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88"/>
  </p:notesMasterIdLst>
  <p:sldIdLst>
    <p:sldId id="256" r:id="rId2"/>
    <p:sldId id="1574" r:id="rId3"/>
    <p:sldId id="642" r:id="rId4"/>
    <p:sldId id="306" r:id="rId5"/>
    <p:sldId id="427" r:id="rId6"/>
    <p:sldId id="1576" r:id="rId7"/>
    <p:sldId id="374" r:id="rId8"/>
    <p:sldId id="404" r:id="rId9"/>
    <p:sldId id="1575" r:id="rId10"/>
    <p:sldId id="1577" r:id="rId11"/>
    <p:sldId id="370" r:id="rId12"/>
    <p:sldId id="405" r:id="rId13"/>
    <p:sldId id="1578" r:id="rId14"/>
    <p:sldId id="375" r:id="rId15"/>
    <p:sldId id="428" r:id="rId16"/>
    <p:sldId id="1579" r:id="rId17"/>
    <p:sldId id="376" r:id="rId18"/>
    <p:sldId id="406" r:id="rId19"/>
    <p:sldId id="377" r:id="rId20"/>
    <p:sldId id="407" r:id="rId21"/>
    <p:sldId id="1580" r:id="rId22"/>
    <p:sldId id="537" r:id="rId23"/>
    <p:sldId id="372" r:id="rId24"/>
    <p:sldId id="272" r:id="rId25"/>
    <p:sldId id="1583" r:id="rId26"/>
    <p:sldId id="426" r:id="rId27"/>
    <p:sldId id="807" r:id="rId28"/>
    <p:sldId id="378" r:id="rId29"/>
    <p:sldId id="294" r:id="rId30"/>
    <p:sldId id="1584" r:id="rId31"/>
    <p:sldId id="282" r:id="rId32"/>
    <p:sldId id="1585" r:id="rId33"/>
    <p:sldId id="1588" r:id="rId34"/>
    <p:sldId id="380" r:id="rId35"/>
    <p:sldId id="1589" r:id="rId36"/>
    <p:sldId id="1586" r:id="rId37"/>
    <p:sldId id="1587" r:id="rId38"/>
    <p:sldId id="381" r:id="rId39"/>
    <p:sldId id="1590" r:id="rId40"/>
    <p:sldId id="1591" r:id="rId41"/>
    <p:sldId id="382" r:id="rId42"/>
    <p:sldId id="383" r:id="rId43"/>
    <p:sldId id="1596" r:id="rId44"/>
    <p:sldId id="1593" r:id="rId45"/>
    <p:sldId id="1597" r:id="rId46"/>
    <p:sldId id="1594" r:id="rId47"/>
    <p:sldId id="1598" r:id="rId48"/>
    <p:sldId id="1595" r:id="rId49"/>
    <p:sldId id="409" r:id="rId50"/>
    <p:sldId id="1599" r:id="rId51"/>
    <p:sldId id="410" r:id="rId52"/>
    <p:sldId id="1600" r:id="rId53"/>
    <p:sldId id="1601" r:id="rId54"/>
    <p:sldId id="411" r:id="rId55"/>
    <p:sldId id="1602" r:id="rId56"/>
    <p:sldId id="385" r:id="rId57"/>
    <p:sldId id="1603" r:id="rId58"/>
    <p:sldId id="386" r:id="rId59"/>
    <p:sldId id="1604" r:id="rId60"/>
    <p:sldId id="412" r:id="rId61"/>
    <p:sldId id="387" r:id="rId62"/>
    <p:sldId id="413" r:id="rId63"/>
    <p:sldId id="389" r:id="rId64"/>
    <p:sldId id="414" r:id="rId65"/>
    <p:sldId id="416" r:id="rId66"/>
    <p:sldId id="1605" r:id="rId67"/>
    <p:sldId id="1592" r:id="rId68"/>
    <p:sldId id="390" r:id="rId69"/>
    <p:sldId id="1608" r:id="rId70"/>
    <p:sldId id="1607" r:id="rId71"/>
    <p:sldId id="391" r:id="rId72"/>
    <p:sldId id="1610" r:id="rId73"/>
    <p:sldId id="1609" r:id="rId74"/>
    <p:sldId id="1606" r:id="rId75"/>
    <p:sldId id="392" r:id="rId76"/>
    <p:sldId id="417" r:id="rId77"/>
    <p:sldId id="419" r:id="rId78"/>
    <p:sldId id="1611" r:id="rId79"/>
    <p:sldId id="395" r:id="rId80"/>
    <p:sldId id="420" r:id="rId81"/>
    <p:sldId id="421" r:id="rId82"/>
    <p:sldId id="806" r:id="rId83"/>
    <p:sldId id="398" r:id="rId84"/>
    <p:sldId id="1612" r:id="rId85"/>
    <p:sldId id="399" r:id="rId86"/>
    <p:sldId id="283"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itanya" initials="D" lastIdx="1" clrIdx="0">
    <p:extLst>
      <p:ext uri="{19B8F6BF-5375-455C-9EA6-DF929625EA0E}">
        <p15:presenceInfo xmlns:p15="http://schemas.microsoft.com/office/powerpoint/2012/main" userId="Chaitany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7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17" autoAdjust="0"/>
  </p:normalViewPr>
  <p:slideViewPr>
    <p:cSldViewPr snapToGrid="0">
      <p:cViewPr varScale="1">
        <p:scale>
          <a:sx n="68" d="100"/>
          <a:sy n="68" d="100"/>
        </p:scale>
        <p:origin x="816" y="72"/>
      </p:cViewPr>
      <p:guideLst>
        <p:guide orient="horz" pos="2160"/>
        <p:guide pos="3840"/>
      </p:guideLst>
    </p:cSldViewPr>
  </p:slideViewPr>
  <p:outlineViewPr>
    <p:cViewPr>
      <p:scale>
        <a:sx n="33" d="100"/>
        <a:sy n="33" d="100"/>
      </p:scale>
      <p:origin x="0" y="-7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9192D-880D-4B1E-B9B2-8529A05BCCEB}" type="doc">
      <dgm:prSet loTypeId="urn:microsoft.com/office/officeart/2005/8/layout/orgChart1" loCatId="hierarchy" qsTypeId="urn:microsoft.com/office/officeart/2005/8/quickstyle/simple1" qsCatId="simple" csTypeId="urn:microsoft.com/office/officeart/2005/8/colors/colorful1#1" csCatId="colorful" phldr="1"/>
      <dgm:spPr/>
      <dgm:t>
        <a:bodyPr/>
        <a:lstStyle/>
        <a:p>
          <a:endParaRPr lang="en-US"/>
        </a:p>
      </dgm:t>
    </dgm:pt>
    <dgm:pt modelId="{BDC6B6A5-89C4-4897-9E4C-9240A31F0A2E}">
      <dgm:prSet phldrT="[Text]" custT="1"/>
      <dgm:spPr>
        <a:solidFill>
          <a:schemeClr val="accent2">
            <a:lumMod val="20000"/>
            <a:lumOff val="80000"/>
          </a:schemeClr>
        </a:solidFill>
      </dgm:spPr>
      <dgm:t>
        <a:bodyPr/>
        <a:lstStyle/>
        <a:p>
          <a:r>
            <a:rPr lang="en-US" sz="1200" dirty="0">
              <a:solidFill>
                <a:schemeClr val="tx1"/>
              </a:solidFill>
              <a:latin typeface="Lato" panose="020F0502020204030203" pitchFamily="34" charset="0"/>
            </a:rPr>
            <a:t>GST Supply</a:t>
          </a:r>
        </a:p>
      </dgm:t>
    </dgm:pt>
    <dgm:pt modelId="{B08524C4-2019-4C50-80F2-070561D8D694}" type="parTrans" cxnId="{0824D07F-526E-4E9F-A5B9-7A0C7DBDC947}">
      <dgm:prSet/>
      <dgm:spPr/>
      <dgm:t>
        <a:bodyPr/>
        <a:lstStyle/>
        <a:p>
          <a:endParaRPr lang="en-US" sz="1200">
            <a:latin typeface="Lato" panose="020F0502020204030203" pitchFamily="34" charset="0"/>
          </a:endParaRPr>
        </a:p>
      </dgm:t>
    </dgm:pt>
    <dgm:pt modelId="{245BDE25-F271-41CD-B0B3-B6943AE951EC}" type="sibTrans" cxnId="{0824D07F-526E-4E9F-A5B9-7A0C7DBDC947}">
      <dgm:prSet/>
      <dgm:spPr/>
      <dgm:t>
        <a:bodyPr/>
        <a:lstStyle/>
        <a:p>
          <a:endParaRPr lang="en-US" sz="1200">
            <a:latin typeface="Lato" panose="020F0502020204030203" pitchFamily="34" charset="0"/>
          </a:endParaRPr>
        </a:p>
      </dgm:t>
    </dgm:pt>
    <dgm:pt modelId="{D12B6F46-57D3-43DC-8A73-3295E6834F29}">
      <dgm:prSet phldrT="[Text]" custT="1"/>
      <dgm:spPr/>
      <dgm:t>
        <a:bodyPr/>
        <a:lstStyle/>
        <a:p>
          <a:r>
            <a:rPr lang="en-US" sz="1200" dirty="0">
              <a:latin typeface="Lato" panose="020F0502020204030203" pitchFamily="34" charset="0"/>
            </a:rPr>
            <a:t>Intra State Supply</a:t>
          </a:r>
        </a:p>
      </dgm:t>
    </dgm:pt>
    <dgm:pt modelId="{5630293C-6BAB-4A92-ADBA-AAE956205673}" type="parTrans" cxnId="{60F06DAC-6220-4D82-B321-98978E49F362}">
      <dgm:prSet/>
      <dgm:spPr/>
      <dgm:t>
        <a:bodyPr/>
        <a:lstStyle/>
        <a:p>
          <a:endParaRPr lang="en-US" sz="1200">
            <a:latin typeface="Lato" panose="020F0502020204030203" pitchFamily="34" charset="0"/>
          </a:endParaRPr>
        </a:p>
      </dgm:t>
    </dgm:pt>
    <dgm:pt modelId="{7DFC0922-CD4B-4F78-90CB-6EB3018F9448}" type="sibTrans" cxnId="{60F06DAC-6220-4D82-B321-98978E49F362}">
      <dgm:prSet/>
      <dgm:spPr/>
      <dgm:t>
        <a:bodyPr/>
        <a:lstStyle/>
        <a:p>
          <a:endParaRPr lang="en-US" sz="1200">
            <a:latin typeface="Lato" panose="020F0502020204030203" pitchFamily="34" charset="0"/>
          </a:endParaRPr>
        </a:p>
      </dgm:t>
    </dgm:pt>
    <dgm:pt modelId="{DF349ACB-E1D3-4842-9FE5-3892C6F81087}">
      <dgm:prSet phldrT="[Text]" custT="1"/>
      <dgm:spPr/>
      <dgm:t>
        <a:bodyPr/>
        <a:lstStyle/>
        <a:p>
          <a:r>
            <a:rPr lang="en-US" sz="1200" dirty="0">
              <a:latin typeface="Lato" panose="020F0502020204030203" pitchFamily="34" charset="0"/>
            </a:rPr>
            <a:t>Inter State Supply</a:t>
          </a:r>
        </a:p>
      </dgm:t>
    </dgm:pt>
    <dgm:pt modelId="{35ED95FA-1533-4C34-87E1-D099E0BD8933}" type="parTrans" cxnId="{95C50B89-AF08-4AE2-B658-ACB8B83BBA6B}">
      <dgm:prSet/>
      <dgm:spPr/>
      <dgm:t>
        <a:bodyPr/>
        <a:lstStyle/>
        <a:p>
          <a:endParaRPr lang="en-US" sz="1200">
            <a:latin typeface="Lato" panose="020F0502020204030203" pitchFamily="34" charset="0"/>
          </a:endParaRPr>
        </a:p>
      </dgm:t>
    </dgm:pt>
    <dgm:pt modelId="{3774F06F-6D72-4F1B-8B4A-EDF1D726F0A9}" type="sibTrans" cxnId="{95C50B89-AF08-4AE2-B658-ACB8B83BBA6B}">
      <dgm:prSet/>
      <dgm:spPr/>
      <dgm:t>
        <a:bodyPr/>
        <a:lstStyle/>
        <a:p>
          <a:endParaRPr lang="en-US" sz="1200">
            <a:latin typeface="Lato" panose="020F0502020204030203" pitchFamily="34" charset="0"/>
          </a:endParaRPr>
        </a:p>
      </dgm:t>
    </dgm:pt>
    <dgm:pt modelId="{F3CD49FD-3E25-4370-BEA6-9B39360D9EA9}">
      <dgm:prSet phldrT="[Text]" custT="1"/>
      <dgm:spPr/>
      <dgm:t>
        <a:bodyPr/>
        <a:lstStyle/>
        <a:p>
          <a:r>
            <a:rPr lang="en-US" sz="1200" dirty="0">
              <a:latin typeface="Lato" panose="020F0502020204030203" pitchFamily="34" charset="0"/>
            </a:rPr>
            <a:t>Import</a:t>
          </a:r>
        </a:p>
      </dgm:t>
    </dgm:pt>
    <dgm:pt modelId="{2E38BDAA-3A1E-4338-80EC-29E14D227F11}" type="sibTrans" cxnId="{C9A6B1A7-0966-490F-9B04-7CC8C57B6A44}">
      <dgm:prSet/>
      <dgm:spPr/>
      <dgm:t>
        <a:bodyPr/>
        <a:lstStyle/>
        <a:p>
          <a:endParaRPr lang="en-US" sz="1200">
            <a:latin typeface="Lato" panose="020F0502020204030203" pitchFamily="34" charset="0"/>
          </a:endParaRPr>
        </a:p>
      </dgm:t>
    </dgm:pt>
    <dgm:pt modelId="{2E35FA5A-A07C-46B7-9E02-3420BCB45EE7}" type="parTrans" cxnId="{C9A6B1A7-0966-490F-9B04-7CC8C57B6A44}">
      <dgm:prSet/>
      <dgm:spPr/>
      <dgm:t>
        <a:bodyPr/>
        <a:lstStyle/>
        <a:p>
          <a:endParaRPr lang="en-US" sz="1200">
            <a:latin typeface="Lato" panose="020F0502020204030203" pitchFamily="34" charset="0"/>
          </a:endParaRPr>
        </a:p>
      </dgm:t>
    </dgm:pt>
    <dgm:pt modelId="{9DBCB38C-C497-4404-B09E-92D387698712}">
      <dgm:prSet custT="1"/>
      <dgm:spPr/>
      <dgm:t>
        <a:bodyPr/>
        <a:lstStyle/>
        <a:p>
          <a:r>
            <a:rPr lang="en-US" sz="1200" dirty="0">
              <a:latin typeface="Lato" panose="020F0502020204030203" pitchFamily="34" charset="0"/>
            </a:rPr>
            <a:t>Goods and/or Services</a:t>
          </a:r>
        </a:p>
      </dgm:t>
    </dgm:pt>
    <dgm:pt modelId="{07D806A7-5341-4FF3-BF86-DBA502BA649D}" type="parTrans" cxnId="{CEDA20E1-58E2-4DBA-8B58-3D80E003F8DB}">
      <dgm:prSet/>
      <dgm:spPr/>
      <dgm:t>
        <a:bodyPr/>
        <a:lstStyle/>
        <a:p>
          <a:endParaRPr lang="en-US" sz="1200">
            <a:latin typeface="Lato" panose="020F0502020204030203" pitchFamily="34" charset="0"/>
          </a:endParaRPr>
        </a:p>
      </dgm:t>
    </dgm:pt>
    <dgm:pt modelId="{E4CB86F5-9D28-442C-920D-A96FF8D61469}" type="sibTrans" cxnId="{CEDA20E1-58E2-4DBA-8B58-3D80E003F8DB}">
      <dgm:prSet/>
      <dgm:spPr/>
      <dgm:t>
        <a:bodyPr/>
        <a:lstStyle/>
        <a:p>
          <a:endParaRPr lang="en-US" sz="1200">
            <a:latin typeface="Lato" panose="020F0502020204030203" pitchFamily="34" charset="0"/>
          </a:endParaRPr>
        </a:p>
      </dgm:t>
    </dgm:pt>
    <dgm:pt modelId="{E7A7A1A8-E1D4-42AB-B472-9199A1D429FE}">
      <dgm:prSet custT="1"/>
      <dgm:spPr/>
      <dgm:t>
        <a:bodyPr/>
        <a:lstStyle/>
        <a:p>
          <a:r>
            <a:rPr lang="en-US" sz="1200" dirty="0">
              <a:latin typeface="Lato" panose="020F0502020204030203" pitchFamily="34" charset="0"/>
            </a:rPr>
            <a:t>SGST</a:t>
          </a:r>
        </a:p>
      </dgm:t>
    </dgm:pt>
    <dgm:pt modelId="{89FF085D-DDED-42CD-811A-35E52D0242C0}" type="parTrans" cxnId="{2E723D54-3AC4-4722-9D1B-8844B4151B8D}">
      <dgm:prSet/>
      <dgm:spPr/>
      <dgm:t>
        <a:bodyPr/>
        <a:lstStyle/>
        <a:p>
          <a:endParaRPr lang="en-US" sz="1200">
            <a:latin typeface="Lato" panose="020F0502020204030203" pitchFamily="34" charset="0"/>
          </a:endParaRPr>
        </a:p>
      </dgm:t>
    </dgm:pt>
    <dgm:pt modelId="{2CC9D61C-2202-4662-8D75-23DB67841F30}" type="sibTrans" cxnId="{2E723D54-3AC4-4722-9D1B-8844B4151B8D}">
      <dgm:prSet/>
      <dgm:spPr/>
      <dgm:t>
        <a:bodyPr/>
        <a:lstStyle/>
        <a:p>
          <a:endParaRPr lang="en-US" sz="1200">
            <a:latin typeface="Lato" panose="020F0502020204030203" pitchFamily="34" charset="0"/>
          </a:endParaRPr>
        </a:p>
      </dgm:t>
    </dgm:pt>
    <dgm:pt modelId="{4E9CB226-0A2E-4203-A834-027D6E22361E}">
      <dgm:prSet custT="1"/>
      <dgm:spPr/>
      <dgm:t>
        <a:bodyPr/>
        <a:lstStyle/>
        <a:p>
          <a:r>
            <a:rPr lang="en-US" sz="1200" dirty="0">
              <a:latin typeface="Lato" panose="020F0502020204030203" pitchFamily="34" charset="0"/>
            </a:rPr>
            <a:t>CGST</a:t>
          </a:r>
        </a:p>
      </dgm:t>
    </dgm:pt>
    <dgm:pt modelId="{C86A0ADB-293E-4A53-846F-C6A56B2B3EB5}" type="parTrans" cxnId="{BE72C6EE-9B5F-4F0B-B100-517CD0928560}">
      <dgm:prSet/>
      <dgm:spPr/>
      <dgm:t>
        <a:bodyPr/>
        <a:lstStyle/>
        <a:p>
          <a:endParaRPr lang="en-US" sz="1200">
            <a:latin typeface="Lato" panose="020F0502020204030203" pitchFamily="34" charset="0"/>
          </a:endParaRPr>
        </a:p>
      </dgm:t>
    </dgm:pt>
    <dgm:pt modelId="{E7A51641-9A07-4E5B-AA2E-C80AC95E9BB2}" type="sibTrans" cxnId="{BE72C6EE-9B5F-4F0B-B100-517CD0928560}">
      <dgm:prSet/>
      <dgm:spPr/>
      <dgm:t>
        <a:bodyPr/>
        <a:lstStyle/>
        <a:p>
          <a:endParaRPr lang="en-US" sz="1200">
            <a:latin typeface="Lato" panose="020F0502020204030203" pitchFamily="34" charset="0"/>
          </a:endParaRPr>
        </a:p>
      </dgm:t>
    </dgm:pt>
    <dgm:pt modelId="{78F1CA81-9F97-465D-894C-1388CF14C5AE}">
      <dgm:prSet custT="1"/>
      <dgm:spPr/>
      <dgm:t>
        <a:bodyPr/>
        <a:lstStyle/>
        <a:p>
          <a:r>
            <a:rPr lang="en-US" sz="1200" dirty="0">
              <a:latin typeface="Lato" panose="020F0502020204030203" pitchFamily="34" charset="0"/>
            </a:rPr>
            <a:t>Goods and/or Services</a:t>
          </a:r>
        </a:p>
      </dgm:t>
    </dgm:pt>
    <dgm:pt modelId="{9E20B46D-F0EE-4739-994C-E01F583115E5}" type="parTrans" cxnId="{152C7FB4-3629-404B-9420-ACFC1FD21074}">
      <dgm:prSet/>
      <dgm:spPr/>
      <dgm:t>
        <a:bodyPr/>
        <a:lstStyle/>
        <a:p>
          <a:endParaRPr lang="en-US" sz="1200">
            <a:latin typeface="Lato" panose="020F0502020204030203" pitchFamily="34" charset="0"/>
          </a:endParaRPr>
        </a:p>
      </dgm:t>
    </dgm:pt>
    <dgm:pt modelId="{70451691-C0A4-4D49-84AC-BB2047118CA1}" type="sibTrans" cxnId="{152C7FB4-3629-404B-9420-ACFC1FD21074}">
      <dgm:prSet/>
      <dgm:spPr/>
      <dgm:t>
        <a:bodyPr/>
        <a:lstStyle/>
        <a:p>
          <a:endParaRPr lang="en-US" sz="1200">
            <a:latin typeface="Lato" panose="020F0502020204030203" pitchFamily="34" charset="0"/>
          </a:endParaRPr>
        </a:p>
      </dgm:t>
    </dgm:pt>
    <dgm:pt modelId="{B277149B-FCAF-4712-9AC8-6B7DAAB194D9}">
      <dgm:prSet custT="1"/>
      <dgm:spPr/>
      <dgm:t>
        <a:bodyPr/>
        <a:lstStyle/>
        <a:p>
          <a:r>
            <a:rPr lang="en-US" sz="1200" dirty="0">
              <a:latin typeface="Lato" panose="020F0502020204030203" pitchFamily="34" charset="0"/>
            </a:rPr>
            <a:t>Basic Custom Duty</a:t>
          </a:r>
        </a:p>
      </dgm:t>
    </dgm:pt>
    <dgm:pt modelId="{14371400-3CFC-4B82-99D9-270098C9C38B}" type="parTrans" cxnId="{547845E2-42B3-49B7-BBC8-92D165981B64}">
      <dgm:prSet/>
      <dgm:spPr/>
      <dgm:t>
        <a:bodyPr/>
        <a:lstStyle/>
        <a:p>
          <a:endParaRPr lang="en-US" sz="1200">
            <a:latin typeface="Lato" panose="020F0502020204030203" pitchFamily="34" charset="0"/>
          </a:endParaRPr>
        </a:p>
      </dgm:t>
    </dgm:pt>
    <dgm:pt modelId="{C69CF8FE-5B9E-44C2-9CE2-905EF37EC3A6}" type="sibTrans" cxnId="{547845E2-42B3-49B7-BBC8-92D165981B64}">
      <dgm:prSet/>
      <dgm:spPr/>
      <dgm:t>
        <a:bodyPr/>
        <a:lstStyle/>
        <a:p>
          <a:endParaRPr lang="en-US" sz="1200">
            <a:latin typeface="Lato" panose="020F0502020204030203" pitchFamily="34" charset="0"/>
          </a:endParaRPr>
        </a:p>
      </dgm:t>
    </dgm:pt>
    <dgm:pt modelId="{9D7B4BC3-98FF-47F7-8882-58CB91BECEE2}">
      <dgm:prSet custT="1"/>
      <dgm:spPr/>
      <dgm:t>
        <a:bodyPr/>
        <a:lstStyle/>
        <a:p>
          <a:r>
            <a:rPr lang="en-US" sz="1200" dirty="0">
              <a:latin typeface="Lato" panose="020F0502020204030203" pitchFamily="34" charset="0"/>
            </a:rPr>
            <a:t>Services</a:t>
          </a:r>
        </a:p>
      </dgm:t>
    </dgm:pt>
    <dgm:pt modelId="{9696A6D3-9447-4043-A1D4-46064F561829}" type="parTrans" cxnId="{7A811A23-3D69-4A57-BF64-A6BCFC42E27A}">
      <dgm:prSet/>
      <dgm:spPr/>
      <dgm:t>
        <a:bodyPr/>
        <a:lstStyle/>
        <a:p>
          <a:endParaRPr lang="en-US" sz="1200">
            <a:latin typeface="Lato" panose="020F0502020204030203" pitchFamily="34" charset="0"/>
          </a:endParaRPr>
        </a:p>
      </dgm:t>
    </dgm:pt>
    <dgm:pt modelId="{A4C4E1CB-BEF2-41D1-ACBE-59B329CF37DE}" type="sibTrans" cxnId="{7A811A23-3D69-4A57-BF64-A6BCFC42E27A}">
      <dgm:prSet/>
      <dgm:spPr/>
      <dgm:t>
        <a:bodyPr/>
        <a:lstStyle/>
        <a:p>
          <a:endParaRPr lang="en-US" sz="1200">
            <a:latin typeface="Lato" panose="020F0502020204030203" pitchFamily="34" charset="0"/>
          </a:endParaRPr>
        </a:p>
      </dgm:t>
    </dgm:pt>
    <dgm:pt modelId="{EFF8F503-2968-4E27-A86C-F33842B718A6}">
      <dgm:prSet custT="1"/>
      <dgm:spPr/>
      <dgm:t>
        <a:bodyPr/>
        <a:lstStyle/>
        <a:p>
          <a:r>
            <a:rPr lang="en-US" sz="1200" dirty="0">
              <a:latin typeface="Lato" panose="020F0502020204030203" pitchFamily="34" charset="0"/>
            </a:rPr>
            <a:t>Goods</a:t>
          </a:r>
        </a:p>
      </dgm:t>
    </dgm:pt>
    <dgm:pt modelId="{037CD8F1-76C2-4527-8554-7BD258DD47D1}" type="parTrans" cxnId="{B2151D05-38A9-4AA8-961E-8768D190F4EC}">
      <dgm:prSet/>
      <dgm:spPr/>
      <dgm:t>
        <a:bodyPr/>
        <a:lstStyle/>
        <a:p>
          <a:endParaRPr lang="en-US" sz="1200">
            <a:latin typeface="Lato" panose="020F0502020204030203" pitchFamily="34" charset="0"/>
          </a:endParaRPr>
        </a:p>
      </dgm:t>
    </dgm:pt>
    <dgm:pt modelId="{9E81B845-E5F3-4466-AEC1-4B9577B8D399}" type="sibTrans" cxnId="{B2151D05-38A9-4AA8-961E-8768D190F4EC}">
      <dgm:prSet/>
      <dgm:spPr/>
      <dgm:t>
        <a:bodyPr/>
        <a:lstStyle/>
        <a:p>
          <a:endParaRPr lang="en-US" sz="1200">
            <a:latin typeface="Lato" panose="020F0502020204030203" pitchFamily="34" charset="0"/>
          </a:endParaRPr>
        </a:p>
      </dgm:t>
    </dgm:pt>
    <dgm:pt modelId="{0B2F0641-625A-4F69-B17A-D314A98BF364}">
      <dgm:prSet custT="1"/>
      <dgm:spPr/>
      <dgm:t>
        <a:bodyPr/>
        <a:lstStyle/>
        <a:p>
          <a:r>
            <a:rPr lang="en-US" sz="1200" dirty="0">
              <a:latin typeface="Lato" panose="020F0502020204030203" pitchFamily="34" charset="0"/>
            </a:rPr>
            <a:t>IGST</a:t>
          </a:r>
        </a:p>
      </dgm:t>
    </dgm:pt>
    <dgm:pt modelId="{606AE303-C673-4738-A9B7-5530C2F0DF60}" type="parTrans" cxnId="{0A38E7BF-825E-4ABC-836E-33E521FBB260}">
      <dgm:prSet/>
      <dgm:spPr/>
      <dgm:t>
        <a:bodyPr/>
        <a:lstStyle/>
        <a:p>
          <a:endParaRPr lang="en-US" sz="1200">
            <a:latin typeface="Lato" panose="020F0502020204030203" pitchFamily="34" charset="0"/>
          </a:endParaRPr>
        </a:p>
      </dgm:t>
    </dgm:pt>
    <dgm:pt modelId="{E2B0F54B-145F-4094-B46C-CCCFADF43FDD}" type="sibTrans" cxnId="{0A38E7BF-825E-4ABC-836E-33E521FBB260}">
      <dgm:prSet/>
      <dgm:spPr/>
      <dgm:t>
        <a:bodyPr/>
        <a:lstStyle/>
        <a:p>
          <a:endParaRPr lang="en-US" sz="1200">
            <a:latin typeface="Lato" panose="020F0502020204030203" pitchFamily="34" charset="0"/>
          </a:endParaRPr>
        </a:p>
      </dgm:t>
    </dgm:pt>
    <dgm:pt modelId="{DC70C77F-BFF8-4614-A7C0-A7681F892451}">
      <dgm:prSet custT="1"/>
      <dgm:spPr/>
      <dgm:t>
        <a:bodyPr/>
        <a:lstStyle/>
        <a:p>
          <a:r>
            <a:rPr lang="en-US" sz="1200" dirty="0">
              <a:latin typeface="Lato" panose="020F0502020204030203" pitchFamily="34" charset="0"/>
            </a:rPr>
            <a:t>IGST</a:t>
          </a:r>
        </a:p>
      </dgm:t>
    </dgm:pt>
    <dgm:pt modelId="{BAB4D3A4-C0B6-4179-8604-33349F4952C3}" type="parTrans" cxnId="{7B7DE3E8-F332-4484-8AA1-47C69A9AAAE3}">
      <dgm:prSet/>
      <dgm:spPr/>
      <dgm:t>
        <a:bodyPr/>
        <a:lstStyle/>
        <a:p>
          <a:endParaRPr lang="en-US" sz="1200">
            <a:latin typeface="Lato" panose="020F0502020204030203" pitchFamily="34" charset="0"/>
          </a:endParaRPr>
        </a:p>
      </dgm:t>
    </dgm:pt>
    <dgm:pt modelId="{A2F3D174-D526-4937-A70A-021E613E1C71}" type="sibTrans" cxnId="{7B7DE3E8-F332-4484-8AA1-47C69A9AAAE3}">
      <dgm:prSet/>
      <dgm:spPr/>
      <dgm:t>
        <a:bodyPr/>
        <a:lstStyle/>
        <a:p>
          <a:endParaRPr lang="en-US" sz="1200">
            <a:latin typeface="Lato" panose="020F0502020204030203" pitchFamily="34" charset="0"/>
          </a:endParaRPr>
        </a:p>
      </dgm:t>
    </dgm:pt>
    <dgm:pt modelId="{33608370-7497-4732-B5AF-F83F211027A6}">
      <dgm:prSet custT="1"/>
      <dgm:spPr/>
      <dgm:t>
        <a:bodyPr/>
        <a:lstStyle/>
        <a:p>
          <a:r>
            <a:rPr lang="en-US" sz="1200" dirty="0">
              <a:latin typeface="Lato" panose="020F0502020204030203" pitchFamily="34" charset="0"/>
            </a:rPr>
            <a:t>IGST</a:t>
          </a:r>
        </a:p>
      </dgm:t>
    </dgm:pt>
    <dgm:pt modelId="{376E6783-0F82-4646-9C5A-35F8244CCA3D}" type="parTrans" cxnId="{F692D55D-0B6C-4E86-A250-594A6D6D21B3}">
      <dgm:prSet/>
      <dgm:spPr/>
      <dgm:t>
        <a:bodyPr/>
        <a:lstStyle/>
        <a:p>
          <a:endParaRPr lang="en-US" sz="1200">
            <a:latin typeface="Lato" panose="020F0502020204030203" pitchFamily="34" charset="0"/>
          </a:endParaRPr>
        </a:p>
      </dgm:t>
    </dgm:pt>
    <dgm:pt modelId="{6741DDCD-9547-4E79-88F4-635CEC614F2A}" type="sibTrans" cxnId="{F692D55D-0B6C-4E86-A250-594A6D6D21B3}">
      <dgm:prSet/>
      <dgm:spPr/>
      <dgm:t>
        <a:bodyPr/>
        <a:lstStyle/>
        <a:p>
          <a:endParaRPr lang="en-US" sz="1200">
            <a:latin typeface="Lato" panose="020F0502020204030203" pitchFamily="34" charset="0"/>
          </a:endParaRPr>
        </a:p>
      </dgm:t>
    </dgm:pt>
    <dgm:pt modelId="{3BDAE315-9DBA-4F92-97CC-19F9C0D4FFFD}">
      <dgm:prSet custT="1"/>
      <dgm:spPr>
        <a:solidFill>
          <a:schemeClr val="accent2">
            <a:lumMod val="20000"/>
            <a:lumOff val="80000"/>
          </a:schemeClr>
        </a:solidFill>
      </dgm:spPr>
      <dgm:t>
        <a:bodyPr/>
        <a:lstStyle/>
        <a:p>
          <a:r>
            <a:rPr lang="en-US" sz="1200" dirty="0">
              <a:solidFill>
                <a:schemeClr val="tx1"/>
              </a:solidFill>
              <a:latin typeface="Lato" panose="020F0502020204030203" pitchFamily="34" charset="0"/>
            </a:rPr>
            <a:t>Non GST Supply</a:t>
          </a:r>
        </a:p>
      </dgm:t>
    </dgm:pt>
    <dgm:pt modelId="{28EAAA5D-22A9-48B6-A471-1FD47266D5BC}" type="parTrans" cxnId="{16A698BF-D198-4B75-BD07-79E7AB24693C}">
      <dgm:prSet/>
      <dgm:spPr/>
      <dgm:t>
        <a:bodyPr/>
        <a:lstStyle/>
        <a:p>
          <a:endParaRPr lang="en-US" sz="1200">
            <a:latin typeface="Lato" panose="020F0502020204030203" pitchFamily="34" charset="0"/>
          </a:endParaRPr>
        </a:p>
      </dgm:t>
    </dgm:pt>
    <dgm:pt modelId="{A98DB8A0-1763-4438-A808-9DEE888112ED}" type="sibTrans" cxnId="{16A698BF-D198-4B75-BD07-79E7AB24693C}">
      <dgm:prSet/>
      <dgm:spPr/>
      <dgm:t>
        <a:bodyPr/>
        <a:lstStyle/>
        <a:p>
          <a:endParaRPr lang="en-US" sz="1200">
            <a:latin typeface="Lato" panose="020F0502020204030203" pitchFamily="34" charset="0"/>
          </a:endParaRPr>
        </a:p>
      </dgm:t>
    </dgm:pt>
    <dgm:pt modelId="{72414604-5BB9-4F2C-9A45-28C79DAE0580}">
      <dgm:prSet custT="1"/>
      <dgm:spPr/>
      <dgm:t>
        <a:bodyPr/>
        <a:lstStyle/>
        <a:p>
          <a:r>
            <a:rPr lang="en-US" sz="1200" dirty="0">
              <a:latin typeface="Lato" panose="020F0502020204030203" pitchFamily="34" charset="0"/>
            </a:rPr>
            <a:t>E.g. Diesel</a:t>
          </a:r>
        </a:p>
      </dgm:t>
    </dgm:pt>
    <dgm:pt modelId="{D1DE36C2-A2A2-471F-90D7-4C6C1B6E59A8}" type="parTrans" cxnId="{31509CFA-DEA0-4836-9C5C-4277E9FC3524}">
      <dgm:prSet/>
      <dgm:spPr/>
      <dgm:t>
        <a:bodyPr/>
        <a:lstStyle/>
        <a:p>
          <a:endParaRPr lang="en-US" sz="1200">
            <a:latin typeface="Lato" panose="020F0502020204030203" pitchFamily="34" charset="0"/>
          </a:endParaRPr>
        </a:p>
      </dgm:t>
    </dgm:pt>
    <dgm:pt modelId="{9E349D79-11D6-4AF4-9E21-3E97067F0EDB}" type="sibTrans" cxnId="{31509CFA-DEA0-4836-9C5C-4277E9FC3524}">
      <dgm:prSet/>
      <dgm:spPr/>
      <dgm:t>
        <a:bodyPr/>
        <a:lstStyle/>
        <a:p>
          <a:endParaRPr lang="en-US" sz="1200">
            <a:latin typeface="Lato" panose="020F0502020204030203" pitchFamily="34" charset="0"/>
          </a:endParaRPr>
        </a:p>
      </dgm:t>
    </dgm:pt>
    <dgm:pt modelId="{A049E38D-DD54-4257-8837-1B89BC1DF686}" type="pres">
      <dgm:prSet presAssocID="{2519192D-880D-4B1E-B9B2-8529A05BCCEB}" presName="hierChild1" presStyleCnt="0">
        <dgm:presLayoutVars>
          <dgm:orgChart val="1"/>
          <dgm:chPref val="1"/>
          <dgm:dir/>
          <dgm:animOne val="branch"/>
          <dgm:animLvl val="lvl"/>
          <dgm:resizeHandles/>
        </dgm:presLayoutVars>
      </dgm:prSet>
      <dgm:spPr/>
    </dgm:pt>
    <dgm:pt modelId="{796666A0-B5DE-42E3-A4D4-225B259C9536}" type="pres">
      <dgm:prSet presAssocID="{BDC6B6A5-89C4-4897-9E4C-9240A31F0A2E}" presName="hierRoot1" presStyleCnt="0">
        <dgm:presLayoutVars>
          <dgm:hierBranch val="init"/>
        </dgm:presLayoutVars>
      </dgm:prSet>
      <dgm:spPr/>
    </dgm:pt>
    <dgm:pt modelId="{41D3928A-761C-4D50-983E-C41A8635D176}" type="pres">
      <dgm:prSet presAssocID="{BDC6B6A5-89C4-4897-9E4C-9240A31F0A2E}" presName="rootComposite1" presStyleCnt="0"/>
      <dgm:spPr/>
    </dgm:pt>
    <dgm:pt modelId="{F3BB4C5D-FB9E-40D9-BB2C-727D57835091}" type="pres">
      <dgm:prSet presAssocID="{BDC6B6A5-89C4-4897-9E4C-9240A31F0A2E}" presName="rootText1" presStyleLbl="node0" presStyleIdx="0" presStyleCnt="2" custScaleX="146330" custLinFactNeighborX="-2413" custLinFactNeighborY="-31370">
        <dgm:presLayoutVars>
          <dgm:chPref val="3"/>
        </dgm:presLayoutVars>
      </dgm:prSet>
      <dgm:spPr/>
    </dgm:pt>
    <dgm:pt modelId="{F433E838-CC11-4AC5-94EC-87890D166A84}" type="pres">
      <dgm:prSet presAssocID="{BDC6B6A5-89C4-4897-9E4C-9240A31F0A2E}" presName="rootConnector1" presStyleLbl="node1" presStyleIdx="0" presStyleCnt="0"/>
      <dgm:spPr/>
    </dgm:pt>
    <dgm:pt modelId="{2B7FA4E2-6187-4C92-8B15-111E918178B0}" type="pres">
      <dgm:prSet presAssocID="{BDC6B6A5-89C4-4897-9E4C-9240A31F0A2E}" presName="hierChild2" presStyleCnt="0"/>
      <dgm:spPr/>
    </dgm:pt>
    <dgm:pt modelId="{911658BA-02BE-4EED-AFA5-AAF54F54593F}" type="pres">
      <dgm:prSet presAssocID="{5630293C-6BAB-4A92-ADBA-AAE956205673}" presName="Name37" presStyleLbl="parChTrans1D2" presStyleIdx="0" presStyleCnt="4"/>
      <dgm:spPr/>
    </dgm:pt>
    <dgm:pt modelId="{67B37932-A232-4FAA-B41E-9AC069B24AFE}" type="pres">
      <dgm:prSet presAssocID="{D12B6F46-57D3-43DC-8A73-3295E6834F29}" presName="hierRoot2" presStyleCnt="0">
        <dgm:presLayoutVars>
          <dgm:hierBranch val="init"/>
        </dgm:presLayoutVars>
      </dgm:prSet>
      <dgm:spPr/>
    </dgm:pt>
    <dgm:pt modelId="{4BCB5343-8AAD-448B-BCAA-88E44E2E7438}" type="pres">
      <dgm:prSet presAssocID="{D12B6F46-57D3-43DC-8A73-3295E6834F29}" presName="rootComposite" presStyleCnt="0"/>
      <dgm:spPr/>
    </dgm:pt>
    <dgm:pt modelId="{F7EDC80A-5E12-4758-A89C-3422CCA385F1}" type="pres">
      <dgm:prSet presAssocID="{D12B6F46-57D3-43DC-8A73-3295E6834F29}" presName="rootText" presStyleLbl="node2" presStyleIdx="0" presStyleCnt="4">
        <dgm:presLayoutVars>
          <dgm:chPref val="3"/>
        </dgm:presLayoutVars>
      </dgm:prSet>
      <dgm:spPr/>
    </dgm:pt>
    <dgm:pt modelId="{9BA0FEDB-5933-44A9-82B8-FF6F1975DAD5}" type="pres">
      <dgm:prSet presAssocID="{D12B6F46-57D3-43DC-8A73-3295E6834F29}" presName="rootConnector" presStyleLbl="node2" presStyleIdx="0" presStyleCnt="4"/>
      <dgm:spPr/>
    </dgm:pt>
    <dgm:pt modelId="{2BD3E353-7533-4D07-9046-30C2AEDD532B}" type="pres">
      <dgm:prSet presAssocID="{D12B6F46-57D3-43DC-8A73-3295E6834F29}" presName="hierChild4" presStyleCnt="0"/>
      <dgm:spPr/>
    </dgm:pt>
    <dgm:pt modelId="{D4A2019C-8027-40F0-AC7C-7AF3C610EDE0}" type="pres">
      <dgm:prSet presAssocID="{07D806A7-5341-4FF3-BF86-DBA502BA649D}" presName="Name37" presStyleLbl="parChTrans1D3" presStyleIdx="0" presStyleCnt="4"/>
      <dgm:spPr/>
    </dgm:pt>
    <dgm:pt modelId="{AC46C014-1FA4-45D6-8919-76AEBA769F22}" type="pres">
      <dgm:prSet presAssocID="{9DBCB38C-C497-4404-B09E-92D387698712}" presName="hierRoot2" presStyleCnt="0">
        <dgm:presLayoutVars>
          <dgm:hierBranch val="init"/>
        </dgm:presLayoutVars>
      </dgm:prSet>
      <dgm:spPr/>
    </dgm:pt>
    <dgm:pt modelId="{B86685F0-C9DB-4771-9EFB-969CC07A9057}" type="pres">
      <dgm:prSet presAssocID="{9DBCB38C-C497-4404-B09E-92D387698712}" presName="rootComposite" presStyleCnt="0"/>
      <dgm:spPr/>
    </dgm:pt>
    <dgm:pt modelId="{5D1820AF-5EE0-4530-A859-A1897E7E78B9}" type="pres">
      <dgm:prSet presAssocID="{9DBCB38C-C497-4404-B09E-92D387698712}" presName="rootText" presStyleLbl="node3" presStyleIdx="0" presStyleCnt="4">
        <dgm:presLayoutVars>
          <dgm:chPref val="3"/>
        </dgm:presLayoutVars>
      </dgm:prSet>
      <dgm:spPr/>
    </dgm:pt>
    <dgm:pt modelId="{1C38E471-8F58-41D5-AE46-ED81419BC76F}" type="pres">
      <dgm:prSet presAssocID="{9DBCB38C-C497-4404-B09E-92D387698712}" presName="rootConnector" presStyleLbl="node3" presStyleIdx="0" presStyleCnt="4"/>
      <dgm:spPr/>
    </dgm:pt>
    <dgm:pt modelId="{82E692CA-227F-4575-9D17-7C384EF6278A}" type="pres">
      <dgm:prSet presAssocID="{9DBCB38C-C497-4404-B09E-92D387698712}" presName="hierChild4" presStyleCnt="0"/>
      <dgm:spPr/>
    </dgm:pt>
    <dgm:pt modelId="{0DE64BE6-E5DD-41D2-9DB9-0E1653281519}" type="pres">
      <dgm:prSet presAssocID="{89FF085D-DDED-42CD-811A-35E52D0242C0}" presName="Name37" presStyleLbl="parChTrans1D4" presStyleIdx="0" presStyleCnt="6"/>
      <dgm:spPr/>
    </dgm:pt>
    <dgm:pt modelId="{614DA327-092F-4CFD-A865-1F5588816817}" type="pres">
      <dgm:prSet presAssocID="{E7A7A1A8-E1D4-42AB-B472-9199A1D429FE}" presName="hierRoot2" presStyleCnt="0">
        <dgm:presLayoutVars>
          <dgm:hierBranch val="init"/>
        </dgm:presLayoutVars>
      </dgm:prSet>
      <dgm:spPr/>
    </dgm:pt>
    <dgm:pt modelId="{E394DF23-8FB2-40AB-9088-1F5299D1FDA5}" type="pres">
      <dgm:prSet presAssocID="{E7A7A1A8-E1D4-42AB-B472-9199A1D429FE}" presName="rootComposite" presStyleCnt="0"/>
      <dgm:spPr/>
    </dgm:pt>
    <dgm:pt modelId="{D39E8B62-B64F-46C2-A9AA-B7B0BF8D4A1A}" type="pres">
      <dgm:prSet presAssocID="{E7A7A1A8-E1D4-42AB-B472-9199A1D429FE}" presName="rootText" presStyleLbl="node4" presStyleIdx="0" presStyleCnt="6">
        <dgm:presLayoutVars>
          <dgm:chPref val="3"/>
        </dgm:presLayoutVars>
      </dgm:prSet>
      <dgm:spPr/>
    </dgm:pt>
    <dgm:pt modelId="{EC5694FA-7F3D-4D22-B6D0-9C441E90845E}" type="pres">
      <dgm:prSet presAssocID="{E7A7A1A8-E1D4-42AB-B472-9199A1D429FE}" presName="rootConnector" presStyleLbl="node4" presStyleIdx="0" presStyleCnt="6"/>
      <dgm:spPr/>
    </dgm:pt>
    <dgm:pt modelId="{13C3DBBD-A76C-4256-91C6-B4155AA5A484}" type="pres">
      <dgm:prSet presAssocID="{E7A7A1A8-E1D4-42AB-B472-9199A1D429FE}" presName="hierChild4" presStyleCnt="0"/>
      <dgm:spPr/>
    </dgm:pt>
    <dgm:pt modelId="{FE52D2B9-AD94-4294-BF38-D1952439D9A1}" type="pres">
      <dgm:prSet presAssocID="{E7A7A1A8-E1D4-42AB-B472-9199A1D429FE}" presName="hierChild5" presStyleCnt="0"/>
      <dgm:spPr/>
    </dgm:pt>
    <dgm:pt modelId="{2E3F27F4-7A1B-40F6-939F-A4C2EEA1FBAD}" type="pres">
      <dgm:prSet presAssocID="{C86A0ADB-293E-4A53-846F-C6A56B2B3EB5}" presName="Name37" presStyleLbl="parChTrans1D4" presStyleIdx="1" presStyleCnt="6"/>
      <dgm:spPr/>
    </dgm:pt>
    <dgm:pt modelId="{D161254F-D62B-458B-BF9D-AFCC0E6CE088}" type="pres">
      <dgm:prSet presAssocID="{4E9CB226-0A2E-4203-A834-027D6E22361E}" presName="hierRoot2" presStyleCnt="0">
        <dgm:presLayoutVars>
          <dgm:hierBranch val="init"/>
        </dgm:presLayoutVars>
      </dgm:prSet>
      <dgm:spPr/>
    </dgm:pt>
    <dgm:pt modelId="{F877FF6A-EB92-4AFE-9286-F912FC4A7981}" type="pres">
      <dgm:prSet presAssocID="{4E9CB226-0A2E-4203-A834-027D6E22361E}" presName="rootComposite" presStyleCnt="0"/>
      <dgm:spPr/>
    </dgm:pt>
    <dgm:pt modelId="{C4ECA55C-D89A-4D92-AE22-60FC6162006A}" type="pres">
      <dgm:prSet presAssocID="{4E9CB226-0A2E-4203-A834-027D6E22361E}" presName="rootText" presStyleLbl="node4" presStyleIdx="1" presStyleCnt="6">
        <dgm:presLayoutVars>
          <dgm:chPref val="3"/>
        </dgm:presLayoutVars>
      </dgm:prSet>
      <dgm:spPr/>
    </dgm:pt>
    <dgm:pt modelId="{9CD3A09C-A945-4DC4-87DD-55EF0F238C3F}" type="pres">
      <dgm:prSet presAssocID="{4E9CB226-0A2E-4203-A834-027D6E22361E}" presName="rootConnector" presStyleLbl="node4" presStyleIdx="1" presStyleCnt="6"/>
      <dgm:spPr/>
    </dgm:pt>
    <dgm:pt modelId="{FBDCE48E-23A2-43E8-BE51-A4E357AFDFC7}" type="pres">
      <dgm:prSet presAssocID="{4E9CB226-0A2E-4203-A834-027D6E22361E}" presName="hierChild4" presStyleCnt="0"/>
      <dgm:spPr/>
    </dgm:pt>
    <dgm:pt modelId="{396D326F-3F20-4152-AF89-D272255E1F09}" type="pres">
      <dgm:prSet presAssocID="{4E9CB226-0A2E-4203-A834-027D6E22361E}" presName="hierChild5" presStyleCnt="0"/>
      <dgm:spPr/>
    </dgm:pt>
    <dgm:pt modelId="{ACDBA214-567E-4294-8C1A-4663466B3B23}" type="pres">
      <dgm:prSet presAssocID="{9DBCB38C-C497-4404-B09E-92D387698712}" presName="hierChild5" presStyleCnt="0"/>
      <dgm:spPr/>
    </dgm:pt>
    <dgm:pt modelId="{5A75FBAA-7835-4676-BFBF-A1ADF805EA12}" type="pres">
      <dgm:prSet presAssocID="{D12B6F46-57D3-43DC-8A73-3295E6834F29}" presName="hierChild5" presStyleCnt="0"/>
      <dgm:spPr/>
    </dgm:pt>
    <dgm:pt modelId="{9797C19E-2C15-4520-A265-78C92E296B3A}" type="pres">
      <dgm:prSet presAssocID="{35ED95FA-1533-4C34-87E1-D099E0BD8933}" presName="Name37" presStyleLbl="parChTrans1D2" presStyleIdx="1" presStyleCnt="4"/>
      <dgm:spPr/>
    </dgm:pt>
    <dgm:pt modelId="{694126C5-2C07-4B11-981E-A51CBCCC2DCC}" type="pres">
      <dgm:prSet presAssocID="{DF349ACB-E1D3-4842-9FE5-3892C6F81087}" presName="hierRoot2" presStyleCnt="0">
        <dgm:presLayoutVars>
          <dgm:hierBranch val="init"/>
        </dgm:presLayoutVars>
      </dgm:prSet>
      <dgm:spPr/>
    </dgm:pt>
    <dgm:pt modelId="{7E2DF6A3-DE4D-44F5-B4E0-01F16EE34418}" type="pres">
      <dgm:prSet presAssocID="{DF349ACB-E1D3-4842-9FE5-3892C6F81087}" presName="rootComposite" presStyleCnt="0"/>
      <dgm:spPr/>
    </dgm:pt>
    <dgm:pt modelId="{AB54DF49-9B3E-42AC-A521-8D30A6858EE1}" type="pres">
      <dgm:prSet presAssocID="{DF349ACB-E1D3-4842-9FE5-3892C6F81087}" presName="rootText" presStyleLbl="node2" presStyleIdx="1" presStyleCnt="4">
        <dgm:presLayoutVars>
          <dgm:chPref val="3"/>
        </dgm:presLayoutVars>
      </dgm:prSet>
      <dgm:spPr/>
    </dgm:pt>
    <dgm:pt modelId="{D1602F9F-BC03-43DA-BAF0-5E63F70305FA}" type="pres">
      <dgm:prSet presAssocID="{DF349ACB-E1D3-4842-9FE5-3892C6F81087}" presName="rootConnector" presStyleLbl="node2" presStyleIdx="1" presStyleCnt="4"/>
      <dgm:spPr/>
    </dgm:pt>
    <dgm:pt modelId="{A6BB71C3-5E73-4853-BDB1-278FEC941F77}" type="pres">
      <dgm:prSet presAssocID="{DF349ACB-E1D3-4842-9FE5-3892C6F81087}" presName="hierChild4" presStyleCnt="0"/>
      <dgm:spPr/>
    </dgm:pt>
    <dgm:pt modelId="{BE87FC65-7FB8-4782-AA88-F603BE13C6EE}" type="pres">
      <dgm:prSet presAssocID="{9E20B46D-F0EE-4739-994C-E01F583115E5}" presName="Name37" presStyleLbl="parChTrans1D3" presStyleIdx="1" presStyleCnt="4"/>
      <dgm:spPr/>
    </dgm:pt>
    <dgm:pt modelId="{B3175895-63EC-479B-A58B-DFCE33DD16B3}" type="pres">
      <dgm:prSet presAssocID="{78F1CA81-9F97-465D-894C-1388CF14C5AE}" presName="hierRoot2" presStyleCnt="0">
        <dgm:presLayoutVars>
          <dgm:hierBranch val="init"/>
        </dgm:presLayoutVars>
      </dgm:prSet>
      <dgm:spPr/>
    </dgm:pt>
    <dgm:pt modelId="{33B3045A-2860-4579-9776-97E4D55C5411}" type="pres">
      <dgm:prSet presAssocID="{78F1CA81-9F97-465D-894C-1388CF14C5AE}" presName="rootComposite" presStyleCnt="0"/>
      <dgm:spPr/>
    </dgm:pt>
    <dgm:pt modelId="{84332671-98EC-457E-B7A9-0A9672008AAB}" type="pres">
      <dgm:prSet presAssocID="{78F1CA81-9F97-465D-894C-1388CF14C5AE}" presName="rootText" presStyleLbl="node3" presStyleIdx="1" presStyleCnt="4">
        <dgm:presLayoutVars>
          <dgm:chPref val="3"/>
        </dgm:presLayoutVars>
      </dgm:prSet>
      <dgm:spPr/>
    </dgm:pt>
    <dgm:pt modelId="{B0BEE7A2-6FBD-42BA-A4C4-1B6AF7AC5048}" type="pres">
      <dgm:prSet presAssocID="{78F1CA81-9F97-465D-894C-1388CF14C5AE}" presName="rootConnector" presStyleLbl="node3" presStyleIdx="1" presStyleCnt="4"/>
      <dgm:spPr/>
    </dgm:pt>
    <dgm:pt modelId="{473E3D7B-7B96-47AF-AB82-7FEF077C85E9}" type="pres">
      <dgm:prSet presAssocID="{78F1CA81-9F97-465D-894C-1388CF14C5AE}" presName="hierChild4" presStyleCnt="0"/>
      <dgm:spPr/>
    </dgm:pt>
    <dgm:pt modelId="{7290F167-76D0-4C73-BB5D-5E8C9C0DBA52}" type="pres">
      <dgm:prSet presAssocID="{376E6783-0F82-4646-9C5A-35F8244CCA3D}" presName="Name37" presStyleLbl="parChTrans1D4" presStyleIdx="2" presStyleCnt="6"/>
      <dgm:spPr/>
    </dgm:pt>
    <dgm:pt modelId="{EDF69B6A-8FED-4BA3-9A3B-12943445944D}" type="pres">
      <dgm:prSet presAssocID="{33608370-7497-4732-B5AF-F83F211027A6}" presName="hierRoot2" presStyleCnt="0">
        <dgm:presLayoutVars>
          <dgm:hierBranch val="init"/>
        </dgm:presLayoutVars>
      </dgm:prSet>
      <dgm:spPr/>
    </dgm:pt>
    <dgm:pt modelId="{D91E50DF-F0A2-4F48-BABC-CBAAB77DEE73}" type="pres">
      <dgm:prSet presAssocID="{33608370-7497-4732-B5AF-F83F211027A6}" presName="rootComposite" presStyleCnt="0"/>
      <dgm:spPr/>
    </dgm:pt>
    <dgm:pt modelId="{DB921D06-8F17-4BF7-B0EB-E715C2A0A2EA}" type="pres">
      <dgm:prSet presAssocID="{33608370-7497-4732-B5AF-F83F211027A6}" presName="rootText" presStyleLbl="node4" presStyleIdx="2" presStyleCnt="6">
        <dgm:presLayoutVars>
          <dgm:chPref val="3"/>
        </dgm:presLayoutVars>
      </dgm:prSet>
      <dgm:spPr/>
    </dgm:pt>
    <dgm:pt modelId="{DA2C3189-3D85-4D29-A5F6-65834468A0DF}" type="pres">
      <dgm:prSet presAssocID="{33608370-7497-4732-B5AF-F83F211027A6}" presName="rootConnector" presStyleLbl="node4" presStyleIdx="2" presStyleCnt="6"/>
      <dgm:spPr/>
    </dgm:pt>
    <dgm:pt modelId="{79BD5B61-D302-4332-8A2D-B01E371BD83E}" type="pres">
      <dgm:prSet presAssocID="{33608370-7497-4732-B5AF-F83F211027A6}" presName="hierChild4" presStyleCnt="0"/>
      <dgm:spPr/>
    </dgm:pt>
    <dgm:pt modelId="{F6D284D2-2861-4447-9A10-13D922FE0F1F}" type="pres">
      <dgm:prSet presAssocID="{33608370-7497-4732-B5AF-F83F211027A6}" presName="hierChild5" presStyleCnt="0"/>
      <dgm:spPr/>
    </dgm:pt>
    <dgm:pt modelId="{F3E56C62-E000-4A8D-8405-6E6BE48D38F1}" type="pres">
      <dgm:prSet presAssocID="{78F1CA81-9F97-465D-894C-1388CF14C5AE}" presName="hierChild5" presStyleCnt="0"/>
      <dgm:spPr/>
    </dgm:pt>
    <dgm:pt modelId="{61662AC7-B8DB-4190-B06A-1B2F0509679B}" type="pres">
      <dgm:prSet presAssocID="{DF349ACB-E1D3-4842-9FE5-3892C6F81087}" presName="hierChild5" presStyleCnt="0"/>
      <dgm:spPr/>
    </dgm:pt>
    <dgm:pt modelId="{CD2848FB-3650-458E-9884-6A33BEEB6E5C}" type="pres">
      <dgm:prSet presAssocID="{2E35FA5A-A07C-46B7-9E02-3420BCB45EE7}" presName="Name37" presStyleLbl="parChTrans1D2" presStyleIdx="2" presStyleCnt="4"/>
      <dgm:spPr/>
    </dgm:pt>
    <dgm:pt modelId="{0E628D84-53BD-4A4F-A2CA-8B0A40DC8842}" type="pres">
      <dgm:prSet presAssocID="{F3CD49FD-3E25-4370-BEA6-9B39360D9EA9}" presName="hierRoot2" presStyleCnt="0">
        <dgm:presLayoutVars>
          <dgm:hierBranch val="init"/>
        </dgm:presLayoutVars>
      </dgm:prSet>
      <dgm:spPr/>
    </dgm:pt>
    <dgm:pt modelId="{B4CECFB4-9FC3-4EF5-9AD0-928981F8435B}" type="pres">
      <dgm:prSet presAssocID="{F3CD49FD-3E25-4370-BEA6-9B39360D9EA9}" presName="rootComposite" presStyleCnt="0"/>
      <dgm:spPr/>
    </dgm:pt>
    <dgm:pt modelId="{B2E2D582-4ECA-40E5-9341-B3768734BBE4}" type="pres">
      <dgm:prSet presAssocID="{F3CD49FD-3E25-4370-BEA6-9B39360D9EA9}" presName="rootText" presStyleLbl="node2" presStyleIdx="2" presStyleCnt="4">
        <dgm:presLayoutVars>
          <dgm:chPref val="3"/>
        </dgm:presLayoutVars>
      </dgm:prSet>
      <dgm:spPr/>
    </dgm:pt>
    <dgm:pt modelId="{D43F1676-CCAB-4E70-A2C3-05B28ACD5916}" type="pres">
      <dgm:prSet presAssocID="{F3CD49FD-3E25-4370-BEA6-9B39360D9EA9}" presName="rootConnector" presStyleLbl="node2" presStyleIdx="2" presStyleCnt="4"/>
      <dgm:spPr/>
    </dgm:pt>
    <dgm:pt modelId="{79F53B4A-124E-4B5B-A06E-41A70A9992B2}" type="pres">
      <dgm:prSet presAssocID="{F3CD49FD-3E25-4370-BEA6-9B39360D9EA9}" presName="hierChild4" presStyleCnt="0"/>
      <dgm:spPr/>
    </dgm:pt>
    <dgm:pt modelId="{10F2D211-DAC0-4A2A-8119-D65F5D4AF994}" type="pres">
      <dgm:prSet presAssocID="{037CD8F1-76C2-4527-8554-7BD258DD47D1}" presName="Name37" presStyleLbl="parChTrans1D3" presStyleIdx="2" presStyleCnt="4"/>
      <dgm:spPr/>
    </dgm:pt>
    <dgm:pt modelId="{F718874F-2DB0-4CCE-AE2A-96448CCAA5F4}" type="pres">
      <dgm:prSet presAssocID="{EFF8F503-2968-4E27-A86C-F33842B718A6}" presName="hierRoot2" presStyleCnt="0">
        <dgm:presLayoutVars>
          <dgm:hierBranch val="init"/>
        </dgm:presLayoutVars>
      </dgm:prSet>
      <dgm:spPr/>
    </dgm:pt>
    <dgm:pt modelId="{C07DFC3F-462E-403A-BF24-F9880656BAC5}" type="pres">
      <dgm:prSet presAssocID="{EFF8F503-2968-4E27-A86C-F33842B718A6}" presName="rootComposite" presStyleCnt="0"/>
      <dgm:spPr/>
    </dgm:pt>
    <dgm:pt modelId="{704497EF-AC7B-4317-BA78-CFD50E833F9C}" type="pres">
      <dgm:prSet presAssocID="{EFF8F503-2968-4E27-A86C-F33842B718A6}" presName="rootText" presStyleLbl="node3" presStyleIdx="2" presStyleCnt="4">
        <dgm:presLayoutVars>
          <dgm:chPref val="3"/>
        </dgm:presLayoutVars>
      </dgm:prSet>
      <dgm:spPr/>
    </dgm:pt>
    <dgm:pt modelId="{31B043DC-15D9-402F-B5E1-D789A2DA6881}" type="pres">
      <dgm:prSet presAssocID="{EFF8F503-2968-4E27-A86C-F33842B718A6}" presName="rootConnector" presStyleLbl="node3" presStyleIdx="2" presStyleCnt="4"/>
      <dgm:spPr/>
    </dgm:pt>
    <dgm:pt modelId="{FA866D2F-2165-4A52-8951-A6F00CF26ADB}" type="pres">
      <dgm:prSet presAssocID="{EFF8F503-2968-4E27-A86C-F33842B718A6}" presName="hierChild4" presStyleCnt="0"/>
      <dgm:spPr/>
    </dgm:pt>
    <dgm:pt modelId="{1B13CC02-BFA9-4419-B926-FF386EF5BF10}" type="pres">
      <dgm:prSet presAssocID="{14371400-3CFC-4B82-99D9-270098C9C38B}" presName="Name37" presStyleLbl="parChTrans1D4" presStyleIdx="3" presStyleCnt="6"/>
      <dgm:spPr/>
    </dgm:pt>
    <dgm:pt modelId="{1AF16278-75C4-4F97-9425-984FAE37F182}" type="pres">
      <dgm:prSet presAssocID="{B277149B-FCAF-4712-9AC8-6B7DAAB194D9}" presName="hierRoot2" presStyleCnt="0">
        <dgm:presLayoutVars>
          <dgm:hierBranch val="init"/>
        </dgm:presLayoutVars>
      </dgm:prSet>
      <dgm:spPr/>
    </dgm:pt>
    <dgm:pt modelId="{06E8DD76-8B86-4DC2-A54E-2398507694E0}" type="pres">
      <dgm:prSet presAssocID="{B277149B-FCAF-4712-9AC8-6B7DAAB194D9}" presName="rootComposite" presStyleCnt="0"/>
      <dgm:spPr/>
    </dgm:pt>
    <dgm:pt modelId="{A3FD717D-7B27-44BE-8259-B8D9CFABFF5F}" type="pres">
      <dgm:prSet presAssocID="{B277149B-FCAF-4712-9AC8-6B7DAAB194D9}" presName="rootText" presStyleLbl="node4" presStyleIdx="3" presStyleCnt="6">
        <dgm:presLayoutVars>
          <dgm:chPref val="3"/>
        </dgm:presLayoutVars>
      </dgm:prSet>
      <dgm:spPr/>
    </dgm:pt>
    <dgm:pt modelId="{C78AE520-7D2E-4113-9E52-8C51C5770799}" type="pres">
      <dgm:prSet presAssocID="{B277149B-FCAF-4712-9AC8-6B7DAAB194D9}" presName="rootConnector" presStyleLbl="node4" presStyleIdx="3" presStyleCnt="6"/>
      <dgm:spPr/>
    </dgm:pt>
    <dgm:pt modelId="{8EAC324E-0ADD-4CF8-9089-D5664C5449BA}" type="pres">
      <dgm:prSet presAssocID="{B277149B-FCAF-4712-9AC8-6B7DAAB194D9}" presName="hierChild4" presStyleCnt="0"/>
      <dgm:spPr/>
    </dgm:pt>
    <dgm:pt modelId="{2F370DF9-44D8-426F-BBA0-DB65BFF6791B}" type="pres">
      <dgm:prSet presAssocID="{B277149B-FCAF-4712-9AC8-6B7DAAB194D9}" presName="hierChild5" presStyleCnt="0"/>
      <dgm:spPr/>
    </dgm:pt>
    <dgm:pt modelId="{B81043A0-2CE1-412E-A1D6-53DBB7418DF4}" type="pres">
      <dgm:prSet presAssocID="{606AE303-C673-4738-A9B7-5530C2F0DF60}" presName="Name37" presStyleLbl="parChTrans1D4" presStyleIdx="4" presStyleCnt="6"/>
      <dgm:spPr/>
    </dgm:pt>
    <dgm:pt modelId="{2FCE7866-3405-495D-9C17-764B31AF7A7E}" type="pres">
      <dgm:prSet presAssocID="{0B2F0641-625A-4F69-B17A-D314A98BF364}" presName="hierRoot2" presStyleCnt="0">
        <dgm:presLayoutVars>
          <dgm:hierBranch val="init"/>
        </dgm:presLayoutVars>
      </dgm:prSet>
      <dgm:spPr/>
    </dgm:pt>
    <dgm:pt modelId="{D44A839D-8BD7-4B5B-BF14-9A902B0EEEB6}" type="pres">
      <dgm:prSet presAssocID="{0B2F0641-625A-4F69-B17A-D314A98BF364}" presName="rootComposite" presStyleCnt="0"/>
      <dgm:spPr/>
    </dgm:pt>
    <dgm:pt modelId="{F9975123-8477-40A5-A7B6-D9B64F1C6010}" type="pres">
      <dgm:prSet presAssocID="{0B2F0641-625A-4F69-B17A-D314A98BF364}" presName="rootText" presStyleLbl="node4" presStyleIdx="4" presStyleCnt="6">
        <dgm:presLayoutVars>
          <dgm:chPref val="3"/>
        </dgm:presLayoutVars>
      </dgm:prSet>
      <dgm:spPr/>
    </dgm:pt>
    <dgm:pt modelId="{248C082B-87DE-4957-8E78-D7C0675C2DF5}" type="pres">
      <dgm:prSet presAssocID="{0B2F0641-625A-4F69-B17A-D314A98BF364}" presName="rootConnector" presStyleLbl="node4" presStyleIdx="4" presStyleCnt="6"/>
      <dgm:spPr/>
    </dgm:pt>
    <dgm:pt modelId="{6444FAE7-E4EC-475C-B28B-8DDFF57C2CD4}" type="pres">
      <dgm:prSet presAssocID="{0B2F0641-625A-4F69-B17A-D314A98BF364}" presName="hierChild4" presStyleCnt="0"/>
      <dgm:spPr/>
    </dgm:pt>
    <dgm:pt modelId="{C9E25B4B-327D-4DEE-BE16-5C75B5C1A96A}" type="pres">
      <dgm:prSet presAssocID="{0B2F0641-625A-4F69-B17A-D314A98BF364}" presName="hierChild5" presStyleCnt="0"/>
      <dgm:spPr/>
    </dgm:pt>
    <dgm:pt modelId="{5504C2E4-2B51-4BBF-9B5F-90BC7628D456}" type="pres">
      <dgm:prSet presAssocID="{EFF8F503-2968-4E27-A86C-F33842B718A6}" presName="hierChild5" presStyleCnt="0"/>
      <dgm:spPr/>
    </dgm:pt>
    <dgm:pt modelId="{76318944-55B4-4257-BC08-A03DC64EFC25}" type="pres">
      <dgm:prSet presAssocID="{9696A6D3-9447-4043-A1D4-46064F561829}" presName="Name37" presStyleLbl="parChTrans1D3" presStyleIdx="3" presStyleCnt="4"/>
      <dgm:spPr/>
    </dgm:pt>
    <dgm:pt modelId="{C940F362-A5E0-48C4-908C-D768B6AB6034}" type="pres">
      <dgm:prSet presAssocID="{9D7B4BC3-98FF-47F7-8882-58CB91BECEE2}" presName="hierRoot2" presStyleCnt="0">
        <dgm:presLayoutVars>
          <dgm:hierBranch val="init"/>
        </dgm:presLayoutVars>
      </dgm:prSet>
      <dgm:spPr/>
    </dgm:pt>
    <dgm:pt modelId="{54B5AD8B-F162-4227-A648-552BF69F0069}" type="pres">
      <dgm:prSet presAssocID="{9D7B4BC3-98FF-47F7-8882-58CB91BECEE2}" presName="rootComposite" presStyleCnt="0"/>
      <dgm:spPr/>
    </dgm:pt>
    <dgm:pt modelId="{EEEEA8AC-BB26-4D2F-8844-96C66F883EE8}" type="pres">
      <dgm:prSet presAssocID="{9D7B4BC3-98FF-47F7-8882-58CB91BECEE2}" presName="rootText" presStyleLbl="node3" presStyleIdx="3" presStyleCnt="4">
        <dgm:presLayoutVars>
          <dgm:chPref val="3"/>
        </dgm:presLayoutVars>
      </dgm:prSet>
      <dgm:spPr/>
    </dgm:pt>
    <dgm:pt modelId="{847281B8-5A37-49EF-BAA6-B3010A3994E2}" type="pres">
      <dgm:prSet presAssocID="{9D7B4BC3-98FF-47F7-8882-58CB91BECEE2}" presName="rootConnector" presStyleLbl="node3" presStyleIdx="3" presStyleCnt="4"/>
      <dgm:spPr/>
    </dgm:pt>
    <dgm:pt modelId="{15057C30-3BBC-4B68-BAD5-7AF9C764CEAD}" type="pres">
      <dgm:prSet presAssocID="{9D7B4BC3-98FF-47F7-8882-58CB91BECEE2}" presName="hierChild4" presStyleCnt="0"/>
      <dgm:spPr/>
    </dgm:pt>
    <dgm:pt modelId="{CC295C25-C667-433C-B94A-332F7BB775D1}" type="pres">
      <dgm:prSet presAssocID="{BAB4D3A4-C0B6-4179-8604-33349F4952C3}" presName="Name37" presStyleLbl="parChTrans1D4" presStyleIdx="5" presStyleCnt="6"/>
      <dgm:spPr/>
    </dgm:pt>
    <dgm:pt modelId="{9DB6D4E2-A049-4A7E-B12E-B3A0288D6D60}" type="pres">
      <dgm:prSet presAssocID="{DC70C77F-BFF8-4614-A7C0-A7681F892451}" presName="hierRoot2" presStyleCnt="0">
        <dgm:presLayoutVars>
          <dgm:hierBranch val="init"/>
        </dgm:presLayoutVars>
      </dgm:prSet>
      <dgm:spPr/>
    </dgm:pt>
    <dgm:pt modelId="{15B4D84F-B6BA-4AD1-9853-906D77804433}" type="pres">
      <dgm:prSet presAssocID="{DC70C77F-BFF8-4614-A7C0-A7681F892451}" presName="rootComposite" presStyleCnt="0"/>
      <dgm:spPr/>
    </dgm:pt>
    <dgm:pt modelId="{755C17D8-CF2A-491A-8A6D-411FA2E31263}" type="pres">
      <dgm:prSet presAssocID="{DC70C77F-BFF8-4614-A7C0-A7681F892451}" presName="rootText" presStyleLbl="node4" presStyleIdx="5" presStyleCnt="6">
        <dgm:presLayoutVars>
          <dgm:chPref val="3"/>
        </dgm:presLayoutVars>
      </dgm:prSet>
      <dgm:spPr/>
    </dgm:pt>
    <dgm:pt modelId="{1F78E413-16EC-49B9-9C5A-C58B941857B9}" type="pres">
      <dgm:prSet presAssocID="{DC70C77F-BFF8-4614-A7C0-A7681F892451}" presName="rootConnector" presStyleLbl="node4" presStyleIdx="5" presStyleCnt="6"/>
      <dgm:spPr/>
    </dgm:pt>
    <dgm:pt modelId="{837ED8CF-FDC5-4A80-9BCD-062DCCF741EE}" type="pres">
      <dgm:prSet presAssocID="{DC70C77F-BFF8-4614-A7C0-A7681F892451}" presName="hierChild4" presStyleCnt="0"/>
      <dgm:spPr/>
    </dgm:pt>
    <dgm:pt modelId="{8DE7F2B8-1835-497E-8B21-83230598ED10}" type="pres">
      <dgm:prSet presAssocID="{DC70C77F-BFF8-4614-A7C0-A7681F892451}" presName="hierChild5" presStyleCnt="0"/>
      <dgm:spPr/>
    </dgm:pt>
    <dgm:pt modelId="{DBF6845C-4182-4B89-B819-7E15B7423988}" type="pres">
      <dgm:prSet presAssocID="{9D7B4BC3-98FF-47F7-8882-58CB91BECEE2}" presName="hierChild5" presStyleCnt="0"/>
      <dgm:spPr/>
    </dgm:pt>
    <dgm:pt modelId="{D52AB3A4-F37B-451E-A7B3-B39CBF974738}" type="pres">
      <dgm:prSet presAssocID="{F3CD49FD-3E25-4370-BEA6-9B39360D9EA9}" presName="hierChild5" presStyleCnt="0"/>
      <dgm:spPr/>
    </dgm:pt>
    <dgm:pt modelId="{96DD492A-A256-4742-9D38-858FD9117908}" type="pres">
      <dgm:prSet presAssocID="{BDC6B6A5-89C4-4897-9E4C-9240A31F0A2E}" presName="hierChild3" presStyleCnt="0"/>
      <dgm:spPr/>
    </dgm:pt>
    <dgm:pt modelId="{30078C11-094A-4536-BA65-CA8BB3468702}" type="pres">
      <dgm:prSet presAssocID="{3BDAE315-9DBA-4F92-97CC-19F9C0D4FFFD}" presName="hierRoot1" presStyleCnt="0">
        <dgm:presLayoutVars>
          <dgm:hierBranch val="init"/>
        </dgm:presLayoutVars>
      </dgm:prSet>
      <dgm:spPr/>
    </dgm:pt>
    <dgm:pt modelId="{47991808-E27F-44E0-8F74-338040362691}" type="pres">
      <dgm:prSet presAssocID="{3BDAE315-9DBA-4F92-97CC-19F9C0D4FFFD}" presName="rootComposite1" presStyleCnt="0"/>
      <dgm:spPr/>
    </dgm:pt>
    <dgm:pt modelId="{4C6C40A6-04AA-4400-B35C-9FACDD65A59E}" type="pres">
      <dgm:prSet presAssocID="{3BDAE315-9DBA-4F92-97CC-19F9C0D4FFFD}" presName="rootText1" presStyleLbl="node0" presStyleIdx="1" presStyleCnt="2" custLinFactX="28366" custLinFactNeighborX="100000" custLinFactNeighborY="-385">
        <dgm:presLayoutVars>
          <dgm:chPref val="3"/>
        </dgm:presLayoutVars>
      </dgm:prSet>
      <dgm:spPr/>
    </dgm:pt>
    <dgm:pt modelId="{F1603269-CB7D-41C3-BA7F-A5E5561795FE}" type="pres">
      <dgm:prSet presAssocID="{3BDAE315-9DBA-4F92-97CC-19F9C0D4FFFD}" presName="rootConnector1" presStyleLbl="node1" presStyleIdx="0" presStyleCnt="0"/>
      <dgm:spPr/>
    </dgm:pt>
    <dgm:pt modelId="{11D49777-B4BC-44F5-A358-C63843A031F6}" type="pres">
      <dgm:prSet presAssocID="{3BDAE315-9DBA-4F92-97CC-19F9C0D4FFFD}" presName="hierChild2" presStyleCnt="0"/>
      <dgm:spPr/>
    </dgm:pt>
    <dgm:pt modelId="{386BA932-2A68-4E82-9604-C1722A1302BC}" type="pres">
      <dgm:prSet presAssocID="{D1DE36C2-A2A2-471F-90D7-4C6C1B6E59A8}" presName="Name37" presStyleLbl="parChTrans1D2" presStyleIdx="3" presStyleCnt="4"/>
      <dgm:spPr/>
    </dgm:pt>
    <dgm:pt modelId="{BF60A8D2-A3E0-4B5C-B4FC-0311B2EE4CB1}" type="pres">
      <dgm:prSet presAssocID="{72414604-5BB9-4F2C-9A45-28C79DAE0580}" presName="hierRoot2" presStyleCnt="0">
        <dgm:presLayoutVars>
          <dgm:hierBranch val="init"/>
        </dgm:presLayoutVars>
      </dgm:prSet>
      <dgm:spPr/>
    </dgm:pt>
    <dgm:pt modelId="{61461917-AA59-44F1-95DF-83123655AFDE}" type="pres">
      <dgm:prSet presAssocID="{72414604-5BB9-4F2C-9A45-28C79DAE0580}" presName="rootComposite" presStyleCnt="0"/>
      <dgm:spPr/>
    </dgm:pt>
    <dgm:pt modelId="{0C1950D8-460F-4E60-9958-B8083E78F2E0}" type="pres">
      <dgm:prSet presAssocID="{72414604-5BB9-4F2C-9A45-28C79DAE0580}" presName="rootText" presStyleLbl="node2" presStyleIdx="3" presStyleCnt="4" custLinFactX="28405" custLinFactNeighborX="100000" custLinFactNeighborY="32444">
        <dgm:presLayoutVars>
          <dgm:chPref val="3"/>
        </dgm:presLayoutVars>
      </dgm:prSet>
      <dgm:spPr/>
    </dgm:pt>
    <dgm:pt modelId="{CA6F0370-3E4B-417D-92F2-851E3ADE2A54}" type="pres">
      <dgm:prSet presAssocID="{72414604-5BB9-4F2C-9A45-28C79DAE0580}" presName="rootConnector" presStyleLbl="node2" presStyleIdx="3" presStyleCnt="4"/>
      <dgm:spPr/>
    </dgm:pt>
    <dgm:pt modelId="{1F92A0FF-B691-42EE-B150-7D3387BF962C}" type="pres">
      <dgm:prSet presAssocID="{72414604-5BB9-4F2C-9A45-28C79DAE0580}" presName="hierChild4" presStyleCnt="0"/>
      <dgm:spPr/>
    </dgm:pt>
    <dgm:pt modelId="{2E519AC7-BC9D-4533-B122-3421B69BA3F1}" type="pres">
      <dgm:prSet presAssocID="{72414604-5BB9-4F2C-9A45-28C79DAE0580}" presName="hierChild5" presStyleCnt="0"/>
      <dgm:spPr/>
    </dgm:pt>
    <dgm:pt modelId="{A45C8D1B-6158-4940-94A5-5F19678F4573}" type="pres">
      <dgm:prSet presAssocID="{3BDAE315-9DBA-4F92-97CC-19F9C0D4FFFD}" presName="hierChild3" presStyleCnt="0"/>
      <dgm:spPr/>
    </dgm:pt>
  </dgm:ptLst>
  <dgm:cxnLst>
    <dgm:cxn modelId="{B2151D05-38A9-4AA8-961E-8768D190F4EC}" srcId="{F3CD49FD-3E25-4370-BEA6-9B39360D9EA9}" destId="{EFF8F503-2968-4E27-A86C-F33842B718A6}" srcOrd="0" destOrd="0" parTransId="{037CD8F1-76C2-4527-8554-7BD258DD47D1}" sibTransId="{9E81B845-E5F3-4466-AEC1-4B9577B8D399}"/>
    <dgm:cxn modelId="{E16B4310-2C76-42F5-8AC8-75F0A3FEBC96}" type="presOf" srcId="{BDC6B6A5-89C4-4897-9E4C-9240A31F0A2E}" destId="{F3BB4C5D-FB9E-40D9-BB2C-727D57835091}" srcOrd="0" destOrd="0" presId="urn:microsoft.com/office/officeart/2005/8/layout/orgChart1"/>
    <dgm:cxn modelId="{69F90712-EAD2-4033-AD41-451471196EC1}" type="presOf" srcId="{D1DE36C2-A2A2-471F-90D7-4C6C1B6E59A8}" destId="{386BA932-2A68-4E82-9604-C1722A1302BC}" srcOrd="0" destOrd="0" presId="urn:microsoft.com/office/officeart/2005/8/layout/orgChart1"/>
    <dgm:cxn modelId="{B9E71B19-2D47-433E-8EBE-5E765ADE96F1}" type="presOf" srcId="{606AE303-C673-4738-A9B7-5530C2F0DF60}" destId="{B81043A0-2CE1-412E-A1D6-53DBB7418DF4}" srcOrd="0" destOrd="0" presId="urn:microsoft.com/office/officeart/2005/8/layout/orgChart1"/>
    <dgm:cxn modelId="{7EECA01A-948F-4797-8915-38ED1F3ECDA0}" type="presOf" srcId="{F3CD49FD-3E25-4370-BEA6-9B39360D9EA9}" destId="{B2E2D582-4ECA-40E5-9341-B3768734BBE4}" srcOrd="0" destOrd="0" presId="urn:microsoft.com/office/officeart/2005/8/layout/orgChart1"/>
    <dgm:cxn modelId="{03B3221B-BE62-41BA-BDE7-7B8E566E4AEB}" type="presOf" srcId="{35ED95FA-1533-4C34-87E1-D099E0BD8933}" destId="{9797C19E-2C15-4520-A265-78C92E296B3A}" srcOrd="0" destOrd="0" presId="urn:microsoft.com/office/officeart/2005/8/layout/orgChart1"/>
    <dgm:cxn modelId="{18F5E21F-1674-407F-A80E-663D190DC74F}" type="presOf" srcId="{E7A7A1A8-E1D4-42AB-B472-9199A1D429FE}" destId="{D39E8B62-B64F-46C2-A9AA-B7B0BF8D4A1A}" srcOrd="0" destOrd="0" presId="urn:microsoft.com/office/officeart/2005/8/layout/orgChart1"/>
    <dgm:cxn modelId="{7A811A23-3D69-4A57-BF64-A6BCFC42E27A}" srcId="{F3CD49FD-3E25-4370-BEA6-9B39360D9EA9}" destId="{9D7B4BC3-98FF-47F7-8882-58CB91BECEE2}" srcOrd="1" destOrd="0" parTransId="{9696A6D3-9447-4043-A1D4-46064F561829}" sibTransId="{A4C4E1CB-BEF2-41D1-ACBE-59B329CF37DE}"/>
    <dgm:cxn modelId="{8FC09424-009A-45FC-A896-9BB3EBE6E032}" type="presOf" srcId="{D12B6F46-57D3-43DC-8A73-3295E6834F29}" destId="{9BA0FEDB-5933-44A9-82B8-FF6F1975DAD5}" srcOrd="1" destOrd="0" presId="urn:microsoft.com/office/officeart/2005/8/layout/orgChart1"/>
    <dgm:cxn modelId="{BF9B8D28-F5FF-4613-91AD-F27CE9CDD2CA}" type="presOf" srcId="{3BDAE315-9DBA-4F92-97CC-19F9C0D4FFFD}" destId="{4C6C40A6-04AA-4400-B35C-9FACDD65A59E}" srcOrd="0" destOrd="0" presId="urn:microsoft.com/office/officeart/2005/8/layout/orgChart1"/>
    <dgm:cxn modelId="{A18C362C-BDF3-4250-9021-ECF195FC3CFC}" type="presOf" srcId="{037CD8F1-76C2-4527-8554-7BD258DD47D1}" destId="{10F2D211-DAC0-4A2A-8119-D65F5D4AF994}" srcOrd="0" destOrd="0" presId="urn:microsoft.com/office/officeart/2005/8/layout/orgChart1"/>
    <dgm:cxn modelId="{04C10B2E-FE72-41C7-99F0-9A7301FB3B36}" type="presOf" srcId="{07D806A7-5341-4FF3-BF86-DBA502BA649D}" destId="{D4A2019C-8027-40F0-AC7C-7AF3C610EDE0}" srcOrd="0" destOrd="0" presId="urn:microsoft.com/office/officeart/2005/8/layout/orgChart1"/>
    <dgm:cxn modelId="{0016D330-CD05-42F3-9A7F-3116B70E7531}" type="presOf" srcId="{78F1CA81-9F97-465D-894C-1388CF14C5AE}" destId="{84332671-98EC-457E-B7A9-0A9672008AAB}" srcOrd="0" destOrd="0" presId="urn:microsoft.com/office/officeart/2005/8/layout/orgChart1"/>
    <dgm:cxn modelId="{F692D55D-0B6C-4E86-A250-594A6D6D21B3}" srcId="{78F1CA81-9F97-465D-894C-1388CF14C5AE}" destId="{33608370-7497-4732-B5AF-F83F211027A6}" srcOrd="0" destOrd="0" parTransId="{376E6783-0F82-4646-9C5A-35F8244CCA3D}" sibTransId="{6741DDCD-9547-4E79-88F4-635CEC614F2A}"/>
    <dgm:cxn modelId="{B292015E-552B-441D-B3A3-F719047FB349}" type="presOf" srcId="{EFF8F503-2968-4E27-A86C-F33842B718A6}" destId="{31B043DC-15D9-402F-B5E1-D789A2DA6881}" srcOrd="1" destOrd="0" presId="urn:microsoft.com/office/officeart/2005/8/layout/orgChart1"/>
    <dgm:cxn modelId="{6AA3375F-849D-4BFE-B0FB-A9B7D99F61B6}" type="presOf" srcId="{9DBCB38C-C497-4404-B09E-92D387698712}" destId="{5D1820AF-5EE0-4530-A859-A1897E7E78B9}" srcOrd="0" destOrd="0" presId="urn:microsoft.com/office/officeart/2005/8/layout/orgChart1"/>
    <dgm:cxn modelId="{E3FFFB43-BD2F-48F4-A55E-5ED981AD151C}" type="presOf" srcId="{B277149B-FCAF-4712-9AC8-6B7DAAB194D9}" destId="{A3FD717D-7B27-44BE-8259-B8D9CFABFF5F}" srcOrd="0" destOrd="0" presId="urn:microsoft.com/office/officeart/2005/8/layout/orgChart1"/>
    <dgm:cxn modelId="{64D37964-4629-491B-8335-ED095F54BE5E}" type="presOf" srcId="{0B2F0641-625A-4F69-B17A-D314A98BF364}" destId="{F9975123-8477-40A5-A7B6-D9B64F1C6010}" srcOrd="0" destOrd="0" presId="urn:microsoft.com/office/officeart/2005/8/layout/orgChart1"/>
    <dgm:cxn modelId="{6BBF8C47-7A75-4CBE-969C-753F2FF1EFF2}" type="presOf" srcId="{DF349ACB-E1D3-4842-9FE5-3892C6F81087}" destId="{AB54DF49-9B3E-42AC-A521-8D30A6858EE1}" srcOrd="0" destOrd="0" presId="urn:microsoft.com/office/officeart/2005/8/layout/orgChart1"/>
    <dgm:cxn modelId="{00A56648-1A8E-4A60-ABD4-F2682C08D7FE}" type="presOf" srcId="{376E6783-0F82-4646-9C5A-35F8244CCA3D}" destId="{7290F167-76D0-4C73-BB5D-5E8C9C0DBA52}" srcOrd="0" destOrd="0" presId="urn:microsoft.com/office/officeart/2005/8/layout/orgChart1"/>
    <dgm:cxn modelId="{30683C69-166C-47F5-965B-9A876F754A88}" type="presOf" srcId="{DF349ACB-E1D3-4842-9FE5-3892C6F81087}" destId="{D1602F9F-BC03-43DA-BAF0-5E63F70305FA}" srcOrd="1" destOrd="0" presId="urn:microsoft.com/office/officeart/2005/8/layout/orgChart1"/>
    <dgm:cxn modelId="{508C194A-5F22-4677-901E-630C38372CF6}" type="presOf" srcId="{4E9CB226-0A2E-4203-A834-027D6E22361E}" destId="{9CD3A09C-A945-4DC4-87DD-55EF0F238C3F}" srcOrd="1" destOrd="0" presId="urn:microsoft.com/office/officeart/2005/8/layout/orgChart1"/>
    <dgm:cxn modelId="{B84A946A-8A3E-4884-9690-3332C3DCDA46}" type="presOf" srcId="{9D7B4BC3-98FF-47F7-8882-58CB91BECEE2}" destId="{847281B8-5A37-49EF-BAA6-B3010A3994E2}" srcOrd="1" destOrd="0" presId="urn:microsoft.com/office/officeart/2005/8/layout/orgChart1"/>
    <dgm:cxn modelId="{5E529751-42FA-407A-850D-85CD866DA580}" type="presOf" srcId="{EFF8F503-2968-4E27-A86C-F33842B718A6}" destId="{704497EF-AC7B-4317-BA78-CFD50E833F9C}" srcOrd="0" destOrd="0" presId="urn:microsoft.com/office/officeart/2005/8/layout/orgChart1"/>
    <dgm:cxn modelId="{D4FB1C73-3E3C-4B61-9F62-DE7DEEC54B29}" type="presOf" srcId="{3BDAE315-9DBA-4F92-97CC-19F9C0D4FFFD}" destId="{F1603269-CB7D-41C3-BA7F-A5E5561795FE}" srcOrd="1" destOrd="0" presId="urn:microsoft.com/office/officeart/2005/8/layout/orgChart1"/>
    <dgm:cxn modelId="{2E723D54-3AC4-4722-9D1B-8844B4151B8D}" srcId="{9DBCB38C-C497-4404-B09E-92D387698712}" destId="{E7A7A1A8-E1D4-42AB-B472-9199A1D429FE}" srcOrd="0" destOrd="0" parTransId="{89FF085D-DDED-42CD-811A-35E52D0242C0}" sibTransId="{2CC9D61C-2202-4662-8D75-23DB67841F30}"/>
    <dgm:cxn modelId="{7F475156-A06C-4CF6-9601-06BBF14464EE}" type="presOf" srcId="{E7A7A1A8-E1D4-42AB-B472-9199A1D429FE}" destId="{EC5694FA-7F3D-4D22-B6D0-9C441E90845E}" srcOrd="1" destOrd="0" presId="urn:microsoft.com/office/officeart/2005/8/layout/orgChart1"/>
    <dgm:cxn modelId="{F5D81D59-423E-4F4A-BC6E-0BF60084EAA4}" type="presOf" srcId="{33608370-7497-4732-B5AF-F83F211027A6}" destId="{DB921D06-8F17-4BF7-B0EB-E715C2A0A2EA}" srcOrd="0" destOrd="0" presId="urn:microsoft.com/office/officeart/2005/8/layout/orgChart1"/>
    <dgm:cxn modelId="{0824D07F-526E-4E9F-A5B9-7A0C7DBDC947}" srcId="{2519192D-880D-4B1E-B9B2-8529A05BCCEB}" destId="{BDC6B6A5-89C4-4897-9E4C-9240A31F0A2E}" srcOrd="0" destOrd="0" parTransId="{B08524C4-2019-4C50-80F2-070561D8D694}" sibTransId="{245BDE25-F271-41CD-B0B3-B6943AE951EC}"/>
    <dgm:cxn modelId="{B4956081-DF4A-4FFF-8940-1F7B8AA68609}" type="presOf" srcId="{89FF085D-DDED-42CD-811A-35E52D0242C0}" destId="{0DE64BE6-E5DD-41D2-9DB9-0E1653281519}" srcOrd="0" destOrd="0" presId="urn:microsoft.com/office/officeart/2005/8/layout/orgChart1"/>
    <dgm:cxn modelId="{F550C386-E1B7-42BE-A175-68EDF74B81F8}" type="presOf" srcId="{9DBCB38C-C497-4404-B09E-92D387698712}" destId="{1C38E471-8F58-41D5-AE46-ED81419BC76F}" srcOrd="1" destOrd="0" presId="urn:microsoft.com/office/officeart/2005/8/layout/orgChart1"/>
    <dgm:cxn modelId="{CC544D88-01A3-4563-B10E-64DE3A7ECF8C}" type="presOf" srcId="{4E9CB226-0A2E-4203-A834-027D6E22361E}" destId="{C4ECA55C-D89A-4D92-AE22-60FC6162006A}" srcOrd="0" destOrd="0" presId="urn:microsoft.com/office/officeart/2005/8/layout/orgChart1"/>
    <dgm:cxn modelId="{95C50B89-AF08-4AE2-B658-ACB8B83BBA6B}" srcId="{BDC6B6A5-89C4-4897-9E4C-9240A31F0A2E}" destId="{DF349ACB-E1D3-4842-9FE5-3892C6F81087}" srcOrd="1" destOrd="0" parTransId="{35ED95FA-1533-4C34-87E1-D099E0BD8933}" sibTransId="{3774F06F-6D72-4F1B-8B4A-EDF1D726F0A9}"/>
    <dgm:cxn modelId="{FABC6F8C-1D50-4026-9E20-5F410626FDB9}" type="presOf" srcId="{C86A0ADB-293E-4A53-846F-C6A56B2B3EB5}" destId="{2E3F27F4-7A1B-40F6-939F-A4C2EEA1FBAD}" srcOrd="0" destOrd="0" presId="urn:microsoft.com/office/officeart/2005/8/layout/orgChart1"/>
    <dgm:cxn modelId="{1B588493-A8C8-495C-AA55-864295479C5F}" type="presOf" srcId="{DC70C77F-BFF8-4614-A7C0-A7681F892451}" destId="{1F78E413-16EC-49B9-9C5A-C58B941857B9}" srcOrd="1" destOrd="0" presId="urn:microsoft.com/office/officeart/2005/8/layout/orgChart1"/>
    <dgm:cxn modelId="{3BC15B9C-C4B6-4BA3-B4B2-0C0E174A40A1}" type="presOf" srcId="{DC70C77F-BFF8-4614-A7C0-A7681F892451}" destId="{755C17D8-CF2A-491A-8A6D-411FA2E31263}" srcOrd="0" destOrd="0" presId="urn:microsoft.com/office/officeart/2005/8/layout/orgChart1"/>
    <dgm:cxn modelId="{8804CAA0-6BD0-4FC1-8C76-F164332AB682}" type="presOf" srcId="{0B2F0641-625A-4F69-B17A-D314A98BF364}" destId="{248C082B-87DE-4957-8E78-D7C0675C2DF5}" srcOrd="1" destOrd="0" presId="urn:microsoft.com/office/officeart/2005/8/layout/orgChart1"/>
    <dgm:cxn modelId="{C9A6B1A7-0966-490F-9B04-7CC8C57B6A44}" srcId="{BDC6B6A5-89C4-4897-9E4C-9240A31F0A2E}" destId="{F3CD49FD-3E25-4370-BEA6-9B39360D9EA9}" srcOrd="2" destOrd="0" parTransId="{2E35FA5A-A07C-46B7-9E02-3420BCB45EE7}" sibTransId="{2E38BDAA-3A1E-4338-80EC-29E14D227F11}"/>
    <dgm:cxn modelId="{2BB924AC-946C-4212-BBC7-68031D1A9981}" type="presOf" srcId="{5630293C-6BAB-4A92-ADBA-AAE956205673}" destId="{911658BA-02BE-4EED-AFA5-AAF54F54593F}" srcOrd="0" destOrd="0" presId="urn:microsoft.com/office/officeart/2005/8/layout/orgChart1"/>
    <dgm:cxn modelId="{60F06DAC-6220-4D82-B321-98978E49F362}" srcId="{BDC6B6A5-89C4-4897-9E4C-9240A31F0A2E}" destId="{D12B6F46-57D3-43DC-8A73-3295E6834F29}" srcOrd="0" destOrd="0" parTransId="{5630293C-6BAB-4A92-ADBA-AAE956205673}" sibTransId="{7DFC0922-CD4B-4F78-90CB-6EB3018F9448}"/>
    <dgm:cxn modelId="{E2E4D1B0-A28C-4A11-A392-727865543539}" type="presOf" srcId="{D12B6F46-57D3-43DC-8A73-3295E6834F29}" destId="{F7EDC80A-5E12-4758-A89C-3422CCA385F1}" srcOrd="0" destOrd="0" presId="urn:microsoft.com/office/officeart/2005/8/layout/orgChart1"/>
    <dgm:cxn modelId="{152C7FB4-3629-404B-9420-ACFC1FD21074}" srcId="{DF349ACB-E1D3-4842-9FE5-3892C6F81087}" destId="{78F1CA81-9F97-465D-894C-1388CF14C5AE}" srcOrd="0" destOrd="0" parTransId="{9E20B46D-F0EE-4739-994C-E01F583115E5}" sibTransId="{70451691-C0A4-4D49-84AC-BB2047118CA1}"/>
    <dgm:cxn modelId="{C8391FB8-2FBD-4BE5-AF61-7568A14FAFE0}" type="presOf" srcId="{9696A6D3-9447-4043-A1D4-46064F561829}" destId="{76318944-55B4-4257-BC08-A03DC64EFC25}" srcOrd="0" destOrd="0" presId="urn:microsoft.com/office/officeart/2005/8/layout/orgChart1"/>
    <dgm:cxn modelId="{16A698BF-D198-4B75-BD07-79E7AB24693C}" srcId="{2519192D-880D-4B1E-B9B2-8529A05BCCEB}" destId="{3BDAE315-9DBA-4F92-97CC-19F9C0D4FFFD}" srcOrd="1" destOrd="0" parTransId="{28EAAA5D-22A9-48B6-A471-1FD47266D5BC}" sibTransId="{A98DB8A0-1763-4438-A808-9DEE888112ED}"/>
    <dgm:cxn modelId="{0A38E7BF-825E-4ABC-836E-33E521FBB260}" srcId="{EFF8F503-2968-4E27-A86C-F33842B718A6}" destId="{0B2F0641-625A-4F69-B17A-D314A98BF364}" srcOrd="1" destOrd="0" parTransId="{606AE303-C673-4738-A9B7-5530C2F0DF60}" sibTransId="{E2B0F54B-145F-4094-B46C-CCCFADF43FDD}"/>
    <dgm:cxn modelId="{2F8EA6C1-67AD-4C61-AD3D-25DA33B7B516}" type="presOf" srcId="{BDC6B6A5-89C4-4897-9E4C-9240A31F0A2E}" destId="{F433E838-CC11-4AC5-94EC-87890D166A84}" srcOrd="1" destOrd="0" presId="urn:microsoft.com/office/officeart/2005/8/layout/orgChart1"/>
    <dgm:cxn modelId="{48AA91C3-49F4-453A-B4E0-EA0880D10F6F}" type="presOf" srcId="{2519192D-880D-4B1E-B9B2-8529A05BCCEB}" destId="{A049E38D-DD54-4257-8837-1B89BC1DF686}" srcOrd="0" destOrd="0" presId="urn:microsoft.com/office/officeart/2005/8/layout/orgChart1"/>
    <dgm:cxn modelId="{C8BB10C4-529C-4A8D-A442-F1BB0193E869}" type="presOf" srcId="{2E35FA5A-A07C-46B7-9E02-3420BCB45EE7}" destId="{CD2848FB-3650-458E-9884-6A33BEEB6E5C}" srcOrd="0" destOrd="0" presId="urn:microsoft.com/office/officeart/2005/8/layout/orgChart1"/>
    <dgm:cxn modelId="{983F89C5-9B89-441C-ADCB-86BA7FABA019}" type="presOf" srcId="{B277149B-FCAF-4712-9AC8-6B7DAAB194D9}" destId="{C78AE520-7D2E-4113-9E52-8C51C5770799}" srcOrd="1" destOrd="0" presId="urn:microsoft.com/office/officeart/2005/8/layout/orgChart1"/>
    <dgm:cxn modelId="{7A52B5D3-A38C-485E-8247-229766EB4A93}" type="presOf" srcId="{9D7B4BC3-98FF-47F7-8882-58CB91BECEE2}" destId="{EEEEA8AC-BB26-4D2F-8844-96C66F883EE8}" srcOrd="0" destOrd="0" presId="urn:microsoft.com/office/officeart/2005/8/layout/orgChart1"/>
    <dgm:cxn modelId="{DC5FBCD7-574E-4266-A3F2-92E2D0EFB0F7}" type="presOf" srcId="{72414604-5BB9-4F2C-9A45-28C79DAE0580}" destId="{0C1950D8-460F-4E60-9958-B8083E78F2E0}" srcOrd="0" destOrd="0" presId="urn:microsoft.com/office/officeart/2005/8/layout/orgChart1"/>
    <dgm:cxn modelId="{61D9D9D8-D7CA-496A-92EF-8B5E5BA6832C}" type="presOf" srcId="{72414604-5BB9-4F2C-9A45-28C79DAE0580}" destId="{CA6F0370-3E4B-417D-92F2-851E3ADE2A54}" srcOrd="1" destOrd="0" presId="urn:microsoft.com/office/officeart/2005/8/layout/orgChart1"/>
    <dgm:cxn modelId="{CEDA20E1-58E2-4DBA-8B58-3D80E003F8DB}" srcId="{D12B6F46-57D3-43DC-8A73-3295E6834F29}" destId="{9DBCB38C-C497-4404-B09E-92D387698712}" srcOrd="0" destOrd="0" parTransId="{07D806A7-5341-4FF3-BF86-DBA502BA649D}" sibTransId="{E4CB86F5-9D28-442C-920D-A96FF8D61469}"/>
    <dgm:cxn modelId="{547845E2-42B3-49B7-BBC8-92D165981B64}" srcId="{EFF8F503-2968-4E27-A86C-F33842B718A6}" destId="{B277149B-FCAF-4712-9AC8-6B7DAAB194D9}" srcOrd="0" destOrd="0" parTransId="{14371400-3CFC-4B82-99D9-270098C9C38B}" sibTransId="{C69CF8FE-5B9E-44C2-9CE2-905EF37EC3A6}"/>
    <dgm:cxn modelId="{7B7DE3E8-F332-4484-8AA1-47C69A9AAAE3}" srcId="{9D7B4BC3-98FF-47F7-8882-58CB91BECEE2}" destId="{DC70C77F-BFF8-4614-A7C0-A7681F892451}" srcOrd="0" destOrd="0" parTransId="{BAB4D3A4-C0B6-4179-8604-33349F4952C3}" sibTransId="{A2F3D174-D526-4937-A70A-021E613E1C71}"/>
    <dgm:cxn modelId="{BE72C6EE-9B5F-4F0B-B100-517CD0928560}" srcId="{9DBCB38C-C497-4404-B09E-92D387698712}" destId="{4E9CB226-0A2E-4203-A834-027D6E22361E}" srcOrd="1" destOrd="0" parTransId="{C86A0ADB-293E-4A53-846F-C6A56B2B3EB5}" sibTransId="{E7A51641-9A07-4E5B-AA2E-C80AC95E9BB2}"/>
    <dgm:cxn modelId="{BA24F6EF-820A-4016-BFE9-A0BAECF5E790}" type="presOf" srcId="{14371400-3CFC-4B82-99D9-270098C9C38B}" destId="{1B13CC02-BFA9-4419-B926-FF386EF5BF10}" srcOrd="0" destOrd="0" presId="urn:microsoft.com/office/officeart/2005/8/layout/orgChart1"/>
    <dgm:cxn modelId="{F0DBAEF1-3C1F-45D0-85B9-5046B522C14E}" type="presOf" srcId="{BAB4D3A4-C0B6-4179-8604-33349F4952C3}" destId="{CC295C25-C667-433C-B94A-332F7BB775D1}" srcOrd="0" destOrd="0" presId="urn:microsoft.com/office/officeart/2005/8/layout/orgChart1"/>
    <dgm:cxn modelId="{F394C3F2-23A1-46B9-95A0-44DF90718988}" type="presOf" srcId="{33608370-7497-4732-B5AF-F83F211027A6}" destId="{DA2C3189-3D85-4D29-A5F6-65834468A0DF}" srcOrd="1" destOrd="0" presId="urn:microsoft.com/office/officeart/2005/8/layout/orgChart1"/>
    <dgm:cxn modelId="{70A0E5F5-F1CB-44DE-B5EF-448F2730465A}" type="presOf" srcId="{78F1CA81-9F97-465D-894C-1388CF14C5AE}" destId="{B0BEE7A2-6FBD-42BA-A4C4-1B6AF7AC5048}" srcOrd="1" destOrd="0" presId="urn:microsoft.com/office/officeart/2005/8/layout/orgChart1"/>
    <dgm:cxn modelId="{5D5E41F8-FC08-4158-8C31-70704D6CAC63}" type="presOf" srcId="{9E20B46D-F0EE-4739-994C-E01F583115E5}" destId="{BE87FC65-7FB8-4782-AA88-F603BE13C6EE}" srcOrd="0" destOrd="0" presId="urn:microsoft.com/office/officeart/2005/8/layout/orgChart1"/>
    <dgm:cxn modelId="{F37F63FA-B2FE-4D1B-8F00-673C8EBCCC9D}" type="presOf" srcId="{F3CD49FD-3E25-4370-BEA6-9B39360D9EA9}" destId="{D43F1676-CCAB-4E70-A2C3-05B28ACD5916}" srcOrd="1" destOrd="0" presId="urn:microsoft.com/office/officeart/2005/8/layout/orgChart1"/>
    <dgm:cxn modelId="{31509CFA-DEA0-4836-9C5C-4277E9FC3524}" srcId="{3BDAE315-9DBA-4F92-97CC-19F9C0D4FFFD}" destId="{72414604-5BB9-4F2C-9A45-28C79DAE0580}" srcOrd="0" destOrd="0" parTransId="{D1DE36C2-A2A2-471F-90D7-4C6C1B6E59A8}" sibTransId="{9E349D79-11D6-4AF4-9E21-3E97067F0EDB}"/>
    <dgm:cxn modelId="{4D151E21-1D64-40CD-9E69-BE643C10B425}" type="presParOf" srcId="{A049E38D-DD54-4257-8837-1B89BC1DF686}" destId="{796666A0-B5DE-42E3-A4D4-225B259C9536}" srcOrd="0" destOrd="0" presId="urn:microsoft.com/office/officeart/2005/8/layout/orgChart1"/>
    <dgm:cxn modelId="{5A7A0C6B-7E5F-49B5-8F2F-12C823CBBC31}" type="presParOf" srcId="{796666A0-B5DE-42E3-A4D4-225B259C9536}" destId="{41D3928A-761C-4D50-983E-C41A8635D176}" srcOrd="0" destOrd="0" presId="urn:microsoft.com/office/officeart/2005/8/layout/orgChart1"/>
    <dgm:cxn modelId="{838F92CD-871E-44C6-8059-D0CADEA2EF49}" type="presParOf" srcId="{41D3928A-761C-4D50-983E-C41A8635D176}" destId="{F3BB4C5D-FB9E-40D9-BB2C-727D57835091}" srcOrd="0" destOrd="0" presId="urn:microsoft.com/office/officeart/2005/8/layout/orgChart1"/>
    <dgm:cxn modelId="{9125DF7D-9AF9-40F0-88EE-242173462DCD}" type="presParOf" srcId="{41D3928A-761C-4D50-983E-C41A8635D176}" destId="{F433E838-CC11-4AC5-94EC-87890D166A84}" srcOrd="1" destOrd="0" presId="urn:microsoft.com/office/officeart/2005/8/layout/orgChart1"/>
    <dgm:cxn modelId="{4190BE1B-C3E0-4FA4-835B-206834E444BC}" type="presParOf" srcId="{796666A0-B5DE-42E3-A4D4-225B259C9536}" destId="{2B7FA4E2-6187-4C92-8B15-111E918178B0}" srcOrd="1" destOrd="0" presId="urn:microsoft.com/office/officeart/2005/8/layout/orgChart1"/>
    <dgm:cxn modelId="{D6B9F3AD-E060-495B-B723-F1F4C11E19B6}" type="presParOf" srcId="{2B7FA4E2-6187-4C92-8B15-111E918178B0}" destId="{911658BA-02BE-4EED-AFA5-AAF54F54593F}" srcOrd="0" destOrd="0" presId="urn:microsoft.com/office/officeart/2005/8/layout/orgChart1"/>
    <dgm:cxn modelId="{0E173C5A-6CF2-4630-AD4A-4E45F59EF887}" type="presParOf" srcId="{2B7FA4E2-6187-4C92-8B15-111E918178B0}" destId="{67B37932-A232-4FAA-B41E-9AC069B24AFE}" srcOrd="1" destOrd="0" presId="urn:microsoft.com/office/officeart/2005/8/layout/orgChart1"/>
    <dgm:cxn modelId="{7D85CD92-BA80-471C-BB5C-A2B0B91E90F5}" type="presParOf" srcId="{67B37932-A232-4FAA-B41E-9AC069B24AFE}" destId="{4BCB5343-8AAD-448B-BCAA-88E44E2E7438}" srcOrd="0" destOrd="0" presId="urn:microsoft.com/office/officeart/2005/8/layout/orgChart1"/>
    <dgm:cxn modelId="{AFFD55C1-5EA4-4521-9D24-1FED2195F015}" type="presParOf" srcId="{4BCB5343-8AAD-448B-BCAA-88E44E2E7438}" destId="{F7EDC80A-5E12-4758-A89C-3422CCA385F1}" srcOrd="0" destOrd="0" presId="urn:microsoft.com/office/officeart/2005/8/layout/orgChart1"/>
    <dgm:cxn modelId="{72B1758D-BA14-411E-AB69-96EB61B0C8DC}" type="presParOf" srcId="{4BCB5343-8AAD-448B-BCAA-88E44E2E7438}" destId="{9BA0FEDB-5933-44A9-82B8-FF6F1975DAD5}" srcOrd="1" destOrd="0" presId="urn:microsoft.com/office/officeart/2005/8/layout/orgChart1"/>
    <dgm:cxn modelId="{AC3F2733-ABE9-4CE6-A2FB-6DDE3EBE839D}" type="presParOf" srcId="{67B37932-A232-4FAA-B41E-9AC069B24AFE}" destId="{2BD3E353-7533-4D07-9046-30C2AEDD532B}" srcOrd="1" destOrd="0" presId="urn:microsoft.com/office/officeart/2005/8/layout/orgChart1"/>
    <dgm:cxn modelId="{0985F11A-7E3B-4FE5-8C3E-75224C53723F}" type="presParOf" srcId="{2BD3E353-7533-4D07-9046-30C2AEDD532B}" destId="{D4A2019C-8027-40F0-AC7C-7AF3C610EDE0}" srcOrd="0" destOrd="0" presId="urn:microsoft.com/office/officeart/2005/8/layout/orgChart1"/>
    <dgm:cxn modelId="{38449B3F-E88B-4355-B63A-B7CFCD6E75BB}" type="presParOf" srcId="{2BD3E353-7533-4D07-9046-30C2AEDD532B}" destId="{AC46C014-1FA4-45D6-8919-76AEBA769F22}" srcOrd="1" destOrd="0" presId="urn:microsoft.com/office/officeart/2005/8/layout/orgChart1"/>
    <dgm:cxn modelId="{623EA26A-4D24-4447-836F-8B8D4787F3AD}" type="presParOf" srcId="{AC46C014-1FA4-45D6-8919-76AEBA769F22}" destId="{B86685F0-C9DB-4771-9EFB-969CC07A9057}" srcOrd="0" destOrd="0" presId="urn:microsoft.com/office/officeart/2005/8/layout/orgChart1"/>
    <dgm:cxn modelId="{5330CCF5-F7BE-497E-B3E4-879CD932943D}" type="presParOf" srcId="{B86685F0-C9DB-4771-9EFB-969CC07A9057}" destId="{5D1820AF-5EE0-4530-A859-A1897E7E78B9}" srcOrd="0" destOrd="0" presId="urn:microsoft.com/office/officeart/2005/8/layout/orgChart1"/>
    <dgm:cxn modelId="{0E6477AC-EE66-448A-9D8D-B03357515246}" type="presParOf" srcId="{B86685F0-C9DB-4771-9EFB-969CC07A9057}" destId="{1C38E471-8F58-41D5-AE46-ED81419BC76F}" srcOrd="1" destOrd="0" presId="urn:microsoft.com/office/officeart/2005/8/layout/orgChart1"/>
    <dgm:cxn modelId="{3CDB6457-1C11-4A06-A231-CD4418D2AE51}" type="presParOf" srcId="{AC46C014-1FA4-45D6-8919-76AEBA769F22}" destId="{82E692CA-227F-4575-9D17-7C384EF6278A}" srcOrd="1" destOrd="0" presId="urn:microsoft.com/office/officeart/2005/8/layout/orgChart1"/>
    <dgm:cxn modelId="{49379A17-F3F5-42C8-8E90-D45BE4FA18BC}" type="presParOf" srcId="{82E692CA-227F-4575-9D17-7C384EF6278A}" destId="{0DE64BE6-E5DD-41D2-9DB9-0E1653281519}" srcOrd="0" destOrd="0" presId="urn:microsoft.com/office/officeart/2005/8/layout/orgChart1"/>
    <dgm:cxn modelId="{A542120B-8FC5-43F2-BFD5-15687FFD71D4}" type="presParOf" srcId="{82E692CA-227F-4575-9D17-7C384EF6278A}" destId="{614DA327-092F-4CFD-A865-1F5588816817}" srcOrd="1" destOrd="0" presId="urn:microsoft.com/office/officeart/2005/8/layout/orgChart1"/>
    <dgm:cxn modelId="{F1818909-EA9D-443E-8392-F456C0659F18}" type="presParOf" srcId="{614DA327-092F-4CFD-A865-1F5588816817}" destId="{E394DF23-8FB2-40AB-9088-1F5299D1FDA5}" srcOrd="0" destOrd="0" presId="urn:microsoft.com/office/officeart/2005/8/layout/orgChart1"/>
    <dgm:cxn modelId="{BC85CCCB-B4DB-40FC-AB72-AE74037BFE1A}" type="presParOf" srcId="{E394DF23-8FB2-40AB-9088-1F5299D1FDA5}" destId="{D39E8B62-B64F-46C2-A9AA-B7B0BF8D4A1A}" srcOrd="0" destOrd="0" presId="urn:microsoft.com/office/officeart/2005/8/layout/orgChart1"/>
    <dgm:cxn modelId="{18B07901-1CF3-4B8D-AFA5-470513E70EA1}" type="presParOf" srcId="{E394DF23-8FB2-40AB-9088-1F5299D1FDA5}" destId="{EC5694FA-7F3D-4D22-B6D0-9C441E90845E}" srcOrd="1" destOrd="0" presId="urn:microsoft.com/office/officeart/2005/8/layout/orgChart1"/>
    <dgm:cxn modelId="{585B6631-8926-4A2E-B95B-99ACE0EA37DE}" type="presParOf" srcId="{614DA327-092F-4CFD-A865-1F5588816817}" destId="{13C3DBBD-A76C-4256-91C6-B4155AA5A484}" srcOrd="1" destOrd="0" presId="urn:microsoft.com/office/officeart/2005/8/layout/orgChart1"/>
    <dgm:cxn modelId="{7B153BFA-A602-42B7-92ED-B0F6447FCAB4}" type="presParOf" srcId="{614DA327-092F-4CFD-A865-1F5588816817}" destId="{FE52D2B9-AD94-4294-BF38-D1952439D9A1}" srcOrd="2" destOrd="0" presId="urn:microsoft.com/office/officeart/2005/8/layout/orgChart1"/>
    <dgm:cxn modelId="{52805B71-3E58-42B0-8E03-626CCFF96154}" type="presParOf" srcId="{82E692CA-227F-4575-9D17-7C384EF6278A}" destId="{2E3F27F4-7A1B-40F6-939F-A4C2EEA1FBAD}" srcOrd="2" destOrd="0" presId="urn:microsoft.com/office/officeart/2005/8/layout/orgChart1"/>
    <dgm:cxn modelId="{030EED6A-1390-4C7D-8C7F-2B4461A2051E}" type="presParOf" srcId="{82E692CA-227F-4575-9D17-7C384EF6278A}" destId="{D161254F-D62B-458B-BF9D-AFCC0E6CE088}" srcOrd="3" destOrd="0" presId="urn:microsoft.com/office/officeart/2005/8/layout/orgChart1"/>
    <dgm:cxn modelId="{685B7B9C-F743-4D34-A7A9-B09AB6529B74}" type="presParOf" srcId="{D161254F-D62B-458B-BF9D-AFCC0E6CE088}" destId="{F877FF6A-EB92-4AFE-9286-F912FC4A7981}" srcOrd="0" destOrd="0" presId="urn:microsoft.com/office/officeart/2005/8/layout/orgChart1"/>
    <dgm:cxn modelId="{C7D185DA-3E4F-4F76-B711-AD98A83D6AB9}" type="presParOf" srcId="{F877FF6A-EB92-4AFE-9286-F912FC4A7981}" destId="{C4ECA55C-D89A-4D92-AE22-60FC6162006A}" srcOrd="0" destOrd="0" presId="urn:microsoft.com/office/officeart/2005/8/layout/orgChart1"/>
    <dgm:cxn modelId="{810B9C4A-98D4-4C2A-B9CF-9C1404F23B7E}" type="presParOf" srcId="{F877FF6A-EB92-4AFE-9286-F912FC4A7981}" destId="{9CD3A09C-A945-4DC4-87DD-55EF0F238C3F}" srcOrd="1" destOrd="0" presId="urn:microsoft.com/office/officeart/2005/8/layout/orgChart1"/>
    <dgm:cxn modelId="{DDF1572E-D437-4E0B-8FC0-495A900CA7D4}" type="presParOf" srcId="{D161254F-D62B-458B-BF9D-AFCC0E6CE088}" destId="{FBDCE48E-23A2-43E8-BE51-A4E357AFDFC7}" srcOrd="1" destOrd="0" presId="urn:microsoft.com/office/officeart/2005/8/layout/orgChart1"/>
    <dgm:cxn modelId="{26407AC7-C39C-443B-97CD-FCA4EEA9DEE3}" type="presParOf" srcId="{D161254F-D62B-458B-BF9D-AFCC0E6CE088}" destId="{396D326F-3F20-4152-AF89-D272255E1F09}" srcOrd="2" destOrd="0" presId="urn:microsoft.com/office/officeart/2005/8/layout/orgChart1"/>
    <dgm:cxn modelId="{2A511C77-DCF5-451B-B32B-2CDD2175E11A}" type="presParOf" srcId="{AC46C014-1FA4-45D6-8919-76AEBA769F22}" destId="{ACDBA214-567E-4294-8C1A-4663466B3B23}" srcOrd="2" destOrd="0" presId="urn:microsoft.com/office/officeart/2005/8/layout/orgChart1"/>
    <dgm:cxn modelId="{05574B48-3A95-4B66-A0D8-2662E5602DEA}" type="presParOf" srcId="{67B37932-A232-4FAA-B41E-9AC069B24AFE}" destId="{5A75FBAA-7835-4676-BFBF-A1ADF805EA12}" srcOrd="2" destOrd="0" presId="urn:microsoft.com/office/officeart/2005/8/layout/orgChart1"/>
    <dgm:cxn modelId="{D4BBBC99-1C6D-43AA-A6A3-AE4414985ECF}" type="presParOf" srcId="{2B7FA4E2-6187-4C92-8B15-111E918178B0}" destId="{9797C19E-2C15-4520-A265-78C92E296B3A}" srcOrd="2" destOrd="0" presId="urn:microsoft.com/office/officeart/2005/8/layout/orgChart1"/>
    <dgm:cxn modelId="{6AA36A4E-A4D0-4007-A928-D5F9661E6DBA}" type="presParOf" srcId="{2B7FA4E2-6187-4C92-8B15-111E918178B0}" destId="{694126C5-2C07-4B11-981E-A51CBCCC2DCC}" srcOrd="3" destOrd="0" presId="urn:microsoft.com/office/officeart/2005/8/layout/orgChart1"/>
    <dgm:cxn modelId="{091A40CD-6A0D-4592-A5A1-CD745A0DA279}" type="presParOf" srcId="{694126C5-2C07-4B11-981E-A51CBCCC2DCC}" destId="{7E2DF6A3-DE4D-44F5-B4E0-01F16EE34418}" srcOrd="0" destOrd="0" presId="urn:microsoft.com/office/officeart/2005/8/layout/orgChart1"/>
    <dgm:cxn modelId="{262FD0CD-C228-4FEB-ABD3-F3A245C16724}" type="presParOf" srcId="{7E2DF6A3-DE4D-44F5-B4E0-01F16EE34418}" destId="{AB54DF49-9B3E-42AC-A521-8D30A6858EE1}" srcOrd="0" destOrd="0" presId="urn:microsoft.com/office/officeart/2005/8/layout/orgChart1"/>
    <dgm:cxn modelId="{22074C4F-702F-4D50-B115-ECBA85E4531B}" type="presParOf" srcId="{7E2DF6A3-DE4D-44F5-B4E0-01F16EE34418}" destId="{D1602F9F-BC03-43DA-BAF0-5E63F70305FA}" srcOrd="1" destOrd="0" presId="urn:microsoft.com/office/officeart/2005/8/layout/orgChart1"/>
    <dgm:cxn modelId="{1D72F3D8-1167-4BE9-9748-77EF2D2730F1}" type="presParOf" srcId="{694126C5-2C07-4B11-981E-A51CBCCC2DCC}" destId="{A6BB71C3-5E73-4853-BDB1-278FEC941F77}" srcOrd="1" destOrd="0" presId="urn:microsoft.com/office/officeart/2005/8/layout/orgChart1"/>
    <dgm:cxn modelId="{104CF386-CC22-4CC6-974B-2D42E6C4AFCE}" type="presParOf" srcId="{A6BB71C3-5E73-4853-BDB1-278FEC941F77}" destId="{BE87FC65-7FB8-4782-AA88-F603BE13C6EE}" srcOrd="0" destOrd="0" presId="urn:microsoft.com/office/officeart/2005/8/layout/orgChart1"/>
    <dgm:cxn modelId="{B3633624-6C79-46C6-9F9C-064DACAD1D09}" type="presParOf" srcId="{A6BB71C3-5E73-4853-BDB1-278FEC941F77}" destId="{B3175895-63EC-479B-A58B-DFCE33DD16B3}" srcOrd="1" destOrd="0" presId="urn:microsoft.com/office/officeart/2005/8/layout/orgChart1"/>
    <dgm:cxn modelId="{DBD40903-949C-4E51-9026-FC2024B871D7}" type="presParOf" srcId="{B3175895-63EC-479B-A58B-DFCE33DD16B3}" destId="{33B3045A-2860-4579-9776-97E4D55C5411}" srcOrd="0" destOrd="0" presId="urn:microsoft.com/office/officeart/2005/8/layout/orgChart1"/>
    <dgm:cxn modelId="{7F53E9F0-8E7E-41B2-9F47-55590151C0F3}" type="presParOf" srcId="{33B3045A-2860-4579-9776-97E4D55C5411}" destId="{84332671-98EC-457E-B7A9-0A9672008AAB}" srcOrd="0" destOrd="0" presId="urn:microsoft.com/office/officeart/2005/8/layout/orgChart1"/>
    <dgm:cxn modelId="{622DFAEE-DC26-49A8-BEBF-A2A0C1B7C68F}" type="presParOf" srcId="{33B3045A-2860-4579-9776-97E4D55C5411}" destId="{B0BEE7A2-6FBD-42BA-A4C4-1B6AF7AC5048}" srcOrd="1" destOrd="0" presId="urn:microsoft.com/office/officeart/2005/8/layout/orgChart1"/>
    <dgm:cxn modelId="{006D4182-EFF2-43FA-8AD5-C678E20EC909}" type="presParOf" srcId="{B3175895-63EC-479B-A58B-DFCE33DD16B3}" destId="{473E3D7B-7B96-47AF-AB82-7FEF077C85E9}" srcOrd="1" destOrd="0" presId="urn:microsoft.com/office/officeart/2005/8/layout/orgChart1"/>
    <dgm:cxn modelId="{194ACB89-53AE-4A53-8897-5B8AC9B268A4}" type="presParOf" srcId="{473E3D7B-7B96-47AF-AB82-7FEF077C85E9}" destId="{7290F167-76D0-4C73-BB5D-5E8C9C0DBA52}" srcOrd="0" destOrd="0" presId="urn:microsoft.com/office/officeart/2005/8/layout/orgChart1"/>
    <dgm:cxn modelId="{146646F3-526D-44D1-983A-FDDA3EBCAD9F}" type="presParOf" srcId="{473E3D7B-7B96-47AF-AB82-7FEF077C85E9}" destId="{EDF69B6A-8FED-4BA3-9A3B-12943445944D}" srcOrd="1" destOrd="0" presId="urn:microsoft.com/office/officeart/2005/8/layout/orgChart1"/>
    <dgm:cxn modelId="{B2CE8BCB-5BC3-450B-9F23-01EBC2616130}" type="presParOf" srcId="{EDF69B6A-8FED-4BA3-9A3B-12943445944D}" destId="{D91E50DF-F0A2-4F48-BABC-CBAAB77DEE73}" srcOrd="0" destOrd="0" presId="urn:microsoft.com/office/officeart/2005/8/layout/orgChart1"/>
    <dgm:cxn modelId="{68B3B761-745F-48EB-974C-C0903343D4F8}" type="presParOf" srcId="{D91E50DF-F0A2-4F48-BABC-CBAAB77DEE73}" destId="{DB921D06-8F17-4BF7-B0EB-E715C2A0A2EA}" srcOrd="0" destOrd="0" presId="urn:microsoft.com/office/officeart/2005/8/layout/orgChart1"/>
    <dgm:cxn modelId="{AF20048A-A687-427A-B7E8-15867BD68891}" type="presParOf" srcId="{D91E50DF-F0A2-4F48-BABC-CBAAB77DEE73}" destId="{DA2C3189-3D85-4D29-A5F6-65834468A0DF}" srcOrd="1" destOrd="0" presId="urn:microsoft.com/office/officeart/2005/8/layout/orgChart1"/>
    <dgm:cxn modelId="{EAFE0F55-7526-42BC-8CA6-C9569A18B639}" type="presParOf" srcId="{EDF69B6A-8FED-4BA3-9A3B-12943445944D}" destId="{79BD5B61-D302-4332-8A2D-B01E371BD83E}" srcOrd="1" destOrd="0" presId="urn:microsoft.com/office/officeart/2005/8/layout/orgChart1"/>
    <dgm:cxn modelId="{70ABAB56-EFCD-42F7-A03E-BA5BA803EF55}" type="presParOf" srcId="{EDF69B6A-8FED-4BA3-9A3B-12943445944D}" destId="{F6D284D2-2861-4447-9A10-13D922FE0F1F}" srcOrd="2" destOrd="0" presId="urn:microsoft.com/office/officeart/2005/8/layout/orgChart1"/>
    <dgm:cxn modelId="{DFC1A7DA-7867-4C32-8D18-EC1FC63ED319}" type="presParOf" srcId="{B3175895-63EC-479B-A58B-DFCE33DD16B3}" destId="{F3E56C62-E000-4A8D-8405-6E6BE48D38F1}" srcOrd="2" destOrd="0" presId="urn:microsoft.com/office/officeart/2005/8/layout/orgChart1"/>
    <dgm:cxn modelId="{97E8795A-723A-4F8B-A126-5C073246AFA7}" type="presParOf" srcId="{694126C5-2C07-4B11-981E-A51CBCCC2DCC}" destId="{61662AC7-B8DB-4190-B06A-1B2F0509679B}" srcOrd="2" destOrd="0" presId="urn:microsoft.com/office/officeart/2005/8/layout/orgChart1"/>
    <dgm:cxn modelId="{A0DB852B-84C7-445F-A73F-66F0A915621C}" type="presParOf" srcId="{2B7FA4E2-6187-4C92-8B15-111E918178B0}" destId="{CD2848FB-3650-458E-9884-6A33BEEB6E5C}" srcOrd="4" destOrd="0" presId="urn:microsoft.com/office/officeart/2005/8/layout/orgChart1"/>
    <dgm:cxn modelId="{646033C2-142C-4902-B76F-E363A1BF5BA6}" type="presParOf" srcId="{2B7FA4E2-6187-4C92-8B15-111E918178B0}" destId="{0E628D84-53BD-4A4F-A2CA-8B0A40DC8842}" srcOrd="5" destOrd="0" presId="urn:microsoft.com/office/officeart/2005/8/layout/orgChart1"/>
    <dgm:cxn modelId="{5540DFB7-A7FF-4BA7-A971-F554A7F56DEF}" type="presParOf" srcId="{0E628D84-53BD-4A4F-A2CA-8B0A40DC8842}" destId="{B4CECFB4-9FC3-4EF5-9AD0-928981F8435B}" srcOrd="0" destOrd="0" presId="urn:microsoft.com/office/officeart/2005/8/layout/orgChart1"/>
    <dgm:cxn modelId="{BFA29001-AC27-48A6-A426-83749FBFDFB8}" type="presParOf" srcId="{B4CECFB4-9FC3-4EF5-9AD0-928981F8435B}" destId="{B2E2D582-4ECA-40E5-9341-B3768734BBE4}" srcOrd="0" destOrd="0" presId="urn:microsoft.com/office/officeart/2005/8/layout/orgChart1"/>
    <dgm:cxn modelId="{682B02C1-7644-4273-9F41-CFDA7BAC2C68}" type="presParOf" srcId="{B4CECFB4-9FC3-4EF5-9AD0-928981F8435B}" destId="{D43F1676-CCAB-4E70-A2C3-05B28ACD5916}" srcOrd="1" destOrd="0" presId="urn:microsoft.com/office/officeart/2005/8/layout/orgChart1"/>
    <dgm:cxn modelId="{5D6B80D1-373A-4D98-B318-557B50C18430}" type="presParOf" srcId="{0E628D84-53BD-4A4F-A2CA-8B0A40DC8842}" destId="{79F53B4A-124E-4B5B-A06E-41A70A9992B2}" srcOrd="1" destOrd="0" presId="urn:microsoft.com/office/officeart/2005/8/layout/orgChart1"/>
    <dgm:cxn modelId="{401DABA2-01DB-4F4A-BEC6-29B87E152BE9}" type="presParOf" srcId="{79F53B4A-124E-4B5B-A06E-41A70A9992B2}" destId="{10F2D211-DAC0-4A2A-8119-D65F5D4AF994}" srcOrd="0" destOrd="0" presId="urn:microsoft.com/office/officeart/2005/8/layout/orgChart1"/>
    <dgm:cxn modelId="{579B913B-6728-4F4B-8562-2B9BB77FC636}" type="presParOf" srcId="{79F53B4A-124E-4B5B-A06E-41A70A9992B2}" destId="{F718874F-2DB0-4CCE-AE2A-96448CCAA5F4}" srcOrd="1" destOrd="0" presId="urn:microsoft.com/office/officeart/2005/8/layout/orgChart1"/>
    <dgm:cxn modelId="{3C6519F1-A5DF-4D76-AFFF-67ED6C994D59}" type="presParOf" srcId="{F718874F-2DB0-4CCE-AE2A-96448CCAA5F4}" destId="{C07DFC3F-462E-403A-BF24-F9880656BAC5}" srcOrd="0" destOrd="0" presId="urn:microsoft.com/office/officeart/2005/8/layout/orgChart1"/>
    <dgm:cxn modelId="{76C22F9E-54CF-4F7E-BBE3-588A3A5BD5ED}" type="presParOf" srcId="{C07DFC3F-462E-403A-BF24-F9880656BAC5}" destId="{704497EF-AC7B-4317-BA78-CFD50E833F9C}" srcOrd="0" destOrd="0" presId="urn:microsoft.com/office/officeart/2005/8/layout/orgChart1"/>
    <dgm:cxn modelId="{9A018780-B19C-4F59-A0A8-2D4EFEA0CB8C}" type="presParOf" srcId="{C07DFC3F-462E-403A-BF24-F9880656BAC5}" destId="{31B043DC-15D9-402F-B5E1-D789A2DA6881}" srcOrd="1" destOrd="0" presId="urn:microsoft.com/office/officeart/2005/8/layout/orgChart1"/>
    <dgm:cxn modelId="{89A79365-8167-4819-AA2E-34C4D69D7869}" type="presParOf" srcId="{F718874F-2DB0-4CCE-AE2A-96448CCAA5F4}" destId="{FA866D2F-2165-4A52-8951-A6F00CF26ADB}" srcOrd="1" destOrd="0" presId="urn:microsoft.com/office/officeart/2005/8/layout/orgChart1"/>
    <dgm:cxn modelId="{5BE9A8CE-8580-41AE-BBAF-68F1EFFEC22C}" type="presParOf" srcId="{FA866D2F-2165-4A52-8951-A6F00CF26ADB}" destId="{1B13CC02-BFA9-4419-B926-FF386EF5BF10}" srcOrd="0" destOrd="0" presId="urn:microsoft.com/office/officeart/2005/8/layout/orgChart1"/>
    <dgm:cxn modelId="{45AC148F-8E5B-4096-B83B-F3F6186B1AA4}" type="presParOf" srcId="{FA866D2F-2165-4A52-8951-A6F00CF26ADB}" destId="{1AF16278-75C4-4F97-9425-984FAE37F182}" srcOrd="1" destOrd="0" presId="urn:microsoft.com/office/officeart/2005/8/layout/orgChart1"/>
    <dgm:cxn modelId="{BEB258AF-B72D-46BA-857A-89F88F2BE861}" type="presParOf" srcId="{1AF16278-75C4-4F97-9425-984FAE37F182}" destId="{06E8DD76-8B86-4DC2-A54E-2398507694E0}" srcOrd="0" destOrd="0" presId="urn:microsoft.com/office/officeart/2005/8/layout/orgChart1"/>
    <dgm:cxn modelId="{10A68E4C-B86A-4CD6-A15E-A349CFF7B5EA}" type="presParOf" srcId="{06E8DD76-8B86-4DC2-A54E-2398507694E0}" destId="{A3FD717D-7B27-44BE-8259-B8D9CFABFF5F}" srcOrd="0" destOrd="0" presId="urn:microsoft.com/office/officeart/2005/8/layout/orgChart1"/>
    <dgm:cxn modelId="{A2CA1389-EDB1-41A8-918E-08D0E4C41567}" type="presParOf" srcId="{06E8DD76-8B86-4DC2-A54E-2398507694E0}" destId="{C78AE520-7D2E-4113-9E52-8C51C5770799}" srcOrd="1" destOrd="0" presId="urn:microsoft.com/office/officeart/2005/8/layout/orgChart1"/>
    <dgm:cxn modelId="{10628A3A-3A26-4FC1-A62B-D0B6B9C199F5}" type="presParOf" srcId="{1AF16278-75C4-4F97-9425-984FAE37F182}" destId="{8EAC324E-0ADD-4CF8-9089-D5664C5449BA}" srcOrd="1" destOrd="0" presId="urn:microsoft.com/office/officeart/2005/8/layout/orgChart1"/>
    <dgm:cxn modelId="{B37877AD-B8C3-46F0-9B36-6187BF91F701}" type="presParOf" srcId="{1AF16278-75C4-4F97-9425-984FAE37F182}" destId="{2F370DF9-44D8-426F-BBA0-DB65BFF6791B}" srcOrd="2" destOrd="0" presId="urn:microsoft.com/office/officeart/2005/8/layout/orgChart1"/>
    <dgm:cxn modelId="{CE2E0037-852A-4E3F-9AD9-ED59FDEF0D40}" type="presParOf" srcId="{FA866D2F-2165-4A52-8951-A6F00CF26ADB}" destId="{B81043A0-2CE1-412E-A1D6-53DBB7418DF4}" srcOrd="2" destOrd="0" presId="urn:microsoft.com/office/officeart/2005/8/layout/orgChart1"/>
    <dgm:cxn modelId="{895851FE-E99D-48A3-8180-17CF9C2B2F3B}" type="presParOf" srcId="{FA866D2F-2165-4A52-8951-A6F00CF26ADB}" destId="{2FCE7866-3405-495D-9C17-764B31AF7A7E}" srcOrd="3" destOrd="0" presId="urn:microsoft.com/office/officeart/2005/8/layout/orgChart1"/>
    <dgm:cxn modelId="{AA822FE3-FA75-44FE-9E2E-DD937DD43CC9}" type="presParOf" srcId="{2FCE7866-3405-495D-9C17-764B31AF7A7E}" destId="{D44A839D-8BD7-4B5B-BF14-9A902B0EEEB6}" srcOrd="0" destOrd="0" presId="urn:microsoft.com/office/officeart/2005/8/layout/orgChart1"/>
    <dgm:cxn modelId="{82C378EF-A5EF-4B0C-B88D-32B3AC3F4D66}" type="presParOf" srcId="{D44A839D-8BD7-4B5B-BF14-9A902B0EEEB6}" destId="{F9975123-8477-40A5-A7B6-D9B64F1C6010}" srcOrd="0" destOrd="0" presId="urn:microsoft.com/office/officeart/2005/8/layout/orgChart1"/>
    <dgm:cxn modelId="{9860EE1E-CF01-4E87-B43D-360CF51CC83D}" type="presParOf" srcId="{D44A839D-8BD7-4B5B-BF14-9A902B0EEEB6}" destId="{248C082B-87DE-4957-8E78-D7C0675C2DF5}" srcOrd="1" destOrd="0" presId="urn:microsoft.com/office/officeart/2005/8/layout/orgChart1"/>
    <dgm:cxn modelId="{F1286972-3B27-4320-9FBF-7DD928EF426A}" type="presParOf" srcId="{2FCE7866-3405-495D-9C17-764B31AF7A7E}" destId="{6444FAE7-E4EC-475C-B28B-8DDFF57C2CD4}" srcOrd="1" destOrd="0" presId="urn:microsoft.com/office/officeart/2005/8/layout/orgChart1"/>
    <dgm:cxn modelId="{912907AF-E4A1-43B8-9FFA-9F0C1FCADE43}" type="presParOf" srcId="{2FCE7866-3405-495D-9C17-764B31AF7A7E}" destId="{C9E25B4B-327D-4DEE-BE16-5C75B5C1A96A}" srcOrd="2" destOrd="0" presId="urn:microsoft.com/office/officeart/2005/8/layout/orgChart1"/>
    <dgm:cxn modelId="{B1D233B1-3C65-45EA-8596-5CFFA4C89119}" type="presParOf" srcId="{F718874F-2DB0-4CCE-AE2A-96448CCAA5F4}" destId="{5504C2E4-2B51-4BBF-9B5F-90BC7628D456}" srcOrd="2" destOrd="0" presId="urn:microsoft.com/office/officeart/2005/8/layout/orgChart1"/>
    <dgm:cxn modelId="{DD5EFE07-548A-497D-A47E-E7C76C211D12}" type="presParOf" srcId="{79F53B4A-124E-4B5B-A06E-41A70A9992B2}" destId="{76318944-55B4-4257-BC08-A03DC64EFC25}" srcOrd="2" destOrd="0" presId="urn:microsoft.com/office/officeart/2005/8/layout/orgChart1"/>
    <dgm:cxn modelId="{244A29E9-81F0-41BB-B945-E9D60BC18B65}" type="presParOf" srcId="{79F53B4A-124E-4B5B-A06E-41A70A9992B2}" destId="{C940F362-A5E0-48C4-908C-D768B6AB6034}" srcOrd="3" destOrd="0" presId="urn:microsoft.com/office/officeart/2005/8/layout/orgChart1"/>
    <dgm:cxn modelId="{0BC11686-2CBC-4BFC-8753-6BEDA807F5EC}" type="presParOf" srcId="{C940F362-A5E0-48C4-908C-D768B6AB6034}" destId="{54B5AD8B-F162-4227-A648-552BF69F0069}" srcOrd="0" destOrd="0" presId="urn:microsoft.com/office/officeart/2005/8/layout/orgChart1"/>
    <dgm:cxn modelId="{4511D94A-AE56-4A26-B2F0-49D88176C0C1}" type="presParOf" srcId="{54B5AD8B-F162-4227-A648-552BF69F0069}" destId="{EEEEA8AC-BB26-4D2F-8844-96C66F883EE8}" srcOrd="0" destOrd="0" presId="urn:microsoft.com/office/officeart/2005/8/layout/orgChart1"/>
    <dgm:cxn modelId="{EC934380-06AD-4070-AF30-4AC39FA4C708}" type="presParOf" srcId="{54B5AD8B-F162-4227-A648-552BF69F0069}" destId="{847281B8-5A37-49EF-BAA6-B3010A3994E2}" srcOrd="1" destOrd="0" presId="urn:microsoft.com/office/officeart/2005/8/layout/orgChart1"/>
    <dgm:cxn modelId="{95E70568-C930-4BE6-8D6E-77F5A87C4543}" type="presParOf" srcId="{C940F362-A5E0-48C4-908C-D768B6AB6034}" destId="{15057C30-3BBC-4B68-BAD5-7AF9C764CEAD}" srcOrd="1" destOrd="0" presId="urn:microsoft.com/office/officeart/2005/8/layout/orgChart1"/>
    <dgm:cxn modelId="{94B5CEC6-3FE3-4C15-9ACD-81A18D0D5545}" type="presParOf" srcId="{15057C30-3BBC-4B68-BAD5-7AF9C764CEAD}" destId="{CC295C25-C667-433C-B94A-332F7BB775D1}" srcOrd="0" destOrd="0" presId="urn:microsoft.com/office/officeart/2005/8/layout/orgChart1"/>
    <dgm:cxn modelId="{BEE7C8BA-5D2F-4275-91AD-CE75D561CB49}" type="presParOf" srcId="{15057C30-3BBC-4B68-BAD5-7AF9C764CEAD}" destId="{9DB6D4E2-A049-4A7E-B12E-B3A0288D6D60}" srcOrd="1" destOrd="0" presId="urn:microsoft.com/office/officeart/2005/8/layout/orgChart1"/>
    <dgm:cxn modelId="{53EEACEA-6A2E-4970-8924-882F94406641}" type="presParOf" srcId="{9DB6D4E2-A049-4A7E-B12E-B3A0288D6D60}" destId="{15B4D84F-B6BA-4AD1-9853-906D77804433}" srcOrd="0" destOrd="0" presId="urn:microsoft.com/office/officeart/2005/8/layout/orgChart1"/>
    <dgm:cxn modelId="{EE54E63E-E76D-494D-AB98-3FC09BA5CF9B}" type="presParOf" srcId="{15B4D84F-B6BA-4AD1-9853-906D77804433}" destId="{755C17D8-CF2A-491A-8A6D-411FA2E31263}" srcOrd="0" destOrd="0" presId="urn:microsoft.com/office/officeart/2005/8/layout/orgChart1"/>
    <dgm:cxn modelId="{EA70AD89-33B6-4B1E-A10C-796781D11828}" type="presParOf" srcId="{15B4D84F-B6BA-4AD1-9853-906D77804433}" destId="{1F78E413-16EC-49B9-9C5A-C58B941857B9}" srcOrd="1" destOrd="0" presId="urn:microsoft.com/office/officeart/2005/8/layout/orgChart1"/>
    <dgm:cxn modelId="{92DE295C-B68A-4E76-8919-0EF0AC7A5221}" type="presParOf" srcId="{9DB6D4E2-A049-4A7E-B12E-B3A0288D6D60}" destId="{837ED8CF-FDC5-4A80-9BCD-062DCCF741EE}" srcOrd="1" destOrd="0" presId="urn:microsoft.com/office/officeart/2005/8/layout/orgChart1"/>
    <dgm:cxn modelId="{40E1E1E7-C8AC-479E-84B2-D3C950E5EB46}" type="presParOf" srcId="{9DB6D4E2-A049-4A7E-B12E-B3A0288D6D60}" destId="{8DE7F2B8-1835-497E-8B21-83230598ED10}" srcOrd="2" destOrd="0" presId="urn:microsoft.com/office/officeart/2005/8/layout/orgChart1"/>
    <dgm:cxn modelId="{2205E1C3-2752-4987-8D3A-A36D07B23089}" type="presParOf" srcId="{C940F362-A5E0-48C4-908C-D768B6AB6034}" destId="{DBF6845C-4182-4B89-B819-7E15B7423988}" srcOrd="2" destOrd="0" presId="urn:microsoft.com/office/officeart/2005/8/layout/orgChart1"/>
    <dgm:cxn modelId="{CFF5F2A9-0484-48FA-8A84-9668E48FB499}" type="presParOf" srcId="{0E628D84-53BD-4A4F-A2CA-8B0A40DC8842}" destId="{D52AB3A4-F37B-451E-A7B3-B39CBF974738}" srcOrd="2" destOrd="0" presId="urn:microsoft.com/office/officeart/2005/8/layout/orgChart1"/>
    <dgm:cxn modelId="{95C84D25-D1EF-491B-9C79-8C0BC244AAE6}" type="presParOf" srcId="{796666A0-B5DE-42E3-A4D4-225B259C9536}" destId="{96DD492A-A256-4742-9D38-858FD9117908}" srcOrd="2" destOrd="0" presId="urn:microsoft.com/office/officeart/2005/8/layout/orgChart1"/>
    <dgm:cxn modelId="{D4774210-6755-413C-8FEB-A6292C29C713}" type="presParOf" srcId="{A049E38D-DD54-4257-8837-1B89BC1DF686}" destId="{30078C11-094A-4536-BA65-CA8BB3468702}" srcOrd="1" destOrd="0" presId="urn:microsoft.com/office/officeart/2005/8/layout/orgChart1"/>
    <dgm:cxn modelId="{9A52C917-81C9-4EB8-97FC-83322CE7A5EB}" type="presParOf" srcId="{30078C11-094A-4536-BA65-CA8BB3468702}" destId="{47991808-E27F-44E0-8F74-338040362691}" srcOrd="0" destOrd="0" presId="urn:microsoft.com/office/officeart/2005/8/layout/orgChart1"/>
    <dgm:cxn modelId="{085A84A6-2E9B-4C92-911A-B5AC50FD68F3}" type="presParOf" srcId="{47991808-E27F-44E0-8F74-338040362691}" destId="{4C6C40A6-04AA-4400-B35C-9FACDD65A59E}" srcOrd="0" destOrd="0" presId="urn:microsoft.com/office/officeart/2005/8/layout/orgChart1"/>
    <dgm:cxn modelId="{D8485A86-6D46-4C3A-8694-B98715B3D89A}" type="presParOf" srcId="{47991808-E27F-44E0-8F74-338040362691}" destId="{F1603269-CB7D-41C3-BA7F-A5E5561795FE}" srcOrd="1" destOrd="0" presId="urn:microsoft.com/office/officeart/2005/8/layout/orgChart1"/>
    <dgm:cxn modelId="{B6E65CB7-DF98-45C6-B08B-3138B61F483B}" type="presParOf" srcId="{30078C11-094A-4536-BA65-CA8BB3468702}" destId="{11D49777-B4BC-44F5-A358-C63843A031F6}" srcOrd="1" destOrd="0" presId="urn:microsoft.com/office/officeart/2005/8/layout/orgChart1"/>
    <dgm:cxn modelId="{1A644FE2-BCD3-498A-A7CB-FC5076072B6E}" type="presParOf" srcId="{11D49777-B4BC-44F5-A358-C63843A031F6}" destId="{386BA932-2A68-4E82-9604-C1722A1302BC}" srcOrd="0" destOrd="0" presId="urn:microsoft.com/office/officeart/2005/8/layout/orgChart1"/>
    <dgm:cxn modelId="{0F075ACE-3C39-4BA1-BC17-498C4368353A}" type="presParOf" srcId="{11D49777-B4BC-44F5-A358-C63843A031F6}" destId="{BF60A8D2-A3E0-4B5C-B4FC-0311B2EE4CB1}" srcOrd="1" destOrd="0" presId="urn:microsoft.com/office/officeart/2005/8/layout/orgChart1"/>
    <dgm:cxn modelId="{E70A8965-362D-4A5E-A39B-E2A3D261EBC7}" type="presParOf" srcId="{BF60A8D2-A3E0-4B5C-B4FC-0311B2EE4CB1}" destId="{61461917-AA59-44F1-95DF-83123655AFDE}" srcOrd="0" destOrd="0" presId="urn:microsoft.com/office/officeart/2005/8/layout/orgChart1"/>
    <dgm:cxn modelId="{AD1211E4-BA6B-456C-AF8C-A3CD74C29945}" type="presParOf" srcId="{61461917-AA59-44F1-95DF-83123655AFDE}" destId="{0C1950D8-460F-4E60-9958-B8083E78F2E0}" srcOrd="0" destOrd="0" presId="urn:microsoft.com/office/officeart/2005/8/layout/orgChart1"/>
    <dgm:cxn modelId="{6D887984-C384-4AB3-BAF1-D99474A8C8F6}" type="presParOf" srcId="{61461917-AA59-44F1-95DF-83123655AFDE}" destId="{CA6F0370-3E4B-417D-92F2-851E3ADE2A54}" srcOrd="1" destOrd="0" presId="urn:microsoft.com/office/officeart/2005/8/layout/orgChart1"/>
    <dgm:cxn modelId="{EF1A7F07-C9B2-4493-90D4-D671E8D97BA4}" type="presParOf" srcId="{BF60A8D2-A3E0-4B5C-B4FC-0311B2EE4CB1}" destId="{1F92A0FF-B691-42EE-B150-7D3387BF962C}" srcOrd="1" destOrd="0" presId="urn:microsoft.com/office/officeart/2005/8/layout/orgChart1"/>
    <dgm:cxn modelId="{634A9C41-304B-478F-AB33-99622690DAB2}" type="presParOf" srcId="{BF60A8D2-A3E0-4B5C-B4FC-0311B2EE4CB1}" destId="{2E519AC7-BC9D-4533-B122-3421B69BA3F1}" srcOrd="2" destOrd="0" presId="urn:microsoft.com/office/officeart/2005/8/layout/orgChart1"/>
    <dgm:cxn modelId="{21954CAB-F133-4690-AEA1-14A691F67E8D}" type="presParOf" srcId="{30078C11-094A-4536-BA65-CA8BB3468702}" destId="{A45C8D1B-6158-4940-94A5-5F19678F457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BA932-2A68-4E82-9604-C1722A1302BC}">
      <dsp:nvSpPr>
        <dsp:cNvPr id="0" name=""/>
        <dsp:cNvSpPr/>
      </dsp:nvSpPr>
      <dsp:spPr>
        <a:xfrm>
          <a:off x="9622096" y="628583"/>
          <a:ext cx="91440" cy="469661"/>
        </a:xfrm>
        <a:custGeom>
          <a:avLst/>
          <a:gdLst/>
          <a:ahLst/>
          <a:cxnLst/>
          <a:rect l="0" t="0" r="0" b="0"/>
          <a:pathLst>
            <a:path>
              <a:moveTo>
                <a:pt x="45720" y="0"/>
              </a:moveTo>
              <a:lnTo>
                <a:pt x="45720" y="337658"/>
              </a:lnTo>
              <a:lnTo>
                <a:pt x="46210" y="337658"/>
              </a:lnTo>
              <a:lnTo>
                <a:pt x="46210" y="469661"/>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295C25-C667-433C-B94A-332F7BB775D1}">
      <dsp:nvSpPr>
        <dsp:cNvPr id="0" name=""/>
        <dsp:cNvSpPr/>
      </dsp:nvSpPr>
      <dsp:spPr>
        <a:xfrm>
          <a:off x="6790590" y="2415478"/>
          <a:ext cx="188574" cy="578296"/>
        </a:xfrm>
        <a:custGeom>
          <a:avLst/>
          <a:gdLst/>
          <a:ahLst/>
          <a:cxnLst/>
          <a:rect l="0" t="0" r="0" b="0"/>
          <a:pathLst>
            <a:path>
              <a:moveTo>
                <a:pt x="0" y="0"/>
              </a:moveTo>
              <a:lnTo>
                <a:pt x="0" y="578296"/>
              </a:lnTo>
              <a:lnTo>
                <a:pt x="188574" y="57829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318944-55B4-4257-BC08-A03DC64EFC25}">
      <dsp:nvSpPr>
        <dsp:cNvPr id="0" name=""/>
        <dsp:cNvSpPr/>
      </dsp:nvSpPr>
      <dsp:spPr>
        <a:xfrm>
          <a:off x="6532871" y="1522889"/>
          <a:ext cx="760585" cy="264004"/>
        </a:xfrm>
        <a:custGeom>
          <a:avLst/>
          <a:gdLst/>
          <a:ahLst/>
          <a:cxnLst/>
          <a:rect l="0" t="0" r="0" b="0"/>
          <a:pathLst>
            <a:path>
              <a:moveTo>
                <a:pt x="0" y="0"/>
              </a:moveTo>
              <a:lnTo>
                <a:pt x="0" y="132002"/>
              </a:lnTo>
              <a:lnTo>
                <a:pt x="760585" y="132002"/>
              </a:lnTo>
              <a:lnTo>
                <a:pt x="760585" y="264004"/>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1043A0-2CE1-412E-A1D6-53DBB7418DF4}">
      <dsp:nvSpPr>
        <dsp:cNvPr id="0" name=""/>
        <dsp:cNvSpPr/>
      </dsp:nvSpPr>
      <dsp:spPr>
        <a:xfrm>
          <a:off x="5269419" y="2415478"/>
          <a:ext cx="188574" cy="1470884"/>
        </a:xfrm>
        <a:custGeom>
          <a:avLst/>
          <a:gdLst/>
          <a:ahLst/>
          <a:cxnLst/>
          <a:rect l="0" t="0" r="0" b="0"/>
          <a:pathLst>
            <a:path>
              <a:moveTo>
                <a:pt x="0" y="0"/>
              </a:moveTo>
              <a:lnTo>
                <a:pt x="0" y="1470884"/>
              </a:lnTo>
              <a:lnTo>
                <a:pt x="188574" y="1470884"/>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3CC02-BFA9-4419-B926-FF386EF5BF10}">
      <dsp:nvSpPr>
        <dsp:cNvPr id="0" name=""/>
        <dsp:cNvSpPr/>
      </dsp:nvSpPr>
      <dsp:spPr>
        <a:xfrm>
          <a:off x="5269419" y="2415478"/>
          <a:ext cx="188574" cy="578296"/>
        </a:xfrm>
        <a:custGeom>
          <a:avLst/>
          <a:gdLst/>
          <a:ahLst/>
          <a:cxnLst/>
          <a:rect l="0" t="0" r="0" b="0"/>
          <a:pathLst>
            <a:path>
              <a:moveTo>
                <a:pt x="0" y="0"/>
              </a:moveTo>
              <a:lnTo>
                <a:pt x="0" y="578296"/>
              </a:lnTo>
              <a:lnTo>
                <a:pt x="188574" y="57829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2D211-DAC0-4A2A-8119-D65F5D4AF994}">
      <dsp:nvSpPr>
        <dsp:cNvPr id="0" name=""/>
        <dsp:cNvSpPr/>
      </dsp:nvSpPr>
      <dsp:spPr>
        <a:xfrm>
          <a:off x="5772285" y="1522889"/>
          <a:ext cx="760585" cy="264004"/>
        </a:xfrm>
        <a:custGeom>
          <a:avLst/>
          <a:gdLst/>
          <a:ahLst/>
          <a:cxnLst/>
          <a:rect l="0" t="0" r="0" b="0"/>
          <a:pathLst>
            <a:path>
              <a:moveTo>
                <a:pt x="760585" y="0"/>
              </a:moveTo>
              <a:lnTo>
                <a:pt x="760585" y="132002"/>
              </a:lnTo>
              <a:lnTo>
                <a:pt x="0" y="132002"/>
              </a:lnTo>
              <a:lnTo>
                <a:pt x="0" y="264004"/>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2848FB-3650-458E-9884-6A33BEEB6E5C}">
      <dsp:nvSpPr>
        <dsp:cNvPr id="0" name=""/>
        <dsp:cNvSpPr/>
      </dsp:nvSpPr>
      <dsp:spPr>
        <a:xfrm>
          <a:off x="4601071" y="628583"/>
          <a:ext cx="1931799" cy="265723"/>
        </a:xfrm>
        <a:custGeom>
          <a:avLst/>
          <a:gdLst/>
          <a:ahLst/>
          <a:cxnLst/>
          <a:rect l="0" t="0" r="0" b="0"/>
          <a:pathLst>
            <a:path>
              <a:moveTo>
                <a:pt x="0" y="0"/>
              </a:moveTo>
              <a:lnTo>
                <a:pt x="0" y="133721"/>
              </a:lnTo>
              <a:lnTo>
                <a:pt x="1931799" y="133721"/>
              </a:lnTo>
              <a:lnTo>
                <a:pt x="1931799" y="265723"/>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90F167-76D0-4C73-BB5D-5E8C9C0DBA52}">
      <dsp:nvSpPr>
        <dsp:cNvPr id="0" name=""/>
        <dsp:cNvSpPr/>
      </dsp:nvSpPr>
      <dsp:spPr>
        <a:xfrm>
          <a:off x="3748248" y="2415478"/>
          <a:ext cx="188574" cy="578296"/>
        </a:xfrm>
        <a:custGeom>
          <a:avLst/>
          <a:gdLst/>
          <a:ahLst/>
          <a:cxnLst/>
          <a:rect l="0" t="0" r="0" b="0"/>
          <a:pathLst>
            <a:path>
              <a:moveTo>
                <a:pt x="0" y="0"/>
              </a:moveTo>
              <a:lnTo>
                <a:pt x="0" y="578296"/>
              </a:lnTo>
              <a:lnTo>
                <a:pt x="188574" y="57829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7FC65-7FB8-4782-AA88-F603BE13C6EE}">
      <dsp:nvSpPr>
        <dsp:cNvPr id="0" name=""/>
        <dsp:cNvSpPr/>
      </dsp:nvSpPr>
      <dsp:spPr>
        <a:xfrm>
          <a:off x="4205394" y="1522889"/>
          <a:ext cx="91440" cy="264004"/>
        </a:xfrm>
        <a:custGeom>
          <a:avLst/>
          <a:gdLst/>
          <a:ahLst/>
          <a:cxnLst/>
          <a:rect l="0" t="0" r="0" b="0"/>
          <a:pathLst>
            <a:path>
              <a:moveTo>
                <a:pt x="45720" y="0"/>
              </a:moveTo>
              <a:lnTo>
                <a:pt x="45720" y="264004"/>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97C19E-2C15-4520-A265-78C92E296B3A}">
      <dsp:nvSpPr>
        <dsp:cNvPr id="0" name=""/>
        <dsp:cNvSpPr/>
      </dsp:nvSpPr>
      <dsp:spPr>
        <a:xfrm>
          <a:off x="4251114" y="628583"/>
          <a:ext cx="349957" cy="265723"/>
        </a:xfrm>
        <a:custGeom>
          <a:avLst/>
          <a:gdLst/>
          <a:ahLst/>
          <a:cxnLst/>
          <a:rect l="0" t="0" r="0" b="0"/>
          <a:pathLst>
            <a:path>
              <a:moveTo>
                <a:pt x="349957" y="0"/>
              </a:moveTo>
              <a:lnTo>
                <a:pt x="349957" y="133721"/>
              </a:lnTo>
              <a:lnTo>
                <a:pt x="0" y="133721"/>
              </a:lnTo>
              <a:lnTo>
                <a:pt x="0" y="265723"/>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3F27F4-7A1B-40F6-939F-A4C2EEA1FBAD}">
      <dsp:nvSpPr>
        <dsp:cNvPr id="0" name=""/>
        <dsp:cNvSpPr/>
      </dsp:nvSpPr>
      <dsp:spPr>
        <a:xfrm>
          <a:off x="2227076" y="2415478"/>
          <a:ext cx="188574" cy="1470884"/>
        </a:xfrm>
        <a:custGeom>
          <a:avLst/>
          <a:gdLst/>
          <a:ahLst/>
          <a:cxnLst/>
          <a:rect l="0" t="0" r="0" b="0"/>
          <a:pathLst>
            <a:path>
              <a:moveTo>
                <a:pt x="0" y="0"/>
              </a:moveTo>
              <a:lnTo>
                <a:pt x="0" y="1470884"/>
              </a:lnTo>
              <a:lnTo>
                <a:pt x="188574" y="1470884"/>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E64BE6-E5DD-41D2-9DB9-0E1653281519}">
      <dsp:nvSpPr>
        <dsp:cNvPr id="0" name=""/>
        <dsp:cNvSpPr/>
      </dsp:nvSpPr>
      <dsp:spPr>
        <a:xfrm>
          <a:off x="2227076" y="2415478"/>
          <a:ext cx="188574" cy="578296"/>
        </a:xfrm>
        <a:custGeom>
          <a:avLst/>
          <a:gdLst/>
          <a:ahLst/>
          <a:cxnLst/>
          <a:rect l="0" t="0" r="0" b="0"/>
          <a:pathLst>
            <a:path>
              <a:moveTo>
                <a:pt x="0" y="0"/>
              </a:moveTo>
              <a:lnTo>
                <a:pt x="0" y="578296"/>
              </a:lnTo>
              <a:lnTo>
                <a:pt x="188574" y="57829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2019C-8027-40F0-AC7C-7AF3C610EDE0}">
      <dsp:nvSpPr>
        <dsp:cNvPr id="0" name=""/>
        <dsp:cNvSpPr/>
      </dsp:nvSpPr>
      <dsp:spPr>
        <a:xfrm>
          <a:off x="2684223" y="1522889"/>
          <a:ext cx="91440" cy="264004"/>
        </a:xfrm>
        <a:custGeom>
          <a:avLst/>
          <a:gdLst/>
          <a:ahLst/>
          <a:cxnLst/>
          <a:rect l="0" t="0" r="0" b="0"/>
          <a:pathLst>
            <a:path>
              <a:moveTo>
                <a:pt x="45720" y="0"/>
              </a:moveTo>
              <a:lnTo>
                <a:pt x="45720" y="264004"/>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1658BA-02BE-4EED-AFA5-AAF54F54593F}">
      <dsp:nvSpPr>
        <dsp:cNvPr id="0" name=""/>
        <dsp:cNvSpPr/>
      </dsp:nvSpPr>
      <dsp:spPr>
        <a:xfrm>
          <a:off x="2729943" y="628583"/>
          <a:ext cx="1871128" cy="265723"/>
        </a:xfrm>
        <a:custGeom>
          <a:avLst/>
          <a:gdLst/>
          <a:ahLst/>
          <a:cxnLst/>
          <a:rect l="0" t="0" r="0" b="0"/>
          <a:pathLst>
            <a:path>
              <a:moveTo>
                <a:pt x="1871128" y="0"/>
              </a:moveTo>
              <a:lnTo>
                <a:pt x="1871128" y="133721"/>
              </a:lnTo>
              <a:lnTo>
                <a:pt x="0" y="133721"/>
              </a:lnTo>
              <a:lnTo>
                <a:pt x="0" y="265723"/>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BB4C5D-FB9E-40D9-BB2C-727D57835091}">
      <dsp:nvSpPr>
        <dsp:cNvPr id="0" name=""/>
        <dsp:cNvSpPr/>
      </dsp:nvSpPr>
      <dsp:spPr>
        <a:xfrm>
          <a:off x="3681266" y="0"/>
          <a:ext cx="1839611" cy="628583"/>
        </a:xfrm>
        <a:prstGeom prst="rect">
          <a:avLst/>
        </a:prstGeom>
        <a:solidFill>
          <a:schemeClr val="accent2">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Lato" panose="020F0502020204030203" pitchFamily="34" charset="0"/>
            </a:rPr>
            <a:t>GST Supply</a:t>
          </a:r>
        </a:p>
      </dsp:txBody>
      <dsp:txXfrm>
        <a:off x="3681266" y="0"/>
        <a:ext cx="1839611" cy="628583"/>
      </dsp:txXfrm>
    </dsp:sp>
    <dsp:sp modelId="{F7EDC80A-5E12-4758-A89C-3422CCA385F1}">
      <dsp:nvSpPr>
        <dsp:cNvPr id="0" name=""/>
        <dsp:cNvSpPr/>
      </dsp:nvSpPr>
      <dsp:spPr>
        <a:xfrm>
          <a:off x="2101360" y="894306"/>
          <a:ext cx="1257166" cy="628583"/>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panose="020F0502020204030203" pitchFamily="34" charset="0"/>
            </a:rPr>
            <a:t>Intra State Supply</a:t>
          </a:r>
        </a:p>
      </dsp:txBody>
      <dsp:txXfrm>
        <a:off x="2101360" y="894306"/>
        <a:ext cx="1257166" cy="628583"/>
      </dsp:txXfrm>
    </dsp:sp>
    <dsp:sp modelId="{5D1820AF-5EE0-4530-A859-A1897E7E78B9}">
      <dsp:nvSpPr>
        <dsp:cNvPr id="0" name=""/>
        <dsp:cNvSpPr/>
      </dsp:nvSpPr>
      <dsp:spPr>
        <a:xfrm>
          <a:off x="2101360" y="1786894"/>
          <a:ext cx="1257166" cy="628583"/>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panose="020F0502020204030203" pitchFamily="34" charset="0"/>
            </a:rPr>
            <a:t>Goods and/or Services</a:t>
          </a:r>
        </a:p>
      </dsp:txBody>
      <dsp:txXfrm>
        <a:off x="2101360" y="1786894"/>
        <a:ext cx="1257166" cy="628583"/>
      </dsp:txXfrm>
    </dsp:sp>
    <dsp:sp modelId="{D39E8B62-B64F-46C2-A9AA-B7B0BF8D4A1A}">
      <dsp:nvSpPr>
        <dsp:cNvPr id="0" name=""/>
        <dsp:cNvSpPr/>
      </dsp:nvSpPr>
      <dsp:spPr>
        <a:xfrm>
          <a:off x="2415651" y="2679483"/>
          <a:ext cx="1257166" cy="628583"/>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panose="020F0502020204030203" pitchFamily="34" charset="0"/>
            </a:rPr>
            <a:t>SGST</a:t>
          </a:r>
        </a:p>
      </dsp:txBody>
      <dsp:txXfrm>
        <a:off x="2415651" y="2679483"/>
        <a:ext cx="1257166" cy="628583"/>
      </dsp:txXfrm>
    </dsp:sp>
    <dsp:sp modelId="{C4ECA55C-D89A-4D92-AE22-60FC6162006A}">
      <dsp:nvSpPr>
        <dsp:cNvPr id="0" name=""/>
        <dsp:cNvSpPr/>
      </dsp:nvSpPr>
      <dsp:spPr>
        <a:xfrm>
          <a:off x="2415651" y="3572071"/>
          <a:ext cx="1257166" cy="628583"/>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panose="020F0502020204030203" pitchFamily="34" charset="0"/>
            </a:rPr>
            <a:t>CGST</a:t>
          </a:r>
        </a:p>
      </dsp:txBody>
      <dsp:txXfrm>
        <a:off x="2415651" y="3572071"/>
        <a:ext cx="1257166" cy="628583"/>
      </dsp:txXfrm>
    </dsp:sp>
    <dsp:sp modelId="{AB54DF49-9B3E-42AC-A521-8D30A6858EE1}">
      <dsp:nvSpPr>
        <dsp:cNvPr id="0" name=""/>
        <dsp:cNvSpPr/>
      </dsp:nvSpPr>
      <dsp:spPr>
        <a:xfrm>
          <a:off x="3622531" y="894306"/>
          <a:ext cx="1257166" cy="628583"/>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panose="020F0502020204030203" pitchFamily="34" charset="0"/>
            </a:rPr>
            <a:t>Inter State Supply</a:t>
          </a:r>
        </a:p>
      </dsp:txBody>
      <dsp:txXfrm>
        <a:off x="3622531" y="894306"/>
        <a:ext cx="1257166" cy="628583"/>
      </dsp:txXfrm>
    </dsp:sp>
    <dsp:sp modelId="{84332671-98EC-457E-B7A9-0A9672008AAB}">
      <dsp:nvSpPr>
        <dsp:cNvPr id="0" name=""/>
        <dsp:cNvSpPr/>
      </dsp:nvSpPr>
      <dsp:spPr>
        <a:xfrm>
          <a:off x="3622531" y="1786894"/>
          <a:ext cx="1257166" cy="628583"/>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panose="020F0502020204030203" pitchFamily="34" charset="0"/>
            </a:rPr>
            <a:t>Goods and/or Services</a:t>
          </a:r>
        </a:p>
      </dsp:txBody>
      <dsp:txXfrm>
        <a:off x="3622531" y="1786894"/>
        <a:ext cx="1257166" cy="628583"/>
      </dsp:txXfrm>
    </dsp:sp>
    <dsp:sp modelId="{DB921D06-8F17-4BF7-B0EB-E715C2A0A2EA}">
      <dsp:nvSpPr>
        <dsp:cNvPr id="0" name=""/>
        <dsp:cNvSpPr/>
      </dsp:nvSpPr>
      <dsp:spPr>
        <a:xfrm>
          <a:off x="3936822" y="2679483"/>
          <a:ext cx="1257166" cy="628583"/>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panose="020F0502020204030203" pitchFamily="34" charset="0"/>
            </a:rPr>
            <a:t>IGST</a:t>
          </a:r>
        </a:p>
      </dsp:txBody>
      <dsp:txXfrm>
        <a:off x="3936822" y="2679483"/>
        <a:ext cx="1257166" cy="628583"/>
      </dsp:txXfrm>
    </dsp:sp>
    <dsp:sp modelId="{B2E2D582-4ECA-40E5-9341-B3768734BBE4}">
      <dsp:nvSpPr>
        <dsp:cNvPr id="0" name=""/>
        <dsp:cNvSpPr/>
      </dsp:nvSpPr>
      <dsp:spPr>
        <a:xfrm>
          <a:off x="5904288" y="894306"/>
          <a:ext cx="1257166" cy="628583"/>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panose="020F0502020204030203" pitchFamily="34" charset="0"/>
            </a:rPr>
            <a:t>Import</a:t>
          </a:r>
        </a:p>
      </dsp:txBody>
      <dsp:txXfrm>
        <a:off x="5904288" y="894306"/>
        <a:ext cx="1257166" cy="628583"/>
      </dsp:txXfrm>
    </dsp:sp>
    <dsp:sp modelId="{704497EF-AC7B-4317-BA78-CFD50E833F9C}">
      <dsp:nvSpPr>
        <dsp:cNvPr id="0" name=""/>
        <dsp:cNvSpPr/>
      </dsp:nvSpPr>
      <dsp:spPr>
        <a:xfrm>
          <a:off x="5143702" y="1786894"/>
          <a:ext cx="1257166" cy="628583"/>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panose="020F0502020204030203" pitchFamily="34" charset="0"/>
            </a:rPr>
            <a:t>Goods</a:t>
          </a:r>
        </a:p>
      </dsp:txBody>
      <dsp:txXfrm>
        <a:off x="5143702" y="1786894"/>
        <a:ext cx="1257166" cy="628583"/>
      </dsp:txXfrm>
    </dsp:sp>
    <dsp:sp modelId="{A3FD717D-7B27-44BE-8259-B8D9CFABFF5F}">
      <dsp:nvSpPr>
        <dsp:cNvPr id="0" name=""/>
        <dsp:cNvSpPr/>
      </dsp:nvSpPr>
      <dsp:spPr>
        <a:xfrm>
          <a:off x="5457994" y="2679483"/>
          <a:ext cx="1257166" cy="628583"/>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panose="020F0502020204030203" pitchFamily="34" charset="0"/>
            </a:rPr>
            <a:t>Basic Custom Duty</a:t>
          </a:r>
        </a:p>
      </dsp:txBody>
      <dsp:txXfrm>
        <a:off x="5457994" y="2679483"/>
        <a:ext cx="1257166" cy="628583"/>
      </dsp:txXfrm>
    </dsp:sp>
    <dsp:sp modelId="{F9975123-8477-40A5-A7B6-D9B64F1C6010}">
      <dsp:nvSpPr>
        <dsp:cNvPr id="0" name=""/>
        <dsp:cNvSpPr/>
      </dsp:nvSpPr>
      <dsp:spPr>
        <a:xfrm>
          <a:off x="5457994" y="3572071"/>
          <a:ext cx="1257166" cy="628583"/>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panose="020F0502020204030203" pitchFamily="34" charset="0"/>
            </a:rPr>
            <a:t>IGST</a:t>
          </a:r>
        </a:p>
      </dsp:txBody>
      <dsp:txXfrm>
        <a:off x="5457994" y="3572071"/>
        <a:ext cx="1257166" cy="628583"/>
      </dsp:txXfrm>
    </dsp:sp>
    <dsp:sp modelId="{EEEEA8AC-BB26-4D2F-8844-96C66F883EE8}">
      <dsp:nvSpPr>
        <dsp:cNvPr id="0" name=""/>
        <dsp:cNvSpPr/>
      </dsp:nvSpPr>
      <dsp:spPr>
        <a:xfrm>
          <a:off x="6664873" y="1786894"/>
          <a:ext cx="1257166" cy="628583"/>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panose="020F0502020204030203" pitchFamily="34" charset="0"/>
            </a:rPr>
            <a:t>Services</a:t>
          </a:r>
        </a:p>
      </dsp:txBody>
      <dsp:txXfrm>
        <a:off x="6664873" y="1786894"/>
        <a:ext cx="1257166" cy="628583"/>
      </dsp:txXfrm>
    </dsp:sp>
    <dsp:sp modelId="{755C17D8-CF2A-491A-8A6D-411FA2E31263}">
      <dsp:nvSpPr>
        <dsp:cNvPr id="0" name=""/>
        <dsp:cNvSpPr/>
      </dsp:nvSpPr>
      <dsp:spPr>
        <a:xfrm>
          <a:off x="6979165" y="2679483"/>
          <a:ext cx="1257166" cy="628583"/>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panose="020F0502020204030203" pitchFamily="34" charset="0"/>
            </a:rPr>
            <a:t>IGST</a:t>
          </a:r>
        </a:p>
      </dsp:txBody>
      <dsp:txXfrm>
        <a:off x="6979165" y="2679483"/>
        <a:ext cx="1257166" cy="628583"/>
      </dsp:txXfrm>
    </dsp:sp>
    <dsp:sp modelId="{4C6C40A6-04AA-4400-B35C-9FACDD65A59E}">
      <dsp:nvSpPr>
        <dsp:cNvPr id="0" name=""/>
        <dsp:cNvSpPr/>
      </dsp:nvSpPr>
      <dsp:spPr>
        <a:xfrm>
          <a:off x="9039233" y="0"/>
          <a:ext cx="1257166" cy="628583"/>
        </a:xfrm>
        <a:prstGeom prst="rect">
          <a:avLst/>
        </a:prstGeom>
        <a:solidFill>
          <a:schemeClr val="accent2">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Lato" panose="020F0502020204030203" pitchFamily="34" charset="0"/>
            </a:rPr>
            <a:t>Non GST Supply</a:t>
          </a:r>
        </a:p>
      </dsp:txBody>
      <dsp:txXfrm>
        <a:off x="9039233" y="0"/>
        <a:ext cx="1257166" cy="628583"/>
      </dsp:txXfrm>
    </dsp:sp>
    <dsp:sp modelId="{0C1950D8-460F-4E60-9958-B8083E78F2E0}">
      <dsp:nvSpPr>
        <dsp:cNvPr id="0" name=""/>
        <dsp:cNvSpPr/>
      </dsp:nvSpPr>
      <dsp:spPr>
        <a:xfrm>
          <a:off x="9039723" y="1098244"/>
          <a:ext cx="1257166" cy="628583"/>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Lato" panose="020F0502020204030203" pitchFamily="34" charset="0"/>
            </a:rPr>
            <a:t>E.g. Diesel</a:t>
          </a:r>
        </a:p>
      </dsp:txBody>
      <dsp:txXfrm>
        <a:off x="9039723" y="1098244"/>
        <a:ext cx="1257166" cy="62858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7C9DB-4D14-4E1C-8664-DD35595922CE}" type="datetimeFigureOut">
              <a:rPr lang="en-IN" smtClean="0"/>
              <a:t>28-02-2024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020A9-7B86-43A8-B532-1CA06A066090}" type="slidenum">
              <a:rPr lang="en-IN" smtClean="0"/>
              <a:t>‹#›</a:t>
            </a:fld>
            <a:endParaRPr lang="en-IN"/>
          </a:p>
        </p:txBody>
      </p:sp>
    </p:spTree>
    <p:extLst>
      <p:ext uri="{BB962C8B-B14F-4D97-AF65-F5344CB8AC3E}">
        <p14:creationId xmlns:p14="http://schemas.microsoft.com/office/powerpoint/2010/main" val="777035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4</a:t>
            </a:fld>
            <a:endParaRPr lang="en-IN"/>
          </a:p>
        </p:txBody>
      </p:sp>
    </p:spTree>
    <p:extLst>
      <p:ext uri="{BB962C8B-B14F-4D97-AF65-F5344CB8AC3E}">
        <p14:creationId xmlns:p14="http://schemas.microsoft.com/office/powerpoint/2010/main" val="387366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Sale of die / </a:t>
            </a:r>
            <a:r>
              <a:rPr lang="en-US" dirty="0" err="1"/>
              <a:t>mould</a:t>
            </a:r>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33</a:t>
            </a:fld>
            <a:endParaRPr lang="en-IN"/>
          </a:p>
        </p:txBody>
      </p:sp>
    </p:spTree>
    <p:extLst>
      <p:ext uri="{BB962C8B-B14F-4D97-AF65-F5344CB8AC3E}">
        <p14:creationId xmlns:p14="http://schemas.microsoft.com/office/powerpoint/2010/main" val="3909323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Flight pre packed drinks – Canned juices example</a:t>
            </a:r>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37</a:t>
            </a:fld>
            <a:endParaRPr lang="en-IN"/>
          </a:p>
        </p:txBody>
      </p:sp>
    </p:spTree>
    <p:extLst>
      <p:ext uri="{BB962C8B-B14F-4D97-AF65-F5344CB8AC3E}">
        <p14:creationId xmlns:p14="http://schemas.microsoft.com/office/powerpoint/2010/main" val="4111646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43</a:t>
            </a:fld>
            <a:endParaRPr lang="en-IN"/>
          </a:p>
        </p:txBody>
      </p:sp>
    </p:spTree>
    <p:extLst>
      <p:ext uri="{BB962C8B-B14F-4D97-AF65-F5344CB8AC3E}">
        <p14:creationId xmlns:p14="http://schemas.microsoft.com/office/powerpoint/2010/main" val="258048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45</a:t>
            </a:fld>
            <a:endParaRPr lang="en-IN"/>
          </a:p>
        </p:txBody>
      </p:sp>
    </p:spTree>
    <p:extLst>
      <p:ext uri="{BB962C8B-B14F-4D97-AF65-F5344CB8AC3E}">
        <p14:creationId xmlns:p14="http://schemas.microsoft.com/office/powerpoint/2010/main" val="2028339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47</a:t>
            </a:fld>
            <a:endParaRPr lang="en-IN"/>
          </a:p>
        </p:txBody>
      </p:sp>
    </p:spTree>
    <p:extLst>
      <p:ext uri="{BB962C8B-B14F-4D97-AF65-F5344CB8AC3E}">
        <p14:creationId xmlns:p14="http://schemas.microsoft.com/office/powerpoint/2010/main" val="2809492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50</a:t>
            </a:fld>
            <a:endParaRPr lang="en-IN"/>
          </a:p>
        </p:txBody>
      </p:sp>
    </p:spTree>
    <p:extLst>
      <p:ext uri="{BB962C8B-B14F-4D97-AF65-F5344CB8AC3E}">
        <p14:creationId xmlns:p14="http://schemas.microsoft.com/office/powerpoint/2010/main" val="237764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52</a:t>
            </a:fld>
            <a:endParaRPr lang="en-IN"/>
          </a:p>
        </p:txBody>
      </p:sp>
    </p:spTree>
    <p:extLst>
      <p:ext uri="{BB962C8B-B14F-4D97-AF65-F5344CB8AC3E}">
        <p14:creationId xmlns:p14="http://schemas.microsoft.com/office/powerpoint/2010/main" val="3450866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53</a:t>
            </a:fld>
            <a:endParaRPr lang="en-IN"/>
          </a:p>
        </p:txBody>
      </p:sp>
    </p:spTree>
    <p:extLst>
      <p:ext uri="{BB962C8B-B14F-4D97-AF65-F5344CB8AC3E}">
        <p14:creationId xmlns:p14="http://schemas.microsoft.com/office/powerpoint/2010/main" val="1326518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admission fee. Other </a:t>
            </a:r>
            <a:r>
              <a:rPr lang="en-US" dirty="0" err="1"/>
              <a:t>anciliary</a:t>
            </a:r>
            <a:r>
              <a:rPr lang="en-US" dirty="0"/>
              <a:t> services are additionally charged</a:t>
            </a:r>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55</a:t>
            </a:fld>
            <a:endParaRPr lang="en-IN"/>
          </a:p>
        </p:txBody>
      </p:sp>
    </p:spTree>
    <p:extLst>
      <p:ext uri="{BB962C8B-B14F-4D97-AF65-F5344CB8AC3E}">
        <p14:creationId xmlns:p14="http://schemas.microsoft.com/office/powerpoint/2010/main" val="1110191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this is event management service. All inclusive package</a:t>
            </a:r>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57</a:t>
            </a:fld>
            <a:endParaRPr lang="en-IN"/>
          </a:p>
        </p:txBody>
      </p:sp>
    </p:spTree>
    <p:extLst>
      <p:ext uri="{BB962C8B-B14F-4D97-AF65-F5344CB8AC3E}">
        <p14:creationId xmlns:p14="http://schemas.microsoft.com/office/powerpoint/2010/main" val="230535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days from the provision of service</a:t>
            </a:r>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15</a:t>
            </a:fld>
            <a:endParaRPr lang="en-IN"/>
          </a:p>
        </p:txBody>
      </p:sp>
    </p:spTree>
    <p:extLst>
      <p:ext uri="{BB962C8B-B14F-4D97-AF65-F5344CB8AC3E}">
        <p14:creationId xmlns:p14="http://schemas.microsoft.com/office/powerpoint/2010/main" val="152830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Destination is irrelevant</a:t>
            </a:r>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59</a:t>
            </a:fld>
            <a:endParaRPr lang="en-IN"/>
          </a:p>
        </p:txBody>
      </p:sp>
    </p:spTree>
    <p:extLst>
      <p:ext uri="{BB962C8B-B14F-4D97-AF65-F5344CB8AC3E}">
        <p14:creationId xmlns:p14="http://schemas.microsoft.com/office/powerpoint/2010/main" val="3568815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66</a:t>
            </a:fld>
            <a:endParaRPr lang="en-IN"/>
          </a:p>
        </p:txBody>
      </p:sp>
    </p:spTree>
    <p:extLst>
      <p:ext uri="{BB962C8B-B14F-4D97-AF65-F5344CB8AC3E}">
        <p14:creationId xmlns:p14="http://schemas.microsoft.com/office/powerpoint/2010/main" val="168678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72</a:t>
            </a:fld>
            <a:endParaRPr lang="en-IN"/>
          </a:p>
        </p:txBody>
      </p:sp>
    </p:spTree>
    <p:extLst>
      <p:ext uri="{BB962C8B-B14F-4D97-AF65-F5344CB8AC3E}">
        <p14:creationId xmlns:p14="http://schemas.microsoft.com/office/powerpoint/2010/main" val="474056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73</a:t>
            </a:fld>
            <a:endParaRPr lang="en-IN"/>
          </a:p>
        </p:txBody>
      </p:sp>
    </p:spTree>
    <p:extLst>
      <p:ext uri="{BB962C8B-B14F-4D97-AF65-F5344CB8AC3E}">
        <p14:creationId xmlns:p14="http://schemas.microsoft.com/office/powerpoint/2010/main" val="45597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 of outbound services C + S and in case of inbound services – No GST as place of supply will be outside India</a:t>
            </a:r>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78</a:t>
            </a:fld>
            <a:endParaRPr lang="en-IN"/>
          </a:p>
        </p:txBody>
      </p:sp>
    </p:spTree>
    <p:extLst>
      <p:ext uri="{BB962C8B-B14F-4D97-AF65-F5344CB8AC3E}">
        <p14:creationId xmlns:p14="http://schemas.microsoft.com/office/powerpoint/2010/main" val="4030039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Packing &amp; forwarding charges to be considered</a:t>
            </a:r>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84</a:t>
            </a:fld>
            <a:endParaRPr lang="en-IN"/>
          </a:p>
        </p:txBody>
      </p:sp>
    </p:spTree>
    <p:extLst>
      <p:ext uri="{BB962C8B-B14F-4D97-AF65-F5344CB8AC3E}">
        <p14:creationId xmlns:p14="http://schemas.microsoft.com/office/powerpoint/2010/main" val="4162215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Cash &amp; Trade Discount</a:t>
            </a:r>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85</a:t>
            </a:fld>
            <a:endParaRPr lang="en-IN"/>
          </a:p>
        </p:txBody>
      </p:sp>
    </p:spTree>
    <p:extLst>
      <p:ext uri="{BB962C8B-B14F-4D97-AF65-F5344CB8AC3E}">
        <p14:creationId xmlns:p14="http://schemas.microsoft.com/office/powerpoint/2010/main" val="2200214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goods</a:t>
            </a:r>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17</a:t>
            </a:fld>
            <a:endParaRPr lang="en-IN"/>
          </a:p>
        </p:txBody>
      </p:sp>
    </p:spTree>
    <p:extLst>
      <p:ext uri="{BB962C8B-B14F-4D97-AF65-F5344CB8AC3E}">
        <p14:creationId xmlns:p14="http://schemas.microsoft.com/office/powerpoint/2010/main" val="3507939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goods</a:t>
            </a:r>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18</a:t>
            </a:fld>
            <a:endParaRPr lang="en-IN"/>
          </a:p>
        </p:txBody>
      </p:sp>
    </p:spTree>
    <p:extLst>
      <p:ext uri="{BB962C8B-B14F-4D97-AF65-F5344CB8AC3E}">
        <p14:creationId xmlns:p14="http://schemas.microsoft.com/office/powerpoint/2010/main" val="105955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goods</a:t>
            </a:r>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19</a:t>
            </a:fld>
            <a:endParaRPr lang="en-IN"/>
          </a:p>
        </p:txBody>
      </p:sp>
    </p:spTree>
    <p:extLst>
      <p:ext uri="{BB962C8B-B14F-4D97-AF65-F5344CB8AC3E}">
        <p14:creationId xmlns:p14="http://schemas.microsoft.com/office/powerpoint/2010/main" val="1096654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goods</a:t>
            </a:r>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20</a:t>
            </a:fld>
            <a:endParaRPr lang="en-IN"/>
          </a:p>
        </p:txBody>
      </p:sp>
    </p:spTree>
    <p:extLst>
      <p:ext uri="{BB962C8B-B14F-4D97-AF65-F5344CB8AC3E}">
        <p14:creationId xmlns:p14="http://schemas.microsoft.com/office/powerpoint/2010/main" val="3835878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goods</a:t>
            </a:r>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21</a:t>
            </a:fld>
            <a:endParaRPr lang="en-IN"/>
          </a:p>
        </p:txBody>
      </p:sp>
    </p:spTree>
    <p:extLst>
      <p:ext uri="{BB962C8B-B14F-4D97-AF65-F5344CB8AC3E}">
        <p14:creationId xmlns:p14="http://schemas.microsoft.com/office/powerpoint/2010/main" val="3127700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Supply of </a:t>
            </a:r>
            <a:r>
              <a:rPr lang="en-US" dirty="0" err="1"/>
              <a:t>iphone</a:t>
            </a:r>
            <a:endParaRPr lang="en-IN" dirty="0"/>
          </a:p>
        </p:txBody>
      </p:sp>
      <p:sp>
        <p:nvSpPr>
          <p:cNvPr id="4" name="Slide Number Placeholder 3"/>
          <p:cNvSpPr>
            <a:spLocks noGrp="1"/>
          </p:cNvSpPr>
          <p:nvPr>
            <p:ph type="sldNum" sz="quarter" idx="5"/>
          </p:nvPr>
        </p:nvSpPr>
        <p:spPr/>
        <p:txBody>
          <a:bodyPr/>
          <a:lstStyle/>
          <a:p>
            <a:fld id="{F6E020A9-7B86-43A8-B532-1CA06A066090}" type="slidenum">
              <a:rPr lang="en-IN" smtClean="0"/>
              <a:t>29</a:t>
            </a:fld>
            <a:endParaRPr lang="en-IN"/>
          </a:p>
        </p:txBody>
      </p:sp>
    </p:spTree>
    <p:extLst>
      <p:ext uri="{BB962C8B-B14F-4D97-AF65-F5344CB8AC3E}">
        <p14:creationId xmlns:p14="http://schemas.microsoft.com/office/powerpoint/2010/main" val="3919363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754B-CE06-467E-A53C-05C8FE4B215A}" type="slidenum">
              <a:rPr lang="en-US" smtClean="0"/>
              <a:pPr/>
              <a:t>31</a:t>
            </a:fld>
            <a:endParaRPr lang="en-US"/>
          </a:p>
        </p:txBody>
      </p:sp>
    </p:spTree>
    <p:extLst>
      <p:ext uri="{BB962C8B-B14F-4D97-AF65-F5344CB8AC3E}">
        <p14:creationId xmlns:p14="http://schemas.microsoft.com/office/powerpoint/2010/main" val="3637992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BA6B07-A00C-4FF7-989D-5D985920F38C}"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9085AF8-0886-4951-AA25-E25A0A352F0F}" type="slidenum">
              <a:rPr lang="en-US" smtClean="0"/>
              <a:pPr/>
              <a:t>‹#›</a:t>
            </a:fld>
            <a:endParaRPr lang="en-US"/>
          </a:p>
        </p:txBody>
      </p:sp>
    </p:spTree>
    <p:extLst>
      <p:ext uri="{BB962C8B-B14F-4D97-AF65-F5344CB8AC3E}">
        <p14:creationId xmlns:p14="http://schemas.microsoft.com/office/powerpoint/2010/main" val="395634886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BA6B07-A00C-4FF7-989D-5D985920F38C}"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085AF8-0886-4951-AA25-E25A0A352F0F}" type="slidenum">
              <a:rPr lang="en-US" smtClean="0"/>
              <a:pPr/>
              <a:t>‹#›</a:t>
            </a:fld>
            <a:endParaRPr lang="en-US" dirty="0"/>
          </a:p>
        </p:txBody>
      </p:sp>
    </p:spTree>
    <p:extLst>
      <p:ext uri="{BB962C8B-B14F-4D97-AF65-F5344CB8AC3E}">
        <p14:creationId xmlns:p14="http://schemas.microsoft.com/office/powerpoint/2010/main" val="179216127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BA6B07-A00C-4FF7-989D-5D985920F38C}"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085AF8-0886-4951-AA25-E25A0A352F0F}"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011752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6BA6B07-A00C-4FF7-989D-5D985920F38C}"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085AF8-0886-4951-AA25-E25A0A352F0F}" type="slidenum">
              <a:rPr lang="en-US" smtClean="0"/>
              <a:pPr/>
              <a:t>‹#›</a:t>
            </a:fld>
            <a:endParaRPr lang="en-US" dirty="0"/>
          </a:p>
        </p:txBody>
      </p:sp>
    </p:spTree>
    <p:extLst>
      <p:ext uri="{BB962C8B-B14F-4D97-AF65-F5344CB8AC3E}">
        <p14:creationId xmlns:p14="http://schemas.microsoft.com/office/powerpoint/2010/main" val="263650438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6BA6B07-A00C-4FF7-989D-5D985920F38C}"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085AF8-0886-4951-AA25-E25A0A352F0F}"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7089234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6BA6B07-A00C-4FF7-989D-5D985920F38C}"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085AF8-0886-4951-AA25-E25A0A352F0F}" type="slidenum">
              <a:rPr lang="en-US" smtClean="0"/>
              <a:pPr/>
              <a:t>‹#›</a:t>
            </a:fld>
            <a:endParaRPr lang="en-US" dirty="0"/>
          </a:p>
        </p:txBody>
      </p:sp>
    </p:spTree>
    <p:extLst>
      <p:ext uri="{BB962C8B-B14F-4D97-AF65-F5344CB8AC3E}">
        <p14:creationId xmlns:p14="http://schemas.microsoft.com/office/powerpoint/2010/main" val="179490835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A6B07-A00C-4FF7-989D-5D985920F38C}"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085AF8-0886-4951-AA25-E25A0A352F0F}" type="slidenum">
              <a:rPr lang="en-US" smtClean="0"/>
              <a:pPr/>
              <a:t>‹#›</a:t>
            </a:fld>
            <a:endParaRPr lang="en-US"/>
          </a:p>
        </p:txBody>
      </p:sp>
    </p:spTree>
    <p:extLst>
      <p:ext uri="{BB962C8B-B14F-4D97-AF65-F5344CB8AC3E}">
        <p14:creationId xmlns:p14="http://schemas.microsoft.com/office/powerpoint/2010/main" val="4081890503"/>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A6B07-A00C-4FF7-989D-5D985920F38C}"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085AF8-0886-4951-AA25-E25A0A352F0F}" type="slidenum">
              <a:rPr lang="en-US" smtClean="0"/>
              <a:pPr/>
              <a:t>‹#›</a:t>
            </a:fld>
            <a:endParaRPr lang="en-US"/>
          </a:p>
        </p:txBody>
      </p:sp>
    </p:spTree>
    <p:extLst>
      <p:ext uri="{BB962C8B-B14F-4D97-AF65-F5344CB8AC3E}">
        <p14:creationId xmlns:p14="http://schemas.microsoft.com/office/powerpoint/2010/main" val="288144908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lvl1pPr>
              <a:defRPr/>
            </a:lvl1pPr>
          </a:lstStyle>
          <a:p>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A6B07-A00C-4FF7-989D-5D985920F38C}"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085AF8-0886-4951-AA25-E25A0A352F0F}" type="slidenum">
              <a:rPr lang="en-US" smtClean="0"/>
              <a:pPr/>
              <a:t>‹#›</a:t>
            </a:fld>
            <a:endParaRPr lang="en-US"/>
          </a:p>
        </p:txBody>
      </p:sp>
    </p:spTree>
    <p:extLst>
      <p:ext uri="{BB962C8B-B14F-4D97-AF65-F5344CB8AC3E}">
        <p14:creationId xmlns:p14="http://schemas.microsoft.com/office/powerpoint/2010/main" val="988226330"/>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BA6B07-A00C-4FF7-989D-5D985920F38C}"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085AF8-0886-4951-AA25-E25A0A352F0F}" type="slidenum">
              <a:rPr lang="en-US" smtClean="0"/>
              <a:pPr/>
              <a:t>‹#›</a:t>
            </a:fld>
            <a:endParaRPr lang="en-US"/>
          </a:p>
        </p:txBody>
      </p:sp>
    </p:spTree>
    <p:extLst>
      <p:ext uri="{BB962C8B-B14F-4D97-AF65-F5344CB8AC3E}">
        <p14:creationId xmlns:p14="http://schemas.microsoft.com/office/powerpoint/2010/main" val="271234831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BA6B07-A00C-4FF7-989D-5D985920F38C}"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9085AF8-0886-4951-AA25-E25A0A352F0F}" type="slidenum">
              <a:rPr lang="en-US" smtClean="0"/>
              <a:pPr/>
              <a:t>‹#›</a:t>
            </a:fld>
            <a:endParaRPr lang="en-US"/>
          </a:p>
        </p:txBody>
      </p:sp>
    </p:spTree>
    <p:extLst>
      <p:ext uri="{BB962C8B-B14F-4D97-AF65-F5344CB8AC3E}">
        <p14:creationId xmlns:p14="http://schemas.microsoft.com/office/powerpoint/2010/main" val="26020918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BA6B07-A00C-4FF7-989D-5D985920F38C}"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9085AF8-0886-4951-AA25-E25A0A352F0F}" type="slidenum">
              <a:rPr lang="en-US" smtClean="0"/>
              <a:pPr/>
              <a:t>‹#›</a:t>
            </a:fld>
            <a:endParaRPr lang="en-US"/>
          </a:p>
        </p:txBody>
      </p:sp>
    </p:spTree>
    <p:extLst>
      <p:ext uri="{BB962C8B-B14F-4D97-AF65-F5344CB8AC3E}">
        <p14:creationId xmlns:p14="http://schemas.microsoft.com/office/powerpoint/2010/main" val="228441074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BA6B07-A00C-4FF7-989D-5D985920F38C}"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9085AF8-0886-4951-AA25-E25A0A352F0F}" type="slidenum">
              <a:rPr lang="en-US" smtClean="0"/>
              <a:pPr/>
              <a:t>‹#›</a:t>
            </a:fld>
            <a:endParaRPr lang="en-US"/>
          </a:p>
        </p:txBody>
      </p:sp>
    </p:spTree>
    <p:extLst>
      <p:ext uri="{BB962C8B-B14F-4D97-AF65-F5344CB8AC3E}">
        <p14:creationId xmlns:p14="http://schemas.microsoft.com/office/powerpoint/2010/main" val="232945595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A6B07-A00C-4FF7-989D-5D985920F38C}"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9085AF8-0886-4951-AA25-E25A0A352F0F}" type="slidenum">
              <a:rPr lang="en-US" smtClean="0"/>
              <a:pPr/>
              <a:t>‹#›</a:t>
            </a:fld>
            <a:endParaRPr lang="en-US"/>
          </a:p>
        </p:txBody>
      </p:sp>
    </p:spTree>
    <p:extLst>
      <p:ext uri="{BB962C8B-B14F-4D97-AF65-F5344CB8AC3E}">
        <p14:creationId xmlns:p14="http://schemas.microsoft.com/office/powerpoint/2010/main" val="6062917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BA6B07-A00C-4FF7-989D-5D985920F38C}"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9085AF8-0886-4951-AA25-E25A0A352F0F}" type="slidenum">
              <a:rPr lang="en-US" smtClean="0"/>
              <a:pPr/>
              <a:t>‹#›</a:t>
            </a:fld>
            <a:endParaRPr lang="en-US"/>
          </a:p>
        </p:txBody>
      </p:sp>
    </p:spTree>
    <p:extLst>
      <p:ext uri="{BB962C8B-B14F-4D97-AF65-F5344CB8AC3E}">
        <p14:creationId xmlns:p14="http://schemas.microsoft.com/office/powerpoint/2010/main" val="69132522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BA6B07-A00C-4FF7-989D-5D985920F38C}"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085AF8-0886-4951-AA25-E25A0A352F0F}" type="slidenum">
              <a:rPr lang="en-US" smtClean="0"/>
              <a:pPr/>
              <a:t>‹#›</a:t>
            </a:fld>
            <a:endParaRPr lang="en-US"/>
          </a:p>
        </p:txBody>
      </p:sp>
    </p:spTree>
    <p:extLst>
      <p:ext uri="{BB962C8B-B14F-4D97-AF65-F5344CB8AC3E}">
        <p14:creationId xmlns:p14="http://schemas.microsoft.com/office/powerpoint/2010/main" val="1713189723"/>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6BA6B07-A00C-4FF7-989D-5D985920F38C}" type="datetimeFigureOut">
              <a:rPr lang="en-US" smtClean="0"/>
              <a:pPr/>
              <a:t>2/28/2024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9085AF8-0886-4951-AA25-E25A0A352F0F}" type="slidenum">
              <a:rPr lang="en-US" smtClean="0"/>
              <a:pPr/>
              <a:t>‹#›</a:t>
            </a:fld>
            <a:endParaRPr lang="en-US" dirty="0"/>
          </a:p>
        </p:txBody>
      </p:sp>
    </p:spTree>
    <p:extLst>
      <p:ext uri="{BB962C8B-B14F-4D97-AF65-F5344CB8AC3E}">
        <p14:creationId xmlns:p14="http://schemas.microsoft.com/office/powerpoint/2010/main" val="35553553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vakharia.chaitanya@gmail.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0535" y="919217"/>
            <a:ext cx="6604674" cy="761938"/>
          </a:xfrm>
        </p:spPr>
        <p:txBody>
          <a:bodyPr>
            <a:normAutofit fontScale="90000"/>
          </a:bodyPr>
          <a:lstStyle/>
          <a:p>
            <a:pPr algn="ctr"/>
            <a:r>
              <a:rPr lang="en-US" b="1" dirty="0">
                <a:latin typeface="Lato" panose="020F0502020204030203" pitchFamily="34" charset="0"/>
              </a:rPr>
              <a:t>Goods </a:t>
            </a:r>
            <a:r>
              <a:rPr lang="en-US" b="1" dirty="0">
                <a:solidFill>
                  <a:srgbClr val="F17622"/>
                </a:solidFill>
                <a:latin typeface="Lato" panose="020F0502020204030203" pitchFamily="34" charset="0"/>
              </a:rPr>
              <a:t>and </a:t>
            </a:r>
            <a:r>
              <a:rPr lang="en-US" b="1" dirty="0">
                <a:latin typeface="Lato" panose="020F0502020204030203" pitchFamily="34" charset="0"/>
              </a:rPr>
              <a:t>Service Tax</a:t>
            </a:r>
          </a:p>
        </p:txBody>
      </p:sp>
      <p:sp>
        <p:nvSpPr>
          <p:cNvPr id="3" name="Subtitle 2"/>
          <p:cNvSpPr>
            <a:spLocks noGrp="1"/>
          </p:cNvSpPr>
          <p:nvPr>
            <p:ph type="subTitle" idx="1"/>
          </p:nvPr>
        </p:nvSpPr>
        <p:spPr>
          <a:xfrm>
            <a:off x="2222693" y="4099391"/>
            <a:ext cx="8060788" cy="1408922"/>
          </a:xfrm>
        </p:spPr>
        <p:txBody>
          <a:bodyPr>
            <a:normAutofit/>
          </a:bodyPr>
          <a:lstStyle/>
          <a:p>
            <a:pPr algn="ctr"/>
            <a:r>
              <a:rPr lang="en-US" dirty="0">
                <a:latin typeface="Lato" panose="020F0502020204030203" pitchFamily="34" charset="0"/>
              </a:rPr>
              <a:t>Presented by-</a:t>
            </a:r>
          </a:p>
          <a:p>
            <a:pPr algn="ctr"/>
            <a:r>
              <a:rPr lang="en-US" sz="2200" b="1" dirty="0">
                <a:latin typeface="Lato" panose="020F0502020204030203" pitchFamily="34" charset="0"/>
              </a:rPr>
              <a:t>CA Chaitanya </a:t>
            </a:r>
            <a:r>
              <a:rPr lang="en-US" sz="2200" b="1" dirty="0">
                <a:solidFill>
                  <a:srgbClr val="F17622"/>
                </a:solidFill>
                <a:latin typeface="Lato" panose="020F0502020204030203" pitchFamily="34" charset="0"/>
              </a:rPr>
              <a:t>Sunil </a:t>
            </a:r>
            <a:r>
              <a:rPr lang="en-US" sz="2200" b="1" dirty="0">
                <a:latin typeface="Lato" panose="020F0502020204030203" pitchFamily="34" charset="0"/>
              </a:rPr>
              <a:t>Vakharia</a:t>
            </a:r>
          </a:p>
          <a:p>
            <a:pPr algn="ctr"/>
            <a:r>
              <a:rPr lang="en-US" sz="2200" b="1" dirty="0">
                <a:solidFill>
                  <a:srgbClr val="F17622"/>
                </a:solidFill>
                <a:latin typeface="Lato" panose="020F0502020204030203" pitchFamily="34" charset="0"/>
              </a:rPr>
              <a:t>29</a:t>
            </a:r>
            <a:r>
              <a:rPr lang="en-US" sz="2200" b="1" baseline="30000" dirty="0">
                <a:solidFill>
                  <a:srgbClr val="F17622"/>
                </a:solidFill>
                <a:latin typeface="Lato" panose="020F0502020204030203" pitchFamily="34" charset="0"/>
              </a:rPr>
              <a:t>th</a:t>
            </a:r>
            <a:r>
              <a:rPr lang="en-US" sz="2200" b="1" dirty="0">
                <a:solidFill>
                  <a:srgbClr val="F17622"/>
                </a:solidFill>
                <a:latin typeface="Lato" panose="020F0502020204030203" pitchFamily="34" charset="0"/>
              </a:rPr>
              <a:t> February 2024</a:t>
            </a:r>
            <a:endParaRPr lang="en-US" sz="2200" b="1" dirty="0">
              <a:latin typeface="Lato" panose="020F0502020204030203" pitchFamily="34" charset="0"/>
            </a:endParaRPr>
          </a:p>
          <a:p>
            <a:pPr algn="ctr"/>
            <a:endParaRPr lang="en-US" sz="2200" b="1" dirty="0">
              <a:latin typeface="Lato" panose="020F0502020204030203" pitchFamily="34" charset="0"/>
            </a:endParaRPr>
          </a:p>
        </p:txBody>
      </p:sp>
      <p:pic>
        <p:nvPicPr>
          <p:cNvPr id="5"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7ACB9A8B-F500-C18C-1A2B-B9CE1851A176}"/>
              </a:ext>
            </a:extLst>
          </p:cNvPr>
          <p:cNvSpPr txBox="1">
            <a:spLocks/>
          </p:cNvSpPr>
          <p:nvPr/>
        </p:nvSpPr>
        <p:spPr>
          <a:xfrm>
            <a:off x="1724161" y="2769553"/>
            <a:ext cx="8915399" cy="761938"/>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rgbClr val="F17622"/>
                </a:solidFill>
                <a:latin typeface="Lato" panose="020F0502020204030203" pitchFamily="34" charset="0"/>
              </a:rPr>
              <a:t>Topic: </a:t>
            </a:r>
          </a:p>
          <a:p>
            <a:pPr algn="ctr"/>
            <a:r>
              <a:rPr lang="en-US" sz="4000" b="1" dirty="0">
                <a:latin typeface="Lato" panose="020F0502020204030203" pitchFamily="34" charset="0"/>
              </a:rPr>
              <a:t>Time, Place and Value of Supply</a:t>
            </a:r>
          </a:p>
        </p:txBody>
      </p:sp>
      <p:pic>
        <p:nvPicPr>
          <p:cNvPr id="6" name="object 13">
            <a:extLst>
              <a:ext uri="{FF2B5EF4-FFF2-40B4-BE49-F238E27FC236}">
                <a16:creationId xmlns:a16="http://schemas.microsoft.com/office/drawing/2014/main" id="{B0B9ECC1-BC26-43D5-A54E-6EAC5AA8F842}"/>
              </a:ext>
            </a:extLst>
          </p:cNvPr>
          <p:cNvPicPr/>
          <p:nvPr/>
        </p:nvPicPr>
        <p:blipFill>
          <a:blip r:embed="rId3" cstate="print"/>
          <a:stretch>
            <a:fillRect/>
          </a:stretch>
        </p:blipFill>
        <p:spPr>
          <a:xfrm>
            <a:off x="8518094" y="4622631"/>
            <a:ext cx="2962030" cy="1663114"/>
          </a:xfrm>
          <a:prstGeom prst="rect">
            <a:avLst/>
          </a:prstGeom>
        </p:spPr>
      </p:pic>
    </p:spTree>
    <p:extLst>
      <p:ext uri="{BB962C8B-B14F-4D97-AF65-F5344CB8AC3E}">
        <p14:creationId xmlns:p14="http://schemas.microsoft.com/office/powerpoint/2010/main" val="37881489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a:t>
            </a:r>
          </a:p>
        </p:txBody>
      </p:sp>
      <p:sp>
        <p:nvSpPr>
          <p:cNvPr id="3" name="Content Placeholder 2"/>
          <p:cNvSpPr>
            <a:spLocks noGrp="1"/>
          </p:cNvSpPr>
          <p:nvPr>
            <p:ph idx="1"/>
          </p:nvPr>
        </p:nvSpPr>
        <p:spPr>
          <a:xfrm>
            <a:off x="1687175" y="1487013"/>
            <a:ext cx="8806702" cy="1270255"/>
          </a:xfrm>
        </p:spPr>
        <p:txBody>
          <a:bodyPr>
            <a:noAutofit/>
          </a:bodyPr>
          <a:lstStyle/>
          <a:p>
            <a:r>
              <a:rPr lang="en-US" sz="2000" dirty="0">
                <a:latin typeface="Lato" panose="020F0502020204030203" pitchFamily="34" charset="0"/>
              </a:rPr>
              <a:t>Mr. </a:t>
            </a:r>
            <a:r>
              <a:rPr lang="en-US" sz="2000" dirty="0" err="1">
                <a:latin typeface="Lato" panose="020F0502020204030203" pitchFamily="34" charset="0"/>
              </a:rPr>
              <a:t>Iyer</a:t>
            </a:r>
            <a:r>
              <a:rPr lang="en-US" sz="2000" dirty="0">
                <a:latin typeface="Lato" panose="020F0502020204030203" pitchFamily="34" charset="0"/>
              </a:rPr>
              <a:t> purchased gift voucher from </a:t>
            </a:r>
            <a:r>
              <a:rPr lang="en-US" sz="2000" dirty="0" err="1">
                <a:latin typeface="Lato" panose="020F0502020204030203" pitchFamily="34" charset="0"/>
              </a:rPr>
              <a:t>Gada</a:t>
            </a:r>
            <a:r>
              <a:rPr lang="en-US" sz="2000" dirty="0">
                <a:latin typeface="Lato" panose="020F0502020204030203" pitchFamily="34" charset="0"/>
              </a:rPr>
              <a:t> Electronics for purchase of mobile as anniversary gift to Mrs. </a:t>
            </a:r>
            <a:r>
              <a:rPr lang="en-US" sz="2000" dirty="0" err="1">
                <a:latin typeface="Lato" panose="020F0502020204030203" pitchFamily="34" charset="0"/>
              </a:rPr>
              <a:t>Babita</a:t>
            </a:r>
            <a:r>
              <a:rPr lang="en-US" sz="2000" dirty="0">
                <a:latin typeface="Lato" panose="020F0502020204030203" pitchFamily="34" charset="0"/>
              </a:rPr>
              <a:t>. Date of purchase of voucher - 3</a:t>
            </a:r>
            <a:r>
              <a:rPr lang="en-US" sz="2000" baseline="30000" dirty="0">
                <a:latin typeface="Lato" panose="020F0502020204030203" pitchFamily="34" charset="0"/>
              </a:rPr>
              <a:t>rd</a:t>
            </a:r>
            <a:r>
              <a:rPr lang="en-US" sz="2000" dirty="0">
                <a:latin typeface="Lato" panose="020F0502020204030203" pitchFamily="34" charset="0"/>
              </a:rPr>
              <a:t> March 2024.</a:t>
            </a:r>
          </a:p>
          <a:p>
            <a:r>
              <a:rPr lang="en-US" sz="2000" dirty="0">
                <a:latin typeface="Lato" panose="020F0502020204030203" pitchFamily="34" charset="0"/>
              </a:rPr>
              <a:t>What will be the time of supply?</a:t>
            </a:r>
          </a:p>
        </p:txBody>
      </p:sp>
      <p:sp>
        <p:nvSpPr>
          <p:cNvPr id="5" name="TextBox 4">
            <a:extLst>
              <a:ext uri="{FF2B5EF4-FFF2-40B4-BE49-F238E27FC236}">
                <a16:creationId xmlns:a16="http://schemas.microsoft.com/office/drawing/2014/main" id="{13C02683-19DE-C147-4080-3E081D3957C2}"/>
              </a:ext>
            </a:extLst>
          </p:cNvPr>
          <p:cNvSpPr txBox="1"/>
          <p:nvPr/>
        </p:nvSpPr>
        <p:spPr>
          <a:xfrm>
            <a:off x="1862843" y="4273060"/>
            <a:ext cx="6226079" cy="1107996"/>
          </a:xfrm>
          <a:prstGeom prst="rect">
            <a:avLst/>
          </a:prstGeom>
          <a:noFill/>
        </p:spPr>
        <p:txBody>
          <a:bodyPr wrap="square" rtlCol="0">
            <a:spAutoFit/>
          </a:bodyPr>
          <a:lstStyle/>
          <a:p>
            <a:r>
              <a:rPr lang="en-US" sz="2200" b="1" dirty="0">
                <a:latin typeface="Lato" panose="020F0502020204030203" pitchFamily="34" charset="0"/>
              </a:rPr>
              <a:t>Answer:</a:t>
            </a:r>
          </a:p>
          <a:p>
            <a:r>
              <a:rPr lang="en-US" sz="2200" b="1" dirty="0">
                <a:latin typeface="Lato" panose="020F0502020204030203" pitchFamily="34" charset="0"/>
              </a:rPr>
              <a:t>Purchase item known at the time of sale of voucher, Time of supply shall be 3</a:t>
            </a:r>
            <a:r>
              <a:rPr lang="en-US" sz="2200" b="1" baseline="30000" dirty="0">
                <a:latin typeface="Lato" panose="020F0502020204030203" pitchFamily="34" charset="0"/>
              </a:rPr>
              <a:t>rd</a:t>
            </a:r>
            <a:r>
              <a:rPr lang="en-US" sz="2200" b="1" dirty="0">
                <a:latin typeface="Lato" panose="020F0502020204030203" pitchFamily="34" charset="0"/>
              </a:rPr>
              <a:t> March 2024</a:t>
            </a:r>
            <a:endParaRPr lang="en-IN" sz="2200" b="1" dirty="0">
              <a:latin typeface="Lato" panose="020F0502020204030203" pitchFamily="34" charset="0"/>
            </a:endParaRPr>
          </a:p>
        </p:txBody>
      </p:sp>
      <p:pic>
        <p:nvPicPr>
          <p:cNvPr id="6" name="Picture 2" descr="jethalal-meme-templates-19 - The Best of Indian Pop Culture &amp; What's  Trending on Web">
            <a:extLst>
              <a:ext uri="{FF2B5EF4-FFF2-40B4-BE49-F238E27FC236}">
                <a16:creationId xmlns:a16="http://schemas.microsoft.com/office/drawing/2014/main" id="{FF0FD1A9-8E41-44E8-9904-3A53E435CD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1728" y="4403188"/>
            <a:ext cx="3346654" cy="23833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67093430-1085-4EFD-BCA2-AE7BF5D51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937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FDD140C-BA04-7AE0-7D06-252B0E7AA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597891" y="624110"/>
            <a:ext cx="9476509" cy="696690"/>
          </a:xfrm>
        </p:spPr>
        <p:txBody>
          <a:bodyPr/>
          <a:lstStyle/>
          <a:p>
            <a:r>
              <a:rPr lang="en-IN" b="1" dirty="0">
                <a:latin typeface="Lato" panose="020F0502020204030203" pitchFamily="34" charset="0"/>
              </a:rPr>
              <a:t>Section 12 of CGST Act, 2017</a:t>
            </a:r>
            <a:endParaRPr lang="en-IN" dirty="0"/>
          </a:p>
        </p:txBody>
      </p:sp>
      <p:sp>
        <p:nvSpPr>
          <p:cNvPr id="6" name="Content Placeholder 5"/>
          <p:cNvSpPr>
            <a:spLocks noGrp="1"/>
          </p:cNvSpPr>
          <p:nvPr>
            <p:ph idx="1"/>
          </p:nvPr>
        </p:nvSpPr>
        <p:spPr>
          <a:xfrm>
            <a:off x="1597891" y="1320800"/>
            <a:ext cx="9813059" cy="4590422"/>
          </a:xfrm>
        </p:spPr>
        <p:txBody>
          <a:bodyPr lIns="144000">
            <a:normAutofit/>
          </a:bodyPr>
          <a:lstStyle/>
          <a:p>
            <a:pPr marL="457200" indent="-457200">
              <a:buAutoNum type="arabicParenBoth" startAt="5"/>
            </a:pPr>
            <a:r>
              <a:rPr lang="en-GB" sz="2500" i="1" dirty="0">
                <a:latin typeface="Lato" panose="020F0502020204030203" pitchFamily="34" charset="0"/>
              </a:rPr>
              <a:t>Where it is not possible to determine the time of supply under the provisions of sub-section (2) or 	sub-section (3) or sub-section (4), the time of supply shall—</a:t>
            </a:r>
          </a:p>
          <a:p>
            <a:pPr marL="0" indent="0">
              <a:buNone/>
            </a:pPr>
            <a:r>
              <a:rPr lang="en-GB" sz="2500" i="1" dirty="0">
                <a:latin typeface="Lato" panose="020F0502020204030203" pitchFamily="34" charset="0"/>
              </a:rPr>
              <a:t>	(a) in a case where a periodical return has to be filed, be the date on 	which such return is to be filed; or</a:t>
            </a:r>
          </a:p>
          <a:p>
            <a:pPr marL="457200" lvl="1" indent="0">
              <a:buNone/>
            </a:pPr>
            <a:r>
              <a:rPr lang="en-GB" sz="2500" i="1" dirty="0">
                <a:latin typeface="Lato" panose="020F0502020204030203" pitchFamily="34" charset="0"/>
              </a:rPr>
              <a:t>(b) in any other case, be the date on which the tax is paid.</a:t>
            </a:r>
          </a:p>
        </p:txBody>
      </p:sp>
    </p:spTree>
    <p:extLst>
      <p:ext uri="{BB962C8B-B14F-4D97-AF65-F5344CB8AC3E}">
        <p14:creationId xmlns:p14="http://schemas.microsoft.com/office/powerpoint/2010/main" val="3491477690"/>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365" y="624110"/>
            <a:ext cx="9888248" cy="779817"/>
          </a:xfrm>
        </p:spPr>
        <p:txBody>
          <a:bodyPr/>
          <a:lstStyle/>
          <a:p>
            <a:r>
              <a:rPr lang="en-IN" b="1" dirty="0">
                <a:latin typeface="Lato" panose="020F0502020204030203" pitchFamily="34" charset="0"/>
              </a:rPr>
              <a:t>Section 12 of CGST Act, 2017</a:t>
            </a:r>
            <a:endParaRPr lang="en-IN" dirty="0"/>
          </a:p>
        </p:txBody>
      </p:sp>
      <p:sp>
        <p:nvSpPr>
          <p:cNvPr id="3" name="Content Placeholder 2"/>
          <p:cNvSpPr>
            <a:spLocks noGrp="1"/>
          </p:cNvSpPr>
          <p:nvPr>
            <p:ph idx="1"/>
          </p:nvPr>
        </p:nvSpPr>
        <p:spPr>
          <a:xfrm>
            <a:off x="1616364" y="1472417"/>
            <a:ext cx="9888248" cy="3777622"/>
          </a:xfrm>
        </p:spPr>
        <p:txBody>
          <a:bodyPr>
            <a:normAutofit/>
          </a:bodyPr>
          <a:lstStyle/>
          <a:p>
            <a:pPr marL="457200" indent="-457200">
              <a:buAutoNum type="arabicParenBoth" startAt="6"/>
            </a:pPr>
            <a:r>
              <a:rPr lang="en-GB" sz="2500" i="1" dirty="0">
                <a:latin typeface="Lato" panose="020F0502020204030203" pitchFamily="34" charset="0"/>
              </a:rPr>
              <a:t>The time of supply to the extent it relates to an addition in the value of supply by way of interest, late  fee or penalty for delayed payment of any consideration shall be the date on which the supplier receives such addition in value.</a:t>
            </a:r>
          </a:p>
          <a:p>
            <a:pPr marL="0" indent="0">
              <a:buNone/>
            </a:pPr>
            <a:endParaRPr lang="en-IN" sz="2500" i="1" dirty="0">
              <a:latin typeface="Lato" panose="020F0502020204030203" pitchFamily="34" charset="0"/>
            </a:endParaRPr>
          </a:p>
          <a:p>
            <a:endParaRPr lang="en-IN" sz="2500" dirty="0"/>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7955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0D8689-7037-4296-8D16-0A7EFCBE246A}"/>
              </a:ext>
            </a:extLst>
          </p:cNvPr>
          <p:cNvGrpSpPr/>
          <p:nvPr/>
        </p:nvGrpSpPr>
        <p:grpSpPr>
          <a:xfrm>
            <a:off x="660104" y="878551"/>
            <a:ext cx="6130287" cy="5975886"/>
            <a:chOff x="14480401" y="2342715"/>
            <a:chExt cx="9017107" cy="8789997"/>
          </a:xfrm>
        </p:grpSpPr>
        <p:sp>
          <p:nvSpPr>
            <p:cNvPr id="4" name="Freeform: Shape 3">
              <a:extLst>
                <a:ext uri="{FF2B5EF4-FFF2-40B4-BE49-F238E27FC236}">
                  <a16:creationId xmlns:a16="http://schemas.microsoft.com/office/drawing/2014/main" id="{C5BD508B-D5AC-4D86-B2BB-9A3D43A651FF}"/>
                </a:ext>
              </a:extLst>
            </p:cNvPr>
            <p:cNvSpPr/>
            <p:nvPr/>
          </p:nvSpPr>
          <p:spPr>
            <a:xfrm>
              <a:off x="22932901" y="6432682"/>
              <a:ext cx="419837" cy="259899"/>
            </a:xfrm>
            <a:custGeom>
              <a:avLst/>
              <a:gdLst>
                <a:gd name="connsiteX0" fmla="*/ 170224 w 200025"/>
                <a:gd name="connsiteY0" fmla="*/ 23360 h 123825"/>
                <a:gd name="connsiteX1" fmla="*/ 170986 w 200025"/>
                <a:gd name="connsiteY1" fmla="*/ 101941 h 123825"/>
                <a:gd name="connsiteX2" fmla="*/ 35350 w 200025"/>
                <a:gd name="connsiteY2" fmla="*/ 101751 h 123825"/>
                <a:gd name="connsiteX3" fmla="*/ 34874 w 200025"/>
                <a:gd name="connsiteY3" fmla="*/ 23360 h 123825"/>
                <a:gd name="connsiteX4" fmla="*/ 170224 w 200025"/>
                <a:gd name="connsiteY4" fmla="*/ 23360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23825">
                  <a:moveTo>
                    <a:pt x="170224" y="23360"/>
                  </a:moveTo>
                  <a:cubicBezTo>
                    <a:pt x="208038" y="45172"/>
                    <a:pt x="208229" y="80224"/>
                    <a:pt x="170986" y="101941"/>
                  </a:cubicBezTo>
                  <a:cubicBezTo>
                    <a:pt x="133744" y="123563"/>
                    <a:pt x="73164" y="123563"/>
                    <a:pt x="35350" y="101751"/>
                  </a:cubicBezTo>
                  <a:cubicBezTo>
                    <a:pt x="-2083" y="80129"/>
                    <a:pt x="-2274" y="45077"/>
                    <a:pt x="34874" y="23360"/>
                  </a:cubicBezTo>
                  <a:cubicBezTo>
                    <a:pt x="72116" y="1738"/>
                    <a:pt x="132695" y="1738"/>
                    <a:pt x="170224" y="23360"/>
                  </a:cubicBezTo>
                  <a:close/>
                </a:path>
              </a:pathLst>
            </a:custGeom>
            <a:solidFill>
              <a:srgbClr val="CAD0DD"/>
            </a:solidFill>
            <a:ln w="9525" cap="flat">
              <a:noFill/>
              <a:prstDash val="solid"/>
              <a:miter/>
            </a:ln>
          </p:spPr>
          <p:txBody>
            <a:bodyPr rtlCol="0" anchor="ctr"/>
            <a:lstStyle/>
            <a:p>
              <a:endParaRPr lang="en-US" sz="900">
                <a:latin typeface="Lato" panose="020F0502020204030203" pitchFamily="34" charset="0"/>
              </a:endParaRPr>
            </a:p>
          </p:txBody>
        </p:sp>
        <p:sp>
          <p:nvSpPr>
            <p:cNvPr id="5" name="Freeform: Shape 4">
              <a:extLst>
                <a:ext uri="{FF2B5EF4-FFF2-40B4-BE49-F238E27FC236}">
                  <a16:creationId xmlns:a16="http://schemas.microsoft.com/office/drawing/2014/main" id="{3E7CD499-B6D4-4E51-A819-8B29DE7BBCC3}"/>
                </a:ext>
              </a:extLst>
            </p:cNvPr>
            <p:cNvSpPr/>
            <p:nvPr/>
          </p:nvSpPr>
          <p:spPr>
            <a:xfrm>
              <a:off x="22932328" y="6548087"/>
              <a:ext cx="419837" cy="2958854"/>
            </a:xfrm>
            <a:custGeom>
              <a:avLst/>
              <a:gdLst>
                <a:gd name="connsiteX0" fmla="*/ 199168 w 200025"/>
                <a:gd name="connsiteY0" fmla="*/ 8287 h 1409700"/>
                <a:gd name="connsiteX1" fmla="*/ 137351 w 200025"/>
                <a:gd name="connsiteY1" fmla="*/ 1380363 h 1409700"/>
                <a:gd name="connsiteX2" fmla="*/ 126206 w 200025"/>
                <a:gd name="connsiteY2" fmla="*/ 1396746 h 1409700"/>
                <a:gd name="connsiteX3" fmla="*/ 71724 w 200025"/>
                <a:gd name="connsiteY3" fmla="*/ 1396746 h 1409700"/>
                <a:gd name="connsiteX4" fmla="*/ 60579 w 200025"/>
                <a:gd name="connsiteY4" fmla="*/ 1380363 h 1409700"/>
                <a:gd name="connsiteX5" fmla="*/ 7144 w 200025"/>
                <a:gd name="connsiteY5" fmla="*/ 7144 h 1409700"/>
                <a:gd name="connsiteX6" fmla="*/ 35719 w 200025"/>
                <a:gd name="connsiteY6" fmla="*/ 46768 h 1409700"/>
                <a:gd name="connsiteX7" fmla="*/ 171069 w 200025"/>
                <a:gd name="connsiteY7" fmla="*/ 46768 h 1409700"/>
                <a:gd name="connsiteX8" fmla="*/ 199168 w 200025"/>
                <a:gd name="connsiteY8" fmla="*/ 8287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409700">
                  <a:moveTo>
                    <a:pt x="199168" y="8287"/>
                  </a:moveTo>
                  <a:lnTo>
                    <a:pt x="137351" y="1380363"/>
                  </a:lnTo>
                  <a:cubicBezTo>
                    <a:pt x="137922" y="1386173"/>
                    <a:pt x="134207" y="1392555"/>
                    <a:pt x="126206" y="1396746"/>
                  </a:cubicBezTo>
                  <a:cubicBezTo>
                    <a:pt x="111442" y="1405700"/>
                    <a:pt x="87059" y="1405700"/>
                    <a:pt x="71724" y="1396746"/>
                  </a:cubicBezTo>
                  <a:cubicBezTo>
                    <a:pt x="64294" y="1392555"/>
                    <a:pt x="60579" y="1386745"/>
                    <a:pt x="60579" y="1380363"/>
                  </a:cubicBezTo>
                  <a:lnTo>
                    <a:pt x="7144" y="7144"/>
                  </a:lnTo>
                  <a:cubicBezTo>
                    <a:pt x="7144" y="21431"/>
                    <a:pt x="16669" y="35719"/>
                    <a:pt x="35719" y="46768"/>
                  </a:cubicBezTo>
                  <a:cubicBezTo>
                    <a:pt x="73248" y="68485"/>
                    <a:pt x="134017" y="68485"/>
                    <a:pt x="171069" y="46768"/>
                  </a:cubicBezTo>
                  <a:cubicBezTo>
                    <a:pt x="189643" y="36290"/>
                    <a:pt x="199168" y="22003"/>
                    <a:pt x="199168" y="8287"/>
                  </a:cubicBezTo>
                  <a:close/>
                </a:path>
              </a:pathLst>
            </a:custGeom>
            <a:solidFill>
              <a:srgbClr val="C5D4DD"/>
            </a:solidFill>
            <a:ln w="9525" cap="flat">
              <a:noFill/>
              <a:prstDash val="solid"/>
              <a:miter/>
            </a:ln>
          </p:spPr>
          <p:txBody>
            <a:bodyPr rtlCol="0" anchor="ctr"/>
            <a:lstStyle/>
            <a:p>
              <a:endParaRPr lang="en-US" sz="900">
                <a:latin typeface="Lato" panose="020F0502020204030203" pitchFamily="34" charset="0"/>
              </a:endParaRPr>
            </a:p>
          </p:txBody>
        </p:sp>
        <p:sp>
          <p:nvSpPr>
            <p:cNvPr id="6" name="Freeform: Shape 5">
              <a:extLst>
                <a:ext uri="{FF2B5EF4-FFF2-40B4-BE49-F238E27FC236}">
                  <a16:creationId xmlns:a16="http://schemas.microsoft.com/office/drawing/2014/main" id="{AEA8C595-D7D5-4654-8236-44300560B028}"/>
                </a:ext>
              </a:extLst>
            </p:cNvPr>
            <p:cNvSpPr/>
            <p:nvPr/>
          </p:nvSpPr>
          <p:spPr>
            <a:xfrm>
              <a:off x="20023429" y="8058503"/>
              <a:ext cx="419837" cy="259899"/>
            </a:xfrm>
            <a:custGeom>
              <a:avLst/>
              <a:gdLst>
                <a:gd name="connsiteX0" fmla="*/ 170224 w 200025"/>
                <a:gd name="connsiteY0" fmla="*/ 23431 h 123825"/>
                <a:gd name="connsiteX1" fmla="*/ 170986 w 200025"/>
                <a:gd name="connsiteY1" fmla="*/ 102013 h 123825"/>
                <a:gd name="connsiteX2" fmla="*/ 35350 w 200025"/>
                <a:gd name="connsiteY2" fmla="*/ 101822 h 123825"/>
                <a:gd name="connsiteX3" fmla="*/ 34874 w 200025"/>
                <a:gd name="connsiteY3" fmla="*/ 23431 h 123825"/>
                <a:gd name="connsiteX4" fmla="*/ 170224 w 200025"/>
                <a:gd name="connsiteY4" fmla="*/ 23431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23825">
                  <a:moveTo>
                    <a:pt x="170224" y="23431"/>
                  </a:moveTo>
                  <a:cubicBezTo>
                    <a:pt x="208039" y="45244"/>
                    <a:pt x="208229" y="80296"/>
                    <a:pt x="170986" y="102013"/>
                  </a:cubicBezTo>
                  <a:cubicBezTo>
                    <a:pt x="133744" y="123634"/>
                    <a:pt x="73164" y="123634"/>
                    <a:pt x="35350" y="101822"/>
                  </a:cubicBezTo>
                  <a:cubicBezTo>
                    <a:pt x="-2083" y="80200"/>
                    <a:pt x="-2274" y="45148"/>
                    <a:pt x="34874" y="23431"/>
                  </a:cubicBezTo>
                  <a:cubicBezTo>
                    <a:pt x="72212" y="1715"/>
                    <a:pt x="132791" y="1715"/>
                    <a:pt x="170224" y="23431"/>
                  </a:cubicBezTo>
                  <a:close/>
                </a:path>
              </a:pathLst>
            </a:custGeom>
            <a:solidFill>
              <a:srgbClr val="CAD0DD"/>
            </a:solidFill>
            <a:ln w="9525" cap="flat">
              <a:noFill/>
              <a:prstDash val="solid"/>
              <a:miter/>
            </a:ln>
          </p:spPr>
          <p:txBody>
            <a:bodyPr rtlCol="0" anchor="ctr"/>
            <a:lstStyle/>
            <a:p>
              <a:endParaRPr lang="en-US" sz="900">
                <a:latin typeface="Lato" panose="020F0502020204030203" pitchFamily="34" charset="0"/>
              </a:endParaRPr>
            </a:p>
          </p:txBody>
        </p:sp>
        <p:sp>
          <p:nvSpPr>
            <p:cNvPr id="7" name="Freeform: Shape 6">
              <a:extLst>
                <a:ext uri="{FF2B5EF4-FFF2-40B4-BE49-F238E27FC236}">
                  <a16:creationId xmlns:a16="http://schemas.microsoft.com/office/drawing/2014/main" id="{8C2FE55F-6716-4BF0-8B57-5C53A17BC374}"/>
                </a:ext>
              </a:extLst>
            </p:cNvPr>
            <p:cNvSpPr/>
            <p:nvPr/>
          </p:nvSpPr>
          <p:spPr>
            <a:xfrm>
              <a:off x="20023053" y="8173858"/>
              <a:ext cx="419837" cy="2958854"/>
            </a:xfrm>
            <a:custGeom>
              <a:avLst/>
              <a:gdLst>
                <a:gd name="connsiteX0" fmla="*/ 199168 w 200025"/>
                <a:gd name="connsiteY0" fmla="*/ 8287 h 1409700"/>
                <a:gd name="connsiteX1" fmla="*/ 137351 w 200025"/>
                <a:gd name="connsiteY1" fmla="*/ 1380363 h 1409700"/>
                <a:gd name="connsiteX2" fmla="*/ 126206 w 200025"/>
                <a:gd name="connsiteY2" fmla="*/ 1396746 h 1409700"/>
                <a:gd name="connsiteX3" fmla="*/ 71724 w 200025"/>
                <a:gd name="connsiteY3" fmla="*/ 1396746 h 1409700"/>
                <a:gd name="connsiteX4" fmla="*/ 60579 w 200025"/>
                <a:gd name="connsiteY4" fmla="*/ 1380363 h 1409700"/>
                <a:gd name="connsiteX5" fmla="*/ 7144 w 200025"/>
                <a:gd name="connsiteY5" fmla="*/ 7144 h 1409700"/>
                <a:gd name="connsiteX6" fmla="*/ 35719 w 200025"/>
                <a:gd name="connsiteY6" fmla="*/ 46768 h 1409700"/>
                <a:gd name="connsiteX7" fmla="*/ 171069 w 200025"/>
                <a:gd name="connsiteY7" fmla="*/ 46768 h 1409700"/>
                <a:gd name="connsiteX8" fmla="*/ 199168 w 200025"/>
                <a:gd name="connsiteY8" fmla="*/ 8287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409700">
                  <a:moveTo>
                    <a:pt x="199168" y="8287"/>
                  </a:moveTo>
                  <a:lnTo>
                    <a:pt x="137351" y="1380363"/>
                  </a:lnTo>
                  <a:cubicBezTo>
                    <a:pt x="137922" y="1386173"/>
                    <a:pt x="134208" y="1392555"/>
                    <a:pt x="126206" y="1396746"/>
                  </a:cubicBezTo>
                  <a:cubicBezTo>
                    <a:pt x="111443" y="1405699"/>
                    <a:pt x="87059" y="1405699"/>
                    <a:pt x="71724" y="1396746"/>
                  </a:cubicBezTo>
                  <a:cubicBezTo>
                    <a:pt x="64294" y="1392555"/>
                    <a:pt x="60579" y="1386745"/>
                    <a:pt x="60579" y="1380363"/>
                  </a:cubicBezTo>
                  <a:lnTo>
                    <a:pt x="7144" y="7144"/>
                  </a:lnTo>
                  <a:cubicBezTo>
                    <a:pt x="7144" y="21431"/>
                    <a:pt x="16669" y="35719"/>
                    <a:pt x="35719" y="46768"/>
                  </a:cubicBezTo>
                  <a:cubicBezTo>
                    <a:pt x="73247" y="68485"/>
                    <a:pt x="134017" y="68485"/>
                    <a:pt x="171069" y="46768"/>
                  </a:cubicBezTo>
                  <a:cubicBezTo>
                    <a:pt x="189643" y="36290"/>
                    <a:pt x="199168" y="22003"/>
                    <a:pt x="199168" y="8287"/>
                  </a:cubicBezTo>
                  <a:close/>
                </a:path>
              </a:pathLst>
            </a:custGeom>
            <a:solidFill>
              <a:srgbClr val="C5D4DD"/>
            </a:solidFill>
            <a:ln w="9525" cap="flat">
              <a:noFill/>
              <a:prstDash val="solid"/>
              <a:miter/>
            </a:ln>
          </p:spPr>
          <p:txBody>
            <a:bodyPr rtlCol="0" anchor="ctr"/>
            <a:lstStyle/>
            <a:p>
              <a:endParaRPr lang="en-US" sz="900">
                <a:latin typeface="Lato" panose="020F0502020204030203" pitchFamily="34" charset="0"/>
              </a:endParaRPr>
            </a:p>
          </p:txBody>
        </p:sp>
        <p:sp>
          <p:nvSpPr>
            <p:cNvPr id="8" name="Freeform: Shape 7">
              <a:extLst>
                <a:ext uri="{FF2B5EF4-FFF2-40B4-BE49-F238E27FC236}">
                  <a16:creationId xmlns:a16="http://schemas.microsoft.com/office/drawing/2014/main" id="{6A417A04-49C2-4C27-8573-54BBAC612FA3}"/>
                </a:ext>
              </a:extLst>
            </p:cNvPr>
            <p:cNvSpPr/>
            <p:nvPr/>
          </p:nvSpPr>
          <p:spPr>
            <a:xfrm>
              <a:off x="14568541" y="4847295"/>
              <a:ext cx="419837" cy="259899"/>
            </a:xfrm>
            <a:custGeom>
              <a:avLst/>
              <a:gdLst>
                <a:gd name="connsiteX0" fmla="*/ 170224 w 200025"/>
                <a:gd name="connsiteY0" fmla="*/ 23360 h 123825"/>
                <a:gd name="connsiteX1" fmla="*/ 170986 w 200025"/>
                <a:gd name="connsiteY1" fmla="*/ 101941 h 123825"/>
                <a:gd name="connsiteX2" fmla="*/ 35350 w 200025"/>
                <a:gd name="connsiteY2" fmla="*/ 101751 h 123825"/>
                <a:gd name="connsiteX3" fmla="*/ 34874 w 200025"/>
                <a:gd name="connsiteY3" fmla="*/ 23360 h 123825"/>
                <a:gd name="connsiteX4" fmla="*/ 170224 w 200025"/>
                <a:gd name="connsiteY4" fmla="*/ 23360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23825">
                  <a:moveTo>
                    <a:pt x="170224" y="23360"/>
                  </a:moveTo>
                  <a:cubicBezTo>
                    <a:pt x="208038" y="45172"/>
                    <a:pt x="208229" y="80224"/>
                    <a:pt x="170986" y="101941"/>
                  </a:cubicBezTo>
                  <a:cubicBezTo>
                    <a:pt x="133743" y="123563"/>
                    <a:pt x="73165" y="123563"/>
                    <a:pt x="35350" y="101751"/>
                  </a:cubicBezTo>
                  <a:cubicBezTo>
                    <a:pt x="-2083" y="80129"/>
                    <a:pt x="-2273" y="45077"/>
                    <a:pt x="34874" y="23360"/>
                  </a:cubicBezTo>
                  <a:cubicBezTo>
                    <a:pt x="72212" y="1738"/>
                    <a:pt x="132791" y="1738"/>
                    <a:pt x="170224" y="23360"/>
                  </a:cubicBezTo>
                  <a:close/>
                </a:path>
              </a:pathLst>
            </a:custGeom>
            <a:solidFill>
              <a:srgbClr val="CAD0DD"/>
            </a:solidFill>
            <a:ln w="9525" cap="flat">
              <a:noFill/>
              <a:prstDash val="solid"/>
              <a:miter/>
            </a:ln>
          </p:spPr>
          <p:txBody>
            <a:bodyPr rtlCol="0" anchor="ctr"/>
            <a:lstStyle/>
            <a:p>
              <a:endParaRPr lang="en-US" sz="900">
                <a:latin typeface="Lato" panose="020F0502020204030203" pitchFamily="34" charset="0"/>
              </a:endParaRPr>
            </a:p>
          </p:txBody>
        </p:sp>
        <p:sp>
          <p:nvSpPr>
            <p:cNvPr id="9" name="Freeform: Shape 8">
              <a:extLst>
                <a:ext uri="{FF2B5EF4-FFF2-40B4-BE49-F238E27FC236}">
                  <a16:creationId xmlns:a16="http://schemas.microsoft.com/office/drawing/2014/main" id="{9FB16DFC-F43E-4CCA-83F3-A124054E5165}"/>
                </a:ext>
              </a:extLst>
            </p:cNvPr>
            <p:cNvSpPr/>
            <p:nvPr/>
          </p:nvSpPr>
          <p:spPr>
            <a:xfrm>
              <a:off x="14567966" y="4962702"/>
              <a:ext cx="419837" cy="2958854"/>
            </a:xfrm>
            <a:custGeom>
              <a:avLst/>
              <a:gdLst>
                <a:gd name="connsiteX0" fmla="*/ 199168 w 200025"/>
                <a:gd name="connsiteY0" fmla="*/ 8287 h 1409700"/>
                <a:gd name="connsiteX1" fmla="*/ 137351 w 200025"/>
                <a:gd name="connsiteY1" fmla="*/ 1380363 h 1409700"/>
                <a:gd name="connsiteX2" fmla="*/ 126206 w 200025"/>
                <a:gd name="connsiteY2" fmla="*/ 1396746 h 1409700"/>
                <a:gd name="connsiteX3" fmla="*/ 71724 w 200025"/>
                <a:gd name="connsiteY3" fmla="*/ 1396746 h 1409700"/>
                <a:gd name="connsiteX4" fmla="*/ 60579 w 200025"/>
                <a:gd name="connsiteY4" fmla="*/ 1380363 h 1409700"/>
                <a:gd name="connsiteX5" fmla="*/ 7144 w 200025"/>
                <a:gd name="connsiteY5" fmla="*/ 7144 h 1409700"/>
                <a:gd name="connsiteX6" fmla="*/ 35719 w 200025"/>
                <a:gd name="connsiteY6" fmla="*/ 46768 h 1409700"/>
                <a:gd name="connsiteX7" fmla="*/ 171069 w 200025"/>
                <a:gd name="connsiteY7" fmla="*/ 46768 h 1409700"/>
                <a:gd name="connsiteX8" fmla="*/ 199168 w 200025"/>
                <a:gd name="connsiteY8" fmla="*/ 8287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409700">
                  <a:moveTo>
                    <a:pt x="199168" y="8287"/>
                  </a:moveTo>
                  <a:lnTo>
                    <a:pt x="137351" y="1380363"/>
                  </a:lnTo>
                  <a:cubicBezTo>
                    <a:pt x="137922" y="1386173"/>
                    <a:pt x="134208" y="1392555"/>
                    <a:pt x="126206" y="1396746"/>
                  </a:cubicBezTo>
                  <a:cubicBezTo>
                    <a:pt x="111443" y="1405699"/>
                    <a:pt x="87059" y="1405699"/>
                    <a:pt x="71724" y="1396746"/>
                  </a:cubicBezTo>
                  <a:cubicBezTo>
                    <a:pt x="64294" y="1392555"/>
                    <a:pt x="60579" y="1386745"/>
                    <a:pt x="60579" y="1380363"/>
                  </a:cubicBezTo>
                  <a:lnTo>
                    <a:pt x="7144" y="7144"/>
                  </a:lnTo>
                  <a:cubicBezTo>
                    <a:pt x="7144" y="21431"/>
                    <a:pt x="16669" y="35719"/>
                    <a:pt x="35719" y="46768"/>
                  </a:cubicBezTo>
                  <a:cubicBezTo>
                    <a:pt x="73247" y="68485"/>
                    <a:pt x="134017" y="68485"/>
                    <a:pt x="171069" y="46768"/>
                  </a:cubicBezTo>
                  <a:cubicBezTo>
                    <a:pt x="189643" y="36290"/>
                    <a:pt x="199168" y="22003"/>
                    <a:pt x="199168" y="8287"/>
                  </a:cubicBezTo>
                  <a:close/>
                </a:path>
              </a:pathLst>
            </a:custGeom>
            <a:solidFill>
              <a:srgbClr val="CAD0DD"/>
            </a:solidFill>
            <a:ln w="9525" cap="flat">
              <a:noFill/>
              <a:prstDash val="solid"/>
              <a:miter/>
            </a:ln>
          </p:spPr>
          <p:txBody>
            <a:bodyPr rtlCol="0" anchor="ctr"/>
            <a:lstStyle/>
            <a:p>
              <a:endParaRPr lang="en-US" sz="900">
                <a:latin typeface="Lato" panose="020F0502020204030203" pitchFamily="34" charset="0"/>
              </a:endParaRPr>
            </a:p>
          </p:txBody>
        </p:sp>
        <p:sp>
          <p:nvSpPr>
            <p:cNvPr id="10" name="Freeform: Shape 9">
              <a:extLst>
                <a:ext uri="{FF2B5EF4-FFF2-40B4-BE49-F238E27FC236}">
                  <a16:creationId xmlns:a16="http://schemas.microsoft.com/office/drawing/2014/main" id="{58513E5E-7D5C-450A-B5FD-96FD98152937}"/>
                </a:ext>
              </a:extLst>
            </p:cNvPr>
            <p:cNvSpPr/>
            <p:nvPr/>
          </p:nvSpPr>
          <p:spPr>
            <a:xfrm>
              <a:off x="14480401" y="4983893"/>
              <a:ext cx="9016508" cy="3658583"/>
            </a:xfrm>
            <a:custGeom>
              <a:avLst/>
              <a:gdLst>
                <a:gd name="connsiteX0" fmla="*/ 4292156 w 4295775"/>
                <a:gd name="connsiteY0" fmla="*/ 697421 h 1743075"/>
                <a:gd name="connsiteX1" fmla="*/ 4291299 w 4295775"/>
                <a:gd name="connsiteY1" fmla="*/ 845630 h 1743075"/>
                <a:gd name="connsiteX2" fmla="*/ 4245674 w 4295775"/>
                <a:gd name="connsiteY2" fmla="*/ 909161 h 1743075"/>
                <a:gd name="connsiteX3" fmla="*/ 2861501 w 4295775"/>
                <a:gd name="connsiteY3" fmla="*/ 1713166 h 1743075"/>
                <a:gd name="connsiteX4" fmla="*/ 2641283 w 4295775"/>
                <a:gd name="connsiteY4" fmla="*/ 1713166 h 1743075"/>
                <a:gd name="connsiteX5" fmla="*/ 52769 w 4295775"/>
                <a:gd name="connsiteY5" fmla="*/ 218884 h 1743075"/>
                <a:gd name="connsiteX6" fmla="*/ 7144 w 4295775"/>
                <a:gd name="connsiteY6" fmla="*/ 154400 h 1743075"/>
                <a:gd name="connsiteX7" fmla="*/ 7144 w 4295775"/>
                <a:gd name="connsiteY7" fmla="*/ 7144 h 1743075"/>
                <a:gd name="connsiteX8" fmla="*/ 53721 w 4295775"/>
                <a:gd name="connsiteY8" fmla="*/ 71628 h 1743075"/>
                <a:gd name="connsiteX9" fmla="*/ 2641188 w 4295775"/>
                <a:gd name="connsiteY9" fmla="*/ 1565910 h 1743075"/>
                <a:gd name="connsiteX10" fmla="*/ 2862358 w 4295775"/>
                <a:gd name="connsiteY10" fmla="*/ 1565910 h 1743075"/>
                <a:gd name="connsiteX11" fmla="*/ 4245674 w 4295775"/>
                <a:gd name="connsiteY11" fmla="*/ 761905 h 1743075"/>
                <a:gd name="connsiteX12" fmla="*/ 4292156 w 4295775"/>
                <a:gd name="connsiteY12" fmla="*/ 697421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5775" h="1743075">
                  <a:moveTo>
                    <a:pt x="4292156" y="697421"/>
                  </a:moveTo>
                  <a:lnTo>
                    <a:pt x="4291299" y="845630"/>
                  </a:lnTo>
                  <a:cubicBezTo>
                    <a:pt x="4291299" y="868871"/>
                    <a:pt x="4276059" y="891254"/>
                    <a:pt x="4245674" y="909161"/>
                  </a:cubicBezTo>
                  <a:lnTo>
                    <a:pt x="2861501" y="1713166"/>
                  </a:lnTo>
                  <a:cubicBezTo>
                    <a:pt x="2801493" y="1748981"/>
                    <a:pt x="2702147" y="1748981"/>
                    <a:pt x="2641283" y="1713166"/>
                  </a:cubicBezTo>
                  <a:lnTo>
                    <a:pt x="52769" y="218884"/>
                  </a:lnTo>
                  <a:cubicBezTo>
                    <a:pt x="22289" y="201835"/>
                    <a:pt x="7144" y="177737"/>
                    <a:pt x="7144" y="154400"/>
                  </a:cubicBezTo>
                  <a:lnTo>
                    <a:pt x="7144" y="7144"/>
                  </a:lnTo>
                  <a:cubicBezTo>
                    <a:pt x="7144" y="30480"/>
                    <a:pt x="22384" y="53721"/>
                    <a:pt x="53721" y="71628"/>
                  </a:cubicBezTo>
                  <a:lnTo>
                    <a:pt x="2641188" y="1565910"/>
                  </a:lnTo>
                  <a:cubicBezTo>
                    <a:pt x="2703005" y="1600772"/>
                    <a:pt x="2801493" y="1600772"/>
                    <a:pt x="2862358" y="1565910"/>
                  </a:cubicBezTo>
                  <a:lnTo>
                    <a:pt x="4245674" y="761905"/>
                  </a:lnTo>
                  <a:cubicBezTo>
                    <a:pt x="4276059" y="743998"/>
                    <a:pt x="4291203" y="720757"/>
                    <a:pt x="4292156" y="697421"/>
                  </a:cubicBezTo>
                  <a:close/>
                </a:path>
              </a:pathLst>
            </a:custGeom>
            <a:solidFill>
              <a:srgbClr val="96654D"/>
            </a:solidFill>
            <a:ln w="9525" cap="flat">
              <a:noFill/>
              <a:prstDash val="solid"/>
              <a:miter/>
            </a:ln>
          </p:spPr>
          <p:txBody>
            <a:bodyPr rtlCol="0" anchor="ctr"/>
            <a:lstStyle/>
            <a:p>
              <a:endParaRPr lang="en-US" sz="900">
                <a:latin typeface="Lato" panose="020F0502020204030203" pitchFamily="34" charset="0"/>
              </a:endParaRPr>
            </a:p>
          </p:txBody>
        </p:sp>
        <p:sp>
          <p:nvSpPr>
            <p:cNvPr id="11" name="Freeform: Shape 10">
              <a:extLst>
                <a:ext uri="{FF2B5EF4-FFF2-40B4-BE49-F238E27FC236}">
                  <a16:creationId xmlns:a16="http://schemas.microsoft.com/office/drawing/2014/main" id="{695A71D3-3D19-458C-80CA-113A8A3C9A9E}"/>
                </a:ext>
              </a:extLst>
            </p:cNvPr>
            <p:cNvSpPr/>
            <p:nvPr/>
          </p:nvSpPr>
          <p:spPr>
            <a:xfrm>
              <a:off x="14481000" y="3106644"/>
              <a:ext cx="9016508" cy="5217979"/>
            </a:xfrm>
            <a:custGeom>
              <a:avLst/>
              <a:gdLst>
                <a:gd name="connsiteX0" fmla="*/ 4245389 w 4295775"/>
                <a:gd name="connsiteY0" fmla="*/ 1527608 h 2486025"/>
                <a:gd name="connsiteX1" fmla="*/ 4245579 w 4295775"/>
                <a:gd name="connsiteY1" fmla="*/ 1656005 h 2486025"/>
                <a:gd name="connsiteX2" fmla="*/ 2862073 w 4295775"/>
                <a:gd name="connsiteY2" fmla="*/ 2460010 h 2486025"/>
                <a:gd name="connsiteX3" fmla="*/ 2640998 w 4295775"/>
                <a:gd name="connsiteY3" fmla="*/ 2460010 h 2486025"/>
                <a:gd name="connsiteX4" fmla="*/ 53246 w 4295775"/>
                <a:gd name="connsiteY4" fmla="*/ 965918 h 2486025"/>
                <a:gd name="connsiteX5" fmla="*/ 52484 w 4295775"/>
                <a:gd name="connsiteY5" fmla="*/ 837902 h 2486025"/>
                <a:gd name="connsiteX6" fmla="*/ 1435990 w 4295775"/>
                <a:gd name="connsiteY6" fmla="*/ 33897 h 2486025"/>
                <a:gd name="connsiteX7" fmla="*/ 1657637 w 4295775"/>
                <a:gd name="connsiteY7" fmla="*/ 33611 h 2486025"/>
                <a:gd name="connsiteX8" fmla="*/ 4245389 w 4295775"/>
                <a:gd name="connsiteY8" fmla="*/ 1527608 h 248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5775" h="2486025">
                  <a:moveTo>
                    <a:pt x="4245389" y="1527608"/>
                  </a:moveTo>
                  <a:cubicBezTo>
                    <a:pt x="4306540" y="1562946"/>
                    <a:pt x="4306826" y="1620381"/>
                    <a:pt x="4245579" y="1656005"/>
                  </a:cubicBezTo>
                  <a:lnTo>
                    <a:pt x="2862073" y="2460010"/>
                  </a:lnTo>
                  <a:cubicBezTo>
                    <a:pt x="2801303" y="2495348"/>
                    <a:pt x="2702148" y="2495348"/>
                    <a:pt x="2640998" y="2460010"/>
                  </a:cubicBezTo>
                  <a:lnTo>
                    <a:pt x="53246" y="965918"/>
                  </a:lnTo>
                  <a:cubicBezTo>
                    <a:pt x="-7905" y="930581"/>
                    <a:pt x="-8286" y="873145"/>
                    <a:pt x="52484" y="837902"/>
                  </a:cubicBezTo>
                  <a:lnTo>
                    <a:pt x="1435990" y="33897"/>
                  </a:lnTo>
                  <a:cubicBezTo>
                    <a:pt x="1497331" y="-1726"/>
                    <a:pt x="1596486" y="-1726"/>
                    <a:pt x="1657637" y="33611"/>
                  </a:cubicBezTo>
                  <a:lnTo>
                    <a:pt x="4245389" y="1527608"/>
                  </a:lnTo>
                  <a:close/>
                </a:path>
              </a:pathLst>
            </a:custGeom>
            <a:solidFill>
              <a:srgbClr val="B27F5E"/>
            </a:solidFill>
            <a:ln w="9525" cap="flat">
              <a:noFill/>
              <a:prstDash val="solid"/>
              <a:miter/>
            </a:ln>
          </p:spPr>
          <p:txBody>
            <a:bodyPr rtlCol="0" anchor="ctr"/>
            <a:lstStyle/>
            <a:p>
              <a:endParaRPr lang="en-US" sz="900">
                <a:latin typeface="Lato" panose="020F0502020204030203" pitchFamily="34" charset="0"/>
              </a:endParaRPr>
            </a:p>
          </p:txBody>
        </p:sp>
        <p:sp>
          <p:nvSpPr>
            <p:cNvPr id="12" name="Freeform: Shape 11">
              <a:extLst>
                <a:ext uri="{FF2B5EF4-FFF2-40B4-BE49-F238E27FC236}">
                  <a16:creationId xmlns:a16="http://schemas.microsoft.com/office/drawing/2014/main" id="{ACC15F9E-D312-469A-BD55-F1CD371EABA0}"/>
                </a:ext>
              </a:extLst>
            </p:cNvPr>
            <p:cNvSpPr/>
            <p:nvPr/>
          </p:nvSpPr>
          <p:spPr>
            <a:xfrm>
              <a:off x="19153792" y="2592649"/>
              <a:ext cx="2079195" cy="2838901"/>
            </a:xfrm>
            <a:custGeom>
              <a:avLst/>
              <a:gdLst>
                <a:gd name="connsiteX0" fmla="*/ 990981 w 990600"/>
                <a:gd name="connsiteY0" fmla="*/ 597394 h 1352550"/>
                <a:gd name="connsiteX1" fmla="*/ 988886 w 990600"/>
                <a:gd name="connsiteY1" fmla="*/ 1316341 h 1352550"/>
                <a:gd name="connsiteX2" fmla="*/ 978122 w 990600"/>
                <a:gd name="connsiteY2" fmla="*/ 1340249 h 1352550"/>
                <a:gd name="connsiteX3" fmla="*/ 960025 w 990600"/>
                <a:gd name="connsiteY3" fmla="*/ 1350821 h 1352550"/>
                <a:gd name="connsiteX4" fmla="*/ 970979 w 990600"/>
                <a:gd name="connsiteY4" fmla="*/ 1326914 h 1352550"/>
                <a:gd name="connsiteX5" fmla="*/ 972884 w 990600"/>
                <a:gd name="connsiteY5" fmla="*/ 607967 h 1352550"/>
                <a:gd name="connsiteX6" fmla="*/ 935736 w 990600"/>
                <a:gd name="connsiteY6" fmla="*/ 543578 h 1352550"/>
                <a:gd name="connsiteX7" fmla="*/ 33719 w 990600"/>
                <a:gd name="connsiteY7" fmla="*/ 22751 h 1352550"/>
                <a:gd name="connsiteX8" fmla="*/ 7144 w 990600"/>
                <a:gd name="connsiteY8" fmla="*/ 20084 h 1352550"/>
                <a:gd name="connsiteX9" fmla="*/ 25241 w 990600"/>
                <a:gd name="connsiteY9" fmla="*/ 9701 h 1352550"/>
                <a:gd name="connsiteX10" fmla="*/ 51816 w 990600"/>
                <a:gd name="connsiteY10" fmla="*/ 12273 h 1352550"/>
                <a:gd name="connsiteX11" fmla="*/ 953834 w 990600"/>
                <a:gd name="connsiteY11" fmla="*/ 533100 h 1352550"/>
                <a:gd name="connsiteX12" fmla="*/ 990981 w 990600"/>
                <a:gd name="connsiteY12" fmla="*/ 597394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0600" h="1352550">
                  <a:moveTo>
                    <a:pt x="990981" y="597394"/>
                  </a:moveTo>
                  <a:lnTo>
                    <a:pt x="988886" y="1316341"/>
                  </a:lnTo>
                  <a:cubicBezTo>
                    <a:pt x="988886" y="1328057"/>
                    <a:pt x="984790" y="1336344"/>
                    <a:pt x="978122" y="1340249"/>
                  </a:cubicBezTo>
                  <a:lnTo>
                    <a:pt x="960025" y="1350821"/>
                  </a:lnTo>
                  <a:cubicBezTo>
                    <a:pt x="966692" y="1347011"/>
                    <a:pt x="970788" y="1338629"/>
                    <a:pt x="970979" y="1326914"/>
                  </a:cubicBezTo>
                  <a:lnTo>
                    <a:pt x="972884" y="607967"/>
                  </a:lnTo>
                  <a:cubicBezTo>
                    <a:pt x="972979" y="584345"/>
                    <a:pt x="956310" y="555389"/>
                    <a:pt x="935736" y="543578"/>
                  </a:cubicBezTo>
                  <a:lnTo>
                    <a:pt x="33719" y="22751"/>
                  </a:lnTo>
                  <a:cubicBezTo>
                    <a:pt x="23336" y="16750"/>
                    <a:pt x="13907" y="16178"/>
                    <a:pt x="7144" y="20084"/>
                  </a:cubicBezTo>
                  <a:lnTo>
                    <a:pt x="25241" y="9701"/>
                  </a:lnTo>
                  <a:cubicBezTo>
                    <a:pt x="32099" y="5701"/>
                    <a:pt x="41434" y="6272"/>
                    <a:pt x="51816" y="12273"/>
                  </a:cubicBezTo>
                  <a:lnTo>
                    <a:pt x="953834" y="533100"/>
                  </a:lnTo>
                  <a:cubicBezTo>
                    <a:pt x="974407" y="544816"/>
                    <a:pt x="991076" y="573772"/>
                    <a:pt x="990981" y="597394"/>
                  </a:cubicBezTo>
                  <a:close/>
                </a:path>
              </a:pathLst>
            </a:custGeom>
            <a:solidFill>
              <a:srgbClr val="C5D4DD"/>
            </a:solidFill>
            <a:ln w="9525" cap="flat">
              <a:noFill/>
              <a:prstDash val="solid"/>
              <a:miter/>
            </a:ln>
          </p:spPr>
          <p:txBody>
            <a:bodyPr rtlCol="0" anchor="ctr"/>
            <a:lstStyle/>
            <a:p>
              <a:endParaRPr lang="en-US" sz="900">
                <a:latin typeface="Lato" panose="020F0502020204030203" pitchFamily="34" charset="0"/>
              </a:endParaRPr>
            </a:p>
          </p:txBody>
        </p:sp>
        <p:sp>
          <p:nvSpPr>
            <p:cNvPr id="13" name="Freeform: Shape 12">
              <a:extLst>
                <a:ext uri="{FF2B5EF4-FFF2-40B4-BE49-F238E27FC236}">
                  <a16:creationId xmlns:a16="http://schemas.microsoft.com/office/drawing/2014/main" id="{E80DE8A5-E736-408C-A63C-B7BD20F41620}"/>
                </a:ext>
              </a:extLst>
            </p:cNvPr>
            <p:cNvSpPr/>
            <p:nvPr/>
          </p:nvSpPr>
          <p:spPr>
            <a:xfrm>
              <a:off x="19126602" y="2614480"/>
              <a:ext cx="2079195" cy="2818908"/>
            </a:xfrm>
            <a:custGeom>
              <a:avLst/>
              <a:gdLst>
                <a:gd name="connsiteX0" fmla="*/ 948594 w 990600"/>
                <a:gd name="connsiteY0" fmla="*/ 533082 h 1343025"/>
                <a:gd name="connsiteX1" fmla="*/ 985838 w 990600"/>
                <a:gd name="connsiteY1" fmla="*/ 597566 h 1343025"/>
                <a:gd name="connsiteX2" fmla="*/ 983837 w 990600"/>
                <a:gd name="connsiteY2" fmla="*/ 1316513 h 1343025"/>
                <a:gd name="connsiteX3" fmla="*/ 946404 w 990600"/>
                <a:gd name="connsiteY3" fmla="*/ 1337849 h 1343025"/>
                <a:gd name="connsiteX4" fmla="*/ 44386 w 990600"/>
                <a:gd name="connsiteY4" fmla="*/ 817022 h 1343025"/>
                <a:gd name="connsiteX5" fmla="*/ 7144 w 990600"/>
                <a:gd name="connsiteY5" fmla="*/ 752538 h 1343025"/>
                <a:gd name="connsiteX6" fmla="*/ 9144 w 990600"/>
                <a:gd name="connsiteY6" fmla="*/ 33591 h 1343025"/>
                <a:gd name="connsiteX7" fmla="*/ 46577 w 990600"/>
                <a:gd name="connsiteY7" fmla="*/ 12255 h 1343025"/>
                <a:gd name="connsiteX8" fmla="*/ 948594 w 990600"/>
                <a:gd name="connsiteY8" fmla="*/ 533082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0" h="1343025">
                  <a:moveTo>
                    <a:pt x="948594" y="533082"/>
                  </a:moveTo>
                  <a:cubicBezTo>
                    <a:pt x="969169" y="544988"/>
                    <a:pt x="985838" y="573849"/>
                    <a:pt x="985838" y="597566"/>
                  </a:cubicBezTo>
                  <a:lnTo>
                    <a:pt x="983837" y="1316513"/>
                  </a:lnTo>
                  <a:cubicBezTo>
                    <a:pt x="983742" y="1340135"/>
                    <a:pt x="966978" y="1349755"/>
                    <a:pt x="946404" y="1337849"/>
                  </a:cubicBezTo>
                  <a:lnTo>
                    <a:pt x="44386" y="817022"/>
                  </a:lnTo>
                  <a:cubicBezTo>
                    <a:pt x="23813" y="805116"/>
                    <a:pt x="7144" y="776255"/>
                    <a:pt x="7144" y="752538"/>
                  </a:cubicBezTo>
                  <a:lnTo>
                    <a:pt x="9144" y="33591"/>
                  </a:lnTo>
                  <a:cubicBezTo>
                    <a:pt x="9239" y="9969"/>
                    <a:pt x="26003" y="348"/>
                    <a:pt x="46577" y="12255"/>
                  </a:cubicBezTo>
                  <a:lnTo>
                    <a:pt x="948594" y="533082"/>
                  </a:ln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14" name="Freeform: Shape 13">
              <a:extLst>
                <a:ext uri="{FF2B5EF4-FFF2-40B4-BE49-F238E27FC236}">
                  <a16:creationId xmlns:a16="http://schemas.microsoft.com/office/drawing/2014/main" id="{52DA23AC-3EA4-467F-BB3A-5937B1207063}"/>
                </a:ext>
              </a:extLst>
            </p:cNvPr>
            <p:cNvSpPr/>
            <p:nvPr/>
          </p:nvSpPr>
          <p:spPr>
            <a:xfrm>
              <a:off x="19207371" y="2719970"/>
              <a:ext cx="1919257" cy="2618986"/>
            </a:xfrm>
            <a:custGeom>
              <a:avLst/>
              <a:gdLst>
                <a:gd name="connsiteX0" fmla="*/ 908781 w 914400"/>
                <a:gd name="connsiteY0" fmla="*/ 526637 h 1247775"/>
                <a:gd name="connsiteX1" fmla="*/ 906780 w 914400"/>
                <a:gd name="connsiteY1" fmla="*/ 1242441 h 1247775"/>
                <a:gd name="connsiteX2" fmla="*/ 7144 w 914400"/>
                <a:gd name="connsiteY2" fmla="*/ 722948 h 1247775"/>
                <a:gd name="connsiteX3" fmla="*/ 9144 w 914400"/>
                <a:gd name="connsiteY3" fmla="*/ 7144 h 1247775"/>
              </a:gdLst>
              <a:ahLst/>
              <a:cxnLst>
                <a:cxn ang="0">
                  <a:pos x="connsiteX0" y="connsiteY0"/>
                </a:cxn>
                <a:cxn ang="0">
                  <a:pos x="connsiteX1" y="connsiteY1"/>
                </a:cxn>
                <a:cxn ang="0">
                  <a:pos x="connsiteX2" y="connsiteY2"/>
                </a:cxn>
                <a:cxn ang="0">
                  <a:pos x="connsiteX3" y="connsiteY3"/>
                </a:cxn>
              </a:cxnLst>
              <a:rect l="l" t="t" r="r" b="b"/>
              <a:pathLst>
                <a:path w="914400" h="1247775">
                  <a:moveTo>
                    <a:pt x="908781" y="526637"/>
                  </a:moveTo>
                  <a:lnTo>
                    <a:pt x="906780" y="1242441"/>
                  </a:lnTo>
                  <a:lnTo>
                    <a:pt x="7144" y="722948"/>
                  </a:lnTo>
                  <a:lnTo>
                    <a:pt x="9144" y="7144"/>
                  </a:lnTo>
                  <a:close/>
                </a:path>
              </a:pathLst>
            </a:custGeom>
            <a:solidFill>
              <a:srgbClr val="B0E3FF"/>
            </a:solidFill>
            <a:ln w="9525" cap="flat">
              <a:noFill/>
              <a:prstDash val="solid"/>
              <a:miter/>
            </a:ln>
          </p:spPr>
          <p:txBody>
            <a:bodyPr rtlCol="0" anchor="ctr"/>
            <a:lstStyle/>
            <a:p>
              <a:endParaRPr lang="en-US" sz="900">
                <a:latin typeface="Lato" panose="020F0502020204030203" pitchFamily="34" charset="0"/>
              </a:endParaRPr>
            </a:p>
          </p:txBody>
        </p:sp>
        <p:sp>
          <p:nvSpPr>
            <p:cNvPr id="15" name="Freeform: Shape 14">
              <a:extLst>
                <a:ext uri="{FF2B5EF4-FFF2-40B4-BE49-F238E27FC236}">
                  <a16:creationId xmlns:a16="http://schemas.microsoft.com/office/drawing/2014/main" id="{C9477856-C027-4A31-9F1E-03AB2281B707}"/>
                </a:ext>
              </a:extLst>
            </p:cNvPr>
            <p:cNvSpPr/>
            <p:nvPr/>
          </p:nvSpPr>
          <p:spPr>
            <a:xfrm>
              <a:off x="19274545" y="2824530"/>
              <a:ext cx="1079582" cy="659745"/>
            </a:xfrm>
            <a:custGeom>
              <a:avLst/>
              <a:gdLst>
                <a:gd name="connsiteX0" fmla="*/ 7144 w 514350"/>
                <a:gd name="connsiteY0" fmla="*/ 7144 h 314325"/>
                <a:gd name="connsiteX1" fmla="*/ 7144 w 514350"/>
                <a:gd name="connsiteY1" fmla="*/ 26670 h 314325"/>
                <a:gd name="connsiteX2" fmla="*/ 507587 w 514350"/>
                <a:gd name="connsiteY2" fmla="*/ 315563 h 314325"/>
                <a:gd name="connsiteX3" fmla="*/ 507587 w 514350"/>
                <a:gd name="connsiteY3" fmla="*/ 296132 h 314325"/>
              </a:gdLst>
              <a:ahLst/>
              <a:cxnLst>
                <a:cxn ang="0">
                  <a:pos x="connsiteX0" y="connsiteY0"/>
                </a:cxn>
                <a:cxn ang="0">
                  <a:pos x="connsiteX1" y="connsiteY1"/>
                </a:cxn>
                <a:cxn ang="0">
                  <a:pos x="connsiteX2" y="connsiteY2"/>
                </a:cxn>
                <a:cxn ang="0">
                  <a:pos x="connsiteX3" y="connsiteY3"/>
                </a:cxn>
              </a:cxnLst>
              <a:rect l="l" t="t" r="r" b="b"/>
              <a:pathLst>
                <a:path w="514350" h="314325">
                  <a:moveTo>
                    <a:pt x="7144" y="7144"/>
                  </a:moveTo>
                  <a:lnTo>
                    <a:pt x="7144" y="26670"/>
                  </a:lnTo>
                  <a:lnTo>
                    <a:pt x="507587" y="315563"/>
                  </a:lnTo>
                  <a:lnTo>
                    <a:pt x="507587" y="296132"/>
                  </a:lnTo>
                  <a:close/>
                </a:path>
              </a:pathLst>
            </a:custGeom>
            <a:solidFill>
              <a:srgbClr val="FFFFFF"/>
            </a:solidFill>
            <a:ln w="9525" cap="flat">
              <a:noFill/>
              <a:prstDash val="solid"/>
              <a:miter/>
            </a:ln>
          </p:spPr>
          <p:txBody>
            <a:bodyPr rtlCol="0" anchor="ctr"/>
            <a:lstStyle/>
            <a:p>
              <a:endParaRPr lang="en-US" sz="900">
                <a:latin typeface="Lato" panose="020F0502020204030203" pitchFamily="34" charset="0"/>
              </a:endParaRPr>
            </a:p>
          </p:txBody>
        </p:sp>
        <p:sp>
          <p:nvSpPr>
            <p:cNvPr id="16" name="Freeform: Shape 15">
              <a:extLst>
                <a:ext uri="{FF2B5EF4-FFF2-40B4-BE49-F238E27FC236}">
                  <a16:creationId xmlns:a16="http://schemas.microsoft.com/office/drawing/2014/main" id="{31ADE51F-69CD-4D5F-AF48-FEC78048FC16}"/>
                </a:ext>
              </a:extLst>
            </p:cNvPr>
            <p:cNvSpPr/>
            <p:nvPr/>
          </p:nvSpPr>
          <p:spPr>
            <a:xfrm>
              <a:off x="19274545" y="3075633"/>
              <a:ext cx="559783" cy="379853"/>
            </a:xfrm>
            <a:custGeom>
              <a:avLst/>
              <a:gdLst>
                <a:gd name="connsiteX0" fmla="*/ 7144 w 266700"/>
                <a:gd name="connsiteY0" fmla="*/ 7144 h 180975"/>
                <a:gd name="connsiteX1" fmla="*/ 7144 w 266700"/>
                <a:gd name="connsiteY1" fmla="*/ 26670 h 180975"/>
                <a:gd name="connsiteX2" fmla="*/ 264795 w 266700"/>
                <a:gd name="connsiteY2" fmla="*/ 175451 h 180975"/>
                <a:gd name="connsiteX3" fmla="*/ 264890 w 266700"/>
                <a:gd name="connsiteY3" fmla="*/ 155924 h 180975"/>
              </a:gdLst>
              <a:ahLst/>
              <a:cxnLst>
                <a:cxn ang="0">
                  <a:pos x="connsiteX0" y="connsiteY0"/>
                </a:cxn>
                <a:cxn ang="0">
                  <a:pos x="connsiteX1" y="connsiteY1"/>
                </a:cxn>
                <a:cxn ang="0">
                  <a:pos x="connsiteX2" y="connsiteY2"/>
                </a:cxn>
                <a:cxn ang="0">
                  <a:pos x="connsiteX3" y="connsiteY3"/>
                </a:cxn>
              </a:cxnLst>
              <a:rect l="l" t="t" r="r" b="b"/>
              <a:pathLst>
                <a:path w="266700" h="180975">
                  <a:moveTo>
                    <a:pt x="7144" y="7144"/>
                  </a:moveTo>
                  <a:lnTo>
                    <a:pt x="7144" y="26670"/>
                  </a:lnTo>
                  <a:lnTo>
                    <a:pt x="264795" y="175451"/>
                  </a:lnTo>
                  <a:lnTo>
                    <a:pt x="264890" y="155924"/>
                  </a:lnTo>
                  <a:close/>
                </a:path>
              </a:pathLst>
            </a:custGeom>
            <a:solidFill>
              <a:srgbClr val="FFFFFF"/>
            </a:solidFill>
            <a:ln w="9525" cap="flat">
              <a:noFill/>
              <a:prstDash val="solid"/>
              <a:miter/>
            </a:ln>
          </p:spPr>
          <p:txBody>
            <a:bodyPr rtlCol="0" anchor="ctr"/>
            <a:lstStyle/>
            <a:p>
              <a:endParaRPr lang="en-US" sz="900">
                <a:latin typeface="Lato" panose="020F0502020204030203" pitchFamily="34" charset="0"/>
              </a:endParaRPr>
            </a:p>
          </p:txBody>
        </p:sp>
        <p:sp>
          <p:nvSpPr>
            <p:cNvPr id="17" name="Freeform: Shape 16">
              <a:extLst>
                <a:ext uri="{FF2B5EF4-FFF2-40B4-BE49-F238E27FC236}">
                  <a16:creationId xmlns:a16="http://schemas.microsoft.com/office/drawing/2014/main" id="{580C201B-7ED8-463B-A1E5-736A9860D070}"/>
                </a:ext>
              </a:extLst>
            </p:cNvPr>
            <p:cNvSpPr/>
            <p:nvPr/>
          </p:nvSpPr>
          <p:spPr>
            <a:xfrm>
              <a:off x="19274545" y="2950281"/>
              <a:ext cx="1079582" cy="659745"/>
            </a:xfrm>
            <a:custGeom>
              <a:avLst/>
              <a:gdLst>
                <a:gd name="connsiteX0" fmla="*/ 7144 w 514350"/>
                <a:gd name="connsiteY0" fmla="*/ 7144 h 314325"/>
                <a:gd name="connsiteX1" fmla="*/ 7144 w 514350"/>
                <a:gd name="connsiteY1" fmla="*/ 26575 h 314325"/>
                <a:gd name="connsiteX2" fmla="*/ 507396 w 514350"/>
                <a:gd name="connsiteY2" fmla="*/ 315373 h 314325"/>
                <a:gd name="connsiteX3" fmla="*/ 507396 w 514350"/>
                <a:gd name="connsiteY3" fmla="*/ 295942 h 314325"/>
              </a:gdLst>
              <a:ahLst/>
              <a:cxnLst>
                <a:cxn ang="0">
                  <a:pos x="connsiteX0" y="connsiteY0"/>
                </a:cxn>
                <a:cxn ang="0">
                  <a:pos x="connsiteX1" y="connsiteY1"/>
                </a:cxn>
                <a:cxn ang="0">
                  <a:pos x="connsiteX2" y="connsiteY2"/>
                </a:cxn>
                <a:cxn ang="0">
                  <a:pos x="connsiteX3" y="connsiteY3"/>
                </a:cxn>
              </a:cxnLst>
              <a:rect l="l" t="t" r="r" b="b"/>
              <a:pathLst>
                <a:path w="514350" h="314325">
                  <a:moveTo>
                    <a:pt x="7144" y="7144"/>
                  </a:moveTo>
                  <a:lnTo>
                    <a:pt x="7144" y="26575"/>
                  </a:lnTo>
                  <a:lnTo>
                    <a:pt x="507396" y="315373"/>
                  </a:lnTo>
                  <a:lnTo>
                    <a:pt x="507396" y="295942"/>
                  </a:lnTo>
                  <a:close/>
                </a:path>
              </a:pathLst>
            </a:custGeom>
            <a:solidFill>
              <a:srgbClr val="FFFFFF"/>
            </a:solidFill>
            <a:ln w="9525" cap="flat">
              <a:noFill/>
              <a:prstDash val="solid"/>
              <a:miter/>
            </a:ln>
          </p:spPr>
          <p:txBody>
            <a:bodyPr rtlCol="0" anchor="ctr"/>
            <a:lstStyle/>
            <a:p>
              <a:endParaRPr lang="en-US" sz="900">
                <a:latin typeface="Lato" panose="020F0502020204030203" pitchFamily="34" charset="0"/>
              </a:endParaRPr>
            </a:p>
          </p:txBody>
        </p:sp>
        <p:sp>
          <p:nvSpPr>
            <p:cNvPr id="18" name="Freeform: Shape 17">
              <a:extLst>
                <a:ext uri="{FF2B5EF4-FFF2-40B4-BE49-F238E27FC236}">
                  <a16:creationId xmlns:a16="http://schemas.microsoft.com/office/drawing/2014/main" id="{F47EBFB3-FE57-4029-96E8-78C164CAF3DE}"/>
                </a:ext>
              </a:extLst>
            </p:cNvPr>
            <p:cNvSpPr/>
            <p:nvPr/>
          </p:nvSpPr>
          <p:spPr>
            <a:xfrm>
              <a:off x="19263347" y="3729378"/>
              <a:ext cx="1799303" cy="1499419"/>
            </a:xfrm>
            <a:custGeom>
              <a:avLst/>
              <a:gdLst>
                <a:gd name="connsiteX0" fmla="*/ 852297 w 857250"/>
                <a:gd name="connsiteY0" fmla="*/ 264509 h 714375"/>
                <a:gd name="connsiteX1" fmla="*/ 851154 w 857250"/>
                <a:gd name="connsiteY1" fmla="*/ 708946 h 714375"/>
                <a:gd name="connsiteX2" fmla="*/ 7144 w 857250"/>
                <a:gd name="connsiteY2" fmla="*/ 222504 h 714375"/>
                <a:gd name="connsiteX3" fmla="*/ 7716 w 857250"/>
                <a:gd name="connsiteY3" fmla="*/ 7144 h 714375"/>
                <a:gd name="connsiteX4" fmla="*/ 61913 w 857250"/>
                <a:gd name="connsiteY4" fmla="*/ 60007 h 714375"/>
                <a:gd name="connsiteX5" fmla="*/ 154020 w 857250"/>
                <a:gd name="connsiteY5" fmla="*/ 192405 h 714375"/>
                <a:gd name="connsiteX6" fmla="*/ 223361 w 857250"/>
                <a:gd name="connsiteY6" fmla="*/ 257842 h 714375"/>
                <a:gd name="connsiteX7" fmla="*/ 262890 w 857250"/>
                <a:gd name="connsiteY7" fmla="*/ 268891 h 714375"/>
                <a:gd name="connsiteX8" fmla="*/ 340995 w 857250"/>
                <a:gd name="connsiteY8" fmla="*/ 205549 h 714375"/>
                <a:gd name="connsiteX9" fmla="*/ 406813 w 857250"/>
                <a:gd name="connsiteY9" fmla="*/ 219265 h 714375"/>
                <a:gd name="connsiteX10" fmla="*/ 496062 w 857250"/>
                <a:gd name="connsiteY10" fmla="*/ 292798 h 714375"/>
                <a:gd name="connsiteX11" fmla="*/ 607505 w 857250"/>
                <a:gd name="connsiteY11" fmla="*/ 389382 h 714375"/>
                <a:gd name="connsiteX12" fmla="*/ 653129 w 857250"/>
                <a:gd name="connsiteY12" fmla="*/ 405193 h 714375"/>
                <a:gd name="connsiteX13" fmla="*/ 722757 w 857250"/>
                <a:gd name="connsiteY13" fmla="*/ 362807 h 714375"/>
                <a:gd name="connsiteX14" fmla="*/ 776383 w 857250"/>
                <a:gd name="connsiteY14" fmla="*/ 294608 h 714375"/>
                <a:gd name="connsiteX15" fmla="*/ 852297 w 857250"/>
                <a:gd name="connsiteY15" fmla="*/ 264509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7250" h="714375">
                  <a:moveTo>
                    <a:pt x="852297" y="264509"/>
                  </a:moveTo>
                  <a:lnTo>
                    <a:pt x="851154" y="708946"/>
                  </a:lnTo>
                  <a:lnTo>
                    <a:pt x="7144" y="222504"/>
                  </a:lnTo>
                  <a:lnTo>
                    <a:pt x="7716" y="7144"/>
                  </a:lnTo>
                  <a:cubicBezTo>
                    <a:pt x="26670" y="20383"/>
                    <a:pt x="45625" y="39433"/>
                    <a:pt x="61913" y="60007"/>
                  </a:cubicBezTo>
                  <a:cubicBezTo>
                    <a:pt x="94869" y="101632"/>
                    <a:pt x="121539" y="150209"/>
                    <a:pt x="154020" y="192405"/>
                  </a:cubicBezTo>
                  <a:cubicBezTo>
                    <a:pt x="174593" y="219170"/>
                    <a:pt x="199454" y="244030"/>
                    <a:pt x="223361" y="257842"/>
                  </a:cubicBezTo>
                  <a:cubicBezTo>
                    <a:pt x="237268" y="265843"/>
                    <a:pt x="250793" y="270129"/>
                    <a:pt x="262890" y="268891"/>
                  </a:cubicBezTo>
                  <a:cubicBezTo>
                    <a:pt x="298228" y="265176"/>
                    <a:pt x="309086" y="217075"/>
                    <a:pt x="340995" y="205549"/>
                  </a:cubicBezTo>
                  <a:cubicBezTo>
                    <a:pt x="359855" y="198787"/>
                    <a:pt x="382715" y="205359"/>
                    <a:pt x="406813" y="219265"/>
                  </a:cubicBezTo>
                  <a:cubicBezTo>
                    <a:pt x="436531" y="236411"/>
                    <a:pt x="468059" y="264700"/>
                    <a:pt x="496062" y="292798"/>
                  </a:cubicBezTo>
                  <a:cubicBezTo>
                    <a:pt x="531781" y="328613"/>
                    <a:pt x="570452" y="367951"/>
                    <a:pt x="607505" y="389382"/>
                  </a:cubicBezTo>
                  <a:cubicBezTo>
                    <a:pt x="623126" y="398431"/>
                    <a:pt x="638461" y="404241"/>
                    <a:pt x="653129" y="405193"/>
                  </a:cubicBezTo>
                  <a:cubicBezTo>
                    <a:pt x="684086" y="407289"/>
                    <a:pt x="705803" y="386715"/>
                    <a:pt x="722757" y="362807"/>
                  </a:cubicBezTo>
                  <a:cubicBezTo>
                    <a:pt x="739807" y="338899"/>
                    <a:pt x="753904" y="310801"/>
                    <a:pt x="776383" y="294608"/>
                  </a:cubicBezTo>
                  <a:cubicBezTo>
                    <a:pt x="788480" y="285845"/>
                    <a:pt x="835629" y="262890"/>
                    <a:pt x="852297" y="264509"/>
                  </a:cubicBezTo>
                  <a:close/>
                </a:path>
              </a:pathLst>
            </a:custGeom>
            <a:solidFill>
              <a:srgbClr val="255BB8"/>
            </a:solidFill>
            <a:ln w="9525" cap="flat">
              <a:noFill/>
              <a:prstDash val="solid"/>
              <a:miter/>
            </a:ln>
          </p:spPr>
          <p:txBody>
            <a:bodyPr rtlCol="0" anchor="ctr"/>
            <a:lstStyle/>
            <a:p>
              <a:endParaRPr lang="en-US" sz="900">
                <a:latin typeface="Lato" panose="020F0502020204030203" pitchFamily="34" charset="0"/>
              </a:endParaRPr>
            </a:p>
          </p:txBody>
        </p:sp>
        <p:sp>
          <p:nvSpPr>
            <p:cNvPr id="19" name="Freeform: Shape 18">
              <a:extLst>
                <a:ext uri="{FF2B5EF4-FFF2-40B4-BE49-F238E27FC236}">
                  <a16:creationId xmlns:a16="http://schemas.microsoft.com/office/drawing/2014/main" id="{283E3077-D89B-44FC-814E-C88D5E500C14}"/>
                </a:ext>
              </a:extLst>
            </p:cNvPr>
            <p:cNvSpPr/>
            <p:nvPr/>
          </p:nvSpPr>
          <p:spPr>
            <a:xfrm>
              <a:off x="17721945" y="5117842"/>
              <a:ext cx="3438668" cy="1219528"/>
            </a:xfrm>
            <a:custGeom>
              <a:avLst/>
              <a:gdLst>
                <a:gd name="connsiteX0" fmla="*/ 1636014 w 1638300"/>
                <a:gd name="connsiteY0" fmla="*/ 167068 h 581025"/>
                <a:gd name="connsiteX1" fmla="*/ 1635919 w 1638300"/>
                <a:gd name="connsiteY1" fmla="*/ 208979 h 581025"/>
                <a:gd name="connsiteX2" fmla="*/ 1620584 w 1638300"/>
                <a:gd name="connsiteY2" fmla="*/ 230410 h 581025"/>
                <a:gd name="connsiteX3" fmla="*/ 1271207 w 1638300"/>
                <a:gd name="connsiteY3" fmla="*/ 433483 h 581025"/>
                <a:gd name="connsiteX4" fmla="*/ 999077 w 1638300"/>
                <a:gd name="connsiteY4" fmla="*/ 572262 h 581025"/>
                <a:gd name="connsiteX5" fmla="*/ 924592 w 1638300"/>
                <a:gd name="connsiteY5" fmla="*/ 572262 h 581025"/>
                <a:gd name="connsiteX6" fmla="*/ 22670 w 1638300"/>
                <a:gd name="connsiteY6" fmla="*/ 51435 h 581025"/>
                <a:gd name="connsiteX7" fmla="*/ 7144 w 1638300"/>
                <a:gd name="connsiteY7" fmla="*/ 29718 h 581025"/>
                <a:gd name="connsiteX8" fmla="*/ 7239 w 1638300"/>
                <a:gd name="connsiteY8" fmla="*/ 7144 h 581025"/>
                <a:gd name="connsiteX9" fmla="*/ 22670 w 1638300"/>
                <a:gd name="connsiteY9" fmla="*/ 28861 h 581025"/>
                <a:gd name="connsiteX10" fmla="*/ 924687 w 1638300"/>
                <a:gd name="connsiteY10" fmla="*/ 549688 h 581025"/>
                <a:gd name="connsiteX11" fmla="*/ 999173 w 1638300"/>
                <a:gd name="connsiteY11" fmla="*/ 549688 h 581025"/>
                <a:gd name="connsiteX12" fmla="*/ 1620679 w 1638300"/>
                <a:gd name="connsiteY12" fmla="*/ 188500 h 581025"/>
                <a:gd name="connsiteX13" fmla="*/ 1636014 w 1638300"/>
                <a:gd name="connsiteY13" fmla="*/ 167068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8300" h="581025">
                  <a:moveTo>
                    <a:pt x="1636014" y="167068"/>
                  </a:moveTo>
                  <a:lnTo>
                    <a:pt x="1635919" y="208979"/>
                  </a:lnTo>
                  <a:cubicBezTo>
                    <a:pt x="1635919" y="216789"/>
                    <a:pt x="1630776" y="224504"/>
                    <a:pt x="1620584" y="230410"/>
                  </a:cubicBezTo>
                  <a:lnTo>
                    <a:pt x="1271207" y="433483"/>
                  </a:lnTo>
                  <a:lnTo>
                    <a:pt x="999077" y="572262"/>
                  </a:lnTo>
                  <a:cubicBezTo>
                    <a:pt x="978503" y="584168"/>
                    <a:pt x="945261" y="584168"/>
                    <a:pt x="924592" y="572262"/>
                  </a:cubicBezTo>
                  <a:lnTo>
                    <a:pt x="22670" y="51435"/>
                  </a:lnTo>
                  <a:cubicBezTo>
                    <a:pt x="12287" y="45529"/>
                    <a:pt x="7144" y="37529"/>
                    <a:pt x="7144" y="29718"/>
                  </a:cubicBezTo>
                  <a:lnTo>
                    <a:pt x="7239" y="7144"/>
                  </a:lnTo>
                  <a:cubicBezTo>
                    <a:pt x="7239" y="14954"/>
                    <a:pt x="12382" y="22955"/>
                    <a:pt x="22670" y="28861"/>
                  </a:cubicBezTo>
                  <a:lnTo>
                    <a:pt x="924687" y="549688"/>
                  </a:lnTo>
                  <a:cubicBezTo>
                    <a:pt x="945356" y="561594"/>
                    <a:pt x="978694" y="561594"/>
                    <a:pt x="999173" y="549688"/>
                  </a:cubicBezTo>
                  <a:lnTo>
                    <a:pt x="1620679" y="188500"/>
                  </a:lnTo>
                  <a:cubicBezTo>
                    <a:pt x="1630871" y="182594"/>
                    <a:pt x="1636014" y="174879"/>
                    <a:pt x="1636014" y="167068"/>
                  </a:cubicBez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0" name="Freeform: Shape 19">
              <a:extLst>
                <a:ext uri="{FF2B5EF4-FFF2-40B4-BE49-F238E27FC236}">
                  <a16:creationId xmlns:a16="http://schemas.microsoft.com/office/drawing/2014/main" id="{79180F99-8B86-408F-B4CB-2EB336788A4D}"/>
                </a:ext>
              </a:extLst>
            </p:cNvPr>
            <p:cNvSpPr/>
            <p:nvPr/>
          </p:nvSpPr>
          <p:spPr>
            <a:xfrm>
              <a:off x="20806550" y="5656233"/>
              <a:ext cx="99961" cy="99961"/>
            </a:xfrm>
            <a:custGeom>
              <a:avLst/>
              <a:gdLst>
                <a:gd name="connsiteX0" fmla="*/ 45054 w 47625"/>
                <a:gd name="connsiteY0" fmla="*/ 7144 h 47625"/>
                <a:gd name="connsiteX1" fmla="*/ 45054 w 47625"/>
                <a:gd name="connsiteY1" fmla="*/ 23432 h 47625"/>
                <a:gd name="connsiteX2" fmla="*/ 7144 w 47625"/>
                <a:gd name="connsiteY2" fmla="*/ 45339 h 47625"/>
                <a:gd name="connsiteX3" fmla="*/ 7144 w 47625"/>
                <a:gd name="connsiteY3" fmla="*/ 29051 h 47625"/>
              </a:gdLst>
              <a:ahLst/>
              <a:cxnLst>
                <a:cxn ang="0">
                  <a:pos x="connsiteX0" y="connsiteY0"/>
                </a:cxn>
                <a:cxn ang="0">
                  <a:pos x="connsiteX1" y="connsiteY1"/>
                </a:cxn>
                <a:cxn ang="0">
                  <a:pos x="connsiteX2" y="connsiteY2"/>
                </a:cxn>
                <a:cxn ang="0">
                  <a:pos x="connsiteX3" y="connsiteY3"/>
                </a:cxn>
              </a:cxnLst>
              <a:rect l="l" t="t" r="r" b="b"/>
              <a:pathLst>
                <a:path w="47625" h="47625">
                  <a:moveTo>
                    <a:pt x="45054" y="7144"/>
                  </a:moveTo>
                  <a:lnTo>
                    <a:pt x="45054" y="23432"/>
                  </a:lnTo>
                  <a:lnTo>
                    <a:pt x="7144" y="45339"/>
                  </a:lnTo>
                  <a:lnTo>
                    <a:pt x="7144" y="29051"/>
                  </a:ln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1" name="Freeform: Shape 20">
              <a:extLst>
                <a:ext uri="{FF2B5EF4-FFF2-40B4-BE49-F238E27FC236}">
                  <a16:creationId xmlns:a16="http://schemas.microsoft.com/office/drawing/2014/main" id="{4F92DD47-1F9F-4537-866E-74CAB8E05BAF}"/>
                </a:ext>
              </a:extLst>
            </p:cNvPr>
            <p:cNvSpPr/>
            <p:nvPr/>
          </p:nvSpPr>
          <p:spPr>
            <a:xfrm>
              <a:off x="20927904" y="5586259"/>
              <a:ext cx="99961" cy="99961"/>
            </a:xfrm>
            <a:custGeom>
              <a:avLst/>
              <a:gdLst>
                <a:gd name="connsiteX0" fmla="*/ 45054 w 47625"/>
                <a:gd name="connsiteY0" fmla="*/ 7144 h 47625"/>
                <a:gd name="connsiteX1" fmla="*/ 45054 w 47625"/>
                <a:gd name="connsiteY1" fmla="*/ 23336 h 47625"/>
                <a:gd name="connsiteX2" fmla="*/ 7144 w 47625"/>
                <a:gd name="connsiteY2" fmla="*/ 45244 h 47625"/>
                <a:gd name="connsiteX3" fmla="*/ 7144 w 47625"/>
                <a:gd name="connsiteY3" fmla="*/ 28956 h 47625"/>
              </a:gdLst>
              <a:ahLst/>
              <a:cxnLst>
                <a:cxn ang="0">
                  <a:pos x="connsiteX0" y="connsiteY0"/>
                </a:cxn>
                <a:cxn ang="0">
                  <a:pos x="connsiteX1" y="connsiteY1"/>
                </a:cxn>
                <a:cxn ang="0">
                  <a:pos x="connsiteX2" y="connsiteY2"/>
                </a:cxn>
                <a:cxn ang="0">
                  <a:pos x="connsiteX3" y="connsiteY3"/>
                </a:cxn>
              </a:cxnLst>
              <a:rect l="l" t="t" r="r" b="b"/>
              <a:pathLst>
                <a:path w="47625" h="47625">
                  <a:moveTo>
                    <a:pt x="45054" y="7144"/>
                  </a:moveTo>
                  <a:lnTo>
                    <a:pt x="45054" y="23336"/>
                  </a:lnTo>
                  <a:lnTo>
                    <a:pt x="7144" y="45244"/>
                  </a:lnTo>
                  <a:lnTo>
                    <a:pt x="7144" y="28956"/>
                  </a:ln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2" name="Freeform: Shape 21">
              <a:extLst>
                <a:ext uri="{FF2B5EF4-FFF2-40B4-BE49-F238E27FC236}">
                  <a16:creationId xmlns:a16="http://schemas.microsoft.com/office/drawing/2014/main" id="{4EDABA3F-E0B9-4DAD-AE65-87B03E4ED0BA}"/>
                </a:ext>
              </a:extLst>
            </p:cNvPr>
            <p:cNvSpPr/>
            <p:nvPr/>
          </p:nvSpPr>
          <p:spPr>
            <a:xfrm>
              <a:off x="17722195" y="4296010"/>
              <a:ext cx="3438668" cy="1999226"/>
            </a:xfrm>
            <a:custGeom>
              <a:avLst/>
              <a:gdLst>
                <a:gd name="connsiteX0" fmla="*/ 1620370 w 1638300"/>
                <a:gd name="connsiteY0" fmla="*/ 536900 h 952500"/>
                <a:gd name="connsiteX1" fmla="*/ 1620656 w 1638300"/>
                <a:gd name="connsiteY1" fmla="*/ 580049 h 952500"/>
                <a:gd name="connsiteX2" fmla="*/ 999054 w 1638300"/>
                <a:gd name="connsiteY2" fmla="*/ 941237 h 952500"/>
                <a:gd name="connsiteX3" fmla="*/ 924664 w 1638300"/>
                <a:gd name="connsiteY3" fmla="*/ 941237 h 952500"/>
                <a:gd name="connsiteX4" fmla="*/ 22646 w 1638300"/>
                <a:gd name="connsiteY4" fmla="*/ 420410 h 952500"/>
                <a:gd name="connsiteX5" fmla="*/ 22360 w 1638300"/>
                <a:gd name="connsiteY5" fmla="*/ 377261 h 952500"/>
                <a:gd name="connsiteX6" fmla="*/ 643962 w 1638300"/>
                <a:gd name="connsiteY6" fmla="*/ 16073 h 952500"/>
                <a:gd name="connsiteX7" fmla="*/ 718352 w 1638300"/>
                <a:gd name="connsiteY7" fmla="*/ 16073 h 952500"/>
                <a:gd name="connsiteX8" fmla="*/ 1620370 w 1638300"/>
                <a:gd name="connsiteY8" fmla="*/ 53690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952500">
                  <a:moveTo>
                    <a:pt x="1620370" y="536900"/>
                  </a:moveTo>
                  <a:cubicBezTo>
                    <a:pt x="1640943" y="548807"/>
                    <a:pt x="1641039" y="568142"/>
                    <a:pt x="1620656" y="580049"/>
                  </a:cubicBezTo>
                  <a:lnTo>
                    <a:pt x="999054" y="941237"/>
                  </a:lnTo>
                  <a:cubicBezTo>
                    <a:pt x="978575" y="953143"/>
                    <a:pt x="945238" y="953143"/>
                    <a:pt x="924664" y="941237"/>
                  </a:cubicBezTo>
                  <a:lnTo>
                    <a:pt x="22646" y="420410"/>
                  </a:lnTo>
                  <a:cubicBezTo>
                    <a:pt x="2072" y="408503"/>
                    <a:pt x="1977" y="389168"/>
                    <a:pt x="22360" y="377261"/>
                  </a:cubicBezTo>
                  <a:lnTo>
                    <a:pt x="643962" y="16073"/>
                  </a:lnTo>
                  <a:cubicBezTo>
                    <a:pt x="664441" y="4167"/>
                    <a:pt x="697778" y="4167"/>
                    <a:pt x="718352" y="16073"/>
                  </a:cubicBezTo>
                  <a:lnTo>
                    <a:pt x="1620370" y="536900"/>
                  </a:ln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23" name="Freeform: Shape 22">
              <a:extLst>
                <a:ext uri="{FF2B5EF4-FFF2-40B4-BE49-F238E27FC236}">
                  <a16:creationId xmlns:a16="http://schemas.microsoft.com/office/drawing/2014/main" id="{20F62D07-A39D-493B-A062-1119C196F7DC}"/>
                </a:ext>
              </a:extLst>
            </p:cNvPr>
            <p:cNvSpPr/>
            <p:nvPr/>
          </p:nvSpPr>
          <p:spPr>
            <a:xfrm>
              <a:off x="18339505" y="5182414"/>
              <a:ext cx="939636" cy="559783"/>
            </a:xfrm>
            <a:custGeom>
              <a:avLst/>
              <a:gdLst>
                <a:gd name="connsiteX0" fmla="*/ 446057 w 447675"/>
                <a:gd name="connsiteY0" fmla="*/ 159830 h 266700"/>
                <a:gd name="connsiteX1" fmla="*/ 446247 w 447675"/>
                <a:gd name="connsiteY1" fmla="*/ 167450 h 266700"/>
                <a:gd name="connsiteX2" fmla="*/ 284703 w 447675"/>
                <a:gd name="connsiteY2" fmla="*/ 263939 h 266700"/>
                <a:gd name="connsiteX3" fmla="*/ 271463 w 447675"/>
                <a:gd name="connsiteY3" fmla="*/ 263939 h 266700"/>
                <a:gd name="connsiteX4" fmla="*/ 9907 w 447675"/>
                <a:gd name="connsiteY4" fmla="*/ 112872 h 266700"/>
                <a:gd name="connsiteX5" fmla="*/ 9811 w 447675"/>
                <a:gd name="connsiteY5" fmla="*/ 105252 h 266700"/>
                <a:gd name="connsiteX6" fmla="*/ 171355 w 447675"/>
                <a:gd name="connsiteY6" fmla="*/ 8669 h 266700"/>
                <a:gd name="connsiteX7" fmla="*/ 184500 w 447675"/>
                <a:gd name="connsiteY7" fmla="*/ 8764 h 266700"/>
                <a:gd name="connsiteX8" fmla="*/ 446057 w 447675"/>
                <a:gd name="connsiteY8" fmla="*/ 15983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75" h="266700">
                  <a:moveTo>
                    <a:pt x="446057" y="159830"/>
                  </a:moveTo>
                  <a:cubicBezTo>
                    <a:pt x="449771" y="162021"/>
                    <a:pt x="449866" y="165355"/>
                    <a:pt x="446247" y="167450"/>
                  </a:cubicBezTo>
                  <a:lnTo>
                    <a:pt x="284703" y="263939"/>
                  </a:lnTo>
                  <a:cubicBezTo>
                    <a:pt x="281084" y="266034"/>
                    <a:pt x="275178" y="266034"/>
                    <a:pt x="271463" y="263939"/>
                  </a:cubicBezTo>
                  <a:lnTo>
                    <a:pt x="9907" y="112872"/>
                  </a:lnTo>
                  <a:cubicBezTo>
                    <a:pt x="6287" y="110777"/>
                    <a:pt x="6192" y="107348"/>
                    <a:pt x="9811" y="105252"/>
                  </a:cubicBezTo>
                  <a:lnTo>
                    <a:pt x="171355" y="8669"/>
                  </a:lnTo>
                  <a:cubicBezTo>
                    <a:pt x="174975" y="6573"/>
                    <a:pt x="180785" y="6668"/>
                    <a:pt x="184500" y="8764"/>
                  </a:cubicBezTo>
                  <a:lnTo>
                    <a:pt x="446057" y="159830"/>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4" name="Freeform: Shape 23">
              <a:extLst>
                <a:ext uri="{FF2B5EF4-FFF2-40B4-BE49-F238E27FC236}">
                  <a16:creationId xmlns:a16="http://schemas.microsoft.com/office/drawing/2014/main" id="{097D1AF0-A3C4-486F-BE5E-661AA6F9CC11}"/>
                </a:ext>
              </a:extLst>
            </p:cNvPr>
            <p:cNvSpPr/>
            <p:nvPr/>
          </p:nvSpPr>
          <p:spPr>
            <a:xfrm>
              <a:off x="19360510" y="4438504"/>
              <a:ext cx="1519412" cy="879659"/>
            </a:xfrm>
            <a:custGeom>
              <a:avLst/>
              <a:gdLst>
                <a:gd name="connsiteX0" fmla="*/ 7144 w 723900"/>
                <a:gd name="connsiteY0" fmla="*/ 26384 h 419100"/>
                <a:gd name="connsiteX1" fmla="*/ 40195 w 723900"/>
                <a:gd name="connsiteY1" fmla="*/ 7144 h 419100"/>
                <a:gd name="connsiteX2" fmla="*/ 722947 w 723900"/>
                <a:gd name="connsiteY2" fmla="*/ 401384 h 419100"/>
                <a:gd name="connsiteX3" fmla="*/ 689896 w 723900"/>
                <a:gd name="connsiteY3" fmla="*/ 420529 h 419100"/>
              </a:gdLst>
              <a:ahLst/>
              <a:cxnLst>
                <a:cxn ang="0">
                  <a:pos x="connsiteX0" y="connsiteY0"/>
                </a:cxn>
                <a:cxn ang="0">
                  <a:pos x="connsiteX1" y="connsiteY1"/>
                </a:cxn>
                <a:cxn ang="0">
                  <a:pos x="connsiteX2" y="connsiteY2"/>
                </a:cxn>
                <a:cxn ang="0">
                  <a:pos x="connsiteX3" y="connsiteY3"/>
                </a:cxn>
              </a:cxnLst>
              <a:rect l="l" t="t" r="r" b="b"/>
              <a:pathLst>
                <a:path w="723900" h="419100">
                  <a:moveTo>
                    <a:pt x="7144" y="26384"/>
                  </a:moveTo>
                  <a:lnTo>
                    <a:pt x="40195" y="7144"/>
                  </a:lnTo>
                  <a:lnTo>
                    <a:pt x="722947" y="401384"/>
                  </a:lnTo>
                  <a:lnTo>
                    <a:pt x="689896" y="42052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25" name="Freeform: Shape 24">
              <a:extLst>
                <a:ext uri="{FF2B5EF4-FFF2-40B4-BE49-F238E27FC236}">
                  <a16:creationId xmlns:a16="http://schemas.microsoft.com/office/drawing/2014/main" id="{D6AC4BFA-C028-49A8-8465-32C430910824}"/>
                </a:ext>
              </a:extLst>
            </p:cNvPr>
            <p:cNvSpPr/>
            <p:nvPr/>
          </p:nvSpPr>
          <p:spPr>
            <a:xfrm>
              <a:off x="18996677" y="4458196"/>
              <a:ext cx="179930" cy="119954"/>
            </a:xfrm>
            <a:custGeom>
              <a:avLst/>
              <a:gdLst>
                <a:gd name="connsiteX0" fmla="*/ 79426 w 85725"/>
                <a:gd name="connsiteY0" fmla="*/ 30909 h 57150"/>
                <a:gd name="connsiteX1" fmla="*/ 79522 w 85725"/>
                <a:gd name="connsiteY1" fmla="*/ 38529 h 57150"/>
                <a:gd name="connsiteX2" fmla="*/ 61615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6 w 85725"/>
                <a:gd name="connsiteY7" fmla="*/ 8715 h 57150"/>
                <a:gd name="connsiteX8" fmla="*/ 79426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6" y="30909"/>
                  </a:moveTo>
                  <a:cubicBezTo>
                    <a:pt x="83046" y="33004"/>
                    <a:pt x="83141" y="36433"/>
                    <a:pt x="79522" y="38529"/>
                  </a:cubicBezTo>
                  <a:lnTo>
                    <a:pt x="61615" y="48911"/>
                  </a:lnTo>
                  <a:cubicBezTo>
                    <a:pt x="57995" y="51006"/>
                    <a:pt x="52090" y="51006"/>
                    <a:pt x="48375" y="48911"/>
                  </a:cubicBezTo>
                  <a:lnTo>
                    <a:pt x="9894" y="26718"/>
                  </a:lnTo>
                  <a:cubicBezTo>
                    <a:pt x="6275" y="24622"/>
                    <a:pt x="6180" y="21193"/>
                    <a:pt x="9894" y="19098"/>
                  </a:cubicBezTo>
                  <a:lnTo>
                    <a:pt x="27801" y="8715"/>
                  </a:lnTo>
                  <a:cubicBezTo>
                    <a:pt x="31421" y="6620"/>
                    <a:pt x="37231" y="6620"/>
                    <a:pt x="40946" y="8715"/>
                  </a:cubicBezTo>
                  <a:lnTo>
                    <a:pt x="79426"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26" name="Freeform: Shape 25">
              <a:extLst>
                <a:ext uri="{FF2B5EF4-FFF2-40B4-BE49-F238E27FC236}">
                  <a16:creationId xmlns:a16="http://schemas.microsoft.com/office/drawing/2014/main" id="{73011885-84CA-488D-891D-135C3DE3A795}"/>
                </a:ext>
              </a:extLst>
            </p:cNvPr>
            <p:cNvSpPr/>
            <p:nvPr/>
          </p:nvSpPr>
          <p:spPr>
            <a:xfrm>
              <a:off x="18865129" y="4509777"/>
              <a:ext cx="219915" cy="139946"/>
            </a:xfrm>
            <a:custGeom>
              <a:avLst/>
              <a:gdLst>
                <a:gd name="connsiteX0" fmla="*/ 99715 w 104775"/>
                <a:gd name="connsiteY0" fmla="*/ 30909 h 66675"/>
                <a:gd name="connsiteX1" fmla="*/ 99810 w 104775"/>
                <a:gd name="connsiteY1" fmla="*/ 38529 h 66675"/>
                <a:gd name="connsiteX2" fmla="*/ 61615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89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5" y="33004"/>
                    <a:pt x="103429" y="36433"/>
                    <a:pt x="99810" y="38529"/>
                  </a:cubicBezTo>
                  <a:lnTo>
                    <a:pt x="61615" y="60722"/>
                  </a:lnTo>
                  <a:cubicBezTo>
                    <a:pt x="57995" y="62817"/>
                    <a:pt x="52090" y="62817"/>
                    <a:pt x="48375" y="60722"/>
                  </a:cubicBezTo>
                  <a:lnTo>
                    <a:pt x="9894" y="38529"/>
                  </a:lnTo>
                  <a:cubicBezTo>
                    <a:pt x="6275" y="36433"/>
                    <a:pt x="6179" y="33004"/>
                    <a:pt x="9894" y="30909"/>
                  </a:cubicBezTo>
                  <a:lnTo>
                    <a:pt x="48089" y="8715"/>
                  </a:lnTo>
                  <a:cubicBezTo>
                    <a:pt x="51709" y="6620"/>
                    <a:pt x="57614"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27" name="Freeform: Shape 26">
              <a:extLst>
                <a:ext uri="{FF2B5EF4-FFF2-40B4-BE49-F238E27FC236}">
                  <a16:creationId xmlns:a16="http://schemas.microsoft.com/office/drawing/2014/main" id="{C32AD3F1-A46C-4045-8724-387F39313979}"/>
                </a:ext>
              </a:extLst>
            </p:cNvPr>
            <p:cNvSpPr/>
            <p:nvPr/>
          </p:nvSpPr>
          <p:spPr>
            <a:xfrm>
              <a:off x="18736977" y="4584348"/>
              <a:ext cx="279892" cy="159938"/>
            </a:xfrm>
            <a:custGeom>
              <a:avLst/>
              <a:gdLst>
                <a:gd name="connsiteX0" fmla="*/ 127528 w 133350"/>
                <a:gd name="connsiteY0" fmla="*/ 47006 h 76200"/>
                <a:gd name="connsiteX1" fmla="*/ 127528 w 133350"/>
                <a:gd name="connsiteY1" fmla="*/ 54626 h 76200"/>
                <a:gd name="connsiteX2" fmla="*/ 89333 w 133350"/>
                <a:gd name="connsiteY2" fmla="*/ 76819 h 76200"/>
                <a:gd name="connsiteX3" fmla="*/ 76188 w 133350"/>
                <a:gd name="connsiteY3" fmla="*/ 76819 h 76200"/>
                <a:gd name="connsiteX4" fmla="*/ 9894 w 133350"/>
                <a:gd name="connsiteY4" fmla="*/ 38529 h 76200"/>
                <a:gd name="connsiteX5" fmla="*/ 9894 w 133350"/>
                <a:gd name="connsiteY5" fmla="*/ 30909 h 76200"/>
                <a:gd name="connsiteX6" fmla="*/ 48090 w 133350"/>
                <a:gd name="connsiteY6" fmla="*/ 8715 h 76200"/>
                <a:gd name="connsiteX7" fmla="*/ 61234 w 133350"/>
                <a:gd name="connsiteY7" fmla="*/ 8715 h 76200"/>
                <a:gd name="connsiteX8" fmla="*/ 127528 w 133350"/>
                <a:gd name="connsiteY8" fmla="*/ 470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76200">
                  <a:moveTo>
                    <a:pt x="127528" y="47006"/>
                  </a:moveTo>
                  <a:cubicBezTo>
                    <a:pt x="131147" y="49101"/>
                    <a:pt x="131243" y="52530"/>
                    <a:pt x="127528" y="54626"/>
                  </a:cubicBezTo>
                  <a:lnTo>
                    <a:pt x="89333" y="76819"/>
                  </a:lnTo>
                  <a:cubicBezTo>
                    <a:pt x="85713" y="78915"/>
                    <a:pt x="79808" y="78915"/>
                    <a:pt x="76188" y="76819"/>
                  </a:cubicBezTo>
                  <a:lnTo>
                    <a:pt x="9894" y="38529"/>
                  </a:lnTo>
                  <a:cubicBezTo>
                    <a:pt x="6275" y="36433"/>
                    <a:pt x="6179" y="33004"/>
                    <a:pt x="9894" y="30909"/>
                  </a:cubicBezTo>
                  <a:lnTo>
                    <a:pt x="48090" y="8715"/>
                  </a:lnTo>
                  <a:cubicBezTo>
                    <a:pt x="51709" y="6620"/>
                    <a:pt x="57615" y="6620"/>
                    <a:pt x="61234" y="8715"/>
                  </a:cubicBezTo>
                  <a:lnTo>
                    <a:pt x="127528" y="47006"/>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28" name="Freeform: Shape 27">
              <a:extLst>
                <a:ext uri="{FF2B5EF4-FFF2-40B4-BE49-F238E27FC236}">
                  <a16:creationId xmlns:a16="http://schemas.microsoft.com/office/drawing/2014/main" id="{203E05F0-9A50-409C-A6BA-57ED99A01227}"/>
                </a:ext>
              </a:extLst>
            </p:cNvPr>
            <p:cNvSpPr/>
            <p:nvPr/>
          </p:nvSpPr>
          <p:spPr>
            <a:xfrm>
              <a:off x="18614026" y="4968800"/>
              <a:ext cx="239907" cy="139946"/>
            </a:xfrm>
            <a:custGeom>
              <a:avLst/>
              <a:gdLst>
                <a:gd name="connsiteX0" fmla="*/ 104477 w 114300"/>
                <a:gd name="connsiteY0" fmla="*/ 31004 h 66675"/>
                <a:gd name="connsiteX1" fmla="*/ 104572 w 114300"/>
                <a:gd name="connsiteY1" fmla="*/ 38529 h 66675"/>
                <a:gd name="connsiteX2" fmla="*/ 61520 w 114300"/>
                <a:gd name="connsiteY2" fmla="*/ 63579 h 66675"/>
                <a:gd name="connsiteX3" fmla="*/ 48375 w 114300"/>
                <a:gd name="connsiteY3" fmla="*/ 63579 h 66675"/>
                <a:gd name="connsiteX4" fmla="*/ 9894 w 114300"/>
                <a:gd name="connsiteY4" fmla="*/ 41386 h 66675"/>
                <a:gd name="connsiteX5" fmla="*/ 9894 w 114300"/>
                <a:gd name="connsiteY5" fmla="*/ 33766 h 66675"/>
                <a:gd name="connsiteX6" fmla="*/ 52947 w 114300"/>
                <a:gd name="connsiteY6" fmla="*/ 8715 h 66675"/>
                <a:gd name="connsiteX7" fmla="*/ 65996 w 114300"/>
                <a:gd name="connsiteY7" fmla="*/ 8715 h 66675"/>
                <a:gd name="connsiteX8" fmla="*/ 104477 w 114300"/>
                <a:gd name="connsiteY8" fmla="*/ 310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66675">
                  <a:moveTo>
                    <a:pt x="104477" y="31004"/>
                  </a:moveTo>
                  <a:cubicBezTo>
                    <a:pt x="108097" y="33099"/>
                    <a:pt x="108192" y="36433"/>
                    <a:pt x="104572" y="38529"/>
                  </a:cubicBezTo>
                  <a:lnTo>
                    <a:pt x="61520" y="63579"/>
                  </a:lnTo>
                  <a:cubicBezTo>
                    <a:pt x="57900" y="65675"/>
                    <a:pt x="51995" y="65675"/>
                    <a:pt x="48375" y="63579"/>
                  </a:cubicBezTo>
                  <a:lnTo>
                    <a:pt x="9894" y="41386"/>
                  </a:lnTo>
                  <a:cubicBezTo>
                    <a:pt x="6275" y="39291"/>
                    <a:pt x="6179" y="35862"/>
                    <a:pt x="9894" y="33766"/>
                  </a:cubicBezTo>
                  <a:lnTo>
                    <a:pt x="52947" y="8715"/>
                  </a:lnTo>
                  <a:cubicBezTo>
                    <a:pt x="56566" y="6620"/>
                    <a:pt x="62377" y="6620"/>
                    <a:pt x="65996" y="8715"/>
                  </a:cubicBezTo>
                  <a:lnTo>
                    <a:pt x="104477" y="31004"/>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29" name="Freeform: Shape 28">
              <a:extLst>
                <a:ext uri="{FF2B5EF4-FFF2-40B4-BE49-F238E27FC236}">
                  <a16:creationId xmlns:a16="http://schemas.microsoft.com/office/drawing/2014/main" id="{40A4BC6D-3BE4-41BA-8344-978B593CFFAE}"/>
                </a:ext>
              </a:extLst>
            </p:cNvPr>
            <p:cNvSpPr/>
            <p:nvPr/>
          </p:nvSpPr>
          <p:spPr>
            <a:xfrm>
              <a:off x="18771363" y="4897226"/>
              <a:ext cx="219915" cy="139946"/>
            </a:xfrm>
            <a:custGeom>
              <a:avLst/>
              <a:gdLst>
                <a:gd name="connsiteX0" fmla="*/ 99620 w 104775"/>
                <a:gd name="connsiteY0" fmla="*/ 30909 h 66675"/>
                <a:gd name="connsiteX1" fmla="*/ 99715 w 104775"/>
                <a:gd name="connsiteY1" fmla="*/ 38529 h 66675"/>
                <a:gd name="connsiteX2" fmla="*/ 61520 w 104775"/>
                <a:gd name="connsiteY2" fmla="*/ 60722 h 66675"/>
                <a:gd name="connsiteX3" fmla="*/ 48280 w 104775"/>
                <a:gd name="connsiteY3" fmla="*/ 60722 h 66675"/>
                <a:gd name="connsiteX4" fmla="*/ 9894 w 104775"/>
                <a:gd name="connsiteY4" fmla="*/ 38529 h 66675"/>
                <a:gd name="connsiteX5" fmla="*/ 9894 w 104775"/>
                <a:gd name="connsiteY5" fmla="*/ 30909 h 66675"/>
                <a:gd name="connsiteX6" fmla="*/ 48089 w 104775"/>
                <a:gd name="connsiteY6" fmla="*/ 8715 h 66675"/>
                <a:gd name="connsiteX7" fmla="*/ 61234 w 104775"/>
                <a:gd name="connsiteY7" fmla="*/ 8715 h 66675"/>
                <a:gd name="connsiteX8" fmla="*/ 99620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20" y="30909"/>
                  </a:moveTo>
                  <a:cubicBezTo>
                    <a:pt x="103239" y="33004"/>
                    <a:pt x="103335" y="36433"/>
                    <a:pt x="99715" y="38529"/>
                  </a:cubicBezTo>
                  <a:lnTo>
                    <a:pt x="61520" y="60722"/>
                  </a:lnTo>
                  <a:cubicBezTo>
                    <a:pt x="57900" y="62817"/>
                    <a:pt x="51995" y="62817"/>
                    <a:pt x="48280" y="60722"/>
                  </a:cubicBezTo>
                  <a:lnTo>
                    <a:pt x="9894" y="38529"/>
                  </a:lnTo>
                  <a:cubicBezTo>
                    <a:pt x="6275" y="36433"/>
                    <a:pt x="6179" y="33004"/>
                    <a:pt x="9894" y="30909"/>
                  </a:cubicBezTo>
                  <a:lnTo>
                    <a:pt x="48089" y="8715"/>
                  </a:lnTo>
                  <a:cubicBezTo>
                    <a:pt x="51709" y="6620"/>
                    <a:pt x="57614" y="6620"/>
                    <a:pt x="61234" y="8715"/>
                  </a:cubicBezTo>
                  <a:lnTo>
                    <a:pt x="99620"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0" name="Freeform: Shape 29">
              <a:extLst>
                <a:ext uri="{FF2B5EF4-FFF2-40B4-BE49-F238E27FC236}">
                  <a16:creationId xmlns:a16="http://schemas.microsoft.com/office/drawing/2014/main" id="{589DED66-A3E0-47D2-B5DF-5704002A7707}"/>
                </a:ext>
              </a:extLst>
            </p:cNvPr>
            <p:cNvSpPr/>
            <p:nvPr/>
          </p:nvSpPr>
          <p:spPr>
            <a:xfrm>
              <a:off x="18827316" y="4785270"/>
              <a:ext cx="219915" cy="139946"/>
            </a:xfrm>
            <a:custGeom>
              <a:avLst/>
              <a:gdLst>
                <a:gd name="connsiteX0" fmla="*/ 99727 w 104775"/>
                <a:gd name="connsiteY0" fmla="*/ 30813 h 66675"/>
                <a:gd name="connsiteX1" fmla="*/ 99727 w 104775"/>
                <a:gd name="connsiteY1" fmla="*/ 38529 h 66675"/>
                <a:gd name="connsiteX2" fmla="*/ 61532 w 104775"/>
                <a:gd name="connsiteY2" fmla="*/ 60722 h 66675"/>
                <a:gd name="connsiteX3" fmla="*/ 48292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727 w 104775"/>
                <a:gd name="connsiteY8" fmla="*/ 3081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813"/>
                  </a:moveTo>
                  <a:cubicBezTo>
                    <a:pt x="103347" y="32909"/>
                    <a:pt x="103442" y="36433"/>
                    <a:pt x="99727" y="38529"/>
                  </a:cubicBezTo>
                  <a:lnTo>
                    <a:pt x="61532" y="60722"/>
                  </a:lnTo>
                  <a:cubicBezTo>
                    <a:pt x="57912" y="62817"/>
                    <a:pt x="52007" y="62817"/>
                    <a:pt x="48292" y="60722"/>
                  </a:cubicBezTo>
                  <a:lnTo>
                    <a:pt x="9907" y="38529"/>
                  </a:lnTo>
                  <a:cubicBezTo>
                    <a:pt x="6287" y="36433"/>
                    <a:pt x="6192" y="33004"/>
                    <a:pt x="9811" y="30909"/>
                  </a:cubicBezTo>
                  <a:lnTo>
                    <a:pt x="48007" y="8715"/>
                  </a:lnTo>
                  <a:cubicBezTo>
                    <a:pt x="51626" y="6620"/>
                    <a:pt x="57627" y="6620"/>
                    <a:pt x="61246" y="8715"/>
                  </a:cubicBezTo>
                  <a:lnTo>
                    <a:pt x="99727" y="30813"/>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1" name="Freeform: Shape 30">
              <a:extLst>
                <a:ext uri="{FF2B5EF4-FFF2-40B4-BE49-F238E27FC236}">
                  <a16:creationId xmlns:a16="http://schemas.microsoft.com/office/drawing/2014/main" id="{3D2C8DBD-67EA-4E98-ABD7-9CDE5042CC94}"/>
                </a:ext>
              </a:extLst>
            </p:cNvPr>
            <p:cNvSpPr/>
            <p:nvPr/>
          </p:nvSpPr>
          <p:spPr>
            <a:xfrm>
              <a:off x="18608627" y="4658644"/>
              <a:ext cx="299884" cy="179930"/>
            </a:xfrm>
            <a:custGeom>
              <a:avLst/>
              <a:gdLst>
                <a:gd name="connsiteX0" fmla="*/ 140863 w 142875"/>
                <a:gd name="connsiteY0" fmla="*/ 54757 h 85725"/>
                <a:gd name="connsiteX1" fmla="*/ 140863 w 142875"/>
                <a:gd name="connsiteY1" fmla="*/ 62377 h 85725"/>
                <a:gd name="connsiteX2" fmla="*/ 102668 w 142875"/>
                <a:gd name="connsiteY2" fmla="*/ 84570 h 85725"/>
                <a:gd name="connsiteX3" fmla="*/ 89523 w 142875"/>
                <a:gd name="connsiteY3" fmla="*/ 84570 h 85725"/>
                <a:gd name="connsiteX4" fmla="*/ 9894 w 142875"/>
                <a:gd name="connsiteY4" fmla="*/ 38565 h 85725"/>
                <a:gd name="connsiteX5" fmla="*/ 9894 w 142875"/>
                <a:gd name="connsiteY5" fmla="*/ 30945 h 85725"/>
                <a:gd name="connsiteX6" fmla="*/ 48090 w 142875"/>
                <a:gd name="connsiteY6" fmla="*/ 8751 h 85725"/>
                <a:gd name="connsiteX7" fmla="*/ 61329 w 142875"/>
                <a:gd name="connsiteY7" fmla="*/ 8751 h 85725"/>
                <a:gd name="connsiteX8" fmla="*/ 140863 w 142875"/>
                <a:gd name="connsiteY8" fmla="*/ 5475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85725">
                  <a:moveTo>
                    <a:pt x="140863" y="54757"/>
                  </a:moveTo>
                  <a:cubicBezTo>
                    <a:pt x="144483" y="56853"/>
                    <a:pt x="144483" y="60282"/>
                    <a:pt x="140863" y="62377"/>
                  </a:cubicBezTo>
                  <a:lnTo>
                    <a:pt x="102668" y="84570"/>
                  </a:lnTo>
                  <a:cubicBezTo>
                    <a:pt x="99048" y="86666"/>
                    <a:pt x="93143" y="86666"/>
                    <a:pt x="89523" y="84570"/>
                  </a:cubicBezTo>
                  <a:lnTo>
                    <a:pt x="9894" y="38565"/>
                  </a:lnTo>
                  <a:cubicBezTo>
                    <a:pt x="6275" y="36469"/>
                    <a:pt x="6179" y="33040"/>
                    <a:pt x="9894" y="30945"/>
                  </a:cubicBezTo>
                  <a:lnTo>
                    <a:pt x="48090" y="8751"/>
                  </a:lnTo>
                  <a:cubicBezTo>
                    <a:pt x="51709" y="6656"/>
                    <a:pt x="57615" y="6561"/>
                    <a:pt x="61329" y="8751"/>
                  </a:cubicBezTo>
                  <a:lnTo>
                    <a:pt x="140863" y="54757"/>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2" name="Freeform: Shape 31">
              <a:extLst>
                <a:ext uri="{FF2B5EF4-FFF2-40B4-BE49-F238E27FC236}">
                  <a16:creationId xmlns:a16="http://schemas.microsoft.com/office/drawing/2014/main" id="{77C0175A-130E-48DF-BAA9-EB57DFAD575A}"/>
                </a:ext>
              </a:extLst>
            </p:cNvPr>
            <p:cNvSpPr/>
            <p:nvPr/>
          </p:nvSpPr>
          <p:spPr>
            <a:xfrm>
              <a:off x="19129826" y="4534967"/>
              <a:ext cx="179930" cy="119954"/>
            </a:xfrm>
            <a:custGeom>
              <a:avLst/>
              <a:gdLst>
                <a:gd name="connsiteX0" fmla="*/ 79427 w 85725"/>
                <a:gd name="connsiteY0" fmla="*/ 30909 h 57150"/>
                <a:gd name="connsiteX1" fmla="*/ 79522 w 85725"/>
                <a:gd name="connsiteY1" fmla="*/ 38529 h 57150"/>
                <a:gd name="connsiteX2" fmla="*/ 61615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6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2" y="36433"/>
                    <a:pt x="79522" y="38529"/>
                  </a:cubicBezTo>
                  <a:lnTo>
                    <a:pt x="61615" y="48911"/>
                  </a:lnTo>
                  <a:cubicBezTo>
                    <a:pt x="57995" y="51006"/>
                    <a:pt x="52090" y="51006"/>
                    <a:pt x="48375" y="48911"/>
                  </a:cubicBezTo>
                  <a:lnTo>
                    <a:pt x="9894" y="26718"/>
                  </a:lnTo>
                  <a:cubicBezTo>
                    <a:pt x="6275" y="24622"/>
                    <a:pt x="6179" y="21193"/>
                    <a:pt x="9894" y="19098"/>
                  </a:cubicBezTo>
                  <a:lnTo>
                    <a:pt x="27801" y="8715"/>
                  </a:lnTo>
                  <a:cubicBezTo>
                    <a:pt x="31421" y="6620"/>
                    <a:pt x="37231" y="6620"/>
                    <a:pt x="40946"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3" name="Freeform: Shape 32">
              <a:extLst>
                <a:ext uri="{FF2B5EF4-FFF2-40B4-BE49-F238E27FC236}">
                  <a16:creationId xmlns:a16="http://schemas.microsoft.com/office/drawing/2014/main" id="{0EA25865-FA74-4136-818F-1976D9679EB9}"/>
                </a:ext>
              </a:extLst>
            </p:cNvPr>
            <p:cNvSpPr/>
            <p:nvPr/>
          </p:nvSpPr>
          <p:spPr>
            <a:xfrm>
              <a:off x="19262948" y="4611936"/>
              <a:ext cx="179930" cy="119954"/>
            </a:xfrm>
            <a:custGeom>
              <a:avLst/>
              <a:gdLst>
                <a:gd name="connsiteX0" fmla="*/ 79439 w 85725"/>
                <a:gd name="connsiteY0" fmla="*/ 30909 h 57150"/>
                <a:gd name="connsiteX1" fmla="*/ 79439 w 85725"/>
                <a:gd name="connsiteY1" fmla="*/ 38529 h 57150"/>
                <a:gd name="connsiteX2" fmla="*/ 61532 w 85725"/>
                <a:gd name="connsiteY2" fmla="*/ 48911 h 57150"/>
                <a:gd name="connsiteX3" fmla="*/ 48388 w 85725"/>
                <a:gd name="connsiteY3" fmla="*/ 48911 h 57150"/>
                <a:gd name="connsiteX4" fmla="*/ 9907 w 85725"/>
                <a:gd name="connsiteY4" fmla="*/ 26718 h 57150"/>
                <a:gd name="connsiteX5" fmla="*/ 9811 w 85725"/>
                <a:gd name="connsiteY5" fmla="*/ 19098 h 57150"/>
                <a:gd name="connsiteX6" fmla="*/ 27718 w 85725"/>
                <a:gd name="connsiteY6" fmla="*/ 8715 h 57150"/>
                <a:gd name="connsiteX7" fmla="*/ 40958 w 85725"/>
                <a:gd name="connsiteY7" fmla="*/ 8715 h 57150"/>
                <a:gd name="connsiteX8" fmla="*/ 79439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39" y="30909"/>
                  </a:moveTo>
                  <a:cubicBezTo>
                    <a:pt x="83058" y="33004"/>
                    <a:pt x="83154" y="36433"/>
                    <a:pt x="79439" y="38529"/>
                  </a:cubicBezTo>
                  <a:lnTo>
                    <a:pt x="61532" y="48911"/>
                  </a:lnTo>
                  <a:cubicBezTo>
                    <a:pt x="57913" y="51006"/>
                    <a:pt x="52007" y="51006"/>
                    <a:pt x="48388" y="48911"/>
                  </a:cubicBezTo>
                  <a:lnTo>
                    <a:pt x="9907" y="26718"/>
                  </a:lnTo>
                  <a:cubicBezTo>
                    <a:pt x="6287" y="24622"/>
                    <a:pt x="6192" y="21193"/>
                    <a:pt x="9811" y="19098"/>
                  </a:cubicBezTo>
                  <a:lnTo>
                    <a:pt x="27718" y="8715"/>
                  </a:lnTo>
                  <a:cubicBezTo>
                    <a:pt x="31338" y="6620"/>
                    <a:pt x="37243" y="6620"/>
                    <a:pt x="40958" y="8715"/>
                  </a:cubicBezTo>
                  <a:lnTo>
                    <a:pt x="79439"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4" name="Freeform: Shape 33">
              <a:extLst>
                <a:ext uri="{FF2B5EF4-FFF2-40B4-BE49-F238E27FC236}">
                  <a16:creationId xmlns:a16="http://schemas.microsoft.com/office/drawing/2014/main" id="{69DA416E-7188-4951-8AF9-DEA66F348D50}"/>
                </a:ext>
              </a:extLst>
            </p:cNvPr>
            <p:cNvSpPr/>
            <p:nvPr/>
          </p:nvSpPr>
          <p:spPr>
            <a:xfrm>
              <a:off x="18998876" y="4586947"/>
              <a:ext cx="219915" cy="139946"/>
            </a:xfrm>
            <a:custGeom>
              <a:avLst/>
              <a:gdLst>
                <a:gd name="connsiteX0" fmla="*/ 99620 w 104775"/>
                <a:gd name="connsiteY0" fmla="*/ 30909 h 66675"/>
                <a:gd name="connsiteX1" fmla="*/ 99715 w 104775"/>
                <a:gd name="connsiteY1" fmla="*/ 38529 h 66675"/>
                <a:gd name="connsiteX2" fmla="*/ 61520 w 104775"/>
                <a:gd name="connsiteY2" fmla="*/ 60722 h 66675"/>
                <a:gd name="connsiteX3" fmla="*/ 48280 w 104775"/>
                <a:gd name="connsiteY3" fmla="*/ 60722 h 66675"/>
                <a:gd name="connsiteX4" fmla="*/ 9894 w 104775"/>
                <a:gd name="connsiteY4" fmla="*/ 38529 h 66675"/>
                <a:gd name="connsiteX5" fmla="*/ 9894 w 104775"/>
                <a:gd name="connsiteY5" fmla="*/ 30909 h 66675"/>
                <a:gd name="connsiteX6" fmla="*/ 48089 w 104775"/>
                <a:gd name="connsiteY6" fmla="*/ 8715 h 66675"/>
                <a:gd name="connsiteX7" fmla="*/ 61234 w 104775"/>
                <a:gd name="connsiteY7" fmla="*/ 8715 h 66675"/>
                <a:gd name="connsiteX8" fmla="*/ 99620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20" y="30909"/>
                  </a:moveTo>
                  <a:cubicBezTo>
                    <a:pt x="103239" y="33004"/>
                    <a:pt x="103335" y="36433"/>
                    <a:pt x="99715" y="38529"/>
                  </a:cubicBezTo>
                  <a:lnTo>
                    <a:pt x="61520" y="60722"/>
                  </a:lnTo>
                  <a:cubicBezTo>
                    <a:pt x="57900" y="62817"/>
                    <a:pt x="51995" y="62817"/>
                    <a:pt x="48280" y="60722"/>
                  </a:cubicBezTo>
                  <a:lnTo>
                    <a:pt x="9894" y="38529"/>
                  </a:lnTo>
                  <a:cubicBezTo>
                    <a:pt x="6275" y="36433"/>
                    <a:pt x="6179" y="33004"/>
                    <a:pt x="9894" y="30909"/>
                  </a:cubicBezTo>
                  <a:lnTo>
                    <a:pt x="48089" y="8715"/>
                  </a:lnTo>
                  <a:cubicBezTo>
                    <a:pt x="51709" y="6620"/>
                    <a:pt x="57614" y="6620"/>
                    <a:pt x="61234" y="8715"/>
                  </a:cubicBezTo>
                  <a:lnTo>
                    <a:pt x="99620"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5" name="Freeform: Shape 34">
              <a:extLst>
                <a:ext uri="{FF2B5EF4-FFF2-40B4-BE49-F238E27FC236}">
                  <a16:creationId xmlns:a16="http://schemas.microsoft.com/office/drawing/2014/main" id="{535D428B-F1E8-4CCA-B17D-D89240B1D7FB}"/>
                </a:ext>
              </a:extLst>
            </p:cNvPr>
            <p:cNvSpPr/>
            <p:nvPr/>
          </p:nvSpPr>
          <p:spPr>
            <a:xfrm>
              <a:off x="19126627" y="4660717"/>
              <a:ext cx="219915" cy="139946"/>
            </a:xfrm>
            <a:custGeom>
              <a:avLst/>
              <a:gdLst>
                <a:gd name="connsiteX0" fmla="*/ 99715 w 104775"/>
                <a:gd name="connsiteY0" fmla="*/ 30909 h 66675"/>
                <a:gd name="connsiteX1" fmla="*/ 99810 w 104775"/>
                <a:gd name="connsiteY1" fmla="*/ 38529 h 66675"/>
                <a:gd name="connsiteX2" fmla="*/ 61615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89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4" y="33004"/>
                    <a:pt x="103430" y="36433"/>
                    <a:pt x="99810" y="38529"/>
                  </a:cubicBezTo>
                  <a:lnTo>
                    <a:pt x="61615" y="60722"/>
                  </a:lnTo>
                  <a:cubicBezTo>
                    <a:pt x="57995" y="62817"/>
                    <a:pt x="52090" y="62817"/>
                    <a:pt x="48375" y="60722"/>
                  </a:cubicBezTo>
                  <a:lnTo>
                    <a:pt x="9894" y="38529"/>
                  </a:lnTo>
                  <a:cubicBezTo>
                    <a:pt x="6275" y="36433"/>
                    <a:pt x="6180" y="33004"/>
                    <a:pt x="9894" y="30909"/>
                  </a:cubicBezTo>
                  <a:lnTo>
                    <a:pt x="48089" y="8715"/>
                  </a:lnTo>
                  <a:cubicBezTo>
                    <a:pt x="51709" y="6620"/>
                    <a:pt x="57614"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6" name="Freeform: Shape 35">
              <a:extLst>
                <a:ext uri="{FF2B5EF4-FFF2-40B4-BE49-F238E27FC236}">
                  <a16:creationId xmlns:a16="http://schemas.microsoft.com/office/drawing/2014/main" id="{72898B96-1A8E-417C-8FCE-FF15845D9874}"/>
                </a:ext>
              </a:extLst>
            </p:cNvPr>
            <p:cNvSpPr/>
            <p:nvPr/>
          </p:nvSpPr>
          <p:spPr>
            <a:xfrm>
              <a:off x="18339331" y="4810260"/>
              <a:ext cx="239907" cy="139946"/>
            </a:xfrm>
            <a:custGeom>
              <a:avLst/>
              <a:gdLst>
                <a:gd name="connsiteX0" fmla="*/ 104477 w 114300"/>
                <a:gd name="connsiteY0" fmla="*/ 31004 h 66675"/>
                <a:gd name="connsiteX1" fmla="*/ 104573 w 114300"/>
                <a:gd name="connsiteY1" fmla="*/ 38529 h 66675"/>
                <a:gd name="connsiteX2" fmla="*/ 61520 w 114300"/>
                <a:gd name="connsiteY2" fmla="*/ 63579 h 66675"/>
                <a:gd name="connsiteX3" fmla="*/ 48375 w 114300"/>
                <a:gd name="connsiteY3" fmla="*/ 63579 h 66675"/>
                <a:gd name="connsiteX4" fmla="*/ 9894 w 114300"/>
                <a:gd name="connsiteY4" fmla="*/ 41386 h 66675"/>
                <a:gd name="connsiteX5" fmla="*/ 9894 w 114300"/>
                <a:gd name="connsiteY5" fmla="*/ 33766 h 66675"/>
                <a:gd name="connsiteX6" fmla="*/ 52947 w 114300"/>
                <a:gd name="connsiteY6" fmla="*/ 8715 h 66675"/>
                <a:gd name="connsiteX7" fmla="*/ 65996 w 114300"/>
                <a:gd name="connsiteY7" fmla="*/ 8715 h 66675"/>
                <a:gd name="connsiteX8" fmla="*/ 104477 w 114300"/>
                <a:gd name="connsiteY8" fmla="*/ 310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66675">
                  <a:moveTo>
                    <a:pt x="104477" y="31004"/>
                  </a:moveTo>
                  <a:cubicBezTo>
                    <a:pt x="108097" y="33099"/>
                    <a:pt x="108192" y="36433"/>
                    <a:pt x="104573" y="38529"/>
                  </a:cubicBezTo>
                  <a:lnTo>
                    <a:pt x="61520" y="63579"/>
                  </a:lnTo>
                  <a:cubicBezTo>
                    <a:pt x="57900" y="65675"/>
                    <a:pt x="51995" y="65675"/>
                    <a:pt x="48375" y="63579"/>
                  </a:cubicBezTo>
                  <a:lnTo>
                    <a:pt x="9894" y="41386"/>
                  </a:lnTo>
                  <a:cubicBezTo>
                    <a:pt x="6275" y="39291"/>
                    <a:pt x="6180" y="35862"/>
                    <a:pt x="9894" y="33766"/>
                  </a:cubicBezTo>
                  <a:lnTo>
                    <a:pt x="52947" y="8715"/>
                  </a:lnTo>
                  <a:cubicBezTo>
                    <a:pt x="56567" y="6620"/>
                    <a:pt x="62377" y="6620"/>
                    <a:pt x="65996" y="8715"/>
                  </a:cubicBezTo>
                  <a:lnTo>
                    <a:pt x="104477" y="31004"/>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7" name="Freeform: Shape 36">
              <a:extLst>
                <a:ext uri="{FF2B5EF4-FFF2-40B4-BE49-F238E27FC236}">
                  <a16:creationId xmlns:a16="http://schemas.microsoft.com/office/drawing/2014/main" id="{5D7486CB-E538-47E4-A493-0A6174CC4C7E}"/>
                </a:ext>
              </a:extLst>
            </p:cNvPr>
            <p:cNvSpPr/>
            <p:nvPr/>
          </p:nvSpPr>
          <p:spPr>
            <a:xfrm>
              <a:off x="18476653" y="4889528"/>
              <a:ext cx="239907" cy="139946"/>
            </a:xfrm>
            <a:custGeom>
              <a:avLst/>
              <a:gdLst>
                <a:gd name="connsiteX0" fmla="*/ 104490 w 114300"/>
                <a:gd name="connsiteY0" fmla="*/ 30957 h 66675"/>
                <a:gd name="connsiteX1" fmla="*/ 104585 w 114300"/>
                <a:gd name="connsiteY1" fmla="*/ 38482 h 66675"/>
                <a:gd name="connsiteX2" fmla="*/ 61532 w 114300"/>
                <a:gd name="connsiteY2" fmla="*/ 63533 h 66675"/>
                <a:gd name="connsiteX3" fmla="*/ 48387 w 114300"/>
                <a:gd name="connsiteY3" fmla="*/ 63533 h 66675"/>
                <a:gd name="connsiteX4" fmla="*/ 9906 w 114300"/>
                <a:gd name="connsiteY4" fmla="*/ 41339 h 66675"/>
                <a:gd name="connsiteX5" fmla="*/ 9811 w 114300"/>
                <a:gd name="connsiteY5" fmla="*/ 33719 h 66675"/>
                <a:gd name="connsiteX6" fmla="*/ 52864 w 114300"/>
                <a:gd name="connsiteY6" fmla="*/ 8669 h 66675"/>
                <a:gd name="connsiteX7" fmla="*/ 66008 w 114300"/>
                <a:gd name="connsiteY7" fmla="*/ 8764 h 66675"/>
                <a:gd name="connsiteX8" fmla="*/ 104490 w 114300"/>
                <a:gd name="connsiteY8" fmla="*/ 3095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66675">
                  <a:moveTo>
                    <a:pt x="104490" y="30957"/>
                  </a:moveTo>
                  <a:cubicBezTo>
                    <a:pt x="108109" y="33053"/>
                    <a:pt x="108204" y="36386"/>
                    <a:pt x="104585" y="38482"/>
                  </a:cubicBezTo>
                  <a:lnTo>
                    <a:pt x="61532" y="63533"/>
                  </a:lnTo>
                  <a:cubicBezTo>
                    <a:pt x="57912" y="65628"/>
                    <a:pt x="52007" y="65628"/>
                    <a:pt x="48387" y="63533"/>
                  </a:cubicBezTo>
                  <a:lnTo>
                    <a:pt x="9906" y="41339"/>
                  </a:lnTo>
                  <a:cubicBezTo>
                    <a:pt x="6287" y="39244"/>
                    <a:pt x="6192" y="35815"/>
                    <a:pt x="9811" y="33719"/>
                  </a:cubicBezTo>
                  <a:lnTo>
                    <a:pt x="52864" y="8669"/>
                  </a:lnTo>
                  <a:cubicBezTo>
                    <a:pt x="56483" y="6573"/>
                    <a:pt x="62294" y="6668"/>
                    <a:pt x="66008" y="8764"/>
                  </a:cubicBezTo>
                  <a:lnTo>
                    <a:pt x="104490" y="30957"/>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8" name="Freeform: Shape 37">
              <a:extLst>
                <a:ext uri="{FF2B5EF4-FFF2-40B4-BE49-F238E27FC236}">
                  <a16:creationId xmlns:a16="http://schemas.microsoft.com/office/drawing/2014/main" id="{A00E8122-51BD-4B2F-9CDF-149463CB50A1}"/>
                </a:ext>
              </a:extLst>
            </p:cNvPr>
            <p:cNvSpPr/>
            <p:nvPr/>
          </p:nvSpPr>
          <p:spPr>
            <a:xfrm>
              <a:off x="18485074" y="4736090"/>
              <a:ext cx="359861" cy="219915"/>
            </a:xfrm>
            <a:custGeom>
              <a:avLst/>
              <a:gdLst>
                <a:gd name="connsiteX0" fmla="*/ 163913 w 171450"/>
                <a:gd name="connsiteY0" fmla="*/ 68056 h 104775"/>
                <a:gd name="connsiteX1" fmla="*/ 163913 w 171450"/>
                <a:gd name="connsiteY1" fmla="*/ 75676 h 104775"/>
                <a:gd name="connsiteX2" fmla="*/ 125718 w 171450"/>
                <a:gd name="connsiteY2" fmla="*/ 97869 h 104775"/>
                <a:gd name="connsiteX3" fmla="*/ 112573 w 171450"/>
                <a:gd name="connsiteY3" fmla="*/ 97869 h 104775"/>
                <a:gd name="connsiteX4" fmla="*/ 9894 w 171450"/>
                <a:gd name="connsiteY4" fmla="*/ 38529 h 104775"/>
                <a:gd name="connsiteX5" fmla="*/ 9894 w 171450"/>
                <a:gd name="connsiteY5" fmla="*/ 30909 h 104775"/>
                <a:gd name="connsiteX6" fmla="*/ 48090 w 171450"/>
                <a:gd name="connsiteY6" fmla="*/ 8715 h 104775"/>
                <a:gd name="connsiteX7" fmla="*/ 61234 w 171450"/>
                <a:gd name="connsiteY7" fmla="*/ 8715 h 104775"/>
                <a:gd name="connsiteX8" fmla="*/ 163913 w 171450"/>
                <a:gd name="connsiteY8" fmla="*/ 6805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04775">
                  <a:moveTo>
                    <a:pt x="163913" y="68056"/>
                  </a:moveTo>
                  <a:cubicBezTo>
                    <a:pt x="167533" y="70152"/>
                    <a:pt x="167628" y="73581"/>
                    <a:pt x="163913" y="75676"/>
                  </a:cubicBezTo>
                  <a:lnTo>
                    <a:pt x="125718" y="97869"/>
                  </a:lnTo>
                  <a:cubicBezTo>
                    <a:pt x="122098" y="99965"/>
                    <a:pt x="116288" y="99965"/>
                    <a:pt x="112573" y="97869"/>
                  </a:cubicBezTo>
                  <a:lnTo>
                    <a:pt x="9894" y="38529"/>
                  </a:lnTo>
                  <a:cubicBezTo>
                    <a:pt x="6275" y="36433"/>
                    <a:pt x="6179" y="33004"/>
                    <a:pt x="9894" y="30909"/>
                  </a:cubicBezTo>
                  <a:lnTo>
                    <a:pt x="48090" y="8715"/>
                  </a:lnTo>
                  <a:cubicBezTo>
                    <a:pt x="51709" y="6620"/>
                    <a:pt x="57615" y="6620"/>
                    <a:pt x="61234" y="8715"/>
                  </a:cubicBezTo>
                  <a:lnTo>
                    <a:pt x="163913" y="68056"/>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9" name="Freeform: Shape 38">
              <a:extLst>
                <a:ext uri="{FF2B5EF4-FFF2-40B4-BE49-F238E27FC236}">
                  <a16:creationId xmlns:a16="http://schemas.microsoft.com/office/drawing/2014/main" id="{44E0939C-6DFE-4B13-81B5-42CF6E471D6B}"/>
                </a:ext>
              </a:extLst>
            </p:cNvPr>
            <p:cNvSpPr/>
            <p:nvPr/>
          </p:nvSpPr>
          <p:spPr>
            <a:xfrm>
              <a:off x="18953067" y="4857643"/>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3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251" y="36433"/>
                    <a:pt x="99632" y="38529"/>
                  </a:cubicBezTo>
                  <a:lnTo>
                    <a:pt x="61437" y="60722"/>
                  </a:lnTo>
                  <a:cubicBezTo>
                    <a:pt x="57818" y="62817"/>
                    <a:pt x="51912" y="62817"/>
                    <a:pt x="48293" y="60722"/>
                  </a:cubicBezTo>
                  <a:lnTo>
                    <a:pt x="9907" y="38529"/>
                  </a:lnTo>
                  <a:cubicBezTo>
                    <a:pt x="6287" y="36433"/>
                    <a:pt x="6192" y="33004"/>
                    <a:pt x="9811" y="30909"/>
                  </a:cubicBezTo>
                  <a:lnTo>
                    <a:pt x="48007" y="8715"/>
                  </a:lnTo>
                  <a:cubicBezTo>
                    <a:pt x="51626" y="6620"/>
                    <a:pt x="57627"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0" name="Freeform: Shape 39">
              <a:extLst>
                <a:ext uri="{FF2B5EF4-FFF2-40B4-BE49-F238E27FC236}">
                  <a16:creationId xmlns:a16="http://schemas.microsoft.com/office/drawing/2014/main" id="{3FF4EBCA-5A44-44DF-8641-2FAF186980E7}"/>
                </a:ext>
              </a:extLst>
            </p:cNvPr>
            <p:cNvSpPr/>
            <p:nvPr/>
          </p:nvSpPr>
          <p:spPr>
            <a:xfrm>
              <a:off x="19052430" y="4766478"/>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2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727" y="38529"/>
                  </a:cubicBezTo>
                  <a:lnTo>
                    <a:pt x="61532" y="60722"/>
                  </a:lnTo>
                  <a:cubicBezTo>
                    <a:pt x="57912" y="62817"/>
                    <a:pt x="52007" y="62817"/>
                    <a:pt x="48292"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1" name="Freeform: Shape 40">
              <a:extLst>
                <a:ext uri="{FF2B5EF4-FFF2-40B4-BE49-F238E27FC236}">
                  <a16:creationId xmlns:a16="http://schemas.microsoft.com/office/drawing/2014/main" id="{93AE0505-7EF3-4236-ACEF-202F48D0241E}"/>
                </a:ext>
              </a:extLst>
            </p:cNvPr>
            <p:cNvSpPr/>
            <p:nvPr/>
          </p:nvSpPr>
          <p:spPr>
            <a:xfrm>
              <a:off x="18926877" y="4693906"/>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3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727" y="38529"/>
                  </a:cubicBezTo>
                  <a:lnTo>
                    <a:pt x="61532" y="60722"/>
                  </a:lnTo>
                  <a:cubicBezTo>
                    <a:pt x="57912" y="62817"/>
                    <a:pt x="52007" y="62817"/>
                    <a:pt x="48293"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2" name="Freeform: Shape 41">
              <a:extLst>
                <a:ext uri="{FF2B5EF4-FFF2-40B4-BE49-F238E27FC236}">
                  <a16:creationId xmlns:a16="http://schemas.microsoft.com/office/drawing/2014/main" id="{370282F7-3A4D-4BF1-A453-07793AE601F5}"/>
                </a:ext>
              </a:extLst>
            </p:cNvPr>
            <p:cNvSpPr/>
            <p:nvPr/>
          </p:nvSpPr>
          <p:spPr>
            <a:xfrm>
              <a:off x="19396123" y="4688707"/>
              <a:ext cx="179930" cy="119954"/>
            </a:xfrm>
            <a:custGeom>
              <a:avLst/>
              <a:gdLst>
                <a:gd name="connsiteX0" fmla="*/ 79427 w 85725"/>
                <a:gd name="connsiteY0" fmla="*/ 30909 h 57150"/>
                <a:gd name="connsiteX1" fmla="*/ 79427 w 85725"/>
                <a:gd name="connsiteY1" fmla="*/ 38529 h 57150"/>
                <a:gd name="connsiteX2" fmla="*/ 61520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5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2" y="36433"/>
                    <a:pt x="79427" y="38529"/>
                  </a:cubicBezTo>
                  <a:lnTo>
                    <a:pt x="61520" y="48911"/>
                  </a:lnTo>
                  <a:cubicBezTo>
                    <a:pt x="57900" y="51006"/>
                    <a:pt x="51995" y="51006"/>
                    <a:pt x="48375" y="48911"/>
                  </a:cubicBezTo>
                  <a:lnTo>
                    <a:pt x="9894" y="26718"/>
                  </a:lnTo>
                  <a:cubicBezTo>
                    <a:pt x="6275" y="24622"/>
                    <a:pt x="6179" y="21193"/>
                    <a:pt x="9894" y="19098"/>
                  </a:cubicBezTo>
                  <a:lnTo>
                    <a:pt x="27801" y="8715"/>
                  </a:lnTo>
                  <a:cubicBezTo>
                    <a:pt x="31420" y="6620"/>
                    <a:pt x="37231" y="6620"/>
                    <a:pt x="40945"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3" name="Freeform: Shape 42">
              <a:extLst>
                <a:ext uri="{FF2B5EF4-FFF2-40B4-BE49-F238E27FC236}">
                  <a16:creationId xmlns:a16="http://schemas.microsoft.com/office/drawing/2014/main" id="{6FFCDC20-2E83-4BD9-8361-0B8A1F902C5A}"/>
                </a:ext>
              </a:extLst>
            </p:cNvPr>
            <p:cNvSpPr/>
            <p:nvPr/>
          </p:nvSpPr>
          <p:spPr>
            <a:xfrm>
              <a:off x="19180179" y="4840249"/>
              <a:ext cx="219915" cy="139946"/>
            </a:xfrm>
            <a:custGeom>
              <a:avLst/>
              <a:gdLst>
                <a:gd name="connsiteX0" fmla="*/ 99728 w 104775"/>
                <a:gd name="connsiteY0" fmla="*/ 30909 h 66675"/>
                <a:gd name="connsiteX1" fmla="*/ 99728 w 104775"/>
                <a:gd name="connsiteY1" fmla="*/ 38529 h 66675"/>
                <a:gd name="connsiteX2" fmla="*/ 61532 w 104775"/>
                <a:gd name="connsiteY2" fmla="*/ 60722 h 66675"/>
                <a:gd name="connsiteX3" fmla="*/ 48388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728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8" y="30909"/>
                  </a:moveTo>
                  <a:cubicBezTo>
                    <a:pt x="103346" y="33004"/>
                    <a:pt x="103442" y="36433"/>
                    <a:pt x="99728" y="38529"/>
                  </a:cubicBezTo>
                  <a:lnTo>
                    <a:pt x="61532" y="60722"/>
                  </a:lnTo>
                  <a:cubicBezTo>
                    <a:pt x="57913" y="62817"/>
                    <a:pt x="52007" y="62817"/>
                    <a:pt x="48388" y="60722"/>
                  </a:cubicBezTo>
                  <a:lnTo>
                    <a:pt x="9906" y="38529"/>
                  </a:lnTo>
                  <a:cubicBezTo>
                    <a:pt x="6287" y="36433"/>
                    <a:pt x="6192" y="33004"/>
                    <a:pt x="9811" y="30909"/>
                  </a:cubicBezTo>
                  <a:lnTo>
                    <a:pt x="48006" y="8715"/>
                  </a:lnTo>
                  <a:cubicBezTo>
                    <a:pt x="51626" y="6620"/>
                    <a:pt x="57531" y="6620"/>
                    <a:pt x="61246" y="8715"/>
                  </a:cubicBezTo>
                  <a:lnTo>
                    <a:pt x="99728"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4" name="Freeform: Shape 43">
              <a:extLst>
                <a:ext uri="{FF2B5EF4-FFF2-40B4-BE49-F238E27FC236}">
                  <a16:creationId xmlns:a16="http://schemas.microsoft.com/office/drawing/2014/main" id="{7614A682-026B-4E70-AC41-9501CED0E204}"/>
                </a:ext>
              </a:extLst>
            </p:cNvPr>
            <p:cNvSpPr/>
            <p:nvPr/>
          </p:nvSpPr>
          <p:spPr>
            <a:xfrm>
              <a:off x="19080619" y="4931414"/>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7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7" y="33004"/>
                    <a:pt x="103347" y="36433"/>
                    <a:pt x="99727" y="38529"/>
                  </a:cubicBezTo>
                  <a:lnTo>
                    <a:pt x="61532" y="60722"/>
                  </a:lnTo>
                  <a:cubicBezTo>
                    <a:pt x="57912" y="62817"/>
                    <a:pt x="52007" y="62817"/>
                    <a:pt x="48387" y="60722"/>
                  </a:cubicBezTo>
                  <a:lnTo>
                    <a:pt x="9907" y="38529"/>
                  </a:lnTo>
                  <a:cubicBezTo>
                    <a:pt x="6287" y="36433"/>
                    <a:pt x="6192" y="33004"/>
                    <a:pt x="9811" y="30909"/>
                  </a:cubicBezTo>
                  <a:lnTo>
                    <a:pt x="48007" y="8715"/>
                  </a:lnTo>
                  <a:cubicBezTo>
                    <a:pt x="51626" y="6620"/>
                    <a:pt x="57627"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5" name="Freeform: Shape 44">
              <a:extLst>
                <a:ext uri="{FF2B5EF4-FFF2-40B4-BE49-F238E27FC236}">
                  <a16:creationId xmlns:a16="http://schemas.microsoft.com/office/drawing/2014/main" id="{3F252A78-FE87-4CA4-BC06-E6F7147E89F0}"/>
                </a:ext>
              </a:extLst>
            </p:cNvPr>
            <p:cNvSpPr/>
            <p:nvPr/>
          </p:nvSpPr>
          <p:spPr>
            <a:xfrm>
              <a:off x="19928889" y="4996189"/>
              <a:ext cx="179930" cy="119954"/>
            </a:xfrm>
            <a:custGeom>
              <a:avLst/>
              <a:gdLst>
                <a:gd name="connsiteX0" fmla="*/ 79344 w 85725"/>
                <a:gd name="connsiteY0" fmla="*/ 30909 h 57150"/>
                <a:gd name="connsiteX1" fmla="*/ 79439 w 85725"/>
                <a:gd name="connsiteY1" fmla="*/ 38529 h 57150"/>
                <a:gd name="connsiteX2" fmla="*/ 61532 w 85725"/>
                <a:gd name="connsiteY2" fmla="*/ 48911 h 57150"/>
                <a:gd name="connsiteX3" fmla="*/ 48293 w 85725"/>
                <a:gd name="connsiteY3" fmla="*/ 48911 h 57150"/>
                <a:gd name="connsiteX4" fmla="*/ 9907 w 85725"/>
                <a:gd name="connsiteY4" fmla="*/ 26718 h 57150"/>
                <a:gd name="connsiteX5" fmla="*/ 9811 w 85725"/>
                <a:gd name="connsiteY5" fmla="*/ 19098 h 57150"/>
                <a:gd name="connsiteX6" fmla="*/ 27718 w 85725"/>
                <a:gd name="connsiteY6" fmla="*/ 8715 h 57150"/>
                <a:gd name="connsiteX7" fmla="*/ 40958 w 85725"/>
                <a:gd name="connsiteY7" fmla="*/ 8715 h 57150"/>
                <a:gd name="connsiteX8" fmla="*/ 79344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344" y="30909"/>
                  </a:moveTo>
                  <a:cubicBezTo>
                    <a:pt x="82963" y="33004"/>
                    <a:pt x="83058" y="36433"/>
                    <a:pt x="79439" y="38529"/>
                  </a:cubicBezTo>
                  <a:lnTo>
                    <a:pt x="61532" y="48911"/>
                  </a:lnTo>
                  <a:cubicBezTo>
                    <a:pt x="57913" y="51006"/>
                    <a:pt x="52007" y="51006"/>
                    <a:pt x="48293" y="48911"/>
                  </a:cubicBezTo>
                  <a:lnTo>
                    <a:pt x="9907" y="26718"/>
                  </a:lnTo>
                  <a:cubicBezTo>
                    <a:pt x="6287" y="24622"/>
                    <a:pt x="6192" y="21193"/>
                    <a:pt x="9811" y="19098"/>
                  </a:cubicBezTo>
                  <a:lnTo>
                    <a:pt x="27718" y="8715"/>
                  </a:lnTo>
                  <a:cubicBezTo>
                    <a:pt x="31338" y="6620"/>
                    <a:pt x="37243" y="6620"/>
                    <a:pt x="40958" y="8715"/>
                  </a:cubicBezTo>
                  <a:lnTo>
                    <a:pt x="79344"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6" name="Freeform: Shape 45">
              <a:extLst>
                <a:ext uri="{FF2B5EF4-FFF2-40B4-BE49-F238E27FC236}">
                  <a16:creationId xmlns:a16="http://schemas.microsoft.com/office/drawing/2014/main" id="{D9C7B7AF-D654-4845-9CFC-4F5F3DD31EA2}"/>
                </a:ext>
              </a:extLst>
            </p:cNvPr>
            <p:cNvSpPr/>
            <p:nvPr/>
          </p:nvSpPr>
          <p:spPr>
            <a:xfrm>
              <a:off x="18738778" y="5040570"/>
              <a:ext cx="259899" cy="159938"/>
            </a:xfrm>
            <a:custGeom>
              <a:avLst/>
              <a:gdLst>
                <a:gd name="connsiteX0" fmla="*/ 116574 w 123825"/>
                <a:gd name="connsiteY0" fmla="*/ 38052 h 76200"/>
                <a:gd name="connsiteX1" fmla="*/ 116669 w 123825"/>
                <a:gd name="connsiteY1" fmla="*/ 45577 h 76200"/>
                <a:gd name="connsiteX2" fmla="*/ 73617 w 123825"/>
                <a:gd name="connsiteY2" fmla="*/ 70628 h 76200"/>
                <a:gd name="connsiteX3" fmla="*/ 60472 w 123825"/>
                <a:gd name="connsiteY3" fmla="*/ 70628 h 76200"/>
                <a:gd name="connsiteX4" fmla="*/ 9894 w 123825"/>
                <a:gd name="connsiteY4" fmla="*/ 41386 h 76200"/>
                <a:gd name="connsiteX5" fmla="*/ 9894 w 123825"/>
                <a:gd name="connsiteY5" fmla="*/ 33766 h 76200"/>
                <a:gd name="connsiteX6" fmla="*/ 52947 w 123825"/>
                <a:gd name="connsiteY6" fmla="*/ 8715 h 76200"/>
                <a:gd name="connsiteX7" fmla="*/ 65996 w 123825"/>
                <a:gd name="connsiteY7" fmla="*/ 8715 h 76200"/>
                <a:gd name="connsiteX8" fmla="*/ 116574 w 123825"/>
                <a:gd name="connsiteY8" fmla="*/ 3805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25" h="76200">
                  <a:moveTo>
                    <a:pt x="116574" y="38052"/>
                  </a:moveTo>
                  <a:cubicBezTo>
                    <a:pt x="120193" y="40148"/>
                    <a:pt x="120289" y="43482"/>
                    <a:pt x="116669" y="45577"/>
                  </a:cubicBezTo>
                  <a:lnTo>
                    <a:pt x="73617" y="70628"/>
                  </a:lnTo>
                  <a:cubicBezTo>
                    <a:pt x="69997" y="72723"/>
                    <a:pt x="64092" y="72723"/>
                    <a:pt x="60472" y="70628"/>
                  </a:cubicBezTo>
                  <a:lnTo>
                    <a:pt x="9894" y="41386"/>
                  </a:lnTo>
                  <a:cubicBezTo>
                    <a:pt x="6275" y="39291"/>
                    <a:pt x="6179" y="35862"/>
                    <a:pt x="9894" y="33766"/>
                  </a:cubicBezTo>
                  <a:lnTo>
                    <a:pt x="52947" y="8715"/>
                  </a:lnTo>
                  <a:cubicBezTo>
                    <a:pt x="56566" y="6620"/>
                    <a:pt x="62377" y="6620"/>
                    <a:pt x="65996" y="8715"/>
                  </a:cubicBezTo>
                  <a:lnTo>
                    <a:pt x="116574" y="38052"/>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7" name="Freeform: Shape 46">
              <a:extLst>
                <a:ext uri="{FF2B5EF4-FFF2-40B4-BE49-F238E27FC236}">
                  <a16:creationId xmlns:a16="http://schemas.microsoft.com/office/drawing/2014/main" id="{F175A589-E182-47A0-B91D-D5D9895F2390}"/>
                </a:ext>
              </a:extLst>
            </p:cNvPr>
            <p:cNvSpPr/>
            <p:nvPr/>
          </p:nvSpPr>
          <p:spPr>
            <a:xfrm>
              <a:off x="19676812" y="5582362"/>
              <a:ext cx="239907" cy="139946"/>
            </a:xfrm>
            <a:custGeom>
              <a:avLst/>
              <a:gdLst>
                <a:gd name="connsiteX0" fmla="*/ 105525 w 114300"/>
                <a:gd name="connsiteY0" fmla="*/ 31671 h 66675"/>
                <a:gd name="connsiteX1" fmla="*/ 105620 w 114300"/>
                <a:gd name="connsiteY1" fmla="*/ 39196 h 66675"/>
                <a:gd name="connsiteX2" fmla="*/ 62567 w 114300"/>
                <a:gd name="connsiteY2" fmla="*/ 64246 h 66675"/>
                <a:gd name="connsiteX3" fmla="*/ 49423 w 114300"/>
                <a:gd name="connsiteY3" fmla="*/ 64246 h 66675"/>
                <a:gd name="connsiteX4" fmla="*/ 9894 w 114300"/>
                <a:gd name="connsiteY4" fmla="*/ 41386 h 66675"/>
                <a:gd name="connsiteX5" fmla="*/ 9894 w 114300"/>
                <a:gd name="connsiteY5" fmla="*/ 33766 h 66675"/>
                <a:gd name="connsiteX6" fmla="*/ 52947 w 114300"/>
                <a:gd name="connsiteY6" fmla="*/ 8715 h 66675"/>
                <a:gd name="connsiteX7" fmla="*/ 65997 w 114300"/>
                <a:gd name="connsiteY7" fmla="*/ 8715 h 66675"/>
                <a:gd name="connsiteX8" fmla="*/ 105525 w 114300"/>
                <a:gd name="connsiteY8" fmla="*/ 3167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66675">
                  <a:moveTo>
                    <a:pt x="105525" y="31671"/>
                  </a:moveTo>
                  <a:cubicBezTo>
                    <a:pt x="109145" y="33766"/>
                    <a:pt x="109240" y="37100"/>
                    <a:pt x="105620" y="39196"/>
                  </a:cubicBezTo>
                  <a:lnTo>
                    <a:pt x="62567" y="64246"/>
                  </a:lnTo>
                  <a:cubicBezTo>
                    <a:pt x="58948" y="66342"/>
                    <a:pt x="53042" y="66342"/>
                    <a:pt x="49423" y="64246"/>
                  </a:cubicBezTo>
                  <a:lnTo>
                    <a:pt x="9894" y="41386"/>
                  </a:lnTo>
                  <a:cubicBezTo>
                    <a:pt x="6275" y="39291"/>
                    <a:pt x="6179" y="35862"/>
                    <a:pt x="9894" y="33766"/>
                  </a:cubicBezTo>
                  <a:lnTo>
                    <a:pt x="52947" y="8715"/>
                  </a:lnTo>
                  <a:cubicBezTo>
                    <a:pt x="56567" y="6620"/>
                    <a:pt x="62377" y="6620"/>
                    <a:pt x="65997" y="8715"/>
                  </a:cubicBezTo>
                  <a:lnTo>
                    <a:pt x="105525" y="31671"/>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8" name="Freeform: Shape 47">
              <a:extLst>
                <a:ext uri="{FF2B5EF4-FFF2-40B4-BE49-F238E27FC236}">
                  <a16:creationId xmlns:a16="http://schemas.microsoft.com/office/drawing/2014/main" id="{2ABA6589-0848-4FCE-9B91-3E0AAC727706}"/>
                </a:ext>
              </a:extLst>
            </p:cNvPr>
            <p:cNvSpPr/>
            <p:nvPr/>
          </p:nvSpPr>
          <p:spPr>
            <a:xfrm>
              <a:off x="19519873" y="5491596"/>
              <a:ext cx="259899" cy="159938"/>
            </a:xfrm>
            <a:custGeom>
              <a:avLst/>
              <a:gdLst>
                <a:gd name="connsiteX0" fmla="*/ 116574 w 123825"/>
                <a:gd name="connsiteY0" fmla="*/ 38052 h 76200"/>
                <a:gd name="connsiteX1" fmla="*/ 116669 w 123825"/>
                <a:gd name="connsiteY1" fmla="*/ 45577 h 76200"/>
                <a:gd name="connsiteX2" fmla="*/ 73617 w 123825"/>
                <a:gd name="connsiteY2" fmla="*/ 70628 h 76200"/>
                <a:gd name="connsiteX3" fmla="*/ 60472 w 123825"/>
                <a:gd name="connsiteY3" fmla="*/ 70628 h 76200"/>
                <a:gd name="connsiteX4" fmla="*/ 9894 w 123825"/>
                <a:gd name="connsiteY4" fmla="*/ 41386 h 76200"/>
                <a:gd name="connsiteX5" fmla="*/ 9894 w 123825"/>
                <a:gd name="connsiteY5" fmla="*/ 33766 h 76200"/>
                <a:gd name="connsiteX6" fmla="*/ 52947 w 123825"/>
                <a:gd name="connsiteY6" fmla="*/ 8715 h 76200"/>
                <a:gd name="connsiteX7" fmla="*/ 65996 w 123825"/>
                <a:gd name="connsiteY7" fmla="*/ 8715 h 76200"/>
                <a:gd name="connsiteX8" fmla="*/ 116574 w 123825"/>
                <a:gd name="connsiteY8" fmla="*/ 3805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25" h="76200">
                  <a:moveTo>
                    <a:pt x="116574" y="38052"/>
                  </a:moveTo>
                  <a:cubicBezTo>
                    <a:pt x="120193" y="40148"/>
                    <a:pt x="120289" y="43482"/>
                    <a:pt x="116669" y="45577"/>
                  </a:cubicBezTo>
                  <a:lnTo>
                    <a:pt x="73617" y="70628"/>
                  </a:lnTo>
                  <a:cubicBezTo>
                    <a:pt x="69997" y="72723"/>
                    <a:pt x="64092" y="72723"/>
                    <a:pt x="60472" y="70628"/>
                  </a:cubicBezTo>
                  <a:lnTo>
                    <a:pt x="9894" y="41386"/>
                  </a:lnTo>
                  <a:cubicBezTo>
                    <a:pt x="6275" y="39291"/>
                    <a:pt x="6179" y="35862"/>
                    <a:pt x="9894" y="33766"/>
                  </a:cubicBezTo>
                  <a:lnTo>
                    <a:pt x="52947" y="8715"/>
                  </a:lnTo>
                  <a:cubicBezTo>
                    <a:pt x="56566" y="6620"/>
                    <a:pt x="62377" y="6620"/>
                    <a:pt x="65996" y="8715"/>
                  </a:cubicBezTo>
                  <a:lnTo>
                    <a:pt x="116574" y="38052"/>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9" name="Freeform: Shape 48">
              <a:extLst>
                <a:ext uri="{FF2B5EF4-FFF2-40B4-BE49-F238E27FC236}">
                  <a16:creationId xmlns:a16="http://schemas.microsoft.com/office/drawing/2014/main" id="{A72114DD-2CE2-42BF-8BDB-5503F30B61B0}"/>
                </a:ext>
              </a:extLst>
            </p:cNvPr>
            <p:cNvSpPr/>
            <p:nvPr/>
          </p:nvSpPr>
          <p:spPr>
            <a:xfrm>
              <a:off x="19665818" y="5413826"/>
              <a:ext cx="219915" cy="139946"/>
            </a:xfrm>
            <a:custGeom>
              <a:avLst/>
              <a:gdLst>
                <a:gd name="connsiteX0" fmla="*/ 99715 w 104775"/>
                <a:gd name="connsiteY0" fmla="*/ 30909 h 66675"/>
                <a:gd name="connsiteX1" fmla="*/ 99715 w 104775"/>
                <a:gd name="connsiteY1" fmla="*/ 38529 h 66675"/>
                <a:gd name="connsiteX2" fmla="*/ 61520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90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5" y="33004"/>
                    <a:pt x="103430" y="36433"/>
                    <a:pt x="99715" y="38529"/>
                  </a:cubicBezTo>
                  <a:lnTo>
                    <a:pt x="61520" y="60722"/>
                  </a:lnTo>
                  <a:cubicBezTo>
                    <a:pt x="57900" y="62817"/>
                    <a:pt x="51995" y="62817"/>
                    <a:pt x="48375" y="60722"/>
                  </a:cubicBezTo>
                  <a:lnTo>
                    <a:pt x="9894" y="38529"/>
                  </a:lnTo>
                  <a:cubicBezTo>
                    <a:pt x="6275" y="36433"/>
                    <a:pt x="6179" y="33004"/>
                    <a:pt x="9894" y="30909"/>
                  </a:cubicBezTo>
                  <a:lnTo>
                    <a:pt x="48090" y="8715"/>
                  </a:lnTo>
                  <a:cubicBezTo>
                    <a:pt x="51709" y="6620"/>
                    <a:pt x="57615"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0" name="Freeform: Shape 49">
              <a:extLst>
                <a:ext uri="{FF2B5EF4-FFF2-40B4-BE49-F238E27FC236}">
                  <a16:creationId xmlns:a16="http://schemas.microsoft.com/office/drawing/2014/main" id="{41EE8A93-C7ED-4072-B0FF-7035C412DCE4}"/>
                </a:ext>
              </a:extLst>
            </p:cNvPr>
            <p:cNvSpPr/>
            <p:nvPr/>
          </p:nvSpPr>
          <p:spPr>
            <a:xfrm>
              <a:off x="20195011" y="5150128"/>
              <a:ext cx="179930" cy="119954"/>
            </a:xfrm>
            <a:custGeom>
              <a:avLst/>
              <a:gdLst>
                <a:gd name="connsiteX0" fmla="*/ 79427 w 85725"/>
                <a:gd name="connsiteY0" fmla="*/ 30909 h 57150"/>
                <a:gd name="connsiteX1" fmla="*/ 79427 w 85725"/>
                <a:gd name="connsiteY1" fmla="*/ 38529 h 57150"/>
                <a:gd name="connsiteX2" fmla="*/ 61520 w 85725"/>
                <a:gd name="connsiteY2" fmla="*/ 48911 h 57150"/>
                <a:gd name="connsiteX3" fmla="*/ 48376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6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2" y="36433"/>
                    <a:pt x="79427" y="38529"/>
                  </a:cubicBezTo>
                  <a:lnTo>
                    <a:pt x="61520" y="48911"/>
                  </a:lnTo>
                  <a:cubicBezTo>
                    <a:pt x="57901" y="51006"/>
                    <a:pt x="51995" y="51006"/>
                    <a:pt x="48376" y="48911"/>
                  </a:cubicBezTo>
                  <a:lnTo>
                    <a:pt x="9894" y="26718"/>
                  </a:lnTo>
                  <a:cubicBezTo>
                    <a:pt x="6275" y="24622"/>
                    <a:pt x="6179" y="21193"/>
                    <a:pt x="9894" y="19098"/>
                  </a:cubicBezTo>
                  <a:lnTo>
                    <a:pt x="27801" y="8715"/>
                  </a:lnTo>
                  <a:cubicBezTo>
                    <a:pt x="31421" y="6620"/>
                    <a:pt x="37231" y="6620"/>
                    <a:pt x="40946"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1" name="Freeform: Shape 50">
              <a:extLst>
                <a:ext uri="{FF2B5EF4-FFF2-40B4-BE49-F238E27FC236}">
                  <a16:creationId xmlns:a16="http://schemas.microsoft.com/office/drawing/2014/main" id="{812F334A-725F-4D8C-BCBA-2821E2B8D56E}"/>
                </a:ext>
              </a:extLst>
            </p:cNvPr>
            <p:cNvSpPr/>
            <p:nvPr/>
          </p:nvSpPr>
          <p:spPr>
            <a:xfrm>
              <a:off x="20061864" y="5073158"/>
              <a:ext cx="179930" cy="119954"/>
            </a:xfrm>
            <a:custGeom>
              <a:avLst/>
              <a:gdLst>
                <a:gd name="connsiteX0" fmla="*/ 79427 w 85725"/>
                <a:gd name="connsiteY0" fmla="*/ 30909 h 57150"/>
                <a:gd name="connsiteX1" fmla="*/ 79427 w 85725"/>
                <a:gd name="connsiteY1" fmla="*/ 38529 h 57150"/>
                <a:gd name="connsiteX2" fmla="*/ 61520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6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2" y="36433"/>
                    <a:pt x="79427" y="38529"/>
                  </a:cubicBezTo>
                  <a:lnTo>
                    <a:pt x="61520" y="48911"/>
                  </a:lnTo>
                  <a:cubicBezTo>
                    <a:pt x="57900" y="51006"/>
                    <a:pt x="51995" y="51006"/>
                    <a:pt x="48375" y="48911"/>
                  </a:cubicBezTo>
                  <a:lnTo>
                    <a:pt x="9894" y="26718"/>
                  </a:lnTo>
                  <a:cubicBezTo>
                    <a:pt x="6275" y="24622"/>
                    <a:pt x="6179" y="21193"/>
                    <a:pt x="9894" y="19098"/>
                  </a:cubicBezTo>
                  <a:lnTo>
                    <a:pt x="27801" y="8715"/>
                  </a:lnTo>
                  <a:cubicBezTo>
                    <a:pt x="31421" y="6620"/>
                    <a:pt x="37231" y="6620"/>
                    <a:pt x="40946"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2" name="Freeform: Shape 51">
              <a:extLst>
                <a:ext uri="{FF2B5EF4-FFF2-40B4-BE49-F238E27FC236}">
                  <a16:creationId xmlns:a16="http://schemas.microsoft.com/office/drawing/2014/main" id="{83AD0355-AAB5-4090-8250-D1ECFE63A3E4}"/>
                </a:ext>
              </a:extLst>
            </p:cNvPr>
            <p:cNvSpPr/>
            <p:nvPr/>
          </p:nvSpPr>
          <p:spPr>
            <a:xfrm>
              <a:off x="19946883" y="5282877"/>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7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7" y="33004"/>
                    <a:pt x="103442" y="36433"/>
                    <a:pt x="99727" y="38529"/>
                  </a:cubicBezTo>
                  <a:lnTo>
                    <a:pt x="61532" y="60722"/>
                  </a:lnTo>
                  <a:cubicBezTo>
                    <a:pt x="57912" y="62817"/>
                    <a:pt x="52007" y="62817"/>
                    <a:pt x="48387" y="60722"/>
                  </a:cubicBezTo>
                  <a:lnTo>
                    <a:pt x="9907" y="38529"/>
                  </a:lnTo>
                  <a:cubicBezTo>
                    <a:pt x="6287" y="36433"/>
                    <a:pt x="6192" y="33004"/>
                    <a:pt x="9811" y="30909"/>
                  </a:cubicBezTo>
                  <a:lnTo>
                    <a:pt x="48007" y="8715"/>
                  </a:lnTo>
                  <a:cubicBezTo>
                    <a:pt x="51626" y="6620"/>
                    <a:pt x="57532"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3" name="Freeform: Shape 52">
              <a:extLst>
                <a:ext uri="{FF2B5EF4-FFF2-40B4-BE49-F238E27FC236}">
                  <a16:creationId xmlns:a16="http://schemas.microsoft.com/office/drawing/2014/main" id="{C0BC0C67-362B-4AD9-9D76-154AE1171C4D}"/>
                </a:ext>
              </a:extLst>
            </p:cNvPr>
            <p:cNvSpPr/>
            <p:nvPr/>
          </p:nvSpPr>
          <p:spPr>
            <a:xfrm>
              <a:off x="19847522" y="5374041"/>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8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7" y="33004"/>
                    <a:pt x="103347" y="36433"/>
                    <a:pt x="99727" y="38529"/>
                  </a:cubicBezTo>
                  <a:lnTo>
                    <a:pt x="61532" y="60722"/>
                  </a:lnTo>
                  <a:cubicBezTo>
                    <a:pt x="57913" y="62817"/>
                    <a:pt x="52007" y="62817"/>
                    <a:pt x="48388" y="60722"/>
                  </a:cubicBezTo>
                  <a:lnTo>
                    <a:pt x="9906" y="38529"/>
                  </a:lnTo>
                  <a:cubicBezTo>
                    <a:pt x="6287" y="36433"/>
                    <a:pt x="6192" y="33004"/>
                    <a:pt x="9811" y="30909"/>
                  </a:cubicBezTo>
                  <a:lnTo>
                    <a:pt x="48006" y="8715"/>
                  </a:lnTo>
                  <a:cubicBezTo>
                    <a:pt x="51626" y="6620"/>
                    <a:pt x="57627"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4" name="Freeform: Shape 53">
              <a:extLst>
                <a:ext uri="{FF2B5EF4-FFF2-40B4-BE49-F238E27FC236}">
                  <a16:creationId xmlns:a16="http://schemas.microsoft.com/office/drawing/2014/main" id="{E198C26D-471C-49FD-A497-3C7F58E350EA}"/>
                </a:ext>
              </a:extLst>
            </p:cNvPr>
            <p:cNvSpPr/>
            <p:nvPr/>
          </p:nvSpPr>
          <p:spPr>
            <a:xfrm>
              <a:off x="20251764" y="5607551"/>
              <a:ext cx="299884" cy="179930"/>
            </a:xfrm>
            <a:custGeom>
              <a:avLst/>
              <a:gdLst>
                <a:gd name="connsiteX0" fmla="*/ 140780 w 142875"/>
                <a:gd name="connsiteY0" fmla="*/ 54626 h 85725"/>
                <a:gd name="connsiteX1" fmla="*/ 140780 w 142875"/>
                <a:gd name="connsiteY1" fmla="*/ 62246 h 85725"/>
                <a:gd name="connsiteX2" fmla="*/ 102585 w 142875"/>
                <a:gd name="connsiteY2" fmla="*/ 84439 h 85725"/>
                <a:gd name="connsiteX3" fmla="*/ 89440 w 142875"/>
                <a:gd name="connsiteY3" fmla="*/ 84439 h 85725"/>
                <a:gd name="connsiteX4" fmla="*/ 9907 w 142875"/>
                <a:gd name="connsiteY4" fmla="*/ 38529 h 85725"/>
                <a:gd name="connsiteX5" fmla="*/ 9811 w 142875"/>
                <a:gd name="connsiteY5" fmla="*/ 30909 h 85725"/>
                <a:gd name="connsiteX6" fmla="*/ 48007 w 142875"/>
                <a:gd name="connsiteY6" fmla="*/ 8715 h 85725"/>
                <a:gd name="connsiteX7" fmla="*/ 61246 w 142875"/>
                <a:gd name="connsiteY7" fmla="*/ 8715 h 85725"/>
                <a:gd name="connsiteX8" fmla="*/ 140780 w 142875"/>
                <a:gd name="connsiteY8" fmla="*/ 5462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85725">
                  <a:moveTo>
                    <a:pt x="140780" y="54626"/>
                  </a:moveTo>
                  <a:cubicBezTo>
                    <a:pt x="144400" y="56721"/>
                    <a:pt x="144400" y="60150"/>
                    <a:pt x="140780" y="62246"/>
                  </a:cubicBezTo>
                  <a:lnTo>
                    <a:pt x="102585" y="84439"/>
                  </a:lnTo>
                  <a:cubicBezTo>
                    <a:pt x="98965" y="86535"/>
                    <a:pt x="93060" y="86535"/>
                    <a:pt x="89440" y="84439"/>
                  </a:cubicBezTo>
                  <a:lnTo>
                    <a:pt x="9907" y="38529"/>
                  </a:lnTo>
                  <a:cubicBezTo>
                    <a:pt x="6287" y="36433"/>
                    <a:pt x="6192" y="33004"/>
                    <a:pt x="9811" y="30909"/>
                  </a:cubicBezTo>
                  <a:lnTo>
                    <a:pt x="48007" y="8715"/>
                  </a:lnTo>
                  <a:cubicBezTo>
                    <a:pt x="51626" y="6620"/>
                    <a:pt x="57627" y="6620"/>
                    <a:pt x="61246" y="8715"/>
                  </a:cubicBezTo>
                  <a:lnTo>
                    <a:pt x="140780" y="54626"/>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5" name="Freeform: Shape 54">
              <a:extLst>
                <a:ext uri="{FF2B5EF4-FFF2-40B4-BE49-F238E27FC236}">
                  <a16:creationId xmlns:a16="http://schemas.microsoft.com/office/drawing/2014/main" id="{347E9928-9EA1-4572-8DE8-2533790BD042}"/>
                </a:ext>
              </a:extLst>
            </p:cNvPr>
            <p:cNvSpPr/>
            <p:nvPr/>
          </p:nvSpPr>
          <p:spPr>
            <a:xfrm>
              <a:off x="20461308" y="5303668"/>
              <a:ext cx="179930" cy="119954"/>
            </a:xfrm>
            <a:custGeom>
              <a:avLst/>
              <a:gdLst>
                <a:gd name="connsiteX0" fmla="*/ 79427 w 85725"/>
                <a:gd name="connsiteY0" fmla="*/ 30909 h 57150"/>
                <a:gd name="connsiteX1" fmla="*/ 79427 w 85725"/>
                <a:gd name="connsiteY1" fmla="*/ 38529 h 57150"/>
                <a:gd name="connsiteX2" fmla="*/ 61520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6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2" y="36433"/>
                    <a:pt x="79427" y="38529"/>
                  </a:cubicBezTo>
                  <a:lnTo>
                    <a:pt x="61520" y="48911"/>
                  </a:lnTo>
                  <a:cubicBezTo>
                    <a:pt x="57900" y="51006"/>
                    <a:pt x="51995" y="51006"/>
                    <a:pt x="48375" y="48911"/>
                  </a:cubicBezTo>
                  <a:lnTo>
                    <a:pt x="9894" y="26718"/>
                  </a:lnTo>
                  <a:cubicBezTo>
                    <a:pt x="6275" y="24622"/>
                    <a:pt x="6179" y="21193"/>
                    <a:pt x="9894" y="19098"/>
                  </a:cubicBezTo>
                  <a:lnTo>
                    <a:pt x="27801" y="8715"/>
                  </a:lnTo>
                  <a:cubicBezTo>
                    <a:pt x="31421" y="6620"/>
                    <a:pt x="37231" y="6620"/>
                    <a:pt x="40946"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6" name="Freeform: Shape 55">
              <a:extLst>
                <a:ext uri="{FF2B5EF4-FFF2-40B4-BE49-F238E27FC236}">
                  <a16:creationId xmlns:a16="http://schemas.microsoft.com/office/drawing/2014/main" id="{165BD8F7-C485-473D-820B-0026E9A567B6}"/>
                </a:ext>
              </a:extLst>
            </p:cNvPr>
            <p:cNvSpPr/>
            <p:nvPr/>
          </p:nvSpPr>
          <p:spPr>
            <a:xfrm>
              <a:off x="19941111" y="5572765"/>
              <a:ext cx="219915" cy="139946"/>
            </a:xfrm>
            <a:custGeom>
              <a:avLst/>
              <a:gdLst>
                <a:gd name="connsiteX0" fmla="*/ 99620 w 104775"/>
                <a:gd name="connsiteY0" fmla="*/ 30909 h 66675"/>
                <a:gd name="connsiteX1" fmla="*/ 99715 w 104775"/>
                <a:gd name="connsiteY1" fmla="*/ 38529 h 66675"/>
                <a:gd name="connsiteX2" fmla="*/ 61520 w 104775"/>
                <a:gd name="connsiteY2" fmla="*/ 60722 h 66675"/>
                <a:gd name="connsiteX3" fmla="*/ 48280 w 104775"/>
                <a:gd name="connsiteY3" fmla="*/ 60722 h 66675"/>
                <a:gd name="connsiteX4" fmla="*/ 9894 w 104775"/>
                <a:gd name="connsiteY4" fmla="*/ 38529 h 66675"/>
                <a:gd name="connsiteX5" fmla="*/ 9894 w 104775"/>
                <a:gd name="connsiteY5" fmla="*/ 30909 h 66675"/>
                <a:gd name="connsiteX6" fmla="*/ 48089 w 104775"/>
                <a:gd name="connsiteY6" fmla="*/ 8715 h 66675"/>
                <a:gd name="connsiteX7" fmla="*/ 61234 w 104775"/>
                <a:gd name="connsiteY7" fmla="*/ 8715 h 66675"/>
                <a:gd name="connsiteX8" fmla="*/ 99620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20" y="30909"/>
                  </a:moveTo>
                  <a:cubicBezTo>
                    <a:pt x="103239" y="33004"/>
                    <a:pt x="103334" y="36433"/>
                    <a:pt x="99715" y="38529"/>
                  </a:cubicBezTo>
                  <a:lnTo>
                    <a:pt x="61520" y="60722"/>
                  </a:lnTo>
                  <a:cubicBezTo>
                    <a:pt x="57900" y="62817"/>
                    <a:pt x="51995" y="62817"/>
                    <a:pt x="48280" y="60722"/>
                  </a:cubicBezTo>
                  <a:lnTo>
                    <a:pt x="9894" y="38529"/>
                  </a:lnTo>
                  <a:cubicBezTo>
                    <a:pt x="6275" y="36433"/>
                    <a:pt x="6180" y="33004"/>
                    <a:pt x="9894" y="30909"/>
                  </a:cubicBezTo>
                  <a:lnTo>
                    <a:pt x="48089" y="8715"/>
                  </a:lnTo>
                  <a:cubicBezTo>
                    <a:pt x="51709" y="6620"/>
                    <a:pt x="57614" y="6620"/>
                    <a:pt x="61234" y="8715"/>
                  </a:cubicBezTo>
                  <a:lnTo>
                    <a:pt x="99620"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7" name="Freeform: Shape 56">
              <a:extLst>
                <a:ext uri="{FF2B5EF4-FFF2-40B4-BE49-F238E27FC236}">
                  <a16:creationId xmlns:a16="http://schemas.microsoft.com/office/drawing/2014/main" id="{87559562-D1C1-45F6-9C5A-783E8F7CB2CA}"/>
                </a:ext>
              </a:extLst>
            </p:cNvPr>
            <p:cNvSpPr/>
            <p:nvPr/>
          </p:nvSpPr>
          <p:spPr>
            <a:xfrm>
              <a:off x="19985094" y="5453536"/>
              <a:ext cx="219915" cy="139946"/>
            </a:xfrm>
            <a:custGeom>
              <a:avLst/>
              <a:gdLst>
                <a:gd name="connsiteX0" fmla="*/ 99715 w 104775"/>
                <a:gd name="connsiteY0" fmla="*/ 30944 h 66675"/>
                <a:gd name="connsiteX1" fmla="*/ 99715 w 104775"/>
                <a:gd name="connsiteY1" fmla="*/ 38564 h 66675"/>
                <a:gd name="connsiteX2" fmla="*/ 61520 w 104775"/>
                <a:gd name="connsiteY2" fmla="*/ 60758 h 66675"/>
                <a:gd name="connsiteX3" fmla="*/ 48376 w 104775"/>
                <a:gd name="connsiteY3" fmla="*/ 60758 h 66675"/>
                <a:gd name="connsiteX4" fmla="*/ 9894 w 104775"/>
                <a:gd name="connsiteY4" fmla="*/ 38564 h 66675"/>
                <a:gd name="connsiteX5" fmla="*/ 9894 w 104775"/>
                <a:gd name="connsiteY5" fmla="*/ 30944 h 66675"/>
                <a:gd name="connsiteX6" fmla="*/ 48090 w 104775"/>
                <a:gd name="connsiteY6" fmla="*/ 8751 h 66675"/>
                <a:gd name="connsiteX7" fmla="*/ 61330 w 104775"/>
                <a:gd name="connsiteY7" fmla="*/ 8751 h 66675"/>
                <a:gd name="connsiteX8" fmla="*/ 99715 w 104775"/>
                <a:gd name="connsiteY8" fmla="*/ 309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44"/>
                  </a:moveTo>
                  <a:cubicBezTo>
                    <a:pt x="103335" y="33040"/>
                    <a:pt x="103335" y="36469"/>
                    <a:pt x="99715" y="38564"/>
                  </a:cubicBezTo>
                  <a:lnTo>
                    <a:pt x="61520" y="60758"/>
                  </a:lnTo>
                  <a:cubicBezTo>
                    <a:pt x="57901" y="62853"/>
                    <a:pt x="51995" y="62853"/>
                    <a:pt x="48376" y="60758"/>
                  </a:cubicBezTo>
                  <a:lnTo>
                    <a:pt x="9894" y="38564"/>
                  </a:lnTo>
                  <a:cubicBezTo>
                    <a:pt x="6275" y="36469"/>
                    <a:pt x="6179" y="33040"/>
                    <a:pt x="9894" y="30944"/>
                  </a:cubicBezTo>
                  <a:lnTo>
                    <a:pt x="48090" y="8751"/>
                  </a:lnTo>
                  <a:cubicBezTo>
                    <a:pt x="51709" y="6656"/>
                    <a:pt x="57615" y="6560"/>
                    <a:pt x="61330" y="8751"/>
                  </a:cubicBezTo>
                  <a:lnTo>
                    <a:pt x="99715" y="30944"/>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8" name="Freeform: Shape 57">
              <a:extLst>
                <a:ext uri="{FF2B5EF4-FFF2-40B4-BE49-F238E27FC236}">
                  <a16:creationId xmlns:a16="http://schemas.microsoft.com/office/drawing/2014/main" id="{2C64B85E-D9A4-4938-BA82-8980D89D46D3}"/>
                </a:ext>
              </a:extLst>
            </p:cNvPr>
            <p:cNvSpPr/>
            <p:nvPr/>
          </p:nvSpPr>
          <p:spPr>
            <a:xfrm>
              <a:off x="20148831" y="5251090"/>
              <a:ext cx="219915" cy="139946"/>
            </a:xfrm>
            <a:custGeom>
              <a:avLst/>
              <a:gdLst>
                <a:gd name="connsiteX0" fmla="*/ 99715 w 104775"/>
                <a:gd name="connsiteY0" fmla="*/ 30909 h 66675"/>
                <a:gd name="connsiteX1" fmla="*/ 99810 w 104775"/>
                <a:gd name="connsiteY1" fmla="*/ 38529 h 66675"/>
                <a:gd name="connsiteX2" fmla="*/ 61615 w 104775"/>
                <a:gd name="connsiteY2" fmla="*/ 60722 h 66675"/>
                <a:gd name="connsiteX3" fmla="*/ 48376 w 104775"/>
                <a:gd name="connsiteY3" fmla="*/ 60722 h 66675"/>
                <a:gd name="connsiteX4" fmla="*/ 9894 w 104775"/>
                <a:gd name="connsiteY4" fmla="*/ 38529 h 66675"/>
                <a:gd name="connsiteX5" fmla="*/ 9894 w 104775"/>
                <a:gd name="connsiteY5" fmla="*/ 30909 h 66675"/>
                <a:gd name="connsiteX6" fmla="*/ 48090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5" y="33004"/>
                    <a:pt x="103430" y="36433"/>
                    <a:pt x="99810" y="38529"/>
                  </a:cubicBezTo>
                  <a:lnTo>
                    <a:pt x="61615" y="60722"/>
                  </a:lnTo>
                  <a:cubicBezTo>
                    <a:pt x="57995" y="62817"/>
                    <a:pt x="52090" y="62817"/>
                    <a:pt x="48376" y="60722"/>
                  </a:cubicBezTo>
                  <a:lnTo>
                    <a:pt x="9894" y="38529"/>
                  </a:lnTo>
                  <a:cubicBezTo>
                    <a:pt x="6275" y="36433"/>
                    <a:pt x="6179" y="33004"/>
                    <a:pt x="9894" y="30909"/>
                  </a:cubicBezTo>
                  <a:lnTo>
                    <a:pt x="48090" y="8715"/>
                  </a:lnTo>
                  <a:cubicBezTo>
                    <a:pt x="51709" y="6620"/>
                    <a:pt x="57615"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9" name="Freeform: Shape 58">
              <a:extLst>
                <a:ext uri="{FF2B5EF4-FFF2-40B4-BE49-F238E27FC236}">
                  <a16:creationId xmlns:a16="http://schemas.microsoft.com/office/drawing/2014/main" id="{B551D27F-4B64-430C-BD54-B5768C61BD46}"/>
                </a:ext>
              </a:extLst>
            </p:cNvPr>
            <p:cNvSpPr/>
            <p:nvPr/>
          </p:nvSpPr>
          <p:spPr>
            <a:xfrm>
              <a:off x="20276756" y="5324662"/>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2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727" y="38529"/>
                  </a:cubicBezTo>
                  <a:lnTo>
                    <a:pt x="61532" y="60722"/>
                  </a:lnTo>
                  <a:cubicBezTo>
                    <a:pt x="57912" y="62817"/>
                    <a:pt x="52007" y="62817"/>
                    <a:pt x="48292"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0" name="Freeform: Shape 59">
              <a:extLst>
                <a:ext uri="{FF2B5EF4-FFF2-40B4-BE49-F238E27FC236}">
                  <a16:creationId xmlns:a16="http://schemas.microsoft.com/office/drawing/2014/main" id="{9920EC8F-7F5D-402B-804A-786F5C08FD63}"/>
                </a:ext>
              </a:extLst>
            </p:cNvPr>
            <p:cNvSpPr/>
            <p:nvPr/>
          </p:nvSpPr>
          <p:spPr>
            <a:xfrm>
              <a:off x="20594458" y="5380640"/>
              <a:ext cx="179930" cy="119954"/>
            </a:xfrm>
            <a:custGeom>
              <a:avLst/>
              <a:gdLst>
                <a:gd name="connsiteX0" fmla="*/ 79427 w 85725"/>
                <a:gd name="connsiteY0" fmla="*/ 30909 h 57150"/>
                <a:gd name="connsiteX1" fmla="*/ 79522 w 85725"/>
                <a:gd name="connsiteY1" fmla="*/ 38529 h 57150"/>
                <a:gd name="connsiteX2" fmla="*/ 61615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5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2" y="36433"/>
                    <a:pt x="79522" y="38529"/>
                  </a:cubicBezTo>
                  <a:lnTo>
                    <a:pt x="61615" y="48911"/>
                  </a:lnTo>
                  <a:cubicBezTo>
                    <a:pt x="57995" y="51006"/>
                    <a:pt x="52090" y="51006"/>
                    <a:pt x="48375" y="48911"/>
                  </a:cubicBezTo>
                  <a:lnTo>
                    <a:pt x="9894" y="26718"/>
                  </a:lnTo>
                  <a:cubicBezTo>
                    <a:pt x="6275" y="24622"/>
                    <a:pt x="6179" y="21193"/>
                    <a:pt x="9894" y="19098"/>
                  </a:cubicBezTo>
                  <a:lnTo>
                    <a:pt x="27801" y="8715"/>
                  </a:lnTo>
                  <a:cubicBezTo>
                    <a:pt x="31420" y="6620"/>
                    <a:pt x="37231" y="6620"/>
                    <a:pt x="40945"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1" name="Freeform: Shape 60">
              <a:extLst>
                <a:ext uri="{FF2B5EF4-FFF2-40B4-BE49-F238E27FC236}">
                  <a16:creationId xmlns:a16="http://schemas.microsoft.com/office/drawing/2014/main" id="{657DD740-F8FD-4835-BE6C-8B0F37CA7C2D}"/>
                </a:ext>
              </a:extLst>
            </p:cNvPr>
            <p:cNvSpPr/>
            <p:nvPr/>
          </p:nvSpPr>
          <p:spPr>
            <a:xfrm>
              <a:off x="20074833" y="5356650"/>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2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2" y="33004"/>
                    <a:pt x="103346" y="36433"/>
                    <a:pt x="99632" y="38529"/>
                  </a:cubicBezTo>
                  <a:lnTo>
                    <a:pt x="61437" y="60722"/>
                  </a:lnTo>
                  <a:cubicBezTo>
                    <a:pt x="57817" y="62817"/>
                    <a:pt x="51912" y="62817"/>
                    <a:pt x="48292" y="60722"/>
                  </a:cubicBezTo>
                  <a:lnTo>
                    <a:pt x="9906" y="38529"/>
                  </a:lnTo>
                  <a:cubicBezTo>
                    <a:pt x="6287" y="36433"/>
                    <a:pt x="6192" y="33004"/>
                    <a:pt x="9811" y="30909"/>
                  </a:cubicBezTo>
                  <a:lnTo>
                    <a:pt x="48006" y="8715"/>
                  </a:lnTo>
                  <a:cubicBezTo>
                    <a:pt x="51626" y="6620"/>
                    <a:pt x="57531"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2" name="Freeform: Shape 61">
              <a:extLst>
                <a:ext uri="{FF2B5EF4-FFF2-40B4-BE49-F238E27FC236}">
                  <a16:creationId xmlns:a16="http://schemas.microsoft.com/office/drawing/2014/main" id="{0C56944A-A6F7-40C2-B3E9-1C87959639B0}"/>
                </a:ext>
              </a:extLst>
            </p:cNvPr>
            <p:cNvSpPr/>
            <p:nvPr/>
          </p:nvSpPr>
          <p:spPr>
            <a:xfrm>
              <a:off x="20412103" y="5402830"/>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2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2" y="33004"/>
                    <a:pt x="103347" y="36433"/>
                    <a:pt x="99632" y="38529"/>
                  </a:cubicBezTo>
                  <a:lnTo>
                    <a:pt x="61437" y="60722"/>
                  </a:lnTo>
                  <a:cubicBezTo>
                    <a:pt x="57817" y="62817"/>
                    <a:pt x="51912" y="62817"/>
                    <a:pt x="48292" y="60722"/>
                  </a:cubicBezTo>
                  <a:lnTo>
                    <a:pt x="9906" y="38529"/>
                  </a:lnTo>
                  <a:cubicBezTo>
                    <a:pt x="6287" y="36433"/>
                    <a:pt x="6192" y="33004"/>
                    <a:pt x="9811" y="30909"/>
                  </a:cubicBezTo>
                  <a:lnTo>
                    <a:pt x="48006" y="8715"/>
                  </a:lnTo>
                  <a:cubicBezTo>
                    <a:pt x="51626" y="6620"/>
                    <a:pt x="57531"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3" name="Freeform: Shape 62">
              <a:extLst>
                <a:ext uri="{FF2B5EF4-FFF2-40B4-BE49-F238E27FC236}">
                  <a16:creationId xmlns:a16="http://schemas.microsoft.com/office/drawing/2014/main" id="{6A1F0367-78D0-43A0-BF97-0F31B80E7B1C}"/>
                </a:ext>
              </a:extLst>
            </p:cNvPr>
            <p:cNvSpPr/>
            <p:nvPr/>
          </p:nvSpPr>
          <p:spPr>
            <a:xfrm>
              <a:off x="20727782" y="5457610"/>
              <a:ext cx="179930" cy="119954"/>
            </a:xfrm>
            <a:custGeom>
              <a:avLst/>
              <a:gdLst>
                <a:gd name="connsiteX0" fmla="*/ 79439 w 85725"/>
                <a:gd name="connsiteY0" fmla="*/ 30909 h 57150"/>
                <a:gd name="connsiteX1" fmla="*/ 79439 w 85725"/>
                <a:gd name="connsiteY1" fmla="*/ 38529 h 57150"/>
                <a:gd name="connsiteX2" fmla="*/ 61532 w 85725"/>
                <a:gd name="connsiteY2" fmla="*/ 48911 h 57150"/>
                <a:gd name="connsiteX3" fmla="*/ 48387 w 85725"/>
                <a:gd name="connsiteY3" fmla="*/ 48911 h 57150"/>
                <a:gd name="connsiteX4" fmla="*/ 9907 w 85725"/>
                <a:gd name="connsiteY4" fmla="*/ 26718 h 57150"/>
                <a:gd name="connsiteX5" fmla="*/ 9811 w 85725"/>
                <a:gd name="connsiteY5" fmla="*/ 19098 h 57150"/>
                <a:gd name="connsiteX6" fmla="*/ 27718 w 85725"/>
                <a:gd name="connsiteY6" fmla="*/ 8715 h 57150"/>
                <a:gd name="connsiteX7" fmla="*/ 40958 w 85725"/>
                <a:gd name="connsiteY7" fmla="*/ 8715 h 57150"/>
                <a:gd name="connsiteX8" fmla="*/ 79439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39" y="30909"/>
                  </a:moveTo>
                  <a:cubicBezTo>
                    <a:pt x="83058" y="33004"/>
                    <a:pt x="83154" y="36433"/>
                    <a:pt x="79439" y="38529"/>
                  </a:cubicBezTo>
                  <a:lnTo>
                    <a:pt x="61532" y="48911"/>
                  </a:lnTo>
                  <a:cubicBezTo>
                    <a:pt x="57912" y="51006"/>
                    <a:pt x="52007" y="51006"/>
                    <a:pt x="48387" y="48911"/>
                  </a:cubicBezTo>
                  <a:lnTo>
                    <a:pt x="9907" y="26718"/>
                  </a:lnTo>
                  <a:cubicBezTo>
                    <a:pt x="6287" y="24622"/>
                    <a:pt x="6192" y="21193"/>
                    <a:pt x="9811" y="19098"/>
                  </a:cubicBezTo>
                  <a:lnTo>
                    <a:pt x="27718" y="8715"/>
                  </a:lnTo>
                  <a:cubicBezTo>
                    <a:pt x="31338" y="6620"/>
                    <a:pt x="37243" y="6620"/>
                    <a:pt x="40958" y="8715"/>
                  </a:cubicBezTo>
                  <a:lnTo>
                    <a:pt x="79439"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4" name="Freeform: Shape 63">
              <a:extLst>
                <a:ext uri="{FF2B5EF4-FFF2-40B4-BE49-F238E27FC236}">
                  <a16:creationId xmlns:a16="http://schemas.microsoft.com/office/drawing/2014/main" id="{C4BCC824-7B93-4D1A-AB53-F4536573D53B}"/>
                </a:ext>
              </a:extLst>
            </p:cNvPr>
            <p:cNvSpPr/>
            <p:nvPr/>
          </p:nvSpPr>
          <p:spPr>
            <a:xfrm>
              <a:off x="20212380" y="5436218"/>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8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7" y="33004"/>
                    <a:pt x="103442" y="36433"/>
                    <a:pt x="99727" y="38529"/>
                  </a:cubicBezTo>
                  <a:lnTo>
                    <a:pt x="61532" y="60722"/>
                  </a:lnTo>
                  <a:cubicBezTo>
                    <a:pt x="57913" y="62817"/>
                    <a:pt x="52007" y="62817"/>
                    <a:pt x="48388" y="60722"/>
                  </a:cubicBezTo>
                  <a:lnTo>
                    <a:pt x="9906" y="38529"/>
                  </a:lnTo>
                  <a:cubicBezTo>
                    <a:pt x="6287" y="36433"/>
                    <a:pt x="6192" y="33004"/>
                    <a:pt x="9811" y="30909"/>
                  </a:cubicBezTo>
                  <a:lnTo>
                    <a:pt x="48006" y="8715"/>
                  </a:lnTo>
                  <a:cubicBezTo>
                    <a:pt x="51626" y="6620"/>
                    <a:pt x="57531"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5" name="Freeform: Shape 64">
              <a:extLst>
                <a:ext uri="{FF2B5EF4-FFF2-40B4-BE49-F238E27FC236}">
                  <a16:creationId xmlns:a16="http://schemas.microsoft.com/office/drawing/2014/main" id="{275FB360-47AB-43B6-B1A5-F44D3AE4AC57}"/>
                </a:ext>
              </a:extLst>
            </p:cNvPr>
            <p:cNvSpPr/>
            <p:nvPr/>
          </p:nvSpPr>
          <p:spPr>
            <a:xfrm>
              <a:off x="20537854" y="5475402"/>
              <a:ext cx="279892" cy="159938"/>
            </a:xfrm>
            <a:custGeom>
              <a:avLst/>
              <a:gdLst>
                <a:gd name="connsiteX0" fmla="*/ 127540 w 133350"/>
                <a:gd name="connsiteY0" fmla="*/ 47006 h 76200"/>
                <a:gd name="connsiteX1" fmla="*/ 127540 w 133350"/>
                <a:gd name="connsiteY1" fmla="*/ 54626 h 76200"/>
                <a:gd name="connsiteX2" fmla="*/ 89345 w 133350"/>
                <a:gd name="connsiteY2" fmla="*/ 76819 h 76200"/>
                <a:gd name="connsiteX3" fmla="*/ 76200 w 133350"/>
                <a:gd name="connsiteY3" fmla="*/ 76819 h 76200"/>
                <a:gd name="connsiteX4" fmla="*/ 9907 w 133350"/>
                <a:gd name="connsiteY4" fmla="*/ 38529 h 76200"/>
                <a:gd name="connsiteX5" fmla="*/ 9811 w 133350"/>
                <a:gd name="connsiteY5" fmla="*/ 30909 h 76200"/>
                <a:gd name="connsiteX6" fmla="*/ 48007 w 133350"/>
                <a:gd name="connsiteY6" fmla="*/ 8715 h 76200"/>
                <a:gd name="connsiteX7" fmla="*/ 61246 w 133350"/>
                <a:gd name="connsiteY7" fmla="*/ 8715 h 76200"/>
                <a:gd name="connsiteX8" fmla="*/ 127540 w 133350"/>
                <a:gd name="connsiteY8" fmla="*/ 470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76200">
                  <a:moveTo>
                    <a:pt x="127540" y="47006"/>
                  </a:moveTo>
                  <a:cubicBezTo>
                    <a:pt x="131160" y="49101"/>
                    <a:pt x="131255" y="52530"/>
                    <a:pt x="127540" y="54626"/>
                  </a:cubicBezTo>
                  <a:lnTo>
                    <a:pt x="89345" y="76819"/>
                  </a:lnTo>
                  <a:cubicBezTo>
                    <a:pt x="85725" y="78915"/>
                    <a:pt x="79820" y="78915"/>
                    <a:pt x="76200" y="76819"/>
                  </a:cubicBezTo>
                  <a:lnTo>
                    <a:pt x="9907" y="38529"/>
                  </a:lnTo>
                  <a:cubicBezTo>
                    <a:pt x="6287" y="36433"/>
                    <a:pt x="6192" y="33004"/>
                    <a:pt x="9811" y="30909"/>
                  </a:cubicBezTo>
                  <a:lnTo>
                    <a:pt x="48007" y="8715"/>
                  </a:lnTo>
                  <a:cubicBezTo>
                    <a:pt x="51626" y="6620"/>
                    <a:pt x="57532" y="6620"/>
                    <a:pt x="61246" y="8715"/>
                  </a:cubicBezTo>
                  <a:lnTo>
                    <a:pt x="127540" y="47006"/>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6" name="Freeform: Shape 65">
              <a:extLst>
                <a:ext uri="{FF2B5EF4-FFF2-40B4-BE49-F238E27FC236}">
                  <a16:creationId xmlns:a16="http://schemas.microsoft.com/office/drawing/2014/main" id="{DECB5B02-5F5B-47BC-8817-9C9E2E7FA1AC}"/>
                </a:ext>
              </a:extLst>
            </p:cNvPr>
            <p:cNvSpPr/>
            <p:nvPr/>
          </p:nvSpPr>
          <p:spPr>
            <a:xfrm>
              <a:off x="20340156" y="5509989"/>
              <a:ext cx="219915" cy="139946"/>
            </a:xfrm>
            <a:custGeom>
              <a:avLst/>
              <a:gdLst>
                <a:gd name="connsiteX0" fmla="*/ 99715 w 104775"/>
                <a:gd name="connsiteY0" fmla="*/ 30909 h 66675"/>
                <a:gd name="connsiteX1" fmla="*/ 99715 w 104775"/>
                <a:gd name="connsiteY1" fmla="*/ 38529 h 66675"/>
                <a:gd name="connsiteX2" fmla="*/ 61520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90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5" y="33004"/>
                    <a:pt x="103430" y="36433"/>
                    <a:pt x="99715" y="38529"/>
                  </a:cubicBezTo>
                  <a:lnTo>
                    <a:pt x="61520" y="60722"/>
                  </a:lnTo>
                  <a:cubicBezTo>
                    <a:pt x="57900" y="62817"/>
                    <a:pt x="51995" y="62817"/>
                    <a:pt x="48375" y="60722"/>
                  </a:cubicBezTo>
                  <a:lnTo>
                    <a:pt x="9894" y="38529"/>
                  </a:lnTo>
                  <a:cubicBezTo>
                    <a:pt x="6275" y="36433"/>
                    <a:pt x="6179" y="33004"/>
                    <a:pt x="9894" y="30909"/>
                  </a:cubicBezTo>
                  <a:lnTo>
                    <a:pt x="48090" y="8715"/>
                  </a:lnTo>
                  <a:cubicBezTo>
                    <a:pt x="51709" y="6620"/>
                    <a:pt x="57615"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7" name="Freeform: Shape 66">
              <a:extLst>
                <a:ext uri="{FF2B5EF4-FFF2-40B4-BE49-F238E27FC236}">
                  <a16:creationId xmlns:a16="http://schemas.microsoft.com/office/drawing/2014/main" id="{F6BF9A81-4C98-474E-98E3-B51256EC2180}"/>
                </a:ext>
              </a:extLst>
            </p:cNvPr>
            <p:cNvSpPr/>
            <p:nvPr/>
          </p:nvSpPr>
          <p:spPr>
            <a:xfrm>
              <a:off x="20467882" y="5583762"/>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7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7" y="33004"/>
                    <a:pt x="103442" y="36433"/>
                    <a:pt x="99727" y="38529"/>
                  </a:cubicBezTo>
                  <a:lnTo>
                    <a:pt x="61532" y="60722"/>
                  </a:lnTo>
                  <a:cubicBezTo>
                    <a:pt x="57912" y="62817"/>
                    <a:pt x="52007" y="62817"/>
                    <a:pt x="48387" y="60722"/>
                  </a:cubicBezTo>
                  <a:lnTo>
                    <a:pt x="9907" y="38529"/>
                  </a:lnTo>
                  <a:cubicBezTo>
                    <a:pt x="6287" y="36433"/>
                    <a:pt x="6192" y="33004"/>
                    <a:pt x="9811" y="30909"/>
                  </a:cubicBezTo>
                  <a:lnTo>
                    <a:pt x="48007" y="8715"/>
                  </a:lnTo>
                  <a:cubicBezTo>
                    <a:pt x="51626" y="6620"/>
                    <a:pt x="57532"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8" name="Freeform: Shape 67">
              <a:extLst>
                <a:ext uri="{FF2B5EF4-FFF2-40B4-BE49-F238E27FC236}">
                  <a16:creationId xmlns:a16="http://schemas.microsoft.com/office/drawing/2014/main" id="{A70954B2-FBD0-4B2A-8612-B2D57BC2AA82}"/>
                </a:ext>
              </a:extLst>
            </p:cNvPr>
            <p:cNvSpPr/>
            <p:nvPr/>
          </p:nvSpPr>
          <p:spPr>
            <a:xfrm>
              <a:off x="19637629" y="4955803"/>
              <a:ext cx="219915" cy="139946"/>
            </a:xfrm>
            <a:custGeom>
              <a:avLst/>
              <a:gdLst>
                <a:gd name="connsiteX0" fmla="*/ 99715 w 104775"/>
                <a:gd name="connsiteY0" fmla="*/ 30909 h 66675"/>
                <a:gd name="connsiteX1" fmla="*/ 99715 w 104775"/>
                <a:gd name="connsiteY1" fmla="*/ 38529 h 66675"/>
                <a:gd name="connsiteX2" fmla="*/ 61520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89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4" y="33004"/>
                    <a:pt x="103430" y="36433"/>
                    <a:pt x="99715" y="38529"/>
                  </a:cubicBezTo>
                  <a:lnTo>
                    <a:pt x="61520" y="60722"/>
                  </a:lnTo>
                  <a:cubicBezTo>
                    <a:pt x="57900" y="62817"/>
                    <a:pt x="51995" y="62817"/>
                    <a:pt x="48375" y="60722"/>
                  </a:cubicBezTo>
                  <a:lnTo>
                    <a:pt x="9894" y="38529"/>
                  </a:lnTo>
                  <a:cubicBezTo>
                    <a:pt x="6275" y="36433"/>
                    <a:pt x="6180" y="33004"/>
                    <a:pt x="9894" y="30909"/>
                  </a:cubicBezTo>
                  <a:lnTo>
                    <a:pt x="48089" y="8715"/>
                  </a:lnTo>
                  <a:cubicBezTo>
                    <a:pt x="51709" y="6620"/>
                    <a:pt x="57614"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9" name="Freeform: Shape 68">
              <a:extLst>
                <a:ext uri="{FF2B5EF4-FFF2-40B4-BE49-F238E27FC236}">
                  <a16:creationId xmlns:a16="http://schemas.microsoft.com/office/drawing/2014/main" id="{B16E708C-689F-440D-86FE-1D7916A41ECA}"/>
                </a:ext>
              </a:extLst>
            </p:cNvPr>
            <p:cNvSpPr/>
            <p:nvPr/>
          </p:nvSpPr>
          <p:spPr>
            <a:xfrm>
              <a:off x="19435681" y="4987791"/>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7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7" y="33004"/>
                    <a:pt x="103442" y="36433"/>
                    <a:pt x="99727" y="38529"/>
                  </a:cubicBezTo>
                  <a:lnTo>
                    <a:pt x="61532" y="60722"/>
                  </a:lnTo>
                  <a:cubicBezTo>
                    <a:pt x="57912" y="62817"/>
                    <a:pt x="52007" y="62817"/>
                    <a:pt x="48387" y="60722"/>
                  </a:cubicBezTo>
                  <a:lnTo>
                    <a:pt x="9907" y="38529"/>
                  </a:lnTo>
                  <a:cubicBezTo>
                    <a:pt x="6287" y="36433"/>
                    <a:pt x="6192" y="33004"/>
                    <a:pt x="9811" y="30909"/>
                  </a:cubicBezTo>
                  <a:lnTo>
                    <a:pt x="48007" y="8715"/>
                  </a:lnTo>
                  <a:cubicBezTo>
                    <a:pt x="51626" y="6620"/>
                    <a:pt x="57532"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0" name="Freeform: Shape 69">
              <a:extLst>
                <a:ext uri="{FF2B5EF4-FFF2-40B4-BE49-F238E27FC236}">
                  <a16:creationId xmlns:a16="http://schemas.microsoft.com/office/drawing/2014/main" id="{37182449-48B6-492B-A635-A7F786F05794}"/>
                </a:ext>
              </a:extLst>
            </p:cNvPr>
            <p:cNvSpPr/>
            <p:nvPr/>
          </p:nvSpPr>
          <p:spPr>
            <a:xfrm>
              <a:off x="19765553" y="5029576"/>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2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727" y="38529"/>
                  </a:cubicBezTo>
                  <a:lnTo>
                    <a:pt x="61532" y="60722"/>
                  </a:lnTo>
                  <a:cubicBezTo>
                    <a:pt x="57912" y="62817"/>
                    <a:pt x="52007" y="62817"/>
                    <a:pt x="48292"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1" name="Freeform: Shape 70">
              <a:extLst>
                <a:ext uri="{FF2B5EF4-FFF2-40B4-BE49-F238E27FC236}">
                  <a16:creationId xmlns:a16="http://schemas.microsoft.com/office/drawing/2014/main" id="{CABD48F8-202E-4CE9-BA9B-BBD37C8329A3}"/>
                </a:ext>
              </a:extLst>
            </p:cNvPr>
            <p:cNvSpPr/>
            <p:nvPr/>
          </p:nvSpPr>
          <p:spPr>
            <a:xfrm>
              <a:off x="19563632" y="5061564"/>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2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632" y="38529"/>
                  </a:cubicBezTo>
                  <a:lnTo>
                    <a:pt x="61437" y="60722"/>
                  </a:lnTo>
                  <a:cubicBezTo>
                    <a:pt x="57817" y="62817"/>
                    <a:pt x="51912" y="62817"/>
                    <a:pt x="48292"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2" name="Freeform: Shape 71">
              <a:extLst>
                <a:ext uri="{FF2B5EF4-FFF2-40B4-BE49-F238E27FC236}">
                  <a16:creationId xmlns:a16="http://schemas.microsoft.com/office/drawing/2014/main" id="{97452179-1E84-4077-BAC0-709F0F7E9F91}"/>
                </a:ext>
              </a:extLst>
            </p:cNvPr>
            <p:cNvSpPr/>
            <p:nvPr/>
          </p:nvSpPr>
          <p:spPr>
            <a:xfrm>
              <a:off x="19336320" y="5078955"/>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7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6" y="33004"/>
                    <a:pt x="103346" y="36433"/>
                    <a:pt x="99727" y="38529"/>
                  </a:cubicBezTo>
                  <a:lnTo>
                    <a:pt x="61532" y="60722"/>
                  </a:lnTo>
                  <a:cubicBezTo>
                    <a:pt x="57912" y="62817"/>
                    <a:pt x="52007" y="62817"/>
                    <a:pt x="48387" y="60722"/>
                  </a:cubicBezTo>
                  <a:lnTo>
                    <a:pt x="9906" y="38529"/>
                  </a:lnTo>
                  <a:cubicBezTo>
                    <a:pt x="6287" y="36433"/>
                    <a:pt x="6192" y="33004"/>
                    <a:pt x="9811" y="30909"/>
                  </a:cubicBezTo>
                  <a:lnTo>
                    <a:pt x="48006" y="8715"/>
                  </a:lnTo>
                  <a:cubicBezTo>
                    <a:pt x="51626" y="6620"/>
                    <a:pt x="57626"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3" name="Freeform: Shape 72">
              <a:extLst>
                <a:ext uri="{FF2B5EF4-FFF2-40B4-BE49-F238E27FC236}">
                  <a16:creationId xmlns:a16="http://schemas.microsoft.com/office/drawing/2014/main" id="{40782D32-A090-4149-8F68-D1F393333350}"/>
                </a:ext>
              </a:extLst>
            </p:cNvPr>
            <p:cNvSpPr/>
            <p:nvPr/>
          </p:nvSpPr>
          <p:spPr>
            <a:xfrm>
              <a:off x="19893329" y="5103546"/>
              <a:ext cx="219915" cy="139946"/>
            </a:xfrm>
            <a:custGeom>
              <a:avLst/>
              <a:gdLst>
                <a:gd name="connsiteX0" fmla="*/ 99715 w 104775"/>
                <a:gd name="connsiteY0" fmla="*/ 30909 h 66675"/>
                <a:gd name="connsiteX1" fmla="*/ 99715 w 104775"/>
                <a:gd name="connsiteY1" fmla="*/ 38529 h 66675"/>
                <a:gd name="connsiteX2" fmla="*/ 61520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90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5" y="33004"/>
                    <a:pt x="103430" y="36433"/>
                    <a:pt x="99715" y="38529"/>
                  </a:cubicBezTo>
                  <a:lnTo>
                    <a:pt x="61520" y="60722"/>
                  </a:lnTo>
                  <a:cubicBezTo>
                    <a:pt x="57900" y="62817"/>
                    <a:pt x="51995" y="62817"/>
                    <a:pt x="48375" y="60722"/>
                  </a:cubicBezTo>
                  <a:lnTo>
                    <a:pt x="9894" y="38529"/>
                  </a:lnTo>
                  <a:cubicBezTo>
                    <a:pt x="6275" y="36433"/>
                    <a:pt x="6179" y="33004"/>
                    <a:pt x="9894" y="30909"/>
                  </a:cubicBezTo>
                  <a:lnTo>
                    <a:pt x="48090" y="8715"/>
                  </a:lnTo>
                  <a:cubicBezTo>
                    <a:pt x="51709" y="6620"/>
                    <a:pt x="57615"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4" name="Freeform: Shape 73">
              <a:extLst>
                <a:ext uri="{FF2B5EF4-FFF2-40B4-BE49-F238E27FC236}">
                  <a16:creationId xmlns:a16="http://schemas.microsoft.com/office/drawing/2014/main" id="{5F29E3C8-D2C1-4C50-9197-58707C1B7338}"/>
                </a:ext>
              </a:extLst>
            </p:cNvPr>
            <p:cNvSpPr/>
            <p:nvPr/>
          </p:nvSpPr>
          <p:spPr>
            <a:xfrm>
              <a:off x="19154616" y="5118541"/>
              <a:ext cx="219915" cy="139946"/>
            </a:xfrm>
            <a:custGeom>
              <a:avLst/>
              <a:gdLst>
                <a:gd name="connsiteX0" fmla="*/ 99715 w 104775"/>
                <a:gd name="connsiteY0" fmla="*/ 30909 h 66675"/>
                <a:gd name="connsiteX1" fmla="*/ 99810 w 104775"/>
                <a:gd name="connsiteY1" fmla="*/ 38529 h 66675"/>
                <a:gd name="connsiteX2" fmla="*/ 61615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90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5" y="33004"/>
                    <a:pt x="103430" y="36433"/>
                    <a:pt x="99810" y="38529"/>
                  </a:cubicBezTo>
                  <a:lnTo>
                    <a:pt x="61615" y="60722"/>
                  </a:lnTo>
                  <a:cubicBezTo>
                    <a:pt x="57995" y="62817"/>
                    <a:pt x="52090" y="62817"/>
                    <a:pt x="48375" y="60722"/>
                  </a:cubicBezTo>
                  <a:lnTo>
                    <a:pt x="9894" y="38529"/>
                  </a:lnTo>
                  <a:cubicBezTo>
                    <a:pt x="6275" y="36433"/>
                    <a:pt x="6179" y="33004"/>
                    <a:pt x="9894" y="30909"/>
                  </a:cubicBezTo>
                  <a:lnTo>
                    <a:pt x="48090" y="8715"/>
                  </a:lnTo>
                  <a:cubicBezTo>
                    <a:pt x="51709" y="6620"/>
                    <a:pt x="57615"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5" name="Freeform: Shape 74">
              <a:extLst>
                <a:ext uri="{FF2B5EF4-FFF2-40B4-BE49-F238E27FC236}">
                  <a16:creationId xmlns:a16="http://schemas.microsoft.com/office/drawing/2014/main" id="{66B667E6-1277-48F8-B79E-C1F9E0AE61B7}"/>
                </a:ext>
              </a:extLst>
            </p:cNvPr>
            <p:cNvSpPr/>
            <p:nvPr/>
          </p:nvSpPr>
          <p:spPr>
            <a:xfrm>
              <a:off x="19691181" y="5135335"/>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7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6" y="33004"/>
                    <a:pt x="103442" y="36433"/>
                    <a:pt x="99727" y="38529"/>
                  </a:cubicBezTo>
                  <a:lnTo>
                    <a:pt x="61532" y="60722"/>
                  </a:lnTo>
                  <a:cubicBezTo>
                    <a:pt x="57912" y="62817"/>
                    <a:pt x="52007" y="62817"/>
                    <a:pt x="48387" y="60722"/>
                  </a:cubicBezTo>
                  <a:lnTo>
                    <a:pt x="9906" y="38529"/>
                  </a:lnTo>
                  <a:cubicBezTo>
                    <a:pt x="6287" y="36433"/>
                    <a:pt x="6192" y="33004"/>
                    <a:pt x="9811" y="30909"/>
                  </a:cubicBezTo>
                  <a:lnTo>
                    <a:pt x="48006" y="8715"/>
                  </a:lnTo>
                  <a:cubicBezTo>
                    <a:pt x="51626" y="6620"/>
                    <a:pt x="57531"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6" name="Freeform: Shape 75">
              <a:extLst>
                <a:ext uri="{FF2B5EF4-FFF2-40B4-BE49-F238E27FC236}">
                  <a16:creationId xmlns:a16="http://schemas.microsoft.com/office/drawing/2014/main" id="{1CF54813-4353-489F-B2D5-270E985DE9F9}"/>
                </a:ext>
              </a:extLst>
            </p:cNvPr>
            <p:cNvSpPr/>
            <p:nvPr/>
          </p:nvSpPr>
          <p:spPr>
            <a:xfrm>
              <a:off x="19464269" y="5152728"/>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3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251" y="36433"/>
                    <a:pt x="99632" y="38529"/>
                  </a:cubicBezTo>
                  <a:lnTo>
                    <a:pt x="61437" y="60722"/>
                  </a:lnTo>
                  <a:cubicBezTo>
                    <a:pt x="57818" y="62817"/>
                    <a:pt x="51912" y="62817"/>
                    <a:pt x="48293" y="60722"/>
                  </a:cubicBezTo>
                  <a:lnTo>
                    <a:pt x="9907" y="38529"/>
                  </a:lnTo>
                  <a:cubicBezTo>
                    <a:pt x="6287" y="36433"/>
                    <a:pt x="6192" y="33004"/>
                    <a:pt x="9811" y="30909"/>
                  </a:cubicBezTo>
                  <a:lnTo>
                    <a:pt x="48007" y="8715"/>
                  </a:lnTo>
                  <a:cubicBezTo>
                    <a:pt x="51626" y="6620"/>
                    <a:pt x="57627"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7" name="Freeform: Shape 76">
              <a:extLst>
                <a:ext uri="{FF2B5EF4-FFF2-40B4-BE49-F238E27FC236}">
                  <a16:creationId xmlns:a16="http://schemas.microsoft.com/office/drawing/2014/main" id="{A54DD9FC-4A06-44F7-A19D-88847226575A}"/>
                </a:ext>
              </a:extLst>
            </p:cNvPr>
            <p:cNvSpPr/>
            <p:nvPr/>
          </p:nvSpPr>
          <p:spPr>
            <a:xfrm>
              <a:off x="20021254" y="5177118"/>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2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727" y="38529"/>
                  </a:cubicBezTo>
                  <a:lnTo>
                    <a:pt x="61532" y="60722"/>
                  </a:lnTo>
                  <a:cubicBezTo>
                    <a:pt x="57913" y="62817"/>
                    <a:pt x="52007" y="62817"/>
                    <a:pt x="48292" y="60722"/>
                  </a:cubicBezTo>
                  <a:lnTo>
                    <a:pt x="9906" y="38529"/>
                  </a:lnTo>
                  <a:cubicBezTo>
                    <a:pt x="6287" y="36433"/>
                    <a:pt x="6192" y="33004"/>
                    <a:pt x="9811" y="30909"/>
                  </a:cubicBezTo>
                  <a:lnTo>
                    <a:pt x="48006" y="8715"/>
                  </a:lnTo>
                  <a:cubicBezTo>
                    <a:pt x="51626" y="6620"/>
                    <a:pt x="57531"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8" name="Freeform: Shape 77">
              <a:extLst>
                <a:ext uri="{FF2B5EF4-FFF2-40B4-BE49-F238E27FC236}">
                  <a16:creationId xmlns:a16="http://schemas.microsoft.com/office/drawing/2014/main" id="{10DEF3E5-3808-4321-BFED-39081B7FA2B0}"/>
                </a:ext>
              </a:extLst>
            </p:cNvPr>
            <p:cNvSpPr/>
            <p:nvPr/>
          </p:nvSpPr>
          <p:spPr>
            <a:xfrm>
              <a:off x="19282540" y="5192312"/>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2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2" y="33004"/>
                    <a:pt x="103347" y="36433"/>
                    <a:pt x="99727" y="38529"/>
                  </a:cubicBezTo>
                  <a:lnTo>
                    <a:pt x="61532" y="60722"/>
                  </a:lnTo>
                  <a:cubicBezTo>
                    <a:pt x="57912" y="62817"/>
                    <a:pt x="52007" y="62817"/>
                    <a:pt x="48292" y="60722"/>
                  </a:cubicBezTo>
                  <a:lnTo>
                    <a:pt x="9906" y="38529"/>
                  </a:lnTo>
                  <a:cubicBezTo>
                    <a:pt x="6287" y="36433"/>
                    <a:pt x="6192" y="33004"/>
                    <a:pt x="9811" y="30909"/>
                  </a:cubicBezTo>
                  <a:lnTo>
                    <a:pt x="48006" y="8715"/>
                  </a:lnTo>
                  <a:cubicBezTo>
                    <a:pt x="51626" y="6620"/>
                    <a:pt x="57531"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9" name="Freeform: Shape 78">
              <a:extLst>
                <a:ext uri="{FF2B5EF4-FFF2-40B4-BE49-F238E27FC236}">
                  <a16:creationId xmlns:a16="http://schemas.microsoft.com/office/drawing/2014/main" id="{1404618D-93D1-4FC0-9546-9EBE8C20979F}"/>
                </a:ext>
              </a:extLst>
            </p:cNvPr>
            <p:cNvSpPr/>
            <p:nvPr/>
          </p:nvSpPr>
          <p:spPr>
            <a:xfrm>
              <a:off x="19819132" y="5209106"/>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3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632" y="38529"/>
                  </a:cubicBezTo>
                  <a:lnTo>
                    <a:pt x="61437" y="60722"/>
                  </a:lnTo>
                  <a:cubicBezTo>
                    <a:pt x="57818" y="62817"/>
                    <a:pt x="51912" y="62817"/>
                    <a:pt x="48293"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0" name="Freeform: Shape 79">
              <a:extLst>
                <a:ext uri="{FF2B5EF4-FFF2-40B4-BE49-F238E27FC236}">
                  <a16:creationId xmlns:a16="http://schemas.microsoft.com/office/drawing/2014/main" id="{A6DC5ED8-324F-4862-B36E-24F23702F6D9}"/>
                </a:ext>
              </a:extLst>
            </p:cNvPr>
            <p:cNvSpPr/>
            <p:nvPr/>
          </p:nvSpPr>
          <p:spPr>
            <a:xfrm>
              <a:off x="19591820" y="5226499"/>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7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7" y="33004"/>
                    <a:pt x="103347" y="36433"/>
                    <a:pt x="99727" y="38529"/>
                  </a:cubicBezTo>
                  <a:lnTo>
                    <a:pt x="61532" y="60722"/>
                  </a:lnTo>
                  <a:cubicBezTo>
                    <a:pt x="57912" y="62817"/>
                    <a:pt x="52007" y="62817"/>
                    <a:pt x="48387" y="60722"/>
                  </a:cubicBezTo>
                  <a:lnTo>
                    <a:pt x="9907" y="38529"/>
                  </a:lnTo>
                  <a:cubicBezTo>
                    <a:pt x="6287" y="36433"/>
                    <a:pt x="6192" y="33004"/>
                    <a:pt x="9811" y="30909"/>
                  </a:cubicBezTo>
                  <a:lnTo>
                    <a:pt x="48007" y="8715"/>
                  </a:lnTo>
                  <a:cubicBezTo>
                    <a:pt x="51626" y="6620"/>
                    <a:pt x="57627"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1" name="Freeform: Shape 80">
              <a:extLst>
                <a:ext uri="{FF2B5EF4-FFF2-40B4-BE49-F238E27FC236}">
                  <a16:creationId xmlns:a16="http://schemas.microsoft.com/office/drawing/2014/main" id="{9E215BDC-A6FF-4B6D-8C30-0F9D6FEDB82E}"/>
                </a:ext>
              </a:extLst>
            </p:cNvPr>
            <p:cNvSpPr/>
            <p:nvPr/>
          </p:nvSpPr>
          <p:spPr>
            <a:xfrm>
              <a:off x="19410116" y="5266285"/>
              <a:ext cx="219915" cy="139946"/>
            </a:xfrm>
            <a:custGeom>
              <a:avLst/>
              <a:gdLst>
                <a:gd name="connsiteX0" fmla="*/ 99715 w 104775"/>
                <a:gd name="connsiteY0" fmla="*/ 30909 h 66675"/>
                <a:gd name="connsiteX1" fmla="*/ 99715 w 104775"/>
                <a:gd name="connsiteY1" fmla="*/ 38529 h 66675"/>
                <a:gd name="connsiteX2" fmla="*/ 61520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89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4" y="33004"/>
                    <a:pt x="103430" y="36433"/>
                    <a:pt x="99715" y="38529"/>
                  </a:cubicBezTo>
                  <a:lnTo>
                    <a:pt x="61520" y="60722"/>
                  </a:lnTo>
                  <a:cubicBezTo>
                    <a:pt x="57900" y="62817"/>
                    <a:pt x="51995" y="62817"/>
                    <a:pt x="48375" y="60722"/>
                  </a:cubicBezTo>
                  <a:lnTo>
                    <a:pt x="9894" y="38529"/>
                  </a:lnTo>
                  <a:cubicBezTo>
                    <a:pt x="6275" y="36433"/>
                    <a:pt x="6180" y="33004"/>
                    <a:pt x="9894" y="30909"/>
                  </a:cubicBezTo>
                  <a:lnTo>
                    <a:pt x="48089" y="8715"/>
                  </a:lnTo>
                  <a:cubicBezTo>
                    <a:pt x="51709" y="6620"/>
                    <a:pt x="57614"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2" name="Freeform: Shape 81">
              <a:extLst>
                <a:ext uri="{FF2B5EF4-FFF2-40B4-BE49-F238E27FC236}">
                  <a16:creationId xmlns:a16="http://schemas.microsoft.com/office/drawing/2014/main" id="{D2D58C7D-1A90-48A9-ACD1-9CF3ECFC6A7E}"/>
                </a:ext>
              </a:extLst>
            </p:cNvPr>
            <p:cNvSpPr/>
            <p:nvPr/>
          </p:nvSpPr>
          <p:spPr>
            <a:xfrm>
              <a:off x="19719771" y="5300270"/>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2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251" y="36433"/>
                    <a:pt x="99632" y="38529"/>
                  </a:cubicBezTo>
                  <a:lnTo>
                    <a:pt x="61437" y="60722"/>
                  </a:lnTo>
                  <a:cubicBezTo>
                    <a:pt x="57817" y="62817"/>
                    <a:pt x="51912" y="62817"/>
                    <a:pt x="48292" y="60722"/>
                  </a:cubicBezTo>
                  <a:lnTo>
                    <a:pt x="9907" y="38529"/>
                  </a:lnTo>
                  <a:cubicBezTo>
                    <a:pt x="6287" y="36433"/>
                    <a:pt x="6192" y="33004"/>
                    <a:pt x="9811" y="30909"/>
                  </a:cubicBezTo>
                  <a:lnTo>
                    <a:pt x="48007" y="8715"/>
                  </a:lnTo>
                  <a:cubicBezTo>
                    <a:pt x="51626" y="6620"/>
                    <a:pt x="57626"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3" name="Freeform: Shape 82">
              <a:extLst>
                <a:ext uri="{FF2B5EF4-FFF2-40B4-BE49-F238E27FC236}">
                  <a16:creationId xmlns:a16="http://schemas.microsoft.com/office/drawing/2014/main" id="{D6CC18BE-783F-4DF3-9528-A8241F61EDC0}"/>
                </a:ext>
              </a:extLst>
            </p:cNvPr>
            <p:cNvSpPr/>
            <p:nvPr/>
          </p:nvSpPr>
          <p:spPr>
            <a:xfrm>
              <a:off x="19538067" y="5339856"/>
              <a:ext cx="219915" cy="139946"/>
            </a:xfrm>
            <a:custGeom>
              <a:avLst/>
              <a:gdLst>
                <a:gd name="connsiteX0" fmla="*/ 99620 w 104775"/>
                <a:gd name="connsiteY0" fmla="*/ 30909 h 66675"/>
                <a:gd name="connsiteX1" fmla="*/ 99715 w 104775"/>
                <a:gd name="connsiteY1" fmla="*/ 38529 h 66675"/>
                <a:gd name="connsiteX2" fmla="*/ 61520 w 104775"/>
                <a:gd name="connsiteY2" fmla="*/ 60722 h 66675"/>
                <a:gd name="connsiteX3" fmla="*/ 48280 w 104775"/>
                <a:gd name="connsiteY3" fmla="*/ 60722 h 66675"/>
                <a:gd name="connsiteX4" fmla="*/ 9894 w 104775"/>
                <a:gd name="connsiteY4" fmla="*/ 38529 h 66675"/>
                <a:gd name="connsiteX5" fmla="*/ 9894 w 104775"/>
                <a:gd name="connsiteY5" fmla="*/ 30909 h 66675"/>
                <a:gd name="connsiteX6" fmla="*/ 48090 w 104775"/>
                <a:gd name="connsiteY6" fmla="*/ 8715 h 66675"/>
                <a:gd name="connsiteX7" fmla="*/ 61234 w 104775"/>
                <a:gd name="connsiteY7" fmla="*/ 8715 h 66675"/>
                <a:gd name="connsiteX8" fmla="*/ 99620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20" y="30909"/>
                  </a:moveTo>
                  <a:cubicBezTo>
                    <a:pt x="103239" y="33004"/>
                    <a:pt x="103335" y="36433"/>
                    <a:pt x="99715" y="38529"/>
                  </a:cubicBezTo>
                  <a:lnTo>
                    <a:pt x="61520" y="60722"/>
                  </a:lnTo>
                  <a:cubicBezTo>
                    <a:pt x="57900" y="62817"/>
                    <a:pt x="51995" y="62817"/>
                    <a:pt x="48280" y="60722"/>
                  </a:cubicBezTo>
                  <a:lnTo>
                    <a:pt x="9894" y="38529"/>
                  </a:lnTo>
                  <a:cubicBezTo>
                    <a:pt x="6275" y="36433"/>
                    <a:pt x="6179" y="33004"/>
                    <a:pt x="9894" y="30909"/>
                  </a:cubicBezTo>
                  <a:lnTo>
                    <a:pt x="48090" y="8715"/>
                  </a:lnTo>
                  <a:cubicBezTo>
                    <a:pt x="51709" y="6620"/>
                    <a:pt x="57615" y="6620"/>
                    <a:pt x="61234" y="8715"/>
                  </a:cubicBezTo>
                  <a:lnTo>
                    <a:pt x="99620"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4" name="Freeform: Shape 83">
              <a:extLst>
                <a:ext uri="{FF2B5EF4-FFF2-40B4-BE49-F238E27FC236}">
                  <a16:creationId xmlns:a16="http://schemas.microsoft.com/office/drawing/2014/main" id="{A067886C-4FA2-4A4B-8ED6-19DEC4895781}"/>
                </a:ext>
              </a:extLst>
            </p:cNvPr>
            <p:cNvSpPr/>
            <p:nvPr/>
          </p:nvSpPr>
          <p:spPr>
            <a:xfrm>
              <a:off x="18902886" y="5135633"/>
              <a:ext cx="699729" cy="419837"/>
            </a:xfrm>
            <a:custGeom>
              <a:avLst/>
              <a:gdLst>
                <a:gd name="connsiteX0" fmla="*/ 327565 w 333375"/>
                <a:gd name="connsiteY0" fmla="*/ 159735 h 200025"/>
                <a:gd name="connsiteX1" fmla="*/ 327756 w 333375"/>
                <a:gd name="connsiteY1" fmla="*/ 167355 h 200025"/>
                <a:gd name="connsiteX2" fmla="*/ 284703 w 333375"/>
                <a:gd name="connsiteY2" fmla="*/ 192406 h 200025"/>
                <a:gd name="connsiteX3" fmla="*/ 271463 w 333375"/>
                <a:gd name="connsiteY3" fmla="*/ 192406 h 200025"/>
                <a:gd name="connsiteX4" fmla="*/ 9906 w 333375"/>
                <a:gd name="connsiteY4" fmla="*/ 41339 h 200025"/>
                <a:gd name="connsiteX5" fmla="*/ 9811 w 333375"/>
                <a:gd name="connsiteY5" fmla="*/ 33719 h 200025"/>
                <a:gd name="connsiteX6" fmla="*/ 52864 w 333375"/>
                <a:gd name="connsiteY6" fmla="*/ 8669 h 200025"/>
                <a:gd name="connsiteX7" fmla="*/ 66009 w 333375"/>
                <a:gd name="connsiteY7" fmla="*/ 8764 h 200025"/>
                <a:gd name="connsiteX8" fmla="*/ 327565 w 333375"/>
                <a:gd name="connsiteY8" fmla="*/ 15973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 h="200025">
                  <a:moveTo>
                    <a:pt x="327565" y="159735"/>
                  </a:moveTo>
                  <a:cubicBezTo>
                    <a:pt x="331280" y="161926"/>
                    <a:pt x="331375" y="165260"/>
                    <a:pt x="327756" y="167355"/>
                  </a:cubicBezTo>
                  <a:lnTo>
                    <a:pt x="284703" y="192406"/>
                  </a:lnTo>
                  <a:cubicBezTo>
                    <a:pt x="281083" y="194501"/>
                    <a:pt x="275178" y="194501"/>
                    <a:pt x="271463" y="192406"/>
                  </a:cubicBezTo>
                  <a:lnTo>
                    <a:pt x="9906" y="41339"/>
                  </a:lnTo>
                  <a:cubicBezTo>
                    <a:pt x="6287" y="39244"/>
                    <a:pt x="6192" y="35815"/>
                    <a:pt x="9811" y="33719"/>
                  </a:cubicBezTo>
                  <a:lnTo>
                    <a:pt x="52864" y="8669"/>
                  </a:lnTo>
                  <a:cubicBezTo>
                    <a:pt x="56484" y="6573"/>
                    <a:pt x="62389" y="6668"/>
                    <a:pt x="66009" y="8764"/>
                  </a:cubicBezTo>
                  <a:lnTo>
                    <a:pt x="327565" y="159735"/>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5" name="Freeform: Shape 84">
              <a:extLst>
                <a:ext uri="{FF2B5EF4-FFF2-40B4-BE49-F238E27FC236}">
                  <a16:creationId xmlns:a16="http://schemas.microsoft.com/office/drawing/2014/main" id="{3AAFB5DB-E3FF-49D1-915E-54FDD20FF68C}"/>
                </a:ext>
              </a:extLst>
            </p:cNvPr>
            <p:cNvSpPr/>
            <p:nvPr/>
          </p:nvSpPr>
          <p:spPr>
            <a:xfrm>
              <a:off x="19795741" y="4919418"/>
              <a:ext cx="179930" cy="119954"/>
            </a:xfrm>
            <a:custGeom>
              <a:avLst/>
              <a:gdLst>
                <a:gd name="connsiteX0" fmla="*/ 79344 w 85725"/>
                <a:gd name="connsiteY0" fmla="*/ 30909 h 57150"/>
                <a:gd name="connsiteX1" fmla="*/ 79439 w 85725"/>
                <a:gd name="connsiteY1" fmla="*/ 38529 h 57150"/>
                <a:gd name="connsiteX2" fmla="*/ 61532 w 85725"/>
                <a:gd name="connsiteY2" fmla="*/ 48911 h 57150"/>
                <a:gd name="connsiteX3" fmla="*/ 48292 w 85725"/>
                <a:gd name="connsiteY3" fmla="*/ 48911 h 57150"/>
                <a:gd name="connsiteX4" fmla="*/ 9907 w 85725"/>
                <a:gd name="connsiteY4" fmla="*/ 26718 h 57150"/>
                <a:gd name="connsiteX5" fmla="*/ 9811 w 85725"/>
                <a:gd name="connsiteY5" fmla="*/ 19098 h 57150"/>
                <a:gd name="connsiteX6" fmla="*/ 27718 w 85725"/>
                <a:gd name="connsiteY6" fmla="*/ 8715 h 57150"/>
                <a:gd name="connsiteX7" fmla="*/ 40958 w 85725"/>
                <a:gd name="connsiteY7" fmla="*/ 8715 h 57150"/>
                <a:gd name="connsiteX8" fmla="*/ 79344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344" y="30909"/>
                  </a:moveTo>
                  <a:cubicBezTo>
                    <a:pt x="82963" y="33004"/>
                    <a:pt x="83058" y="36433"/>
                    <a:pt x="79439" y="38529"/>
                  </a:cubicBezTo>
                  <a:lnTo>
                    <a:pt x="61532" y="48911"/>
                  </a:lnTo>
                  <a:cubicBezTo>
                    <a:pt x="57912" y="51006"/>
                    <a:pt x="52007" y="51006"/>
                    <a:pt x="48292" y="48911"/>
                  </a:cubicBezTo>
                  <a:lnTo>
                    <a:pt x="9907" y="26718"/>
                  </a:lnTo>
                  <a:cubicBezTo>
                    <a:pt x="6287" y="24622"/>
                    <a:pt x="6192" y="21193"/>
                    <a:pt x="9811" y="19098"/>
                  </a:cubicBezTo>
                  <a:lnTo>
                    <a:pt x="27718" y="8715"/>
                  </a:lnTo>
                  <a:cubicBezTo>
                    <a:pt x="31338" y="6620"/>
                    <a:pt x="37243" y="6620"/>
                    <a:pt x="40958" y="8715"/>
                  </a:cubicBezTo>
                  <a:lnTo>
                    <a:pt x="79344"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6" name="Freeform: Shape 85">
              <a:extLst>
                <a:ext uri="{FF2B5EF4-FFF2-40B4-BE49-F238E27FC236}">
                  <a16:creationId xmlns:a16="http://schemas.microsoft.com/office/drawing/2014/main" id="{AF18DCC9-7DD4-4065-A2E1-F7576CA20F43}"/>
                </a:ext>
              </a:extLst>
            </p:cNvPr>
            <p:cNvSpPr/>
            <p:nvPr/>
          </p:nvSpPr>
          <p:spPr>
            <a:xfrm>
              <a:off x="19662420" y="4842449"/>
              <a:ext cx="179930" cy="119954"/>
            </a:xfrm>
            <a:custGeom>
              <a:avLst/>
              <a:gdLst>
                <a:gd name="connsiteX0" fmla="*/ 79427 w 85725"/>
                <a:gd name="connsiteY0" fmla="*/ 30909 h 57150"/>
                <a:gd name="connsiteX1" fmla="*/ 79427 w 85725"/>
                <a:gd name="connsiteY1" fmla="*/ 38529 h 57150"/>
                <a:gd name="connsiteX2" fmla="*/ 61520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5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1" y="36433"/>
                    <a:pt x="79427" y="38529"/>
                  </a:cubicBezTo>
                  <a:lnTo>
                    <a:pt x="61520" y="48911"/>
                  </a:lnTo>
                  <a:cubicBezTo>
                    <a:pt x="57900" y="51006"/>
                    <a:pt x="51995" y="51006"/>
                    <a:pt x="48375" y="48911"/>
                  </a:cubicBezTo>
                  <a:lnTo>
                    <a:pt x="9894" y="26718"/>
                  </a:lnTo>
                  <a:cubicBezTo>
                    <a:pt x="6275" y="24622"/>
                    <a:pt x="6180" y="21193"/>
                    <a:pt x="9894" y="19098"/>
                  </a:cubicBezTo>
                  <a:lnTo>
                    <a:pt x="27801" y="8715"/>
                  </a:lnTo>
                  <a:cubicBezTo>
                    <a:pt x="31420" y="6620"/>
                    <a:pt x="37231" y="6620"/>
                    <a:pt x="40945"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7" name="Freeform: Shape 86">
              <a:extLst>
                <a:ext uri="{FF2B5EF4-FFF2-40B4-BE49-F238E27FC236}">
                  <a16:creationId xmlns:a16="http://schemas.microsoft.com/office/drawing/2014/main" id="{73E9802B-0302-4A7A-A951-753C4CB9933C}"/>
                </a:ext>
              </a:extLst>
            </p:cNvPr>
            <p:cNvSpPr/>
            <p:nvPr/>
          </p:nvSpPr>
          <p:spPr>
            <a:xfrm>
              <a:off x="19529270" y="4765678"/>
              <a:ext cx="179930" cy="119954"/>
            </a:xfrm>
            <a:custGeom>
              <a:avLst/>
              <a:gdLst>
                <a:gd name="connsiteX0" fmla="*/ 79427 w 85725"/>
                <a:gd name="connsiteY0" fmla="*/ 30909 h 57150"/>
                <a:gd name="connsiteX1" fmla="*/ 79427 w 85725"/>
                <a:gd name="connsiteY1" fmla="*/ 38529 h 57150"/>
                <a:gd name="connsiteX2" fmla="*/ 61520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6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2" y="36433"/>
                    <a:pt x="79427" y="38529"/>
                  </a:cubicBezTo>
                  <a:lnTo>
                    <a:pt x="61520" y="48911"/>
                  </a:lnTo>
                  <a:cubicBezTo>
                    <a:pt x="57900" y="51006"/>
                    <a:pt x="51995" y="51006"/>
                    <a:pt x="48375" y="48911"/>
                  </a:cubicBezTo>
                  <a:lnTo>
                    <a:pt x="9894" y="26718"/>
                  </a:lnTo>
                  <a:cubicBezTo>
                    <a:pt x="6275" y="24622"/>
                    <a:pt x="6179" y="21193"/>
                    <a:pt x="9894" y="19098"/>
                  </a:cubicBezTo>
                  <a:lnTo>
                    <a:pt x="27801" y="8715"/>
                  </a:lnTo>
                  <a:cubicBezTo>
                    <a:pt x="31421" y="6620"/>
                    <a:pt x="37231" y="6620"/>
                    <a:pt x="40946"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8" name="Freeform: Shape 87">
              <a:extLst>
                <a:ext uri="{FF2B5EF4-FFF2-40B4-BE49-F238E27FC236}">
                  <a16:creationId xmlns:a16="http://schemas.microsoft.com/office/drawing/2014/main" id="{BDADBA02-E188-4B45-9AFE-75F409BFDE3B}"/>
                </a:ext>
              </a:extLst>
            </p:cNvPr>
            <p:cNvSpPr/>
            <p:nvPr/>
          </p:nvSpPr>
          <p:spPr>
            <a:xfrm>
              <a:off x="19254351" y="4734490"/>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3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727" y="38529"/>
                  </a:cubicBezTo>
                  <a:lnTo>
                    <a:pt x="61532" y="60722"/>
                  </a:lnTo>
                  <a:cubicBezTo>
                    <a:pt x="57912" y="62817"/>
                    <a:pt x="52007" y="62817"/>
                    <a:pt x="48293"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9" name="Freeform: Shape 88">
              <a:extLst>
                <a:ext uri="{FF2B5EF4-FFF2-40B4-BE49-F238E27FC236}">
                  <a16:creationId xmlns:a16="http://schemas.microsoft.com/office/drawing/2014/main" id="{AAE33D4A-00CB-4091-9911-6616A4050BE6}"/>
                </a:ext>
              </a:extLst>
            </p:cNvPr>
            <p:cNvSpPr/>
            <p:nvPr/>
          </p:nvSpPr>
          <p:spPr>
            <a:xfrm>
              <a:off x="19382127" y="4808261"/>
              <a:ext cx="219915" cy="139946"/>
            </a:xfrm>
            <a:custGeom>
              <a:avLst/>
              <a:gdLst>
                <a:gd name="connsiteX0" fmla="*/ 99715 w 104775"/>
                <a:gd name="connsiteY0" fmla="*/ 30909 h 66675"/>
                <a:gd name="connsiteX1" fmla="*/ 99810 w 104775"/>
                <a:gd name="connsiteY1" fmla="*/ 38529 h 66675"/>
                <a:gd name="connsiteX2" fmla="*/ 61615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90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5" y="33004"/>
                    <a:pt x="103430" y="36433"/>
                    <a:pt x="99810" y="38529"/>
                  </a:cubicBezTo>
                  <a:lnTo>
                    <a:pt x="61615" y="60722"/>
                  </a:lnTo>
                  <a:cubicBezTo>
                    <a:pt x="57995" y="62817"/>
                    <a:pt x="52090" y="62817"/>
                    <a:pt x="48375" y="60722"/>
                  </a:cubicBezTo>
                  <a:lnTo>
                    <a:pt x="9894" y="38529"/>
                  </a:lnTo>
                  <a:cubicBezTo>
                    <a:pt x="6275" y="36433"/>
                    <a:pt x="6179" y="33004"/>
                    <a:pt x="9894" y="30909"/>
                  </a:cubicBezTo>
                  <a:lnTo>
                    <a:pt x="48090" y="8715"/>
                  </a:lnTo>
                  <a:cubicBezTo>
                    <a:pt x="51709" y="6620"/>
                    <a:pt x="57615"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0" name="Freeform: Shape 89">
              <a:extLst>
                <a:ext uri="{FF2B5EF4-FFF2-40B4-BE49-F238E27FC236}">
                  <a16:creationId xmlns:a16="http://schemas.microsoft.com/office/drawing/2014/main" id="{9B274963-088E-4660-8EC5-D370290E83E7}"/>
                </a:ext>
              </a:extLst>
            </p:cNvPr>
            <p:cNvSpPr/>
            <p:nvPr/>
          </p:nvSpPr>
          <p:spPr>
            <a:xfrm>
              <a:off x="19026838" y="5044770"/>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3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727" y="38529"/>
                  </a:cubicBezTo>
                  <a:lnTo>
                    <a:pt x="61532" y="60722"/>
                  </a:lnTo>
                  <a:cubicBezTo>
                    <a:pt x="57912" y="62817"/>
                    <a:pt x="52007" y="62817"/>
                    <a:pt x="48293"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1" name="Freeform: Shape 90">
              <a:extLst>
                <a:ext uri="{FF2B5EF4-FFF2-40B4-BE49-F238E27FC236}">
                  <a16:creationId xmlns:a16="http://schemas.microsoft.com/office/drawing/2014/main" id="{13607D94-7C00-498F-A0B1-BCABB1E788CF}"/>
                </a:ext>
              </a:extLst>
            </p:cNvPr>
            <p:cNvSpPr/>
            <p:nvPr/>
          </p:nvSpPr>
          <p:spPr>
            <a:xfrm>
              <a:off x="19510053" y="4882032"/>
              <a:ext cx="219915" cy="139946"/>
            </a:xfrm>
            <a:custGeom>
              <a:avLst/>
              <a:gdLst>
                <a:gd name="connsiteX0" fmla="*/ 99632 w 104775"/>
                <a:gd name="connsiteY0" fmla="*/ 30909 h 66675"/>
                <a:gd name="connsiteX1" fmla="*/ 99728 w 104775"/>
                <a:gd name="connsiteY1" fmla="*/ 38529 h 66675"/>
                <a:gd name="connsiteX2" fmla="*/ 61532 w 104775"/>
                <a:gd name="connsiteY2" fmla="*/ 60722 h 66675"/>
                <a:gd name="connsiteX3" fmla="*/ 48292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2" y="33004"/>
                    <a:pt x="103346" y="36433"/>
                    <a:pt x="99728" y="38529"/>
                  </a:cubicBezTo>
                  <a:lnTo>
                    <a:pt x="61532" y="60722"/>
                  </a:lnTo>
                  <a:cubicBezTo>
                    <a:pt x="57913" y="62817"/>
                    <a:pt x="52007" y="62817"/>
                    <a:pt x="48292" y="60722"/>
                  </a:cubicBezTo>
                  <a:lnTo>
                    <a:pt x="9906" y="38529"/>
                  </a:lnTo>
                  <a:cubicBezTo>
                    <a:pt x="6287" y="36433"/>
                    <a:pt x="6192" y="33004"/>
                    <a:pt x="9811" y="30909"/>
                  </a:cubicBezTo>
                  <a:lnTo>
                    <a:pt x="48006" y="8715"/>
                  </a:lnTo>
                  <a:cubicBezTo>
                    <a:pt x="51626" y="6620"/>
                    <a:pt x="57531"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2" name="Freeform: Shape 91">
              <a:extLst>
                <a:ext uri="{FF2B5EF4-FFF2-40B4-BE49-F238E27FC236}">
                  <a16:creationId xmlns:a16="http://schemas.microsoft.com/office/drawing/2014/main" id="{0BFB4DAB-F7B9-4D3D-B64D-8333C54B85CB}"/>
                </a:ext>
              </a:extLst>
            </p:cNvPr>
            <p:cNvSpPr/>
            <p:nvPr/>
          </p:nvSpPr>
          <p:spPr>
            <a:xfrm>
              <a:off x="19307930" y="4914020"/>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3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632" y="38529"/>
                  </a:cubicBezTo>
                  <a:lnTo>
                    <a:pt x="61437" y="60722"/>
                  </a:lnTo>
                  <a:cubicBezTo>
                    <a:pt x="57818" y="62817"/>
                    <a:pt x="51912" y="62817"/>
                    <a:pt x="48293"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3" name="Freeform: Shape 92">
              <a:extLst>
                <a:ext uri="{FF2B5EF4-FFF2-40B4-BE49-F238E27FC236}">
                  <a16:creationId xmlns:a16="http://schemas.microsoft.com/office/drawing/2014/main" id="{23CC4174-64D9-4B0C-9D56-8152E25583F7}"/>
                </a:ext>
              </a:extLst>
            </p:cNvPr>
            <p:cNvSpPr/>
            <p:nvPr/>
          </p:nvSpPr>
          <p:spPr>
            <a:xfrm>
              <a:off x="19208569" y="5005185"/>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2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251" y="36433"/>
                    <a:pt x="99632" y="38529"/>
                  </a:cubicBezTo>
                  <a:lnTo>
                    <a:pt x="61437" y="60722"/>
                  </a:lnTo>
                  <a:cubicBezTo>
                    <a:pt x="57817" y="62817"/>
                    <a:pt x="51912" y="62817"/>
                    <a:pt x="48292" y="60722"/>
                  </a:cubicBezTo>
                  <a:lnTo>
                    <a:pt x="9907" y="38529"/>
                  </a:lnTo>
                  <a:cubicBezTo>
                    <a:pt x="6287" y="36433"/>
                    <a:pt x="6192" y="33004"/>
                    <a:pt x="9811" y="30909"/>
                  </a:cubicBezTo>
                  <a:lnTo>
                    <a:pt x="48007" y="8715"/>
                  </a:lnTo>
                  <a:cubicBezTo>
                    <a:pt x="51626" y="6620"/>
                    <a:pt x="57627"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4" name="Freeform: Shape 93">
              <a:extLst>
                <a:ext uri="{FF2B5EF4-FFF2-40B4-BE49-F238E27FC236}">
                  <a16:creationId xmlns:a16="http://schemas.microsoft.com/office/drawing/2014/main" id="{CD8DE85C-2E79-453A-984B-8E88CA22E7B7}"/>
                </a:ext>
              </a:extLst>
            </p:cNvPr>
            <p:cNvSpPr/>
            <p:nvPr/>
          </p:nvSpPr>
          <p:spPr>
            <a:xfrm>
              <a:off x="18898915" y="4970997"/>
              <a:ext cx="219915" cy="139946"/>
            </a:xfrm>
            <a:custGeom>
              <a:avLst/>
              <a:gdLst>
                <a:gd name="connsiteX0" fmla="*/ 99715 w 104775"/>
                <a:gd name="connsiteY0" fmla="*/ 30909 h 66675"/>
                <a:gd name="connsiteX1" fmla="*/ 99810 w 104775"/>
                <a:gd name="connsiteY1" fmla="*/ 38529 h 66675"/>
                <a:gd name="connsiteX2" fmla="*/ 61615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89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5" y="33004"/>
                    <a:pt x="103429" y="36433"/>
                    <a:pt x="99810" y="38529"/>
                  </a:cubicBezTo>
                  <a:lnTo>
                    <a:pt x="61615" y="60722"/>
                  </a:lnTo>
                  <a:cubicBezTo>
                    <a:pt x="57995" y="62817"/>
                    <a:pt x="52090" y="62817"/>
                    <a:pt x="48375" y="60722"/>
                  </a:cubicBezTo>
                  <a:lnTo>
                    <a:pt x="9894" y="38529"/>
                  </a:lnTo>
                  <a:cubicBezTo>
                    <a:pt x="6275" y="36433"/>
                    <a:pt x="6179" y="33004"/>
                    <a:pt x="9894" y="30909"/>
                  </a:cubicBezTo>
                  <a:lnTo>
                    <a:pt x="48089" y="8715"/>
                  </a:lnTo>
                  <a:cubicBezTo>
                    <a:pt x="51709" y="6620"/>
                    <a:pt x="57614"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5" name="Freeform: Shape 94">
              <a:extLst>
                <a:ext uri="{FF2B5EF4-FFF2-40B4-BE49-F238E27FC236}">
                  <a16:creationId xmlns:a16="http://schemas.microsoft.com/office/drawing/2014/main" id="{4FA5E476-DF39-497C-8EB5-F7EFAC06CF76}"/>
                </a:ext>
              </a:extLst>
            </p:cNvPr>
            <p:cNvSpPr/>
            <p:nvPr/>
          </p:nvSpPr>
          <p:spPr>
            <a:xfrm>
              <a:off x="20122815" y="5533180"/>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7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7" y="33004"/>
                    <a:pt x="103347" y="36433"/>
                    <a:pt x="99727" y="38529"/>
                  </a:cubicBezTo>
                  <a:lnTo>
                    <a:pt x="61532" y="60722"/>
                  </a:lnTo>
                  <a:cubicBezTo>
                    <a:pt x="57912" y="62817"/>
                    <a:pt x="52007" y="62817"/>
                    <a:pt x="48387" y="60722"/>
                  </a:cubicBezTo>
                  <a:lnTo>
                    <a:pt x="9907" y="38529"/>
                  </a:lnTo>
                  <a:cubicBezTo>
                    <a:pt x="6287" y="36433"/>
                    <a:pt x="6192" y="33004"/>
                    <a:pt x="9811" y="30909"/>
                  </a:cubicBezTo>
                  <a:lnTo>
                    <a:pt x="48007" y="8715"/>
                  </a:lnTo>
                  <a:cubicBezTo>
                    <a:pt x="51626" y="6620"/>
                    <a:pt x="57627"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6" name="Freeform: Shape 95">
              <a:extLst>
                <a:ext uri="{FF2B5EF4-FFF2-40B4-BE49-F238E27FC236}">
                  <a16:creationId xmlns:a16="http://schemas.microsoft.com/office/drawing/2014/main" id="{A6A96CCF-4F19-44A1-819A-B2361E22ADDF}"/>
                </a:ext>
              </a:extLst>
            </p:cNvPr>
            <p:cNvSpPr/>
            <p:nvPr/>
          </p:nvSpPr>
          <p:spPr>
            <a:xfrm>
              <a:off x="20065464" y="5648536"/>
              <a:ext cx="359861" cy="219915"/>
            </a:xfrm>
            <a:custGeom>
              <a:avLst/>
              <a:gdLst>
                <a:gd name="connsiteX0" fmla="*/ 168390 w 171450"/>
                <a:gd name="connsiteY0" fmla="*/ 70628 h 104775"/>
                <a:gd name="connsiteX1" fmla="*/ 168390 w 171450"/>
                <a:gd name="connsiteY1" fmla="*/ 78248 h 104775"/>
                <a:gd name="connsiteX2" fmla="*/ 130195 w 171450"/>
                <a:gd name="connsiteY2" fmla="*/ 100441 h 104775"/>
                <a:gd name="connsiteX3" fmla="*/ 117051 w 171450"/>
                <a:gd name="connsiteY3" fmla="*/ 100441 h 104775"/>
                <a:gd name="connsiteX4" fmla="*/ 9894 w 171450"/>
                <a:gd name="connsiteY4" fmla="*/ 38529 h 104775"/>
                <a:gd name="connsiteX5" fmla="*/ 9894 w 171450"/>
                <a:gd name="connsiteY5" fmla="*/ 30909 h 104775"/>
                <a:gd name="connsiteX6" fmla="*/ 48090 w 171450"/>
                <a:gd name="connsiteY6" fmla="*/ 8715 h 104775"/>
                <a:gd name="connsiteX7" fmla="*/ 61234 w 171450"/>
                <a:gd name="connsiteY7" fmla="*/ 8715 h 104775"/>
                <a:gd name="connsiteX8" fmla="*/ 168390 w 171450"/>
                <a:gd name="connsiteY8" fmla="*/ 7062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04775">
                  <a:moveTo>
                    <a:pt x="168390" y="70628"/>
                  </a:moveTo>
                  <a:cubicBezTo>
                    <a:pt x="172010" y="72723"/>
                    <a:pt x="172105" y="76152"/>
                    <a:pt x="168390" y="78248"/>
                  </a:cubicBezTo>
                  <a:lnTo>
                    <a:pt x="130195" y="100441"/>
                  </a:lnTo>
                  <a:cubicBezTo>
                    <a:pt x="126576" y="102537"/>
                    <a:pt x="120765" y="102537"/>
                    <a:pt x="117051" y="100441"/>
                  </a:cubicBezTo>
                  <a:lnTo>
                    <a:pt x="9894" y="38529"/>
                  </a:lnTo>
                  <a:cubicBezTo>
                    <a:pt x="6275" y="36433"/>
                    <a:pt x="6179" y="33004"/>
                    <a:pt x="9894" y="30909"/>
                  </a:cubicBezTo>
                  <a:lnTo>
                    <a:pt x="48090" y="8715"/>
                  </a:lnTo>
                  <a:cubicBezTo>
                    <a:pt x="51709" y="6620"/>
                    <a:pt x="57615" y="6620"/>
                    <a:pt x="61234" y="8715"/>
                  </a:cubicBezTo>
                  <a:lnTo>
                    <a:pt x="168390" y="70628"/>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7" name="Freeform: Shape 96">
              <a:extLst>
                <a:ext uri="{FF2B5EF4-FFF2-40B4-BE49-F238E27FC236}">
                  <a16:creationId xmlns:a16="http://schemas.microsoft.com/office/drawing/2014/main" id="{6AA3CAAA-10BB-421E-8327-3AC6074B56AA}"/>
                </a:ext>
              </a:extLst>
            </p:cNvPr>
            <p:cNvSpPr/>
            <p:nvPr/>
          </p:nvSpPr>
          <p:spPr>
            <a:xfrm>
              <a:off x="19942311" y="5735501"/>
              <a:ext cx="239907" cy="139946"/>
            </a:xfrm>
            <a:custGeom>
              <a:avLst/>
              <a:gdLst>
                <a:gd name="connsiteX0" fmla="*/ 105525 w 114300"/>
                <a:gd name="connsiteY0" fmla="*/ 31671 h 66675"/>
                <a:gd name="connsiteX1" fmla="*/ 105621 w 114300"/>
                <a:gd name="connsiteY1" fmla="*/ 39195 h 66675"/>
                <a:gd name="connsiteX2" fmla="*/ 62567 w 114300"/>
                <a:gd name="connsiteY2" fmla="*/ 64246 h 66675"/>
                <a:gd name="connsiteX3" fmla="*/ 49423 w 114300"/>
                <a:gd name="connsiteY3" fmla="*/ 64246 h 66675"/>
                <a:gd name="connsiteX4" fmla="*/ 9894 w 114300"/>
                <a:gd name="connsiteY4" fmla="*/ 41386 h 66675"/>
                <a:gd name="connsiteX5" fmla="*/ 9894 w 114300"/>
                <a:gd name="connsiteY5" fmla="*/ 33766 h 66675"/>
                <a:gd name="connsiteX6" fmla="*/ 52947 w 114300"/>
                <a:gd name="connsiteY6" fmla="*/ 8715 h 66675"/>
                <a:gd name="connsiteX7" fmla="*/ 65996 w 114300"/>
                <a:gd name="connsiteY7" fmla="*/ 8715 h 66675"/>
                <a:gd name="connsiteX8" fmla="*/ 105525 w 114300"/>
                <a:gd name="connsiteY8" fmla="*/ 3167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66675">
                  <a:moveTo>
                    <a:pt x="105525" y="31671"/>
                  </a:moveTo>
                  <a:cubicBezTo>
                    <a:pt x="109145" y="33766"/>
                    <a:pt x="109240" y="37100"/>
                    <a:pt x="105621" y="39195"/>
                  </a:cubicBezTo>
                  <a:lnTo>
                    <a:pt x="62567" y="64246"/>
                  </a:lnTo>
                  <a:cubicBezTo>
                    <a:pt x="58948" y="66342"/>
                    <a:pt x="53042" y="66342"/>
                    <a:pt x="49423" y="64246"/>
                  </a:cubicBezTo>
                  <a:lnTo>
                    <a:pt x="9894" y="41386"/>
                  </a:lnTo>
                  <a:cubicBezTo>
                    <a:pt x="6275" y="39291"/>
                    <a:pt x="6180" y="35862"/>
                    <a:pt x="9894" y="33766"/>
                  </a:cubicBezTo>
                  <a:lnTo>
                    <a:pt x="52947" y="8715"/>
                  </a:lnTo>
                  <a:cubicBezTo>
                    <a:pt x="56567" y="6620"/>
                    <a:pt x="62377" y="6620"/>
                    <a:pt x="65996" y="8715"/>
                  </a:cubicBezTo>
                  <a:lnTo>
                    <a:pt x="105525" y="31671"/>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8" name="Freeform: Shape 97">
              <a:extLst>
                <a:ext uri="{FF2B5EF4-FFF2-40B4-BE49-F238E27FC236}">
                  <a16:creationId xmlns:a16="http://schemas.microsoft.com/office/drawing/2014/main" id="{C80C1D25-25B1-41C9-A6EF-D83283344EDF}"/>
                </a:ext>
              </a:extLst>
            </p:cNvPr>
            <p:cNvSpPr/>
            <p:nvPr/>
          </p:nvSpPr>
          <p:spPr>
            <a:xfrm>
              <a:off x="19814735" y="5692119"/>
              <a:ext cx="179930" cy="119954"/>
            </a:xfrm>
            <a:custGeom>
              <a:avLst/>
              <a:gdLst>
                <a:gd name="connsiteX0" fmla="*/ 80867 w 85725"/>
                <a:gd name="connsiteY0" fmla="*/ 31480 h 57150"/>
                <a:gd name="connsiteX1" fmla="*/ 80963 w 85725"/>
                <a:gd name="connsiteY1" fmla="*/ 39100 h 57150"/>
                <a:gd name="connsiteX2" fmla="*/ 62580 w 85725"/>
                <a:gd name="connsiteY2" fmla="*/ 49768 h 57150"/>
                <a:gd name="connsiteX3" fmla="*/ 49340 w 85725"/>
                <a:gd name="connsiteY3" fmla="*/ 49768 h 57150"/>
                <a:gd name="connsiteX4" fmla="*/ 9907 w 85725"/>
                <a:gd name="connsiteY4" fmla="*/ 27003 h 57150"/>
                <a:gd name="connsiteX5" fmla="*/ 9811 w 85725"/>
                <a:gd name="connsiteY5" fmla="*/ 19383 h 57150"/>
                <a:gd name="connsiteX6" fmla="*/ 28194 w 85725"/>
                <a:gd name="connsiteY6" fmla="*/ 8715 h 57150"/>
                <a:gd name="connsiteX7" fmla="*/ 41434 w 85725"/>
                <a:gd name="connsiteY7" fmla="*/ 8715 h 57150"/>
                <a:gd name="connsiteX8" fmla="*/ 80867 w 85725"/>
                <a:gd name="connsiteY8" fmla="*/ 314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80867" y="31480"/>
                  </a:moveTo>
                  <a:cubicBezTo>
                    <a:pt x="84487" y="33576"/>
                    <a:pt x="84582" y="37005"/>
                    <a:pt x="80963" y="39100"/>
                  </a:cubicBezTo>
                  <a:lnTo>
                    <a:pt x="62580" y="49768"/>
                  </a:lnTo>
                  <a:cubicBezTo>
                    <a:pt x="58960" y="51864"/>
                    <a:pt x="53055" y="51864"/>
                    <a:pt x="49340" y="49768"/>
                  </a:cubicBezTo>
                  <a:lnTo>
                    <a:pt x="9907" y="27003"/>
                  </a:lnTo>
                  <a:cubicBezTo>
                    <a:pt x="6287" y="24908"/>
                    <a:pt x="6192" y="21479"/>
                    <a:pt x="9811" y="19383"/>
                  </a:cubicBezTo>
                  <a:lnTo>
                    <a:pt x="28194" y="8715"/>
                  </a:lnTo>
                  <a:cubicBezTo>
                    <a:pt x="31814" y="6620"/>
                    <a:pt x="37719" y="6620"/>
                    <a:pt x="41434" y="8715"/>
                  </a:cubicBezTo>
                  <a:lnTo>
                    <a:pt x="80867" y="31480"/>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9" name="Freeform: Shape 98">
              <a:extLst>
                <a:ext uri="{FF2B5EF4-FFF2-40B4-BE49-F238E27FC236}">
                  <a16:creationId xmlns:a16="http://schemas.microsoft.com/office/drawing/2014/main" id="{5403C477-0ED9-4690-AC48-DB00BAC303FB}"/>
                </a:ext>
              </a:extLst>
            </p:cNvPr>
            <p:cNvSpPr/>
            <p:nvPr/>
          </p:nvSpPr>
          <p:spPr>
            <a:xfrm>
              <a:off x="20071660" y="5840261"/>
              <a:ext cx="179930" cy="119954"/>
            </a:xfrm>
            <a:custGeom>
              <a:avLst/>
              <a:gdLst>
                <a:gd name="connsiteX0" fmla="*/ 80951 w 85725"/>
                <a:gd name="connsiteY0" fmla="*/ 31575 h 57150"/>
                <a:gd name="connsiteX1" fmla="*/ 81046 w 85725"/>
                <a:gd name="connsiteY1" fmla="*/ 39195 h 57150"/>
                <a:gd name="connsiteX2" fmla="*/ 62663 w 85725"/>
                <a:gd name="connsiteY2" fmla="*/ 49863 h 57150"/>
                <a:gd name="connsiteX3" fmla="*/ 49423 w 85725"/>
                <a:gd name="connsiteY3" fmla="*/ 49863 h 57150"/>
                <a:gd name="connsiteX4" fmla="*/ 9894 w 85725"/>
                <a:gd name="connsiteY4" fmla="*/ 27003 h 57150"/>
                <a:gd name="connsiteX5" fmla="*/ 9894 w 85725"/>
                <a:gd name="connsiteY5" fmla="*/ 19383 h 57150"/>
                <a:gd name="connsiteX6" fmla="*/ 28277 w 85725"/>
                <a:gd name="connsiteY6" fmla="*/ 8715 h 57150"/>
                <a:gd name="connsiteX7" fmla="*/ 41422 w 85725"/>
                <a:gd name="connsiteY7" fmla="*/ 8715 h 57150"/>
                <a:gd name="connsiteX8" fmla="*/ 80951 w 85725"/>
                <a:gd name="connsiteY8" fmla="*/ 3157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80951" y="31575"/>
                  </a:moveTo>
                  <a:cubicBezTo>
                    <a:pt x="84571" y="33671"/>
                    <a:pt x="84665" y="37100"/>
                    <a:pt x="81046" y="39195"/>
                  </a:cubicBezTo>
                  <a:lnTo>
                    <a:pt x="62663" y="49863"/>
                  </a:lnTo>
                  <a:cubicBezTo>
                    <a:pt x="59043" y="51959"/>
                    <a:pt x="53138" y="51959"/>
                    <a:pt x="49423" y="49863"/>
                  </a:cubicBezTo>
                  <a:lnTo>
                    <a:pt x="9894" y="27003"/>
                  </a:lnTo>
                  <a:cubicBezTo>
                    <a:pt x="6275" y="24908"/>
                    <a:pt x="6179" y="21479"/>
                    <a:pt x="9894" y="19383"/>
                  </a:cubicBezTo>
                  <a:lnTo>
                    <a:pt x="28277" y="8715"/>
                  </a:lnTo>
                  <a:cubicBezTo>
                    <a:pt x="31897" y="6620"/>
                    <a:pt x="37802" y="6620"/>
                    <a:pt x="41422" y="8715"/>
                  </a:cubicBezTo>
                  <a:lnTo>
                    <a:pt x="80951" y="31575"/>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00" name="Freeform: Shape 99">
              <a:extLst>
                <a:ext uri="{FF2B5EF4-FFF2-40B4-BE49-F238E27FC236}">
                  <a16:creationId xmlns:a16="http://schemas.microsoft.com/office/drawing/2014/main" id="{C1349466-86B1-4207-8039-9B415398091C}"/>
                </a:ext>
              </a:extLst>
            </p:cNvPr>
            <p:cNvSpPr/>
            <p:nvPr/>
          </p:nvSpPr>
          <p:spPr>
            <a:xfrm>
              <a:off x="20328161" y="5226898"/>
              <a:ext cx="179930" cy="119954"/>
            </a:xfrm>
            <a:custGeom>
              <a:avLst/>
              <a:gdLst>
                <a:gd name="connsiteX0" fmla="*/ 79427 w 85725"/>
                <a:gd name="connsiteY0" fmla="*/ 30909 h 57150"/>
                <a:gd name="connsiteX1" fmla="*/ 79427 w 85725"/>
                <a:gd name="connsiteY1" fmla="*/ 38529 h 57150"/>
                <a:gd name="connsiteX2" fmla="*/ 61520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6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2" y="36433"/>
                    <a:pt x="79427" y="38529"/>
                  </a:cubicBezTo>
                  <a:lnTo>
                    <a:pt x="61520" y="48911"/>
                  </a:lnTo>
                  <a:cubicBezTo>
                    <a:pt x="57900" y="51006"/>
                    <a:pt x="51995" y="51006"/>
                    <a:pt x="48375" y="48911"/>
                  </a:cubicBezTo>
                  <a:lnTo>
                    <a:pt x="9894" y="26718"/>
                  </a:lnTo>
                  <a:cubicBezTo>
                    <a:pt x="6275" y="24622"/>
                    <a:pt x="6179" y="21193"/>
                    <a:pt x="9894" y="19098"/>
                  </a:cubicBezTo>
                  <a:lnTo>
                    <a:pt x="27801" y="8715"/>
                  </a:lnTo>
                  <a:cubicBezTo>
                    <a:pt x="31421" y="6620"/>
                    <a:pt x="37231" y="6620"/>
                    <a:pt x="40946"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01" name="Freeform: Shape 100">
              <a:extLst>
                <a:ext uri="{FF2B5EF4-FFF2-40B4-BE49-F238E27FC236}">
                  <a16:creationId xmlns:a16="http://schemas.microsoft.com/office/drawing/2014/main" id="{A8DCBA6A-49F7-447A-A061-2373DFDD1C0D}"/>
                </a:ext>
              </a:extLst>
            </p:cNvPr>
            <p:cNvSpPr/>
            <p:nvPr/>
          </p:nvSpPr>
          <p:spPr>
            <a:xfrm>
              <a:off x="19803539" y="5493195"/>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2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727" y="38529"/>
                  </a:cubicBezTo>
                  <a:lnTo>
                    <a:pt x="61532" y="60722"/>
                  </a:lnTo>
                  <a:cubicBezTo>
                    <a:pt x="57912" y="62817"/>
                    <a:pt x="52007" y="62817"/>
                    <a:pt x="48292"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02" name="Freeform: Shape 101">
              <a:extLst>
                <a:ext uri="{FF2B5EF4-FFF2-40B4-BE49-F238E27FC236}">
                  <a16:creationId xmlns:a16="http://schemas.microsoft.com/office/drawing/2014/main" id="{8929B606-F810-4A24-A3DA-0BCAD42022E8}"/>
                </a:ext>
              </a:extLst>
            </p:cNvPr>
            <p:cNvSpPr/>
            <p:nvPr/>
          </p:nvSpPr>
          <p:spPr>
            <a:xfrm>
              <a:off x="19000450" y="6748409"/>
              <a:ext cx="1319489" cy="799690"/>
            </a:xfrm>
            <a:custGeom>
              <a:avLst/>
              <a:gdLst>
                <a:gd name="connsiteX0" fmla="*/ 262890 w 628650"/>
                <a:gd name="connsiteY0" fmla="*/ 374618 h 381000"/>
                <a:gd name="connsiteX1" fmla="*/ 241840 w 628650"/>
                <a:gd name="connsiteY1" fmla="*/ 369475 h 381000"/>
                <a:gd name="connsiteX2" fmla="*/ 18383 w 628650"/>
                <a:gd name="connsiteY2" fmla="*/ 240506 h 381000"/>
                <a:gd name="connsiteX3" fmla="*/ 7144 w 628650"/>
                <a:gd name="connsiteY3" fmla="*/ 223457 h 381000"/>
                <a:gd name="connsiteX4" fmla="*/ 18288 w 628650"/>
                <a:gd name="connsiteY4" fmla="*/ 206407 h 381000"/>
                <a:gd name="connsiteX5" fmla="*/ 352425 w 628650"/>
                <a:gd name="connsiteY5" fmla="*/ 12287 h 381000"/>
                <a:gd name="connsiteX6" fmla="*/ 373475 w 628650"/>
                <a:gd name="connsiteY6" fmla="*/ 7144 h 381000"/>
                <a:gd name="connsiteX7" fmla="*/ 394525 w 628650"/>
                <a:gd name="connsiteY7" fmla="*/ 12287 h 381000"/>
                <a:gd name="connsiteX8" fmla="*/ 617982 w 628650"/>
                <a:gd name="connsiteY8" fmla="*/ 141256 h 381000"/>
                <a:gd name="connsiteX9" fmla="*/ 629222 w 628650"/>
                <a:gd name="connsiteY9" fmla="*/ 158305 h 381000"/>
                <a:gd name="connsiteX10" fmla="*/ 618077 w 628650"/>
                <a:gd name="connsiteY10" fmla="*/ 175355 h 381000"/>
                <a:gd name="connsiteX11" fmla="*/ 283940 w 628650"/>
                <a:gd name="connsiteY11" fmla="*/ 369475 h 381000"/>
                <a:gd name="connsiteX12" fmla="*/ 262890 w 628650"/>
                <a:gd name="connsiteY12" fmla="*/ 37461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650" h="381000">
                  <a:moveTo>
                    <a:pt x="262890" y="374618"/>
                  </a:moveTo>
                  <a:cubicBezTo>
                    <a:pt x="255079" y="374618"/>
                    <a:pt x="247650" y="372809"/>
                    <a:pt x="241840" y="369475"/>
                  </a:cubicBezTo>
                  <a:lnTo>
                    <a:pt x="18383" y="240506"/>
                  </a:lnTo>
                  <a:cubicBezTo>
                    <a:pt x="11239" y="236411"/>
                    <a:pt x="7144" y="230219"/>
                    <a:pt x="7144" y="223457"/>
                  </a:cubicBezTo>
                  <a:cubicBezTo>
                    <a:pt x="7144" y="216789"/>
                    <a:pt x="11144" y="210598"/>
                    <a:pt x="18288" y="206407"/>
                  </a:cubicBezTo>
                  <a:lnTo>
                    <a:pt x="352425" y="12287"/>
                  </a:lnTo>
                  <a:cubicBezTo>
                    <a:pt x="358140" y="8954"/>
                    <a:pt x="365665" y="7144"/>
                    <a:pt x="373475" y="7144"/>
                  </a:cubicBezTo>
                  <a:cubicBezTo>
                    <a:pt x="381285" y="7144"/>
                    <a:pt x="388715" y="8954"/>
                    <a:pt x="394525" y="12287"/>
                  </a:cubicBezTo>
                  <a:lnTo>
                    <a:pt x="617982" y="141256"/>
                  </a:lnTo>
                  <a:cubicBezTo>
                    <a:pt x="625126" y="145351"/>
                    <a:pt x="629222" y="151638"/>
                    <a:pt x="629222" y="158305"/>
                  </a:cubicBezTo>
                  <a:cubicBezTo>
                    <a:pt x="629222" y="164973"/>
                    <a:pt x="625221" y="171164"/>
                    <a:pt x="618077" y="175355"/>
                  </a:cubicBezTo>
                  <a:lnTo>
                    <a:pt x="283940" y="369475"/>
                  </a:lnTo>
                  <a:cubicBezTo>
                    <a:pt x="278225" y="372713"/>
                    <a:pt x="270700" y="374618"/>
                    <a:pt x="262890" y="374618"/>
                  </a:cubicBez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03" name="Freeform: Shape 102">
              <a:extLst>
                <a:ext uri="{FF2B5EF4-FFF2-40B4-BE49-F238E27FC236}">
                  <a16:creationId xmlns:a16="http://schemas.microsoft.com/office/drawing/2014/main" id="{4EAE95F3-C029-4219-9583-6DE55C3BF5A4}"/>
                </a:ext>
              </a:extLst>
            </p:cNvPr>
            <p:cNvSpPr/>
            <p:nvPr/>
          </p:nvSpPr>
          <p:spPr>
            <a:xfrm>
              <a:off x="19018044" y="6972523"/>
              <a:ext cx="1299497" cy="539791"/>
            </a:xfrm>
            <a:custGeom>
              <a:avLst/>
              <a:gdLst>
                <a:gd name="connsiteX0" fmla="*/ 612362 w 619125"/>
                <a:gd name="connsiteY0" fmla="*/ 7144 h 257175"/>
                <a:gd name="connsiteX1" fmla="*/ 612267 w 619125"/>
                <a:gd name="connsiteY1" fmla="*/ 48387 h 257175"/>
                <a:gd name="connsiteX2" fmla="*/ 605314 w 619125"/>
                <a:gd name="connsiteY2" fmla="*/ 58007 h 257175"/>
                <a:gd name="connsiteX3" fmla="*/ 271272 w 619125"/>
                <a:gd name="connsiteY3" fmla="*/ 252222 h 257175"/>
                <a:gd name="connsiteX4" fmla="*/ 237649 w 619125"/>
                <a:gd name="connsiteY4" fmla="*/ 252222 h 257175"/>
                <a:gd name="connsiteX5" fmla="*/ 14192 w 619125"/>
                <a:gd name="connsiteY5" fmla="*/ 123254 h 257175"/>
                <a:gd name="connsiteX6" fmla="*/ 7144 w 619125"/>
                <a:gd name="connsiteY6" fmla="*/ 113443 h 257175"/>
                <a:gd name="connsiteX7" fmla="*/ 7239 w 619125"/>
                <a:gd name="connsiteY7" fmla="*/ 72295 h 257175"/>
                <a:gd name="connsiteX8" fmla="*/ 14192 w 619125"/>
                <a:gd name="connsiteY8" fmla="*/ 82010 h 257175"/>
                <a:gd name="connsiteX9" fmla="*/ 237649 w 619125"/>
                <a:gd name="connsiteY9" fmla="*/ 210979 h 257175"/>
                <a:gd name="connsiteX10" fmla="*/ 271272 w 619125"/>
                <a:gd name="connsiteY10" fmla="*/ 210979 h 257175"/>
                <a:gd name="connsiteX11" fmla="*/ 605409 w 619125"/>
                <a:gd name="connsiteY11" fmla="*/ 16859 h 257175"/>
                <a:gd name="connsiteX12" fmla="*/ 612362 w 619125"/>
                <a:gd name="connsiteY12" fmla="*/ 714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25" h="257175">
                  <a:moveTo>
                    <a:pt x="612362" y="7144"/>
                  </a:moveTo>
                  <a:lnTo>
                    <a:pt x="612267" y="48387"/>
                  </a:lnTo>
                  <a:cubicBezTo>
                    <a:pt x="612267" y="51911"/>
                    <a:pt x="609981" y="55340"/>
                    <a:pt x="605314" y="58007"/>
                  </a:cubicBezTo>
                  <a:lnTo>
                    <a:pt x="271272" y="252222"/>
                  </a:lnTo>
                  <a:cubicBezTo>
                    <a:pt x="262033" y="257556"/>
                    <a:pt x="246983" y="257651"/>
                    <a:pt x="237649" y="252222"/>
                  </a:cubicBezTo>
                  <a:lnTo>
                    <a:pt x="14192" y="123254"/>
                  </a:lnTo>
                  <a:cubicBezTo>
                    <a:pt x="9430" y="120586"/>
                    <a:pt x="7144" y="116967"/>
                    <a:pt x="7144" y="113443"/>
                  </a:cubicBezTo>
                  <a:lnTo>
                    <a:pt x="7239" y="72295"/>
                  </a:lnTo>
                  <a:cubicBezTo>
                    <a:pt x="7239" y="75819"/>
                    <a:pt x="9620" y="79343"/>
                    <a:pt x="14192" y="82010"/>
                  </a:cubicBezTo>
                  <a:lnTo>
                    <a:pt x="237649" y="210979"/>
                  </a:lnTo>
                  <a:cubicBezTo>
                    <a:pt x="246983" y="216408"/>
                    <a:pt x="262033" y="216408"/>
                    <a:pt x="271272" y="210979"/>
                  </a:cubicBezTo>
                  <a:lnTo>
                    <a:pt x="605409" y="16859"/>
                  </a:lnTo>
                  <a:cubicBezTo>
                    <a:pt x="610076" y="14097"/>
                    <a:pt x="612362" y="10573"/>
                    <a:pt x="612362" y="7144"/>
                  </a:cubicBezTo>
                  <a:close/>
                </a:path>
              </a:pathLst>
            </a:custGeom>
            <a:solidFill>
              <a:srgbClr val="C5D4DD"/>
            </a:solidFill>
            <a:ln w="9525" cap="flat">
              <a:noFill/>
              <a:prstDash val="solid"/>
              <a:miter/>
            </a:ln>
          </p:spPr>
          <p:txBody>
            <a:bodyPr rtlCol="0" anchor="ctr"/>
            <a:lstStyle/>
            <a:p>
              <a:endParaRPr lang="en-US" sz="900">
                <a:latin typeface="Lato" panose="020F0502020204030203" pitchFamily="34" charset="0"/>
              </a:endParaRPr>
            </a:p>
          </p:txBody>
        </p:sp>
        <p:sp>
          <p:nvSpPr>
            <p:cNvPr id="104" name="Freeform: Shape 103">
              <a:extLst>
                <a:ext uri="{FF2B5EF4-FFF2-40B4-BE49-F238E27FC236}">
                  <a16:creationId xmlns:a16="http://schemas.microsoft.com/office/drawing/2014/main" id="{D1F4F394-E614-435E-B2F8-86CAC59ED70D}"/>
                </a:ext>
              </a:extLst>
            </p:cNvPr>
            <p:cNvSpPr/>
            <p:nvPr/>
          </p:nvSpPr>
          <p:spPr>
            <a:xfrm>
              <a:off x="19018319" y="6672690"/>
              <a:ext cx="1299497" cy="759706"/>
            </a:xfrm>
            <a:custGeom>
              <a:avLst/>
              <a:gdLst>
                <a:gd name="connsiteX0" fmla="*/ 605278 w 619125"/>
                <a:gd name="connsiteY0" fmla="*/ 140184 h 361950"/>
                <a:gd name="connsiteX1" fmla="*/ 605374 w 619125"/>
                <a:gd name="connsiteY1" fmla="*/ 159615 h 361950"/>
                <a:gd name="connsiteX2" fmla="*/ 271237 w 619125"/>
                <a:gd name="connsiteY2" fmla="*/ 353735 h 361950"/>
                <a:gd name="connsiteX3" fmla="*/ 237613 w 619125"/>
                <a:gd name="connsiteY3" fmla="*/ 353735 h 361950"/>
                <a:gd name="connsiteX4" fmla="*/ 14157 w 619125"/>
                <a:gd name="connsiteY4" fmla="*/ 224766 h 361950"/>
                <a:gd name="connsiteX5" fmla="*/ 14062 w 619125"/>
                <a:gd name="connsiteY5" fmla="*/ 205335 h 361950"/>
                <a:gd name="connsiteX6" fmla="*/ 348199 w 619125"/>
                <a:gd name="connsiteY6" fmla="*/ 11216 h 361950"/>
                <a:gd name="connsiteX7" fmla="*/ 381822 w 619125"/>
                <a:gd name="connsiteY7" fmla="*/ 11216 h 361950"/>
                <a:gd name="connsiteX8" fmla="*/ 605278 w 619125"/>
                <a:gd name="connsiteY8" fmla="*/ 1401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125" h="361950">
                  <a:moveTo>
                    <a:pt x="605278" y="140184"/>
                  </a:moveTo>
                  <a:cubicBezTo>
                    <a:pt x="614613" y="145613"/>
                    <a:pt x="614708" y="154281"/>
                    <a:pt x="605374" y="159615"/>
                  </a:cubicBezTo>
                  <a:lnTo>
                    <a:pt x="271237" y="353735"/>
                  </a:lnTo>
                  <a:cubicBezTo>
                    <a:pt x="261997" y="359069"/>
                    <a:pt x="246948" y="359164"/>
                    <a:pt x="237613" y="353735"/>
                  </a:cubicBezTo>
                  <a:lnTo>
                    <a:pt x="14157" y="224766"/>
                  </a:lnTo>
                  <a:cubicBezTo>
                    <a:pt x="4822" y="219337"/>
                    <a:pt x="4822" y="210669"/>
                    <a:pt x="14062" y="205335"/>
                  </a:cubicBezTo>
                  <a:lnTo>
                    <a:pt x="348199" y="11216"/>
                  </a:lnTo>
                  <a:cubicBezTo>
                    <a:pt x="357438" y="5786"/>
                    <a:pt x="372487" y="5786"/>
                    <a:pt x="381822" y="11216"/>
                  </a:cubicBezTo>
                  <a:lnTo>
                    <a:pt x="605278" y="140184"/>
                  </a:ln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105" name="Freeform: Shape 104">
              <a:extLst>
                <a:ext uri="{FF2B5EF4-FFF2-40B4-BE49-F238E27FC236}">
                  <a16:creationId xmlns:a16="http://schemas.microsoft.com/office/drawing/2014/main" id="{9A7D641E-EC62-4F49-92EB-8C18797AE451}"/>
                </a:ext>
              </a:extLst>
            </p:cNvPr>
            <p:cNvSpPr/>
            <p:nvPr/>
          </p:nvSpPr>
          <p:spPr>
            <a:xfrm>
              <a:off x="19542441" y="6932938"/>
              <a:ext cx="199923" cy="119954"/>
            </a:xfrm>
            <a:custGeom>
              <a:avLst/>
              <a:gdLst>
                <a:gd name="connsiteX0" fmla="*/ 91630 w 95250"/>
                <a:gd name="connsiteY0" fmla="*/ 32957 h 57150"/>
                <a:gd name="connsiteX1" fmla="*/ 51816 w 95250"/>
                <a:gd name="connsiteY1" fmla="*/ 56007 h 57150"/>
                <a:gd name="connsiteX2" fmla="*/ 7144 w 95250"/>
                <a:gd name="connsiteY2" fmla="*/ 30290 h 57150"/>
                <a:gd name="connsiteX3" fmla="*/ 46958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7"/>
                  </a:moveTo>
                  <a:lnTo>
                    <a:pt x="51816" y="56007"/>
                  </a:lnTo>
                  <a:lnTo>
                    <a:pt x="7144" y="30290"/>
                  </a:lnTo>
                  <a:lnTo>
                    <a:pt x="46958"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06" name="Freeform: Shape 105">
              <a:extLst>
                <a:ext uri="{FF2B5EF4-FFF2-40B4-BE49-F238E27FC236}">
                  <a16:creationId xmlns:a16="http://schemas.microsoft.com/office/drawing/2014/main" id="{10C2A107-A909-48FE-8F17-CD2B9403C9E7}"/>
                </a:ext>
              </a:extLst>
            </p:cNvPr>
            <p:cNvSpPr/>
            <p:nvPr/>
          </p:nvSpPr>
          <p:spPr>
            <a:xfrm>
              <a:off x="19770752" y="6965725"/>
              <a:ext cx="159938" cy="99961"/>
            </a:xfrm>
            <a:custGeom>
              <a:avLst/>
              <a:gdLst>
                <a:gd name="connsiteX0" fmla="*/ 69056 w 76200"/>
                <a:gd name="connsiteY0" fmla="*/ 32957 h 47625"/>
                <a:gd name="connsiteX1" fmla="*/ 51911 w 76200"/>
                <a:gd name="connsiteY1" fmla="*/ 42863 h 47625"/>
                <a:gd name="connsiteX2" fmla="*/ 7144 w 76200"/>
                <a:gd name="connsiteY2" fmla="*/ 17050 h 47625"/>
                <a:gd name="connsiteX3" fmla="*/ 24289 w 76200"/>
                <a:gd name="connsiteY3" fmla="*/ 7144 h 47625"/>
              </a:gdLst>
              <a:ahLst/>
              <a:cxnLst>
                <a:cxn ang="0">
                  <a:pos x="connsiteX0" y="connsiteY0"/>
                </a:cxn>
                <a:cxn ang="0">
                  <a:pos x="connsiteX1" y="connsiteY1"/>
                </a:cxn>
                <a:cxn ang="0">
                  <a:pos x="connsiteX2" y="connsiteY2"/>
                </a:cxn>
                <a:cxn ang="0">
                  <a:pos x="connsiteX3" y="connsiteY3"/>
                </a:cxn>
              </a:cxnLst>
              <a:rect l="l" t="t" r="r" b="b"/>
              <a:pathLst>
                <a:path w="76200" h="47625">
                  <a:moveTo>
                    <a:pt x="69056" y="32957"/>
                  </a:moveTo>
                  <a:lnTo>
                    <a:pt x="51911" y="42863"/>
                  </a:lnTo>
                  <a:lnTo>
                    <a:pt x="7144" y="17050"/>
                  </a:lnTo>
                  <a:lnTo>
                    <a:pt x="24289"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07" name="Freeform: Shape 106">
              <a:extLst>
                <a:ext uri="{FF2B5EF4-FFF2-40B4-BE49-F238E27FC236}">
                  <a16:creationId xmlns:a16="http://schemas.microsoft.com/office/drawing/2014/main" id="{6D47EF8F-1FA5-45FA-AF96-486D5705CDB4}"/>
                </a:ext>
              </a:extLst>
            </p:cNvPr>
            <p:cNvSpPr/>
            <p:nvPr/>
          </p:nvSpPr>
          <p:spPr>
            <a:xfrm>
              <a:off x="19651799" y="6896952"/>
              <a:ext cx="139946" cy="99961"/>
            </a:xfrm>
            <a:custGeom>
              <a:avLst/>
              <a:gdLst>
                <a:gd name="connsiteX0" fmla="*/ 68961 w 66675"/>
                <a:gd name="connsiteY0" fmla="*/ 32956 h 47625"/>
                <a:gd name="connsiteX1" fmla="*/ 51816 w 66675"/>
                <a:gd name="connsiteY1" fmla="*/ 42863 h 47625"/>
                <a:gd name="connsiteX2" fmla="*/ 7144 w 66675"/>
                <a:gd name="connsiteY2" fmla="*/ 17145 h 47625"/>
                <a:gd name="connsiteX3" fmla="*/ 24289 w 66675"/>
                <a:gd name="connsiteY3" fmla="*/ 7144 h 47625"/>
              </a:gdLst>
              <a:ahLst/>
              <a:cxnLst>
                <a:cxn ang="0">
                  <a:pos x="connsiteX0" y="connsiteY0"/>
                </a:cxn>
                <a:cxn ang="0">
                  <a:pos x="connsiteX1" y="connsiteY1"/>
                </a:cxn>
                <a:cxn ang="0">
                  <a:pos x="connsiteX2" y="connsiteY2"/>
                </a:cxn>
                <a:cxn ang="0">
                  <a:pos x="connsiteX3" y="connsiteY3"/>
                </a:cxn>
              </a:cxnLst>
              <a:rect l="l" t="t" r="r" b="b"/>
              <a:pathLst>
                <a:path w="66675" h="47625">
                  <a:moveTo>
                    <a:pt x="68961" y="32956"/>
                  </a:moveTo>
                  <a:lnTo>
                    <a:pt x="51816" y="42863"/>
                  </a:lnTo>
                  <a:lnTo>
                    <a:pt x="7144" y="17145"/>
                  </a:lnTo>
                  <a:lnTo>
                    <a:pt x="24289"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08" name="Freeform: Shape 107">
              <a:extLst>
                <a:ext uri="{FF2B5EF4-FFF2-40B4-BE49-F238E27FC236}">
                  <a16:creationId xmlns:a16="http://schemas.microsoft.com/office/drawing/2014/main" id="{8017B444-E79E-42D8-BAF8-D81E58D028CA}"/>
                </a:ext>
              </a:extLst>
            </p:cNvPr>
            <p:cNvSpPr/>
            <p:nvPr/>
          </p:nvSpPr>
          <p:spPr>
            <a:xfrm>
              <a:off x="19532845" y="6828178"/>
              <a:ext cx="139946" cy="99961"/>
            </a:xfrm>
            <a:custGeom>
              <a:avLst/>
              <a:gdLst>
                <a:gd name="connsiteX0" fmla="*/ 68961 w 66675"/>
                <a:gd name="connsiteY0" fmla="*/ 32956 h 47625"/>
                <a:gd name="connsiteX1" fmla="*/ 51816 w 66675"/>
                <a:gd name="connsiteY1" fmla="*/ 42958 h 47625"/>
                <a:gd name="connsiteX2" fmla="*/ 7144 w 66675"/>
                <a:gd name="connsiteY2" fmla="*/ 17145 h 47625"/>
                <a:gd name="connsiteX3" fmla="*/ 24289 w 66675"/>
                <a:gd name="connsiteY3" fmla="*/ 7144 h 47625"/>
              </a:gdLst>
              <a:ahLst/>
              <a:cxnLst>
                <a:cxn ang="0">
                  <a:pos x="connsiteX0" y="connsiteY0"/>
                </a:cxn>
                <a:cxn ang="0">
                  <a:pos x="connsiteX1" y="connsiteY1"/>
                </a:cxn>
                <a:cxn ang="0">
                  <a:pos x="connsiteX2" y="connsiteY2"/>
                </a:cxn>
                <a:cxn ang="0">
                  <a:pos x="connsiteX3" y="connsiteY3"/>
                </a:cxn>
              </a:cxnLst>
              <a:rect l="l" t="t" r="r" b="b"/>
              <a:pathLst>
                <a:path w="66675" h="47625">
                  <a:moveTo>
                    <a:pt x="68961" y="32956"/>
                  </a:moveTo>
                  <a:lnTo>
                    <a:pt x="51816" y="42958"/>
                  </a:lnTo>
                  <a:lnTo>
                    <a:pt x="7144" y="17145"/>
                  </a:lnTo>
                  <a:lnTo>
                    <a:pt x="24289"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09" name="Freeform: Shape 108">
              <a:extLst>
                <a:ext uri="{FF2B5EF4-FFF2-40B4-BE49-F238E27FC236}">
                  <a16:creationId xmlns:a16="http://schemas.microsoft.com/office/drawing/2014/main" id="{C3B81480-8607-4A3A-A89D-53B417DB140D}"/>
                </a:ext>
              </a:extLst>
            </p:cNvPr>
            <p:cNvSpPr/>
            <p:nvPr/>
          </p:nvSpPr>
          <p:spPr>
            <a:xfrm>
              <a:off x="19423487" y="6864164"/>
              <a:ext cx="199923" cy="119954"/>
            </a:xfrm>
            <a:custGeom>
              <a:avLst/>
              <a:gdLst>
                <a:gd name="connsiteX0" fmla="*/ 91630 w 95250"/>
                <a:gd name="connsiteY0" fmla="*/ 32956 h 57150"/>
                <a:gd name="connsiteX1" fmla="*/ 51816 w 95250"/>
                <a:gd name="connsiteY1" fmla="*/ 56102 h 57150"/>
                <a:gd name="connsiteX2" fmla="*/ 7144 w 95250"/>
                <a:gd name="connsiteY2" fmla="*/ 30289 h 57150"/>
                <a:gd name="connsiteX3" fmla="*/ 46863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6"/>
                  </a:moveTo>
                  <a:lnTo>
                    <a:pt x="51816" y="56102"/>
                  </a:lnTo>
                  <a:lnTo>
                    <a:pt x="7144" y="30289"/>
                  </a:lnTo>
                  <a:lnTo>
                    <a:pt x="46863"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0" name="Freeform: Shape 109">
              <a:extLst>
                <a:ext uri="{FF2B5EF4-FFF2-40B4-BE49-F238E27FC236}">
                  <a16:creationId xmlns:a16="http://schemas.microsoft.com/office/drawing/2014/main" id="{D3FDB2D4-5C1B-4A25-B0AC-E246D0AADC56}"/>
                </a:ext>
              </a:extLst>
            </p:cNvPr>
            <p:cNvSpPr/>
            <p:nvPr/>
          </p:nvSpPr>
          <p:spPr>
            <a:xfrm>
              <a:off x="19889706" y="7034299"/>
              <a:ext cx="159938" cy="99961"/>
            </a:xfrm>
            <a:custGeom>
              <a:avLst/>
              <a:gdLst>
                <a:gd name="connsiteX0" fmla="*/ 69056 w 76200"/>
                <a:gd name="connsiteY0" fmla="*/ 32956 h 47625"/>
                <a:gd name="connsiteX1" fmla="*/ 51911 w 76200"/>
                <a:gd name="connsiteY1" fmla="*/ 42958 h 47625"/>
                <a:gd name="connsiteX2" fmla="*/ 7144 w 76200"/>
                <a:gd name="connsiteY2" fmla="*/ 17145 h 47625"/>
                <a:gd name="connsiteX3" fmla="*/ 24289 w 76200"/>
                <a:gd name="connsiteY3" fmla="*/ 7144 h 47625"/>
              </a:gdLst>
              <a:ahLst/>
              <a:cxnLst>
                <a:cxn ang="0">
                  <a:pos x="connsiteX0" y="connsiteY0"/>
                </a:cxn>
                <a:cxn ang="0">
                  <a:pos x="connsiteX1" y="connsiteY1"/>
                </a:cxn>
                <a:cxn ang="0">
                  <a:pos x="connsiteX2" y="connsiteY2"/>
                </a:cxn>
                <a:cxn ang="0">
                  <a:pos x="connsiteX3" y="connsiteY3"/>
                </a:cxn>
              </a:cxnLst>
              <a:rect l="l" t="t" r="r" b="b"/>
              <a:pathLst>
                <a:path w="76200" h="47625">
                  <a:moveTo>
                    <a:pt x="69056" y="32956"/>
                  </a:moveTo>
                  <a:lnTo>
                    <a:pt x="51911" y="42958"/>
                  </a:lnTo>
                  <a:lnTo>
                    <a:pt x="7144" y="17145"/>
                  </a:lnTo>
                  <a:lnTo>
                    <a:pt x="24289"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1" name="Freeform: Shape 110">
              <a:extLst>
                <a:ext uri="{FF2B5EF4-FFF2-40B4-BE49-F238E27FC236}">
                  <a16:creationId xmlns:a16="http://schemas.microsoft.com/office/drawing/2014/main" id="{FAD09B57-313F-4E16-A46A-894E28FF34A4}"/>
                </a:ext>
              </a:extLst>
            </p:cNvPr>
            <p:cNvSpPr/>
            <p:nvPr/>
          </p:nvSpPr>
          <p:spPr>
            <a:xfrm>
              <a:off x="19599817" y="6717622"/>
              <a:ext cx="639752" cy="379853"/>
            </a:xfrm>
            <a:custGeom>
              <a:avLst/>
              <a:gdLst>
                <a:gd name="connsiteX0" fmla="*/ 297847 w 304800"/>
                <a:gd name="connsiteY0" fmla="*/ 131159 h 180975"/>
                <a:gd name="connsiteX1" fmla="*/ 295275 w 304800"/>
                <a:gd name="connsiteY1" fmla="*/ 132683 h 180975"/>
                <a:gd name="connsiteX2" fmla="*/ 284036 w 304800"/>
                <a:gd name="connsiteY2" fmla="*/ 139160 h 180975"/>
                <a:gd name="connsiteX3" fmla="*/ 273654 w 304800"/>
                <a:gd name="connsiteY3" fmla="*/ 145256 h 180975"/>
                <a:gd name="connsiteX4" fmla="*/ 221932 w 304800"/>
                <a:gd name="connsiteY4" fmla="*/ 175260 h 180975"/>
                <a:gd name="connsiteX5" fmla="*/ 148019 w 304800"/>
                <a:gd name="connsiteY5" fmla="*/ 132588 h 180975"/>
                <a:gd name="connsiteX6" fmla="*/ 133160 w 304800"/>
                <a:gd name="connsiteY6" fmla="*/ 124015 h 180975"/>
                <a:gd name="connsiteX7" fmla="*/ 117157 w 304800"/>
                <a:gd name="connsiteY7" fmla="*/ 114871 h 180975"/>
                <a:gd name="connsiteX8" fmla="*/ 18288 w 304800"/>
                <a:gd name="connsiteY8" fmla="*/ 57721 h 180975"/>
                <a:gd name="connsiteX9" fmla="*/ 7144 w 304800"/>
                <a:gd name="connsiteY9" fmla="*/ 51244 h 180975"/>
                <a:gd name="connsiteX10" fmla="*/ 11525 w 304800"/>
                <a:gd name="connsiteY10" fmla="*/ 48768 h 180975"/>
                <a:gd name="connsiteX11" fmla="*/ 27908 w 304800"/>
                <a:gd name="connsiteY11" fmla="*/ 39243 h 180975"/>
                <a:gd name="connsiteX12" fmla="*/ 83058 w 304800"/>
                <a:gd name="connsiteY12" fmla="*/ 7144 h 180975"/>
                <a:gd name="connsiteX13" fmla="*/ 161735 w 304800"/>
                <a:gd name="connsiteY13" fmla="*/ 52673 h 180975"/>
                <a:gd name="connsiteX14" fmla="*/ 185071 w 304800"/>
                <a:gd name="connsiteY14" fmla="*/ 66104 h 180975"/>
                <a:gd name="connsiteX15" fmla="*/ 202597 w 304800"/>
                <a:gd name="connsiteY15" fmla="*/ 7620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180975">
                  <a:moveTo>
                    <a:pt x="297847" y="131159"/>
                  </a:moveTo>
                  <a:lnTo>
                    <a:pt x="295275" y="132683"/>
                  </a:lnTo>
                  <a:lnTo>
                    <a:pt x="284036" y="139160"/>
                  </a:lnTo>
                  <a:lnTo>
                    <a:pt x="273654" y="145256"/>
                  </a:lnTo>
                  <a:lnTo>
                    <a:pt x="221932" y="175260"/>
                  </a:lnTo>
                  <a:lnTo>
                    <a:pt x="148019" y="132588"/>
                  </a:lnTo>
                  <a:lnTo>
                    <a:pt x="133160" y="124015"/>
                  </a:lnTo>
                  <a:lnTo>
                    <a:pt x="117157" y="114871"/>
                  </a:lnTo>
                  <a:lnTo>
                    <a:pt x="18288" y="57721"/>
                  </a:lnTo>
                  <a:lnTo>
                    <a:pt x="7144" y="51244"/>
                  </a:lnTo>
                  <a:lnTo>
                    <a:pt x="11525" y="48768"/>
                  </a:lnTo>
                  <a:lnTo>
                    <a:pt x="27908" y="39243"/>
                  </a:lnTo>
                  <a:lnTo>
                    <a:pt x="83058" y="7144"/>
                  </a:lnTo>
                  <a:lnTo>
                    <a:pt x="161735" y="52673"/>
                  </a:lnTo>
                  <a:lnTo>
                    <a:pt x="185071" y="66104"/>
                  </a:lnTo>
                  <a:lnTo>
                    <a:pt x="202597" y="76200"/>
                  </a:lnTo>
                  <a:close/>
                </a:path>
              </a:pathLst>
            </a:custGeom>
            <a:solidFill>
              <a:srgbClr val="7DBBF9"/>
            </a:solidFill>
            <a:ln w="9525" cap="flat">
              <a:noFill/>
              <a:prstDash val="solid"/>
              <a:miter/>
            </a:ln>
          </p:spPr>
          <p:txBody>
            <a:bodyPr rtlCol="0" anchor="ctr"/>
            <a:lstStyle/>
            <a:p>
              <a:endParaRPr lang="en-US" sz="900">
                <a:latin typeface="Lato" panose="020F0502020204030203" pitchFamily="34" charset="0"/>
              </a:endParaRPr>
            </a:p>
          </p:txBody>
        </p:sp>
        <p:sp>
          <p:nvSpPr>
            <p:cNvPr id="112" name="Freeform: Shape 111">
              <a:extLst>
                <a:ext uri="{FF2B5EF4-FFF2-40B4-BE49-F238E27FC236}">
                  <a16:creationId xmlns:a16="http://schemas.microsoft.com/office/drawing/2014/main" id="{BB718613-2BF6-49D4-B26F-E18D8EFD28FD}"/>
                </a:ext>
              </a:extLst>
            </p:cNvPr>
            <p:cNvSpPr/>
            <p:nvPr/>
          </p:nvSpPr>
          <p:spPr>
            <a:xfrm>
              <a:off x="19433083" y="6996514"/>
              <a:ext cx="199923" cy="119954"/>
            </a:xfrm>
            <a:custGeom>
              <a:avLst/>
              <a:gdLst>
                <a:gd name="connsiteX0" fmla="*/ 91630 w 95250"/>
                <a:gd name="connsiteY0" fmla="*/ 32956 h 57150"/>
                <a:gd name="connsiteX1" fmla="*/ 51816 w 95250"/>
                <a:gd name="connsiteY1" fmla="*/ 56007 h 57150"/>
                <a:gd name="connsiteX2" fmla="*/ 7144 w 95250"/>
                <a:gd name="connsiteY2" fmla="*/ 30289 h 57150"/>
                <a:gd name="connsiteX3" fmla="*/ 46958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6"/>
                  </a:moveTo>
                  <a:lnTo>
                    <a:pt x="51816" y="56007"/>
                  </a:lnTo>
                  <a:lnTo>
                    <a:pt x="7144" y="30289"/>
                  </a:lnTo>
                  <a:lnTo>
                    <a:pt x="46958"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3" name="Freeform: Shape 112">
              <a:extLst>
                <a:ext uri="{FF2B5EF4-FFF2-40B4-BE49-F238E27FC236}">
                  <a16:creationId xmlns:a16="http://schemas.microsoft.com/office/drawing/2014/main" id="{75C7197F-EDA0-4B4B-97BB-1A53F447F081}"/>
                </a:ext>
              </a:extLst>
            </p:cNvPr>
            <p:cNvSpPr/>
            <p:nvPr/>
          </p:nvSpPr>
          <p:spPr>
            <a:xfrm>
              <a:off x="19314128" y="6927741"/>
              <a:ext cx="199923" cy="119954"/>
            </a:xfrm>
            <a:custGeom>
              <a:avLst/>
              <a:gdLst>
                <a:gd name="connsiteX0" fmla="*/ 91630 w 95250"/>
                <a:gd name="connsiteY0" fmla="*/ 32957 h 57150"/>
                <a:gd name="connsiteX1" fmla="*/ 51816 w 95250"/>
                <a:gd name="connsiteY1" fmla="*/ 56102 h 57150"/>
                <a:gd name="connsiteX2" fmla="*/ 7144 w 95250"/>
                <a:gd name="connsiteY2" fmla="*/ 30290 h 57150"/>
                <a:gd name="connsiteX3" fmla="*/ 46863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7"/>
                  </a:moveTo>
                  <a:lnTo>
                    <a:pt x="51816" y="56102"/>
                  </a:lnTo>
                  <a:lnTo>
                    <a:pt x="7144" y="30290"/>
                  </a:lnTo>
                  <a:lnTo>
                    <a:pt x="46863"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4" name="Freeform: Shape 113">
              <a:extLst>
                <a:ext uri="{FF2B5EF4-FFF2-40B4-BE49-F238E27FC236}">
                  <a16:creationId xmlns:a16="http://schemas.microsoft.com/office/drawing/2014/main" id="{74815955-0080-4DDC-8D45-2646CBA48E00}"/>
                </a:ext>
              </a:extLst>
            </p:cNvPr>
            <p:cNvSpPr/>
            <p:nvPr/>
          </p:nvSpPr>
          <p:spPr>
            <a:xfrm>
              <a:off x="19204573" y="6991315"/>
              <a:ext cx="199923" cy="119954"/>
            </a:xfrm>
            <a:custGeom>
              <a:avLst/>
              <a:gdLst>
                <a:gd name="connsiteX0" fmla="*/ 91630 w 95250"/>
                <a:gd name="connsiteY0" fmla="*/ 32956 h 57150"/>
                <a:gd name="connsiteX1" fmla="*/ 51911 w 95250"/>
                <a:gd name="connsiteY1" fmla="*/ 56102 h 57150"/>
                <a:gd name="connsiteX2" fmla="*/ 7144 w 95250"/>
                <a:gd name="connsiteY2" fmla="*/ 30289 h 57150"/>
                <a:gd name="connsiteX3" fmla="*/ 46958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6"/>
                  </a:moveTo>
                  <a:lnTo>
                    <a:pt x="51911" y="56102"/>
                  </a:lnTo>
                  <a:lnTo>
                    <a:pt x="7144" y="30289"/>
                  </a:lnTo>
                  <a:lnTo>
                    <a:pt x="46958"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5" name="Freeform: Shape 114">
              <a:extLst>
                <a:ext uri="{FF2B5EF4-FFF2-40B4-BE49-F238E27FC236}">
                  <a16:creationId xmlns:a16="http://schemas.microsoft.com/office/drawing/2014/main" id="{200646E8-AC8B-4A94-B2D9-4B561AC8D8F6}"/>
                </a:ext>
              </a:extLst>
            </p:cNvPr>
            <p:cNvSpPr/>
            <p:nvPr/>
          </p:nvSpPr>
          <p:spPr>
            <a:xfrm>
              <a:off x="19095213" y="7054892"/>
              <a:ext cx="199923" cy="119954"/>
            </a:xfrm>
            <a:custGeom>
              <a:avLst/>
              <a:gdLst>
                <a:gd name="connsiteX0" fmla="*/ 91630 w 95250"/>
                <a:gd name="connsiteY0" fmla="*/ 32957 h 57150"/>
                <a:gd name="connsiteX1" fmla="*/ 51911 w 95250"/>
                <a:gd name="connsiteY1" fmla="*/ 56102 h 57150"/>
                <a:gd name="connsiteX2" fmla="*/ 7144 w 95250"/>
                <a:gd name="connsiteY2" fmla="*/ 30289 h 57150"/>
                <a:gd name="connsiteX3" fmla="*/ 46958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7"/>
                  </a:moveTo>
                  <a:lnTo>
                    <a:pt x="51911" y="56102"/>
                  </a:lnTo>
                  <a:lnTo>
                    <a:pt x="7144" y="30289"/>
                  </a:lnTo>
                  <a:lnTo>
                    <a:pt x="46958"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6" name="Freeform: Shape 115">
              <a:extLst>
                <a:ext uri="{FF2B5EF4-FFF2-40B4-BE49-F238E27FC236}">
                  <a16:creationId xmlns:a16="http://schemas.microsoft.com/office/drawing/2014/main" id="{784F2B6B-AF6F-43D8-9061-5C0B263F97D2}"/>
                </a:ext>
              </a:extLst>
            </p:cNvPr>
            <p:cNvSpPr/>
            <p:nvPr/>
          </p:nvSpPr>
          <p:spPr>
            <a:xfrm>
              <a:off x="19442679" y="7128662"/>
              <a:ext cx="199923" cy="119954"/>
            </a:xfrm>
            <a:custGeom>
              <a:avLst/>
              <a:gdLst>
                <a:gd name="connsiteX0" fmla="*/ 91630 w 95250"/>
                <a:gd name="connsiteY0" fmla="*/ 32956 h 57150"/>
                <a:gd name="connsiteX1" fmla="*/ 51816 w 95250"/>
                <a:gd name="connsiteY1" fmla="*/ 56102 h 57150"/>
                <a:gd name="connsiteX2" fmla="*/ 7144 w 95250"/>
                <a:gd name="connsiteY2" fmla="*/ 30289 h 57150"/>
                <a:gd name="connsiteX3" fmla="*/ 46863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6"/>
                  </a:moveTo>
                  <a:lnTo>
                    <a:pt x="51816" y="56102"/>
                  </a:lnTo>
                  <a:lnTo>
                    <a:pt x="7144" y="30289"/>
                  </a:lnTo>
                  <a:lnTo>
                    <a:pt x="46863"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7" name="Freeform: Shape 116">
              <a:extLst>
                <a:ext uri="{FF2B5EF4-FFF2-40B4-BE49-F238E27FC236}">
                  <a16:creationId xmlns:a16="http://schemas.microsoft.com/office/drawing/2014/main" id="{27E27349-0312-46BD-9E8C-D44B14AB3B67}"/>
                </a:ext>
              </a:extLst>
            </p:cNvPr>
            <p:cNvSpPr/>
            <p:nvPr/>
          </p:nvSpPr>
          <p:spPr>
            <a:xfrm>
              <a:off x="19323725" y="7060089"/>
              <a:ext cx="199923" cy="119954"/>
            </a:xfrm>
            <a:custGeom>
              <a:avLst/>
              <a:gdLst>
                <a:gd name="connsiteX0" fmla="*/ 91535 w 95250"/>
                <a:gd name="connsiteY0" fmla="*/ 32957 h 57150"/>
                <a:gd name="connsiteX1" fmla="*/ 51816 w 95250"/>
                <a:gd name="connsiteY1" fmla="*/ 56007 h 57150"/>
                <a:gd name="connsiteX2" fmla="*/ 7144 w 95250"/>
                <a:gd name="connsiteY2" fmla="*/ 30290 h 57150"/>
                <a:gd name="connsiteX3" fmla="*/ 46863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535" y="32957"/>
                  </a:moveTo>
                  <a:lnTo>
                    <a:pt x="51816" y="56007"/>
                  </a:lnTo>
                  <a:lnTo>
                    <a:pt x="7144" y="30290"/>
                  </a:lnTo>
                  <a:lnTo>
                    <a:pt x="46863"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8" name="Freeform: Shape 117">
              <a:extLst>
                <a:ext uri="{FF2B5EF4-FFF2-40B4-BE49-F238E27FC236}">
                  <a16:creationId xmlns:a16="http://schemas.microsoft.com/office/drawing/2014/main" id="{0747A457-0A82-48A0-992D-78C78BCDB80A}"/>
                </a:ext>
              </a:extLst>
            </p:cNvPr>
            <p:cNvSpPr/>
            <p:nvPr/>
          </p:nvSpPr>
          <p:spPr>
            <a:xfrm>
              <a:off x="19214369" y="7123665"/>
              <a:ext cx="199923" cy="119954"/>
            </a:xfrm>
            <a:custGeom>
              <a:avLst/>
              <a:gdLst>
                <a:gd name="connsiteX0" fmla="*/ 91535 w 95250"/>
                <a:gd name="connsiteY0" fmla="*/ 32956 h 57150"/>
                <a:gd name="connsiteX1" fmla="*/ 51816 w 95250"/>
                <a:gd name="connsiteY1" fmla="*/ 56007 h 57150"/>
                <a:gd name="connsiteX2" fmla="*/ 7144 w 95250"/>
                <a:gd name="connsiteY2" fmla="*/ 30289 h 57150"/>
                <a:gd name="connsiteX3" fmla="*/ 46863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535" y="32956"/>
                  </a:moveTo>
                  <a:lnTo>
                    <a:pt x="51816" y="56007"/>
                  </a:lnTo>
                  <a:lnTo>
                    <a:pt x="7144" y="30289"/>
                  </a:lnTo>
                  <a:lnTo>
                    <a:pt x="46863"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9" name="Freeform: Shape 118">
              <a:extLst>
                <a:ext uri="{FF2B5EF4-FFF2-40B4-BE49-F238E27FC236}">
                  <a16:creationId xmlns:a16="http://schemas.microsoft.com/office/drawing/2014/main" id="{F8FB6BAE-9422-413C-AD7D-3A88E9D4BA4A}"/>
                </a:ext>
              </a:extLst>
            </p:cNvPr>
            <p:cNvSpPr/>
            <p:nvPr/>
          </p:nvSpPr>
          <p:spPr>
            <a:xfrm>
              <a:off x="19452275" y="7197436"/>
              <a:ext cx="299884" cy="179930"/>
            </a:xfrm>
            <a:custGeom>
              <a:avLst/>
              <a:gdLst>
                <a:gd name="connsiteX0" fmla="*/ 143733 w 142875"/>
                <a:gd name="connsiteY0" fmla="*/ 32956 h 85725"/>
                <a:gd name="connsiteX1" fmla="*/ 51816 w 142875"/>
                <a:gd name="connsiteY1" fmla="*/ 86392 h 85725"/>
                <a:gd name="connsiteX2" fmla="*/ 7144 w 142875"/>
                <a:gd name="connsiteY2" fmla="*/ 60579 h 85725"/>
                <a:gd name="connsiteX3" fmla="*/ 99060 w 142875"/>
                <a:gd name="connsiteY3" fmla="*/ 7144 h 85725"/>
              </a:gdLst>
              <a:ahLst/>
              <a:cxnLst>
                <a:cxn ang="0">
                  <a:pos x="connsiteX0" y="connsiteY0"/>
                </a:cxn>
                <a:cxn ang="0">
                  <a:pos x="connsiteX1" y="connsiteY1"/>
                </a:cxn>
                <a:cxn ang="0">
                  <a:pos x="connsiteX2" y="connsiteY2"/>
                </a:cxn>
                <a:cxn ang="0">
                  <a:pos x="connsiteX3" y="connsiteY3"/>
                </a:cxn>
              </a:cxnLst>
              <a:rect l="l" t="t" r="r" b="b"/>
              <a:pathLst>
                <a:path w="142875" h="85725">
                  <a:moveTo>
                    <a:pt x="143733" y="32956"/>
                  </a:moveTo>
                  <a:lnTo>
                    <a:pt x="51816" y="86392"/>
                  </a:lnTo>
                  <a:lnTo>
                    <a:pt x="7144" y="60579"/>
                  </a:lnTo>
                  <a:lnTo>
                    <a:pt x="99060" y="7144"/>
                  </a:lnTo>
                  <a:close/>
                </a:path>
              </a:pathLst>
            </a:custGeom>
            <a:solidFill>
              <a:srgbClr val="FD546B"/>
            </a:solidFill>
            <a:ln w="9525" cap="flat">
              <a:noFill/>
              <a:prstDash val="solid"/>
              <a:miter/>
            </a:ln>
          </p:spPr>
          <p:txBody>
            <a:bodyPr rtlCol="0" anchor="ctr"/>
            <a:lstStyle/>
            <a:p>
              <a:endParaRPr lang="en-US" sz="900">
                <a:latin typeface="Lato" panose="020F0502020204030203" pitchFamily="34" charset="0"/>
              </a:endParaRPr>
            </a:p>
          </p:txBody>
        </p:sp>
        <p:sp>
          <p:nvSpPr>
            <p:cNvPr id="120" name="Freeform: Shape 119">
              <a:extLst>
                <a:ext uri="{FF2B5EF4-FFF2-40B4-BE49-F238E27FC236}">
                  <a16:creationId xmlns:a16="http://schemas.microsoft.com/office/drawing/2014/main" id="{F77C653A-CE0C-47FB-A349-1DF7E3ABAA7E}"/>
                </a:ext>
              </a:extLst>
            </p:cNvPr>
            <p:cNvSpPr/>
            <p:nvPr/>
          </p:nvSpPr>
          <p:spPr>
            <a:xfrm>
              <a:off x="19333321" y="7192237"/>
              <a:ext cx="199923" cy="119954"/>
            </a:xfrm>
            <a:custGeom>
              <a:avLst/>
              <a:gdLst>
                <a:gd name="connsiteX0" fmla="*/ 91631 w 95250"/>
                <a:gd name="connsiteY0" fmla="*/ 32957 h 57150"/>
                <a:gd name="connsiteX1" fmla="*/ 51816 w 95250"/>
                <a:gd name="connsiteY1" fmla="*/ 56102 h 57150"/>
                <a:gd name="connsiteX2" fmla="*/ 7144 w 95250"/>
                <a:gd name="connsiteY2" fmla="*/ 30290 h 57150"/>
                <a:gd name="connsiteX3" fmla="*/ 46863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1" y="32957"/>
                  </a:moveTo>
                  <a:lnTo>
                    <a:pt x="51816" y="56102"/>
                  </a:lnTo>
                  <a:lnTo>
                    <a:pt x="7144" y="30290"/>
                  </a:lnTo>
                  <a:lnTo>
                    <a:pt x="46863"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21" name="Freeform: Shape 120">
              <a:extLst>
                <a:ext uri="{FF2B5EF4-FFF2-40B4-BE49-F238E27FC236}">
                  <a16:creationId xmlns:a16="http://schemas.microsoft.com/office/drawing/2014/main" id="{1C5E8E86-8F6D-4C7E-895B-D02A9221B19C}"/>
                </a:ext>
              </a:extLst>
            </p:cNvPr>
            <p:cNvSpPr/>
            <p:nvPr/>
          </p:nvSpPr>
          <p:spPr>
            <a:xfrm>
              <a:off x="19661396" y="7001711"/>
              <a:ext cx="199923" cy="119954"/>
            </a:xfrm>
            <a:custGeom>
              <a:avLst/>
              <a:gdLst>
                <a:gd name="connsiteX0" fmla="*/ 91630 w 95250"/>
                <a:gd name="connsiteY0" fmla="*/ 32957 h 57150"/>
                <a:gd name="connsiteX1" fmla="*/ 51911 w 95250"/>
                <a:gd name="connsiteY1" fmla="*/ 56007 h 57150"/>
                <a:gd name="connsiteX2" fmla="*/ 7144 w 95250"/>
                <a:gd name="connsiteY2" fmla="*/ 30194 h 57150"/>
                <a:gd name="connsiteX3" fmla="*/ 46958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7"/>
                  </a:moveTo>
                  <a:lnTo>
                    <a:pt x="51911" y="56007"/>
                  </a:lnTo>
                  <a:lnTo>
                    <a:pt x="7144" y="30194"/>
                  </a:lnTo>
                  <a:lnTo>
                    <a:pt x="46958"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22" name="Freeform: Shape 121">
              <a:extLst>
                <a:ext uri="{FF2B5EF4-FFF2-40B4-BE49-F238E27FC236}">
                  <a16:creationId xmlns:a16="http://schemas.microsoft.com/office/drawing/2014/main" id="{6BB4C241-3A69-46CD-A21B-26064CB553A0}"/>
                </a:ext>
              </a:extLst>
            </p:cNvPr>
            <p:cNvSpPr/>
            <p:nvPr/>
          </p:nvSpPr>
          <p:spPr>
            <a:xfrm>
              <a:off x="19552035" y="7065086"/>
              <a:ext cx="199923" cy="119954"/>
            </a:xfrm>
            <a:custGeom>
              <a:avLst/>
              <a:gdLst>
                <a:gd name="connsiteX0" fmla="*/ 91631 w 95250"/>
                <a:gd name="connsiteY0" fmla="*/ 33052 h 57150"/>
                <a:gd name="connsiteX1" fmla="*/ 51816 w 95250"/>
                <a:gd name="connsiteY1" fmla="*/ 56102 h 57150"/>
                <a:gd name="connsiteX2" fmla="*/ 7144 w 95250"/>
                <a:gd name="connsiteY2" fmla="*/ 30290 h 57150"/>
                <a:gd name="connsiteX3" fmla="*/ 46959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1" y="33052"/>
                  </a:moveTo>
                  <a:lnTo>
                    <a:pt x="51816" y="56102"/>
                  </a:lnTo>
                  <a:lnTo>
                    <a:pt x="7144" y="30290"/>
                  </a:lnTo>
                  <a:lnTo>
                    <a:pt x="46959"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23" name="Freeform: Shape 122">
              <a:extLst>
                <a:ext uri="{FF2B5EF4-FFF2-40B4-BE49-F238E27FC236}">
                  <a16:creationId xmlns:a16="http://schemas.microsoft.com/office/drawing/2014/main" id="{FFEA2728-3A85-4D1B-A397-E2DC37EAE5A2}"/>
                </a:ext>
              </a:extLst>
            </p:cNvPr>
            <p:cNvSpPr/>
            <p:nvPr/>
          </p:nvSpPr>
          <p:spPr>
            <a:xfrm>
              <a:off x="19670990" y="7133859"/>
              <a:ext cx="199923" cy="119954"/>
            </a:xfrm>
            <a:custGeom>
              <a:avLst/>
              <a:gdLst>
                <a:gd name="connsiteX0" fmla="*/ 91630 w 95250"/>
                <a:gd name="connsiteY0" fmla="*/ 32957 h 57150"/>
                <a:gd name="connsiteX1" fmla="*/ 51911 w 95250"/>
                <a:gd name="connsiteY1" fmla="*/ 56102 h 57150"/>
                <a:gd name="connsiteX2" fmla="*/ 7144 w 95250"/>
                <a:gd name="connsiteY2" fmla="*/ 30290 h 57150"/>
                <a:gd name="connsiteX3" fmla="*/ 46958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7"/>
                  </a:moveTo>
                  <a:lnTo>
                    <a:pt x="51911" y="56102"/>
                  </a:lnTo>
                  <a:lnTo>
                    <a:pt x="7144" y="30290"/>
                  </a:lnTo>
                  <a:lnTo>
                    <a:pt x="46958"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24" name="Freeform: Shape 123">
              <a:extLst>
                <a:ext uri="{FF2B5EF4-FFF2-40B4-BE49-F238E27FC236}">
                  <a16:creationId xmlns:a16="http://schemas.microsoft.com/office/drawing/2014/main" id="{D28B1867-F008-41EC-917B-B937879E9CB1}"/>
                </a:ext>
              </a:extLst>
            </p:cNvPr>
            <p:cNvSpPr/>
            <p:nvPr/>
          </p:nvSpPr>
          <p:spPr>
            <a:xfrm>
              <a:off x="19780348" y="7070285"/>
              <a:ext cx="199923" cy="119954"/>
            </a:xfrm>
            <a:custGeom>
              <a:avLst/>
              <a:gdLst>
                <a:gd name="connsiteX0" fmla="*/ 91630 w 95250"/>
                <a:gd name="connsiteY0" fmla="*/ 32956 h 57150"/>
                <a:gd name="connsiteX1" fmla="*/ 51911 w 95250"/>
                <a:gd name="connsiteY1" fmla="*/ 56102 h 57150"/>
                <a:gd name="connsiteX2" fmla="*/ 7144 w 95250"/>
                <a:gd name="connsiteY2" fmla="*/ 30289 h 57150"/>
                <a:gd name="connsiteX3" fmla="*/ 46958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6"/>
                  </a:moveTo>
                  <a:lnTo>
                    <a:pt x="51911" y="56102"/>
                  </a:lnTo>
                  <a:lnTo>
                    <a:pt x="7144" y="30289"/>
                  </a:lnTo>
                  <a:lnTo>
                    <a:pt x="46958"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25" name="Freeform: Shape 124">
              <a:extLst>
                <a:ext uri="{FF2B5EF4-FFF2-40B4-BE49-F238E27FC236}">
                  <a16:creationId xmlns:a16="http://schemas.microsoft.com/office/drawing/2014/main" id="{DC4C2CEE-0ED8-4CDD-B702-15AF7D966C85}"/>
                </a:ext>
              </a:extLst>
            </p:cNvPr>
            <p:cNvSpPr/>
            <p:nvPr/>
          </p:nvSpPr>
          <p:spPr>
            <a:xfrm>
              <a:off x="19864317" y="6962927"/>
              <a:ext cx="339868" cy="59977"/>
            </a:xfrm>
            <a:custGeom>
              <a:avLst/>
              <a:gdLst>
                <a:gd name="connsiteX0" fmla="*/ 158019 w 161925"/>
                <a:gd name="connsiteY0" fmla="*/ 22289 h 28575"/>
                <a:gd name="connsiteX1" fmla="*/ 147638 w 161925"/>
                <a:gd name="connsiteY1" fmla="*/ 28385 h 28575"/>
                <a:gd name="connsiteX2" fmla="*/ 22003 w 161925"/>
                <a:gd name="connsiteY2" fmla="*/ 15716 h 28575"/>
                <a:gd name="connsiteX3" fmla="*/ 7144 w 161925"/>
                <a:gd name="connsiteY3" fmla="*/ 7144 h 28575"/>
              </a:gdLst>
              <a:ahLst/>
              <a:cxnLst>
                <a:cxn ang="0">
                  <a:pos x="connsiteX0" y="connsiteY0"/>
                </a:cxn>
                <a:cxn ang="0">
                  <a:pos x="connsiteX1" y="connsiteY1"/>
                </a:cxn>
                <a:cxn ang="0">
                  <a:pos x="connsiteX2" y="connsiteY2"/>
                </a:cxn>
                <a:cxn ang="0">
                  <a:pos x="connsiteX3" y="connsiteY3"/>
                </a:cxn>
              </a:cxnLst>
              <a:rect l="l" t="t" r="r" b="b"/>
              <a:pathLst>
                <a:path w="161925" h="28575">
                  <a:moveTo>
                    <a:pt x="158019" y="22289"/>
                  </a:moveTo>
                  <a:lnTo>
                    <a:pt x="147638" y="28385"/>
                  </a:lnTo>
                  <a:lnTo>
                    <a:pt x="22003" y="15716"/>
                  </a:lnTo>
                  <a:lnTo>
                    <a:pt x="7144" y="7144"/>
                  </a:lnTo>
                  <a:close/>
                </a:path>
              </a:pathLst>
            </a:custGeom>
            <a:solidFill>
              <a:srgbClr val="B0D4FF"/>
            </a:solidFill>
            <a:ln w="9525" cap="flat">
              <a:noFill/>
              <a:prstDash val="solid"/>
              <a:miter/>
            </a:ln>
          </p:spPr>
          <p:txBody>
            <a:bodyPr rtlCol="0" anchor="ctr"/>
            <a:lstStyle/>
            <a:p>
              <a:endParaRPr lang="en-US" sz="900">
                <a:latin typeface="Lato" panose="020F0502020204030203" pitchFamily="34" charset="0"/>
              </a:endParaRPr>
            </a:p>
          </p:txBody>
        </p:sp>
        <p:sp>
          <p:nvSpPr>
            <p:cNvPr id="126" name="Freeform: Shape 125">
              <a:extLst>
                <a:ext uri="{FF2B5EF4-FFF2-40B4-BE49-F238E27FC236}">
                  <a16:creationId xmlns:a16="http://schemas.microsoft.com/office/drawing/2014/main" id="{D8F7C400-395C-481B-A0A8-6380DECE00F6}"/>
                </a:ext>
              </a:extLst>
            </p:cNvPr>
            <p:cNvSpPr/>
            <p:nvPr/>
          </p:nvSpPr>
          <p:spPr>
            <a:xfrm>
              <a:off x="19609015" y="6784995"/>
              <a:ext cx="379853" cy="79969"/>
            </a:xfrm>
            <a:custGeom>
              <a:avLst/>
              <a:gdLst>
                <a:gd name="connsiteX0" fmla="*/ 180689 w 180975"/>
                <a:gd name="connsiteY0" fmla="*/ 34004 h 38100"/>
                <a:gd name="connsiteX1" fmla="*/ 7144 w 180975"/>
                <a:gd name="connsiteY1" fmla="*/ 16669 h 38100"/>
                <a:gd name="connsiteX2" fmla="*/ 23526 w 180975"/>
                <a:gd name="connsiteY2" fmla="*/ 7144 h 38100"/>
                <a:gd name="connsiteX3" fmla="*/ 157353 w 180975"/>
                <a:gd name="connsiteY3" fmla="*/ 20574 h 38100"/>
              </a:gdLst>
              <a:ahLst/>
              <a:cxnLst>
                <a:cxn ang="0">
                  <a:pos x="connsiteX0" y="connsiteY0"/>
                </a:cxn>
                <a:cxn ang="0">
                  <a:pos x="connsiteX1" y="connsiteY1"/>
                </a:cxn>
                <a:cxn ang="0">
                  <a:pos x="connsiteX2" y="connsiteY2"/>
                </a:cxn>
                <a:cxn ang="0">
                  <a:pos x="connsiteX3" y="connsiteY3"/>
                </a:cxn>
              </a:cxnLst>
              <a:rect l="l" t="t" r="r" b="b"/>
              <a:pathLst>
                <a:path w="180975" h="38100">
                  <a:moveTo>
                    <a:pt x="180689" y="34004"/>
                  </a:moveTo>
                  <a:lnTo>
                    <a:pt x="7144" y="16669"/>
                  </a:lnTo>
                  <a:lnTo>
                    <a:pt x="23526" y="7144"/>
                  </a:lnTo>
                  <a:lnTo>
                    <a:pt x="157353" y="20574"/>
                  </a:lnTo>
                  <a:close/>
                </a:path>
              </a:pathLst>
            </a:custGeom>
            <a:solidFill>
              <a:srgbClr val="B0D4FF"/>
            </a:solidFill>
            <a:ln w="9525" cap="flat">
              <a:noFill/>
              <a:prstDash val="solid"/>
              <a:miter/>
            </a:ln>
          </p:spPr>
          <p:txBody>
            <a:bodyPr rtlCol="0" anchor="ctr"/>
            <a:lstStyle/>
            <a:p>
              <a:endParaRPr lang="en-US" sz="900">
                <a:latin typeface="Lato" panose="020F0502020204030203" pitchFamily="34" charset="0"/>
              </a:endParaRPr>
            </a:p>
          </p:txBody>
        </p:sp>
        <p:sp>
          <p:nvSpPr>
            <p:cNvPr id="127" name="Freeform: Shape 126">
              <a:extLst>
                <a:ext uri="{FF2B5EF4-FFF2-40B4-BE49-F238E27FC236}">
                  <a16:creationId xmlns:a16="http://schemas.microsoft.com/office/drawing/2014/main" id="{3D5EF682-F20F-4852-8E7D-591F8BADD271}"/>
                </a:ext>
              </a:extLst>
            </p:cNvPr>
            <p:cNvSpPr/>
            <p:nvPr/>
          </p:nvSpPr>
          <p:spPr>
            <a:xfrm>
              <a:off x="19623208" y="6823781"/>
              <a:ext cx="599768" cy="179930"/>
            </a:xfrm>
            <a:custGeom>
              <a:avLst/>
              <a:gdLst>
                <a:gd name="connsiteX0" fmla="*/ 286703 w 285750"/>
                <a:gd name="connsiteY0" fmla="*/ 80581 h 85725"/>
                <a:gd name="connsiteX1" fmla="*/ 284131 w 285750"/>
                <a:gd name="connsiteY1" fmla="*/ 82105 h 85725"/>
                <a:gd name="connsiteX2" fmla="*/ 106013 w 285750"/>
                <a:gd name="connsiteY2" fmla="*/ 64294 h 85725"/>
                <a:gd name="connsiteX3" fmla="*/ 7144 w 285750"/>
                <a:gd name="connsiteY3" fmla="*/ 7144 h 85725"/>
                <a:gd name="connsiteX4" fmla="*/ 191453 w 285750"/>
                <a:gd name="connsiteY4" fmla="*/ 25622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85725">
                  <a:moveTo>
                    <a:pt x="286703" y="80581"/>
                  </a:moveTo>
                  <a:lnTo>
                    <a:pt x="284131" y="82105"/>
                  </a:lnTo>
                  <a:lnTo>
                    <a:pt x="106013" y="64294"/>
                  </a:lnTo>
                  <a:lnTo>
                    <a:pt x="7144" y="7144"/>
                  </a:lnTo>
                  <a:lnTo>
                    <a:pt x="191453" y="25622"/>
                  </a:lnTo>
                  <a:close/>
                </a:path>
              </a:pathLst>
            </a:custGeom>
            <a:solidFill>
              <a:srgbClr val="B0D4FF"/>
            </a:solidFill>
            <a:ln w="9525" cap="flat">
              <a:noFill/>
              <a:prstDash val="solid"/>
              <a:miter/>
            </a:ln>
          </p:spPr>
          <p:txBody>
            <a:bodyPr rtlCol="0" anchor="ctr"/>
            <a:lstStyle/>
            <a:p>
              <a:endParaRPr lang="en-US" sz="900">
                <a:latin typeface="Lato" panose="020F0502020204030203" pitchFamily="34" charset="0"/>
              </a:endParaRPr>
            </a:p>
          </p:txBody>
        </p:sp>
        <p:sp>
          <p:nvSpPr>
            <p:cNvPr id="128" name="Freeform: Shape 127">
              <a:extLst>
                <a:ext uri="{FF2B5EF4-FFF2-40B4-BE49-F238E27FC236}">
                  <a16:creationId xmlns:a16="http://schemas.microsoft.com/office/drawing/2014/main" id="{26F89B4B-061C-454C-8F12-C2E9FA443418}"/>
                </a:ext>
              </a:extLst>
            </p:cNvPr>
            <p:cNvSpPr/>
            <p:nvPr/>
          </p:nvSpPr>
          <p:spPr>
            <a:xfrm>
              <a:off x="21008095" y="6088866"/>
              <a:ext cx="1059590" cy="619760"/>
            </a:xfrm>
            <a:custGeom>
              <a:avLst/>
              <a:gdLst>
                <a:gd name="connsiteX0" fmla="*/ 431948 w 504825"/>
                <a:gd name="connsiteY0" fmla="*/ 49435 h 295275"/>
                <a:gd name="connsiteX1" fmla="*/ 433091 w 504825"/>
                <a:gd name="connsiteY1" fmla="*/ 253556 h 295275"/>
                <a:gd name="connsiteX2" fmla="*/ 80761 w 504825"/>
                <a:gd name="connsiteY2" fmla="*/ 253556 h 295275"/>
                <a:gd name="connsiteX3" fmla="*/ 79618 w 504825"/>
                <a:gd name="connsiteY3" fmla="*/ 49435 h 295275"/>
                <a:gd name="connsiteX4" fmla="*/ 431948 w 504825"/>
                <a:gd name="connsiteY4" fmla="*/ 49435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5" h="295275">
                  <a:moveTo>
                    <a:pt x="431948" y="49435"/>
                  </a:moveTo>
                  <a:cubicBezTo>
                    <a:pt x="529674" y="105823"/>
                    <a:pt x="530151" y="197168"/>
                    <a:pt x="433091" y="253556"/>
                  </a:cubicBezTo>
                  <a:cubicBezTo>
                    <a:pt x="336032" y="309944"/>
                    <a:pt x="178392" y="309944"/>
                    <a:pt x="80761" y="253556"/>
                  </a:cubicBezTo>
                  <a:cubicBezTo>
                    <a:pt x="-16965" y="197168"/>
                    <a:pt x="-17442" y="105823"/>
                    <a:pt x="79618" y="49435"/>
                  </a:cubicBezTo>
                  <a:cubicBezTo>
                    <a:pt x="176583" y="-6953"/>
                    <a:pt x="334222" y="-6953"/>
                    <a:pt x="431948" y="49435"/>
                  </a:cubicBez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29" name="Freeform: Shape 128">
              <a:extLst>
                <a:ext uri="{FF2B5EF4-FFF2-40B4-BE49-F238E27FC236}">
                  <a16:creationId xmlns:a16="http://schemas.microsoft.com/office/drawing/2014/main" id="{FD586784-C51D-4918-9798-E0C7B2A2344D}"/>
                </a:ext>
              </a:extLst>
            </p:cNvPr>
            <p:cNvSpPr/>
            <p:nvPr/>
          </p:nvSpPr>
          <p:spPr>
            <a:xfrm>
              <a:off x="21066250" y="6210018"/>
              <a:ext cx="19992" cy="179930"/>
            </a:xfrm>
            <a:custGeom>
              <a:avLst/>
              <a:gdLst>
                <a:gd name="connsiteX0" fmla="*/ 7144 w 9525"/>
                <a:gd name="connsiteY0" fmla="*/ 82867 h 85725"/>
                <a:gd name="connsiteX1" fmla="*/ 7334 w 9525"/>
                <a:gd name="connsiteY1" fmla="*/ 7144 h 85725"/>
                <a:gd name="connsiteX2" fmla="*/ 7334 w 9525"/>
                <a:gd name="connsiteY2" fmla="*/ 8192 h 85725"/>
                <a:gd name="connsiteX3" fmla="*/ 7144 w 9525"/>
                <a:gd name="connsiteY3" fmla="*/ 83915 h 85725"/>
                <a:gd name="connsiteX4" fmla="*/ 7144 w 9525"/>
                <a:gd name="connsiteY4" fmla="*/ 82867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85725">
                  <a:moveTo>
                    <a:pt x="7144" y="82867"/>
                  </a:moveTo>
                  <a:lnTo>
                    <a:pt x="7334" y="7144"/>
                  </a:lnTo>
                  <a:cubicBezTo>
                    <a:pt x="7334" y="7525"/>
                    <a:pt x="7334" y="7810"/>
                    <a:pt x="7334" y="8192"/>
                  </a:cubicBezTo>
                  <a:lnTo>
                    <a:pt x="7144" y="83915"/>
                  </a:lnTo>
                  <a:cubicBezTo>
                    <a:pt x="7144" y="83534"/>
                    <a:pt x="7144" y="83153"/>
                    <a:pt x="7144" y="82867"/>
                  </a:cubicBezTo>
                  <a:close/>
                </a:path>
              </a:pathLst>
            </a:custGeom>
            <a:solidFill>
              <a:srgbClr val="748BFD"/>
            </a:solidFill>
            <a:ln w="9525" cap="flat">
              <a:noFill/>
              <a:prstDash val="solid"/>
              <a:miter/>
            </a:ln>
          </p:spPr>
          <p:txBody>
            <a:bodyPr rtlCol="0" anchor="ctr"/>
            <a:lstStyle/>
            <a:p>
              <a:endParaRPr lang="en-US" sz="900">
                <a:latin typeface="Lato" panose="020F0502020204030203" pitchFamily="34" charset="0"/>
              </a:endParaRPr>
            </a:p>
          </p:txBody>
        </p:sp>
        <p:sp>
          <p:nvSpPr>
            <p:cNvPr id="130" name="Freeform: Shape 129">
              <a:extLst>
                <a:ext uri="{FF2B5EF4-FFF2-40B4-BE49-F238E27FC236}">
                  <a16:creationId xmlns:a16="http://schemas.microsoft.com/office/drawing/2014/main" id="{83005AA0-C11B-405F-9BBA-B664BB9E06C8}"/>
                </a:ext>
              </a:extLst>
            </p:cNvPr>
            <p:cNvSpPr/>
            <p:nvPr/>
          </p:nvSpPr>
          <p:spPr>
            <a:xfrm>
              <a:off x="21529271" y="5762592"/>
              <a:ext cx="339868" cy="619760"/>
            </a:xfrm>
            <a:custGeom>
              <a:avLst/>
              <a:gdLst>
                <a:gd name="connsiteX0" fmla="*/ 162877 w 161925"/>
                <a:gd name="connsiteY0" fmla="*/ 7144 h 295275"/>
                <a:gd name="connsiteX1" fmla="*/ 162687 w 161925"/>
                <a:gd name="connsiteY1" fmla="*/ 206692 h 295275"/>
                <a:gd name="connsiteX2" fmla="*/ 7144 w 161925"/>
                <a:gd name="connsiteY2" fmla="*/ 297085 h 295275"/>
                <a:gd name="connsiteX3" fmla="*/ 7430 w 161925"/>
                <a:gd name="connsiteY3" fmla="*/ 97536 h 295275"/>
              </a:gdLst>
              <a:ahLst/>
              <a:cxnLst>
                <a:cxn ang="0">
                  <a:pos x="connsiteX0" y="connsiteY0"/>
                </a:cxn>
                <a:cxn ang="0">
                  <a:pos x="connsiteX1" y="connsiteY1"/>
                </a:cxn>
                <a:cxn ang="0">
                  <a:pos x="connsiteX2" y="connsiteY2"/>
                </a:cxn>
                <a:cxn ang="0">
                  <a:pos x="connsiteX3" y="connsiteY3"/>
                </a:cxn>
              </a:cxnLst>
              <a:rect l="l" t="t" r="r" b="b"/>
              <a:pathLst>
                <a:path w="161925" h="295275">
                  <a:moveTo>
                    <a:pt x="162877" y="7144"/>
                  </a:moveTo>
                  <a:lnTo>
                    <a:pt x="162687" y="206692"/>
                  </a:lnTo>
                  <a:lnTo>
                    <a:pt x="7144" y="297085"/>
                  </a:lnTo>
                  <a:lnTo>
                    <a:pt x="7430" y="97536"/>
                  </a:lnTo>
                  <a:close/>
                </a:path>
              </a:pathLst>
            </a:custGeom>
            <a:solidFill>
              <a:srgbClr val="7DBBF9"/>
            </a:solidFill>
            <a:ln w="9525" cap="flat">
              <a:noFill/>
              <a:prstDash val="solid"/>
              <a:miter/>
            </a:ln>
          </p:spPr>
          <p:txBody>
            <a:bodyPr rtlCol="0" anchor="ctr"/>
            <a:lstStyle/>
            <a:p>
              <a:endParaRPr lang="en-US" sz="900">
                <a:latin typeface="Lato" panose="020F0502020204030203" pitchFamily="34" charset="0"/>
              </a:endParaRPr>
            </a:p>
          </p:txBody>
        </p:sp>
        <p:sp>
          <p:nvSpPr>
            <p:cNvPr id="131" name="Freeform: Shape 130">
              <a:extLst>
                <a:ext uri="{FF2B5EF4-FFF2-40B4-BE49-F238E27FC236}">
                  <a16:creationId xmlns:a16="http://schemas.microsoft.com/office/drawing/2014/main" id="{5B2DEAA4-1F86-4858-BDFB-562C60B10A4C}"/>
                </a:ext>
              </a:extLst>
            </p:cNvPr>
            <p:cNvSpPr/>
            <p:nvPr/>
          </p:nvSpPr>
          <p:spPr>
            <a:xfrm>
              <a:off x="21066250" y="5952318"/>
              <a:ext cx="479814" cy="439830"/>
            </a:xfrm>
            <a:custGeom>
              <a:avLst/>
              <a:gdLst>
                <a:gd name="connsiteX0" fmla="*/ 228029 w 228600"/>
                <a:gd name="connsiteY0" fmla="*/ 7144 h 209550"/>
                <a:gd name="connsiteX1" fmla="*/ 227743 w 228600"/>
                <a:gd name="connsiteY1" fmla="*/ 206692 h 209550"/>
                <a:gd name="connsiteX2" fmla="*/ 7144 w 228600"/>
                <a:gd name="connsiteY2" fmla="*/ 206692 h 209550"/>
                <a:gd name="connsiteX3" fmla="*/ 7334 w 228600"/>
                <a:gd name="connsiteY3" fmla="*/ 7144 h 209550"/>
              </a:gdLst>
              <a:ahLst/>
              <a:cxnLst>
                <a:cxn ang="0">
                  <a:pos x="connsiteX0" y="connsiteY0"/>
                </a:cxn>
                <a:cxn ang="0">
                  <a:pos x="connsiteX1" y="connsiteY1"/>
                </a:cxn>
                <a:cxn ang="0">
                  <a:pos x="connsiteX2" y="connsiteY2"/>
                </a:cxn>
                <a:cxn ang="0">
                  <a:pos x="connsiteX3" y="connsiteY3"/>
                </a:cxn>
              </a:cxnLst>
              <a:rect l="l" t="t" r="r" b="b"/>
              <a:pathLst>
                <a:path w="228600" h="209550">
                  <a:moveTo>
                    <a:pt x="228029" y="7144"/>
                  </a:moveTo>
                  <a:lnTo>
                    <a:pt x="227743" y="206692"/>
                  </a:lnTo>
                  <a:lnTo>
                    <a:pt x="7144" y="206692"/>
                  </a:lnTo>
                  <a:lnTo>
                    <a:pt x="7334" y="7144"/>
                  </a:lnTo>
                  <a:close/>
                </a:path>
              </a:pathLst>
            </a:custGeom>
            <a:solidFill>
              <a:srgbClr val="90C2FC"/>
            </a:solidFill>
            <a:ln w="9525" cap="flat">
              <a:noFill/>
              <a:prstDash val="solid"/>
              <a:miter/>
            </a:ln>
          </p:spPr>
          <p:txBody>
            <a:bodyPr rtlCol="0" anchor="ctr"/>
            <a:lstStyle/>
            <a:p>
              <a:endParaRPr lang="en-US" sz="900">
                <a:latin typeface="Lato" panose="020F0502020204030203" pitchFamily="34" charset="0"/>
              </a:endParaRPr>
            </a:p>
          </p:txBody>
        </p:sp>
        <p:sp>
          <p:nvSpPr>
            <p:cNvPr id="132" name="Freeform: Shape 131">
              <a:extLst>
                <a:ext uri="{FF2B5EF4-FFF2-40B4-BE49-F238E27FC236}">
                  <a16:creationId xmlns:a16="http://schemas.microsoft.com/office/drawing/2014/main" id="{8D450943-3B70-4752-BE57-579C2B0C39E8}"/>
                </a:ext>
              </a:extLst>
            </p:cNvPr>
            <p:cNvSpPr/>
            <p:nvPr/>
          </p:nvSpPr>
          <p:spPr>
            <a:xfrm>
              <a:off x="21066640" y="5683872"/>
              <a:ext cx="799690" cy="279892"/>
            </a:xfrm>
            <a:custGeom>
              <a:avLst/>
              <a:gdLst>
                <a:gd name="connsiteX0" fmla="*/ 383291 w 381000"/>
                <a:gd name="connsiteY0" fmla="*/ 44648 h 133350"/>
                <a:gd name="connsiteX1" fmla="*/ 227748 w 381000"/>
                <a:gd name="connsiteY1" fmla="*/ 135041 h 133350"/>
                <a:gd name="connsiteX2" fmla="*/ 7149 w 381000"/>
                <a:gd name="connsiteY2" fmla="*/ 135041 h 133350"/>
                <a:gd name="connsiteX3" fmla="*/ 71252 w 381000"/>
                <a:gd name="connsiteY3" fmla="*/ 44648 h 133350"/>
                <a:gd name="connsiteX4" fmla="*/ 383291 w 381000"/>
                <a:gd name="connsiteY4" fmla="*/ 44648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133350">
                  <a:moveTo>
                    <a:pt x="383291" y="44648"/>
                  </a:moveTo>
                  <a:lnTo>
                    <a:pt x="227748" y="135041"/>
                  </a:lnTo>
                  <a:lnTo>
                    <a:pt x="7149" y="135041"/>
                  </a:lnTo>
                  <a:cubicBezTo>
                    <a:pt x="6768" y="102275"/>
                    <a:pt x="28295" y="69699"/>
                    <a:pt x="71252" y="44648"/>
                  </a:cubicBezTo>
                  <a:cubicBezTo>
                    <a:pt x="157263" y="-5358"/>
                    <a:pt x="296709" y="-5358"/>
                    <a:pt x="383291" y="44648"/>
                  </a:cubicBezTo>
                  <a:close/>
                </a:path>
              </a:pathLst>
            </a:custGeom>
            <a:solidFill>
              <a:srgbClr val="B0D4FF"/>
            </a:solidFill>
            <a:ln w="9525" cap="flat">
              <a:noFill/>
              <a:prstDash val="solid"/>
              <a:miter/>
            </a:ln>
          </p:spPr>
          <p:txBody>
            <a:bodyPr rtlCol="0" anchor="ctr"/>
            <a:lstStyle/>
            <a:p>
              <a:endParaRPr lang="en-US" sz="900">
                <a:latin typeface="Lato" panose="020F0502020204030203" pitchFamily="34" charset="0"/>
              </a:endParaRPr>
            </a:p>
          </p:txBody>
        </p:sp>
        <p:sp>
          <p:nvSpPr>
            <p:cNvPr id="133" name="Freeform: Shape 132">
              <a:extLst>
                <a:ext uri="{FF2B5EF4-FFF2-40B4-BE49-F238E27FC236}">
                  <a16:creationId xmlns:a16="http://schemas.microsoft.com/office/drawing/2014/main" id="{0AA3054E-FA19-485F-839A-207A66F356D2}"/>
                </a:ext>
              </a:extLst>
            </p:cNvPr>
            <p:cNvSpPr/>
            <p:nvPr/>
          </p:nvSpPr>
          <p:spPr>
            <a:xfrm>
              <a:off x="21202997" y="6147243"/>
              <a:ext cx="339868" cy="439830"/>
            </a:xfrm>
            <a:custGeom>
              <a:avLst/>
              <a:gdLst>
                <a:gd name="connsiteX0" fmla="*/ 162878 w 161925"/>
                <a:gd name="connsiteY0" fmla="*/ 7144 h 209550"/>
                <a:gd name="connsiteX1" fmla="*/ 162592 w 161925"/>
                <a:gd name="connsiteY1" fmla="*/ 113824 h 209550"/>
                <a:gd name="connsiteX2" fmla="*/ 7144 w 161925"/>
                <a:gd name="connsiteY2" fmla="*/ 204216 h 209550"/>
                <a:gd name="connsiteX3" fmla="*/ 7334 w 161925"/>
                <a:gd name="connsiteY3" fmla="*/ 97536 h 209550"/>
              </a:gdLst>
              <a:ahLst/>
              <a:cxnLst>
                <a:cxn ang="0">
                  <a:pos x="connsiteX0" y="connsiteY0"/>
                </a:cxn>
                <a:cxn ang="0">
                  <a:pos x="connsiteX1" y="connsiteY1"/>
                </a:cxn>
                <a:cxn ang="0">
                  <a:pos x="connsiteX2" y="connsiteY2"/>
                </a:cxn>
                <a:cxn ang="0">
                  <a:pos x="connsiteX3" y="connsiteY3"/>
                </a:cxn>
              </a:cxnLst>
              <a:rect l="l" t="t" r="r" b="b"/>
              <a:pathLst>
                <a:path w="161925" h="209550">
                  <a:moveTo>
                    <a:pt x="162878" y="7144"/>
                  </a:moveTo>
                  <a:lnTo>
                    <a:pt x="162592" y="113824"/>
                  </a:lnTo>
                  <a:lnTo>
                    <a:pt x="7144" y="204216"/>
                  </a:lnTo>
                  <a:lnTo>
                    <a:pt x="7334" y="97536"/>
                  </a:lnTo>
                  <a:close/>
                </a:path>
              </a:pathLst>
            </a:custGeom>
            <a:solidFill>
              <a:srgbClr val="EFAC41"/>
            </a:solidFill>
            <a:ln w="9525" cap="flat">
              <a:noFill/>
              <a:prstDash val="solid"/>
              <a:miter/>
            </a:ln>
          </p:spPr>
          <p:txBody>
            <a:bodyPr rtlCol="0" anchor="ctr"/>
            <a:lstStyle/>
            <a:p>
              <a:endParaRPr lang="en-US" sz="900">
                <a:latin typeface="Lato" panose="020F0502020204030203" pitchFamily="34" charset="0"/>
              </a:endParaRPr>
            </a:p>
          </p:txBody>
        </p:sp>
        <p:sp>
          <p:nvSpPr>
            <p:cNvPr id="134" name="Freeform: Shape 133">
              <a:extLst>
                <a:ext uri="{FF2B5EF4-FFF2-40B4-BE49-F238E27FC236}">
                  <a16:creationId xmlns:a16="http://schemas.microsoft.com/office/drawing/2014/main" id="{A5E91205-3717-44DA-9921-AAC11DEE424B}"/>
                </a:ext>
              </a:extLst>
            </p:cNvPr>
            <p:cNvSpPr/>
            <p:nvPr/>
          </p:nvSpPr>
          <p:spPr>
            <a:xfrm>
              <a:off x="21066250" y="6147243"/>
              <a:ext cx="159938" cy="439830"/>
            </a:xfrm>
            <a:custGeom>
              <a:avLst/>
              <a:gdLst>
                <a:gd name="connsiteX0" fmla="*/ 72485 w 76200"/>
                <a:gd name="connsiteY0" fmla="*/ 97536 h 209550"/>
                <a:gd name="connsiteX1" fmla="*/ 72294 w 76200"/>
                <a:gd name="connsiteY1" fmla="*/ 204216 h 209550"/>
                <a:gd name="connsiteX2" fmla="*/ 7144 w 76200"/>
                <a:gd name="connsiteY2" fmla="*/ 113824 h 209550"/>
                <a:gd name="connsiteX3" fmla="*/ 7334 w 76200"/>
                <a:gd name="connsiteY3" fmla="*/ 7144 h 209550"/>
                <a:gd name="connsiteX4" fmla="*/ 72485 w 76200"/>
                <a:gd name="connsiteY4" fmla="*/ 97536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209550">
                  <a:moveTo>
                    <a:pt x="72485" y="97536"/>
                  </a:moveTo>
                  <a:lnTo>
                    <a:pt x="72294" y="204216"/>
                  </a:lnTo>
                  <a:cubicBezTo>
                    <a:pt x="29051" y="179260"/>
                    <a:pt x="7334" y="146494"/>
                    <a:pt x="7144" y="113824"/>
                  </a:cubicBezTo>
                  <a:lnTo>
                    <a:pt x="7334" y="7144"/>
                  </a:lnTo>
                  <a:cubicBezTo>
                    <a:pt x="7525" y="39814"/>
                    <a:pt x="29146" y="72485"/>
                    <a:pt x="72485" y="97536"/>
                  </a:cubicBez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35" name="Freeform: Shape 134">
              <a:extLst>
                <a:ext uri="{FF2B5EF4-FFF2-40B4-BE49-F238E27FC236}">
                  <a16:creationId xmlns:a16="http://schemas.microsoft.com/office/drawing/2014/main" id="{503ED783-F469-4F05-B73B-9E07FA2B8968}"/>
                </a:ext>
              </a:extLst>
            </p:cNvPr>
            <p:cNvSpPr/>
            <p:nvPr/>
          </p:nvSpPr>
          <p:spPr>
            <a:xfrm>
              <a:off x="21066651" y="6147243"/>
              <a:ext cx="479814" cy="199923"/>
            </a:xfrm>
            <a:custGeom>
              <a:avLst/>
              <a:gdLst>
                <a:gd name="connsiteX0" fmla="*/ 227838 w 228600"/>
                <a:gd name="connsiteY0" fmla="*/ 7144 h 95250"/>
                <a:gd name="connsiteX1" fmla="*/ 72295 w 228600"/>
                <a:gd name="connsiteY1" fmla="*/ 97536 h 95250"/>
                <a:gd name="connsiteX2" fmla="*/ 7144 w 228600"/>
                <a:gd name="connsiteY2" fmla="*/ 7144 h 95250"/>
                <a:gd name="connsiteX3" fmla="*/ 227838 w 228600"/>
                <a:gd name="connsiteY3" fmla="*/ 7144 h 95250"/>
              </a:gdLst>
              <a:ahLst/>
              <a:cxnLst>
                <a:cxn ang="0">
                  <a:pos x="connsiteX0" y="connsiteY0"/>
                </a:cxn>
                <a:cxn ang="0">
                  <a:pos x="connsiteX1" y="connsiteY1"/>
                </a:cxn>
                <a:cxn ang="0">
                  <a:pos x="connsiteX2" y="connsiteY2"/>
                </a:cxn>
                <a:cxn ang="0">
                  <a:pos x="connsiteX3" y="connsiteY3"/>
                </a:cxn>
              </a:cxnLst>
              <a:rect l="l" t="t" r="r" b="b"/>
              <a:pathLst>
                <a:path w="228600" h="95250">
                  <a:moveTo>
                    <a:pt x="227838" y="7144"/>
                  </a:moveTo>
                  <a:lnTo>
                    <a:pt x="72295" y="97536"/>
                  </a:lnTo>
                  <a:cubicBezTo>
                    <a:pt x="29051" y="72580"/>
                    <a:pt x="7334" y="39814"/>
                    <a:pt x="7144" y="7144"/>
                  </a:cubicBezTo>
                  <a:lnTo>
                    <a:pt x="227838" y="714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36" name="Freeform: Shape 135">
              <a:extLst>
                <a:ext uri="{FF2B5EF4-FFF2-40B4-BE49-F238E27FC236}">
                  <a16:creationId xmlns:a16="http://schemas.microsoft.com/office/drawing/2014/main" id="{3703B1EC-7343-4CC8-B6D1-E20852F3C4F1}"/>
                </a:ext>
              </a:extLst>
            </p:cNvPr>
            <p:cNvSpPr/>
            <p:nvPr/>
          </p:nvSpPr>
          <p:spPr>
            <a:xfrm>
              <a:off x="21529271" y="6082269"/>
              <a:ext cx="479814" cy="299884"/>
            </a:xfrm>
            <a:custGeom>
              <a:avLst/>
              <a:gdLst>
                <a:gd name="connsiteX0" fmla="*/ 228029 w 228600"/>
                <a:gd name="connsiteY0" fmla="*/ 7144 h 142875"/>
                <a:gd name="connsiteX1" fmla="*/ 227838 w 228600"/>
                <a:gd name="connsiteY1" fmla="*/ 144780 h 142875"/>
                <a:gd name="connsiteX2" fmla="*/ 7144 w 228600"/>
                <a:gd name="connsiteY2" fmla="*/ 144780 h 142875"/>
                <a:gd name="connsiteX3" fmla="*/ 7430 w 228600"/>
                <a:gd name="connsiteY3" fmla="*/ 7144 h 142875"/>
              </a:gdLst>
              <a:ahLst/>
              <a:cxnLst>
                <a:cxn ang="0">
                  <a:pos x="connsiteX0" y="connsiteY0"/>
                </a:cxn>
                <a:cxn ang="0">
                  <a:pos x="connsiteX1" y="connsiteY1"/>
                </a:cxn>
                <a:cxn ang="0">
                  <a:pos x="connsiteX2" y="connsiteY2"/>
                </a:cxn>
                <a:cxn ang="0">
                  <a:pos x="connsiteX3" y="connsiteY3"/>
                </a:cxn>
              </a:cxnLst>
              <a:rect l="l" t="t" r="r" b="b"/>
              <a:pathLst>
                <a:path w="228600" h="142875">
                  <a:moveTo>
                    <a:pt x="228029" y="7144"/>
                  </a:moveTo>
                  <a:lnTo>
                    <a:pt x="227838" y="144780"/>
                  </a:lnTo>
                  <a:lnTo>
                    <a:pt x="7144" y="144780"/>
                  </a:lnTo>
                  <a:lnTo>
                    <a:pt x="7430" y="7144"/>
                  </a:lnTo>
                  <a:close/>
                </a:path>
              </a:pathLst>
            </a:custGeom>
            <a:solidFill>
              <a:srgbClr val="EA3D5B"/>
            </a:solidFill>
            <a:ln w="9525" cap="flat">
              <a:noFill/>
              <a:prstDash val="solid"/>
              <a:miter/>
            </a:ln>
          </p:spPr>
          <p:txBody>
            <a:bodyPr rtlCol="0" anchor="ctr"/>
            <a:lstStyle/>
            <a:p>
              <a:endParaRPr lang="en-US" sz="900">
                <a:latin typeface="Lato" panose="020F0502020204030203" pitchFamily="34" charset="0"/>
              </a:endParaRPr>
            </a:p>
          </p:txBody>
        </p:sp>
        <p:sp>
          <p:nvSpPr>
            <p:cNvPr id="137" name="Freeform: Shape 136">
              <a:extLst>
                <a:ext uri="{FF2B5EF4-FFF2-40B4-BE49-F238E27FC236}">
                  <a16:creationId xmlns:a16="http://schemas.microsoft.com/office/drawing/2014/main" id="{A64EDFF3-8475-4BE5-B39B-0D41F8D40898}"/>
                </a:ext>
              </a:extLst>
            </p:cNvPr>
            <p:cNvSpPr/>
            <p:nvPr/>
          </p:nvSpPr>
          <p:spPr>
            <a:xfrm>
              <a:off x="21529871" y="5892541"/>
              <a:ext cx="479814" cy="199923"/>
            </a:xfrm>
            <a:custGeom>
              <a:avLst/>
              <a:gdLst>
                <a:gd name="connsiteX0" fmla="*/ 162591 w 228600"/>
                <a:gd name="connsiteY0" fmla="*/ 7144 h 95250"/>
                <a:gd name="connsiteX1" fmla="*/ 227743 w 228600"/>
                <a:gd name="connsiteY1" fmla="*/ 97536 h 95250"/>
                <a:gd name="connsiteX2" fmla="*/ 7144 w 228600"/>
                <a:gd name="connsiteY2" fmla="*/ 97536 h 95250"/>
                <a:gd name="connsiteX3" fmla="*/ 162591 w 228600"/>
                <a:gd name="connsiteY3" fmla="*/ 7144 h 95250"/>
              </a:gdLst>
              <a:ahLst/>
              <a:cxnLst>
                <a:cxn ang="0">
                  <a:pos x="connsiteX0" y="connsiteY0"/>
                </a:cxn>
                <a:cxn ang="0">
                  <a:pos x="connsiteX1" y="connsiteY1"/>
                </a:cxn>
                <a:cxn ang="0">
                  <a:pos x="connsiteX2" y="connsiteY2"/>
                </a:cxn>
                <a:cxn ang="0">
                  <a:pos x="connsiteX3" y="connsiteY3"/>
                </a:cxn>
              </a:cxnLst>
              <a:rect l="l" t="t" r="r" b="b"/>
              <a:pathLst>
                <a:path w="228600" h="95250">
                  <a:moveTo>
                    <a:pt x="162591" y="7144"/>
                  </a:moveTo>
                  <a:cubicBezTo>
                    <a:pt x="205835" y="32099"/>
                    <a:pt x="227743" y="64770"/>
                    <a:pt x="227743" y="97536"/>
                  </a:cubicBezTo>
                  <a:lnTo>
                    <a:pt x="7144" y="97536"/>
                  </a:lnTo>
                  <a:lnTo>
                    <a:pt x="162591" y="7144"/>
                  </a:lnTo>
                  <a:close/>
                </a:path>
              </a:pathLst>
            </a:custGeom>
            <a:solidFill>
              <a:srgbClr val="FD546B"/>
            </a:solidFill>
            <a:ln w="9525" cap="flat">
              <a:noFill/>
              <a:prstDash val="solid"/>
              <a:miter/>
            </a:ln>
          </p:spPr>
          <p:txBody>
            <a:bodyPr rtlCol="0" anchor="ctr"/>
            <a:lstStyle/>
            <a:p>
              <a:endParaRPr lang="en-US" sz="900">
                <a:latin typeface="Lato" panose="020F0502020204030203" pitchFamily="34" charset="0"/>
              </a:endParaRPr>
            </a:p>
          </p:txBody>
        </p:sp>
        <p:sp>
          <p:nvSpPr>
            <p:cNvPr id="138" name="Freeform: Shape 137">
              <a:extLst>
                <a:ext uri="{FF2B5EF4-FFF2-40B4-BE49-F238E27FC236}">
                  <a16:creationId xmlns:a16="http://schemas.microsoft.com/office/drawing/2014/main" id="{E21AE853-68E1-46E8-A604-BC7022F3E08B}"/>
                </a:ext>
              </a:extLst>
            </p:cNvPr>
            <p:cNvSpPr/>
            <p:nvPr/>
          </p:nvSpPr>
          <p:spPr>
            <a:xfrm>
              <a:off x="21523872" y="6212217"/>
              <a:ext cx="19992" cy="439830"/>
            </a:xfrm>
            <a:custGeom>
              <a:avLst/>
              <a:gdLst>
                <a:gd name="connsiteX0" fmla="*/ 10002 w 9525"/>
                <a:gd name="connsiteY0" fmla="*/ 7144 h 209550"/>
                <a:gd name="connsiteX1" fmla="*/ 9716 w 9525"/>
                <a:gd name="connsiteY1" fmla="*/ 82867 h 209550"/>
                <a:gd name="connsiteX2" fmla="*/ 7144 w 9525"/>
                <a:gd name="connsiteY2" fmla="*/ 210502 h 209550"/>
                <a:gd name="connsiteX3" fmla="*/ 7334 w 9525"/>
                <a:gd name="connsiteY3" fmla="*/ 134874 h 209550"/>
              </a:gdLst>
              <a:ahLst/>
              <a:cxnLst>
                <a:cxn ang="0">
                  <a:pos x="connsiteX0" y="connsiteY0"/>
                </a:cxn>
                <a:cxn ang="0">
                  <a:pos x="connsiteX1" y="connsiteY1"/>
                </a:cxn>
                <a:cxn ang="0">
                  <a:pos x="connsiteX2" y="connsiteY2"/>
                </a:cxn>
                <a:cxn ang="0">
                  <a:pos x="connsiteX3" y="connsiteY3"/>
                </a:cxn>
              </a:cxnLst>
              <a:rect l="l" t="t" r="r" b="b"/>
              <a:pathLst>
                <a:path w="9525" h="209550">
                  <a:moveTo>
                    <a:pt x="10002" y="7144"/>
                  </a:moveTo>
                  <a:lnTo>
                    <a:pt x="9716" y="82867"/>
                  </a:lnTo>
                  <a:lnTo>
                    <a:pt x="7144" y="210502"/>
                  </a:lnTo>
                  <a:lnTo>
                    <a:pt x="7334" y="134874"/>
                  </a:lnTo>
                  <a:close/>
                </a:path>
              </a:pathLst>
            </a:custGeom>
            <a:solidFill>
              <a:srgbClr val="E4E8F4"/>
            </a:solidFill>
            <a:ln w="9525" cap="flat">
              <a:noFill/>
              <a:prstDash val="solid"/>
              <a:miter/>
            </a:ln>
          </p:spPr>
          <p:txBody>
            <a:bodyPr rtlCol="0" anchor="ctr"/>
            <a:lstStyle/>
            <a:p>
              <a:endParaRPr lang="en-US" sz="900">
                <a:latin typeface="Lato" panose="020F0502020204030203" pitchFamily="34" charset="0"/>
              </a:endParaRPr>
            </a:p>
          </p:txBody>
        </p:sp>
        <p:sp>
          <p:nvSpPr>
            <p:cNvPr id="139" name="Freeform: Shape 138">
              <a:extLst>
                <a:ext uri="{FF2B5EF4-FFF2-40B4-BE49-F238E27FC236}">
                  <a16:creationId xmlns:a16="http://schemas.microsoft.com/office/drawing/2014/main" id="{F7F97F82-D5EE-42FE-9030-5AD3B594B98F}"/>
                </a:ext>
              </a:extLst>
            </p:cNvPr>
            <p:cNvSpPr/>
            <p:nvPr/>
          </p:nvSpPr>
          <p:spPr>
            <a:xfrm>
              <a:off x="21203398" y="6212217"/>
              <a:ext cx="339868" cy="279892"/>
            </a:xfrm>
            <a:custGeom>
              <a:avLst/>
              <a:gdLst>
                <a:gd name="connsiteX0" fmla="*/ 162687 w 161925"/>
                <a:gd name="connsiteY0" fmla="*/ 7144 h 133350"/>
                <a:gd name="connsiteX1" fmla="*/ 160020 w 161925"/>
                <a:gd name="connsiteY1" fmla="*/ 134874 h 133350"/>
                <a:gd name="connsiteX2" fmla="*/ 7144 w 161925"/>
                <a:gd name="connsiteY2" fmla="*/ 97536 h 133350"/>
                <a:gd name="connsiteX3" fmla="*/ 162687 w 161925"/>
                <a:gd name="connsiteY3" fmla="*/ 7144 h 133350"/>
              </a:gdLst>
              <a:ahLst/>
              <a:cxnLst>
                <a:cxn ang="0">
                  <a:pos x="connsiteX0" y="connsiteY0"/>
                </a:cxn>
                <a:cxn ang="0">
                  <a:pos x="connsiteX1" y="connsiteY1"/>
                </a:cxn>
                <a:cxn ang="0">
                  <a:pos x="connsiteX2" y="connsiteY2"/>
                </a:cxn>
                <a:cxn ang="0">
                  <a:pos x="connsiteX3" y="connsiteY3"/>
                </a:cxn>
              </a:cxnLst>
              <a:rect l="l" t="t" r="r" b="b"/>
              <a:pathLst>
                <a:path w="161925" h="133350">
                  <a:moveTo>
                    <a:pt x="162687" y="7144"/>
                  </a:moveTo>
                  <a:lnTo>
                    <a:pt x="160020" y="134874"/>
                  </a:lnTo>
                  <a:cubicBezTo>
                    <a:pt x="104870" y="134398"/>
                    <a:pt x="49435" y="122015"/>
                    <a:pt x="7144" y="97536"/>
                  </a:cubicBezTo>
                  <a:lnTo>
                    <a:pt x="162687" y="7144"/>
                  </a:ln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140" name="Freeform: Shape 139">
              <a:extLst>
                <a:ext uri="{FF2B5EF4-FFF2-40B4-BE49-F238E27FC236}">
                  <a16:creationId xmlns:a16="http://schemas.microsoft.com/office/drawing/2014/main" id="{E995E4BD-B218-4AD7-BF5B-EED0C13FA4DF}"/>
                </a:ext>
              </a:extLst>
            </p:cNvPr>
            <p:cNvSpPr/>
            <p:nvPr/>
          </p:nvSpPr>
          <p:spPr>
            <a:xfrm>
              <a:off x="21202997" y="6401943"/>
              <a:ext cx="339868" cy="259899"/>
            </a:xfrm>
            <a:custGeom>
              <a:avLst/>
              <a:gdLst>
                <a:gd name="connsiteX0" fmla="*/ 160211 w 161925"/>
                <a:gd name="connsiteY0" fmla="*/ 44482 h 123825"/>
                <a:gd name="connsiteX1" fmla="*/ 160020 w 161925"/>
                <a:gd name="connsiteY1" fmla="*/ 120206 h 123825"/>
                <a:gd name="connsiteX2" fmla="*/ 7144 w 161925"/>
                <a:gd name="connsiteY2" fmla="*/ 82867 h 123825"/>
                <a:gd name="connsiteX3" fmla="*/ 7334 w 161925"/>
                <a:gd name="connsiteY3" fmla="*/ 7144 h 123825"/>
                <a:gd name="connsiteX4" fmla="*/ 160211 w 161925"/>
                <a:gd name="connsiteY4" fmla="*/ 44482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23825">
                  <a:moveTo>
                    <a:pt x="160211" y="44482"/>
                  </a:moveTo>
                  <a:lnTo>
                    <a:pt x="160020" y="120206"/>
                  </a:lnTo>
                  <a:cubicBezTo>
                    <a:pt x="104870" y="119729"/>
                    <a:pt x="49435" y="107347"/>
                    <a:pt x="7144" y="82867"/>
                  </a:cubicBezTo>
                  <a:lnTo>
                    <a:pt x="7334" y="7144"/>
                  </a:lnTo>
                  <a:cubicBezTo>
                    <a:pt x="49625" y="31528"/>
                    <a:pt x="105061" y="44006"/>
                    <a:pt x="160211" y="44482"/>
                  </a:cubicBez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141" name="Freeform: Shape 140">
              <a:extLst>
                <a:ext uri="{FF2B5EF4-FFF2-40B4-BE49-F238E27FC236}">
                  <a16:creationId xmlns:a16="http://schemas.microsoft.com/office/drawing/2014/main" id="{400E45DD-1676-4AD3-A4B2-834957AF39EA}"/>
                </a:ext>
              </a:extLst>
            </p:cNvPr>
            <p:cNvSpPr/>
            <p:nvPr/>
          </p:nvSpPr>
          <p:spPr>
            <a:xfrm>
              <a:off x="21523872" y="6126252"/>
              <a:ext cx="479814" cy="539791"/>
            </a:xfrm>
            <a:custGeom>
              <a:avLst/>
              <a:gdLst>
                <a:gd name="connsiteX0" fmla="*/ 230600 w 228600"/>
                <a:gd name="connsiteY0" fmla="*/ 7144 h 257175"/>
                <a:gd name="connsiteX1" fmla="*/ 230410 w 228600"/>
                <a:gd name="connsiteY1" fmla="*/ 123825 h 257175"/>
                <a:gd name="connsiteX2" fmla="*/ 166307 w 228600"/>
                <a:gd name="connsiteY2" fmla="*/ 214217 h 257175"/>
                <a:gd name="connsiteX3" fmla="*/ 7144 w 228600"/>
                <a:gd name="connsiteY3" fmla="*/ 251555 h 257175"/>
                <a:gd name="connsiteX4" fmla="*/ 7334 w 228600"/>
                <a:gd name="connsiteY4" fmla="*/ 134874 h 257175"/>
                <a:gd name="connsiteX5" fmla="*/ 166497 w 228600"/>
                <a:gd name="connsiteY5" fmla="*/ 97536 h 257175"/>
                <a:gd name="connsiteX6" fmla="*/ 230600 w 228600"/>
                <a:gd name="connsiteY6" fmla="*/ 714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257175">
                  <a:moveTo>
                    <a:pt x="230600" y="7144"/>
                  </a:moveTo>
                  <a:lnTo>
                    <a:pt x="230410" y="123825"/>
                  </a:lnTo>
                  <a:cubicBezTo>
                    <a:pt x="230600" y="156496"/>
                    <a:pt x="209265" y="189167"/>
                    <a:pt x="166307" y="214217"/>
                  </a:cubicBezTo>
                  <a:cubicBezTo>
                    <a:pt x="122492" y="239649"/>
                    <a:pt x="64865" y="252127"/>
                    <a:pt x="7144" y="251555"/>
                  </a:cubicBezTo>
                  <a:lnTo>
                    <a:pt x="7334" y="134874"/>
                  </a:lnTo>
                  <a:cubicBezTo>
                    <a:pt x="65056" y="135446"/>
                    <a:pt x="122682" y="122968"/>
                    <a:pt x="166497" y="97536"/>
                  </a:cubicBezTo>
                  <a:cubicBezTo>
                    <a:pt x="209455" y="72580"/>
                    <a:pt x="230791" y="39814"/>
                    <a:pt x="230600" y="7144"/>
                  </a:cubicBezTo>
                  <a:close/>
                </a:path>
              </a:pathLst>
            </a:custGeom>
            <a:solidFill>
              <a:srgbClr val="7CDF82"/>
            </a:solidFill>
            <a:ln w="9525" cap="flat">
              <a:noFill/>
              <a:prstDash val="solid"/>
              <a:miter/>
            </a:ln>
          </p:spPr>
          <p:txBody>
            <a:bodyPr rtlCol="0" anchor="ctr"/>
            <a:lstStyle/>
            <a:p>
              <a:endParaRPr lang="en-US" sz="900">
                <a:latin typeface="Lato" panose="020F0502020204030203" pitchFamily="34" charset="0"/>
              </a:endParaRPr>
            </a:p>
          </p:txBody>
        </p:sp>
        <p:sp>
          <p:nvSpPr>
            <p:cNvPr id="142" name="Freeform: Shape 141">
              <a:extLst>
                <a:ext uri="{FF2B5EF4-FFF2-40B4-BE49-F238E27FC236}">
                  <a16:creationId xmlns:a16="http://schemas.microsoft.com/office/drawing/2014/main" id="{6392ECA0-614E-4D29-BAE2-9F3A78F9CFDD}"/>
                </a:ext>
              </a:extLst>
            </p:cNvPr>
            <p:cNvSpPr/>
            <p:nvPr/>
          </p:nvSpPr>
          <p:spPr>
            <a:xfrm>
              <a:off x="21524273" y="6126252"/>
              <a:ext cx="479814" cy="279892"/>
            </a:xfrm>
            <a:custGeom>
              <a:avLst/>
              <a:gdLst>
                <a:gd name="connsiteX0" fmla="*/ 230410 w 228600"/>
                <a:gd name="connsiteY0" fmla="*/ 7144 h 133350"/>
                <a:gd name="connsiteX1" fmla="*/ 166307 w 228600"/>
                <a:gd name="connsiteY1" fmla="*/ 97536 h 133350"/>
                <a:gd name="connsiteX2" fmla="*/ 7144 w 228600"/>
                <a:gd name="connsiteY2" fmla="*/ 134874 h 133350"/>
                <a:gd name="connsiteX3" fmla="*/ 9811 w 228600"/>
                <a:gd name="connsiteY3" fmla="*/ 7144 h 133350"/>
                <a:gd name="connsiteX4" fmla="*/ 230410 w 228600"/>
                <a:gd name="connsiteY4" fmla="*/ 7144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33350">
                  <a:moveTo>
                    <a:pt x="230410" y="7144"/>
                  </a:moveTo>
                  <a:cubicBezTo>
                    <a:pt x="230600" y="39814"/>
                    <a:pt x="209265" y="72485"/>
                    <a:pt x="166307" y="97536"/>
                  </a:cubicBezTo>
                  <a:cubicBezTo>
                    <a:pt x="122491" y="122968"/>
                    <a:pt x="64865" y="135446"/>
                    <a:pt x="7144" y="134874"/>
                  </a:cubicBezTo>
                  <a:lnTo>
                    <a:pt x="9811" y="7144"/>
                  </a:lnTo>
                  <a:lnTo>
                    <a:pt x="230410" y="7144"/>
                  </a:lnTo>
                  <a:close/>
                </a:path>
              </a:pathLst>
            </a:custGeom>
            <a:solidFill>
              <a:srgbClr val="ACF9AC"/>
            </a:solidFill>
            <a:ln w="9525" cap="flat">
              <a:noFill/>
              <a:prstDash val="solid"/>
              <a:miter/>
            </a:ln>
          </p:spPr>
          <p:txBody>
            <a:bodyPr rtlCol="0" anchor="ctr"/>
            <a:lstStyle/>
            <a:p>
              <a:endParaRPr lang="en-US" sz="900">
                <a:latin typeface="Lato" panose="020F0502020204030203" pitchFamily="34" charset="0"/>
              </a:endParaRPr>
            </a:p>
          </p:txBody>
        </p:sp>
        <p:sp>
          <p:nvSpPr>
            <p:cNvPr id="143" name="Freeform: Shape 142">
              <a:extLst>
                <a:ext uri="{FF2B5EF4-FFF2-40B4-BE49-F238E27FC236}">
                  <a16:creationId xmlns:a16="http://schemas.microsoft.com/office/drawing/2014/main" id="{CF34795B-EF25-4448-BE13-40FC05AE2E4E}"/>
                </a:ext>
              </a:extLst>
            </p:cNvPr>
            <p:cNvSpPr/>
            <p:nvPr/>
          </p:nvSpPr>
          <p:spPr>
            <a:xfrm>
              <a:off x="16219927" y="3537253"/>
              <a:ext cx="179930" cy="919644"/>
            </a:xfrm>
            <a:custGeom>
              <a:avLst/>
              <a:gdLst>
                <a:gd name="connsiteX0" fmla="*/ 84201 w 85725"/>
                <a:gd name="connsiteY0" fmla="*/ 439484 h 438150"/>
                <a:gd name="connsiteX1" fmla="*/ 8287 w 85725"/>
                <a:gd name="connsiteY1" fmla="*/ 395383 h 438150"/>
                <a:gd name="connsiteX2" fmla="*/ 7144 w 85725"/>
                <a:gd name="connsiteY2" fmla="*/ 7144 h 438150"/>
                <a:gd name="connsiteX3" fmla="*/ 83153 w 85725"/>
                <a:gd name="connsiteY3" fmla="*/ 51244 h 438150"/>
              </a:gdLst>
              <a:ahLst/>
              <a:cxnLst>
                <a:cxn ang="0">
                  <a:pos x="connsiteX0" y="connsiteY0"/>
                </a:cxn>
                <a:cxn ang="0">
                  <a:pos x="connsiteX1" y="connsiteY1"/>
                </a:cxn>
                <a:cxn ang="0">
                  <a:pos x="connsiteX2" y="connsiteY2"/>
                </a:cxn>
                <a:cxn ang="0">
                  <a:pos x="connsiteX3" y="connsiteY3"/>
                </a:cxn>
              </a:cxnLst>
              <a:rect l="l" t="t" r="r" b="b"/>
              <a:pathLst>
                <a:path w="85725" h="438150">
                  <a:moveTo>
                    <a:pt x="84201" y="439484"/>
                  </a:moveTo>
                  <a:lnTo>
                    <a:pt x="8287" y="395383"/>
                  </a:lnTo>
                  <a:lnTo>
                    <a:pt x="7144" y="7144"/>
                  </a:lnTo>
                  <a:lnTo>
                    <a:pt x="83153" y="51244"/>
                  </a:lnTo>
                  <a:close/>
                </a:path>
              </a:pathLst>
            </a:custGeom>
            <a:solidFill>
              <a:srgbClr val="F13047"/>
            </a:solidFill>
            <a:ln w="9525" cap="flat">
              <a:noFill/>
              <a:prstDash val="solid"/>
              <a:miter/>
            </a:ln>
          </p:spPr>
          <p:txBody>
            <a:bodyPr rtlCol="0" anchor="ctr"/>
            <a:lstStyle/>
            <a:p>
              <a:endParaRPr lang="en-US" sz="900">
                <a:latin typeface="Lato" panose="020F0502020204030203" pitchFamily="34" charset="0"/>
              </a:endParaRPr>
            </a:p>
          </p:txBody>
        </p:sp>
        <p:sp>
          <p:nvSpPr>
            <p:cNvPr id="144" name="Freeform: Shape 143">
              <a:extLst>
                <a:ext uri="{FF2B5EF4-FFF2-40B4-BE49-F238E27FC236}">
                  <a16:creationId xmlns:a16="http://schemas.microsoft.com/office/drawing/2014/main" id="{B5D94F4E-E88C-4E4D-9DE1-792FD3C03CEA}"/>
                </a:ext>
              </a:extLst>
            </p:cNvPr>
            <p:cNvSpPr/>
            <p:nvPr/>
          </p:nvSpPr>
          <p:spPr>
            <a:xfrm>
              <a:off x="16219927" y="3435493"/>
              <a:ext cx="359861" cy="219915"/>
            </a:xfrm>
            <a:custGeom>
              <a:avLst/>
              <a:gdLst>
                <a:gd name="connsiteX0" fmla="*/ 83153 w 171450"/>
                <a:gd name="connsiteY0" fmla="*/ 99727 h 104775"/>
                <a:gd name="connsiteX1" fmla="*/ 7144 w 171450"/>
                <a:gd name="connsiteY1" fmla="*/ 55626 h 104775"/>
                <a:gd name="connsiteX2" fmla="*/ 91059 w 171450"/>
                <a:gd name="connsiteY2" fmla="*/ 7144 h 104775"/>
                <a:gd name="connsiteX3" fmla="*/ 167069 w 171450"/>
                <a:gd name="connsiteY3" fmla="*/ 51340 h 104775"/>
              </a:gdLst>
              <a:ahLst/>
              <a:cxnLst>
                <a:cxn ang="0">
                  <a:pos x="connsiteX0" y="connsiteY0"/>
                </a:cxn>
                <a:cxn ang="0">
                  <a:pos x="connsiteX1" y="connsiteY1"/>
                </a:cxn>
                <a:cxn ang="0">
                  <a:pos x="connsiteX2" y="connsiteY2"/>
                </a:cxn>
                <a:cxn ang="0">
                  <a:pos x="connsiteX3" y="connsiteY3"/>
                </a:cxn>
              </a:cxnLst>
              <a:rect l="l" t="t" r="r" b="b"/>
              <a:pathLst>
                <a:path w="171450" h="104775">
                  <a:moveTo>
                    <a:pt x="83153" y="99727"/>
                  </a:moveTo>
                  <a:lnTo>
                    <a:pt x="7144" y="55626"/>
                  </a:lnTo>
                  <a:lnTo>
                    <a:pt x="91059" y="7144"/>
                  </a:lnTo>
                  <a:lnTo>
                    <a:pt x="167069" y="51340"/>
                  </a:lnTo>
                  <a:close/>
                </a:path>
              </a:pathLst>
            </a:custGeom>
            <a:solidFill>
              <a:srgbClr val="FD546B"/>
            </a:solidFill>
            <a:ln w="9525" cap="flat">
              <a:noFill/>
              <a:prstDash val="solid"/>
              <a:miter/>
            </a:ln>
          </p:spPr>
          <p:txBody>
            <a:bodyPr rtlCol="0" anchor="ctr"/>
            <a:lstStyle/>
            <a:p>
              <a:endParaRPr lang="en-US" sz="900">
                <a:latin typeface="Lato" panose="020F0502020204030203" pitchFamily="34" charset="0"/>
              </a:endParaRPr>
            </a:p>
          </p:txBody>
        </p:sp>
        <p:sp>
          <p:nvSpPr>
            <p:cNvPr id="145" name="Freeform: Shape 144">
              <a:extLst>
                <a:ext uri="{FF2B5EF4-FFF2-40B4-BE49-F238E27FC236}">
                  <a16:creationId xmlns:a16="http://schemas.microsoft.com/office/drawing/2014/main" id="{7AAD8CDA-BE7E-43BC-A585-66540A561FFF}"/>
                </a:ext>
              </a:extLst>
            </p:cNvPr>
            <p:cNvSpPr/>
            <p:nvPr/>
          </p:nvSpPr>
          <p:spPr>
            <a:xfrm>
              <a:off x="16379464" y="3528257"/>
              <a:ext cx="199923" cy="939636"/>
            </a:xfrm>
            <a:custGeom>
              <a:avLst/>
              <a:gdLst>
                <a:gd name="connsiteX0" fmla="*/ 91060 w 95250"/>
                <a:gd name="connsiteY0" fmla="*/ 7144 h 447675"/>
                <a:gd name="connsiteX1" fmla="*/ 92107 w 95250"/>
                <a:gd name="connsiteY1" fmla="*/ 395288 h 447675"/>
                <a:gd name="connsiteX2" fmla="*/ 8192 w 95250"/>
                <a:gd name="connsiteY2" fmla="*/ 443770 h 447675"/>
                <a:gd name="connsiteX3" fmla="*/ 7144 w 95250"/>
                <a:gd name="connsiteY3" fmla="*/ 55531 h 447675"/>
              </a:gdLst>
              <a:ahLst/>
              <a:cxnLst>
                <a:cxn ang="0">
                  <a:pos x="connsiteX0" y="connsiteY0"/>
                </a:cxn>
                <a:cxn ang="0">
                  <a:pos x="connsiteX1" y="connsiteY1"/>
                </a:cxn>
                <a:cxn ang="0">
                  <a:pos x="connsiteX2" y="connsiteY2"/>
                </a:cxn>
                <a:cxn ang="0">
                  <a:pos x="connsiteX3" y="connsiteY3"/>
                </a:cxn>
              </a:cxnLst>
              <a:rect l="l" t="t" r="r" b="b"/>
              <a:pathLst>
                <a:path w="95250" h="447675">
                  <a:moveTo>
                    <a:pt x="91060" y="7144"/>
                  </a:moveTo>
                  <a:lnTo>
                    <a:pt x="92107" y="395288"/>
                  </a:lnTo>
                  <a:lnTo>
                    <a:pt x="8192" y="443770"/>
                  </a:lnTo>
                  <a:lnTo>
                    <a:pt x="7144" y="55531"/>
                  </a:lnTo>
                  <a:close/>
                </a:path>
              </a:pathLst>
            </a:custGeom>
            <a:solidFill>
              <a:srgbClr val="EA3D5B"/>
            </a:solidFill>
            <a:ln w="9525" cap="flat">
              <a:noFill/>
              <a:prstDash val="solid"/>
              <a:miter/>
            </a:ln>
          </p:spPr>
          <p:txBody>
            <a:bodyPr rtlCol="0" anchor="ctr"/>
            <a:lstStyle/>
            <a:p>
              <a:endParaRPr lang="en-US" sz="900">
                <a:latin typeface="Lato" panose="020F0502020204030203" pitchFamily="34" charset="0"/>
              </a:endParaRPr>
            </a:p>
          </p:txBody>
        </p:sp>
        <p:sp>
          <p:nvSpPr>
            <p:cNvPr id="146" name="Freeform: Shape 145">
              <a:extLst>
                <a:ext uri="{FF2B5EF4-FFF2-40B4-BE49-F238E27FC236}">
                  <a16:creationId xmlns:a16="http://schemas.microsoft.com/office/drawing/2014/main" id="{90355D8D-847F-4F16-9EC3-4BDFC9E977ED}"/>
                </a:ext>
              </a:extLst>
            </p:cNvPr>
            <p:cNvSpPr/>
            <p:nvPr/>
          </p:nvSpPr>
          <p:spPr>
            <a:xfrm>
              <a:off x="15976221" y="3831940"/>
              <a:ext cx="179930" cy="779698"/>
            </a:xfrm>
            <a:custGeom>
              <a:avLst/>
              <a:gdLst>
                <a:gd name="connsiteX0" fmla="*/ 84011 w 85725"/>
                <a:gd name="connsiteY0" fmla="*/ 366236 h 371475"/>
                <a:gd name="connsiteX1" fmla="*/ 8097 w 85725"/>
                <a:gd name="connsiteY1" fmla="*/ 322136 h 371475"/>
                <a:gd name="connsiteX2" fmla="*/ 7144 w 85725"/>
                <a:gd name="connsiteY2" fmla="*/ 7144 h 371475"/>
                <a:gd name="connsiteX3" fmla="*/ 83154 w 85725"/>
                <a:gd name="connsiteY3" fmla="*/ 51244 h 371475"/>
              </a:gdLst>
              <a:ahLst/>
              <a:cxnLst>
                <a:cxn ang="0">
                  <a:pos x="connsiteX0" y="connsiteY0"/>
                </a:cxn>
                <a:cxn ang="0">
                  <a:pos x="connsiteX1" y="connsiteY1"/>
                </a:cxn>
                <a:cxn ang="0">
                  <a:pos x="connsiteX2" y="connsiteY2"/>
                </a:cxn>
                <a:cxn ang="0">
                  <a:pos x="connsiteX3" y="connsiteY3"/>
                </a:cxn>
              </a:cxnLst>
              <a:rect l="l" t="t" r="r" b="b"/>
              <a:pathLst>
                <a:path w="85725" h="371475">
                  <a:moveTo>
                    <a:pt x="84011" y="366236"/>
                  </a:moveTo>
                  <a:lnTo>
                    <a:pt x="8097" y="322136"/>
                  </a:lnTo>
                  <a:lnTo>
                    <a:pt x="7144" y="7144"/>
                  </a:lnTo>
                  <a:lnTo>
                    <a:pt x="83154" y="5124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47" name="Freeform: Shape 146">
              <a:extLst>
                <a:ext uri="{FF2B5EF4-FFF2-40B4-BE49-F238E27FC236}">
                  <a16:creationId xmlns:a16="http://schemas.microsoft.com/office/drawing/2014/main" id="{549616B5-7998-4C82-9586-1D0170A23951}"/>
                </a:ext>
              </a:extLst>
            </p:cNvPr>
            <p:cNvSpPr/>
            <p:nvPr/>
          </p:nvSpPr>
          <p:spPr>
            <a:xfrm>
              <a:off x="15976221" y="3730178"/>
              <a:ext cx="359861" cy="219915"/>
            </a:xfrm>
            <a:custGeom>
              <a:avLst/>
              <a:gdLst>
                <a:gd name="connsiteX0" fmla="*/ 83154 w 171450"/>
                <a:gd name="connsiteY0" fmla="*/ 99727 h 104775"/>
                <a:gd name="connsiteX1" fmla="*/ 7144 w 171450"/>
                <a:gd name="connsiteY1" fmla="*/ 55626 h 104775"/>
                <a:gd name="connsiteX2" fmla="*/ 91154 w 171450"/>
                <a:gd name="connsiteY2" fmla="*/ 7144 h 104775"/>
                <a:gd name="connsiteX3" fmla="*/ 167069 w 171450"/>
                <a:gd name="connsiteY3" fmla="*/ 51340 h 104775"/>
              </a:gdLst>
              <a:ahLst/>
              <a:cxnLst>
                <a:cxn ang="0">
                  <a:pos x="connsiteX0" y="connsiteY0"/>
                </a:cxn>
                <a:cxn ang="0">
                  <a:pos x="connsiteX1" y="connsiteY1"/>
                </a:cxn>
                <a:cxn ang="0">
                  <a:pos x="connsiteX2" y="connsiteY2"/>
                </a:cxn>
                <a:cxn ang="0">
                  <a:pos x="connsiteX3" y="connsiteY3"/>
                </a:cxn>
              </a:cxnLst>
              <a:rect l="l" t="t" r="r" b="b"/>
              <a:pathLst>
                <a:path w="171450" h="104775">
                  <a:moveTo>
                    <a:pt x="83154" y="99727"/>
                  </a:moveTo>
                  <a:lnTo>
                    <a:pt x="7144" y="55626"/>
                  </a:lnTo>
                  <a:lnTo>
                    <a:pt x="91154" y="7144"/>
                  </a:lnTo>
                  <a:lnTo>
                    <a:pt x="167069" y="51340"/>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48" name="Freeform: Shape 147">
              <a:extLst>
                <a:ext uri="{FF2B5EF4-FFF2-40B4-BE49-F238E27FC236}">
                  <a16:creationId xmlns:a16="http://schemas.microsoft.com/office/drawing/2014/main" id="{3A6C912A-AF3C-4053-896D-78A88F5C7A2E}"/>
                </a:ext>
              </a:extLst>
            </p:cNvPr>
            <p:cNvSpPr/>
            <p:nvPr/>
          </p:nvSpPr>
          <p:spPr>
            <a:xfrm>
              <a:off x="16135760" y="3822942"/>
              <a:ext cx="199923" cy="779698"/>
            </a:xfrm>
            <a:custGeom>
              <a:avLst/>
              <a:gdLst>
                <a:gd name="connsiteX0" fmla="*/ 91059 w 95250"/>
                <a:gd name="connsiteY0" fmla="*/ 7144 h 371475"/>
                <a:gd name="connsiteX1" fmla="*/ 92011 w 95250"/>
                <a:gd name="connsiteY1" fmla="*/ 322040 h 371475"/>
                <a:gd name="connsiteX2" fmla="*/ 8001 w 95250"/>
                <a:gd name="connsiteY2" fmla="*/ 370523 h 371475"/>
                <a:gd name="connsiteX3" fmla="*/ 7144 w 95250"/>
                <a:gd name="connsiteY3" fmla="*/ 55531 h 371475"/>
              </a:gdLst>
              <a:ahLst/>
              <a:cxnLst>
                <a:cxn ang="0">
                  <a:pos x="connsiteX0" y="connsiteY0"/>
                </a:cxn>
                <a:cxn ang="0">
                  <a:pos x="connsiteX1" y="connsiteY1"/>
                </a:cxn>
                <a:cxn ang="0">
                  <a:pos x="connsiteX2" y="connsiteY2"/>
                </a:cxn>
                <a:cxn ang="0">
                  <a:pos x="connsiteX3" y="connsiteY3"/>
                </a:cxn>
              </a:cxnLst>
              <a:rect l="l" t="t" r="r" b="b"/>
              <a:pathLst>
                <a:path w="95250" h="371475">
                  <a:moveTo>
                    <a:pt x="91059" y="7144"/>
                  </a:moveTo>
                  <a:lnTo>
                    <a:pt x="92011" y="322040"/>
                  </a:lnTo>
                  <a:lnTo>
                    <a:pt x="8001" y="370523"/>
                  </a:lnTo>
                  <a:lnTo>
                    <a:pt x="7144" y="55531"/>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49" name="Freeform: Shape 148">
              <a:extLst>
                <a:ext uri="{FF2B5EF4-FFF2-40B4-BE49-F238E27FC236}">
                  <a16:creationId xmlns:a16="http://schemas.microsoft.com/office/drawing/2014/main" id="{718A70BF-8284-4517-9B9F-4A2022820D81}"/>
                </a:ext>
              </a:extLst>
            </p:cNvPr>
            <p:cNvSpPr/>
            <p:nvPr/>
          </p:nvSpPr>
          <p:spPr>
            <a:xfrm>
              <a:off x="15732716" y="4126426"/>
              <a:ext cx="179930" cy="619760"/>
            </a:xfrm>
            <a:custGeom>
              <a:avLst/>
              <a:gdLst>
                <a:gd name="connsiteX0" fmla="*/ 83725 w 85725"/>
                <a:gd name="connsiteY0" fmla="*/ 293084 h 295275"/>
                <a:gd name="connsiteX1" fmla="*/ 7811 w 85725"/>
                <a:gd name="connsiteY1" fmla="*/ 248888 h 295275"/>
                <a:gd name="connsiteX2" fmla="*/ 7144 w 85725"/>
                <a:gd name="connsiteY2" fmla="*/ 7144 h 295275"/>
                <a:gd name="connsiteX3" fmla="*/ 83058 w 85725"/>
                <a:gd name="connsiteY3" fmla="*/ 51245 h 295275"/>
              </a:gdLst>
              <a:ahLst/>
              <a:cxnLst>
                <a:cxn ang="0">
                  <a:pos x="connsiteX0" y="connsiteY0"/>
                </a:cxn>
                <a:cxn ang="0">
                  <a:pos x="connsiteX1" y="connsiteY1"/>
                </a:cxn>
                <a:cxn ang="0">
                  <a:pos x="connsiteX2" y="connsiteY2"/>
                </a:cxn>
                <a:cxn ang="0">
                  <a:pos x="connsiteX3" y="connsiteY3"/>
                </a:cxn>
              </a:cxnLst>
              <a:rect l="l" t="t" r="r" b="b"/>
              <a:pathLst>
                <a:path w="85725" h="295275">
                  <a:moveTo>
                    <a:pt x="83725" y="293084"/>
                  </a:moveTo>
                  <a:lnTo>
                    <a:pt x="7811" y="248888"/>
                  </a:lnTo>
                  <a:lnTo>
                    <a:pt x="7144" y="7144"/>
                  </a:lnTo>
                  <a:lnTo>
                    <a:pt x="83058" y="51245"/>
                  </a:lnTo>
                  <a:close/>
                </a:path>
              </a:pathLst>
            </a:custGeom>
            <a:solidFill>
              <a:srgbClr val="7CDF82"/>
            </a:solidFill>
            <a:ln w="9525" cap="flat">
              <a:noFill/>
              <a:prstDash val="solid"/>
              <a:miter/>
            </a:ln>
          </p:spPr>
          <p:txBody>
            <a:bodyPr rtlCol="0" anchor="ctr"/>
            <a:lstStyle/>
            <a:p>
              <a:endParaRPr lang="en-US" sz="900">
                <a:latin typeface="Lato" panose="020F0502020204030203" pitchFamily="34" charset="0"/>
              </a:endParaRPr>
            </a:p>
          </p:txBody>
        </p:sp>
        <p:sp>
          <p:nvSpPr>
            <p:cNvPr id="150" name="Freeform: Shape 149">
              <a:extLst>
                <a:ext uri="{FF2B5EF4-FFF2-40B4-BE49-F238E27FC236}">
                  <a16:creationId xmlns:a16="http://schemas.microsoft.com/office/drawing/2014/main" id="{3D3578B7-058F-41B5-A8B6-8623B1A3E27F}"/>
                </a:ext>
              </a:extLst>
            </p:cNvPr>
            <p:cNvSpPr/>
            <p:nvPr/>
          </p:nvSpPr>
          <p:spPr>
            <a:xfrm>
              <a:off x="15732716" y="4024666"/>
              <a:ext cx="359861" cy="219915"/>
            </a:xfrm>
            <a:custGeom>
              <a:avLst/>
              <a:gdLst>
                <a:gd name="connsiteX0" fmla="*/ 83058 w 171450"/>
                <a:gd name="connsiteY0" fmla="*/ 99727 h 104775"/>
                <a:gd name="connsiteX1" fmla="*/ 7144 w 171450"/>
                <a:gd name="connsiteY1" fmla="*/ 55626 h 104775"/>
                <a:gd name="connsiteX2" fmla="*/ 91059 w 171450"/>
                <a:gd name="connsiteY2" fmla="*/ 7144 h 104775"/>
                <a:gd name="connsiteX3" fmla="*/ 167068 w 171450"/>
                <a:gd name="connsiteY3" fmla="*/ 51244 h 104775"/>
              </a:gdLst>
              <a:ahLst/>
              <a:cxnLst>
                <a:cxn ang="0">
                  <a:pos x="connsiteX0" y="connsiteY0"/>
                </a:cxn>
                <a:cxn ang="0">
                  <a:pos x="connsiteX1" y="connsiteY1"/>
                </a:cxn>
                <a:cxn ang="0">
                  <a:pos x="connsiteX2" y="connsiteY2"/>
                </a:cxn>
                <a:cxn ang="0">
                  <a:pos x="connsiteX3" y="connsiteY3"/>
                </a:cxn>
              </a:cxnLst>
              <a:rect l="l" t="t" r="r" b="b"/>
              <a:pathLst>
                <a:path w="171450" h="104775">
                  <a:moveTo>
                    <a:pt x="83058" y="99727"/>
                  </a:moveTo>
                  <a:lnTo>
                    <a:pt x="7144" y="55626"/>
                  </a:lnTo>
                  <a:lnTo>
                    <a:pt x="91059" y="7144"/>
                  </a:lnTo>
                  <a:lnTo>
                    <a:pt x="167068" y="51244"/>
                  </a:lnTo>
                  <a:close/>
                </a:path>
              </a:pathLst>
            </a:custGeom>
            <a:solidFill>
              <a:srgbClr val="94ED96"/>
            </a:solidFill>
            <a:ln w="9525" cap="flat">
              <a:noFill/>
              <a:prstDash val="solid"/>
              <a:miter/>
            </a:ln>
          </p:spPr>
          <p:txBody>
            <a:bodyPr rtlCol="0" anchor="ctr"/>
            <a:lstStyle/>
            <a:p>
              <a:endParaRPr lang="en-US" sz="900">
                <a:latin typeface="Lato" panose="020F0502020204030203" pitchFamily="34" charset="0"/>
              </a:endParaRPr>
            </a:p>
          </p:txBody>
        </p:sp>
        <p:sp>
          <p:nvSpPr>
            <p:cNvPr id="151" name="Freeform: Shape 150">
              <a:extLst>
                <a:ext uri="{FF2B5EF4-FFF2-40B4-BE49-F238E27FC236}">
                  <a16:creationId xmlns:a16="http://schemas.microsoft.com/office/drawing/2014/main" id="{3A773A67-BCA5-4A5E-AFD7-D06DBE0252E9}"/>
                </a:ext>
              </a:extLst>
            </p:cNvPr>
            <p:cNvSpPr/>
            <p:nvPr/>
          </p:nvSpPr>
          <p:spPr>
            <a:xfrm>
              <a:off x="15892054" y="4117228"/>
              <a:ext cx="199923" cy="619760"/>
            </a:xfrm>
            <a:custGeom>
              <a:avLst/>
              <a:gdLst>
                <a:gd name="connsiteX0" fmla="*/ 91154 w 95250"/>
                <a:gd name="connsiteY0" fmla="*/ 7144 h 295275"/>
                <a:gd name="connsiteX1" fmla="*/ 91821 w 95250"/>
                <a:gd name="connsiteY1" fmla="*/ 248984 h 295275"/>
                <a:gd name="connsiteX2" fmla="*/ 7810 w 95250"/>
                <a:gd name="connsiteY2" fmla="*/ 297466 h 295275"/>
                <a:gd name="connsiteX3" fmla="*/ 7144 w 95250"/>
                <a:gd name="connsiteY3" fmla="*/ 55626 h 295275"/>
              </a:gdLst>
              <a:ahLst/>
              <a:cxnLst>
                <a:cxn ang="0">
                  <a:pos x="connsiteX0" y="connsiteY0"/>
                </a:cxn>
                <a:cxn ang="0">
                  <a:pos x="connsiteX1" y="connsiteY1"/>
                </a:cxn>
                <a:cxn ang="0">
                  <a:pos x="connsiteX2" y="connsiteY2"/>
                </a:cxn>
                <a:cxn ang="0">
                  <a:pos x="connsiteX3" y="connsiteY3"/>
                </a:cxn>
              </a:cxnLst>
              <a:rect l="l" t="t" r="r" b="b"/>
              <a:pathLst>
                <a:path w="95250" h="295275">
                  <a:moveTo>
                    <a:pt x="91154" y="7144"/>
                  </a:moveTo>
                  <a:lnTo>
                    <a:pt x="91821" y="248984"/>
                  </a:lnTo>
                  <a:lnTo>
                    <a:pt x="7810" y="297466"/>
                  </a:lnTo>
                  <a:lnTo>
                    <a:pt x="7144" y="55626"/>
                  </a:lnTo>
                  <a:close/>
                </a:path>
              </a:pathLst>
            </a:custGeom>
            <a:solidFill>
              <a:srgbClr val="75D178"/>
            </a:solidFill>
            <a:ln w="9525" cap="flat">
              <a:noFill/>
              <a:prstDash val="solid"/>
              <a:miter/>
            </a:ln>
          </p:spPr>
          <p:txBody>
            <a:bodyPr rtlCol="0" anchor="ctr"/>
            <a:lstStyle/>
            <a:p>
              <a:endParaRPr lang="en-US" sz="900">
                <a:latin typeface="Lato" panose="020F0502020204030203" pitchFamily="34" charset="0"/>
              </a:endParaRPr>
            </a:p>
          </p:txBody>
        </p:sp>
        <p:sp>
          <p:nvSpPr>
            <p:cNvPr id="152" name="Freeform: Shape 151">
              <a:extLst>
                <a:ext uri="{FF2B5EF4-FFF2-40B4-BE49-F238E27FC236}">
                  <a16:creationId xmlns:a16="http://schemas.microsoft.com/office/drawing/2014/main" id="{DDD1EE5E-BA7E-4C6D-B381-FB2B123B019D}"/>
                </a:ext>
              </a:extLst>
            </p:cNvPr>
            <p:cNvSpPr/>
            <p:nvPr/>
          </p:nvSpPr>
          <p:spPr>
            <a:xfrm>
              <a:off x="15489010" y="4421110"/>
              <a:ext cx="179930" cy="459822"/>
            </a:xfrm>
            <a:custGeom>
              <a:avLst/>
              <a:gdLst>
                <a:gd name="connsiteX0" fmla="*/ 83630 w 85725"/>
                <a:gd name="connsiteY0" fmla="*/ 219837 h 219075"/>
                <a:gd name="connsiteX1" fmla="*/ 7620 w 85725"/>
                <a:gd name="connsiteY1" fmla="*/ 175641 h 219075"/>
                <a:gd name="connsiteX2" fmla="*/ 7144 w 85725"/>
                <a:gd name="connsiteY2" fmla="*/ 7144 h 219075"/>
                <a:gd name="connsiteX3" fmla="*/ 83058 w 85725"/>
                <a:gd name="connsiteY3" fmla="*/ 51244 h 219075"/>
              </a:gdLst>
              <a:ahLst/>
              <a:cxnLst>
                <a:cxn ang="0">
                  <a:pos x="connsiteX0" y="connsiteY0"/>
                </a:cxn>
                <a:cxn ang="0">
                  <a:pos x="connsiteX1" y="connsiteY1"/>
                </a:cxn>
                <a:cxn ang="0">
                  <a:pos x="connsiteX2" y="connsiteY2"/>
                </a:cxn>
                <a:cxn ang="0">
                  <a:pos x="connsiteX3" y="connsiteY3"/>
                </a:cxn>
              </a:cxnLst>
              <a:rect l="l" t="t" r="r" b="b"/>
              <a:pathLst>
                <a:path w="85725" h="219075">
                  <a:moveTo>
                    <a:pt x="83630" y="219837"/>
                  </a:moveTo>
                  <a:lnTo>
                    <a:pt x="7620" y="175641"/>
                  </a:lnTo>
                  <a:lnTo>
                    <a:pt x="7144" y="7144"/>
                  </a:lnTo>
                  <a:lnTo>
                    <a:pt x="83058" y="51244"/>
                  </a:lnTo>
                  <a:close/>
                </a:path>
              </a:pathLst>
            </a:custGeom>
            <a:solidFill>
              <a:srgbClr val="93D4FF"/>
            </a:solidFill>
            <a:ln w="9525" cap="flat">
              <a:noFill/>
              <a:prstDash val="solid"/>
              <a:miter/>
            </a:ln>
          </p:spPr>
          <p:txBody>
            <a:bodyPr rtlCol="0" anchor="ctr"/>
            <a:lstStyle/>
            <a:p>
              <a:endParaRPr lang="en-US" sz="900">
                <a:latin typeface="Lato" panose="020F0502020204030203" pitchFamily="34" charset="0"/>
              </a:endParaRPr>
            </a:p>
          </p:txBody>
        </p:sp>
        <p:sp>
          <p:nvSpPr>
            <p:cNvPr id="153" name="Freeform: Shape 152">
              <a:extLst>
                <a:ext uri="{FF2B5EF4-FFF2-40B4-BE49-F238E27FC236}">
                  <a16:creationId xmlns:a16="http://schemas.microsoft.com/office/drawing/2014/main" id="{BDBE9B10-49A1-46D9-B5A4-BAFB8E9A1D77}"/>
                </a:ext>
              </a:extLst>
            </p:cNvPr>
            <p:cNvSpPr/>
            <p:nvPr/>
          </p:nvSpPr>
          <p:spPr>
            <a:xfrm>
              <a:off x="15489010" y="4319350"/>
              <a:ext cx="359861" cy="219915"/>
            </a:xfrm>
            <a:custGeom>
              <a:avLst/>
              <a:gdLst>
                <a:gd name="connsiteX0" fmla="*/ 83058 w 171450"/>
                <a:gd name="connsiteY0" fmla="*/ 99727 h 104775"/>
                <a:gd name="connsiteX1" fmla="*/ 7144 w 171450"/>
                <a:gd name="connsiteY1" fmla="*/ 55626 h 104775"/>
                <a:gd name="connsiteX2" fmla="*/ 91059 w 171450"/>
                <a:gd name="connsiteY2" fmla="*/ 7144 h 104775"/>
                <a:gd name="connsiteX3" fmla="*/ 167068 w 171450"/>
                <a:gd name="connsiteY3" fmla="*/ 51245 h 104775"/>
              </a:gdLst>
              <a:ahLst/>
              <a:cxnLst>
                <a:cxn ang="0">
                  <a:pos x="connsiteX0" y="connsiteY0"/>
                </a:cxn>
                <a:cxn ang="0">
                  <a:pos x="connsiteX1" y="connsiteY1"/>
                </a:cxn>
                <a:cxn ang="0">
                  <a:pos x="connsiteX2" y="connsiteY2"/>
                </a:cxn>
                <a:cxn ang="0">
                  <a:pos x="connsiteX3" y="connsiteY3"/>
                </a:cxn>
              </a:cxnLst>
              <a:rect l="l" t="t" r="r" b="b"/>
              <a:pathLst>
                <a:path w="171450" h="104775">
                  <a:moveTo>
                    <a:pt x="83058" y="99727"/>
                  </a:moveTo>
                  <a:lnTo>
                    <a:pt x="7144" y="55626"/>
                  </a:lnTo>
                  <a:lnTo>
                    <a:pt x="91059" y="7144"/>
                  </a:lnTo>
                  <a:lnTo>
                    <a:pt x="167068" y="51245"/>
                  </a:lnTo>
                  <a:close/>
                </a:path>
              </a:pathLst>
            </a:custGeom>
            <a:solidFill>
              <a:srgbClr val="B0E3FF"/>
            </a:solidFill>
            <a:ln w="9525" cap="flat">
              <a:noFill/>
              <a:prstDash val="solid"/>
              <a:miter/>
            </a:ln>
          </p:spPr>
          <p:txBody>
            <a:bodyPr rtlCol="0" anchor="ctr"/>
            <a:lstStyle/>
            <a:p>
              <a:endParaRPr lang="en-US" sz="900">
                <a:latin typeface="Lato" panose="020F0502020204030203" pitchFamily="34" charset="0"/>
              </a:endParaRPr>
            </a:p>
          </p:txBody>
        </p:sp>
        <p:sp>
          <p:nvSpPr>
            <p:cNvPr id="154" name="Freeform: Shape 153">
              <a:extLst>
                <a:ext uri="{FF2B5EF4-FFF2-40B4-BE49-F238E27FC236}">
                  <a16:creationId xmlns:a16="http://schemas.microsoft.com/office/drawing/2014/main" id="{F83CDB4E-D549-4F83-9E33-FAA5FCEDF38D}"/>
                </a:ext>
              </a:extLst>
            </p:cNvPr>
            <p:cNvSpPr/>
            <p:nvPr/>
          </p:nvSpPr>
          <p:spPr>
            <a:xfrm>
              <a:off x="15648348" y="4411915"/>
              <a:ext cx="199923" cy="479814"/>
            </a:xfrm>
            <a:custGeom>
              <a:avLst/>
              <a:gdLst>
                <a:gd name="connsiteX0" fmla="*/ 91154 w 95250"/>
                <a:gd name="connsiteY0" fmla="*/ 7144 h 228600"/>
                <a:gd name="connsiteX1" fmla="*/ 91630 w 95250"/>
                <a:gd name="connsiteY1" fmla="*/ 175736 h 228600"/>
                <a:gd name="connsiteX2" fmla="*/ 7715 w 95250"/>
                <a:gd name="connsiteY2" fmla="*/ 224218 h 228600"/>
                <a:gd name="connsiteX3" fmla="*/ 7144 w 95250"/>
                <a:gd name="connsiteY3" fmla="*/ 55626 h 228600"/>
              </a:gdLst>
              <a:ahLst/>
              <a:cxnLst>
                <a:cxn ang="0">
                  <a:pos x="connsiteX0" y="connsiteY0"/>
                </a:cxn>
                <a:cxn ang="0">
                  <a:pos x="connsiteX1" y="connsiteY1"/>
                </a:cxn>
                <a:cxn ang="0">
                  <a:pos x="connsiteX2" y="connsiteY2"/>
                </a:cxn>
                <a:cxn ang="0">
                  <a:pos x="connsiteX3" y="connsiteY3"/>
                </a:cxn>
              </a:cxnLst>
              <a:rect l="l" t="t" r="r" b="b"/>
              <a:pathLst>
                <a:path w="95250" h="228600">
                  <a:moveTo>
                    <a:pt x="91154" y="7144"/>
                  </a:moveTo>
                  <a:lnTo>
                    <a:pt x="91630" y="175736"/>
                  </a:lnTo>
                  <a:lnTo>
                    <a:pt x="7715" y="224218"/>
                  </a:lnTo>
                  <a:lnTo>
                    <a:pt x="7144" y="55626"/>
                  </a:lnTo>
                  <a:close/>
                </a:path>
              </a:pathLst>
            </a:custGeom>
            <a:solidFill>
              <a:srgbClr val="85CDFD"/>
            </a:solidFill>
            <a:ln w="9525" cap="flat">
              <a:noFill/>
              <a:prstDash val="solid"/>
              <a:miter/>
            </a:ln>
          </p:spPr>
          <p:txBody>
            <a:bodyPr rtlCol="0" anchor="ctr"/>
            <a:lstStyle/>
            <a:p>
              <a:endParaRPr lang="en-US" sz="900">
                <a:latin typeface="Lato" panose="020F0502020204030203" pitchFamily="34" charset="0"/>
              </a:endParaRPr>
            </a:p>
          </p:txBody>
        </p:sp>
        <p:sp>
          <p:nvSpPr>
            <p:cNvPr id="155" name="Freeform: Shape 154">
              <a:extLst>
                <a:ext uri="{FF2B5EF4-FFF2-40B4-BE49-F238E27FC236}">
                  <a16:creationId xmlns:a16="http://schemas.microsoft.com/office/drawing/2014/main" id="{43834864-2A4D-4AA8-9E83-7688729BECD6}"/>
                </a:ext>
              </a:extLst>
            </p:cNvPr>
            <p:cNvSpPr/>
            <p:nvPr/>
          </p:nvSpPr>
          <p:spPr>
            <a:xfrm>
              <a:off x="15245304" y="4715596"/>
              <a:ext cx="179930" cy="319876"/>
            </a:xfrm>
            <a:custGeom>
              <a:avLst/>
              <a:gdLst>
                <a:gd name="connsiteX0" fmla="*/ 83439 w 85725"/>
                <a:gd name="connsiteY0" fmla="*/ 146685 h 152400"/>
                <a:gd name="connsiteX1" fmla="*/ 7430 w 85725"/>
                <a:gd name="connsiteY1" fmla="*/ 102489 h 152400"/>
                <a:gd name="connsiteX2" fmla="*/ 7144 w 85725"/>
                <a:gd name="connsiteY2" fmla="*/ 7144 h 152400"/>
                <a:gd name="connsiteX3" fmla="*/ 83153 w 85725"/>
                <a:gd name="connsiteY3" fmla="*/ 51244 h 152400"/>
              </a:gdLst>
              <a:ahLst/>
              <a:cxnLst>
                <a:cxn ang="0">
                  <a:pos x="connsiteX0" y="connsiteY0"/>
                </a:cxn>
                <a:cxn ang="0">
                  <a:pos x="connsiteX1" y="connsiteY1"/>
                </a:cxn>
                <a:cxn ang="0">
                  <a:pos x="connsiteX2" y="connsiteY2"/>
                </a:cxn>
                <a:cxn ang="0">
                  <a:pos x="connsiteX3" y="connsiteY3"/>
                </a:cxn>
              </a:cxnLst>
              <a:rect l="l" t="t" r="r" b="b"/>
              <a:pathLst>
                <a:path w="85725" h="152400">
                  <a:moveTo>
                    <a:pt x="83439" y="146685"/>
                  </a:moveTo>
                  <a:lnTo>
                    <a:pt x="7430" y="102489"/>
                  </a:lnTo>
                  <a:lnTo>
                    <a:pt x="7144" y="7144"/>
                  </a:lnTo>
                  <a:lnTo>
                    <a:pt x="83153" y="51244"/>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156" name="Freeform: Shape 155">
              <a:extLst>
                <a:ext uri="{FF2B5EF4-FFF2-40B4-BE49-F238E27FC236}">
                  <a16:creationId xmlns:a16="http://schemas.microsoft.com/office/drawing/2014/main" id="{BA6D600D-5F7E-4167-BAEB-B9C12BAE18D5}"/>
                </a:ext>
              </a:extLst>
            </p:cNvPr>
            <p:cNvSpPr/>
            <p:nvPr/>
          </p:nvSpPr>
          <p:spPr>
            <a:xfrm>
              <a:off x="15245304" y="4613836"/>
              <a:ext cx="359861" cy="219915"/>
            </a:xfrm>
            <a:custGeom>
              <a:avLst/>
              <a:gdLst>
                <a:gd name="connsiteX0" fmla="*/ 83153 w 171450"/>
                <a:gd name="connsiteY0" fmla="*/ 99727 h 104775"/>
                <a:gd name="connsiteX1" fmla="*/ 7144 w 171450"/>
                <a:gd name="connsiteY1" fmla="*/ 55626 h 104775"/>
                <a:gd name="connsiteX2" fmla="*/ 91154 w 171450"/>
                <a:gd name="connsiteY2" fmla="*/ 7144 h 104775"/>
                <a:gd name="connsiteX3" fmla="*/ 167069 w 171450"/>
                <a:gd name="connsiteY3" fmla="*/ 51244 h 104775"/>
              </a:gdLst>
              <a:ahLst/>
              <a:cxnLst>
                <a:cxn ang="0">
                  <a:pos x="connsiteX0" y="connsiteY0"/>
                </a:cxn>
                <a:cxn ang="0">
                  <a:pos x="connsiteX1" y="connsiteY1"/>
                </a:cxn>
                <a:cxn ang="0">
                  <a:pos x="connsiteX2" y="connsiteY2"/>
                </a:cxn>
                <a:cxn ang="0">
                  <a:pos x="connsiteX3" y="connsiteY3"/>
                </a:cxn>
              </a:cxnLst>
              <a:rect l="l" t="t" r="r" b="b"/>
              <a:pathLst>
                <a:path w="171450" h="104775">
                  <a:moveTo>
                    <a:pt x="83153" y="99727"/>
                  </a:moveTo>
                  <a:lnTo>
                    <a:pt x="7144" y="55626"/>
                  </a:lnTo>
                  <a:lnTo>
                    <a:pt x="91154" y="7144"/>
                  </a:lnTo>
                  <a:lnTo>
                    <a:pt x="167069" y="51244"/>
                  </a:ln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157" name="Freeform: Shape 156">
              <a:extLst>
                <a:ext uri="{FF2B5EF4-FFF2-40B4-BE49-F238E27FC236}">
                  <a16:creationId xmlns:a16="http://schemas.microsoft.com/office/drawing/2014/main" id="{E21B525F-236A-4D89-9381-053C1BC255BE}"/>
                </a:ext>
              </a:extLst>
            </p:cNvPr>
            <p:cNvSpPr/>
            <p:nvPr/>
          </p:nvSpPr>
          <p:spPr>
            <a:xfrm>
              <a:off x="15404841" y="4706401"/>
              <a:ext cx="199923" cy="319876"/>
            </a:xfrm>
            <a:custGeom>
              <a:avLst/>
              <a:gdLst>
                <a:gd name="connsiteX0" fmla="*/ 91060 w 95250"/>
                <a:gd name="connsiteY0" fmla="*/ 7144 h 152400"/>
                <a:gd name="connsiteX1" fmla="*/ 91345 w 95250"/>
                <a:gd name="connsiteY1" fmla="*/ 102584 h 152400"/>
                <a:gd name="connsiteX2" fmla="*/ 7430 w 95250"/>
                <a:gd name="connsiteY2" fmla="*/ 151067 h 152400"/>
                <a:gd name="connsiteX3" fmla="*/ 7144 w 95250"/>
                <a:gd name="connsiteY3" fmla="*/ 55626 h 152400"/>
              </a:gdLst>
              <a:ahLst/>
              <a:cxnLst>
                <a:cxn ang="0">
                  <a:pos x="connsiteX0" y="connsiteY0"/>
                </a:cxn>
                <a:cxn ang="0">
                  <a:pos x="connsiteX1" y="connsiteY1"/>
                </a:cxn>
                <a:cxn ang="0">
                  <a:pos x="connsiteX2" y="connsiteY2"/>
                </a:cxn>
                <a:cxn ang="0">
                  <a:pos x="connsiteX3" y="connsiteY3"/>
                </a:cxn>
              </a:cxnLst>
              <a:rect l="l" t="t" r="r" b="b"/>
              <a:pathLst>
                <a:path w="95250" h="152400">
                  <a:moveTo>
                    <a:pt x="91060" y="7144"/>
                  </a:moveTo>
                  <a:lnTo>
                    <a:pt x="91345" y="102584"/>
                  </a:lnTo>
                  <a:lnTo>
                    <a:pt x="7430" y="151067"/>
                  </a:lnTo>
                  <a:lnTo>
                    <a:pt x="7144" y="55626"/>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58" name="Freeform: Shape 157">
              <a:extLst>
                <a:ext uri="{FF2B5EF4-FFF2-40B4-BE49-F238E27FC236}">
                  <a16:creationId xmlns:a16="http://schemas.microsoft.com/office/drawing/2014/main" id="{C1EC1D62-9EB1-4DDA-8A99-B63C53E0B7F0}"/>
                </a:ext>
              </a:extLst>
            </p:cNvPr>
            <p:cNvSpPr/>
            <p:nvPr/>
          </p:nvSpPr>
          <p:spPr>
            <a:xfrm>
              <a:off x="16164148" y="3261761"/>
              <a:ext cx="199923" cy="119954"/>
            </a:xfrm>
            <a:custGeom>
              <a:avLst/>
              <a:gdLst>
                <a:gd name="connsiteX0" fmla="*/ 83153 w 95250"/>
                <a:gd name="connsiteY0" fmla="*/ 51245 h 57150"/>
                <a:gd name="connsiteX1" fmla="*/ 7144 w 95250"/>
                <a:gd name="connsiteY1" fmla="*/ 7144 h 57150"/>
                <a:gd name="connsiteX2" fmla="*/ 16859 w 95250"/>
                <a:gd name="connsiteY2" fmla="*/ 11240 h 57150"/>
                <a:gd name="connsiteX3" fmla="*/ 92773 w 95250"/>
                <a:gd name="connsiteY3" fmla="*/ 55340 h 57150"/>
              </a:gdLst>
              <a:ahLst/>
              <a:cxnLst>
                <a:cxn ang="0">
                  <a:pos x="connsiteX0" y="connsiteY0"/>
                </a:cxn>
                <a:cxn ang="0">
                  <a:pos x="connsiteX1" y="connsiteY1"/>
                </a:cxn>
                <a:cxn ang="0">
                  <a:pos x="connsiteX2" y="connsiteY2"/>
                </a:cxn>
                <a:cxn ang="0">
                  <a:pos x="connsiteX3" y="connsiteY3"/>
                </a:cxn>
              </a:cxnLst>
              <a:rect l="l" t="t" r="r" b="b"/>
              <a:pathLst>
                <a:path w="95250" h="57150">
                  <a:moveTo>
                    <a:pt x="83153" y="51245"/>
                  </a:moveTo>
                  <a:lnTo>
                    <a:pt x="7144" y="7144"/>
                  </a:lnTo>
                  <a:lnTo>
                    <a:pt x="16859" y="11240"/>
                  </a:lnTo>
                  <a:lnTo>
                    <a:pt x="92773" y="55340"/>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59" name="Freeform: Shape 158">
              <a:extLst>
                <a:ext uri="{FF2B5EF4-FFF2-40B4-BE49-F238E27FC236}">
                  <a16:creationId xmlns:a16="http://schemas.microsoft.com/office/drawing/2014/main" id="{08BA2EA1-F028-43B5-87F7-5425BED651F6}"/>
                </a:ext>
              </a:extLst>
            </p:cNvPr>
            <p:cNvSpPr/>
            <p:nvPr/>
          </p:nvSpPr>
          <p:spPr>
            <a:xfrm>
              <a:off x="15142545" y="4547661"/>
              <a:ext cx="199923" cy="139946"/>
            </a:xfrm>
            <a:custGeom>
              <a:avLst/>
              <a:gdLst>
                <a:gd name="connsiteX0" fmla="*/ 83058 w 95250"/>
                <a:gd name="connsiteY0" fmla="*/ 67628 h 66675"/>
                <a:gd name="connsiteX1" fmla="*/ 7144 w 95250"/>
                <a:gd name="connsiteY1" fmla="*/ 23432 h 66675"/>
                <a:gd name="connsiteX2" fmla="*/ 12859 w 95250"/>
                <a:gd name="connsiteY2" fmla="*/ 7144 h 66675"/>
                <a:gd name="connsiteX3" fmla="*/ 88868 w 95250"/>
                <a:gd name="connsiteY3" fmla="*/ 51245 h 66675"/>
              </a:gdLst>
              <a:ahLst/>
              <a:cxnLst>
                <a:cxn ang="0">
                  <a:pos x="connsiteX0" y="connsiteY0"/>
                </a:cxn>
                <a:cxn ang="0">
                  <a:pos x="connsiteX1" y="connsiteY1"/>
                </a:cxn>
                <a:cxn ang="0">
                  <a:pos x="connsiteX2" y="connsiteY2"/>
                </a:cxn>
                <a:cxn ang="0">
                  <a:pos x="connsiteX3" y="connsiteY3"/>
                </a:cxn>
              </a:cxnLst>
              <a:rect l="l" t="t" r="r" b="b"/>
              <a:pathLst>
                <a:path w="95250" h="66675">
                  <a:moveTo>
                    <a:pt x="83058" y="67628"/>
                  </a:moveTo>
                  <a:lnTo>
                    <a:pt x="7144" y="23432"/>
                  </a:lnTo>
                  <a:lnTo>
                    <a:pt x="12859" y="7144"/>
                  </a:lnTo>
                  <a:lnTo>
                    <a:pt x="88868" y="51245"/>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60" name="Freeform: Shape 159">
              <a:extLst>
                <a:ext uri="{FF2B5EF4-FFF2-40B4-BE49-F238E27FC236}">
                  <a16:creationId xmlns:a16="http://schemas.microsoft.com/office/drawing/2014/main" id="{4B3E51BA-6D3A-4A46-A9A8-8AE0E6BE0BDE}"/>
                </a:ext>
              </a:extLst>
            </p:cNvPr>
            <p:cNvSpPr/>
            <p:nvPr/>
          </p:nvSpPr>
          <p:spPr>
            <a:xfrm>
              <a:off x="15154740" y="3261761"/>
              <a:ext cx="1179543" cy="1399458"/>
            </a:xfrm>
            <a:custGeom>
              <a:avLst/>
              <a:gdLst>
                <a:gd name="connsiteX0" fmla="*/ 564070 w 561975"/>
                <a:gd name="connsiteY0" fmla="*/ 51340 h 666750"/>
                <a:gd name="connsiteX1" fmla="*/ 86201 w 561975"/>
                <a:gd name="connsiteY1" fmla="*/ 662559 h 666750"/>
                <a:gd name="connsiteX2" fmla="*/ 83058 w 561975"/>
                <a:gd name="connsiteY2" fmla="*/ 663797 h 666750"/>
                <a:gd name="connsiteX3" fmla="*/ 7144 w 561975"/>
                <a:gd name="connsiteY3" fmla="*/ 619601 h 666750"/>
                <a:gd name="connsiteX4" fmla="*/ 10287 w 561975"/>
                <a:gd name="connsiteY4" fmla="*/ 618363 h 666750"/>
                <a:gd name="connsiteX5" fmla="*/ 488156 w 561975"/>
                <a:gd name="connsiteY5" fmla="*/ 7144 h 666750"/>
                <a:gd name="connsiteX6" fmla="*/ 564070 w 561975"/>
                <a:gd name="connsiteY6" fmla="*/ 5134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975" h="666750">
                  <a:moveTo>
                    <a:pt x="564070" y="51340"/>
                  </a:moveTo>
                  <a:cubicBezTo>
                    <a:pt x="439388" y="288798"/>
                    <a:pt x="128397" y="638175"/>
                    <a:pt x="86201" y="662559"/>
                  </a:cubicBezTo>
                  <a:cubicBezTo>
                    <a:pt x="84772" y="663321"/>
                    <a:pt x="83820" y="663797"/>
                    <a:pt x="83058" y="663797"/>
                  </a:cubicBezTo>
                  <a:lnTo>
                    <a:pt x="7144" y="619601"/>
                  </a:lnTo>
                  <a:cubicBezTo>
                    <a:pt x="7905" y="619601"/>
                    <a:pt x="8954" y="619220"/>
                    <a:pt x="10287" y="618363"/>
                  </a:cubicBezTo>
                  <a:cubicBezTo>
                    <a:pt x="52482" y="593884"/>
                    <a:pt x="363474" y="244507"/>
                    <a:pt x="488156" y="7144"/>
                  </a:cubicBezTo>
                  <a:lnTo>
                    <a:pt x="564070" y="51340"/>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61" name="Freeform: Shape 160">
              <a:extLst>
                <a:ext uri="{FF2B5EF4-FFF2-40B4-BE49-F238E27FC236}">
                  <a16:creationId xmlns:a16="http://schemas.microsoft.com/office/drawing/2014/main" id="{7F836C2A-0E71-4444-B675-083B5D2C2849}"/>
                </a:ext>
              </a:extLst>
            </p:cNvPr>
            <p:cNvSpPr/>
            <p:nvPr/>
          </p:nvSpPr>
          <p:spPr>
            <a:xfrm>
              <a:off x="15302082" y="3354324"/>
              <a:ext cx="1059590" cy="1339481"/>
            </a:xfrm>
            <a:custGeom>
              <a:avLst/>
              <a:gdLst>
                <a:gd name="connsiteX0" fmla="*/ 493871 w 504825"/>
                <a:gd name="connsiteY0" fmla="*/ 7144 h 638175"/>
                <a:gd name="connsiteX1" fmla="*/ 503587 w 504825"/>
                <a:gd name="connsiteY1" fmla="*/ 11240 h 638175"/>
                <a:gd name="connsiteX2" fmla="*/ 14288 w 504825"/>
                <a:gd name="connsiteY2" fmla="*/ 633508 h 638175"/>
                <a:gd name="connsiteX3" fmla="*/ 7144 w 504825"/>
                <a:gd name="connsiteY3" fmla="*/ 636175 h 638175"/>
                <a:gd name="connsiteX4" fmla="*/ 12954 w 504825"/>
                <a:gd name="connsiteY4" fmla="*/ 619792 h 638175"/>
                <a:gd name="connsiteX5" fmla="*/ 16097 w 504825"/>
                <a:gd name="connsiteY5" fmla="*/ 618458 h 638175"/>
                <a:gd name="connsiteX6" fmla="*/ 493871 w 504825"/>
                <a:gd name="connsiteY6" fmla="*/ 7144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825" h="638175">
                  <a:moveTo>
                    <a:pt x="493871" y="7144"/>
                  </a:moveTo>
                  <a:lnTo>
                    <a:pt x="503587" y="11240"/>
                  </a:lnTo>
                  <a:cubicBezTo>
                    <a:pt x="390144" y="227552"/>
                    <a:pt x="74295" y="598837"/>
                    <a:pt x="14288" y="633508"/>
                  </a:cubicBezTo>
                  <a:cubicBezTo>
                    <a:pt x="11239" y="635222"/>
                    <a:pt x="8858" y="636270"/>
                    <a:pt x="7144" y="636175"/>
                  </a:cubicBezTo>
                  <a:lnTo>
                    <a:pt x="12954" y="619792"/>
                  </a:lnTo>
                  <a:cubicBezTo>
                    <a:pt x="13716" y="619697"/>
                    <a:pt x="14764" y="619220"/>
                    <a:pt x="16097" y="618458"/>
                  </a:cubicBezTo>
                  <a:cubicBezTo>
                    <a:pt x="58102" y="594170"/>
                    <a:pt x="369284" y="244697"/>
                    <a:pt x="493871" y="7144"/>
                  </a:cubicBezTo>
                  <a:close/>
                </a:path>
              </a:pathLst>
            </a:custGeom>
            <a:solidFill>
              <a:srgbClr val="545466"/>
            </a:solidFill>
            <a:ln w="9525" cap="flat">
              <a:noFill/>
              <a:prstDash val="solid"/>
              <a:miter/>
            </a:ln>
          </p:spPr>
          <p:txBody>
            <a:bodyPr rtlCol="0" anchor="ctr"/>
            <a:lstStyle/>
            <a:p>
              <a:endParaRPr lang="en-US" sz="900">
                <a:latin typeface="Lato" panose="020F0502020204030203" pitchFamily="34" charset="0"/>
              </a:endParaRPr>
            </a:p>
          </p:txBody>
        </p:sp>
        <p:sp>
          <p:nvSpPr>
            <p:cNvPr id="162" name="Freeform: Shape 161">
              <a:extLst>
                <a:ext uri="{FF2B5EF4-FFF2-40B4-BE49-F238E27FC236}">
                  <a16:creationId xmlns:a16="http://schemas.microsoft.com/office/drawing/2014/main" id="{9C59A94A-86B3-47C1-A760-3BF561A72DE8}"/>
                </a:ext>
              </a:extLst>
            </p:cNvPr>
            <p:cNvSpPr/>
            <p:nvPr/>
          </p:nvSpPr>
          <p:spPr>
            <a:xfrm>
              <a:off x="16374267" y="3005060"/>
              <a:ext cx="99961" cy="439830"/>
            </a:xfrm>
            <a:custGeom>
              <a:avLst/>
              <a:gdLst>
                <a:gd name="connsiteX0" fmla="*/ 7144 w 47625"/>
                <a:gd name="connsiteY0" fmla="*/ 7144 h 209550"/>
                <a:gd name="connsiteX1" fmla="*/ 17621 w 47625"/>
                <a:gd name="connsiteY1" fmla="*/ 9239 h 209550"/>
                <a:gd name="connsiteX2" fmla="*/ 45529 w 47625"/>
                <a:gd name="connsiteY2" fmla="*/ 205264 h 209550"/>
                <a:gd name="connsiteX3" fmla="*/ 35052 w 47625"/>
                <a:gd name="connsiteY3" fmla="*/ 203168 h 209550"/>
              </a:gdLst>
              <a:ahLst/>
              <a:cxnLst>
                <a:cxn ang="0">
                  <a:pos x="connsiteX0" y="connsiteY0"/>
                </a:cxn>
                <a:cxn ang="0">
                  <a:pos x="connsiteX1" y="connsiteY1"/>
                </a:cxn>
                <a:cxn ang="0">
                  <a:pos x="connsiteX2" y="connsiteY2"/>
                </a:cxn>
                <a:cxn ang="0">
                  <a:pos x="connsiteX3" y="connsiteY3"/>
                </a:cxn>
              </a:cxnLst>
              <a:rect l="l" t="t" r="r" b="b"/>
              <a:pathLst>
                <a:path w="47625" h="209550">
                  <a:moveTo>
                    <a:pt x="7144" y="7144"/>
                  </a:moveTo>
                  <a:lnTo>
                    <a:pt x="17621" y="9239"/>
                  </a:lnTo>
                  <a:lnTo>
                    <a:pt x="45529" y="205264"/>
                  </a:lnTo>
                  <a:lnTo>
                    <a:pt x="35052" y="203168"/>
                  </a:lnTo>
                  <a:close/>
                </a:path>
              </a:pathLst>
            </a:custGeom>
            <a:solidFill>
              <a:srgbClr val="545466"/>
            </a:solidFill>
            <a:ln w="9525" cap="flat">
              <a:noFill/>
              <a:prstDash val="solid"/>
              <a:miter/>
            </a:ln>
          </p:spPr>
          <p:txBody>
            <a:bodyPr rtlCol="0" anchor="ctr"/>
            <a:lstStyle/>
            <a:p>
              <a:endParaRPr lang="en-US" sz="900">
                <a:latin typeface="Lato" panose="020F0502020204030203" pitchFamily="34" charset="0"/>
              </a:endParaRPr>
            </a:p>
          </p:txBody>
        </p:sp>
        <p:sp>
          <p:nvSpPr>
            <p:cNvPr id="163" name="Freeform: Shape 162">
              <a:extLst>
                <a:ext uri="{FF2B5EF4-FFF2-40B4-BE49-F238E27FC236}">
                  <a16:creationId xmlns:a16="http://schemas.microsoft.com/office/drawing/2014/main" id="{BD837A74-41CF-4847-BB1C-56E5B5A7562E}"/>
                </a:ext>
              </a:extLst>
            </p:cNvPr>
            <p:cNvSpPr/>
            <p:nvPr/>
          </p:nvSpPr>
          <p:spPr>
            <a:xfrm>
              <a:off x="16051793" y="3005060"/>
              <a:ext cx="399845" cy="439830"/>
            </a:xfrm>
            <a:custGeom>
              <a:avLst/>
              <a:gdLst>
                <a:gd name="connsiteX0" fmla="*/ 160782 w 190500"/>
                <a:gd name="connsiteY0" fmla="*/ 7144 h 209550"/>
                <a:gd name="connsiteX1" fmla="*/ 188690 w 190500"/>
                <a:gd name="connsiteY1" fmla="*/ 203168 h 209550"/>
                <a:gd name="connsiteX2" fmla="*/ 7144 w 190500"/>
                <a:gd name="connsiteY2" fmla="*/ 98393 h 209550"/>
              </a:gdLst>
              <a:ahLst/>
              <a:cxnLst>
                <a:cxn ang="0">
                  <a:pos x="connsiteX0" y="connsiteY0"/>
                </a:cxn>
                <a:cxn ang="0">
                  <a:pos x="connsiteX1" y="connsiteY1"/>
                </a:cxn>
                <a:cxn ang="0">
                  <a:pos x="connsiteX2" y="connsiteY2"/>
                </a:cxn>
              </a:cxnLst>
              <a:rect l="l" t="t" r="r" b="b"/>
              <a:pathLst>
                <a:path w="190500" h="209550">
                  <a:moveTo>
                    <a:pt x="160782" y="7144"/>
                  </a:moveTo>
                  <a:lnTo>
                    <a:pt x="188690" y="203168"/>
                  </a:lnTo>
                  <a:lnTo>
                    <a:pt x="7144" y="98393"/>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64" name="Freeform: Shape 163">
              <a:extLst>
                <a:ext uri="{FF2B5EF4-FFF2-40B4-BE49-F238E27FC236}">
                  <a16:creationId xmlns:a16="http://schemas.microsoft.com/office/drawing/2014/main" id="{EBC34A88-9E1C-49EA-AD79-53D4030DEC39}"/>
                </a:ext>
              </a:extLst>
            </p:cNvPr>
            <p:cNvSpPr/>
            <p:nvPr/>
          </p:nvSpPr>
          <p:spPr>
            <a:xfrm>
              <a:off x="15522198" y="4161211"/>
              <a:ext cx="99961" cy="59977"/>
            </a:xfrm>
            <a:custGeom>
              <a:avLst/>
              <a:gdLst>
                <a:gd name="connsiteX0" fmla="*/ 39433 w 47625"/>
                <a:gd name="connsiteY0" fmla="*/ 25813 h 28575"/>
                <a:gd name="connsiteX1" fmla="*/ 7144 w 47625"/>
                <a:gd name="connsiteY1" fmla="*/ 7144 h 28575"/>
                <a:gd name="connsiteX2" fmla="*/ 13239 w 47625"/>
                <a:gd name="connsiteY2" fmla="*/ 11906 h 28575"/>
                <a:gd name="connsiteX3" fmla="*/ 45529 w 47625"/>
                <a:gd name="connsiteY3" fmla="*/ 30671 h 28575"/>
              </a:gdLst>
              <a:ahLst/>
              <a:cxnLst>
                <a:cxn ang="0">
                  <a:pos x="connsiteX0" y="connsiteY0"/>
                </a:cxn>
                <a:cxn ang="0">
                  <a:pos x="connsiteX1" y="connsiteY1"/>
                </a:cxn>
                <a:cxn ang="0">
                  <a:pos x="connsiteX2" y="connsiteY2"/>
                </a:cxn>
                <a:cxn ang="0">
                  <a:pos x="connsiteX3" y="connsiteY3"/>
                </a:cxn>
              </a:cxnLst>
              <a:rect l="l" t="t" r="r" b="b"/>
              <a:pathLst>
                <a:path w="47625" h="28575">
                  <a:moveTo>
                    <a:pt x="39433" y="25813"/>
                  </a:moveTo>
                  <a:lnTo>
                    <a:pt x="7144" y="7144"/>
                  </a:lnTo>
                  <a:lnTo>
                    <a:pt x="13239" y="11906"/>
                  </a:lnTo>
                  <a:lnTo>
                    <a:pt x="45529" y="30671"/>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65" name="Freeform: Shape 164">
              <a:extLst>
                <a:ext uri="{FF2B5EF4-FFF2-40B4-BE49-F238E27FC236}">
                  <a16:creationId xmlns:a16="http://schemas.microsoft.com/office/drawing/2014/main" id="{C3E5052E-BA41-4BE9-949B-A6DD11821343}"/>
                </a:ext>
              </a:extLst>
            </p:cNvPr>
            <p:cNvSpPr/>
            <p:nvPr/>
          </p:nvSpPr>
          <p:spPr>
            <a:xfrm>
              <a:off x="15782696" y="3680799"/>
              <a:ext cx="99961" cy="59977"/>
            </a:xfrm>
            <a:custGeom>
              <a:avLst/>
              <a:gdLst>
                <a:gd name="connsiteX0" fmla="*/ 47149 w 47625"/>
                <a:gd name="connsiteY0" fmla="*/ 27622 h 28575"/>
                <a:gd name="connsiteX1" fmla="*/ 14859 w 47625"/>
                <a:gd name="connsiteY1" fmla="*/ 8858 h 28575"/>
                <a:gd name="connsiteX2" fmla="*/ 7144 w 47625"/>
                <a:gd name="connsiteY2" fmla="*/ 7144 h 28575"/>
                <a:gd name="connsiteX3" fmla="*/ 39338 w 47625"/>
                <a:gd name="connsiteY3" fmla="*/ 25908 h 28575"/>
              </a:gdLst>
              <a:ahLst/>
              <a:cxnLst>
                <a:cxn ang="0">
                  <a:pos x="connsiteX0" y="connsiteY0"/>
                </a:cxn>
                <a:cxn ang="0">
                  <a:pos x="connsiteX1" y="connsiteY1"/>
                </a:cxn>
                <a:cxn ang="0">
                  <a:pos x="connsiteX2" y="connsiteY2"/>
                </a:cxn>
                <a:cxn ang="0">
                  <a:pos x="connsiteX3" y="connsiteY3"/>
                </a:cxn>
              </a:cxnLst>
              <a:rect l="l" t="t" r="r" b="b"/>
              <a:pathLst>
                <a:path w="47625" h="28575">
                  <a:moveTo>
                    <a:pt x="47149" y="27622"/>
                  </a:moveTo>
                  <a:lnTo>
                    <a:pt x="14859" y="8858"/>
                  </a:lnTo>
                  <a:lnTo>
                    <a:pt x="7144" y="7144"/>
                  </a:lnTo>
                  <a:lnTo>
                    <a:pt x="39338" y="25908"/>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66" name="Freeform: Shape 165">
              <a:extLst>
                <a:ext uri="{FF2B5EF4-FFF2-40B4-BE49-F238E27FC236}">
                  <a16:creationId xmlns:a16="http://schemas.microsoft.com/office/drawing/2014/main" id="{81FBCCFD-28ED-42E2-9AF1-25EFE4282F7F}"/>
                </a:ext>
              </a:extLst>
            </p:cNvPr>
            <p:cNvSpPr/>
            <p:nvPr/>
          </p:nvSpPr>
          <p:spPr>
            <a:xfrm>
              <a:off x="15493208" y="4152616"/>
              <a:ext cx="99961" cy="79969"/>
            </a:xfrm>
            <a:custGeom>
              <a:avLst/>
              <a:gdLst>
                <a:gd name="connsiteX0" fmla="*/ 39338 w 47625"/>
                <a:gd name="connsiteY0" fmla="*/ 25908 h 38100"/>
                <a:gd name="connsiteX1" fmla="*/ 7144 w 47625"/>
                <a:gd name="connsiteY1" fmla="*/ 7144 h 38100"/>
                <a:gd name="connsiteX2" fmla="*/ 11811 w 47625"/>
                <a:gd name="connsiteY2" fmla="*/ 13906 h 38100"/>
                <a:gd name="connsiteX3" fmla="*/ 44005 w 47625"/>
                <a:gd name="connsiteY3" fmla="*/ 32671 h 38100"/>
              </a:gdLst>
              <a:ahLst/>
              <a:cxnLst>
                <a:cxn ang="0">
                  <a:pos x="connsiteX0" y="connsiteY0"/>
                </a:cxn>
                <a:cxn ang="0">
                  <a:pos x="connsiteX1" y="connsiteY1"/>
                </a:cxn>
                <a:cxn ang="0">
                  <a:pos x="connsiteX2" y="connsiteY2"/>
                </a:cxn>
                <a:cxn ang="0">
                  <a:pos x="connsiteX3" y="connsiteY3"/>
                </a:cxn>
              </a:cxnLst>
              <a:rect l="l" t="t" r="r" b="b"/>
              <a:pathLst>
                <a:path w="47625" h="38100">
                  <a:moveTo>
                    <a:pt x="39338" y="25908"/>
                  </a:moveTo>
                  <a:lnTo>
                    <a:pt x="7144" y="7144"/>
                  </a:lnTo>
                  <a:lnTo>
                    <a:pt x="11811" y="13906"/>
                  </a:lnTo>
                  <a:lnTo>
                    <a:pt x="44005" y="32671"/>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67" name="Freeform: Shape 166">
              <a:extLst>
                <a:ext uri="{FF2B5EF4-FFF2-40B4-BE49-F238E27FC236}">
                  <a16:creationId xmlns:a16="http://schemas.microsoft.com/office/drawing/2014/main" id="{D11060EF-E373-4635-9FAD-842A1FB9D685}"/>
                </a:ext>
              </a:extLst>
            </p:cNvPr>
            <p:cNvSpPr/>
            <p:nvPr/>
          </p:nvSpPr>
          <p:spPr>
            <a:xfrm>
              <a:off x="15758107" y="3663004"/>
              <a:ext cx="99961" cy="59977"/>
            </a:xfrm>
            <a:custGeom>
              <a:avLst/>
              <a:gdLst>
                <a:gd name="connsiteX0" fmla="*/ 48006 w 47625"/>
                <a:gd name="connsiteY0" fmla="*/ 25908 h 28575"/>
                <a:gd name="connsiteX1" fmla="*/ 15716 w 47625"/>
                <a:gd name="connsiteY1" fmla="*/ 7144 h 28575"/>
                <a:gd name="connsiteX2" fmla="*/ 7144 w 47625"/>
                <a:gd name="connsiteY2" fmla="*/ 7620 h 28575"/>
                <a:gd name="connsiteX3" fmla="*/ 39338 w 47625"/>
                <a:gd name="connsiteY3" fmla="*/ 26384 h 28575"/>
              </a:gdLst>
              <a:ahLst/>
              <a:cxnLst>
                <a:cxn ang="0">
                  <a:pos x="connsiteX0" y="connsiteY0"/>
                </a:cxn>
                <a:cxn ang="0">
                  <a:pos x="connsiteX1" y="connsiteY1"/>
                </a:cxn>
                <a:cxn ang="0">
                  <a:pos x="connsiteX2" y="connsiteY2"/>
                </a:cxn>
                <a:cxn ang="0">
                  <a:pos x="connsiteX3" y="connsiteY3"/>
                </a:cxn>
              </a:cxnLst>
              <a:rect l="l" t="t" r="r" b="b"/>
              <a:pathLst>
                <a:path w="47625" h="28575">
                  <a:moveTo>
                    <a:pt x="48006" y="25908"/>
                  </a:moveTo>
                  <a:lnTo>
                    <a:pt x="15716" y="7144"/>
                  </a:lnTo>
                  <a:lnTo>
                    <a:pt x="7144" y="7620"/>
                  </a:lnTo>
                  <a:lnTo>
                    <a:pt x="39338" y="2638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68" name="Freeform: Shape 167">
              <a:extLst>
                <a:ext uri="{FF2B5EF4-FFF2-40B4-BE49-F238E27FC236}">
                  <a16:creationId xmlns:a16="http://schemas.microsoft.com/office/drawing/2014/main" id="{AD74E66A-F66D-4E2F-A1FE-D930C2B3B717}"/>
                </a:ext>
              </a:extLst>
            </p:cNvPr>
            <p:cNvSpPr/>
            <p:nvPr/>
          </p:nvSpPr>
          <p:spPr>
            <a:xfrm>
              <a:off x="15468418" y="4135820"/>
              <a:ext cx="99961" cy="79969"/>
            </a:xfrm>
            <a:custGeom>
              <a:avLst/>
              <a:gdLst>
                <a:gd name="connsiteX0" fmla="*/ 39433 w 47625"/>
                <a:gd name="connsiteY0" fmla="*/ 25908 h 38100"/>
                <a:gd name="connsiteX1" fmla="*/ 7144 w 47625"/>
                <a:gd name="connsiteY1" fmla="*/ 7144 h 38100"/>
                <a:gd name="connsiteX2" fmla="*/ 10287 w 47625"/>
                <a:gd name="connsiteY2" fmla="*/ 15716 h 38100"/>
                <a:gd name="connsiteX3" fmla="*/ 42481 w 47625"/>
                <a:gd name="connsiteY3" fmla="*/ 34481 h 38100"/>
              </a:gdLst>
              <a:ahLst/>
              <a:cxnLst>
                <a:cxn ang="0">
                  <a:pos x="connsiteX0" y="connsiteY0"/>
                </a:cxn>
                <a:cxn ang="0">
                  <a:pos x="connsiteX1" y="connsiteY1"/>
                </a:cxn>
                <a:cxn ang="0">
                  <a:pos x="connsiteX2" y="connsiteY2"/>
                </a:cxn>
                <a:cxn ang="0">
                  <a:pos x="connsiteX3" y="connsiteY3"/>
                </a:cxn>
              </a:cxnLst>
              <a:rect l="l" t="t" r="r" b="b"/>
              <a:pathLst>
                <a:path w="47625" h="38100">
                  <a:moveTo>
                    <a:pt x="39433" y="25908"/>
                  </a:moveTo>
                  <a:lnTo>
                    <a:pt x="7144" y="7144"/>
                  </a:lnTo>
                  <a:lnTo>
                    <a:pt x="10287" y="15716"/>
                  </a:lnTo>
                  <a:lnTo>
                    <a:pt x="42481" y="34481"/>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69" name="Freeform: Shape 168">
              <a:extLst>
                <a:ext uri="{FF2B5EF4-FFF2-40B4-BE49-F238E27FC236}">
                  <a16:creationId xmlns:a16="http://schemas.microsoft.com/office/drawing/2014/main" id="{4841DBB3-04A4-4C89-90E5-6986518D17CD}"/>
                </a:ext>
              </a:extLst>
            </p:cNvPr>
            <p:cNvSpPr/>
            <p:nvPr/>
          </p:nvSpPr>
          <p:spPr>
            <a:xfrm>
              <a:off x="15728917" y="3649810"/>
              <a:ext cx="99961" cy="59977"/>
            </a:xfrm>
            <a:custGeom>
              <a:avLst/>
              <a:gdLst>
                <a:gd name="connsiteX0" fmla="*/ 48578 w 47625"/>
                <a:gd name="connsiteY0" fmla="*/ 25908 h 28575"/>
                <a:gd name="connsiteX1" fmla="*/ 16288 w 47625"/>
                <a:gd name="connsiteY1" fmla="*/ 7144 h 28575"/>
                <a:gd name="connsiteX2" fmla="*/ 7144 w 47625"/>
                <a:gd name="connsiteY2" fmla="*/ 9906 h 28575"/>
                <a:gd name="connsiteX3" fmla="*/ 39338 w 47625"/>
                <a:gd name="connsiteY3" fmla="*/ 28670 h 28575"/>
              </a:gdLst>
              <a:ahLst/>
              <a:cxnLst>
                <a:cxn ang="0">
                  <a:pos x="connsiteX0" y="connsiteY0"/>
                </a:cxn>
                <a:cxn ang="0">
                  <a:pos x="connsiteX1" y="connsiteY1"/>
                </a:cxn>
                <a:cxn ang="0">
                  <a:pos x="connsiteX2" y="connsiteY2"/>
                </a:cxn>
                <a:cxn ang="0">
                  <a:pos x="connsiteX3" y="connsiteY3"/>
                </a:cxn>
              </a:cxnLst>
              <a:rect l="l" t="t" r="r" b="b"/>
              <a:pathLst>
                <a:path w="47625" h="28575">
                  <a:moveTo>
                    <a:pt x="48578" y="25908"/>
                  </a:moveTo>
                  <a:lnTo>
                    <a:pt x="16288" y="7144"/>
                  </a:lnTo>
                  <a:lnTo>
                    <a:pt x="7144" y="9906"/>
                  </a:lnTo>
                  <a:lnTo>
                    <a:pt x="39338" y="28670"/>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70" name="Freeform: Shape 169">
              <a:extLst>
                <a:ext uri="{FF2B5EF4-FFF2-40B4-BE49-F238E27FC236}">
                  <a16:creationId xmlns:a16="http://schemas.microsoft.com/office/drawing/2014/main" id="{3B3538A8-29CA-40B3-A1D7-328BD8D19D09}"/>
                </a:ext>
              </a:extLst>
            </p:cNvPr>
            <p:cNvSpPr/>
            <p:nvPr/>
          </p:nvSpPr>
          <p:spPr>
            <a:xfrm>
              <a:off x="15449225" y="4111431"/>
              <a:ext cx="99961" cy="79969"/>
            </a:xfrm>
            <a:custGeom>
              <a:avLst/>
              <a:gdLst>
                <a:gd name="connsiteX0" fmla="*/ 39338 w 47625"/>
                <a:gd name="connsiteY0" fmla="*/ 25908 h 38100"/>
                <a:gd name="connsiteX1" fmla="*/ 7144 w 47625"/>
                <a:gd name="connsiteY1" fmla="*/ 7144 h 38100"/>
                <a:gd name="connsiteX2" fmla="*/ 8573 w 47625"/>
                <a:gd name="connsiteY2" fmla="*/ 17145 h 38100"/>
                <a:gd name="connsiteX3" fmla="*/ 40767 w 47625"/>
                <a:gd name="connsiteY3" fmla="*/ 35814 h 38100"/>
              </a:gdLst>
              <a:ahLst/>
              <a:cxnLst>
                <a:cxn ang="0">
                  <a:pos x="connsiteX0" y="connsiteY0"/>
                </a:cxn>
                <a:cxn ang="0">
                  <a:pos x="connsiteX1" y="connsiteY1"/>
                </a:cxn>
                <a:cxn ang="0">
                  <a:pos x="connsiteX2" y="connsiteY2"/>
                </a:cxn>
                <a:cxn ang="0">
                  <a:pos x="connsiteX3" y="connsiteY3"/>
                </a:cxn>
              </a:cxnLst>
              <a:rect l="l" t="t" r="r" b="b"/>
              <a:pathLst>
                <a:path w="47625" h="38100">
                  <a:moveTo>
                    <a:pt x="39338" y="25908"/>
                  </a:moveTo>
                  <a:lnTo>
                    <a:pt x="7144" y="7144"/>
                  </a:lnTo>
                  <a:lnTo>
                    <a:pt x="8573" y="17145"/>
                  </a:lnTo>
                  <a:lnTo>
                    <a:pt x="40767" y="35814"/>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71" name="Freeform: Shape 170">
              <a:extLst>
                <a:ext uri="{FF2B5EF4-FFF2-40B4-BE49-F238E27FC236}">
                  <a16:creationId xmlns:a16="http://schemas.microsoft.com/office/drawing/2014/main" id="{A42AB7B5-1382-410C-9DDD-31C02BB47660}"/>
                </a:ext>
              </a:extLst>
            </p:cNvPr>
            <p:cNvSpPr/>
            <p:nvPr/>
          </p:nvSpPr>
          <p:spPr>
            <a:xfrm>
              <a:off x="15696329" y="3645612"/>
              <a:ext cx="99961" cy="59977"/>
            </a:xfrm>
            <a:custGeom>
              <a:avLst/>
              <a:gdLst>
                <a:gd name="connsiteX0" fmla="*/ 48768 w 47625"/>
                <a:gd name="connsiteY0" fmla="*/ 25813 h 28575"/>
                <a:gd name="connsiteX1" fmla="*/ 16573 w 47625"/>
                <a:gd name="connsiteY1" fmla="*/ 7144 h 28575"/>
                <a:gd name="connsiteX2" fmla="*/ 7144 w 47625"/>
                <a:gd name="connsiteY2" fmla="*/ 12002 h 28575"/>
                <a:gd name="connsiteX3" fmla="*/ 39338 w 47625"/>
                <a:gd name="connsiteY3" fmla="*/ 30671 h 28575"/>
              </a:gdLst>
              <a:ahLst/>
              <a:cxnLst>
                <a:cxn ang="0">
                  <a:pos x="connsiteX0" y="connsiteY0"/>
                </a:cxn>
                <a:cxn ang="0">
                  <a:pos x="connsiteX1" y="connsiteY1"/>
                </a:cxn>
                <a:cxn ang="0">
                  <a:pos x="connsiteX2" y="connsiteY2"/>
                </a:cxn>
                <a:cxn ang="0">
                  <a:pos x="connsiteX3" y="connsiteY3"/>
                </a:cxn>
              </a:cxnLst>
              <a:rect l="l" t="t" r="r" b="b"/>
              <a:pathLst>
                <a:path w="47625" h="28575">
                  <a:moveTo>
                    <a:pt x="48768" y="25813"/>
                  </a:moveTo>
                  <a:lnTo>
                    <a:pt x="16573" y="7144"/>
                  </a:lnTo>
                  <a:lnTo>
                    <a:pt x="7144" y="12002"/>
                  </a:lnTo>
                  <a:lnTo>
                    <a:pt x="39338" y="30671"/>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72" name="Freeform: Shape 171">
              <a:extLst>
                <a:ext uri="{FF2B5EF4-FFF2-40B4-BE49-F238E27FC236}">
                  <a16:creationId xmlns:a16="http://schemas.microsoft.com/office/drawing/2014/main" id="{A70C8E50-A6F2-4B50-B770-D8AE98D04566}"/>
                </a:ext>
              </a:extLst>
            </p:cNvPr>
            <p:cNvSpPr/>
            <p:nvPr/>
          </p:nvSpPr>
          <p:spPr>
            <a:xfrm>
              <a:off x="15435232" y="4103235"/>
              <a:ext cx="99961" cy="59977"/>
            </a:xfrm>
            <a:custGeom>
              <a:avLst/>
              <a:gdLst>
                <a:gd name="connsiteX0" fmla="*/ 39338 w 47625"/>
                <a:gd name="connsiteY0" fmla="*/ 25908 h 28575"/>
                <a:gd name="connsiteX1" fmla="*/ 7144 w 47625"/>
                <a:gd name="connsiteY1" fmla="*/ 7144 h 28575"/>
                <a:gd name="connsiteX2" fmla="*/ 13811 w 47625"/>
                <a:gd name="connsiteY2" fmla="*/ 11049 h 28575"/>
                <a:gd name="connsiteX3" fmla="*/ 46006 w 47625"/>
                <a:gd name="connsiteY3" fmla="*/ 29813 h 28575"/>
              </a:gdLst>
              <a:ahLst/>
              <a:cxnLst>
                <a:cxn ang="0">
                  <a:pos x="connsiteX0" y="connsiteY0"/>
                </a:cxn>
                <a:cxn ang="0">
                  <a:pos x="connsiteX1" y="connsiteY1"/>
                </a:cxn>
                <a:cxn ang="0">
                  <a:pos x="connsiteX2" y="connsiteY2"/>
                </a:cxn>
                <a:cxn ang="0">
                  <a:pos x="connsiteX3" y="connsiteY3"/>
                </a:cxn>
              </a:cxnLst>
              <a:rect l="l" t="t" r="r" b="b"/>
              <a:pathLst>
                <a:path w="47625" h="28575">
                  <a:moveTo>
                    <a:pt x="39338" y="25908"/>
                  </a:moveTo>
                  <a:lnTo>
                    <a:pt x="7144" y="7144"/>
                  </a:lnTo>
                  <a:lnTo>
                    <a:pt x="13811" y="11049"/>
                  </a:lnTo>
                  <a:lnTo>
                    <a:pt x="46006" y="29813"/>
                  </a:lnTo>
                  <a:close/>
                </a:path>
              </a:pathLst>
            </a:custGeom>
            <a:solidFill>
              <a:srgbClr val="26292F"/>
            </a:solidFill>
            <a:ln w="9525" cap="flat">
              <a:noFill/>
              <a:prstDash val="solid"/>
              <a:miter/>
            </a:ln>
          </p:spPr>
          <p:txBody>
            <a:bodyPr rtlCol="0" anchor="ctr"/>
            <a:lstStyle/>
            <a:p>
              <a:endParaRPr lang="en-US" sz="900">
                <a:latin typeface="Lato" panose="020F0502020204030203" pitchFamily="34" charset="0"/>
              </a:endParaRPr>
            </a:p>
          </p:txBody>
        </p:sp>
        <p:sp>
          <p:nvSpPr>
            <p:cNvPr id="173" name="Freeform: Shape 172">
              <a:extLst>
                <a:ext uri="{FF2B5EF4-FFF2-40B4-BE49-F238E27FC236}">
                  <a16:creationId xmlns:a16="http://schemas.microsoft.com/office/drawing/2014/main" id="{94DA7201-0B17-4C3F-9CE6-3AD00E036503}"/>
                </a:ext>
              </a:extLst>
            </p:cNvPr>
            <p:cNvSpPr/>
            <p:nvPr/>
          </p:nvSpPr>
          <p:spPr>
            <a:xfrm>
              <a:off x="15435232" y="4080044"/>
              <a:ext cx="79969" cy="79969"/>
            </a:xfrm>
            <a:custGeom>
              <a:avLst/>
              <a:gdLst>
                <a:gd name="connsiteX0" fmla="*/ 39719 w 38100"/>
                <a:gd name="connsiteY0" fmla="*/ 25908 h 38100"/>
                <a:gd name="connsiteX1" fmla="*/ 7525 w 38100"/>
                <a:gd name="connsiteY1" fmla="*/ 7144 h 38100"/>
                <a:gd name="connsiteX2" fmla="*/ 7144 w 38100"/>
                <a:gd name="connsiteY2" fmla="*/ 18193 h 38100"/>
                <a:gd name="connsiteX3" fmla="*/ 39338 w 38100"/>
                <a:gd name="connsiteY3" fmla="*/ 36957 h 38100"/>
              </a:gdLst>
              <a:ahLst/>
              <a:cxnLst>
                <a:cxn ang="0">
                  <a:pos x="connsiteX0" y="connsiteY0"/>
                </a:cxn>
                <a:cxn ang="0">
                  <a:pos x="connsiteX1" y="connsiteY1"/>
                </a:cxn>
                <a:cxn ang="0">
                  <a:pos x="connsiteX2" y="connsiteY2"/>
                </a:cxn>
                <a:cxn ang="0">
                  <a:pos x="connsiteX3" y="connsiteY3"/>
                </a:cxn>
              </a:cxnLst>
              <a:rect l="l" t="t" r="r" b="b"/>
              <a:pathLst>
                <a:path w="38100" h="38100">
                  <a:moveTo>
                    <a:pt x="39719" y="25908"/>
                  </a:moveTo>
                  <a:lnTo>
                    <a:pt x="7525" y="7144"/>
                  </a:lnTo>
                  <a:lnTo>
                    <a:pt x="7144" y="18193"/>
                  </a:lnTo>
                  <a:lnTo>
                    <a:pt x="39338" y="36957"/>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74" name="Freeform: Shape 173">
              <a:extLst>
                <a:ext uri="{FF2B5EF4-FFF2-40B4-BE49-F238E27FC236}">
                  <a16:creationId xmlns:a16="http://schemas.microsoft.com/office/drawing/2014/main" id="{35B9D85F-420A-47D6-8470-DD79FF60192D}"/>
                </a:ext>
              </a:extLst>
            </p:cNvPr>
            <p:cNvSpPr/>
            <p:nvPr/>
          </p:nvSpPr>
          <p:spPr>
            <a:xfrm>
              <a:off x="15680936" y="3650209"/>
              <a:ext cx="99961" cy="59977"/>
            </a:xfrm>
            <a:custGeom>
              <a:avLst/>
              <a:gdLst>
                <a:gd name="connsiteX0" fmla="*/ 46672 w 47625"/>
                <a:gd name="connsiteY0" fmla="*/ 28480 h 28575"/>
                <a:gd name="connsiteX1" fmla="*/ 14478 w 47625"/>
                <a:gd name="connsiteY1" fmla="*/ 9811 h 28575"/>
                <a:gd name="connsiteX2" fmla="*/ 7144 w 47625"/>
                <a:gd name="connsiteY2" fmla="*/ 7144 h 28575"/>
                <a:gd name="connsiteX3" fmla="*/ 39338 w 47625"/>
                <a:gd name="connsiteY3" fmla="*/ 25908 h 28575"/>
              </a:gdLst>
              <a:ahLst/>
              <a:cxnLst>
                <a:cxn ang="0">
                  <a:pos x="connsiteX0" y="connsiteY0"/>
                </a:cxn>
                <a:cxn ang="0">
                  <a:pos x="connsiteX1" y="connsiteY1"/>
                </a:cxn>
                <a:cxn ang="0">
                  <a:pos x="connsiteX2" y="connsiteY2"/>
                </a:cxn>
                <a:cxn ang="0">
                  <a:pos x="connsiteX3" y="connsiteY3"/>
                </a:cxn>
              </a:cxnLst>
              <a:rect l="l" t="t" r="r" b="b"/>
              <a:pathLst>
                <a:path w="47625" h="28575">
                  <a:moveTo>
                    <a:pt x="46672" y="28480"/>
                  </a:moveTo>
                  <a:lnTo>
                    <a:pt x="14478" y="9811"/>
                  </a:lnTo>
                  <a:lnTo>
                    <a:pt x="7144" y="7144"/>
                  </a:lnTo>
                  <a:lnTo>
                    <a:pt x="39338" y="25908"/>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75" name="Freeform: Shape 174">
              <a:extLst>
                <a:ext uri="{FF2B5EF4-FFF2-40B4-BE49-F238E27FC236}">
                  <a16:creationId xmlns:a16="http://schemas.microsoft.com/office/drawing/2014/main" id="{365975FF-485B-4204-B308-4D63749AA3AD}"/>
                </a:ext>
              </a:extLst>
            </p:cNvPr>
            <p:cNvSpPr/>
            <p:nvPr/>
          </p:nvSpPr>
          <p:spPr>
            <a:xfrm>
              <a:off x="15661143" y="3650209"/>
              <a:ext cx="99961" cy="79969"/>
            </a:xfrm>
            <a:custGeom>
              <a:avLst/>
              <a:gdLst>
                <a:gd name="connsiteX0" fmla="*/ 48768 w 47625"/>
                <a:gd name="connsiteY0" fmla="*/ 25908 h 38100"/>
                <a:gd name="connsiteX1" fmla="*/ 16574 w 47625"/>
                <a:gd name="connsiteY1" fmla="*/ 7144 h 38100"/>
                <a:gd name="connsiteX2" fmla="*/ 7144 w 47625"/>
                <a:gd name="connsiteY2" fmla="*/ 14002 h 38100"/>
                <a:gd name="connsiteX3" fmla="*/ 39434 w 47625"/>
                <a:gd name="connsiteY3" fmla="*/ 32766 h 38100"/>
              </a:gdLst>
              <a:ahLst/>
              <a:cxnLst>
                <a:cxn ang="0">
                  <a:pos x="connsiteX0" y="connsiteY0"/>
                </a:cxn>
                <a:cxn ang="0">
                  <a:pos x="connsiteX1" y="connsiteY1"/>
                </a:cxn>
                <a:cxn ang="0">
                  <a:pos x="connsiteX2" y="connsiteY2"/>
                </a:cxn>
                <a:cxn ang="0">
                  <a:pos x="connsiteX3" y="connsiteY3"/>
                </a:cxn>
              </a:cxnLst>
              <a:rect l="l" t="t" r="r" b="b"/>
              <a:pathLst>
                <a:path w="47625" h="38100">
                  <a:moveTo>
                    <a:pt x="48768" y="25908"/>
                  </a:moveTo>
                  <a:lnTo>
                    <a:pt x="16574" y="7144"/>
                  </a:lnTo>
                  <a:lnTo>
                    <a:pt x="7144" y="14002"/>
                  </a:lnTo>
                  <a:lnTo>
                    <a:pt x="39434" y="32766"/>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76" name="Freeform: Shape 175">
              <a:extLst>
                <a:ext uri="{FF2B5EF4-FFF2-40B4-BE49-F238E27FC236}">
                  <a16:creationId xmlns:a16="http://schemas.microsoft.com/office/drawing/2014/main" id="{90E75DA1-C21E-455D-AA05-28F94EC902E1}"/>
                </a:ext>
              </a:extLst>
            </p:cNvPr>
            <p:cNvSpPr/>
            <p:nvPr/>
          </p:nvSpPr>
          <p:spPr>
            <a:xfrm>
              <a:off x="15424834" y="4067448"/>
              <a:ext cx="99961" cy="79969"/>
            </a:xfrm>
            <a:custGeom>
              <a:avLst/>
              <a:gdLst>
                <a:gd name="connsiteX0" fmla="*/ 39338 w 47625"/>
                <a:gd name="connsiteY0" fmla="*/ 25908 h 38100"/>
                <a:gd name="connsiteX1" fmla="*/ 7144 w 47625"/>
                <a:gd name="connsiteY1" fmla="*/ 7144 h 38100"/>
                <a:gd name="connsiteX2" fmla="*/ 12478 w 47625"/>
                <a:gd name="connsiteY2" fmla="*/ 13144 h 38100"/>
                <a:gd name="connsiteX3" fmla="*/ 44672 w 47625"/>
                <a:gd name="connsiteY3" fmla="*/ 31909 h 38100"/>
              </a:gdLst>
              <a:ahLst/>
              <a:cxnLst>
                <a:cxn ang="0">
                  <a:pos x="connsiteX0" y="connsiteY0"/>
                </a:cxn>
                <a:cxn ang="0">
                  <a:pos x="connsiteX1" y="connsiteY1"/>
                </a:cxn>
                <a:cxn ang="0">
                  <a:pos x="connsiteX2" y="connsiteY2"/>
                </a:cxn>
                <a:cxn ang="0">
                  <a:pos x="connsiteX3" y="connsiteY3"/>
                </a:cxn>
              </a:cxnLst>
              <a:rect l="l" t="t" r="r" b="b"/>
              <a:pathLst>
                <a:path w="47625" h="38100">
                  <a:moveTo>
                    <a:pt x="39338" y="25908"/>
                  </a:moveTo>
                  <a:lnTo>
                    <a:pt x="7144" y="7144"/>
                  </a:lnTo>
                  <a:lnTo>
                    <a:pt x="12478" y="13144"/>
                  </a:lnTo>
                  <a:lnTo>
                    <a:pt x="44672" y="31909"/>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77" name="Freeform: Shape 176">
              <a:extLst>
                <a:ext uri="{FF2B5EF4-FFF2-40B4-BE49-F238E27FC236}">
                  <a16:creationId xmlns:a16="http://schemas.microsoft.com/office/drawing/2014/main" id="{80DDF3A4-72AA-47A2-9358-A31178CEAC95}"/>
                </a:ext>
              </a:extLst>
            </p:cNvPr>
            <p:cNvSpPr/>
            <p:nvPr/>
          </p:nvSpPr>
          <p:spPr>
            <a:xfrm>
              <a:off x="15424834" y="4042658"/>
              <a:ext cx="99961" cy="79969"/>
            </a:xfrm>
            <a:custGeom>
              <a:avLst/>
              <a:gdLst>
                <a:gd name="connsiteX0" fmla="*/ 41434 w 47625"/>
                <a:gd name="connsiteY0" fmla="*/ 25908 h 38100"/>
                <a:gd name="connsiteX1" fmla="*/ 9240 w 47625"/>
                <a:gd name="connsiteY1" fmla="*/ 7144 h 38100"/>
                <a:gd name="connsiteX2" fmla="*/ 7144 w 47625"/>
                <a:gd name="connsiteY2" fmla="*/ 18955 h 38100"/>
                <a:gd name="connsiteX3" fmla="*/ 39338 w 47625"/>
                <a:gd name="connsiteY3" fmla="*/ 37719 h 38100"/>
              </a:gdLst>
              <a:ahLst/>
              <a:cxnLst>
                <a:cxn ang="0">
                  <a:pos x="connsiteX0" y="connsiteY0"/>
                </a:cxn>
                <a:cxn ang="0">
                  <a:pos x="connsiteX1" y="connsiteY1"/>
                </a:cxn>
                <a:cxn ang="0">
                  <a:pos x="connsiteX2" y="connsiteY2"/>
                </a:cxn>
                <a:cxn ang="0">
                  <a:pos x="connsiteX3" y="connsiteY3"/>
                </a:cxn>
              </a:cxnLst>
              <a:rect l="l" t="t" r="r" b="b"/>
              <a:pathLst>
                <a:path w="47625" h="38100">
                  <a:moveTo>
                    <a:pt x="41434" y="25908"/>
                  </a:moveTo>
                  <a:lnTo>
                    <a:pt x="9240" y="7144"/>
                  </a:lnTo>
                  <a:lnTo>
                    <a:pt x="7144" y="18955"/>
                  </a:lnTo>
                  <a:lnTo>
                    <a:pt x="39338" y="37719"/>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78" name="Freeform: Shape 177">
              <a:extLst>
                <a:ext uri="{FF2B5EF4-FFF2-40B4-BE49-F238E27FC236}">
                  <a16:creationId xmlns:a16="http://schemas.microsoft.com/office/drawing/2014/main" id="{87CB8DE6-D2C8-48EB-8A65-EE122D380C0D}"/>
                </a:ext>
              </a:extLst>
            </p:cNvPr>
            <p:cNvSpPr/>
            <p:nvPr/>
          </p:nvSpPr>
          <p:spPr>
            <a:xfrm>
              <a:off x="15643749" y="3663604"/>
              <a:ext cx="99961" cy="59977"/>
            </a:xfrm>
            <a:custGeom>
              <a:avLst/>
              <a:gdLst>
                <a:gd name="connsiteX0" fmla="*/ 47720 w 47625"/>
                <a:gd name="connsiteY0" fmla="*/ 26384 h 28575"/>
                <a:gd name="connsiteX1" fmla="*/ 15430 w 47625"/>
                <a:gd name="connsiteY1" fmla="*/ 7620 h 28575"/>
                <a:gd name="connsiteX2" fmla="*/ 7144 w 47625"/>
                <a:gd name="connsiteY2" fmla="*/ 7144 h 28575"/>
                <a:gd name="connsiteX3" fmla="*/ 39434 w 47625"/>
                <a:gd name="connsiteY3" fmla="*/ 25908 h 28575"/>
              </a:gdLst>
              <a:ahLst/>
              <a:cxnLst>
                <a:cxn ang="0">
                  <a:pos x="connsiteX0" y="connsiteY0"/>
                </a:cxn>
                <a:cxn ang="0">
                  <a:pos x="connsiteX1" y="connsiteY1"/>
                </a:cxn>
                <a:cxn ang="0">
                  <a:pos x="connsiteX2" y="connsiteY2"/>
                </a:cxn>
                <a:cxn ang="0">
                  <a:pos x="connsiteX3" y="connsiteY3"/>
                </a:cxn>
              </a:cxnLst>
              <a:rect l="l" t="t" r="r" b="b"/>
              <a:pathLst>
                <a:path w="47625" h="28575">
                  <a:moveTo>
                    <a:pt x="47720" y="26384"/>
                  </a:moveTo>
                  <a:lnTo>
                    <a:pt x="15430" y="7620"/>
                  </a:lnTo>
                  <a:lnTo>
                    <a:pt x="7144" y="7144"/>
                  </a:lnTo>
                  <a:lnTo>
                    <a:pt x="39434" y="25908"/>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79" name="Freeform: Shape 178">
              <a:extLst>
                <a:ext uri="{FF2B5EF4-FFF2-40B4-BE49-F238E27FC236}">
                  <a16:creationId xmlns:a16="http://schemas.microsoft.com/office/drawing/2014/main" id="{7E7165A3-92A9-42FA-A777-18149B2CA83D}"/>
                </a:ext>
              </a:extLst>
            </p:cNvPr>
            <p:cNvSpPr/>
            <p:nvPr/>
          </p:nvSpPr>
          <p:spPr>
            <a:xfrm>
              <a:off x="15624958" y="3663604"/>
              <a:ext cx="99961" cy="79969"/>
            </a:xfrm>
            <a:custGeom>
              <a:avLst/>
              <a:gdLst>
                <a:gd name="connsiteX0" fmla="*/ 48387 w 47625"/>
                <a:gd name="connsiteY0" fmla="*/ 25908 h 38100"/>
                <a:gd name="connsiteX1" fmla="*/ 16097 w 47625"/>
                <a:gd name="connsiteY1" fmla="*/ 7144 h 38100"/>
                <a:gd name="connsiteX2" fmla="*/ 7144 w 47625"/>
                <a:gd name="connsiteY2" fmla="*/ 15716 h 38100"/>
                <a:gd name="connsiteX3" fmla="*/ 39338 w 47625"/>
                <a:gd name="connsiteY3" fmla="*/ 34480 h 38100"/>
              </a:gdLst>
              <a:ahLst/>
              <a:cxnLst>
                <a:cxn ang="0">
                  <a:pos x="connsiteX0" y="connsiteY0"/>
                </a:cxn>
                <a:cxn ang="0">
                  <a:pos x="connsiteX1" y="connsiteY1"/>
                </a:cxn>
                <a:cxn ang="0">
                  <a:pos x="connsiteX2" y="connsiteY2"/>
                </a:cxn>
                <a:cxn ang="0">
                  <a:pos x="connsiteX3" y="connsiteY3"/>
                </a:cxn>
              </a:cxnLst>
              <a:rect l="l" t="t" r="r" b="b"/>
              <a:pathLst>
                <a:path w="47625" h="38100">
                  <a:moveTo>
                    <a:pt x="48387" y="25908"/>
                  </a:moveTo>
                  <a:lnTo>
                    <a:pt x="16097" y="7144"/>
                  </a:lnTo>
                  <a:lnTo>
                    <a:pt x="7144" y="15716"/>
                  </a:lnTo>
                  <a:lnTo>
                    <a:pt x="39338" y="34480"/>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80" name="Freeform: Shape 179">
              <a:extLst>
                <a:ext uri="{FF2B5EF4-FFF2-40B4-BE49-F238E27FC236}">
                  <a16:creationId xmlns:a16="http://schemas.microsoft.com/office/drawing/2014/main" id="{53C9DC79-C4D7-44F3-99DF-D77D046224FF}"/>
                </a:ext>
              </a:extLst>
            </p:cNvPr>
            <p:cNvSpPr/>
            <p:nvPr/>
          </p:nvSpPr>
          <p:spPr>
            <a:xfrm>
              <a:off x="15421236" y="4026464"/>
              <a:ext cx="99961" cy="79969"/>
            </a:xfrm>
            <a:custGeom>
              <a:avLst/>
              <a:gdLst>
                <a:gd name="connsiteX0" fmla="*/ 39338 w 47625"/>
                <a:gd name="connsiteY0" fmla="*/ 25813 h 38100"/>
                <a:gd name="connsiteX1" fmla="*/ 7144 w 47625"/>
                <a:gd name="connsiteY1" fmla="*/ 7144 h 38100"/>
                <a:gd name="connsiteX2" fmla="*/ 10954 w 47625"/>
                <a:gd name="connsiteY2" fmla="*/ 14859 h 38100"/>
                <a:gd name="connsiteX3" fmla="*/ 43149 w 47625"/>
                <a:gd name="connsiteY3" fmla="*/ 33623 h 38100"/>
              </a:gdLst>
              <a:ahLst/>
              <a:cxnLst>
                <a:cxn ang="0">
                  <a:pos x="connsiteX0" y="connsiteY0"/>
                </a:cxn>
                <a:cxn ang="0">
                  <a:pos x="connsiteX1" y="connsiteY1"/>
                </a:cxn>
                <a:cxn ang="0">
                  <a:pos x="connsiteX2" y="connsiteY2"/>
                </a:cxn>
                <a:cxn ang="0">
                  <a:pos x="connsiteX3" y="connsiteY3"/>
                </a:cxn>
              </a:cxnLst>
              <a:rect l="l" t="t" r="r" b="b"/>
              <a:pathLst>
                <a:path w="47625" h="38100">
                  <a:moveTo>
                    <a:pt x="39338" y="25813"/>
                  </a:moveTo>
                  <a:lnTo>
                    <a:pt x="7144" y="7144"/>
                  </a:lnTo>
                  <a:lnTo>
                    <a:pt x="10954" y="14859"/>
                  </a:lnTo>
                  <a:lnTo>
                    <a:pt x="43149" y="33623"/>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81" name="Freeform: Shape 180">
              <a:extLst>
                <a:ext uri="{FF2B5EF4-FFF2-40B4-BE49-F238E27FC236}">
                  <a16:creationId xmlns:a16="http://schemas.microsoft.com/office/drawing/2014/main" id="{24E188F4-91A2-4B7A-9ECA-03CE4636F99C}"/>
                </a:ext>
              </a:extLst>
            </p:cNvPr>
            <p:cNvSpPr/>
            <p:nvPr/>
          </p:nvSpPr>
          <p:spPr>
            <a:xfrm>
              <a:off x="15421236" y="4000874"/>
              <a:ext cx="99961" cy="79969"/>
            </a:xfrm>
            <a:custGeom>
              <a:avLst/>
              <a:gdLst>
                <a:gd name="connsiteX0" fmla="*/ 43149 w 47625"/>
                <a:gd name="connsiteY0" fmla="*/ 25908 h 38100"/>
                <a:gd name="connsiteX1" fmla="*/ 10859 w 47625"/>
                <a:gd name="connsiteY1" fmla="*/ 7144 h 38100"/>
                <a:gd name="connsiteX2" fmla="*/ 7144 w 47625"/>
                <a:gd name="connsiteY2" fmla="*/ 19336 h 38100"/>
                <a:gd name="connsiteX3" fmla="*/ 39338 w 47625"/>
                <a:gd name="connsiteY3" fmla="*/ 38005 h 38100"/>
              </a:gdLst>
              <a:ahLst/>
              <a:cxnLst>
                <a:cxn ang="0">
                  <a:pos x="connsiteX0" y="connsiteY0"/>
                </a:cxn>
                <a:cxn ang="0">
                  <a:pos x="connsiteX1" y="connsiteY1"/>
                </a:cxn>
                <a:cxn ang="0">
                  <a:pos x="connsiteX2" y="connsiteY2"/>
                </a:cxn>
                <a:cxn ang="0">
                  <a:pos x="connsiteX3" y="connsiteY3"/>
                </a:cxn>
              </a:cxnLst>
              <a:rect l="l" t="t" r="r" b="b"/>
              <a:pathLst>
                <a:path w="47625" h="38100">
                  <a:moveTo>
                    <a:pt x="43149" y="25908"/>
                  </a:moveTo>
                  <a:lnTo>
                    <a:pt x="10859" y="7144"/>
                  </a:lnTo>
                  <a:lnTo>
                    <a:pt x="7144" y="19336"/>
                  </a:lnTo>
                  <a:lnTo>
                    <a:pt x="39338" y="38005"/>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82" name="Freeform: Shape 181">
              <a:extLst>
                <a:ext uri="{FF2B5EF4-FFF2-40B4-BE49-F238E27FC236}">
                  <a16:creationId xmlns:a16="http://schemas.microsoft.com/office/drawing/2014/main" id="{2CD1C117-FB62-4FAE-9C20-CEE33C960AE7}"/>
                </a:ext>
              </a:extLst>
            </p:cNvPr>
            <p:cNvSpPr/>
            <p:nvPr/>
          </p:nvSpPr>
          <p:spPr>
            <a:xfrm>
              <a:off x="15605967" y="3681596"/>
              <a:ext cx="99961" cy="59977"/>
            </a:xfrm>
            <a:custGeom>
              <a:avLst/>
              <a:gdLst>
                <a:gd name="connsiteX0" fmla="*/ 48387 w 47625"/>
                <a:gd name="connsiteY0" fmla="*/ 25908 h 28575"/>
                <a:gd name="connsiteX1" fmla="*/ 16192 w 47625"/>
                <a:gd name="connsiteY1" fmla="*/ 7144 h 28575"/>
                <a:gd name="connsiteX2" fmla="*/ 7144 w 47625"/>
                <a:gd name="connsiteY2" fmla="*/ 8954 h 28575"/>
                <a:gd name="connsiteX3" fmla="*/ 39433 w 47625"/>
                <a:gd name="connsiteY3" fmla="*/ 27718 h 28575"/>
              </a:gdLst>
              <a:ahLst/>
              <a:cxnLst>
                <a:cxn ang="0">
                  <a:pos x="connsiteX0" y="connsiteY0"/>
                </a:cxn>
                <a:cxn ang="0">
                  <a:pos x="connsiteX1" y="connsiteY1"/>
                </a:cxn>
                <a:cxn ang="0">
                  <a:pos x="connsiteX2" y="connsiteY2"/>
                </a:cxn>
                <a:cxn ang="0">
                  <a:pos x="connsiteX3" y="connsiteY3"/>
                </a:cxn>
              </a:cxnLst>
              <a:rect l="l" t="t" r="r" b="b"/>
              <a:pathLst>
                <a:path w="47625" h="28575">
                  <a:moveTo>
                    <a:pt x="48387" y="25908"/>
                  </a:moveTo>
                  <a:lnTo>
                    <a:pt x="16192" y="7144"/>
                  </a:lnTo>
                  <a:lnTo>
                    <a:pt x="7144" y="8954"/>
                  </a:lnTo>
                  <a:lnTo>
                    <a:pt x="39433" y="27718"/>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83" name="Freeform: Shape 182">
              <a:extLst>
                <a:ext uri="{FF2B5EF4-FFF2-40B4-BE49-F238E27FC236}">
                  <a16:creationId xmlns:a16="http://schemas.microsoft.com/office/drawing/2014/main" id="{BFA052BA-FFDF-4FD4-B70E-BD8561627895}"/>
                </a:ext>
              </a:extLst>
            </p:cNvPr>
            <p:cNvSpPr/>
            <p:nvPr/>
          </p:nvSpPr>
          <p:spPr>
            <a:xfrm>
              <a:off x="15588772" y="3685395"/>
              <a:ext cx="99961" cy="79969"/>
            </a:xfrm>
            <a:custGeom>
              <a:avLst/>
              <a:gdLst>
                <a:gd name="connsiteX0" fmla="*/ 47625 w 47625"/>
                <a:gd name="connsiteY0" fmla="*/ 25908 h 38100"/>
                <a:gd name="connsiteX1" fmla="*/ 15336 w 47625"/>
                <a:gd name="connsiteY1" fmla="*/ 7144 h 38100"/>
                <a:gd name="connsiteX2" fmla="*/ 7144 w 47625"/>
                <a:gd name="connsiteY2" fmla="*/ 17145 h 38100"/>
                <a:gd name="connsiteX3" fmla="*/ 39338 w 47625"/>
                <a:gd name="connsiteY3" fmla="*/ 35909 h 38100"/>
              </a:gdLst>
              <a:ahLst/>
              <a:cxnLst>
                <a:cxn ang="0">
                  <a:pos x="connsiteX0" y="connsiteY0"/>
                </a:cxn>
                <a:cxn ang="0">
                  <a:pos x="connsiteX1" y="connsiteY1"/>
                </a:cxn>
                <a:cxn ang="0">
                  <a:pos x="connsiteX2" y="connsiteY2"/>
                </a:cxn>
                <a:cxn ang="0">
                  <a:pos x="connsiteX3" y="connsiteY3"/>
                </a:cxn>
              </a:cxnLst>
              <a:rect l="l" t="t" r="r" b="b"/>
              <a:pathLst>
                <a:path w="47625" h="38100">
                  <a:moveTo>
                    <a:pt x="47625" y="25908"/>
                  </a:moveTo>
                  <a:lnTo>
                    <a:pt x="15336" y="7144"/>
                  </a:lnTo>
                  <a:lnTo>
                    <a:pt x="7144" y="17145"/>
                  </a:lnTo>
                  <a:lnTo>
                    <a:pt x="39338" y="35909"/>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84" name="Freeform: Shape 183">
              <a:extLst>
                <a:ext uri="{FF2B5EF4-FFF2-40B4-BE49-F238E27FC236}">
                  <a16:creationId xmlns:a16="http://schemas.microsoft.com/office/drawing/2014/main" id="{80044905-9F6A-4A24-BF6D-81F233BE3157}"/>
                </a:ext>
              </a:extLst>
            </p:cNvPr>
            <p:cNvSpPr/>
            <p:nvPr/>
          </p:nvSpPr>
          <p:spPr>
            <a:xfrm>
              <a:off x="15424435" y="3981281"/>
              <a:ext cx="99961" cy="79969"/>
            </a:xfrm>
            <a:custGeom>
              <a:avLst/>
              <a:gdLst>
                <a:gd name="connsiteX0" fmla="*/ 39434 w 47625"/>
                <a:gd name="connsiteY0" fmla="*/ 25813 h 38100"/>
                <a:gd name="connsiteX1" fmla="*/ 7144 w 47625"/>
                <a:gd name="connsiteY1" fmla="*/ 7144 h 38100"/>
                <a:gd name="connsiteX2" fmla="*/ 9334 w 47625"/>
                <a:gd name="connsiteY2" fmla="*/ 16478 h 38100"/>
                <a:gd name="connsiteX3" fmla="*/ 41624 w 47625"/>
                <a:gd name="connsiteY3" fmla="*/ 35242 h 38100"/>
              </a:gdLst>
              <a:ahLst/>
              <a:cxnLst>
                <a:cxn ang="0">
                  <a:pos x="connsiteX0" y="connsiteY0"/>
                </a:cxn>
                <a:cxn ang="0">
                  <a:pos x="connsiteX1" y="connsiteY1"/>
                </a:cxn>
                <a:cxn ang="0">
                  <a:pos x="connsiteX2" y="connsiteY2"/>
                </a:cxn>
                <a:cxn ang="0">
                  <a:pos x="connsiteX3" y="connsiteY3"/>
                </a:cxn>
              </a:cxnLst>
              <a:rect l="l" t="t" r="r" b="b"/>
              <a:pathLst>
                <a:path w="47625" h="38100">
                  <a:moveTo>
                    <a:pt x="39434" y="25813"/>
                  </a:moveTo>
                  <a:lnTo>
                    <a:pt x="7144" y="7144"/>
                  </a:lnTo>
                  <a:lnTo>
                    <a:pt x="9334" y="16478"/>
                  </a:lnTo>
                  <a:lnTo>
                    <a:pt x="41624" y="35242"/>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85" name="Freeform: Shape 184">
              <a:extLst>
                <a:ext uri="{FF2B5EF4-FFF2-40B4-BE49-F238E27FC236}">
                  <a16:creationId xmlns:a16="http://schemas.microsoft.com/office/drawing/2014/main" id="{039F20E7-7173-48A9-952A-B3D975E93686}"/>
                </a:ext>
              </a:extLst>
            </p:cNvPr>
            <p:cNvSpPr/>
            <p:nvPr/>
          </p:nvSpPr>
          <p:spPr>
            <a:xfrm>
              <a:off x="15424435" y="3955890"/>
              <a:ext cx="99961" cy="79969"/>
            </a:xfrm>
            <a:custGeom>
              <a:avLst/>
              <a:gdLst>
                <a:gd name="connsiteX0" fmla="*/ 44672 w 47625"/>
                <a:gd name="connsiteY0" fmla="*/ 25908 h 38100"/>
                <a:gd name="connsiteX1" fmla="*/ 12478 w 47625"/>
                <a:gd name="connsiteY1" fmla="*/ 7144 h 38100"/>
                <a:gd name="connsiteX2" fmla="*/ 7144 w 47625"/>
                <a:gd name="connsiteY2" fmla="*/ 19241 h 38100"/>
                <a:gd name="connsiteX3" fmla="*/ 39434 w 47625"/>
                <a:gd name="connsiteY3" fmla="*/ 37910 h 38100"/>
              </a:gdLst>
              <a:ahLst/>
              <a:cxnLst>
                <a:cxn ang="0">
                  <a:pos x="connsiteX0" y="connsiteY0"/>
                </a:cxn>
                <a:cxn ang="0">
                  <a:pos x="connsiteX1" y="connsiteY1"/>
                </a:cxn>
                <a:cxn ang="0">
                  <a:pos x="connsiteX2" y="connsiteY2"/>
                </a:cxn>
                <a:cxn ang="0">
                  <a:pos x="connsiteX3" y="connsiteY3"/>
                </a:cxn>
              </a:cxnLst>
              <a:rect l="l" t="t" r="r" b="b"/>
              <a:pathLst>
                <a:path w="47625" h="38100">
                  <a:moveTo>
                    <a:pt x="44672" y="25908"/>
                  </a:moveTo>
                  <a:lnTo>
                    <a:pt x="12478" y="7144"/>
                  </a:lnTo>
                  <a:lnTo>
                    <a:pt x="7144" y="19241"/>
                  </a:lnTo>
                  <a:lnTo>
                    <a:pt x="39434" y="37910"/>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86" name="Freeform: Shape 185">
              <a:extLst>
                <a:ext uri="{FF2B5EF4-FFF2-40B4-BE49-F238E27FC236}">
                  <a16:creationId xmlns:a16="http://schemas.microsoft.com/office/drawing/2014/main" id="{DEEE1C4E-C6BB-498C-88C5-6DC9866B49AC}"/>
                </a:ext>
              </a:extLst>
            </p:cNvPr>
            <p:cNvSpPr/>
            <p:nvPr/>
          </p:nvSpPr>
          <p:spPr>
            <a:xfrm>
              <a:off x="15568979" y="3706389"/>
              <a:ext cx="99961" cy="59977"/>
            </a:xfrm>
            <a:custGeom>
              <a:avLst/>
              <a:gdLst>
                <a:gd name="connsiteX0" fmla="*/ 48768 w 47625"/>
                <a:gd name="connsiteY0" fmla="*/ 25908 h 28575"/>
                <a:gd name="connsiteX1" fmla="*/ 16573 w 47625"/>
                <a:gd name="connsiteY1" fmla="*/ 7144 h 28575"/>
                <a:gd name="connsiteX2" fmla="*/ 7144 w 47625"/>
                <a:gd name="connsiteY2" fmla="*/ 11144 h 28575"/>
                <a:gd name="connsiteX3" fmla="*/ 39434 w 47625"/>
                <a:gd name="connsiteY3" fmla="*/ 29908 h 28575"/>
              </a:gdLst>
              <a:ahLst/>
              <a:cxnLst>
                <a:cxn ang="0">
                  <a:pos x="connsiteX0" y="connsiteY0"/>
                </a:cxn>
                <a:cxn ang="0">
                  <a:pos x="connsiteX1" y="connsiteY1"/>
                </a:cxn>
                <a:cxn ang="0">
                  <a:pos x="connsiteX2" y="connsiteY2"/>
                </a:cxn>
                <a:cxn ang="0">
                  <a:pos x="connsiteX3" y="connsiteY3"/>
                </a:cxn>
              </a:cxnLst>
              <a:rect l="l" t="t" r="r" b="b"/>
              <a:pathLst>
                <a:path w="47625" h="28575">
                  <a:moveTo>
                    <a:pt x="48768" y="25908"/>
                  </a:moveTo>
                  <a:lnTo>
                    <a:pt x="16573" y="7144"/>
                  </a:lnTo>
                  <a:lnTo>
                    <a:pt x="7144" y="11144"/>
                  </a:lnTo>
                  <a:lnTo>
                    <a:pt x="39434" y="29908"/>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87" name="Freeform: Shape 186">
              <a:extLst>
                <a:ext uri="{FF2B5EF4-FFF2-40B4-BE49-F238E27FC236}">
                  <a16:creationId xmlns:a16="http://schemas.microsoft.com/office/drawing/2014/main" id="{35BB9132-8D9E-4E7B-922A-2F2128C17871}"/>
                </a:ext>
              </a:extLst>
            </p:cNvPr>
            <p:cNvSpPr/>
            <p:nvPr/>
          </p:nvSpPr>
          <p:spPr>
            <a:xfrm>
              <a:off x="15553584" y="3714785"/>
              <a:ext cx="99961" cy="79969"/>
            </a:xfrm>
            <a:custGeom>
              <a:avLst/>
              <a:gdLst>
                <a:gd name="connsiteX0" fmla="*/ 46768 w 47625"/>
                <a:gd name="connsiteY0" fmla="*/ 25908 h 38100"/>
                <a:gd name="connsiteX1" fmla="*/ 14478 w 47625"/>
                <a:gd name="connsiteY1" fmla="*/ 7144 h 38100"/>
                <a:gd name="connsiteX2" fmla="*/ 7144 w 47625"/>
                <a:gd name="connsiteY2" fmla="*/ 18288 h 38100"/>
                <a:gd name="connsiteX3" fmla="*/ 39434 w 47625"/>
                <a:gd name="connsiteY3" fmla="*/ 36957 h 38100"/>
              </a:gdLst>
              <a:ahLst/>
              <a:cxnLst>
                <a:cxn ang="0">
                  <a:pos x="connsiteX0" y="connsiteY0"/>
                </a:cxn>
                <a:cxn ang="0">
                  <a:pos x="connsiteX1" y="connsiteY1"/>
                </a:cxn>
                <a:cxn ang="0">
                  <a:pos x="connsiteX2" y="connsiteY2"/>
                </a:cxn>
                <a:cxn ang="0">
                  <a:pos x="connsiteX3" y="connsiteY3"/>
                </a:cxn>
              </a:cxnLst>
              <a:rect l="l" t="t" r="r" b="b"/>
              <a:pathLst>
                <a:path w="47625" h="38100">
                  <a:moveTo>
                    <a:pt x="46768" y="25908"/>
                  </a:moveTo>
                  <a:lnTo>
                    <a:pt x="14478" y="7144"/>
                  </a:lnTo>
                  <a:lnTo>
                    <a:pt x="7144" y="18288"/>
                  </a:lnTo>
                  <a:lnTo>
                    <a:pt x="39434" y="36957"/>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88" name="Freeform: Shape 187">
              <a:extLst>
                <a:ext uri="{FF2B5EF4-FFF2-40B4-BE49-F238E27FC236}">
                  <a16:creationId xmlns:a16="http://schemas.microsoft.com/office/drawing/2014/main" id="{61ECBE2A-3778-480B-B83F-1E8FC8158C98}"/>
                </a:ext>
              </a:extLst>
            </p:cNvPr>
            <p:cNvSpPr/>
            <p:nvPr/>
          </p:nvSpPr>
          <p:spPr>
            <a:xfrm>
              <a:off x="15434631" y="3933501"/>
              <a:ext cx="79969" cy="79969"/>
            </a:xfrm>
            <a:custGeom>
              <a:avLst/>
              <a:gdLst>
                <a:gd name="connsiteX0" fmla="*/ 39433 w 38100"/>
                <a:gd name="connsiteY0" fmla="*/ 25908 h 38100"/>
                <a:gd name="connsiteX1" fmla="*/ 7144 w 38100"/>
                <a:gd name="connsiteY1" fmla="*/ 7144 h 38100"/>
                <a:gd name="connsiteX2" fmla="*/ 7620 w 38100"/>
                <a:gd name="connsiteY2" fmla="*/ 17812 h 38100"/>
                <a:gd name="connsiteX3" fmla="*/ 39814 w 38100"/>
                <a:gd name="connsiteY3" fmla="*/ 36576 h 38100"/>
              </a:gdLst>
              <a:ahLst/>
              <a:cxnLst>
                <a:cxn ang="0">
                  <a:pos x="connsiteX0" y="connsiteY0"/>
                </a:cxn>
                <a:cxn ang="0">
                  <a:pos x="connsiteX1" y="connsiteY1"/>
                </a:cxn>
                <a:cxn ang="0">
                  <a:pos x="connsiteX2" y="connsiteY2"/>
                </a:cxn>
                <a:cxn ang="0">
                  <a:pos x="connsiteX3" y="connsiteY3"/>
                </a:cxn>
              </a:cxnLst>
              <a:rect l="l" t="t" r="r" b="b"/>
              <a:pathLst>
                <a:path w="38100" h="38100">
                  <a:moveTo>
                    <a:pt x="39433" y="25908"/>
                  </a:moveTo>
                  <a:lnTo>
                    <a:pt x="7144" y="7144"/>
                  </a:lnTo>
                  <a:lnTo>
                    <a:pt x="7620" y="17812"/>
                  </a:lnTo>
                  <a:lnTo>
                    <a:pt x="39814" y="36576"/>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89" name="Freeform: Shape 188">
              <a:extLst>
                <a:ext uri="{FF2B5EF4-FFF2-40B4-BE49-F238E27FC236}">
                  <a16:creationId xmlns:a16="http://schemas.microsoft.com/office/drawing/2014/main" id="{46218BE9-A2AA-43DC-A20F-472EF693598C}"/>
                </a:ext>
              </a:extLst>
            </p:cNvPr>
            <p:cNvSpPr/>
            <p:nvPr/>
          </p:nvSpPr>
          <p:spPr>
            <a:xfrm>
              <a:off x="15434631" y="3909309"/>
              <a:ext cx="99961" cy="79969"/>
            </a:xfrm>
            <a:custGeom>
              <a:avLst/>
              <a:gdLst>
                <a:gd name="connsiteX0" fmla="*/ 46101 w 47625"/>
                <a:gd name="connsiteY0" fmla="*/ 25908 h 38100"/>
                <a:gd name="connsiteX1" fmla="*/ 13811 w 47625"/>
                <a:gd name="connsiteY1" fmla="*/ 7144 h 38100"/>
                <a:gd name="connsiteX2" fmla="*/ 7144 w 47625"/>
                <a:gd name="connsiteY2" fmla="*/ 18669 h 38100"/>
                <a:gd name="connsiteX3" fmla="*/ 39433 w 47625"/>
                <a:gd name="connsiteY3" fmla="*/ 37433 h 38100"/>
              </a:gdLst>
              <a:ahLst/>
              <a:cxnLst>
                <a:cxn ang="0">
                  <a:pos x="connsiteX0" y="connsiteY0"/>
                </a:cxn>
                <a:cxn ang="0">
                  <a:pos x="connsiteX1" y="connsiteY1"/>
                </a:cxn>
                <a:cxn ang="0">
                  <a:pos x="connsiteX2" y="connsiteY2"/>
                </a:cxn>
                <a:cxn ang="0">
                  <a:pos x="connsiteX3" y="connsiteY3"/>
                </a:cxn>
              </a:cxnLst>
              <a:rect l="l" t="t" r="r" b="b"/>
              <a:pathLst>
                <a:path w="47625" h="38100">
                  <a:moveTo>
                    <a:pt x="46101" y="25908"/>
                  </a:moveTo>
                  <a:lnTo>
                    <a:pt x="13811" y="7144"/>
                  </a:lnTo>
                  <a:lnTo>
                    <a:pt x="7144" y="18669"/>
                  </a:lnTo>
                  <a:lnTo>
                    <a:pt x="39433" y="37433"/>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90" name="Freeform: Shape 189">
              <a:extLst>
                <a:ext uri="{FF2B5EF4-FFF2-40B4-BE49-F238E27FC236}">
                  <a16:creationId xmlns:a16="http://schemas.microsoft.com/office/drawing/2014/main" id="{EA05D219-A0E8-49D7-8A33-FA39EF734BDC}"/>
                </a:ext>
              </a:extLst>
            </p:cNvPr>
            <p:cNvSpPr/>
            <p:nvPr/>
          </p:nvSpPr>
          <p:spPr>
            <a:xfrm>
              <a:off x="15533992" y="3738175"/>
              <a:ext cx="99961" cy="79969"/>
            </a:xfrm>
            <a:custGeom>
              <a:avLst/>
              <a:gdLst>
                <a:gd name="connsiteX0" fmla="*/ 48768 w 47625"/>
                <a:gd name="connsiteY0" fmla="*/ 25813 h 38100"/>
                <a:gd name="connsiteX1" fmla="*/ 16478 w 47625"/>
                <a:gd name="connsiteY1" fmla="*/ 7144 h 38100"/>
                <a:gd name="connsiteX2" fmla="*/ 7144 w 47625"/>
                <a:gd name="connsiteY2" fmla="*/ 13145 h 38100"/>
                <a:gd name="connsiteX3" fmla="*/ 39338 w 47625"/>
                <a:gd name="connsiteY3" fmla="*/ 31909 h 38100"/>
              </a:gdLst>
              <a:ahLst/>
              <a:cxnLst>
                <a:cxn ang="0">
                  <a:pos x="connsiteX0" y="connsiteY0"/>
                </a:cxn>
                <a:cxn ang="0">
                  <a:pos x="connsiteX1" y="connsiteY1"/>
                </a:cxn>
                <a:cxn ang="0">
                  <a:pos x="connsiteX2" y="connsiteY2"/>
                </a:cxn>
                <a:cxn ang="0">
                  <a:pos x="connsiteX3" y="connsiteY3"/>
                </a:cxn>
              </a:cxnLst>
              <a:rect l="l" t="t" r="r" b="b"/>
              <a:pathLst>
                <a:path w="47625" h="38100">
                  <a:moveTo>
                    <a:pt x="48768" y="25813"/>
                  </a:moveTo>
                  <a:lnTo>
                    <a:pt x="16478" y="7144"/>
                  </a:lnTo>
                  <a:lnTo>
                    <a:pt x="7144" y="13145"/>
                  </a:lnTo>
                  <a:lnTo>
                    <a:pt x="39338" y="31909"/>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91" name="Freeform: Shape 190">
              <a:extLst>
                <a:ext uri="{FF2B5EF4-FFF2-40B4-BE49-F238E27FC236}">
                  <a16:creationId xmlns:a16="http://schemas.microsoft.com/office/drawing/2014/main" id="{3CEEDE01-7A91-44D6-BE40-9E8C2C97A2CF}"/>
                </a:ext>
              </a:extLst>
            </p:cNvPr>
            <p:cNvSpPr/>
            <p:nvPr/>
          </p:nvSpPr>
          <p:spPr>
            <a:xfrm>
              <a:off x="15521197" y="3750771"/>
              <a:ext cx="99961" cy="79969"/>
            </a:xfrm>
            <a:custGeom>
              <a:avLst/>
              <a:gdLst>
                <a:gd name="connsiteX0" fmla="*/ 45434 w 47625"/>
                <a:gd name="connsiteY0" fmla="*/ 25908 h 38100"/>
                <a:gd name="connsiteX1" fmla="*/ 13240 w 47625"/>
                <a:gd name="connsiteY1" fmla="*/ 7144 h 38100"/>
                <a:gd name="connsiteX2" fmla="*/ 7144 w 47625"/>
                <a:gd name="connsiteY2" fmla="*/ 18955 h 38100"/>
                <a:gd name="connsiteX3" fmla="*/ 39338 w 47625"/>
                <a:gd name="connsiteY3" fmla="*/ 37719 h 38100"/>
              </a:gdLst>
              <a:ahLst/>
              <a:cxnLst>
                <a:cxn ang="0">
                  <a:pos x="connsiteX0" y="connsiteY0"/>
                </a:cxn>
                <a:cxn ang="0">
                  <a:pos x="connsiteX1" y="connsiteY1"/>
                </a:cxn>
                <a:cxn ang="0">
                  <a:pos x="connsiteX2" y="connsiteY2"/>
                </a:cxn>
                <a:cxn ang="0">
                  <a:pos x="connsiteX3" y="connsiteY3"/>
                </a:cxn>
              </a:cxnLst>
              <a:rect l="l" t="t" r="r" b="b"/>
              <a:pathLst>
                <a:path w="47625" h="38100">
                  <a:moveTo>
                    <a:pt x="45434" y="25908"/>
                  </a:moveTo>
                  <a:lnTo>
                    <a:pt x="13240" y="7144"/>
                  </a:lnTo>
                  <a:lnTo>
                    <a:pt x="7144" y="18955"/>
                  </a:lnTo>
                  <a:lnTo>
                    <a:pt x="39338" y="37719"/>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92" name="Freeform: Shape 191">
              <a:extLst>
                <a:ext uri="{FF2B5EF4-FFF2-40B4-BE49-F238E27FC236}">
                  <a16:creationId xmlns:a16="http://schemas.microsoft.com/office/drawing/2014/main" id="{C259BA87-B91B-4AEE-B06F-99AB0916F4DC}"/>
                </a:ext>
              </a:extLst>
            </p:cNvPr>
            <p:cNvSpPr/>
            <p:nvPr/>
          </p:nvSpPr>
          <p:spPr>
            <a:xfrm>
              <a:off x="15448625" y="3885119"/>
              <a:ext cx="99961" cy="79969"/>
            </a:xfrm>
            <a:custGeom>
              <a:avLst/>
              <a:gdLst>
                <a:gd name="connsiteX0" fmla="*/ 40767 w 47625"/>
                <a:gd name="connsiteY0" fmla="*/ 25908 h 38100"/>
                <a:gd name="connsiteX1" fmla="*/ 8477 w 47625"/>
                <a:gd name="connsiteY1" fmla="*/ 7144 h 38100"/>
                <a:gd name="connsiteX2" fmla="*/ 7144 w 47625"/>
                <a:gd name="connsiteY2" fmla="*/ 18669 h 38100"/>
                <a:gd name="connsiteX3" fmla="*/ 39434 w 47625"/>
                <a:gd name="connsiteY3" fmla="*/ 37433 h 38100"/>
              </a:gdLst>
              <a:ahLst/>
              <a:cxnLst>
                <a:cxn ang="0">
                  <a:pos x="connsiteX0" y="connsiteY0"/>
                </a:cxn>
                <a:cxn ang="0">
                  <a:pos x="connsiteX1" y="connsiteY1"/>
                </a:cxn>
                <a:cxn ang="0">
                  <a:pos x="connsiteX2" y="connsiteY2"/>
                </a:cxn>
                <a:cxn ang="0">
                  <a:pos x="connsiteX3" y="connsiteY3"/>
                </a:cxn>
              </a:cxnLst>
              <a:rect l="l" t="t" r="r" b="b"/>
              <a:pathLst>
                <a:path w="47625" h="38100">
                  <a:moveTo>
                    <a:pt x="40767" y="25908"/>
                  </a:moveTo>
                  <a:lnTo>
                    <a:pt x="8477" y="7144"/>
                  </a:lnTo>
                  <a:lnTo>
                    <a:pt x="7144" y="18669"/>
                  </a:lnTo>
                  <a:lnTo>
                    <a:pt x="39434" y="37433"/>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93" name="Freeform: Shape 192">
              <a:extLst>
                <a:ext uri="{FF2B5EF4-FFF2-40B4-BE49-F238E27FC236}">
                  <a16:creationId xmlns:a16="http://schemas.microsoft.com/office/drawing/2014/main" id="{3DE3C1AF-B0BF-409C-AA1B-92C103811252}"/>
                </a:ext>
              </a:extLst>
            </p:cNvPr>
            <p:cNvSpPr/>
            <p:nvPr/>
          </p:nvSpPr>
          <p:spPr>
            <a:xfrm>
              <a:off x="15451425" y="3862727"/>
              <a:ext cx="99961" cy="79969"/>
            </a:xfrm>
            <a:custGeom>
              <a:avLst/>
              <a:gdLst>
                <a:gd name="connsiteX0" fmla="*/ 47149 w 47625"/>
                <a:gd name="connsiteY0" fmla="*/ 25813 h 38100"/>
                <a:gd name="connsiteX1" fmla="*/ 14859 w 47625"/>
                <a:gd name="connsiteY1" fmla="*/ 7144 h 38100"/>
                <a:gd name="connsiteX2" fmla="*/ 7144 w 47625"/>
                <a:gd name="connsiteY2" fmla="*/ 17812 h 38100"/>
                <a:gd name="connsiteX3" fmla="*/ 39434 w 47625"/>
                <a:gd name="connsiteY3" fmla="*/ 36576 h 38100"/>
              </a:gdLst>
              <a:ahLst/>
              <a:cxnLst>
                <a:cxn ang="0">
                  <a:pos x="connsiteX0" y="connsiteY0"/>
                </a:cxn>
                <a:cxn ang="0">
                  <a:pos x="connsiteX1" y="connsiteY1"/>
                </a:cxn>
                <a:cxn ang="0">
                  <a:pos x="connsiteX2" y="connsiteY2"/>
                </a:cxn>
                <a:cxn ang="0">
                  <a:pos x="connsiteX3" y="connsiteY3"/>
                </a:cxn>
              </a:cxnLst>
              <a:rect l="l" t="t" r="r" b="b"/>
              <a:pathLst>
                <a:path w="47625" h="38100">
                  <a:moveTo>
                    <a:pt x="47149" y="25813"/>
                  </a:moveTo>
                  <a:lnTo>
                    <a:pt x="14859" y="7144"/>
                  </a:lnTo>
                  <a:lnTo>
                    <a:pt x="7144" y="17812"/>
                  </a:lnTo>
                  <a:lnTo>
                    <a:pt x="39434" y="36576"/>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94" name="Freeform: Shape 193">
              <a:extLst>
                <a:ext uri="{FF2B5EF4-FFF2-40B4-BE49-F238E27FC236}">
                  <a16:creationId xmlns:a16="http://schemas.microsoft.com/office/drawing/2014/main" id="{96AD600A-E3A6-4702-9B85-4E06D0AA1AF4}"/>
                </a:ext>
              </a:extLst>
            </p:cNvPr>
            <p:cNvSpPr/>
            <p:nvPr/>
          </p:nvSpPr>
          <p:spPr>
            <a:xfrm>
              <a:off x="15501805" y="3775561"/>
              <a:ext cx="99961" cy="79969"/>
            </a:xfrm>
            <a:custGeom>
              <a:avLst/>
              <a:gdLst>
                <a:gd name="connsiteX0" fmla="*/ 48577 w 47625"/>
                <a:gd name="connsiteY0" fmla="*/ 25908 h 38100"/>
                <a:gd name="connsiteX1" fmla="*/ 16383 w 47625"/>
                <a:gd name="connsiteY1" fmla="*/ 7144 h 38100"/>
                <a:gd name="connsiteX2" fmla="*/ 7144 w 47625"/>
                <a:gd name="connsiteY2" fmla="*/ 15050 h 38100"/>
                <a:gd name="connsiteX3" fmla="*/ 39434 w 47625"/>
                <a:gd name="connsiteY3" fmla="*/ 33719 h 38100"/>
              </a:gdLst>
              <a:ahLst/>
              <a:cxnLst>
                <a:cxn ang="0">
                  <a:pos x="connsiteX0" y="connsiteY0"/>
                </a:cxn>
                <a:cxn ang="0">
                  <a:pos x="connsiteX1" y="connsiteY1"/>
                </a:cxn>
                <a:cxn ang="0">
                  <a:pos x="connsiteX2" y="connsiteY2"/>
                </a:cxn>
                <a:cxn ang="0">
                  <a:pos x="connsiteX3" y="connsiteY3"/>
                </a:cxn>
              </a:cxnLst>
              <a:rect l="l" t="t" r="r" b="b"/>
              <a:pathLst>
                <a:path w="47625" h="38100">
                  <a:moveTo>
                    <a:pt x="48577" y="25908"/>
                  </a:moveTo>
                  <a:lnTo>
                    <a:pt x="16383" y="7144"/>
                  </a:lnTo>
                  <a:lnTo>
                    <a:pt x="7144" y="15050"/>
                  </a:lnTo>
                  <a:lnTo>
                    <a:pt x="39434" y="33719"/>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95" name="Freeform: Shape 194">
              <a:extLst>
                <a:ext uri="{FF2B5EF4-FFF2-40B4-BE49-F238E27FC236}">
                  <a16:creationId xmlns:a16="http://schemas.microsoft.com/office/drawing/2014/main" id="{EA196B46-85C7-4FC3-A029-C80C80DDE534}"/>
                </a:ext>
              </a:extLst>
            </p:cNvPr>
            <p:cNvSpPr/>
            <p:nvPr/>
          </p:nvSpPr>
          <p:spPr>
            <a:xfrm>
              <a:off x="15492209" y="3792155"/>
              <a:ext cx="99961" cy="79969"/>
            </a:xfrm>
            <a:custGeom>
              <a:avLst/>
              <a:gdLst>
                <a:gd name="connsiteX0" fmla="*/ 44005 w 47625"/>
                <a:gd name="connsiteY0" fmla="*/ 25813 h 38100"/>
                <a:gd name="connsiteX1" fmla="*/ 11716 w 47625"/>
                <a:gd name="connsiteY1" fmla="*/ 7144 h 38100"/>
                <a:gd name="connsiteX2" fmla="*/ 7144 w 47625"/>
                <a:gd name="connsiteY2" fmla="*/ 19240 h 38100"/>
                <a:gd name="connsiteX3" fmla="*/ 39338 w 47625"/>
                <a:gd name="connsiteY3" fmla="*/ 38005 h 38100"/>
              </a:gdLst>
              <a:ahLst/>
              <a:cxnLst>
                <a:cxn ang="0">
                  <a:pos x="connsiteX0" y="connsiteY0"/>
                </a:cxn>
                <a:cxn ang="0">
                  <a:pos x="connsiteX1" y="connsiteY1"/>
                </a:cxn>
                <a:cxn ang="0">
                  <a:pos x="connsiteX2" y="connsiteY2"/>
                </a:cxn>
                <a:cxn ang="0">
                  <a:pos x="connsiteX3" y="connsiteY3"/>
                </a:cxn>
              </a:cxnLst>
              <a:rect l="l" t="t" r="r" b="b"/>
              <a:pathLst>
                <a:path w="47625" h="38100">
                  <a:moveTo>
                    <a:pt x="44005" y="25813"/>
                  </a:moveTo>
                  <a:lnTo>
                    <a:pt x="11716" y="7144"/>
                  </a:lnTo>
                  <a:lnTo>
                    <a:pt x="7144" y="19240"/>
                  </a:lnTo>
                  <a:lnTo>
                    <a:pt x="39338" y="38005"/>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96" name="Freeform: Shape 195">
              <a:extLst>
                <a:ext uri="{FF2B5EF4-FFF2-40B4-BE49-F238E27FC236}">
                  <a16:creationId xmlns:a16="http://schemas.microsoft.com/office/drawing/2014/main" id="{5C8E37BF-707B-4FE4-AB82-E00BA84E1D04}"/>
                </a:ext>
              </a:extLst>
            </p:cNvPr>
            <p:cNvSpPr/>
            <p:nvPr/>
          </p:nvSpPr>
          <p:spPr>
            <a:xfrm>
              <a:off x="15467618" y="3837337"/>
              <a:ext cx="99961" cy="79969"/>
            </a:xfrm>
            <a:custGeom>
              <a:avLst/>
              <a:gdLst>
                <a:gd name="connsiteX0" fmla="*/ 42482 w 47625"/>
                <a:gd name="connsiteY0" fmla="*/ 25908 h 38100"/>
                <a:gd name="connsiteX1" fmla="*/ 10192 w 47625"/>
                <a:gd name="connsiteY1" fmla="*/ 7144 h 38100"/>
                <a:gd name="connsiteX2" fmla="*/ 7144 w 47625"/>
                <a:gd name="connsiteY2" fmla="*/ 19241 h 38100"/>
                <a:gd name="connsiteX3" fmla="*/ 39434 w 47625"/>
                <a:gd name="connsiteY3" fmla="*/ 37910 h 38100"/>
              </a:gdLst>
              <a:ahLst/>
              <a:cxnLst>
                <a:cxn ang="0">
                  <a:pos x="connsiteX0" y="connsiteY0"/>
                </a:cxn>
                <a:cxn ang="0">
                  <a:pos x="connsiteX1" y="connsiteY1"/>
                </a:cxn>
                <a:cxn ang="0">
                  <a:pos x="connsiteX2" y="connsiteY2"/>
                </a:cxn>
                <a:cxn ang="0">
                  <a:pos x="connsiteX3" y="connsiteY3"/>
                </a:cxn>
              </a:cxnLst>
              <a:rect l="l" t="t" r="r" b="b"/>
              <a:pathLst>
                <a:path w="47625" h="38100">
                  <a:moveTo>
                    <a:pt x="42482" y="25908"/>
                  </a:moveTo>
                  <a:lnTo>
                    <a:pt x="10192" y="7144"/>
                  </a:lnTo>
                  <a:lnTo>
                    <a:pt x="7144" y="19241"/>
                  </a:lnTo>
                  <a:lnTo>
                    <a:pt x="39434" y="37910"/>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97" name="Freeform: Shape 196">
              <a:extLst>
                <a:ext uri="{FF2B5EF4-FFF2-40B4-BE49-F238E27FC236}">
                  <a16:creationId xmlns:a16="http://schemas.microsoft.com/office/drawing/2014/main" id="{6BC29063-7245-45C0-8E2C-9D6FF63C685F}"/>
                </a:ext>
              </a:extLst>
            </p:cNvPr>
            <p:cNvSpPr/>
            <p:nvPr/>
          </p:nvSpPr>
          <p:spPr>
            <a:xfrm>
              <a:off x="15488811" y="3684797"/>
              <a:ext cx="419837" cy="539791"/>
            </a:xfrm>
            <a:custGeom>
              <a:avLst/>
              <a:gdLst>
                <a:gd name="connsiteX0" fmla="*/ 95250 w 200025"/>
                <a:gd name="connsiteY0" fmla="*/ 26194 h 257175"/>
                <a:gd name="connsiteX1" fmla="*/ 86963 w 200025"/>
                <a:gd name="connsiteY1" fmla="*/ 36195 h 257175"/>
                <a:gd name="connsiteX2" fmla="*/ 77629 w 200025"/>
                <a:gd name="connsiteY2" fmla="*/ 40196 h 257175"/>
                <a:gd name="connsiteX3" fmla="*/ 70295 w 200025"/>
                <a:gd name="connsiteY3" fmla="*/ 51244 h 257175"/>
                <a:gd name="connsiteX4" fmla="*/ 60865 w 200025"/>
                <a:gd name="connsiteY4" fmla="*/ 57340 h 257175"/>
                <a:gd name="connsiteX5" fmla="*/ 54769 w 200025"/>
                <a:gd name="connsiteY5" fmla="*/ 69152 h 257175"/>
                <a:gd name="connsiteX6" fmla="*/ 45625 w 200025"/>
                <a:gd name="connsiteY6" fmla="*/ 76962 h 257175"/>
                <a:gd name="connsiteX7" fmla="*/ 40957 w 200025"/>
                <a:gd name="connsiteY7" fmla="*/ 89154 h 257175"/>
                <a:gd name="connsiteX8" fmla="*/ 32385 w 200025"/>
                <a:gd name="connsiteY8" fmla="*/ 98584 h 257175"/>
                <a:gd name="connsiteX9" fmla="*/ 29337 w 200025"/>
                <a:gd name="connsiteY9" fmla="*/ 110585 h 257175"/>
                <a:gd name="connsiteX10" fmla="*/ 21622 w 200025"/>
                <a:gd name="connsiteY10" fmla="*/ 121348 h 257175"/>
                <a:gd name="connsiteX11" fmla="*/ 20288 w 200025"/>
                <a:gd name="connsiteY11" fmla="*/ 132874 h 257175"/>
                <a:gd name="connsiteX12" fmla="*/ 13621 w 200025"/>
                <a:gd name="connsiteY12" fmla="*/ 144399 h 257175"/>
                <a:gd name="connsiteX13" fmla="*/ 14002 w 200025"/>
                <a:gd name="connsiteY13" fmla="*/ 155067 h 257175"/>
                <a:gd name="connsiteX14" fmla="*/ 8763 w 200025"/>
                <a:gd name="connsiteY14" fmla="*/ 167069 h 257175"/>
                <a:gd name="connsiteX15" fmla="*/ 10954 w 200025"/>
                <a:gd name="connsiteY15" fmla="*/ 176498 h 257175"/>
                <a:gd name="connsiteX16" fmla="*/ 7144 w 200025"/>
                <a:gd name="connsiteY16" fmla="*/ 188595 h 257175"/>
                <a:gd name="connsiteX17" fmla="*/ 10954 w 200025"/>
                <a:gd name="connsiteY17" fmla="*/ 196406 h 257175"/>
                <a:gd name="connsiteX18" fmla="*/ 8858 w 200025"/>
                <a:gd name="connsiteY18" fmla="*/ 208217 h 257175"/>
                <a:gd name="connsiteX19" fmla="*/ 14192 w 200025"/>
                <a:gd name="connsiteY19" fmla="*/ 214217 h 257175"/>
                <a:gd name="connsiteX20" fmla="*/ 13811 w 200025"/>
                <a:gd name="connsiteY20" fmla="*/ 225266 h 257175"/>
                <a:gd name="connsiteX21" fmla="*/ 20479 w 200025"/>
                <a:gd name="connsiteY21" fmla="*/ 229171 h 257175"/>
                <a:gd name="connsiteX22" fmla="*/ 21907 w 200025"/>
                <a:gd name="connsiteY22" fmla="*/ 239077 h 257175"/>
                <a:gd name="connsiteX23" fmla="*/ 29718 w 200025"/>
                <a:gd name="connsiteY23" fmla="*/ 240792 h 257175"/>
                <a:gd name="connsiteX24" fmla="*/ 32766 w 200025"/>
                <a:gd name="connsiteY24" fmla="*/ 249365 h 257175"/>
                <a:gd name="connsiteX25" fmla="*/ 41434 w 200025"/>
                <a:gd name="connsiteY25" fmla="*/ 248793 h 257175"/>
                <a:gd name="connsiteX26" fmla="*/ 46101 w 200025"/>
                <a:gd name="connsiteY26" fmla="*/ 255556 h 257175"/>
                <a:gd name="connsiteX27" fmla="*/ 55340 w 200025"/>
                <a:gd name="connsiteY27" fmla="*/ 252794 h 257175"/>
                <a:gd name="connsiteX28" fmla="*/ 61436 w 200025"/>
                <a:gd name="connsiteY28" fmla="*/ 257651 h 257175"/>
                <a:gd name="connsiteX29" fmla="*/ 70866 w 200025"/>
                <a:gd name="connsiteY29" fmla="*/ 252698 h 257175"/>
                <a:gd name="connsiteX30" fmla="*/ 78200 w 200025"/>
                <a:gd name="connsiteY30" fmla="*/ 255461 h 257175"/>
                <a:gd name="connsiteX31" fmla="*/ 87535 w 200025"/>
                <a:gd name="connsiteY31" fmla="*/ 248507 h 257175"/>
                <a:gd name="connsiteX32" fmla="*/ 95821 w 200025"/>
                <a:gd name="connsiteY32" fmla="*/ 248984 h 257175"/>
                <a:gd name="connsiteX33" fmla="*/ 104870 w 200025"/>
                <a:gd name="connsiteY33" fmla="*/ 240411 h 257175"/>
                <a:gd name="connsiteX34" fmla="*/ 113824 w 200025"/>
                <a:gd name="connsiteY34" fmla="*/ 238601 h 257175"/>
                <a:gd name="connsiteX35" fmla="*/ 122111 w 200025"/>
                <a:gd name="connsiteY35" fmla="*/ 228600 h 257175"/>
                <a:gd name="connsiteX36" fmla="*/ 131445 w 200025"/>
                <a:gd name="connsiteY36" fmla="*/ 224695 h 257175"/>
                <a:gd name="connsiteX37" fmla="*/ 138779 w 200025"/>
                <a:gd name="connsiteY37" fmla="*/ 213550 h 257175"/>
                <a:gd name="connsiteX38" fmla="*/ 148209 w 200025"/>
                <a:gd name="connsiteY38" fmla="*/ 207550 h 257175"/>
                <a:gd name="connsiteX39" fmla="*/ 154305 w 200025"/>
                <a:gd name="connsiteY39" fmla="*/ 195644 h 257175"/>
                <a:gd name="connsiteX40" fmla="*/ 163449 w 200025"/>
                <a:gd name="connsiteY40" fmla="*/ 187833 h 257175"/>
                <a:gd name="connsiteX41" fmla="*/ 168116 w 200025"/>
                <a:gd name="connsiteY41" fmla="*/ 175641 h 257175"/>
                <a:gd name="connsiteX42" fmla="*/ 176689 w 200025"/>
                <a:gd name="connsiteY42" fmla="*/ 166211 h 257175"/>
                <a:gd name="connsiteX43" fmla="*/ 179737 w 200025"/>
                <a:gd name="connsiteY43" fmla="*/ 154210 h 257175"/>
                <a:gd name="connsiteX44" fmla="*/ 187547 w 200025"/>
                <a:gd name="connsiteY44" fmla="*/ 143542 h 257175"/>
                <a:gd name="connsiteX45" fmla="*/ 188881 w 200025"/>
                <a:gd name="connsiteY45" fmla="*/ 131921 h 257175"/>
                <a:gd name="connsiteX46" fmla="*/ 195453 w 200025"/>
                <a:gd name="connsiteY46" fmla="*/ 120396 h 257175"/>
                <a:gd name="connsiteX47" fmla="*/ 195072 w 200025"/>
                <a:gd name="connsiteY47" fmla="*/ 109728 h 257175"/>
                <a:gd name="connsiteX48" fmla="*/ 200311 w 200025"/>
                <a:gd name="connsiteY48" fmla="*/ 97727 h 257175"/>
                <a:gd name="connsiteX49" fmla="*/ 198215 w 200025"/>
                <a:gd name="connsiteY49" fmla="*/ 88297 h 257175"/>
                <a:gd name="connsiteX50" fmla="*/ 201930 w 200025"/>
                <a:gd name="connsiteY50" fmla="*/ 76200 h 257175"/>
                <a:gd name="connsiteX51" fmla="*/ 198120 w 200025"/>
                <a:gd name="connsiteY51" fmla="*/ 68390 h 257175"/>
                <a:gd name="connsiteX52" fmla="*/ 200216 w 200025"/>
                <a:gd name="connsiteY52" fmla="*/ 56579 h 257175"/>
                <a:gd name="connsiteX53" fmla="*/ 194882 w 200025"/>
                <a:gd name="connsiteY53" fmla="*/ 50673 h 257175"/>
                <a:gd name="connsiteX54" fmla="*/ 195263 w 200025"/>
                <a:gd name="connsiteY54" fmla="*/ 39529 h 257175"/>
                <a:gd name="connsiteX55" fmla="*/ 188595 w 200025"/>
                <a:gd name="connsiteY55" fmla="*/ 35623 h 257175"/>
                <a:gd name="connsiteX56" fmla="*/ 187166 w 200025"/>
                <a:gd name="connsiteY56" fmla="*/ 25717 h 257175"/>
                <a:gd name="connsiteX57" fmla="*/ 179356 w 200025"/>
                <a:gd name="connsiteY57" fmla="*/ 24003 h 257175"/>
                <a:gd name="connsiteX58" fmla="*/ 176308 w 200025"/>
                <a:gd name="connsiteY58" fmla="*/ 15526 h 257175"/>
                <a:gd name="connsiteX59" fmla="*/ 167640 w 200025"/>
                <a:gd name="connsiteY59" fmla="*/ 16002 h 257175"/>
                <a:gd name="connsiteX60" fmla="*/ 162973 w 200025"/>
                <a:gd name="connsiteY60" fmla="*/ 9239 h 257175"/>
                <a:gd name="connsiteX61" fmla="*/ 153734 w 200025"/>
                <a:gd name="connsiteY61" fmla="*/ 12002 h 257175"/>
                <a:gd name="connsiteX62" fmla="*/ 147638 w 200025"/>
                <a:gd name="connsiteY62" fmla="*/ 7144 h 257175"/>
                <a:gd name="connsiteX63" fmla="*/ 138208 w 200025"/>
                <a:gd name="connsiteY63" fmla="*/ 12002 h 257175"/>
                <a:gd name="connsiteX64" fmla="*/ 130873 w 200025"/>
                <a:gd name="connsiteY64" fmla="*/ 9430 h 257175"/>
                <a:gd name="connsiteX65" fmla="*/ 121539 w 200025"/>
                <a:gd name="connsiteY65" fmla="*/ 16288 h 257175"/>
                <a:gd name="connsiteX66" fmla="*/ 113252 w 200025"/>
                <a:gd name="connsiteY66" fmla="*/ 15811 h 257175"/>
                <a:gd name="connsiteX67" fmla="*/ 104204 w 200025"/>
                <a:gd name="connsiteY67" fmla="*/ 2438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00025" h="257175">
                  <a:moveTo>
                    <a:pt x="95250" y="26194"/>
                  </a:moveTo>
                  <a:lnTo>
                    <a:pt x="86963" y="36195"/>
                  </a:lnTo>
                  <a:lnTo>
                    <a:pt x="77629" y="40196"/>
                  </a:lnTo>
                  <a:lnTo>
                    <a:pt x="70295" y="51244"/>
                  </a:lnTo>
                  <a:lnTo>
                    <a:pt x="60865" y="57340"/>
                  </a:lnTo>
                  <a:lnTo>
                    <a:pt x="54769" y="69152"/>
                  </a:lnTo>
                  <a:lnTo>
                    <a:pt x="45625" y="76962"/>
                  </a:lnTo>
                  <a:lnTo>
                    <a:pt x="40957" y="89154"/>
                  </a:lnTo>
                  <a:lnTo>
                    <a:pt x="32385" y="98584"/>
                  </a:lnTo>
                  <a:lnTo>
                    <a:pt x="29337" y="110585"/>
                  </a:lnTo>
                  <a:lnTo>
                    <a:pt x="21622" y="121348"/>
                  </a:lnTo>
                  <a:lnTo>
                    <a:pt x="20288" y="132874"/>
                  </a:lnTo>
                  <a:lnTo>
                    <a:pt x="13621" y="144399"/>
                  </a:lnTo>
                  <a:lnTo>
                    <a:pt x="14002" y="155067"/>
                  </a:lnTo>
                  <a:lnTo>
                    <a:pt x="8763" y="167069"/>
                  </a:lnTo>
                  <a:lnTo>
                    <a:pt x="10954" y="176498"/>
                  </a:lnTo>
                  <a:lnTo>
                    <a:pt x="7144" y="188595"/>
                  </a:lnTo>
                  <a:lnTo>
                    <a:pt x="10954" y="196406"/>
                  </a:lnTo>
                  <a:lnTo>
                    <a:pt x="8858" y="208217"/>
                  </a:lnTo>
                  <a:lnTo>
                    <a:pt x="14192" y="214217"/>
                  </a:lnTo>
                  <a:lnTo>
                    <a:pt x="13811" y="225266"/>
                  </a:lnTo>
                  <a:lnTo>
                    <a:pt x="20479" y="229171"/>
                  </a:lnTo>
                  <a:lnTo>
                    <a:pt x="21907" y="239077"/>
                  </a:lnTo>
                  <a:lnTo>
                    <a:pt x="29718" y="240792"/>
                  </a:lnTo>
                  <a:lnTo>
                    <a:pt x="32766" y="249365"/>
                  </a:lnTo>
                  <a:lnTo>
                    <a:pt x="41434" y="248793"/>
                  </a:lnTo>
                  <a:lnTo>
                    <a:pt x="46101" y="255556"/>
                  </a:lnTo>
                  <a:lnTo>
                    <a:pt x="55340" y="252794"/>
                  </a:lnTo>
                  <a:lnTo>
                    <a:pt x="61436" y="257651"/>
                  </a:lnTo>
                  <a:lnTo>
                    <a:pt x="70866" y="252698"/>
                  </a:lnTo>
                  <a:lnTo>
                    <a:pt x="78200" y="255461"/>
                  </a:lnTo>
                  <a:lnTo>
                    <a:pt x="87535" y="248507"/>
                  </a:lnTo>
                  <a:lnTo>
                    <a:pt x="95821" y="248984"/>
                  </a:lnTo>
                  <a:lnTo>
                    <a:pt x="104870" y="240411"/>
                  </a:lnTo>
                  <a:lnTo>
                    <a:pt x="113824" y="238601"/>
                  </a:lnTo>
                  <a:lnTo>
                    <a:pt x="122111" y="228600"/>
                  </a:lnTo>
                  <a:lnTo>
                    <a:pt x="131445" y="224695"/>
                  </a:lnTo>
                  <a:lnTo>
                    <a:pt x="138779" y="213550"/>
                  </a:lnTo>
                  <a:lnTo>
                    <a:pt x="148209" y="207550"/>
                  </a:lnTo>
                  <a:lnTo>
                    <a:pt x="154305" y="195644"/>
                  </a:lnTo>
                  <a:lnTo>
                    <a:pt x="163449" y="187833"/>
                  </a:lnTo>
                  <a:lnTo>
                    <a:pt x="168116" y="175641"/>
                  </a:lnTo>
                  <a:lnTo>
                    <a:pt x="176689" y="166211"/>
                  </a:lnTo>
                  <a:lnTo>
                    <a:pt x="179737" y="154210"/>
                  </a:lnTo>
                  <a:lnTo>
                    <a:pt x="187547" y="143542"/>
                  </a:lnTo>
                  <a:lnTo>
                    <a:pt x="188881" y="131921"/>
                  </a:lnTo>
                  <a:lnTo>
                    <a:pt x="195453" y="120396"/>
                  </a:lnTo>
                  <a:lnTo>
                    <a:pt x="195072" y="109728"/>
                  </a:lnTo>
                  <a:lnTo>
                    <a:pt x="200311" y="97727"/>
                  </a:lnTo>
                  <a:lnTo>
                    <a:pt x="198215" y="88297"/>
                  </a:lnTo>
                  <a:lnTo>
                    <a:pt x="201930" y="76200"/>
                  </a:lnTo>
                  <a:lnTo>
                    <a:pt x="198120" y="68390"/>
                  </a:lnTo>
                  <a:lnTo>
                    <a:pt x="200216" y="56579"/>
                  </a:lnTo>
                  <a:lnTo>
                    <a:pt x="194882" y="50673"/>
                  </a:lnTo>
                  <a:lnTo>
                    <a:pt x="195263" y="39529"/>
                  </a:lnTo>
                  <a:lnTo>
                    <a:pt x="188595" y="35623"/>
                  </a:lnTo>
                  <a:lnTo>
                    <a:pt x="187166" y="25717"/>
                  </a:lnTo>
                  <a:lnTo>
                    <a:pt x="179356" y="24003"/>
                  </a:lnTo>
                  <a:lnTo>
                    <a:pt x="176308" y="15526"/>
                  </a:lnTo>
                  <a:lnTo>
                    <a:pt x="167640" y="16002"/>
                  </a:lnTo>
                  <a:lnTo>
                    <a:pt x="162973" y="9239"/>
                  </a:lnTo>
                  <a:lnTo>
                    <a:pt x="153734" y="12002"/>
                  </a:lnTo>
                  <a:lnTo>
                    <a:pt x="147638" y="7144"/>
                  </a:lnTo>
                  <a:lnTo>
                    <a:pt x="138208" y="12002"/>
                  </a:lnTo>
                  <a:lnTo>
                    <a:pt x="130873" y="9430"/>
                  </a:lnTo>
                  <a:lnTo>
                    <a:pt x="121539" y="16288"/>
                  </a:lnTo>
                  <a:lnTo>
                    <a:pt x="113252" y="15811"/>
                  </a:lnTo>
                  <a:lnTo>
                    <a:pt x="104204" y="24384"/>
                  </a:lnTo>
                  <a:close/>
                </a:path>
              </a:pathLst>
            </a:custGeom>
            <a:solidFill>
              <a:srgbClr val="FFC950"/>
            </a:solidFill>
            <a:ln w="9525" cap="flat">
              <a:noFill/>
              <a:prstDash val="solid"/>
              <a:miter/>
            </a:ln>
          </p:spPr>
          <p:txBody>
            <a:bodyPr rtlCol="0" anchor="ctr"/>
            <a:lstStyle/>
            <a:p>
              <a:endParaRPr lang="en-US" sz="900">
                <a:latin typeface="Lato" panose="020F0502020204030203" pitchFamily="34" charset="0"/>
              </a:endParaRPr>
            </a:p>
          </p:txBody>
        </p:sp>
        <p:sp>
          <p:nvSpPr>
            <p:cNvPr id="198" name="Freeform: Shape 197">
              <a:extLst>
                <a:ext uri="{FF2B5EF4-FFF2-40B4-BE49-F238E27FC236}">
                  <a16:creationId xmlns:a16="http://schemas.microsoft.com/office/drawing/2014/main" id="{B14A2FFB-81BE-4DC0-9842-FCC90C55EB84}"/>
                </a:ext>
              </a:extLst>
            </p:cNvPr>
            <p:cNvSpPr/>
            <p:nvPr/>
          </p:nvSpPr>
          <p:spPr>
            <a:xfrm>
              <a:off x="15474016" y="3817544"/>
              <a:ext cx="99961" cy="79969"/>
            </a:xfrm>
            <a:custGeom>
              <a:avLst/>
              <a:gdLst>
                <a:gd name="connsiteX0" fmla="*/ 48006 w 47625"/>
                <a:gd name="connsiteY0" fmla="*/ 25908 h 38100"/>
                <a:gd name="connsiteX1" fmla="*/ 15812 w 47625"/>
                <a:gd name="connsiteY1" fmla="*/ 7144 h 38100"/>
                <a:gd name="connsiteX2" fmla="*/ 7144 w 47625"/>
                <a:gd name="connsiteY2" fmla="*/ 16573 h 38100"/>
                <a:gd name="connsiteX3" fmla="*/ 39434 w 47625"/>
                <a:gd name="connsiteY3" fmla="*/ 35338 h 38100"/>
              </a:gdLst>
              <a:ahLst/>
              <a:cxnLst>
                <a:cxn ang="0">
                  <a:pos x="connsiteX0" y="connsiteY0"/>
                </a:cxn>
                <a:cxn ang="0">
                  <a:pos x="connsiteX1" y="connsiteY1"/>
                </a:cxn>
                <a:cxn ang="0">
                  <a:pos x="connsiteX2" y="connsiteY2"/>
                </a:cxn>
                <a:cxn ang="0">
                  <a:pos x="connsiteX3" y="connsiteY3"/>
                </a:cxn>
              </a:cxnLst>
              <a:rect l="l" t="t" r="r" b="b"/>
              <a:pathLst>
                <a:path w="47625" h="38100">
                  <a:moveTo>
                    <a:pt x="48006" y="25908"/>
                  </a:moveTo>
                  <a:lnTo>
                    <a:pt x="15812" y="7144"/>
                  </a:lnTo>
                  <a:lnTo>
                    <a:pt x="7144" y="16573"/>
                  </a:lnTo>
                  <a:lnTo>
                    <a:pt x="39434" y="35338"/>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99" name="Freeform: Shape 198">
              <a:extLst>
                <a:ext uri="{FF2B5EF4-FFF2-40B4-BE49-F238E27FC236}">
                  <a16:creationId xmlns:a16="http://schemas.microsoft.com/office/drawing/2014/main" id="{A2715149-BA86-4284-A9FD-4126630DEFF0}"/>
                </a:ext>
              </a:extLst>
            </p:cNvPr>
            <p:cNvSpPr/>
            <p:nvPr/>
          </p:nvSpPr>
          <p:spPr>
            <a:xfrm>
              <a:off x="15558185" y="3755168"/>
              <a:ext cx="319876" cy="419837"/>
            </a:xfrm>
            <a:custGeom>
              <a:avLst/>
              <a:gdLst>
                <a:gd name="connsiteX0" fmla="*/ 122015 w 152400"/>
                <a:gd name="connsiteY0" fmla="*/ 7144 h 200025"/>
                <a:gd name="connsiteX1" fmla="*/ 132397 w 152400"/>
                <a:gd name="connsiteY1" fmla="*/ 44672 h 200025"/>
                <a:gd name="connsiteX2" fmla="*/ 57912 w 152400"/>
                <a:gd name="connsiteY2" fmla="*/ 173641 h 200025"/>
                <a:gd name="connsiteX3" fmla="*/ 7144 w 152400"/>
                <a:gd name="connsiteY3" fmla="*/ 180118 h 200025"/>
                <a:gd name="connsiteX4" fmla="*/ 71723 w 152400"/>
                <a:gd name="connsiteY4" fmla="*/ 185357 h 200025"/>
                <a:gd name="connsiteX5" fmla="*/ 146209 w 152400"/>
                <a:gd name="connsiteY5" fmla="*/ 56388 h 200025"/>
                <a:gd name="connsiteX6" fmla="*/ 122015 w 152400"/>
                <a:gd name="connsiteY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200025">
                  <a:moveTo>
                    <a:pt x="122015" y="7144"/>
                  </a:moveTo>
                  <a:cubicBezTo>
                    <a:pt x="128588" y="16097"/>
                    <a:pt x="132302" y="28861"/>
                    <a:pt x="132397" y="44672"/>
                  </a:cubicBezTo>
                  <a:cubicBezTo>
                    <a:pt x="132493" y="92107"/>
                    <a:pt x="99155" y="149828"/>
                    <a:pt x="57912" y="173641"/>
                  </a:cubicBezTo>
                  <a:cubicBezTo>
                    <a:pt x="38385" y="184880"/>
                    <a:pt x="20478" y="186595"/>
                    <a:pt x="7144" y="180118"/>
                  </a:cubicBezTo>
                  <a:cubicBezTo>
                    <a:pt x="20193" y="198025"/>
                    <a:pt x="44196" y="201168"/>
                    <a:pt x="71723" y="185357"/>
                  </a:cubicBezTo>
                  <a:cubicBezTo>
                    <a:pt x="112966" y="161544"/>
                    <a:pt x="146304" y="103727"/>
                    <a:pt x="146209" y="56388"/>
                  </a:cubicBezTo>
                  <a:cubicBezTo>
                    <a:pt x="146113" y="31433"/>
                    <a:pt x="136874" y="14288"/>
                    <a:pt x="122015" y="7144"/>
                  </a:cubicBez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0" name="Freeform: Shape 199">
              <a:extLst>
                <a:ext uri="{FF2B5EF4-FFF2-40B4-BE49-F238E27FC236}">
                  <a16:creationId xmlns:a16="http://schemas.microsoft.com/office/drawing/2014/main" id="{8C76192E-1EF5-4FA2-A5B4-BAF6B6451016}"/>
                </a:ext>
              </a:extLst>
            </p:cNvPr>
            <p:cNvSpPr/>
            <p:nvPr/>
          </p:nvSpPr>
          <p:spPr>
            <a:xfrm>
              <a:off x="15536391" y="3747272"/>
              <a:ext cx="299884" cy="399845"/>
            </a:xfrm>
            <a:custGeom>
              <a:avLst/>
              <a:gdLst>
                <a:gd name="connsiteX0" fmla="*/ 68294 w 142875"/>
                <a:gd name="connsiteY0" fmla="*/ 177403 h 190500"/>
                <a:gd name="connsiteX1" fmla="*/ 142780 w 142875"/>
                <a:gd name="connsiteY1" fmla="*/ 48435 h 190500"/>
                <a:gd name="connsiteX2" fmla="*/ 132398 w 142875"/>
                <a:gd name="connsiteY2" fmla="*/ 10906 h 190500"/>
                <a:gd name="connsiteX3" fmla="*/ 81630 w 142875"/>
                <a:gd name="connsiteY3" fmla="*/ 17383 h 190500"/>
                <a:gd name="connsiteX4" fmla="*/ 7144 w 142875"/>
                <a:gd name="connsiteY4" fmla="*/ 146352 h 190500"/>
                <a:gd name="connsiteX5" fmla="*/ 17526 w 142875"/>
                <a:gd name="connsiteY5" fmla="*/ 183880 h 190500"/>
                <a:gd name="connsiteX6" fmla="*/ 68294 w 142875"/>
                <a:gd name="connsiteY6" fmla="*/ 17740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190500">
                  <a:moveTo>
                    <a:pt x="68294" y="177403"/>
                  </a:moveTo>
                  <a:cubicBezTo>
                    <a:pt x="109538" y="153591"/>
                    <a:pt x="142875" y="95774"/>
                    <a:pt x="142780" y="48435"/>
                  </a:cubicBezTo>
                  <a:cubicBezTo>
                    <a:pt x="142780" y="32623"/>
                    <a:pt x="138970" y="19955"/>
                    <a:pt x="132398" y="10906"/>
                  </a:cubicBezTo>
                  <a:cubicBezTo>
                    <a:pt x="119063" y="4429"/>
                    <a:pt x="101251" y="6144"/>
                    <a:pt x="81630" y="17383"/>
                  </a:cubicBezTo>
                  <a:cubicBezTo>
                    <a:pt x="40386" y="41196"/>
                    <a:pt x="7049" y="99012"/>
                    <a:pt x="7144" y="146352"/>
                  </a:cubicBezTo>
                  <a:cubicBezTo>
                    <a:pt x="7144" y="162163"/>
                    <a:pt x="10954" y="174831"/>
                    <a:pt x="17526" y="183880"/>
                  </a:cubicBezTo>
                  <a:cubicBezTo>
                    <a:pt x="30861" y="190357"/>
                    <a:pt x="48673" y="188643"/>
                    <a:pt x="68294" y="177403"/>
                  </a:cubicBezTo>
                  <a:close/>
                </a:path>
              </a:pathLst>
            </a:custGeom>
            <a:solidFill>
              <a:srgbClr val="FFB839"/>
            </a:solidFill>
            <a:ln w="9525" cap="flat">
              <a:noFill/>
              <a:prstDash val="solid"/>
              <a:miter/>
            </a:ln>
          </p:spPr>
          <p:txBody>
            <a:bodyPr rtlCol="0" anchor="ctr"/>
            <a:lstStyle/>
            <a:p>
              <a:endParaRPr lang="en-US" sz="900">
                <a:latin typeface="Lato" panose="020F0502020204030203" pitchFamily="34" charset="0"/>
              </a:endParaRPr>
            </a:p>
          </p:txBody>
        </p:sp>
        <p:sp>
          <p:nvSpPr>
            <p:cNvPr id="201" name="Freeform: Shape 200">
              <a:extLst>
                <a:ext uri="{FF2B5EF4-FFF2-40B4-BE49-F238E27FC236}">
                  <a16:creationId xmlns:a16="http://schemas.microsoft.com/office/drawing/2014/main" id="{D4534722-FBE3-405E-B461-7F6F088D93A6}"/>
                </a:ext>
              </a:extLst>
            </p:cNvPr>
            <p:cNvSpPr/>
            <p:nvPr/>
          </p:nvSpPr>
          <p:spPr>
            <a:xfrm>
              <a:off x="15665943" y="4025465"/>
              <a:ext cx="39985" cy="59977"/>
            </a:xfrm>
            <a:custGeom>
              <a:avLst/>
              <a:gdLst>
                <a:gd name="connsiteX0" fmla="*/ 13715 w 19050"/>
                <a:gd name="connsiteY0" fmla="*/ 23622 h 28575"/>
                <a:gd name="connsiteX1" fmla="*/ 7239 w 19050"/>
                <a:gd name="connsiteY1" fmla="*/ 19907 h 28575"/>
                <a:gd name="connsiteX2" fmla="*/ 7144 w 19050"/>
                <a:gd name="connsiteY2" fmla="*/ 7144 h 28575"/>
                <a:gd name="connsiteX3" fmla="*/ 13621 w 19050"/>
                <a:gd name="connsiteY3" fmla="*/ 10954 h 28575"/>
              </a:gdLst>
              <a:ahLst/>
              <a:cxnLst>
                <a:cxn ang="0">
                  <a:pos x="connsiteX0" y="connsiteY0"/>
                </a:cxn>
                <a:cxn ang="0">
                  <a:pos x="connsiteX1" y="connsiteY1"/>
                </a:cxn>
                <a:cxn ang="0">
                  <a:pos x="connsiteX2" y="connsiteY2"/>
                </a:cxn>
                <a:cxn ang="0">
                  <a:pos x="connsiteX3" y="connsiteY3"/>
                </a:cxn>
              </a:cxnLst>
              <a:rect l="l" t="t" r="r" b="b"/>
              <a:pathLst>
                <a:path w="19050" h="28575">
                  <a:moveTo>
                    <a:pt x="13715" y="23622"/>
                  </a:moveTo>
                  <a:lnTo>
                    <a:pt x="7239" y="19907"/>
                  </a:lnTo>
                  <a:lnTo>
                    <a:pt x="7144" y="7144"/>
                  </a:lnTo>
                  <a:lnTo>
                    <a:pt x="13621" y="1095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2" name="Freeform: Shape 201">
              <a:extLst>
                <a:ext uri="{FF2B5EF4-FFF2-40B4-BE49-F238E27FC236}">
                  <a16:creationId xmlns:a16="http://schemas.microsoft.com/office/drawing/2014/main" id="{13B900F7-A52F-43EF-A9B6-6948EF79EF77}"/>
                </a:ext>
              </a:extLst>
            </p:cNvPr>
            <p:cNvSpPr/>
            <p:nvPr/>
          </p:nvSpPr>
          <p:spPr>
            <a:xfrm>
              <a:off x="15687333" y="3967088"/>
              <a:ext cx="39985" cy="39985"/>
            </a:xfrm>
            <a:custGeom>
              <a:avLst/>
              <a:gdLst>
                <a:gd name="connsiteX0" fmla="*/ 13621 w 19050"/>
                <a:gd name="connsiteY0" fmla="*/ 17145 h 19050"/>
                <a:gd name="connsiteX1" fmla="*/ 7144 w 19050"/>
                <a:gd name="connsiteY1" fmla="*/ 13335 h 19050"/>
                <a:gd name="connsiteX2" fmla="*/ 12668 w 19050"/>
                <a:gd name="connsiteY2" fmla="*/ 7144 h 19050"/>
                <a:gd name="connsiteX3" fmla="*/ 19145 w 19050"/>
                <a:gd name="connsiteY3" fmla="*/ 10954 h 19050"/>
                <a:gd name="connsiteX4" fmla="*/ 13621 w 19050"/>
                <a:gd name="connsiteY4" fmla="*/ 1714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621" y="17145"/>
                  </a:moveTo>
                  <a:lnTo>
                    <a:pt x="7144" y="13335"/>
                  </a:lnTo>
                  <a:cubicBezTo>
                    <a:pt x="9620" y="11335"/>
                    <a:pt x="11430" y="9239"/>
                    <a:pt x="12668" y="7144"/>
                  </a:cubicBezTo>
                  <a:lnTo>
                    <a:pt x="19145" y="10954"/>
                  </a:lnTo>
                  <a:cubicBezTo>
                    <a:pt x="17812" y="13049"/>
                    <a:pt x="16003" y="15145"/>
                    <a:pt x="13621" y="17145"/>
                  </a:cubicBez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3" name="Freeform: Shape 202">
              <a:extLst>
                <a:ext uri="{FF2B5EF4-FFF2-40B4-BE49-F238E27FC236}">
                  <a16:creationId xmlns:a16="http://schemas.microsoft.com/office/drawing/2014/main" id="{BEE38BFC-23EF-45A0-BBBC-DFDE9F55E8EF}"/>
                </a:ext>
              </a:extLst>
            </p:cNvPr>
            <p:cNvSpPr/>
            <p:nvPr/>
          </p:nvSpPr>
          <p:spPr>
            <a:xfrm>
              <a:off x="15698729" y="3947096"/>
              <a:ext cx="39985" cy="39985"/>
            </a:xfrm>
            <a:custGeom>
              <a:avLst/>
              <a:gdLst>
                <a:gd name="connsiteX0" fmla="*/ 7430 w 19050"/>
                <a:gd name="connsiteY0" fmla="*/ 7144 h 19050"/>
                <a:gd name="connsiteX1" fmla="*/ 13907 w 19050"/>
                <a:gd name="connsiteY1" fmla="*/ 10954 h 19050"/>
                <a:gd name="connsiteX2" fmla="*/ 15430 w 19050"/>
                <a:gd name="connsiteY2" fmla="*/ 14478 h 19050"/>
                <a:gd name="connsiteX3" fmla="*/ 13621 w 19050"/>
                <a:gd name="connsiteY3" fmla="*/ 20574 h 19050"/>
                <a:gd name="connsiteX4" fmla="*/ 7144 w 19050"/>
                <a:gd name="connsiteY4" fmla="*/ 16764 h 19050"/>
                <a:gd name="connsiteX5" fmla="*/ 8954 w 19050"/>
                <a:gd name="connsiteY5" fmla="*/ 10668 h 19050"/>
                <a:gd name="connsiteX6" fmla="*/ 7430 w 19050"/>
                <a:gd name="connsiteY6" fmla="*/ 714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9050">
                  <a:moveTo>
                    <a:pt x="7430" y="7144"/>
                  </a:moveTo>
                  <a:lnTo>
                    <a:pt x="13907" y="10954"/>
                  </a:lnTo>
                  <a:cubicBezTo>
                    <a:pt x="14954" y="11525"/>
                    <a:pt x="15430" y="12763"/>
                    <a:pt x="15430" y="14478"/>
                  </a:cubicBezTo>
                  <a:cubicBezTo>
                    <a:pt x="15430" y="16478"/>
                    <a:pt x="14859" y="18478"/>
                    <a:pt x="13621" y="20574"/>
                  </a:cubicBezTo>
                  <a:lnTo>
                    <a:pt x="7144" y="16764"/>
                  </a:lnTo>
                  <a:cubicBezTo>
                    <a:pt x="8382" y="14668"/>
                    <a:pt x="8954" y="12668"/>
                    <a:pt x="8954" y="10668"/>
                  </a:cubicBezTo>
                  <a:cubicBezTo>
                    <a:pt x="8954" y="8953"/>
                    <a:pt x="8477" y="7715"/>
                    <a:pt x="7430" y="7144"/>
                  </a:cubicBez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4" name="Freeform: Shape 203">
              <a:extLst>
                <a:ext uri="{FF2B5EF4-FFF2-40B4-BE49-F238E27FC236}">
                  <a16:creationId xmlns:a16="http://schemas.microsoft.com/office/drawing/2014/main" id="{411849F3-FF17-4424-B486-6223F8E30C61}"/>
                </a:ext>
              </a:extLst>
            </p:cNvPr>
            <p:cNvSpPr/>
            <p:nvPr/>
          </p:nvSpPr>
          <p:spPr>
            <a:xfrm>
              <a:off x="15665742" y="3952492"/>
              <a:ext cx="39985" cy="59977"/>
            </a:xfrm>
            <a:custGeom>
              <a:avLst/>
              <a:gdLst>
                <a:gd name="connsiteX0" fmla="*/ 13716 w 19050"/>
                <a:gd name="connsiteY0" fmla="*/ 30480 h 28575"/>
                <a:gd name="connsiteX1" fmla="*/ 7239 w 19050"/>
                <a:gd name="connsiteY1" fmla="*/ 26670 h 28575"/>
                <a:gd name="connsiteX2" fmla="*/ 7144 w 19050"/>
                <a:gd name="connsiteY2" fmla="*/ 7144 h 28575"/>
                <a:gd name="connsiteX3" fmla="*/ 13621 w 19050"/>
                <a:gd name="connsiteY3" fmla="*/ 10954 h 28575"/>
              </a:gdLst>
              <a:ahLst/>
              <a:cxnLst>
                <a:cxn ang="0">
                  <a:pos x="connsiteX0" y="connsiteY0"/>
                </a:cxn>
                <a:cxn ang="0">
                  <a:pos x="connsiteX1" y="connsiteY1"/>
                </a:cxn>
                <a:cxn ang="0">
                  <a:pos x="connsiteX2" y="connsiteY2"/>
                </a:cxn>
                <a:cxn ang="0">
                  <a:pos x="connsiteX3" y="connsiteY3"/>
                </a:cxn>
              </a:cxnLst>
              <a:rect l="l" t="t" r="r" b="b"/>
              <a:pathLst>
                <a:path w="19050" h="28575">
                  <a:moveTo>
                    <a:pt x="13716" y="30480"/>
                  </a:moveTo>
                  <a:lnTo>
                    <a:pt x="7239" y="26670"/>
                  </a:lnTo>
                  <a:lnTo>
                    <a:pt x="7144" y="7144"/>
                  </a:lnTo>
                  <a:lnTo>
                    <a:pt x="13621" y="1095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5" name="Freeform: Shape 204">
              <a:extLst>
                <a:ext uri="{FF2B5EF4-FFF2-40B4-BE49-F238E27FC236}">
                  <a16:creationId xmlns:a16="http://schemas.microsoft.com/office/drawing/2014/main" id="{BE652081-9D07-44AE-A420-FA7676AD6F12}"/>
                </a:ext>
              </a:extLst>
            </p:cNvPr>
            <p:cNvSpPr/>
            <p:nvPr/>
          </p:nvSpPr>
          <p:spPr>
            <a:xfrm>
              <a:off x="15687134" y="3904741"/>
              <a:ext cx="79969" cy="39985"/>
            </a:xfrm>
            <a:custGeom>
              <a:avLst/>
              <a:gdLst>
                <a:gd name="connsiteX0" fmla="*/ 26003 w 38100"/>
                <a:gd name="connsiteY0" fmla="*/ 8558 h 19050"/>
                <a:gd name="connsiteX1" fmla="*/ 32480 w 38100"/>
                <a:gd name="connsiteY1" fmla="*/ 12368 h 19050"/>
                <a:gd name="connsiteX2" fmla="*/ 25622 w 38100"/>
                <a:gd name="connsiteY2" fmla="*/ 11035 h 19050"/>
                <a:gd name="connsiteX3" fmla="*/ 13621 w 38100"/>
                <a:gd name="connsiteY3" fmla="*/ 13702 h 19050"/>
                <a:gd name="connsiteX4" fmla="*/ 7144 w 38100"/>
                <a:gd name="connsiteY4" fmla="*/ 9892 h 19050"/>
                <a:gd name="connsiteX5" fmla="*/ 19145 w 38100"/>
                <a:gd name="connsiteY5" fmla="*/ 7225 h 19050"/>
                <a:gd name="connsiteX6" fmla="*/ 26003 w 38100"/>
                <a:gd name="connsiteY6" fmla="*/ 855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19050">
                  <a:moveTo>
                    <a:pt x="26003" y="8558"/>
                  </a:moveTo>
                  <a:lnTo>
                    <a:pt x="32480" y="12368"/>
                  </a:lnTo>
                  <a:cubicBezTo>
                    <a:pt x="30575" y="11225"/>
                    <a:pt x="28289" y="10844"/>
                    <a:pt x="25622" y="11035"/>
                  </a:cubicBezTo>
                  <a:cubicBezTo>
                    <a:pt x="22288" y="11321"/>
                    <a:pt x="18288" y="12273"/>
                    <a:pt x="13621" y="13702"/>
                  </a:cubicBezTo>
                  <a:lnTo>
                    <a:pt x="7144" y="9892"/>
                  </a:lnTo>
                  <a:cubicBezTo>
                    <a:pt x="11906" y="8368"/>
                    <a:pt x="15907" y="7510"/>
                    <a:pt x="19145" y="7225"/>
                  </a:cubicBezTo>
                  <a:cubicBezTo>
                    <a:pt x="21717" y="6939"/>
                    <a:pt x="24003" y="7415"/>
                    <a:pt x="26003" y="8558"/>
                  </a:cubicBez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6" name="Freeform: Shape 205">
              <a:extLst>
                <a:ext uri="{FF2B5EF4-FFF2-40B4-BE49-F238E27FC236}">
                  <a16:creationId xmlns:a16="http://schemas.microsoft.com/office/drawing/2014/main" id="{746606DF-2E1F-41C7-A918-765D5B68E5B7}"/>
                </a:ext>
              </a:extLst>
            </p:cNvPr>
            <p:cNvSpPr/>
            <p:nvPr/>
          </p:nvSpPr>
          <p:spPr>
            <a:xfrm>
              <a:off x="15612962" y="3999875"/>
              <a:ext cx="39985" cy="59977"/>
            </a:xfrm>
            <a:custGeom>
              <a:avLst/>
              <a:gdLst>
                <a:gd name="connsiteX0" fmla="*/ 13621 w 19050"/>
                <a:gd name="connsiteY0" fmla="*/ 28384 h 28575"/>
                <a:gd name="connsiteX1" fmla="*/ 7144 w 19050"/>
                <a:gd name="connsiteY1" fmla="*/ 24574 h 28575"/>
                <a:gd name="connsiteX2" fmla="*/ 12668 w 19050"/>
                <a:gd name="connsiteY2" fmla="*/ 7144 h 28575"/>
                <a:gd name="connsiteX3" fmla="*/ 19145 w 19050"/>
                <a:gd name="connsiteY3" fmla="*/ 10954 h 28575"/>
              </a:gdLst>
              <a:ahLst/>
              <a:cxnLst>
                <a:cxn ang="0">
                  <a:pos x="connsiteX0" y="connsiteY0"/>
                </a:cxn>
                <a:cxn ang="0">
                  <a:pos x="connsiteX1" y="connsiteY1"/>
                </a:cxn>
                <a:cxn ang="0">
                  <a:pos x="connsiteX2" y="connsiteY2"/>
                </a:cxn>
                <a:cxn ang="0">
                  <a:pos x="connsiteX3" y="connsiteY3"/>
                </a:cxn>
              </a:cxnLst>
              <a:rect l="l" t="t" r="r" b="b"/>
              <a:pathLst>
                <a:path w="19050" h="28575">
                  <a:moveTo>
                    <a:pt x="13621" y="28384"/>
                  </a:moveTo>
                  <a:lnTo>
                    <a:pt x="7144" y="24574"/>
                  </a:lnTo>
                  <a:lnTo>
                    <a:pt x="12668" y="7144"/>
                  </a:lnTo>
                  <a:lnTo>
                    <a:pt x="19145" y="1095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7" name="Freeform: Shape 206">
              <a:extLst>
                <a:ext uri="{FF2B5EF4-FFF2-40B4-BE49-F238E27FC236}">
                  <a16:creationId xmlns:a16="http://schemas.microsoft.com/office/drawing/2014/main" id="{C9368801-897F-4899-A83B-C8789E402A96}"/>
                </a:ext>
              </a:extLst>
            </p:cNvPr>
            <p:cNvSpPr/>
            <p:nvPr/>
          </p:nvSpPr>
          <p:spPr>
            <a:xfrm>
              <a:off x="15624559" y="3993478"/>
              <a:ext cx="79969" cy="39985"/>
            </a:xfrm>
            <a:custGeom>
              <a:avLst/>
              <a:gdLst>
                <a:gd name="connsiteX0" fmla="*/ 13621 w 38100"/>
                <a:gd name="connsiteY0" fmla="*/ 14002 h 19050"/>
                <a:gd name="connsiteX1" fmla="*/ 7144 w 38100"/>
                <a:gd name="connsiteY1" fmla="*/ 10192 h 19050"/>
                <a:gd name="connsiteX2" fmla="*/ 16192 w 38100"/>
                <a:gd name="connsiteY2" fmla="*/ 10477 h 19050"/>
                <a:gd name="connsiteX3" fmla="*/ 26861 w 38100"/>
                <a:gd name="connsiteY3" fmla="*/ 7144 h 19050"/>
                <a:gd name="connsiteX4" fmla="*/ 33338 w 38100"/>
                <a:gd name="connsiteY4" fmla="*/ 10954 h 19050"/>
                <a:gd name="connsiteX5" fmla="*/ 22670 w 38100"/>
                <a:gd name="connsiteY5" fmla="*/ 14288 h 19050"/>
                <a:gd name="connsiteX6" fmla="*/ 13621 w 38100"/>
                <a:gd name="connsiteY6" fmla="*/ 1400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19050">
                  <a:moveTo>
                    <a:pt x="13621" y="14002"/>
                  </a:moveTo>
                  <a:lnTo>
                    <a:pt x="7144" y="10192"/>
                  </a:lnTo>
                  <a:cubicBezTo>
                    <a:pt x="9715" y="10858"/>
                    <a:pt x="12763" y="10954"/>
                    <a:pt x="16192" y="10477"/>
                  </a:cubicBezTo>
                  <a:cubicBezTo>
                    <a:pt x="19621" y="9906"/>
                    <a:pt x="23146" y="8858"/>
                    <a:pt x="26861" y="7144"/>
                  </a:cubicBezTo>
                  <a:lnTo>
                    <a:pt x="33338" y="10954"/>
                  </a:lnTo>
                  <a:cubicBezTo>
                    <a:pt x="29718" y="12668"/>
                    <a:pt x="26098" y="13716"/>
                    <a:pt x="22670" y="14288"/>
                  </a:cubicBezTo>
                  <a:cubicBezTo>
                    <a:pt x="19240" y="14764"/>
                    <a:pt x="16192" y="14669"/>
                    <a:pt x="13621" y="14002"/>
                  </a:cubicBez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8" name="Freeform: Shape 207">
              <a:extLst>
                <a:ext uri="{FF2B5EF4-FFF2-40B4-BE49-F238E27FC236}">
                  <a16:creationId xmlns:a16="http://schemas.microsoft.com/office/drawing/2014/main" id="{F9CD3804-713D-40AA-9D43-EDD987BAA61B}"/>
                </a:ext>
              </a:extLst>
            </p:cNvPr>
            <p:cNvSpPr/>
            <p:nvPr/>
          </p:nvSpPr>
          <p:spPr>
            <a:xfrm>
              <a:off x="15653146" y="3916307"/>
              <a:ext cx="39985" cy="19992"/>
            </a:xfrm>
            <a:custGeom>
              <a:avLst/>
              <a:gdLst>
                <a:gd name="connsiteX0" fmla="*/ 13621 w 19050"/>
                <a:gd name="connsiteY0" fmla="*/ 10954 h 9525"/>
                <a:gd name="connsiteX1" fmla="*/ 7144 w 19050"/>
                <a:gd name="connsiteY1" fmla="*/ 7144 h 9525"/>
                <a:gd name="connsiteX2" fmla="*/ 7525 w 19050"/>
                <a:gd name="connsiteY2" fmla="*/ 7334 h 9525"/>
                <a:gd name="connsiteX3" fmla="*/ 13145 w 19050"/>
                <a:gd name="connsiteY3" fmla="*/ 7239 h 9525"/>
                <a:gd name="connsiteX4" fmla="*/ 19621 w 19050"/>
                <a:gd name="connsiteY4" fmla="*/ 11049 h 9525"/>
                <a:gd name="connsiteX5" fmla="*/ 14001 w 19050"/>
                <a:gd name="connsiteY5" fmla="*/ 11144 h 9525"/>
                <a:gd name="connsiteX6" fmla="*/ 13621 w 19050"/>
                <a:gd name="connsiteY6" fmla="*/ 10954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9525">
                  <a:moveTo>
                    <a:pt x="13621" y="10954"/>
                  </a:moveTo>
                  <a:lnTo>
                    <a:pt x="7144" y="7144"/>
                  </a:lnTo>
                  <a:cubicBezTo>
                    <a:pt x="7239" y="7239"/>
                    <a:pt x="7429" y="7239"/>
                    <a:pt x="7525" y="7334"/>
                  </a:cubicBezTo>
                  <a:cubicBezTo>
                    <a:pt x="8858" y="7810"/>
                    <a:pt x="10668" y="7810"/>
                    <a:pt x="13145" y="7239"/>
                  </a:cubicBezTo>
                  <a:lnTo>
                    <a:pt x="19621" y="11049"/>
                  </a:lnTo>
                  <a:cubicBezTo>
                    <a:pt x="17240" y="11621"/>
                    <a:pt x="15335" y="11621"/>
                    <a:pt x="14001" y="11144"/>
                  </a:cubicBezTo>
                  <a:cubicBezTo>
                    <a:pt x="13906" y="11144"/>
                    <a:pt x="13811" y="11049"/>
                    <a:pt x="13621" y="10954"/>
                  </a:cubicBez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9" name="Freeform: Shape 208">
              <a:extLst>
                <a:ext uri="{FF2B5EF4-FFF2-40B4-BE49-F238E27FC236}">
                  <a16:creationId xmlns:a16="http://schemas.microsoft.com/office/drawing/2014/main" id="{525052D9-D1FB-4DC1-A997-5F1D05E7F69A}"/>
                </a:ext>
              </a:extLst>
            </p:cNvPr>
            <p:cNvSpPr/>
            <p:nvPr/>
          </p:nvSpPr>
          <p:spPr>
            <a:xfrm>
              <a:off x="15665542" y="3881920"/>
              <a:ext cx="39985" cy="59977"/>
            </a:xfrm>
            <a:custGeom>
              <a:avLst/>
              <a:gdLst>
                <a:gd name="connsiteX0" fmla="*/ 13716 w 19050"/>
                <a:gd name="connsiteY0" fmla="*/ 27432 h 28575"/>
                <a:gd name="connsiteX1" fmla="*/ 7239 w 19050"/>
                <a:gd name="connsiteY1" fmla="*/ 23717 h 28575"/>
                <a:gd name="connsiteX2" fmla="*/ 7144 w 19050"/>
                <a:gd name="connsiteY2" fmla="*/ 7144 h 28575"/>
                <a:gd name="connsiteX3" fmla="*/ 13621 w 19050"/>
                <a:gd name="connsiteY3" fmla="*/ 10954 h 28575"/>
              </a:gdLst>
              <a:ahLst/>
              <a:cxnLst>
                <a:cxn ang="0">
                  <a:pos x="connsiteX0" y="connsiteY0"/>
                </a:cxn>
                <a:cxn ang="0">
                  <a:pos x="connsiteX1" y="connsiteY1"/>
                </a:cxn>
                <a:cxn ang="0">
                  <a:pos x="connsiteX2" y="connsiteY2"/>
                </a:cxn>
                <a:cxn ang="0">
                  <a:pos x="connsiteX3" y="connsiteY3"/>
                </a:cxn>
              </a:cxnLst>
              <a:rect l="l" t="t" r="r" b="b"/>
              <a:pathLst>
                <a:path w="19050" h="28575">
                  <a:moveTo>
                    <a:pt x="13716" y="27432"/>
                  </a:moveTo>
                  <a:lnTo>
                    <a:pt x="7239" y="23717"/>
                  </a:lnTo>
                  <a:lnTo>
                    <a:pt x="7144" y="7144"/>
                  </a:lnTo>
                  <a:lnTo>
                    <a:pt x="13621" y="1095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10" name="Freeform: Shape 209">
              <a:extLst>
                <a:ext uri="{FF2B5EF4-FFF2-40B4-BE49-F238E27FC236}">
                  <a16:creationId xmlns:a16="http://schemas.microsoft.com/office/drawing/2014/main" id="{81AE9C1C-AD20-4E77-8EBC-3583206EF5C0}"/>
                </a:ext>
              </a:extLst>
            </p:cNvPr>
            <p:cNvSpPr/>
            <p:nvPr/>
          </p:nvSpPr>
          <p:spPr>
            <a:xfrm>
              <a:off x="15686935" y="3826074"/>
              <a:ext cx="79969" cy="39985"/>
            </a:xfrm>
            <a:custGeom>
              <a:avLst/>
              <a:gdLst>
                <a:gd name="connsiteX0" fmla="*/ 13621 w 38100"/>
                <a:gd name="connsiteY0" fmla="*/ 15939 h 19050"/>
                <a:gd name="connsiteX1" fmla="*/ 7144 w 38100"/>
                <a:gd name="connsiteY1" fmla="*/ 12129 h 19050"/>
                <a:gd name="connsiteX2" fmla="*/ 27813 w 38100"/>
                <a:gd name="connsiteY2" fmla="*/ 7367 h 19050"/>
                <a:gd name="connsiteX3" fmla="*/ 34290 w 38100"/>
                <a:gd name="connsiteY3" fmla="*/ 11177 h 19050"/>
                <a:gd name="connsiteX4" fmla="*/ 13621 w 38100"/>
                <a:gd name="connsiteY4" fmla="*/ 1593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9050">
                  <a:moveTo>
                    <a:pt x="13621" y="15939"/>
                  </a:moveTo>
                  <a:lnTo>
                    <a:pt x="7144" y="12129"/>
                  </a:lnTo>
                  <a:cubicBezTo>
                    <a:pt x="15430" y="8129"/>
                    <a:pt x="22288" y="6510"/>
                    <a:pt x="27813" y="7367"/>
                  </a:cubicBezTo>
                  <a:lnTo>
                    <a:pt x="34290" y="11177"/>
                  </a:lnTo>
                  <a:cubicBezTo>
                    <a:pt x="28765" y="10320"/>
                    <a:pt x="21907" y="11939"/>
                    <a:pt x="13621" y="15939"/>
                  </a:cubicBez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11" name="Freeform: Shape 210">
              <a:extLst>
                <a:ext uri="{FF2B5EF4-FFF2-40B4-BE49-F238E27FC236}">
                  <a16:creationId xmlns:a16="http://schemas.microsoft.com/office/drawing/2014/main" id="{97E53661-42FF-4732-964E-62E219B6E455}"/>
                </a:ext>
              </a:extLst>
            </p:cNvPr>
            <p:cNvSpPr/>
            <p:nvPr/>
          </p:nvSpPr>
          <p:spPr>
            <a:xfrm>
              <a:off x="15615561" y="3849531"/>
              <a:ext cx="79969" cy="139946"/>
            </a:xfrm>
            <a:custGeom>
              <a:avLst/>
              <a:gdLst>
                <a:gd name="connsiteX0" fmla="*/ 18479 w 38100"/>
                <a:gd name="connsiteY0" fmla="*/ 61246 h 66675"/>
                <a:gd name="connsiteX1" fmla="*/ 12002 w 38100"/>
                <a:gd name="connsiteY1" fmla="*/ 57436 h 66675"/>
                <a:gd name="connsiteX2" fmla="*/ 10573 w 38100"/>
                <a:gd name="connsiteY2" fmla="*/ 56483 h 66675"/>
                <a:gd name="connsiteX3" fmla="*/ 7144 w 38100"/>
                <a:gd name="connsiteY3" fmla="*/ 45910 h 66675"/>
                <a:gd name="connsiteX4" fmla="*/ 13240 w 38100"/>
                <a:gd name="connsiteY4" fmla="*/ 25813 h 66675"/>
                <a:gd name="connsiteX5" fmla="*/ 30956 w 38100"/>
                <a:gd name="connsiteY5" fmla="*/ 7144 h 66675"/>
                <a:gd name="connsiteX6" fmla="*/ 37433 w 38100"/>
                <a:gd name="connsiteY6" fmla="*/ 10954 h 66675"/>
                <a:gd name="connsiteX7" fmla="*/ 19717 w 38100"/>
                <a:gd name="connsiteY7" fmla="*/ 29623 h 66675"/>
                <a:gd name="connsiteX8" fmla="*/ 13621 w 38100"/>
                <a:gd name="connsiteY8" fmla="*/ 49721 h 66675"/>
                <a:gd name="connsiteX9" fmla="*/ 16954 w 38100"/>
                <a:gd name="connsiteY9" fmla="*/ 60293 h 66675"/>
                <a:gd name="connsiteX10" fmla="*/ 18479 w 38100"/>
                <a:gd name="connsiteY10" fmla="*/ 6124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 h="66675">
                  <a:moveTo>
                    <a:pt x="18479" y="61246"/>
                  </a:moveTo>
                  <a:lnTo>
                    <a:pt x="12002" y="57436"/>
                  </a:lnTo>
                  <a:cubicBezTo>
                    <a:pt x="11525" y="57150"/>
                    <a:pt x="11049" y="56864"/>
                    <a:pt x="10573" y="56483"/>
                  </a:cubicBezTo>
                  <a:cubicBezTo>
                    <a:pt x="8287" y="54578"/>
                    <a:pt x="7239" y="51054"/>
                    <a:pt x="7144" y="45910"/>
                  </a:cubicBezTo>
                  <a:cubicBezTo>
                    <a:pt x="7144" y="39433"/>
                    <a:pt x="9144" y="32766"/>
                    <a:pt x="13240" y="25813"/>
                  </a:cubicBezTo>
                  <a:cubicBezTo>
                    <a:pt x="17336" y="18860"/>
                    <a:pt x="23241" y="12573"/>
                    <a:pt x="30956" y="7144"/>
                  </a:cubicBezTo>
                  <a:lnTo>
                    <a:pt x="37433" y="10954"/>
                  </a:lnTo>
                  <a:cubicBezTo>
                    <a:pt x="29718" y="16383"/>
                    <a:pt x="23813" y="22670"/>
                    <a:pt x="19717" y="29623"/>
                  </a:cubicBezTo>
                  <a:cubicBezTo>
                    <a:pt x="15621" y="36576"/>
                    <a:pt x="13621" y="43339"/>
                    <a:pt x="13621" y="49721"/>
                  </a:cubicBezTo>
                  <a:cubicBezTo>
                    <a:pt x="13621" y="54959"/>
                    <a:pt x="14764" y="58483"/>
                    <a:pt x="16954" y="60293"/>
                  </a:cubicBezTo>
                  <a:cubicBezTo>
                    <a:pt x="17526" y="60674"/>
                    <a:pt x="18002" y="60960"/>
                    <a:pt x="18479" y="61246"/>
                  </a:cubicBez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12" name="Freeform: Shape 211">
              <a:extLst>
                <a:ext uri="{FF2B5EF4-FFF2-40B4-BE49-F238E27FC236}">
                  <a16:creationId xmlns:a16="http://schemas.microsoft.com/office/drawing/2014/main" id="{8B544B66-26C2-4F3E-8685-C08C1E497802}"/>
                </a:ext>
              </a:extLst>
            </p:cNvPr>
            <p:cNvSpPr/>
            <p:nvPr/>
          </p:nvSpPr>
          <p:spPr>
            <a:xfrm>
              <a:off x="15665542" y="3822342"/>
              <a:ext cx="39985" cy="59977"/>
            </a:xfrm>
            <a:custGeom>
              <a:avLst/>
              <a:gdLst>
                <a:gd name="connsiteX0" fmla="*/ 13621 w 19050"/>
                <a:gd name="connsiteY0" fmla="*/ 23813 h 28575"/>
                <a:gd name="connsiteX1" fmla="*/ 7144 w 19050"/>
                <a:gd name="connsiteY1" fmla="*/ 20003 h 28575"/>
                <a:gd name="connsiteX2" fmla="*/ 7144 w 19050"/>
                <a:gd name="connsiteY2" fmla="*/ 7144 h 28575"/>
                <a:gd name="connsiteX3" fmla="*/ 13621 w 19050"/>
                <a:gd name="connsiteY3" fmla="*/ 10858 h 28575"/>
              </a:gdLst>
              <a:ahLst/>
              <a:cxnLst>
                <a:cxn ang="0">
                  <a:pos x="connsiteX0" y="connsiteY0"/>
                </a:cxn>
                <a:cxn ang="0">
                  <a:pos x="connsiteX1" y="connsiteY1"/>
                </a:cxn>
                <a:cxn ang="0">
                  <a:pos x="connsiteX2" y="connsiteY2"/>
                </a:cxn>
                <a:cxn ang="0">
                  <a:pos x="connsiteX3" y="connsiteY3"/>
                </a:cxn>
              </a:cxnLst>
              <a:rect l="l" t="t" r="r" b="b"/>
              <a:pathLst>
                <a:path w="19050" h="28575">
                  <a:moveTo>
                    <a:pt x="13621" y="23813"/>
                  </a:moveTo>
                  <a:lnTo>
                    <a:pt x="7144" y="20003"/>
                  </a:lnTo>
                  <a:lnTo>
                    <a:pt x="7144" y="7144"/>
                  </a:lnTo>
                  <a:lnTo>
                    <a:pt x="13621" y="10858"/>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13" name="Freeform: Shape 212">
              <a:extLst>
                <a:ext uri="{FF2B5EF4-FFF2-40B4-BE49-F238E27FC236}">
                  <a16:creationId xmlns:a16="http://schemas.microsoft.com/office/drawing/2014/main" id="{F2EBA20E-1098-474E-8CD6-84CB26A02B22}"/>
                </a:ext>
              </a:extLst>
            </p:cNvPr>
            <p:cNvSpPr/>
            <p:nvPr/>
          </p:nvSpPr>
          <p:spPr>
            <a:xfrm>
              <a:off x="15665542" y="3809948"/>
              <a:ext cx="59977" cy="39985"/>
            </a:xfrm>
            <a:custGeom>
              <a:avLst/>
              <a:gdLst>
                <a:gd name="connsiteX0" fmla="*/ 13621 w 28575"/>
                <a:gd name="connsiteY0" fmla="*/ 16764 h 19050"/>
                <a:gd name="connsiteX1" fmla="*/ 7144 w 28575"/>
                <a:gd name="connsiteY1" fmla="*/ 13049 h 19050"/>
                <a:gd name="connsiteX2" fmla="*/ 17240 w 28575"/>
                <a:gd name="connsiteY2" fmla="*/ 7144 h 19050"/>
                <a:gd name="connsiteX3" fmla="*/ 23717 w 28575"/>
                <a:gd name="connsiteY3" fmla="*/ 10954 h 19050"/>
              </a:gdLst>
              <a:ahLst/>
              <a:cxnLst>
                <a:cxn ang="0">
                  <a:pos x="connsiteX0" y="connsiteY0"/>
                </a:cxn>
                <a:cxn ang="0">
                  <a:pos x="connsiteX1" y="connsiteY1"/>
                </a:cxn>
                <a:cxn ang="0">
                  <a:pos x="connsiteX2" y="connsiteY2"/>
                </a:cxn>
                <a:cxn ang="0">
                  <a:pos x="connsiteX3" y="connsiteY3"/>
                </a:cxn>
              </a:cxnLst>
              <a:rect l="l" t="t" r="r" b="b"/>
              <a:pathLst>
                <a:path w="28575" h="19050">
                  <a:moveTo>
                    <a:pt x="13621" y="16764"/>
                  </a:moveTo>
                  <a:lnTo>
                    <a:pt x="7144" y="13049"/>
                  </a:lnTo>
                  <a:lnTo>
                    <a:pt x="17240" y="7144"/>
                  </a:lnTo>
                  <a:lnTo>
                    <a:pt x="23717" y="1095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14" name="Freeform: Shape 213">
              <a:extLst>
                <a:ext uri="{FF2B5EF4-FFF2-40B4-BE49-F238E27FC236}">
                  <a16:creationId xmlns:a16="http://schemas.microsoft.com/office/drawing/2014/main" id="{76DF5B43-E547-4D88-ABAE-706F0305A515}"/>
                </a:ext>
              </a:extLst>
            </p:cNvPr>
            <p:cNvSpPr/>
            <p:nvPr/>
          </p:nvSpPr>
          <p:spPr>
            <a:xfrm>
              <a:off x="15626557" y="3818144"/>
              <a:ext cx="139946" cy="259899"/>
            </a:xfrm>
            <a:custGeom>
              <a:avLst/>
              <a:gdLst>
                <a:gd name="connsiteX0" fmla="*/ 62770 w 66675"/>
                <a:gd name="connsiteY0" fmla="*/ 54578 h 123825"/>
                <a:gd name="connsiteX1" fmla="*/ 66104 w 66675"/>
                <a:gd name="connsiteY1" fmla="*/ 65056 h 123825"/>
                <a:gd name="connsiteX2" fmla="*/ 60103 w 66675"/>
                <a:gd name="connsiteY2" fmla="*/ 84963 h 123825"/>
                <a:gd name="connsiteX3" fmla="*/ 42577 w 66675"/>
                <a:gd name="connsiteY3" fmla="*/ 103537 h 123825"/>
                <a:gd name="connsiteX4" fmla="*/ 42577 w 66675"/>
                <a:gd name="connsiteY4" fmla="*/ 116586 h 123825"/>
                <a:gd name="connsiteX5" fmla="*/ 32385 w 66675"/>
                <a:gd name="connsiteY5" fmla="*/ 122492 h 123825"/>
                <a:gd name="connsiteX6" fmla="*/ 32385 w 66675"/>
                <a:gd name="connsiteY6" fmla="*/ 109823 h 123825"/>
                <a:gd name="connsiteX7" fmla="*/ 18098 w 66675"/>
                <a:gd name="connsiteY7" fmla="*/ 115062 h 123825"/>
                <a:gd name="connsiteX8" fmla="*/ 7144 w 66675"/>
                <a:gd name="connsiteY8" fmla="*/ 115157 h 123825"/>
                <a:gd name="connsiteX9" fmla="*/ 12668 w 66675"/>
                <a:gd name="connsiteY9" fmla="*/ 97727 h 123825"/>
                <a:gd name="connsiteX10" fmla="*/ 21717 w 66675"/>
                <a:gd name="connsiteY10" fmla="*/ 98012 h 123825"/>
                <a:gd name="connsiteX11" fmla="*/ 32385 w 66675"/>
                <a:gd name="connsiteY11" fmla="*/ 94679 h 123825"/>
                <a:gd name="connsiteX12" fmla="*/ 32290 w 66675"/>
                <a:gd name="connsiteY12" fmla="*/ 75152 h 123825"/>
                <a:gd name="connsiteX13" fmla="*/ 20098 w 66675"/>
                <a:gd name="connsiteY13" fmla="*/ 77724 h 123825"/>
                <a:gd name="connsiteX14" fmla="*/ 11716 w 66675"/>
                <a:gd name="connsiteY14" fmla="*/ 75343 h 123825"/>
                <a:gd name="connsiteX15" fmla="*/ 8382 w 66675"/>
                <a:gd name="connsiteY15" fmla="*/ 64770 h 123825"/>
                <a:gd name="connsiteX16" fmla="*/ 14478 w 66675"/>
                <a:gd name="connsiteY16" fmla="*/ 44672 h 123825"/>
                <a:gd name="connsiteX17" fmla="*/ 32195 w 66675"/>
                <a:gd name="connsiteY17" fmla="*/ 26003 h 123825"/>
                <a:gd name="connsiteX18" fmla="*/ 32195 w 66675"/>
                <a:gd name="connsiteY18" fmla="*/ 13049 h 123825"/>
                <a:gd name="connsiteX19" fmla="*/ 42386 w 66675"/>
                <a:gd name="connsiteY19" fmla="*/ 7144 h 123825"/>
                <a:gd name="connsiteX20" fmla="*/ 42386 w 66675"/>
                <a:gd name="connsiteY20" fmla="*/ 19812 h 123825"/>
                <a:gd name="connsiteX21" fmla="*/ 63055 w 66675"/>
                <a:gd name="connsiteY21" fmla="*/ 15050 h 123825"/>
                <a:gd name="connsiteX22" fmla="*/ 58008 w 66675"/>
                <a:gd name="connsiteY22" fmla="*/ 32290 h 123825"/>
                <a:gd name="connsiteX23" fmla="*/ 42482 w 66675"/>
                <a:gd name="connsiteY23" fmla="*/ 35147 h 123825"/>
                <a:gd name="connsiteX24" fmla="*/ 42577 w 66675"/>
                <a:gd name="connsiteY24" fmla="*/ 54959 h 123825"/>
                <a:gd name="connsiteX25" fmla="*/ 54578 w 66675"/>
                <a:gd name="connsiteY25" fmla="*/ 52292 h 123825"/>
                <a:gd name="connsiteX26" fmla="*/ 62770 w 66675"/>
                <a:gd name="connsiteY26" fmla="*/ 54578 h 123825"/>
                <a:gd name="connsiteX27" fmla="*/ 32290 w 66675"/>
                <a:gd name="connsiteY27" fmla="*/ 57817 h 123825"/>
                <a:gd name="connsiteX28" fmla="*/ 32290 w 66675"/>
                <a:gd name="connsiteY28" fmla="*/ 41339 h 123825"/>
                <a:gd name="connsiteX29" fmla="*/ 26670 w 66675"/>
                <a:gd name="connsiteY29" fmla="*/ 47911 h 123825"/>
                <a:gd name="connsiteX30" fmla="*/ 24860 w 66675"/>
                <a:gd name="connsiteY30" fmla="*/ 54293 h 123825"/>
                <a:gd name="connsiteX31" fmla="*/ 26765 w 66675"/>
                <a:gd name="connsiteY31" fmla="*/ 58007 h 123825"/>
                <a:gd name="connsiteX32" fmla="*/ 32290 w 66675"/>
                <a:gd name="connsiteY32" fmla="*/ 57817 h 123825"/>
                <a:gd name="connsiteX33" fmla="*/ 48006 w 66675"/>
                <a:gd name="connsiteY33" fmla="*/ 81915 h 123825"/>
                <a:gd name="connsiteX34" fmla="*/ 49816 w 66675"/>
                <a:gd name="connsiteY34" fmla="*/ 75819 h 123825"/>
                <a:gd name="connsiteX35" fmla="*/ 47911 w 66675"/>
                <a:gd name="connsiteY35" fmla="*/ 72104 h 123825"/>
                <a:gd name="connsiteX36" fmla="*/ 42482 w 66675"/>
                <a:gd name="connsiteY36" fmla="*/ 72009 h 123825"/>
                <a:gd name="connsiteX37" fmla="*/ 42482 w 66675"/>
                <a:gd name="connsiteY37" fmla="*/ 88106 h 123825"/>
                <a:gd name="connsiteX38" fmla="*/ 48006 w 66675"/>
                <a:gd name="connsiteY38" fmla="*/ 8191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6675" h="123825">
                  <a:moveTo>
                    <a:pt x="62770" y="54578"/>
                  </a:moveTo>
                  <a:cubicBezTo>
                    <a:pt x="65056" y="56388"/>
                    <a:pt x="66104" y="59912"/>
                    <a:pt x="66104" y="65056"/>
                  </a:cubicBezTo>
                  <a:cubicBezTo>
                    <a:pt x="66104" y="71438"/>
                    <a:pt x="64103" y="78105"/>
                    <a:pt x="60103" y="84963"/>
                  </a:cubicBezTo>
                  <a:cubicBezTo>
                    <a:pt x="56102" y="91821"/>
                    <a:pt x="50197" y="98108"/>
                    <a:pt x="42577" y="103537"/>
                  </a:cubicBezTo>
                  <a:lnTo>
                    <a:pt x="42577" y="116586"/>
                  </a:lnTo>
                  <a:lnTo>
                    <a:pt x="32385" y="122492"/>
                  </a:lnTo>
                  <a:lnTo>
                    <a:pt x="32385" y="109823"/>
                  </a:lnTo>
                  <a:cubicBezTo>
                    <a:pt x="27432" y="112395"/>
                    <a:pt x="22670" y="114110"/>
                    <a:pt x="18098" y="115062"/>
                  </a:cubicBezTo>
                  <a:cubicBezTo>
                    <a:pt x="13525" y="116015"/>
                    <a:pt x="9906" y="116015"/>
                    <a:pt x="7144" y="115157"/>
                  </a:cubicBezTo>
                  <a:lnTo>
                    <a:pt x="12668" y="97727"/>
                  </a:lnTo>
                  <a:cubicBezTo>
                    <a:pt x="15240" y="98393"/>
                    <a:pt x="18288" y="98489"/>
                    <a:pt x="21717" y="98012"/>
                  </a:cubicBezTo>
                  <a:cubicBezTo>
                    <a:pt x="25146" y="97441"/>
                    <a:pt x="28670" y="96393"/>
                    <a:pt x="32385" y="94679"/>
                  </a:cubicBezTo>
                  <a:lnTo>
                    <a:pt x="32290" y="75152"/>
                  </a:lnTo>
                  <a:cubicBezTo>
                    <a:pt x="27527" y="76581"/>
                    <a:pt x="23432" y="77438"/>
                    <a:pt x="20098" y="77724"/>
                  </a:cubicBezTo>
                  <a:cubicBezTo>
                    <a:pt x="16764" y="78010"/>
                    <a:pt x="14002" y="77248"/>
                    <a:pt x="11716" y="75343"/>
                  </a:cubicBezTo>
                  <a:cubicBezTo>
                    <a:pt x="9430" y="73438"/>
                    <a:pt x="8382" y="69914"/>
                    <a:pt x="8382" y="64770"/>
                  </a:cubicBezTo>
                  <a:cubicBezTo>
                    <a:pt x="8382" y="58293"/>
                    <a:pt x="10383" y="51625"/>
                    <a:pt x="14478" y="44672"/>
                  </a:cubicBezTo>
                  <a:cubicBezTo>
                    <a:pt x="18574" y="37719"/>
                    <a:pt x="24479" y="31433"/>
                    <a:pt x="32195" y="26003"/>
                  </a:cubicBezTo>
                  <a:lnTo>
                    <a:pt x="32195" y="13049"/>
                  </a:lnTo>
                  <a:lnTo>
                    <a:pt x="42386" y="7144"/>
                  </a:lnTo>
                  <a:lnTo>
                    <a:pt x="42386" y="19812"/>
                  </a:lnTo>
                  <a:cubicBezTo>
                    <a:pt x="50673" y="15812"/>
                    <a:pt x="57531" y="14192"/>
                    <a:pt x="63055" y="15050"/>
                  </a:cubicBezTo>
                  <a:lnTo>
                    <a:pt x="58008" y="32290"/>
                  </a:lnTo>
                  <a:cubicBezTo>
                    <a:pt x="52959" y="31909"/>
                    <a:pt x="47720" y="32861"/>
                    <a:pt x="42482" y="35147"/>
                  </a:cubicBezTo>
                  <a:lnTo>
                    <a:pt x="42577" y="54959"/>
                  </a:lnTo>
                  <a:cubicBezTo>
                    <a:pt x="47340" y="53435"/>
                    <a:pt x="51340" y="52578"/>
                    <a:pt x="54578" y="52292"/>
                  </a:cubicBezTo>
                  <a:cubicBezTo>
                    <a:pt x="57721" y="51911"/>
                    <a:pt x="60484" y="52673"/>
                    <a:pt x="62770" y="54578"/>
                  </a:cubicBezTo>
                  <a:close/>
                  <a:moveTo>
                    <a:pt x="32290" y="57817"/>
                  </a:moveTo>
                  <a:lnTo>
                    <a:pt x="32290" y="41339"/>
                  </a:lnTo>
                  <a:cubicBezTo>
                    <a:pt x="29718" y="43529"/>
                    <a:pt x="27813" y="45720"/>
                    <a:pt x="26670" y="47911"/>
                  </a:cubicBezTo>
                  <a:cubicBezTo>
                    <a:pt x="25432" y="50102"/>
                    <a:pt x="24860" y="52292"/>
                    <a:pt x="24860" y="54293"/>
                  </a:cubicBezTo>
                  <a:cubicBezTo>
                    <a:pt x="24860" y="56293"/>
                    <a:pt x="25527" y="57436"/>
                    <a:pt x="26765" y="58007"/>
                  </a:cubicBezTo>
                  <a:cubicBezTo>
                    <a:pt x="28004" y="58388"/>
                    <a:pt x="29909" y="58388"/>
                    <a:pt x="32290" y="57817"/>
                  </a:cubicBezTo>
                  <a:moveTo>
                    <a:pt x="48006" y="81915"/>
                  </a:moveTo>
                  <a:cubicBezTo>
                    <a:pt x="49244" y="79820"/>
                    <a:pt x="49816" y="77819"/>
                    <a:pt x="49816" y="75819"/>
                  </a:cubicBezTo>
                  <a:cubicBezTo>
                    <a:pt x="49816" y="73914"/>
                    <a:pt x="49149" y="72676"/>
                    <a:pt x="47911" y="72104"/>
                  </a:cubicBezTo>
                  <a:cubicBezTo>
                    <a:pt x="46673" y="71628"/>
                    <a:pt x="44863" y="71533"/>
                    <a:pt x="42482" y="72009"/>
                  </a:cubicBezTo>
                  <a:lnTo>
                    <a:pt x="42482" y="88106"/>
                  </a:lnTo>
                  <a:cubicBezTo>
                    <a:pt x="44958" y="86106"/>
                    <a:pt x="46767" y="84011"/>
                    <a:pt x="48006" y="81915"/>
                  </a:cubicBezTo>
                </a:path>
              </a:pathLst>
            </a:custGeom>
            <a:solidFill>
              <a:srgbClr val="FFC950"/>
            </a:solidFill>
            <a:ln w="9525" cap="flat">
              <a:noFill/>
              <a:prstDash val="solid"/>
              <a:miter/>
            </a:ln>
          </p:spPr>
          <p:txBody>
            <a:bodyPr rtlCol="0" anchor="ctr"/>
            <a:lstStyle/>
            <a:p>
              <a:endParaRPr lang="en-US" sz="900">
                <a:latin typeface="Lato" panose="020F0502020204030203" pitchFamily="34" charset="0"/>
              </a:endParaRPr>
            </a:p>
          </p:txBody>
        </p:sp>
        <p:sp>
          <p:nvSpPr>
            <p:cNvPr id="215" name="Freeform: Shape 214">
              <a:extLst>
                <a:ext uri="{FF2B5EF4-FFF2-40B4-BE49-F238E27FC236}">
                  <a16:creationId xmlns:a16="http://schemas.microsoft.com/office/drawing/2014/main" id="{196C2391-3961-4647-8165-1DE73F6AB405}"/>
                </a:ext>
              </a:extLst>
            </p:cNvPr>
            <p:cNvSpPr/>
            <p:nvPr/>
          </p:nvSpPr>
          <p:spPr>
            <a:xfrm>
              <a:off x="15638154" y="3662805"/>
              <a:ext cx="139946" cy="139946"/>
            </a:xfrm>
            <a:custGeom>
              <a:avLst/>
              <a:gdLst>
                <a:gd name="connsiteX0" fmla="*/ 41243 w 66675"/>
                <a:gd name="connsiteY0" fmla="*/ 38671 h 66675"/>
                <a:gd name="connsiteX1" fmla="*/ 47434 w 66675"/>
                <a:gd name="connsiteY1" fmla="*/ 47434 h 66675"/>
                <a:gd name="connsiteX2" fmla="*/ 38576 w 66675"/>
                <a:gd name="connsiteY2" fmla="*/ 41243 h 66675"/>
                <a:gd name="connsiteX3" fmla="*/ 34766 w 66675"/>
                <a:gd name="connsiteY3" fmla="*/ 62579 h 66675"/>
                <a:gd name="connsiteX4" fmla="*/ 31052 w 66675"/>
                <a:gd name="connsiteY4" fmla="*/ 41243 h 66675"/>
                <a:gd name="connsiteX5" fmla="*/ 22193 w 66675"/>
                <a:gd name="connsiteY5" fmla="*/ 47434 h 66675"/>
                <a:gd name="connsiteX6" fmla="*/ 28480 w 66675"/>
                <a:gd name="connsiteY6" fmla="*/ 38576 h 66675"/>
                <a:gd name="connsiteX7" fmla="*/ 7144 w 66675"/>
                <a:gd name="connsiteY7" fmla="*/ 34861 h 66675"/>
                <a:gd name="connsiteX8" fmla="*/ 28480 w 66675"/>
                <a:gd name="connsiteY8" fmla="*/ 31051 h 66675"/>
                <a:gd name="connsiteX9" fmla="*/ 22193 w 66675"/>
                <a:gd name="connsiteY9" fmla="*/ 22288 h 66675"/>
                <a:gd name="connsiteX10" fmla="*/ 31052 w 66675"/>
                <a:gd name="connsiteY10" fmla="*/ 28480 h 66675"/>
                <a:gd name="connsiteX11" fmla="*/ 34766 w 66675"/>
                <a:gd name="connsiteY11" fmla="*/ 7144 h 66675"/>
                <a:gd name="connsiteX12" fmla="*/ 38576 w 66675"/>
                <a:gd name="connsiteY12" fmla="*/ 28480 h 66675"/>
                <a:gd name="connsiteX13" fmla="*/ 47434 w 66675"/>
                <a:gd name="connsiteY13" fmla="*/ 22288 h 66675"/>
                <a:gd name="connsiteX14" fmla="*/ 41243 w 66675"/>
                <a:gd name="connsiteY14" fmla="*/ 31051 h 66675"/>
                <a:gd name="connsiteX15" fmla="*/ 62484 w 66675"/>
                <a:gd name="connsiteY15" fmla="*/ 3486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66675">
                  <a:moveTo>
                    <a:pt x="41243" y="38671"/>
                  </a:moveTo>
                  <a:lnTo>
                    <a:pt x="47434" y="47434"/>
                  </a:lnTo>
                  <a:lnTo>
                    <a:pt x="38576" y="41243"/>
                  </a:lnTo>
                  <a:lnTo>
                    <a:pt x="34766" y="62579"/>
                  </a:lnTo>
                  <a:lnTo>
                    <a:pt x="31052" y="41243"/>
                  </a:lnTo>
                  <a:lnTo>
                    <a:pt x="22193" y="47434"/>
                  </a:lnTo>
                  <a:lnTo>
                    <a:pt x="28480" y="38576"/>
                  </a:lnTo>
                  <a:lnTo>
                    <a:pt x="7144" y="34861"/>
                  </a:lnTo>
                  <a:lnTo>
                    <a:pt x="28480" y="31051"/>
                  </a:lnTo>
                  <a:lnTo>
                    <a:pt x="22193" y="22288"/>
                  </a:lnTo>
                  <a:lnTo>
                    <a:pt x="31052" y="28480"/>
                  </a:lnTo>
                  <a:lnTo>
                    <a:pt x="34766" y="7144"/>
                  </a:lnTo>
                  <a:lnTo>
                    <a:pt x="38576" y="28480"/>
                  </a:lnTo>
                  <a:lnTo>
                    <a:pt x="47434" y="22288"/>
                  </a:lnTo>
                  <a:lnTo>
                    <a:pt x="41243" y="31051"/>
                  </a:lnTo>
                  <a:lnTo>
                    <a:pt x="62484" y="34861"/>
                  </a:lnTo>
                  <a:close/>
                </a:path>
              </a:pathLst>
            </a:custGeom>
            <a:solidFill>
              <a:srgbClr val="FFFFFF"/>
            </a:solidFill>
            <a:ln w="9525" cap="flat">
              <a:noFill/>
              <a:prstDash val="solid"/>
              <a:miter/>
            </a:ln>
          </p:spPr>
          <p:txBody>
            <a:bodyPr rtlCol="0" anchor="ctr"/>
            <a:lstStyle/>
            <a:p>
              <a:endParaRPr lang="en-US" sz="900">
                <a:latin typeface="Lato" panose="020F0502020204030203" pitchFamily="34" charset="0"/>
              </a:endParaRPr>
            </a:p>
          </p:txBody>
        </p:sp>
        <p:sp>
          <p:nvSpPr>
            <p:cNvPr id="216" name="Freeform: Shape 215">
              <a:extLst>
                <a:ext uri="{FF2B5EF4-FFF2-40B4-BE49-F238E27FC236}">
                  <a16:creationId xmlns:a16="http://schemas.microsoft.com/office/drawing/2014/main" id="{3A53EE2B-962F-466F-B5F0-4D3C0E6BA366}"/>
                </a:ext>
              </a:extLst>
            </p:cNvPr>
            <p:cNvSpPr/>
            <p:nvPr/>
          </p:nvSpPr>
          <p:spPr>
            <a:xfrm>
              <a:off x="17321900" y="2348515"/>
              <a:ext cx="719721" cy="1479427"/>
            </a:xfrm>
            <a:custGeom>
              <a:avLst/>
              <a:gdLst>
                <a:gd name="connsiteX0" fmla="*/ 7144 w 342900"/>
                <a:gd name="connsiteY0" fmla="*/ 187928 h 704850"/>
                <a:gd name="connsiteX1" fmla="*/ 8477 w 342900"/>
                <a:gd name="connsiteY1" fmla="*/ 705707 h 704850"/>
                <a:gd name="connsiteX2" fmla="*/ 343281 w 342900"/>
                <a:gd name="connsiteY2" fmla="*/ 524923 h 704850"/>
                <a:gd name="connsiteX3" fmla="*/ 341948 w 342900"/>
                <a:gd name="connsiteY3" fmla="*/ 7144 h 704850"/>
              </a:gdLst>
              <a:ahLst/>
              <a:cxnLst>
                <a:cxn ang="0">
                  <a:pos x="connsiteX0" y="connsiteY0"/>
                </a:cxn>
                <a:cxn ang="0">
                  <a:pos x="connsiteX1" y="connsiteY1"/>
                </a:cxn>
                <a:cxn ang="0">
                  <a:pos x="connsiteX2" y="connsiteY2"/>
                </a:cxn>
                <a:cxn ang="0">
                  <a:pos x="connsiteX3" y="connsiteY3"/>
                </a:cxn>
              </a:cxnLst>
              <a:rect l="l" t="t" r="r" b="b"/>
              <a:pathLst>
                <a:path w="342900" h="704850">
                  <a:moveTo>
                    <a:pt x="7144" y="187928"/>
                  </a:moveTo>
                  <a:lnTo>
                    <a:pt x="8477" y="705707"/>
                  </a:lnTo>
                  <a:lnTo>
                    <a:pt x="343281" y="524923"/>
                  </a:lnTo>
                  <a:lnTo>
                    <a:pt x="341948" y="7144"/>
                  </a:lnTo>
                  <a:close/>
                </a:path>
              </a:pathLst>
            </a:custGeom>
            <a:solidFill>
              <a:srgbClr val="255BB8"/>
            </a:solidFill>
            <a:ln w="9525" cap="flat">
              <a:noFill/>
              <a:prstDash val="solid"/>
              <a:miter/>
            </a:ln>
          </p:spPr>
          <p:txBody>
            <a:bodyPr rtlCol="0" anchor="ctr"/>
            <a:lstStyle/>
            <a:p>
              <a:endParaRPr lang="en-US" sz="900">
                <a:latin typeface="Lato" panose="020F0502020204030203" pitchFamily="34" charset="0"/>
              </a:endParaRPr>
            </a:p>
          </p:txBody>
        </p:sp>
        <p:sp>
          <p:nvSpPr>
            <p:cNvPr id="217" name="Freeform: Shape 216">
              <a:extLst>
                <a:ext uri="{FF2B5EF4-FFF2-40B4-BE49-F238E27FC236}">
                  <a16:creationId xmlns:a16="http://schemas.microsoft.com/office/drawing/2014/main" id="{17D6CAF8-FC3B-48CD-B8D9-96E822AE314E}"/>
                </a:ext>
              </a:extLst>
            </p:cNvPr>
            <p:cNvSpPr/>
            <p:nvPr/>
          </p:nvSpPr>
          <p:spPr>
            <a:xfrm>
              <a:off x="17339294" y="2377304"/>
              <a:ext cx="699729" cy="999613"/>
            </a:xfrm>
            <a:custGeom>
              <a:avLst/>
              <a:gdLst>
                <a:gd name="connsiteX0" fmla="*/ 328708 w 333375"/>
                <a:gd name="connsiteY0" fmla="*/ 470440 h 476250"/>
                <a:gd name="connsiteX1" fmla="*/ 327756 w 333375"/>
                <a:gd name="connsiteY1" fmla="*/ 7144 h 476250"/>
                <a:gd name="connsiteX2" fmla="*/ 7144 w 333375"/>
                <a:gd name="connsiteY2" fmla="*/ 192214 h 476250"/>
                <a:gd name="connsiteX3" fmla="*/ 7144 w 333375"/>
                <a:gd name="connsiteY3" fmla="*/ 470440 h 476250"/>
              </a:gdLst>
              <a:ahLst/>
              <a:cxnLst>
                <a:cxn ang="0">
                  <a:pos x="connsiteX0" y="connsiteY0"/>
                </a:cxn>
                <a:cxn ang="0">
                  <a:pos x="connsiteX1" y="connsiteY1"/>
                </a:cxn>
                <a:cxn ang="0">
                  <a:pos x="connsiteX2" y="connsiteY2"/>
                </a:cxn>
                <a:cxn ang="0">
                  <a:pos x="connsiteX3" y="connsiteY3"/>
                </a:cxn>
              </a:cxnLst>
              <a:rect l="l" t="t" r="r" b="b"/>
              <a:pathLst>
                <a:path w="333375" h="476250">
                  <a:moveTo>
                    <a:pt x="328708" y="470440"/>
                  </a:moveTo>
                  <a:lnTo>
                    <a:pt x="327756" y="7144"/>
                  </a:lnTo>
                  <a:lnTo>
                    <a:pt x="7144" y="192214"/>
                  </a:lnTo>
                  <a:lnTo>
                    <a:pt x="7144" y="470440"/>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18" name="Freeform: Shape 217">
              <a:extLst>
                <a:ext uri="{FF2B5EF4-FFF2-40B4-BE49-F238E27FC236}">
                  <a16:creationId xmlns:a16="http://schemas.microsoft.com/office/drawing/2014/main" id="{9DFB6610-0D67-4A02-88AA-18D56C05A6D1}"/>
                </a:ext>
              </a:extLst>
            </p:cNvPr>
            <p:cNvSpPr/>
            <p:nvPr/>
          </p:nvSpPr>
          <p:spPr>
            <a:xfrm>
              <a:off x="17339294" y="2383699"/>
              <a:ext cx="699729" cy="979621"/>
            </a:xfrm>
            <a:custGeom>
              <a:avLst/>
              <a:gdLst>
                <a:gd name="connsiteX0" fmla="*/ 333946 w 333375"/>
                <a:gd name="connsiteY0" fmla="*/ 467392 h 466725"/>
                <a:gd name="connsiteX1" fmla="*/ 332994 w 333375"/>
                <a:gd name="connsiteY1" fmla="*/ 7144 h 466725"/>
                <a:gd name="connsiteX2" fmla="*/ 7144 w 333375"/>
                <a:gd name="connsiteY2" fmla="*/ 195263 h 466725"/>
                <a:gd name="connsiteX3" fmla="*/ 7144 w 333375"/>
                <a:gd name="connsiteY3" fmla="*/ 467392 h 466725"/>
              </a:gdLst>
              <a:ahLst/>
              <a:cxnLst>
                <a:cxn ang="0">
                  <a:pos x="connsiteX0" y="connsiteY0"/>
                </a:cxn>
                <a:cxn ang="0">
                  <a:pos x="connsiteX1" y="connsiteY1"/>
                </a:cxn>
                <a:cxn ang="0">
                  <a:pos x="connsiteX2" y="connsiteY2"/>
                </a:cxn>
                <a:cxn ang="0">
                  <a:pos x="connsiteX3" y="connsiteY3"/>
                </a:cxn>
              </a:cxnLst>
              <a:rect l="l" t="t" r="r" b="b"/>
              <a:pathLst>
                <a:path w="333375" h="466725">
                  <a:moveTo>
                    <a:pt x="333946" y="467392"/>
                  </a:moveTo>
                  <a:lnTo>
                    <a:pt x="332994" y="7144"/>
                  </a:lnTo>
                  <a:lnTo>
                    <a:pt x="7144" y="195263"/>
                  </a:lnTo>
                  <a:lnTo>
                    <a:pt x="7144" y="467392"/>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19" name="Freeform: Shape 218">
              <a:extLst>
                <a:ext uri="{FF2B5EF4-FFF2-40B4-BE49-F238E27FC236}">
                  <a16:creationId xmlns:a16="http://schemas.microsoft.com/office/drawing/2014/main" id="{624C8798-DD29-4DEB-9E81-29FADE38A709}"/>
                </a:ext>
              </a:extLst>
            </p:cNvPr>
            <p:cNvSpPr/>
            <p:nvPr/>
          </p:nvSpPr>
          <p:spPr>
            <a:xfrm>
              <a:off x="17339294" y="2390099"/>
              <a:ext cx="719721" cy="979621"/>
            </a:xfrm>
            <a:custGeom>
              <a:avLst/>
              <a:gdLst>
                <a:gd name="connsiteX0" fmla="*/ 339186 w 342900"/>
                <a:gd name="connsiteY0" fmla="*/ 464344 h 466725"/>
                <a:gd name="connsiteX1" fmla="*/ 338233 w 342900"/>
                <a:gd name="connsiteY1" fmla="*/ 7144 h 466725"/>
                <a:gd name="connsiteX2" fmla="*/ 7144 w 342900"/>
                <a:gd name="connsiteY2" fmla="*/ 198406 h 466725"/>
                <a:gd name="connsiteX3" fmla="*/ 7144 w 342900"/>
                <a:gd name="connsiteY3" fmla="*/ 464344 h 466725"/>
              </a:gdLst>
              <a:ahLst/>
              <a:cxnLst>
                <a:cxn ang="0">
                  <a:pos x="connsiteX0" y="connsiteY0"/>
                </a:cxn>
                <a:cxn ang="0">
                  <a:pos x="connsiteX1" y="connsiteY1"/>
                </a:cxn>
                <a:cxn ang="0">
                  <a:pos x="connsiteX2" y="connsiteY2"/>
                </a:cxn>
                <a:cxn ang="0">
                  <a:pos x="connsiteX3" y="connsiteY3"/>
                </a:cxn>
              </a:cxnLst>
              <a:rect l="l" t="t" r="r" b="b"/>
              <a:pathLst>
                <a:path w="342900" h="466725">
                  <a:moveTo>
                    <a:pt x="339186" y="464344"/>
                  </a:moveTo>
                  <a:lnTo>
                    <a:pt x="338233" y="7144"/>
                  </a:lnTo>
                  <a:lnTo>
                    <a:pt x="7144" y="198406"/>
                  </a:lnTo>
                  <a:lnTo>
                    <a:pt x="7144" y="464344"/>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20" name="Freeform: Shape 219">
              <a:extLst>
                <a:ext uri="{FF2B5EF4-FFF2-40B4-BE49-F238E27FC236}">
                  <a16:creationId xmlns:a16="http://schemas.microsoft.com/office/drawing/2014/main" id="{F3FCCED7-9FA7-47AE-B9DB-43A58A9AC5E3}"/>
                </a:ext>
              </a:extLst>
            </p:cNvPr>
            <p:cNvSpPr/>
            <p:nvPr/>
          </p:nvSpPr>
          <p:spPr>
            <a:xfrm>
              <a:off x="17339294" y="2396696"/>
              <a:ext cx="719721" cy="979621"/>
            </a:xfrm>
            <a:custGeom>
              <a:avLst/>
              <a:gdLst>
                <a:gd name="connsiteX0" fmla="*/ 344424 w 342900"/>
                <a:gd name="connsiteY0" fmla="*/ 461200 h 466725"/>
                <a:gd name="connsiteX1" fmla="*/ 343567 w 342900"/>
                <a:gd name="connsiteY1" fmla="*/ 7144 h 466725"/>
                <a:gd name="connsiteX2" fmla="*/ 7144 w 342900"/>
                <a:gd name="connsiteY2" fmla="*/ 201359 h 466725"/>
                <a:gd name="connsiteX3" fmla="*/ 7144 w 342900"/>
                <a:gd name="connsiteY3" fmla="*/ 461200 h 466725"/>
              </a:gdLst>
              <a:ahLst/>
              <a:cxnLst>
                <a:cxn ang="0">
                  <a:pos x="connsiteX0" y="connsiteY0"/>
                </a:cxn>
                <a:cxn ang="0">
                  <a:pos x="connsiteX1" y="connsiteY1"/>
                </a:cxn>
                <a:cxn ang="0">
                  <a:pos x="connsiteX2" y="connsiteY2"/>
                </a:cxn>
                <a:cxn ang="0">
                  <a:pos x="connsiteX3" y="connsiteY3"/>
                </a:cxn>
              </a:cxnLst>
              <a:rect l="l" t="t" r="r" b="b"/>
              <a:pathLst>
                <a:path w="342900" h="466725">
                  <a:moveTo>
                    <a:pt x="344424" y="461200"/>
                  </a:moveTo>
                  <a:lnTo>
                    <a:pt x="343567" y="7144"/>
                  </a:lnTo>
                  <a:lnTo>
                    <a:pt x="7144" y="201359"/>
                  </a:lnTo>
                  <a:lnTo>
                    <a:pt x="7144" y="461200"/>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21" name="Freeform: Shape 220">
              <a:extLst>
                <a:ext uri="{FF2B5EF4-FFF2-40B4-BE49-F238E27FC236}">
                  <a16:creationId xmlns:a16="http://schemas.microsoft.com/office/drawing/2014/main" id="{A616B061-2B6C-4223-A482-609336A01A28}"/>
                </a:ext>
              </a:extLst>
            </p:cNvPr>
            <p:cNvSpPr/>
            <p:nvPr/>
          </p:nvSpPr>
          <p:spPr>
            <a:xfrm>
              <a:off x="17339294" y="2403093"/>
              <a:ext cx="739714" cy="959628"/>
            </a:xfrm>
            <a:custGeom>
              <a:avLst/>
              <a:gdLst>
                <a:gd name="connsiteX0" fmla="*/ 349758 w 352425"/>
                <a:gd name="connsiteY0" fmla="*/ 458153 h 457200"/>
                <a:gd name="connsiteX1" fmla="*/ 348805 w 352425"/>
                <a:gd name="connsiteY1" fmla="*/ 7144 h 457200"/>
                <a:gd name="connsiteX2" fmla="*/ 7144 w 352425"/>
                <a:gd name="connsiteY2" fmla="*/ 204407 h 457200"/>
                <a:gd name="connsiteX3" fmla="*/ 7144 w 352425"/>
                <a:gd name="connsiteY3" fmla="*/ 458153 h 457200"/>
              </a:gdLst>
              <a:ahLst/>
              <a:cxnLst>
                <a:cxn ang="0">
                  <a:pos x="connsiteX0" y="connsiteY0"/>
                </a:cxn>
                <a:cxn ang="0">
                  <a:pos x="connsiteX1" y="connsiteY1"/>
                </a:cxn>
                <a:cxn ang="0">
                  <a:pos x="connsiteX2" y="connsiteY2"/>
                </a:cxn>
                <a:cxn ang="0">
                  <a:pos x="connsiteX3" y="connsiteY3"/>
                </a:cxn>
              </a:cxnLst>
              <a:rect l="l" t="t" r="r" b="b"/>
              <a:pathLst>
                <a:path w="352425" h="457200">
                  <a:moveTo>
                    <a:pt x="349758" y="458153"/>
                  </a:moveTo>
                  <a:lnTo>
                    <a:pt x="348805" y="7144"/>
                  </a:lnTo>
                  <a:lnTo>
                    <a:pt x="7144" y="204407"/>
                  </a:lnTo>
                  <a:lnTo>
                    <a:pt x="7144" y="458153"/>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22" name="Freeform: Shape 221">
              <a:extLst>
                <a:ext uri="{FF2B5EF4-FFF2-40B4-BE49-F238E27FC236}">
                  <a16:creationId xmlns:a16="http://schemas.microsoft.com/office/drawing/2014/main" id="{28AFA1DD-9888-44BA-8F00-24C0EF34CCE2}"/>
                </a:ext>
              </a:extLst>
            </p:cNvPr>
            <p:cNvSpPr/>
            <p:nvPr/>
          </p:nvSpPr>
          <p:spPr>
            <a:xfrm>
              <a:off x="17339294" y="2409491"/>
              <a:ext cx="759706" cy="959628"/>
            </a:xfrm>
            <a:custGeom>
              <a:avLst/>
              <a:gdLst>
                <a:gd name="connsiteX0" fmla="*/ 354997 w 361950"/>
                <a:gd name="connsiteY0" fmla="*/ 455104 h 457200"/>
                <a:gd name="connsiteX1" fmla="*/ 354045 w 361950"/>
                <a:gd name="connsiteY1" fmla="*/ 7144 h 457200"/>
                <a:gd name="connsiteX2" fmla="*/ 7144 w 361950"/>
                <a:gd name="connsiteY2" fmla="*/ 207550 h 457200"/>
                <a:gd name="connsiteX3" fmla="*/ 7144 w 361950"/>
                <a:gd name="connsiteY3" fmla="*/ 455104 h 457200"/>
              </a:gdLst>
              <a:ahLst/>
              <a:cxnLst>
                <a:cxn ang="0">
                  <a:pos x="connsiteX0" y="connsiteY0"/>
                </a:cxn>
                <a:cxn ang="0">
                  <a:pos x="connsiteX1" y="connsiteY1"/>
                </a:cxn>
                <a:cxn ang="0">
                  <a:pos x="connsiteX2" y="connsiteY2"/>
                </a:cxn>
                <a:cxn ang="0">
                  <a:pos x="connsiteX3" y="connsiteY3"/>
                </a:cxn>
              </a:cxnLst>
              <a:rect l="l" t="t" r="r" b="b"/>
              <a:pathLst>
                <a:path w="361950" h="457200">
                  <a:moveTo>
                    <a:pt x="354997" y="455104"/>
                  </a:moveTo>
                  <a:lnTo>
                    <a:pt x="354045" y="7144"/>
                  </a:lnTo>
                  <a:lnTo>
                    <a:pt x="7144" y="207550"/>
                  </a:lnTo>
                  <a:lnTo>
                    <a:pt x="7144" y="45510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23" name="Freeform: Shape 222">
              <a:extLst>
                <a:ext uri="{FF2B5EF4-FFF2-40B4-BE49-F238E27FC236}">
                  <a16:creationId xmlns:a16="http://schemas.microsoft.com/office/drawing/2014/main" id="{337F301C-58B4-4306-80AD-9CB8856E7E05}"/>
                </a:ext>
              </a:extLst>
            </p:cNvPr>
            <p:cNvSpPr/>
            <p:nvPr/>
          </p:nvSpPr>
          <p:spPr>
            <a:xfrm>
              <a:off x="17348691" y="2416087"/>
              <a:ext cx="759706" cy="959628"/>
            </a:xfrm>
            <a:custGeom>
              <a:avLst/>
              <a:gdLst>
                <a:gd name="connsiteX0" fmla="*/ 355759 w 361950"/>
                <a:gd name="connsiteY0" fmla="*/ 451961 h 457200"/>
                <a:gd name="connsiteX1" fmla="*/ 354902 w 361950"/>
                <a:gd name="connsiteY1" fmla="*/ 7144 h 457200"/>
                <a:gd name="connsiteX2" fmla="*/ 7144 w 361950"/>
                <a:gd name="connsiteY2" fmla="*/ 207931 h 457200"/>
                <a:gd name="connsiteX3" fmla="*/ 7525 w 361950"/>
                <a:gd name="connsiteY3" fmla="*/ 451961 h 457200"/>
              </a:gdLst>
              <a:ahLst/>
              <a:cxnLst>
                <a:cxn ang="0">
                  <a:pos x="connsiteX0" y="connsiteY0"/>
                </a:cxn>
                <a:cxn ang="0">
                  <a:pos x="connsiteX1" y="connsiteY1"/>
                </a:cxn>
                <a:cxn ang="0">
                  <a:pos x="connsiteX2" y="connsiteY2"/>
                </a:cxn>
                <a:cxn ang="0">
                  <a:pos x="connsiteX3" y="connsiteY3"/>
                </a:cxn>
              </a:cxnLst>
              <a:rect l="l" t="t" r="r" b="b"/>
              <a:pathLst>
                <a:path w="361950" h="457200">
                  <a:moveTo>
                    <a:pt x="355759" y="451961"/>
                  </a:moveTo>
                  <a:lnTo>
                    <a:pt x="354902" y="7144"/>
                  </a:lnTo>
                  <a:lnTo>
                    <a:pt x="7144" y="207931"/>
                  </a:lnTo>
                  <a:lnTo>
                    <a:pt x="7525" y="451961"/>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24" name="Freeform: Shape 223">
              <a:extLst>
                <a:ext uri="{FF2B5EF4-FFF2-40B4-BE49-F238E27FC236}">
                  <a16:creationId xmlns:a16="http://schemas.microsoft.com/office/drawing/2014/main" id="{A02FD0AA-FEE8-44BC-B58E-BE49C1BE8ABF}"/>
                </a:ext>
              </a:extLst>
            </p:cNvPr>
            <p:cNvSpPr/>
            <p:nvPr/>
          </p:nvSpPr>
          <p:spPr>
            <a:xfrm>
              <a:off x="17359685" y="2422485"/>
              <a:ext cx="759706" cy="939636"/>
            </a:xfrm>
            <a:custGeom>
              <a:avLst/>
              <a:gdLst>
                <a:gd name="connsiteX0" fmla="*/ 355854 w 361950"/>
                <a:gd name="connsiteY0" fmla="*/ 448913 h 447675"/>
                <a:gd name="connsiteX1" fmla="*/ 354902 w 361950"/>
                <a:gd name="connsiteY1" fmla="*/ 7144 h 447675"/>
                <a:gd name="connsiteX2" fmla="*/ 7144 w 361950"/>
                <a:gd name="connsiteY2" fmla="*/ 207931 h 447675"/>
                <a:gd name="connsiteX3" fmla="*/ 7620 w 361950"/>
                <a:gd name="connsiteY3" fmla="*/ 448913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854" y="448913"/>
                  </a:moveTo>
                  <a:lnTo>
                    <a:pt x="354902" y="7144"/>
                  </a:lnTo>
                  <a:lnTo>
                    <a:pt x="7144" y="207931"/>
                  </a:lnTo>
                  <a:lnTo>
                    <a:pt x="7620" y="448913"/>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25" name="Freeform: Shape 224">
              <a:extLst>
                <a:ext uri="{FF2B5EF4-FFF2-40B4-BE49-F238E27FC236}">
                  <a16:creationId xmlns:a16="http://schemas.microsoft.com/office/drawing/2014/main" id="{2980F75A-0F36-4B93-8F11-9B8AA4EBA3C3}"/>
                </a:ext>
              </a:extLst>
            </p:cNvPr>
            <p:cNvSpPr/>
            <p:nvPr/>
          </p:nvSpPr>
          <p:spPr>
            <a:xfrm>
              <a:off x="17370682" y="2428883"/>
              <a:ext cx="759706" cy="939636"/>
            </a:xfrm>
            <a:custGeom>
              <a:avLst/>
              <a:gdLst>
                <a:gd name="connsiteX0" fmla="*/ 355854 w 361950"/>
                <a:gd name="connsiteY0" fmla="*/ 445865 h 447675"/>
                <a:gd name="connsiteX1" fmla="*/ 354902 w 361950"/>
                <a:gd name="connsiteY1" fmla="*/ 7144 h 447675"/>
                <a:gd name="connsiteX2" fmla="*/ 7144 w 361950"/>
                <a:gd name="connsiteY2" fmla="*/ 207931 h 447675"/>
                <a:gd name="connsiteX3" fmla="*/ 7620 w 361950"/>
                <a:gd name="connsiteY3" fmla="*/ 445865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854" y="445865"/>
                  </a:moveTo>
                  <a:lnTo>
                    <a:pt x="354902" y="7144"/>
                  </a:lnTo>
                  <a:lnTo>
                    <a:pt x="7144" y="207931"/>
                  </a:lnTo>
                  <a:lnTo>
                    <a:pt x="7620" y="445865"/>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26" name="Freeform: Shape 225">
              <a:extLst>
                <a:ext uri="{FF2B5EF4-FFF2-40B4-BE49-F238E27FC236}">
                  <a16:creationId xmlns:a16="http://schemas.microsoft.com/office/drawing/2014/main" id="{68E9CF5E-6938-4766-9C0B-056CC4718FD6}"/>
                </a:ext>
              </a:extLst>
            </p:cNvPr>
            <p:cNvSpPr/>
            <p:nvPr/>
          </p:nvSpPr>
          <p:spPr>
            <a:xfrm>
              <a:off x="17381877" y="2435479"/>
              <a:ext cx="759706" cy="939636"/>
            </a:xfrm>
            <a:custGeom>
              <a:avLst/>
              <a:gdLst>
                <a:gd name="connsiteX0" fmla="*/ 355759 w 361950"/>
                <a:gd name="connsiteY0" fmla="*/ 442722 h 447675"/>
                <a:gd name="connsiteX1" fmla="*/ 354902 w 361950"/>
                <a:gd name="connsiteY1" fmla="*/ 7144 h 447675"/>
                <a:gd name="connsiteX2" fmla="*/ 7144 w 361950"/>
                <a:gd name="connsiteY2" fmla="*/ 207931 h 447675"/>
                <a:gd name="connsiteX3" fmla="*/ 7525 w 361950"/>
                <a:gd name="connsiteY3" fmla="*/ 442722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759" y="442722"/>
                  </a:moveTo>
                  <a:lnTo>
                    <a:pt x="354902" y="7144"/>
                  </a:lnTo>
                  <a:lnTo>
                    <a:pt x="7144" y="207931"/>
                  </a:lnTo>
                  <a:lnTo>
                    <a:pt x="7525" y="442722"/>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27" name="Freeform: Shape 226">
              <a:extLst>
                <a:ext uri="{FF2B5EF4-FFF2-40B4-BE49-F238E27FC236}">
                  <a16:creationId xmlns:a16="http://schemas.microsoft.com/office/drawing/2014/main" id="{71663739-5A77-4ACF-8E8B-2316B351D1A5}"/>
                </a:ext>
              </a:extLst>
            </p:cNvPr>
            <p:cNvSpPr/>
            <p:nvPr/>
          </p:nvSpPr>
          <p:spPr>
            <a:xfrm>
              <a:off x="17477240" y="2417487"/>
              <a:ext cx="679737" cy="1519412"/>
            </a:xfrm>
            <a:custGeom>
              <a:avLst/>
              <a:gdLst>
                <a:gd name="connsiteX0" fmla="*/ 7144 w 323850"/>
                <a:gd name="connsiteY0" fmla="*/ 203454 h 723900"/>
                <a:gd name="connsiteX1" fmla="*/ 8382 w 323850"/>
                <a:gd name="connsiteY1" fmla="*/ 721233 h 723900"/>
                <a:gd name="connsiteX2" fmla="*/ 325945 w 323850"/>
                <a:gd name="connsiteY2" fmla="*/ 525018 h 723900"/>
                <a:gd name="connsiteX3" fmla="*/ 324612 w 323850"/>
                <a:gd name="connsiteY3" fmla="*/ 7144 h 723900"/>
              </a:gdLst>
              <a:ahLst/>
              <a:cxnLst>
                <a:cxn ang="0">
                  <a:pos x="connsiteX0" y="connsiteY0"/>
                </a:cxn>
                <a:cxn ang="0">
                  <a:pos x="connsiteX1" y="connsiteY1"/>
                </a:cxn>
                <a:cxn ang="0">
                  <a:pos x="connsiteX2" y="connsiteY2"/>
                </a:cxn>
                <a:cxn ang="0">
                  <a:pos x="connsiteX3" y="connsiteY3"/>
                </a:cxn>
              </a:cxnLst>
              <a:rect l="l" t="t" r="r" b="b"/>
              <a:pathLst>
                <a:path w="323850" h="723900">
                  <a:moveTo>
                    <a:pt x="7144" y="203454"/>
                  </a:moveTo>
                  <a:lnTo>
                    <a:pt x="8382" y="721233"/>
                  </a:lnTo>
                  <a:lnTo>
                    <a:pt x="325945" y="525018"/>
                  </a:lnTo>
                  <a:lnTo>
                    <a:pt x="324612" y="7144"/>
                  </a:lnTo>
                  <a:close/>
                </a:path>
              </a:pathLst>
            </a:custGeom>
            <a:solidFill>
              <a:srgbClr val="255BB8"/>
            </a:solidFill>
            <a:ln w="9525" cap="flat">
              <a:noFill/>
              <a:prstDash val="solid"/>
              <a:miter/>
            </a:ln>
          </p:spPr>
          <p:txBody>
            <a:bodyPr rtlCol="0" anchor="ctr"/>
            <a:lstStyle/>
            <a:p>
              <a:endParaRPr lang="en-US" sz="900">
                <a:latin typeface="Lato" panose="020F0502020204030203" pitchFamily="34" charset="0"/>
              </a:endParaRPr>
            </a:p>
          </p:txBody>
        </p:sp>
        <p:sp>
          <p:nvSpPr>
            <p:cNvPr id="228" name="Freeform: Shape 227">
              <a:extLst>
                <a:ext uri="{FF2B5EF4-FFF2-40B4-BE49-F238E27FC236}">
                  <a16:creationId xmlns:a16="http://schemas.microsoft.com/office/drawing/2014/main" id="{87CA5393-99FA-4042-A49E-52A730732C19}"/>
                </a:ext>
              </a:extLst>
            </p:cNvPr>
            <p:cNvSpPr/>
            <p:nvPr/>
          </p:nvSpPr>
          <p:spPr>
            <a:xfrm>
              <a:off x="17301908" y="2727566"/>
              <a:ext cx="199923" cy="1199535"/>
            </a:xfrm>
            <a:custGeom>
              <a:avLst/>
              <a:gdLst>
                <a:gd name="connsiteX0" fmla="*/ 7144 w 95250"/>
                <a:gd name="connsiteY0" fmla="*/ 7144 h 571500"/>
                <a:gd name="connsiteX1" fmla="*/ 8382 w 95250"/>
                <a:gd name="connsiteY1" fmla="*/ 525018 h 571500"/>
                <a:gd name="connsiteX2" fmla="*/ 91916 w 95250"/>
                <a:gd name="connsiteY2" fmla="*/ 573500 h 571500"/>
                <a:gd name="connsiteX3" fmla="*/ 90678 w 95250"/>
                <a:gd name="connsiteY3" fmla="*/ 55721 h 571500"/>
              </a:gdLst>
              <a:ahLst/>
              <a:cxnLst>
                <a:cxn ang="0">
                  <a:pos x="connsiteX0" y="connsiteY0"/>
                </a:cxn>
                <a:cxn ang="0">
                  <a:pos x="connsiteX1" y="connsiteY1"/>
                </a:cxn>
                <a:cxn ang="0">
                  <a:pos x="connsiteX2" y="connsiteY2"/>
                </a:cxn>
                <a:cxn ang="0">
                  <a:pos x="connsiteX3" y="connsiteY3"/>
                </a:cxn>
              </a:cxnLst>
              <a:rect l="l" t="t" r="r" b="b"/>
              <a:pathLst>
                <a:path w="95250" h="571500">
                  <a:moveTo>
                    <a:pt x="7144" y="7144"/>
                  </a:moveTo>
                  <a:lnTo>
                    <a:pt x="8382" y="525018"/>
                  </a:lnTo>
                  <a:lnTo>
                    <a:pt x="91916" y="573500"/>
                  </a:lnTo>
                  <a:lnTo>
                    <a:pt x="90678" y="55721"/>
                  </a:lnTo>
                  <a:close/>
                </a:path>
              </a:pathLst>
            </a:custGeom>
            <a:solidFill>
              <a:srgbClr val="3765C7"/>
            </a:solidFill>
            <a:ln w="9525" cap="flat">
              <a:noFill/>
              <a:prstDash val="solid"/>
              <a:miter/>
            </a:ln>
          </p:spPr>
          <p:txBody>
            <a:bodyPr rtlCol="0" anchor="ctr"/>
            <a:lstStyle/>
            <a:p>
              <a:endParaRPr lang="en-US" sz="900">
                <a:latin typeface="Lato" panose="020F0502020204030203" pitchFamily="34" charset="0"/>
              </a:endParaRPr>
            </a:p>
          </p:txBody>
        </p:sp>
        <p:sp>
          <p:nvSpPr>
            <p:cNvPr id="229" name="Freeform: Shape 228">
              <a:extLst>
                <a:ext uri="{FF2B5EF4-FFF2-40B4-BE49-F238E27FC236}">
                  <a16:creationId xmlns:a16="http://schemas.microsoft.com/office/drawing/2014/main" id="{9061368F-3631-41E9-87C8-08A7270EE208}"/>
                </a:ext>
              </a:extLst>
            </p:cNvPr>
            <p:cNvSpPr/>
            <p:nvPr/>
          </p:nvSpPr>
          <p:spPr>
            <a:xfrm>
              <a:off x="17323901" y="2765752"/>
              <a:ext cx="159938" cy="719721"/>
            </a:xfrm>
            <a:custGeom>
              <a:avLst/>
              <a:gdLst>
                <a:gd name="connsiteX0" fmla="*/ 8382 w 76200"/>
                <a:gd name="connsiteY0" fmla="*/ 302800 h 342900"/>
                <a:gd name="connsiteX1" fmla="*/ 7144 w 76200"/>
                <a:gd name="connsiteY1" fmla="*/ 7144 h 342900"/>
                <a:gd name="connsiteX2" fmla="*/ 69723 w 76200"/>
                <a:gd name="connsiteY2" fmla="*/ 43529 h 342900"/>
                <a:gd name="connsiteX3" fmla="*/ 70961 w 76200"/>
                <a:gd name="connsiteY3" fmla="*/ 339090 h 342900"/>
              </a:gdLst>
              <a:ahLst/>
              <a:cxnLst>
                <a:cxn ang="0">
                  <a:pos x="connsiteX0" y="connsiteY0"/>
                </a:cxn>
                <a:cxn ang="0">
                  <a:pos x="connsiteX1" y="connsiteY1"/>
                </a:cxn>
                <a:cxn ang="0">
                  <a:pos x="connsiteX2" y="connsiteY2"/>
                </a:cxn>
                <a:cxn ang="0">
                  <a:pos x="connsiteX3" y="connsiteY3"/>
                </a:cxn>
              </a:cxnLst>
              <a:rect l="l" t="t" r="r" b="b"/>
              <a:pathLst>
                <a:path w="76200" h="342900">
                  <a:moveTo>
                    <a:pt x="8382" y="302800"/>
                  </a:moveTo>
                  <a:lnTo>
                    <a:pt x="7144" y="7144"/>
                  </a:lnTo>
                  <a:lnTo>
                    <a:pt x="69723" y="43529"/>
                  </a:lnTo>
                  <a:lnTo>
                    <a:pt x="70961" y="339090"/>
                  </a:ln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230" name="Freeform: Shape 229">
              <a:extLst>
                <a:ext uri="{FF2B5EF4-FFF2-40B4-BE49-F238E27FC236}">
                  <a16:creationId xmlns:a16="http://schemas.microsoft.com/office/drawing/2014/main" id="{33FEB1AC-09F3-4329-8705-86F1E3DA9EE2}"/>
                </a:ext>
              </a:extLst>
            </p:cNvPr>
            <p:cNvSpPr/>
            <p:nvPr/>
          </p:nvSpPr>
          <p:spPr>
            <a:xfrm>
              <a:off x="17301908" y="2342715"/>
              <a:ext cx="859667" cy="499806"/>
            </a:xfrm>
            <a:custGeom>
              <a:avLst/>
              <a:gdLst>
                <a:gd name="connsiteX0" fmla="*/ 7144 w 409575"/>
                <a:gd name="connsiteY0" fmla="*/ 190500 h 238125"/>
                <a:gd name="connsiteX1" fmla="*/ 90678 w 409575"/>
                <a:gd name="connsiteY1" fmla="*/ 239078 h 238125"/>
                <a:gd name="connsiteX2" fmla="*/ 408147 w 409575"/>
                <a:gd name="connsiteY2" fmla="*/ 42767 h 238125"/>
                <a:gd name="connsiteX3" fmla="*/ 403479 w 409575"/>
                <a:gd name="connsiteY3" fmla="*/ 40100 h 238125"/>
                <a:gd name="connsiteX4" fmla="*/ 90297 w 409575"/>
                <a:gd name="connsiteY4" fmla="*/ 233458 h 238125"/>
                <a:gd name="connsiteX5" fmla="*/ 16669 w 409575"/>
                <a:gd name="connsiteY5" fmla="*/ 190691 h 238125"/>
                <a:gd name="connsiteX6" fmla="*/ 351473 w 409575"/>
                <a:gd name="connsiteY6" fmla="*/ 9906 h 238125"/>
                <a:gd name="connsiteX7" fmla="*/ 346806 w 409575"/>
                <a:gd name="connsiteY7" fmla="*/ 71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575" h="238125">
                  <a:moveTo>
                    <a:pt x="7144" y="190500"/>
                  </a:moveTo>
                  <a:lnTo>
                    <a:pt x="90678" y="239078"/>
                  </a:lnTo>
                  <a:lnTo>
                    <a:pt x="408147" y="42767"/>
                  </a:lnTo>
                  <a:lnTo>
                    <a:pt x="403479" y="40100"/>
                  </a:lnTo>
                  <a:lnTo>
                    <a:pt x="90297" y="233458"/>
                  </a:lnTo>
                  <a:lnTo>
                    <a:pt x="16669" y="190691"/>
                  </a:lnTo>
                  <a:lnTo>
                    <a:pt x="351473" y="9906"/>
                  </a:lnTo>
                  <a:lnTo>
                    <a:pt x="346806" y="7144"/>
                  </a:lnTo>
                  <a:close/>
                </a:path>
              </a:pathLst>
            </a:custGeom>
            <a:solidFill>
              <a:srgbClr val="5576DB"/>
            </a:solidFill>
            <a:ln w="9525" cap="flat">
              <a:noFill/>
              <a:prstDash val="solid"/>
              <a:miter/>
            </a:ln>
          </p:spPr>
          <p:txBody>
            <a:bodyPr rtlCol="0" anchor="ctr"/>
            <a:lstStyle/>
            <a:p>
              <a:endParaRPr lang="en-US" sz="900">
                <a:latin typeface="Lato" panose="020F0502020204030203" pitchFamily="34" charset="0"/>
              </a:endParaRPr>
            </a:p>
          </p:txBody>
        </p:sp>
        <p:sp>
          <p:nvSpPr>
            <p:cNvPr id="231" name="Freeform: Shape 230">
              <a:extLst>
                <a:ext uri="{FF2B5EF4-FFF2-40B4-BE49-F238E27FC236}">
                  <a16:creationId xmlns:a16="http://schemas.microsoft.com/office/drawing/2014/main" id="{BEDAAD95-A809-47DD-A8BA-A0552876CA6B}"/>
                </a:ext>
              </a:extLst>
            </p:cNvPr>
            <p:cNvSpPr/>
            <p:nvPr/>
          </p:nvSpPr>
          <p:spPr>
            <a:xfrm>
              <a:off x="17537817" y="2474064"/>
              <a:ext cx="719721" cy="1479427"/>
            </a:xfrm>
            <a:custGeom>
              <a:avLst/>
              <a:gdLst>
                <a:gd name="connsiteX0" fmla="*/ 7144 w 342900"/>
                <a:gd name="connsiteY0" fmla="*/ 187833 h 704850"/>
                <a:gd name="connsiteX1" fmla="*/ 8477 w 342900"/>
                <a:gd name="connsiteY1" fmla="*/ 705707 h 704850"/>
                <a:gd name="connsiteX2" fmla="*/ 343471 w 342900"/>
                <a:gd name="connsiteY2" fmla="*/ 525018 h 704850"/>
                <a:gd name="connsiteX3" fmla="*/ 342138 w 342900"/>
                <a:gd name="connsiteY3" fmla="*/ 7144 h 704850"/>
              </a:gdLst>
              <a:ahLst/>
              <a:cxnLst>
                <a:cxn ang="0">
                  <a:pos x="connsiteX0" y="connsiteY0"/>
                </a:cxn>
                <a:cxn ang="0">
                  <a:pos x="connsiteX1" y="connsiteY1"/>
                </a:cxn>
                <a:cxn ang="0">
                  <a:pos x="connsiteX2" y="connsiteY2"/>
                </a:cxn>
                <a:cxn ang="0">
                  <a:pos x="connsiteX3" y="connsiteY3"/>
                </a:cxn>
              </a:cxnLst>
              <a:rect l="l" t="t" r="r" b="b"/>
              <a:pathLst>
                <a:path w="342900" h="704850">
                  <a:moveTo>
                    <a:pt x="7144" y="187833"/>
                  </a:moveTo>
                  <a:lnTo>
                    <a:pt x="8477" y="705707"/>
                  </a:lnTo>
                  <a:lnTo>
                    <a:pt x="343471" y="525018"/>
                  </a:lnTo>
                  <a:lnTo>
                    <a:pt x="342138" y="7144"/>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232" name="Freeform: Shape 231">
              <a:extLst>
                <a:ext uri="{FF2B5EF4-FFF2-40B4-BE49-F238E27FC236}">
                  <a16:creationId xmlns:a16="http://schemas.microsoft.com/office/drawing/2014/main" id="{2F2C2B9A-7279-4B23-B322-475E879F5238}"/>
                </a:ext>
              </a:extLst>
            </p:cNvPr>
            <p:cNvSpPr/>
            <p:nvPr/>
          </p:nvSpPr>
          <p:spPr>
            <a:xfrm>
              <a:off x="17551611" y="2502255"/>
              <a:ext cx="699729" cy="999613"/>
            </a:xfrm>
            <a:custGeom>
              <a:avLst/>
              <a:gdLst>
                <a:gd name="connsiteX0" fmla="*/ 328803 w 333375"/>
                <a:gd name="connsiteY0" fmla="*/ 470440 h 476250"/>
                <a:gd name="connsiteX1" fmla="*/ 327851 w 333375"/>
                <a:gd name="connsiteY1" fmla="*/ 7144 h 476250"/>
                <a:gd name="connsiteX2" fmla="*/ 7144 w 333375"/>
                <a:gd name="connsiteY2" fmla="*/ 192310 h 476250"/>
                <a:gd name="connsiteX3" fmla="*/ 7144 w 333375"/>
                <a:gd name="connsiteY3" fmla="*/ 470440 h 476250"/>
              </a:gdLst>
              <a:ahLst/>
              <a:cxnLst>
                <a:cxn ang="0">
                  <a:pos x="connsiteX0" y="connsiteY0"/>
                </a:cxn>
                <a:cxn ang="0">
                  <a:pos x="connsiteX1" y="connsiteY1"/>
                </a:cxn>
                <a:cxn ang="0">
                  <a:pos x="connsiteX2" y="connsiteY2"/>
                </a:cxn>
                <a:cxn ang="0">
                  <a:pos x="connsiteX3" y="connsiteY3"/>
                </a:cxn>
              </a:cxnLst>
              <a:rect l="l" t="t" r="r" b="b"/>
              <a:pathLst>
                <a:path w="333375" h="476250">
                  <a:moveTo>
                    <a:pt x="328803" y="470440"/>
                  </a:moveTo>
                  <a:lnTo>
                    <a:pt x="327851" y="7144"/>
                  </a:lnTo>
                  <a:lnTo>
                    <a:pt x="7144" y="192310"/>
                  </a:lnTo>
                  <a:lnTo>
                    <a:pt x="7144" y="470440"/>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33" name="Freeform: Shape 232">
              <a:extLst>
                <a:ext uri="{FF2B5EF4-FFF2-40B4-BE49-F238E27FC236}">
                  <a16:creationId xmlns:a16="http://schemas.microsoft.com/office/drawing/2014/main" id="{7F98EA2D-8CEF-4885-AD36-7CAF72C29EE0}"/>
                </a:ext>
              </a:extLst>
            </p:cNvPr>
            <p:cNvSpPr/>
            <p:nvPr/>
          </p:nvSpPr>
          <p:spPr>
            <a:xfrm>
              <a:off x="17551611" y="2508652"/>
              <a:ext cx="699729" cy="979621"/>
            </a:xfrm>
            <a:custGeom>
              <a:avLst/>
              <a:gdLst>
                <a:gd name="connsiteX0" fmla="*/ 334042 w 333375"/>
                <a:gd name="connsiteY0" fmla="*/ 467392 h 466725"/>
                <a:gd name="connsiteX1" fmla="*/ 333090 w 333375"/>
                <a:gd name="connsiteY1" fmla="*/ 7144 h 466725"/>
                <a:gd name="connsiteX2" fmla="*/ 7144 w 333375"/>
                <a:gd name="connsiteY2" fmla="*/ 195358 h 466725"/>
                <a:gd name="connsiteX3" fmla="*/ 7144 w 333375"/>
                <a:gd name="connsiteY3" fmla="*/ 467392 h 466725"/>
              </a:gdLst>
              <a:ahLst/>
              <a:cxnLst>
                <a:cxn ang="0">
                  <a:pos x="connsiteX0" y="connsiteY0"/>
                </a:cxn>
                <a:cxn ang="0">
                  <a:pos x="connsiteX1" y="connsiteY1"/>
                </a:cxn>
                <a:cxn ang="0">
                  <a:pos x="connsiteX2" y="connsiteY2"/>
                </a:cxn>
                <a:cxn ang="0">
                  <a:pos x="connsiteX3" y="connsiteY3"/>
                </a:cxn>
              </a:cxnLst>
              <a:rect l="l" t="t" r="r" b="b"/>
              <a:pathLst>
                <a:path w="333375" h="466725">
                  <a:moveTo>
                    <a:pt x="334042" y="467392"/>
                  </a:moveTo>
                  <a:lnTo>
                    <a:pt x="333090" y="7144"/>
                  </a:lnTo>
                  <a:lnTo>
                    <a:pt x="7144" y="195358"/>
                  </a:lnTo>
                  <a:lnTo>
                    <a:pt x="7144" y="467392"/>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34" name="Freeform: Shape 233">
              <a:extLst>
                <a:ext uri="{FF2B5EF4-FFF2-40B4-BE49-F238E27FC236}">
                  <a16:creationId xmlns:a16="http://schemas.microsoft.com/office/drawing/2014/main" id="{0ECFBD89-C382-4F3D-860B-AE5C5AEA543E}"/>
                </a:ext>
              </a:extLst>
            </p:cNvPr>
            <p:cNvSpPr/>
            <p:nvPr/>
          </p:nvSpPr>
          <p:spPr>
            <a:xfrm>
              <a:off x="17551611" y="2515249"/>
              <a:ext cx="719721" cy="979621"/>
            </a:xfrm>
            <a:custGeom>
              <a:avLst/>
              <a:gdLst>
                <a:gd name="connsiteX0" fmla="*/ 339280 w 342900"/>
                <a:gd name="connsiteY0" fmla="*/ 464248 h 466725"/>
                <a:gd name="connsiteX1" fmla="*/ 338328 w 342900"/>
                <a:gd name="connsiteY1" fmla="*/ 7144 h 466725"/>
                <a:gd name="connsiteX2" fmla="*/ 7144 w 342900"/>
                <a:gd name="connsiteY2" fmla="*/ 198311 h 466725"/>
                <a:gd name="connsiteX3" fmla="*/ 7144 w 342900"/>
                <a:gd name="connsiteY3" fmla="*/ 464248 h 466725"/>
              </a:gdLst>
              <a:ahLst/>
              <a:cxnLst>
                <a:cxn ang="0">
                  <a:pos x="connsiteX0" y="connsiteY0"/>
                </a:cxn>
                <a:cxn ang="0">
                  <a:pos x="connsiteX1" y="connsiteY1"/>
                </a:cxn>
                <a:cxn ang="0">
                  <a:pos x="connsiteX2" y="connsiteY2"/>
                </a:cxn>
                <a:cxn ang="0">
                  <a:pos x="connsiteX3" y="connsiteY3"/>
                </a:cxn>
              </a:cxnLst>
              <a:rect l="l" t="t" r="r" b="b"/>
              <a:pathLst>
                <a:path w="342900" h="466725">
                  <a:moveTo>
                    <a:pt x="339280" y="464248"/>
                  </a:moveTo>
                  <a:lnTo>
                    <a:pt x="338328" y="7144"/>
                  </a:lnTo>
                  <a:lnTo>
                    <a:pt x="7144" y="198311"/>
                  </a:lnTo>
                  <a:lnTo>
                    <a:pt x="7144" y="464248"/>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35" name="Freeform: Shape 234">
              <a:extLst>
                <a:ext uri="{FF2B5EF4-FFF2-40B4-BE49-F238E27FC236}">
                  <a16:creationId xmlns:a16="http://schemas.microsoft.com/office/drawing/2014/main" id="{0FFA5221-A489-4CB4-8A7B-767232725784}"/>
                </a:ext>
              </a:extLst>
            </p:cNvPr>
            <p:cNvSpPr/>
            <p:nvPr/>
          </p:nvSpPr>
          <p:spPr>
            <a:xfrm>
              <a:off x="17551611" y="2521647"/>
              <a:ext cx="719721" cy="979621"/>
            </a:xfrm>
            <a:custGeom>
              <a:avLst/>
              <a:gdLst>
                <a:gd name="connsiteX0" fmla="*/ 344520 w 342900"/>
                <a:gd name="connsiteY0" fmla="*/ 461200 h 466725"/>
                <a:gd name="connsiteX1" fmla="*/ 343662 w 342900"/>
                <a:gd name="connsiteY1" fmla="*/ 7144 h 466725"/>
                <a:gd name="connsiteX2" fmla="*/ 7144 w 342900"/>
                <a:gd name="connsiteY2" fmla="*/ 201359 h 466725"/>
                <a:gd name="connsiteX3" fmla="*/ 7144 w 342900"/>
                <a:gd name="connsiteY3" fmla="*/ 461200 h 466725"/>
              </a:gdLst>
              <a:ahLst/>
              <a:cxnLst>
                <a:cxn ang="0">
                  <a:pos x="connsiteX0" y="connsiteY0"/>
                </a:cxn>
                <a:cxn ang="0">
                  <a:pos x="connsiteX1" y="connsiteY1"/>
                </a:cxn>
                <a:cxn ang="0">
                  <a:pos x="connsiteX2" y="connsiteY2"/>
                </a:cxn>
                <a:cxn ang="0">
                  <a:pos x="connsiteX3" y="connsiteY3"/>
                </a:cxn>
              </a:cxnLst>
              <a:rect l="l" t="t" r="r" b="b"/>
              <a:pathLst>
                <a:path w="342900" h="466725">
                  <a:moveTo>
                    <a:pt x="344520" y="461200"/>
                  </a:moveTo>
                  <a:lnTo>
                    <a:pt x="343662" y="7144"/>
                  </a:lnTo>
                  <a:lnTo>
                    <a:pt x="7144" y="201359"/>
                  </a:lnTo>
                  <a:lnTo>
                    <a:pt x="7144" y="461200"/>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36" name="Freeform: Shape 235">
              <a:extLst>
                <a:ext uri="{FF2B5EF4-FFF2-40B4-BE49-F238E27FC236}">
                  <a16:creationId xmlns:a16="http://schemas.microsoft.com/office/drawing/2014/main" id="{5D950E8B-E84A-47C1-8A50-7A1486794654}"/>
                </a:ext>
              </a:extLst>
            </p:cNvPr>
            <p:cNvSpPr/>
            <p:nvPr/>
          </p:nvSpPr>
          <p:spPr>
            <a:xfrm>
              <a:off x="17551611" y="2528244"/>
              <a:ext cx="739714" cy="959628"/>
            </a:xfrm>
            <a:custGeom>
              <a:avLst/>
              <a:gdLst>
                <a:gd name="connsiteX0" fmla="*/ 349854 w 352425"/>
                <a:gd name="connsiteY0" fmla="*/ 458057 h 457200"/>
                <a:gd name="connsiteX1" fmla="*/ 348901 w 352425"/>
                <a:gd name="connsiteY1" fmla="*/ 7144 h 457200"/>
                <a:gd name="connsiteX2" fmla="*/ 7144 w 352425"/>
                <a:gd name="connsiteY2" fmla="*/ 204407 h 457200"/>
                <a:gd name="connsiteX3" fmla="*/ 7144 w 352425"/>
                <a:gd name="connsiteY3" fmla="*/ 458057 h 457200"/>
              </a:gdLst>
              <a:ahLst/>
              <a:cxnLst>
                <a:cxn ang="0">
                  <a:pos x="connsiteX0" y="connsiteY0"/>
                </a:cxn>
                <a:cxn ang="0">
                  <a:pos x="connsiteX1" y="connsiteY1"/>
                </a:cxn>
                <a:cxn ang="0">
                  <a:pos x="connsiteX2" y="connsiteY2"/>
                </a:cxn>
                <a:cxn ang="0">
                  <a:pos x="connsiteX3" y="connsiteY3"/>
                </a:cxn>
              </a:cxnLst>
              <a:rect l="l" t="t" r="r" b="b"/>
              <a:pathLst>
                <a:path w="352425" h="457200">
                  <a:moveTo>
                    <a:pt x="349854" y="458057"/>
                  </a:moveTo>
                  <a:lnTo>
                    <a:pt x="348901" y="7144"/>
                  </a:lnTo>
                  <a:lnTo>
                    <a:pt x="7144" y="204407"/>
                  </a:lnTo>
                  <a:lnTo>
                    <a:pt x="7144" y="458057"/>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37" name="Freeform: Shape 236">
              <a:extLst>
                <a:ext uri="{FF2B5EF4-FFF2-40B4-BE49-F238E27FC236}">
                  <a16:creationId xmlns:a16="http://schemas.microsoft.com/office/drawing/2014/main" id="{07FB3454-DCA6-43F0-B13F-3849FE45A0BE}"/>
                </a:ext>
              </a:extLst>
            </p:cNvPr>
            <p:cNvSpPr/>
            <p:nvPr/>
          </p:nvSpPr>
          <p:spPr>
            <a:xfrm>
              <a:off x="17551611" y="2534641"/>
              <a:ext cx="759706" cy="959628"/>
            </a:xfrm>
            <a:custGeom>
              <a:avLst/>
              <a:gdLst>
                <a:gd name="connsiteX0" fmla="*/ 355092 w 361950"/>
                <a:gd name="connsiteY0" fmla="*/ 455009 h 457200"/>
                <a:gd name="connsiteX1" fmla="*/ 354140 w 361950"/>
                <a:gd name="connsiteY1" fmla="*/ 7144 h 457200"/>
                <a:gd name="connsiteX2" fmla="*/ 7144 w 361950"/>
                <a:gd name="connsiteY2" fmla="*/ 207455 h 457200"/>
                <a:gd name="connsiteX3" fmla="*/ 7144 w 361950"/>
                <a:gd name="connsiteY3" fmla="*/ 455009 h 457200"/>
              </a:gdLst>
              <a:ahLst/>
              <a:cxnLst>
                <a:cxn ang="0">
                  <a:pos x="connsiteX0" y="connsiteY0"/>
                </a:cxn>
                <a:cxn ang="0">
                  <a:pos x="connsiteX1" y="connsiteY1"/>
                </a:cxn>
                <a:cxn ang="0">
                  <a:pos x="connsiteX2" y="connsiteY2"/>
                </a:cxn>
                <a:cxn ang="0">
                  <a:pos x="connsiteX3" y="connsiteY3"/>
                </a:cxn>
              </a:cxnLst>
              <a:rect l="l" t="t" r="r" b="b"/>
              <a:pathLst>
                <a:path w="361950" h="457200">
                  <a:moveTo>
                    <a:pt x="355092" y="455009"/>
                  </a:moveTo>
                  <a:lnTo>
                    <a:pt x="354140" y="7144"/>
                  </a:lnTo>
                  <a:lnTo>
                    <a:pt x="7144" y="207455"/>
                  </a:lnTo>
                  <a:lnTo>
                    <a:pt x="7144" y="455009"/>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38" name="Freeform: Shape 237">
              <a:extLst>
                <a:ext uri="{FF2B5EF4-FFF2-40B4-BE49-F238E27FC236}">
                  <a16:creationId xmlns:a16="http://schemas.microsoft.com/office/drawing/2014/main" id="{ED13DEE9-C76E-4FC3-AF29-A415051BBD8A}"/>
                </a:ext>
              </a:extLst>
            </p:cNvPr>
            <p:cNvSpPr/>
            <p:nvPr/>
          </p:nvSpPr>
          <p:spPr>
            <a:xfrm>
              <a:off x="17561207" y="2541039"/>
              <a:ext cx="759706" cy="959628"/>
            </a:xfrm>
            <a:custGeom>
              <a:avLst/>
              <a:gdLst>
                <a:gd name="connsiteX0" fmla="*/ 355759 w 361950"/>
                <a:gd name="connsiteY0" fmla="*/ 451961 h 457200"/>
                <a:gd name="connsiteX1" fmla="*/ 354902 w 361950"/>
                <a:gd name="connsiteY1" fmla="*/ 7144 h 457200"/>
                <a:gd name="connsiteX2" fmla="*/ 7144 w 361950"/>
                <a:gd name="connsiteY2" fmla="*/ 207931 h 457200"/>
                <a:gd name="connsiteX3" fmla="*/ 7525 w 361950"/>
                <a:gd name="connsiteY3" fmla="*/ 451961 h 457200"/>
              </a:gdLst>
              <a:ahLst/>
              <a:cxnLst>
                <a:cxn ang="0">
                  <a:pos x="connsiteX0" y="connsiteY0"/>
                </a:cxn>
                <a:cxn ang="0">
                  <a:pos x="connsiteX1" y="connsiteY1"/>
                </a:cxn>
                <a:cxn ang="0">
                  <a:pos x="connsiteX2" y="connsiteY2"/>
                </a:cxn>
                <a:cxn ang="0">
                  <a:pos x="connsiteX3" y="connsiteY3"/>
                </a:cxn>
              </a:cxnLst>
              <a:rect l="l" t="t" r="r" b="b"/>
              <a:pathLst>
                <a:path w="361950" h="457200">
                  <a:moveTo>
                    <a:pt x="355759" y="451961"/>
                  </a:moveTo>
                  <a:lnTo>
                    <a:pt x="354902" y="7144"/>
                  </a:lnTo>
                  <a:lnTo>
                    <a:pt x="7144" y="207931"/>
                  </a:lnTo>
                  <a:lnTo>
                    <a:pt x="7525" y="451961"/>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39" name="Freeform: Shape 238">
              <a:extLst>
                <a:ext uri="{FF2B5EF4-FFF2-40B4-BE49-F238E27FC236}">
                  <a16:creationId xmlns:a16="http://schemas.microsoft.com/office/drawing/2014/main" id="{51835A7F-9EE2-47C9-A7C7-A739BF542C30}"/>
                </a:ext>
              </a:extLst>
            </p:cNvPr>
            <p:cNvSpPr/>
            <p:nvPr/>
          </p:nvSpPr>
          <p:spPr>
            <a:xfrm>
              <a:off x="17572204" y="2547436"/>
              <a:ext cx="759706" cy="939636"/>
            </a:xfrm>
            <a:custGeom>
              <a:avLst/>
              <a:gdLst>
                <a:gd name="connsiteX0" fmla="*/ 355759 w 361950"/>
                <a:gd name="connsiteY0" fmla="*/ 448913 h 447675"/>
                <a:gd name="connsiteX1" fmla="*/ 354902 w 361950"/>
                <a:gd name="connsiteY1" fmla="*/ 7144 h 447675"/>
                <a:gd name="connsiteX2" fmla="*/ 7144 w 361950"/>
                <a:gd name="connsiteY2" fmla="*/ 207931 h 447675"/>
                <a:gd name="connsiteX3" fmla="*/ 7525 w 361950"/>
                <a:gd name="connsiteY3" fmla="*/ 448913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759" y="448913"/>
                  </a:moveTo>
                  <a:lnTo>
                    <a:pt x="354902" y="7144"/>
                  </a:lnTo>
                  <a:lnTo>
                    <a:pt x="7144" y="207931"/>
                  </a:lnTo>
                  <a:lnTo>
                    <a:pt x="7525" y="448913"/>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40" name="Freeform: Shape 239">
              <a:extLst>
                <a:ext uri="{FF2B5EF4-FFF2-40B4-BE49-F238E27FC236}">
                  <a16:creationId xmlns:a16="http://schemas.microsoft.com/office/drawing/2014/main" id="{DCEF4BC0-780B-4EB7-8BC3-897065184469}"/>
                </a:ext>
              </a:extLst>
            </p:cNvPr>
            <p:cNvSpPr/>
            <p:nvPr/>
          </p:nvSpPr>
          <p:spPr>
            <a:xfrm>
              <a:off x="17583200" y="2554035"/>
              <a:ext cx="759706" cy="939636"/>
            </a:xfrm>
            <a:custGeom>
              <a:avLst/>
              <a:gdLst>
                <a:gd name="connsiteX0" fmla="*/ 355854 w 361950"/>
                <a:gd name="connsiteY0" fmla="*/ 445770 h 447675"/>
                <a:gd name="connsiteX1" fmla="*/ 354902 w 361950"/>
                <a:gd name="connsiteY1" fmla="*/ 7144 h 447675"/>
                <a:gd name="connsiteX2" fmla="*/ 7144 w 361950"/>
                <a:gd name="connsiteY2" fmla="*/ 207931 h 447675"/>
                <a:gd name="connsiteX3" fmla="*/ 7620 w 361950"/>
                <a:gd name="connsiteY3" fmla="*/ 445770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854" y="445770"/>
                  </a:moveTo>
                  <a:lnTo>
                    <a:pt x="354902" y="7144"/>
                  </a:lnTo>
                  <a:lnTo>
                    <a:pt x="7144" y="207931"/>
                  </a:lnTo>
                  <a:lnTo>
                    <a:pt x="7620" y="445770"/>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41" name="Freeform: Shape 240">
              <a:extLst>
                <a:ext uri="{FF2B5EF4-FFF2-40B4-BE49-F238E27FC236}">
                  <a16:creationId xmlns:a16="http://schemas.microsoft.com/office/drawing/2014/main" id="{5B13DB46-733C-4D0A-87A0-377C88C2F967}"/>
                </a:ext>
              </a:extLst>
            </p:cNvPr>
            <p:cNvSpPr/>
            <p:nvPr/>
          </p:nvSpPr>
          <p:spPr>
            <a:xfrm>
              <a:off x="17594395" y="2560433"/>
              <a:ext cx="759706" cy="939636"/>
            </a:xfrm>
            <a:custGeom>
              <a:avLst/>
              <a:gdLst>
                <a:gd name="connsiteX0" fmla="*/ 355759 w 361950"/>
                <a:gd name="connsiteY0" fmla="*/ 442722 h 447675"/>
                <a:gd name="connsiteX1" fmla="*/ 354902 w 361950"/>
                <a:gd name="connsiteY1" fmla="*/ 7144 h 447675"/>
                <a:gd name="connsiteX2" fmla="*/ 7144 w 361950"/>
                <a:gd name="connsiteY2" fmla="*/ 207931 h 447675"/>
                <a:gd name="connsiteX3" fmla="*/ 7525 w 361950"/>
                <a:gd name="connsiteY3" fmla="*/ 442722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759" y="442722"/>
                  </a:moveTo>
                  <a:lnTo>
                    <a:pt x="354902" y="7144"/>
                  </a:lnTo>
                  <a:lnTo>
                    <a:pt x="7144" y="207931"/>
                  </a:lnTo>
                  <a:lnTo>
                    <a:pt x="7525" y="442722"/>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42" name="Freeform: Shape 241">
              <a:extLst>
                <a:ext uri="{FF2B5EF4-FFF2-40B4-BE49-F238E27FC236}">
                  <a16:creationId xmlns:a16="http://schemas.microsoft.com/office/drawing/2014/main" id="{A9A0A50B-88E4-443F-8DCB-F5C40020EC4E}"/>
                </a:ext>
              </a:extLst>
            </p:cNvPr>
            <p:cNvSpPr/>
            <p:nvPr/>
          </p:nvSpPr>
          <p:spPr>
            <a:xfrm>
              <a:off x="17693156" y="2543238"/>
              <a:ext cx="679737" cy="1519412"/>
            </a:xfrm>
            <a:custGeom>
              <a:avLst/>
              <a:gdLst>
                <a:gd name="connsiteX0" fmla="*/ 7144 w 323850"/>
                <a:gd name="connsiteY0" fmla="*/ 203359 h 723900"/>
                <a:gd name="connsiteX1" fmla="*/ 8382 w 323850"/>
                <a:gd name="connsiteY1" fmla="*/ 721138 h 723900"/>
                <a:gd name="connsiteX2" fmla="*/ 326136 w 323850"/>
                <a:gd name="connsiteY2" fmla="*/ 525018 h 723900"/>
                <a:gd name="connsiteX3" fmla="*/ 324803 w 323850"/>
                <a:gd name="connsiteY3" fmla="*/ 7144 h 723900"/>
              </a:gdLst>
              <a:ahLst/>
              <a:cxnLst>
                <a:cxn ang="0">
                  <a:pos x="connsiteX0" y="connsiteY0"/>
                </a:cxn>
                <a:cxn ang="0">
                  <a:pos x="connsiteX1" y="connsiteY1"/>
                </a:cxn>
                <a:cxn ang="0">
                  <a:pos x="connsiteX2" y="connsiteY2"/>
                </a:cxn>
                <a:cxn ang="0">
                  <a:pos x="connsiteX3" y="connsiteY3"/>
                </a:cxn>
              </a:cxnLst>
              <a:rect l="l" t="t" r="r" b="b"/>
              <a:pathLst>
                <a:path w="323850" h="723900">
                  <a:moveTo>
                    <a:pt x="7144" y="203359"/>
                  </a:moveTo>
                  <a:lnTo>
                    <a:pt x="8382" y="721138"/>
                  </a:lnTo>
                  <a:lnTo>
                    <a:pt x="326136" y="525018"/>
                  </a:lnTo>
                  <a:lnTo>
                    <a:pt x="324803" y="7144"/>
                  </a:lnTo>
                  <a:close/>
                </a:path>
              </a:pathLst>
            </a:custGeom>
            <a:solidFill>
              <a:srgbClr val="FFC950"/>
            </a:solidFill>
            <a:ln w="9525" cap="flat">
              <a:noFill/>
              <a:prstDash val="solid"/>
              <a:miter/>
            </a:ln>
          </p:spPr>
          <p:txBody>
            <a:bodyPr rtlCol="0" anchor="ctr"/>
            <a:lstStyle/>
            <a:p>
              <a:endParaRPr lang="en-US" sz="900">
                <a:latin typeface="Lato" panose="020F0502020204030203" pitchFamily="34" charset="0"/>
              </a:endParaRPr>
            </a:p>
          </p:txBody>
        </p:sp>
        <p:sp>
          <p:nvSpPr>
            <p:cNvPr id="243" name="Freeform: Shape 242">
              <a:extLst>
                <a:ext uri="{FF2B5EF4-FFF2-40B4-BE49-F238E27FC236}">
                  <a16:creationId xmlns:a16="http://schemas.microsoft.com/office/drawing/2014/main" id="{1155BEC0-3500-4517-B0FE-D81909F2509B}"/>
                </a:ext>
              </a:extLst>
            </p:cNvPr>
            <p:cNvSpPr/>
            <p:nvPr/>
          </p:nvSpPr>
          <p:spPr>
            <a:xfrm>
              <a:off x="17517825" y="2853117"/>
              <a:ext cx="199923" cy="1199535"/>
            </a:xfrm>
            <a:custGeom>
              <a:avLst/>
              <a:gdLst>
                <a:gd name="connsiteX0" fmla="*/ 7144 w 95250"/>
                <a:gd name="connsiteY0" fmla="*/ 7144 h 571500"/>
                <a:gd name="connsiteX1" fmla="*/ 8477 w 95250"/>
                <a:gd name="connsiteY1" fmla="*/ 524923 h 571500"/>
                <a:gd name="connsiteX2" fmla="*/ 91916 w 95250"/>
                <a:gd name="connsiteY2" fmla="*/ 573500 h 571500"/>
                <a:gd name="connsiteX3" fmla="*/ 90678 w 95250"/>
                <a:gd name="connsiteY3" fmla="*/ 55721 h 571500"/>
              </a:gdLst>
              <a:ahLst/>
              <a:cxnLst>
                <a:cxn ang="0">
                  <a:pos x="connsiteX0" y="connsiteY0"/>
                </a:cxn>
                <a:cxn ang="0">
                  <a:pos x="connsiteX1" y="connsiteY1"/>
                </a:cxn>
                <a:cxn ang="0">
                  <a:pos x="connsiteX2" y="connsiteY2"/>
                </a:cxn>
                <a:cxn ang="0">
                  <a:pos x="connsiteX3" y="connsiteY3"/>
                </a:cxn>
              </a:cxnLst>
              <a:rect l="l" t="t" r="r" b="b"/>
              <a:pathLst>
                <a:path w="95250" h="571500">
                  <a:moveTo>
                    <a:pt x="7144" y="7144"/>
                  </a:moveTo>
                  <a:lnTo>
                    <a:pt x="8477" y="524923"/>
                  </a:lnTo>
                  <a:lnTo>
                    <a:pt x="91916" y="573500"/>
                  </a:lnTo>
                  <a:lnTo>
                    <a:pt x="90678" y="55721"/>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244" name="Freeform: Shape 243">
              <a:extLst>
                <a:ext uri="{FF2B5EF4-FFF2-40B4-BE49-F238E27FC236}">
                  <a16:creationId xmlns:a16="http://schemas.microsoft.com/office/drawing/2014/main" id="{1E2CA029-66F4-4B2F-B811-6C1A0127DB0C}"/>
                </a:ext>
              </a:extLst>
            </p:cNvPr>
            <p:cNvSpPr/>
            <p:nvPr/>
          </p:nvSpPr>
          <p:spPr>
            <a:xfrm>
              <a:off x="17539817" y="2891303"/>
              <a:ext cx="159938" cy="719721"/>
            </a:xfrm>
            <a:custGeom>
              <a:avLst/>
              <a:gdLst>
                <a:gd name="connsiteX0" fmla="*/ 8382 w 76200"/>
                <a:gd name="connsiteY0" fmla="*/ 302704 h 342900"/>
                <a:gd name="connsiteX1" fmla="*/ 7144 w 76200"/>
                <a:gd name="connsiteY1" fmla="*/ 7144 h 342900"/>
                <a:gd name="connsiteX2" fmla="*/ 69723 w 76200"/>
                <a:gd name="connsiteY2" fmla="*/ 43529 h 342900"/>
                <a:gd name="connsiteX3" fmla="*/ 70961 w 76200"/>
                <a:gd name="connsiteY3" fmla="*/ 339090 h 342900"/>
              </a:gdLst>
              <a:ahLst/>
              <a:cxnLst>
                <a:cxn ang="0">
                  <a:pos x="connsiteX0" y="connsiteY0"/>
                </a:cxn>
                <a:cxn ang="0">
                  <a:pos x="connsiteX1" y="connsiteY1"/>
                </a:cxn>
                <a:cxn ang="0">
                  <a:pos x="connsiteX2" y="connsiteY2"/>
                </a:cxn>
                <a:cxn ang="0">
                  <a:pos x="connsiteX3" y="connsiteY3"/>
                </a:cxn>
              </a:cxnLst>
              <a:rect l="l" t="t" r="r" b="b"/>
              <a:pathLst>
                <a:path w="76200" h="342900">
                  <a:moveTo>
                    <a:pt x="8382" y="302704"/>
                  </a:moveTo>
                  <a:lnTo>
                    <a:pt x="7144" y="7144"/>
                  </a:lnTo>
                  <a:lnTo>
                    <a:pt x="69723" y="43529"/>
                  </a:lnTo>
                  <a:lnTo>
                    <a:pt x="70961" y="339090"/>
                  </a:ln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245" name="Freeform: Shape 244">
              <a:extLst>
                <a:ext uri="{FF2B5EF4-FFF2-40B4-BE49-F238E27FC236}">
                  <a16:creationId xmlns:a16="http://schemas.microsoft.com/office/drawing/2014/main" id="{A4A7E562-F4C1-4C7D-BCCE-34468A4BE725}"/>
                </a:ext>
              </a:extLst>
            </p:cNvPr>
            <p:cNvSpPr/>
            <p:nvPr/>
          </p:nvSpPr>
          <p:spPr>
            <a:xfrm>
              <a:off x="17517825" y="2468468"/>
              <a:ext cx="859667" cy="499806"/>
            </a:xfrm>
            <a:custGeom>
              <a:avLst/>
              <a:gdLst>
                <a:gd name="connsiteX0" fmla="*/ 7144 w 409575"/>
                <a:gd name="connsiteY0" fmla="*/ 190405 h 238125"/>
                <a:gd name="connsiteX1" fmla="*/ 90678 w 409575"/>
                <a:gd name="connsiteY1" fmla="*/ 238982 h 238125"/>
                <a:gd name="connsiteX2" fmla="*/ 408337 w 409575"/>
                <a:gd name="connsiteY2" fmla="*/ 42767 h 238125"/>
                <a:gd name="connsiteX3" fmla="*/ 403670 w 409575"/>
                <a:gd name="connsiteY3" fmla="*/ 40100 h 238125"/>
                <a:gd name="connsiteX4" fmla="*/ 90488 w 409575"/>
                <a:gd name="connsiteY4" fmla="*/ 233458 h 238125"/>
                <a:gd name="connsiteX5" fmla="*/ 16669 w 409575"/>
                <a:gd name="connsiteY5" fmla="*/ 190500 h 238125"/>
                <a:gd name="connsiteX6" fmla="*/ 351663 w 409575"/>
                <a:gd name="connsiteY6" fmla="*/ 9811 h 238125"/>
                <a:gd name="connsiteX7" fmla="*/ 346996 w 409575"/>
                <a:gd name="connsiteY7" fmla="*/ 71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575" h="238125">
                  <a:moveTo>
                    <a:pt x="7144" y="190405"/>
                  </a:moveTo>
                  <a:lnTo>
                    <a:pt x="90678" y="238982"/>
                  </a:lnTo>
                  <a:lnTo>
                    <a:pt x="408337" y="42767"/>
                  </a:lnTo>
                  <a:lnTo>
                    <a:pt x="403670" y="40100"/>
                  </a:lnTo>
                  <a:lnTo>
                    <a:pt x="90488" y="233458"/>
                  </a:lnTo>
                  <a:lnTo>
                    <a:pt x="16669" y="190500"/>
                  </a:lnTo>
                  <a:lnTo>
                    <a:pt x="351663" y="9811"/>
                  </a:lnTo>
                  <a:lnTo>
                    <a:pt x="346996" y="714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46" name="Freeform: Shape 245">
              <a:extLst>
                <a:ext uri="{FF2B5EF4-FFF2-40B4-BE49-F238E27FC236}">
                  <a16:creationId xmlns:a16="http://schemas.microsoft.com/office/drawing/2014/main" id="{F9690DD8-B0A8-4D65-A973-22D72017C5B0}"/>
                </a:ext>
              </a:extLst>
            </p:cNvPr>
            <p:cNvSpPr/>
            <p:nvPr/>
          </p:nvSpPr>
          <p:spPr>
            <a:xfrm>
              <a:off x="17754132" y="2599817"/>
              <a:ext cx="719721" cy="1479427"/>
            </a:xfrm>
            <a:custGeom>
              <a:avLst/>
              <a:gdLst>
                <a:gd name="connsiteX0" fmla="*/ 7144 w 342900"/>
                <a:gd name="connsiteY0" fmla="*/ 187833 h 704850"/>
                <a:gd name="connsiteX1" fmla="*/ 8477 w 342900"/>
                <a:gd name="connsiteY1" fmla="*/ 705707 h 704850"/>
                <a:gd name="connsiteX2" fmla="*/ 343471 w 342900"/>
                <a:gd name="connsiteY2" fmla="*/ 525018 h 704850"/>
                <a:gd name="connsiteX3" fmla="*/ 342138 w 342900"/>
                <a:gd name="connsiteY3" fmla="*/ 7144 h 704850"/>
              </a:gdLst>
              <a:ahLst/>
              <a:cxnLst>
                <a:cxn ang="0">
                  <a:pos x="connsiteX0" y="connsiteY0"/>
                </a:cxn>
                <a:cxn ang="0">
                  <a:pos x="connsiteX1" y="connsiteY1"/>
                </a:cxn>
                <a:cxn ang="0">
                  <a:pos x="connsiteX2" y="connsiteY2"/>
                </a:cxn>
                <a:cxn ang="0">
                  <a:pos x="connsiteX3" y="connsiteY3"/>
                </a:cxn>
              </a:cxnLst>
              <a:rect l="l" t="t" r="r" b="b"/>
              <a:pathLst>
                <a:path w="342900" h="704850">
                  <a:moveTo>
                    <a:pt x="7144" y="187833"/>
                  </a:moveTo>
                  <a:lnTo>
                    <a:pt x="8477" y="705707"/>
                  </a:lnTo>
                  <a:lnTo>
                    <a:pt x="343471" y="525018"/>
                  </a:lnTo>
                  <a:lnTo>
                    <a:pt x="342138" y="7144"/>
                  </a:lnTo>
                  <a:close/>
                </a:path>
              </a:pathLst>
            </a:custGeom>
            <a:solidFill>
              <a:srgbClr val="EA3D5B"/>
            </a:solidFill>
            <a:ln w="9525" cap="flat">
              <a:noFill/>
              <a:prstDash val="solid"/>
              <a:miter/>
            </a:ln>
          </p:spPr>
          <p:txBody>
            <a:bodyPr rtlCol="0" anchor="ctr"/>
            <a:lstStyle/>
            <a:p>
              <a:endParaRPr lang="en-US" sz="900">
                <a:latin typeface="Lato" panose="020F0502020204030203" pitchFamily="34" charset="0"/>
              </a:endParaRPr>
            </a:p>
          </p:txBody>
        </p:sp>
        <p:sp>
          <p:nvSpPr>
            <p:cNvPr id="247" name="Freeform: Shape 246">
              <a:extLst>
                <a:ext uri="{FF2B5EF4-FFF2-40B4-BE49-F238E27FC236}">
                  <a16:creationId xmlns:a16="http://schemas.microsoft.com/office/drawing/2014/main" id="{B32AEDD2-0709-44FB-8A28-D7697D2A6CAC}"/>
                </a:ext>
              </a:extLst>
            </p:cNvPr>
            <p:cNvSpPr/>
            <p:nvPr/>
          </p:nvSpPr>
          <p:spPr>
            <a:xfrm>
              <a:off x="17768128" y="2628606"/>
              <a:ext cx="699729" cy="999613"/>
            </a:xfrm>
            <a:custGeom>
              <a:avLst/>
              <a:gdLst>
                <a:gd name="connsiteX0" fmla="*/ 328708 w 333375"/>
                <a:gd name="connsiteY0" fmla="*/ 470440 h 476250"/>
                <a:gd name="connsiteX1" fmla="*/ 327756 w 333375"/>
                <a:gd name="connsiteY1" fmla="*/ 7144 h 476250"/>
                <a:gd name="connsiteX2" fmla="*/ 7144 w 333375"/>
                <a:gd name="connsiteY2" fmla="*/ 192214 h 476250"/>
                <a:gd name="connsiteX3" fmla="*/ 7144 w 333375"/>
                <a:gd name="connsiteY3" fmla="*/ 470440 h 476250"/>
              </a:gdLst>
              <a:ahLst/>
              <a:cxnLst>
                <a:cxn ang="0">
                  <a:pos x="connsiteX0" y="connsiteY0"/>
                </a:cxn>
                <a:cxn ang="0">
                  <a:pos x="connsiteX1" y="connsiteY1"/>
                </a:cxn>
                <a:cxn ang="0">
                  <a:pos x="connsiteX2" y="connsiteY2"/>
                </a:cxn>
                <a:cxn ang="0">
                  <a:pos x="connsiteX3" y="connsiteY3"/>
                </a:cxn>
              </a:cxnLst>
              <a:rect l="l" t="t" r="r" b="b"/>
              <a:pathLst>
                <a:path w="333375" h="476250">
                  <a:moveTo>
                    <a:pt x="328708" y="470440"/>
                  </a:moveTo>
                  <a:lnTo>
                    <a:pt x="327756" y="7144"/>
                  </a:lnTo>
                  <a:lnTo>
                    <a:pt x="7144" y="192214"/>
                  </a:lnTo>
                  <a:lnTo>
                    <a:pt x="7144" y="470440"/>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48" name="Freeform: Shape 247">
              <a:extLst>
                <a:ext uri="{FF2B5EF4-FFF2-40B4-BE49-F238E27FC236}">
                  <a16:creationId xmlns:a16="http://schemas.microsoft.com/office/drawing/2014/main" id="{F1BD98AC-285F-45FA-B18D-C3C10EC6C707}"/>
                </a:ext>
              </a:extLst>
            </p:cNvPr>
            <p:cNvSpPr/>
            <p:nvPr/>
          </p:nvSpPr>
          <p:spPr>
            <a:xfrm>
              <a:off x="17768128" y="2635003"/>
              <a:ext cx="699729" cy="979621"/>
            </a:xfrm>
            <a:custGeom>
              <a:avLst/>
              <a:gdLst>
                <a:gd name="connsiteX0" fmla="*/ 333946 w 333375"/>
                <a:gd name="connsiteY0" fmla="*/ 467392 h 466725"/>
                <a:gd name="connsiteX1" fmla="*/ 332994 w 333375"/>
                <a:gd name="connsiteY1" fmla="*/ 7144 h 466725"/>
                <a:gd name="connsiteX2" fmla="*/ 7144 w 333375"/>
                <a:gd name="connsiteY2" fmla="*/ 195358 h 466725"/>
                <a:gd name="connsiteX3" fmla="*/ 7144 w 333375"/>
                <a:gd name="connsiteY3" fmla="*/ 467392 h 466725"/>
              </a:gdLst>
              <a:ahLst/>
              <a:cxnLst>
                <a:cxn ang="0">
                  <a:pos x="connsiteX0" y="connsiteY0"/>
                </a:cxn>
                <a:cxn ang="0">
                  <a:pos x="connsiteX1" y="connsiteY1"/>
                </a:cxn>
                <a:cxn ang="0">
                  <a:pos x="connsiteX2" y="connsiteY2"/>
                </a:cxn>
                <a:cxn ang="0">
                  <a:pos x="connsiteX3" y="connsiteY3"/>
                </a:cxn>
              </a:cxnLst>
              <a:rect l="l" t="t" r="r" b="b"/>
              <a:pathLst>
                <a:path w="333375" h="466725">
                  <a:moveTo>
                    <a:pt x="333946" y="467392"/>
                  </a:moveTo>
                  <a:lnTo>
                    <a:pt x="332994" y="7144"/>
                  </a:lnTo>
                  <a:lnTo>
                    <a:pt x="7144" y="195358"/>
                  </a:lnTo>
                  <a:lnTo>
                    <a:pt x="7144" y="467392"/>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49" name="Freeform: Shape 248">
              <a:extLst>
                <a:ext uri="{FF2B5EF4-FFF2-40B4-BE49-F238E27FC236}">
                  <a16:creationId xmlns:a16="http://schemas.microsoft.com/office/drawing/2014/main" id="{C9D4E742-CA54-46C7-9087-0821E438F676}"/>
                </a:ext>
              </a:extLst>
            </p:cNvPr>
            <p:cNvSpPr/>
            <p:nvPr/>
          </p:nvSpPr>
          <p:spPr>
            <a:xfrm>
              <a:off x="17768128" y="2641600"/>
              <a:ext cx="719721" cy="979621"/>
            </a:xfrm>
            <a:custGeom>
              <a:avLst/>
              <a:gdLst>
                <a:gd name="connsiteX0" fmla="*/ 339185 w 342900"/>
                <a:gd name="connsiteY0" fmla="*/ 464248 h 466725"/>
                <a:gd name="connsiteX1" fmla="*/ 338233 w 342900"/>
                <a:gd name="connsiteY1" fmla="*/ 7144 h 466725"/>
                <a:gd name="connsiteX2" fmla="*/ 7144 w 342900"/>
                <a:gd name="connsiteY2" fmla="*/ 198311 h 466725"/>
                <a:gd name="connsiteX3" fmla="*/ 7144 w 342900"/>
                <a:gd name="connsiteY3" fmla="*/ 464248 h 466725"/>
              </a:gdLst>
              <a:ahLst/>
              <a:cxnLst>
                <a:cxn ang="0">
                  <a:pos x="connsiteX0" y="connsiteY0"/>
                </a:cxn>
                <a:cxn ang="0">
                  <a:pos x="connsiteX1" y="connsiteY1"/>
                </a:cxn>
                <a:cxn ang="0">
                  <a:pos x="connsiteX2" y="connsiteY2"/>
                </a:cxn>
                <a:cxn ang="0">
                  <a:pos x="connsiteX3" y="connsiteY3"/>
                </a:cxn>
              </a:cxnLst>
              <a:rect l="l" t="t" r="r" b="b"/>
              <a:pathLst>
                <a:path w="342900" h="466725">
                  <a:moveTo>
                    <a:pt x="339185" y="464248"/>
                  </a:moveTo>
                  <a:lnTo>
                    <a:pt x="338233" y="7144"/>
                  </a:lnTo>
                  <a:lnTo>
                    <a:pt x="7144" y="198311"/>
                  </a:lnTo>
                  <a:lnTo>
                    <a:pt x="7144" y="464248"/>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50" name="Freeform: Shape 249">
              <a:extLst>
                <a:ext uri="{FF2B5EF4-FFF2-40B4-BE49-F238E27FC236}">
                  <a16:creationId xmlns:a16="http://schemas.microsoft.com/office/drawing/2014/main" id="{73D6E18F-30D8-421C-9A67-38AA85A155EA}"/>
                </a:ext>
              </a:extLst>
            </p:cNvPr>
            <p:cNvSpPr/>
            <p:nvPr/>
          </p:nvSpPr>
          <p:spPr>
            <a:xfrm>
              <a:off x="17768128" y="2647998"/>
              <a:ext cx="719721" cy="979621"/>
            </a:xfrm>
            <a:custGeom>
              <a:avLst/>
              <a:gdLst>
                <a:gd name="connsiteX0" fmla="*/ 344424 w 342900"/>
                <a:gd name="connsiteY0" fmla="*/ 461200 h 466725"/>
                <a:gd name="connsiteX1" fmla="*/ 343567 w 342900"/>
                <a:gd name="connsiteY1" fmla="*/ 7144 h 466725"/>
                <a:gd name="connsiteX2" fmla="*/ 7144 w 342900"/>
                <a:gd name="connsiteY2" fmla="*/ 201359 h 466725"/>
                <a:gd name="connsiteX3" fmla="*/ 7144 w 342900"/>
                <a:gd name="connsiteY3" fmla="*/ 461200 h 466725"/>
              </a:gdLst>
              <a:ahLst/>
              <a:cxnLst>
                <a:cxn ang="0">
                  <a:pos x="connsiteX0" y="connsiteY0"/>
                </a:cxn>
                <a:cxn ang="0">
                  <a:pos x="connsiteX1" y="connsiteY1"/>
                </a:cxn>
                <a:cxn ang="0">
                  <a:pos x="connsiteX2" y="connsiteY2"/>
                </a:cxn>
                <a:cxn ang="0">
                  <a:pos x="connsiteX3" y="connsiteY3"/>
                </a:cxn>
              </a:cxnLst>
              <a:rect l="l" t="t" r="r" b="b"/>
              <a:pathLst>
                <a:path w="342900" h="466725">
                  <a:moveTo>
                    <a:pt x="344424" y="461200"/>
                  </a:moveTo>
                  <a:lnTo>
                    <a:pt x="343567" y="7144"/>
                  </a:lnTo>
                  <a:lnTo>
                    <a:pt x="7144" y="201359"/>
                  </a:lnTo>
                  <a:lnTo>
                    <a:pt x="7144" y="461200"/>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51" name="Freeform: Shape 250">
              <a:extLst>
                <a:ext uri="{FF2B5EF4-FFF2-40B4-BE49-F238E27FC236}">
                  <a16:creationId xmlns:a16="http://schemas.microsoft.com/office/drawing/2014/main" id="{07F50824-9C86-460C-B1E0-C1391292E05F}"/>
                </a:ext>
              </a:extLst>
            </p:cNvPr>
            <p:cNvSpPr/>
            <p:nvPr/>
          </p:nvSpPr>
          <p:spPr>
            <a:xfrm>
              <a:off x="17768128" y="2654395"/>
              <a:ext cx="739714" cy="959628"/>
            </a:xfrm>
            <a:custGeom>
              <a:avLst/>
              <a:gdLst>
                <a:gd name="connsiteX0" fmla="*/ 349758 w 352425"/>
                <a:gd name="connsiteY0" fmla="*/ 458153 h 457200"/>
                <a:gd name="connsiteX1" fmla="*/ 348805 w 352425"/>
                <a:gd name="connsiteY1" fmla="*/ 7144 h 457200"/>
                <a:gd name="connsiteX2" fmla="*/ 7144 w 352425"/>
                <a:gd name="connsiteY2" fmla="*/ 204502 h 457200"/>
                <a:gd name="connsiteX3" fmla="*/ 7144 w 352425"/>
                <a:gd name="connsiteY3" fmla="*/ 458153 h 457200"/>
              </a:gdLst>
              <a:ahLst/>
              <a:cxnLst>
                <a:cxn ang="0">
                  <a:pos x="connsiteX0" y="connsiteY0"/>
                </a:cxn>
                <a:cxn ang="0">
                  <a:pos x="connsiteX1" y="connsiteY1"/>
                </a:cxn>
                <a:cxn ang="0">
                  <a:pos x="connsiteX2" y="connsiteY2"/>
                </a:cxn>
                <a:cxn ang="0">
                  <a:pos x="connsiteX3" y="connsiteY3"/>
                </a:cxn>
              </a:cxnLst>
              <a:rect l="l" t="t" r="r" b="b"/>
              <a:pathLst>
                <a:path w="352425" h="457200">
                  <a:moveTo>
                    <a:pt x="349758" y="458153"/>
                  </a:moveTo>
                  <a:lnTo>
                    <a:pt x="348805" y="7144"/>
                  </a:lnTo>
                  <a:lnTo>
                    <a:pt x="7144" y="204502"/>
                  </a:lnTo>
                  <a:lnTo>
                    <a:pt x="7144" y="458153"/>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52" name="Freeform: Shape 251">
              <a:extLst>
                <a:ext uri="{FF2B5EF4-FFF2-40B4-BE49-F238E27FC236}">
                  <a16:creationId xmlns:a16="http://schemas.microsoft.com/office/drawing/2014/main" id="{2324D4BF-7F8F-4C88-92E4-24B5E9BA31C2}"/>
                </a:ext>
              </a:extLst>
            </p:cNvPr>
            <p:cNvSpPr/>
            <p:nvPr/>
          </p:nvSpPr>
          <p:spPr>
            <a:xfrm>
              <a:off x="17768128" y="2660992"/>
              <a:ext cx="759706" cy="959628"/>
            </a:xfrm>
            <a:custGeom>
              <a:avLst/>
              <a:gdLst>
                <a:gd name="connsiteX0" fmla="*/ 354997 w 361950"/>
                <a:gd name="connsiteY0" fmla="*/ 455009 h 457200"/>
                <a:gd name="connsiteX1" fmla="*/ 354044 w 361950"/>
                <a:gd name="connsiteY1" fmla="*/ 7144 h 457200"/>
                <a:gd name="connsiteX2" fmla="*/ 7144 w 361950"/>
                <a:gd name="connsiteY2" fmla="*/ 207455 h 457200"/>
                <a:gd name="connsiteX3" fmla="*/ 7144 w 361950"/>
                <a:gd name="connsiteY3" fmla="*/ 455009 h 457200"/>
              </a:gdLst>
              <a:ahLst/>
              <a:cxnLst>
                <a:cxn ang="0">
                  <a:pos x="connsiteX0" y="connsiteY0"/>
                </a:cxn>
                <a:cxn ang="0">
                  <a:pos x="connsiteX1" y="connsiteY1"/>
                </a:cxn>
                <a:cxn ang="0">
                  <a:pos x="connsiteX2" y="connsiteY2"/>
                </a:cxn>
                <a:cxn ang="0">
                  <a:pos x="connsiteX3" y="connsiteY3"/>
                </a:cxn>
              </a:cxnLst>
              <a:rect l="l" t="t" r="r" b="b"/>
              <a:pathLst>
                <a:path w="361950" h="457200">
                  <a:moveTo>
                    <a:pt x="354997" y="455009"/>
                  </a:moveTo>
                  <a:lnTo>
                    <a:pt x="354044" y="7144"/>
                  </a:lnTo>
                  <a:lnTo>
                    <a:pt x="7144" y="207455"/>
                  </a:lnTo>
                  <a:lnTo>
                    <a:pt x="7144" y="455009"/>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53" name="Freeform: Shape 252">
              <a:extLst>
                <a:ext uri="{FF2B5EF4-FFF2-40B4-BE49-F238E27FC236}">
                  <a16:creationId xmlns:a16="http://schemas.microsoft.com/office/drawing/2014/main" id="{3E453340-09B7-4802-B013-42501EBE1DD3}"/>
                </a:ext>
              </a:extLst>
            </p:cNvPr>
            <p:cNvSpPr/>
            <p:nvPr/>
          </p:nvSpPr>
          <p:spPr>
            <a:xfrm>
              <a:off x="17777525" y="2667390"/>
              <a:ext cx="759706" cy="959628"/>
            </a:xfrm>
            <a:custGeom>
              <a:avLst/>
              <a:gdLst>
                <a:gd name="connsiteX0" fmla="*/ 355759 w 361950"/>
                <a:gd name="connsiteY0" fmla="*/ 451961 h 457200"/>
                <a:gd name="connsiteX1" fmla="*/ 354901 w 361950"/>
                <a:gd name="connsiteY1" fmla="*/ 7144 h 457200"/>
                <a:gd name="connsiteX2" fmla="*/ 7144 w 361950"/>
                <a:gd name="connsiteY2" fmla="*/ 207931 h 457200"/>
                <a:gd name="connsiteX3" fmla="*/ 7525 w 361950"/>
                <a:gd name="connsiteY3" fmla="*/ 451961 h 457200"/>
              </a:gdLst>
              <a:ahLst/>
              <a:cxnLst>
                <a:cxn ang="0">
                  <a:pos x="connsiteX0" y="connsiteY0"/>
                </a:cxn>
                <a:cxn ang="0">
                  <a:pos x="connsiteX1" y="connsiteY1"/>
                </a:cxn>
                <a:cxn ang="0">
                  <a:pos x="connsiteX2" y="connsiteY2"/>
                </a:cxn>
                <a:cxn ang="0">
                  <a:pos x="connsiteX3" y="connsiteY3"/>
                </a:cxn>
              </a:cxnLst>
              <a:rect l="l" t="t" r="r" b="b"/>
              <a:pathLst>
                <a:path w="361950" h="457200">
                  <a:moveTo>
                    <a:pt x="355759" y="451961"/>
                  </a:moveTo>
                  <a:lnTo>
                    <a:pt x="354901" y="7144"/>
                  </a:lnTo>
                  <a:lnTo>
                    <a:pt x="7144" y="207931"/>
                  </a:lnTo>
                  <a:lnTo>
                    <a:pt x="7525" y="451961"/>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54" name="Freeform: Shape 253">
              <a:extLst>
                <a:ext uri="{FF2B5EF4-FFF2-40B4-BE49-F238E27FC236}">
                  <a16:creationId xmlns:a16="http://schemas.microsoft.com/office/drawing/2014/main" id="{256C11ED-DA50-4D7C-830F-1F661287AFAF}"/>
                </a:ext>
              </a:extLst>
            </p:cNvPr>
            <p:cNvSpPr/>
            <p:nvPr/>
          </p:nvSpPr>
          <p:spPr>
            <a:xfrm>
              <a:off x="17788521" y="2673787"/>
              <a:ext cx="759706" cy="939636"/>
            </a:xfrm>
            <a:custGeom>
              <a:avLst/>
              <a:gdLst>
                <a:gd name="connsiteX0" fmla="*/ 355854 w 361950"/>
                <a:gd name="connsiteY0" fmla="*/ 448913 h 447675"/>
                <a:gd name="connsiteX1" fmla="*/ 354902 w 361950"/>
                <a:gd name="connsiteY1" fmla="*/ 7144 h 447675"/>
                <a:gd name="connsiteX2" fmla="*/ 7144 w 361950"/>
                <a:gd name="connsiteY2" fmla="*/ 207931 h 447675"/>
                <a:gd name="connsiteX3" fmla="*/ 7620 w 361950"/>
                <a:gd name="connsiteY3" fmla="*/ 448913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854" y="448913"/>
                  </a:moveTo>
                  <a:lnTo>
                    <a:pt x="354902" y="7144"/>
                  </a:lnTo>
                  <a:lnTo>
                    <a:pt x="7144" y="207931"/>
                  </a:lnTo>
                  <a:lnTo>
                    <a:pt x="7620" y="448913"/>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55" name="Freeform: Shape 254">
              <a:extLst>
                <a:ext uri="{FF2B5EF4-FFF2-40B4-BE49-F238E27FC236}">
                  <a16:creationId xmlns:a16="http://schemas.microsoft.com/office/drawing/2014/main" id="{5FE3FABC-4737-43ED-BF4A-CF60E75E0890}"/>
                </a:ext>
              </a:extLst>
            </p:cNvPr>
            <p:cNvSpPr/>
            <p:nvPr/>
          </p:nvSpPr>
          <p:spPr>
            <a:xfrm>
              <a:off x="17799515" y="2680386"/>
              <a:ext cx="759706" cy="939636"/>
            </a:xfrm>
            <a:custGeom>
              <a:avLst/>
              <a:gdLst>
                <a:gd name="connsiteX0" fmla="*/ 355854 w 361950"/>
                <a:gd name="connsiteY0" fmla="*/ 445770 h 447675"/>
                <a:gd name="connsiteX1" fmla="*/ 354902 w 361950"/>
                <a:gd name="connsiteY1" fmla="*/ 7144 h 447675"/>
                <a:gd name="connsiteX2" fmla="*/ 7144 w 361950"/>
                <a:gd name="connsiteY2" fmla="*/ 207931 h 447675"/>
                <a:gd name="connsiteX3" fmla="*/ 7620 w 361950"/>
                <a:gd name="connsiteY3" fmla="*/ 445770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854" y="445770"/>
                  </a:moveTo>
                  <a:lnTo>
                    <a:pt x="354902" y="7144"/>
                  </a:lnTo>
                  <a:lnTo>
                    <a:pt x="7144" y="207931"/>
                  </a:lnTo>
                  <a:lnTo>
                    <a:pt x="7620" y="445770"/>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56" name="Freeform: Shape 255">
              <a:extLst>
                <a:ext uri="{FF2B5EF4-FFF2-40B4-BE49-F238E27FC236}">
                  <a16:creationId xmlns:a16="http://schemas.microsoft.com/office/drawing/2014/main" id="{0801EF82-8582-478A-9246-F293F9351B8D}"/>
                </a:ext>
              </a:extLst>
            </p:cNvPr>
            <p:cNvSpPr/>
            <p:nvPr/>
          </p:nvSpPr>
          <p:spPr>
            <a:xfrm>
              <a:off x="17810711" y="2686784"/>
              <a:ext cx="759706" cy="939636"/>
            </a:xfrm>
            <a:custGeom>
              <a:avLst/>
              <a:gdLst>
                <a:gd name="connsiteX0" fmla="*/ 355759 w 361950"/>
                <a:gd name="connsiteY0" fmla="*/ 442722 h 447675"/>
                <a:gd name="connsiteX1" fmla="*/ 354902 w 361950"/>
                <a:gd name="connsiteY1" fmla="*/ 7144 h 447675"/>
                <a:gd name="connsiteX2" fmla="*/ 7144 w 361950"/>
                <a:gd name="connsiteY2" fmla="*/ 207931 h 447675"/>
                <a:gd name="connsiteX3" fmla="*/ 7525 w 361950"/>
                <a:gd name="connsiteY3" fmla="*/ 442722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759" y="442722"/>
                  </a:moveTo>
                  <a:lnTo>
                    <a:pt x="354902" y="7144"/>
                  </a:lnTo>
                  <a:lnTo>
                    <a:pt x="7144" y="207931"/>
                  </a:lnTo>
                  <a:lnTo>
                    <a:pt x="7525" y="442722"/>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57" name="Freeform: Shape 256">
              <a:extLst>
                <a:ext uri="{FF2B5EF4-FFF2-40B4-BE49-F238E27FC236}">
                  <a16:creationId xmlns:a16="http://schemas.microsoft.com/office/drawing/2014/main" id="{44F6B906-4F08-4A72-95C7-DD41FD6D805A}"/>
                </a:ext>
              </a:extLst>
            </p:cNvPr>
            <p:cNvSpPr/>
            <p:nvPr/>
          </p:nvSpPr>
          <p:spPr>
            <a:xfrm>
              <a:off x="17909473" y="2668989"/>
              <a:ext cx="679737" cy="1519412"/>
            </a:xfrm>
            <a:custGeom>
              <a:avLst/>
              <a:gdLst>
                <a:gd name="connsiteX0" fmla="*/ 7144 w 323850"/>
                <a:gd name="connsiteY0" fmla="*/ 203359 h 723900"/>
                <a:gd name="connsiteX1" fmla="*/ 8382 w 323850"/>
                <a:gd name="connsiteY1" fmla="*/ 721138 h 723900"/>
                <a:gd name="connsiteX2" fmla="*/ 326136 w 323850"/>
                <a:gd name="connsiteY2" fmla="*/ 524923 h 723900"/>
                <a:gd name="connsiteX3" fmla="*/ 324802 w 323850"/>
                <a:gd name="connsiteY3" fmla="*/ 7144 h 723900"/>
              </a:gdLst>
              <a:ahLst/>
              <a:cxnLst>
                <a:cxn ang="0">
                  <a:pos x="connsiteX0" y="connsiteY0"/>
                </a:cxn>
                <a:cxn ang="0">
                  <a:pos x="connsiteX1" y="connsiteY1"/>
                </a:cxn>
                <a:cxn ang="0">
                  <a:pos x="connsiteX2" y="connsiteY2"/>
                </a:cxn>
                <a:cxn ang="0">
                  <a:pos x="connsiteX3" y="connsiteY3"/>
                </a:cxn>
              </a:cxnLst>
              <a:rect l="l" t="t" r="r" b="b"/>
              <a:pathLst>
                <a:path w="323850" h="723900">
                  <a:moveTo>
                    <a:pt x="7144" y="203359"/>
                  </a:moveTo>
                  <a:lnTo>
                    <a:pt x="8382" y="721138"/>
                  </a:lnTo>
                  <a:lnTo>
                    <a:pt x="326136" y="524923"/>
                  </a:lnTo>
                  <a:lnTo>
                    <a:pt x="324802" y="7144"/>
                  </a:lnTo>
                  <a:close/>
                </a:path>
              </a:pathLst>
            </a:custGeom>
            <a:solidFill>
              <a:srgbClr val="EA3D5B"/>
            </a:solidFill>
            <a:ln w="9525" cap="flat">
              <a:noFill/>
              <a:prstDash val="solid"/>
              <a:miter/>
            </a:ln>
          </p:spPr>
          <p:txBody>
            <a:bodyPr rtlCol="0" anchor="ctr"/>
            <a:lstStyle/>
            <a:p>
              <a:endParaRPr lang="en-US" sz="900">
                <a:latin typeface="Lato" panose="020F0502020204030203" pitchFamily="34" charset="0"/>
              </a:endParaRPr>
            </a:p>
          </p:txBody>
        </p:sp>
        <p:sp>
          <p:nvSpPr>
            <p:cNvPr id="258" name="Freeform: Shape 257">
              <a:extLst>
                <a:ext uri="{FF2B5EF4-FFF2-40B4-BE49-F238E27FC236}">
                  <a16:creationId xmlns:a16="http://schemas.microsoft.com/office/drawing/2014/main" id="{AF5E620D-E533-4DDC-8FD9-B750C154EA5B}"/>
                </a:ext>
              </a:extLst>
            </p:cNvPr>
            <p:cNvSpPr/>
            <p:nvPr/>
          </p:nvSpPr>
          <p:spPr>
            <a:xfrm>
              <a:off x="17734140" y="2978870"/>
              <a:ext cx="199923" cy="1199535"/>
            </a:xfrm>
            <a:custGeom>
              <a:avLst/>
              <a:gdLst>
                <a:gd name="connsiteX0" fmla="*/ 7144 w 95250"/>
                <a:gd name="connsiteY0" fmla="*/ 7144 h 571500"/>
                <a:gd name="connsiteX1" fmla="*/ 8477 w 95250"/>
                <a:gd name="connsiteY1" fmla="*/ 524923 h 571500"/>
                <a:gd name="connsiteX2" fmla="*/ 91916 w 95250"/>
                <a:gd name="connsiteY2" fmla="*/ 573500 h 571500"/>
                <a:gd name="connsiteX3" fmla="*/ 90678 w 95250"/>
                <a:gd name="connsiteY3" fmla="*/ 55721 h 571500"/>
              </a:gdLst>
              <a:ahLst/>
              <a:cxnLst>
                <a:cxn ang="0">
                  <a:pos x="connsiteX0" y="connsiteY0"/>
                </a:cxn>
                <a:cxn ang="0">
                  <a:pos x="connsiteX1" y="connsiteY1"/>
                </a:cxn>
                <a:cxn ang="0">
                  <a:pos x="connsiteX2" y="connsiteY2"/>
                </a:cxn>
                <a:cxn ang="0">
                  <a:pos x="connsiteX3" y="connsiteY3"/>
                </a:cxn>
              </a:cxnLst>
              <a:rect l="l" t="t" r="r" b="b"/>
              <a:pathLst>
                <a:path w="95250" h="571500">
                  <a:moveTo>
                    <a:pt x="7144" y="7144"/>
                  </a:moveTo>
                  <a:lnTo>
                    <a:pt x="8477" y="524923"/>
                  </a:lnTo>
                  <a:lnTo>
                    <a:pt x="91916" y="573500"/>
                  </a:lnTo>
                  <a:lnTo>
                    <a:pt x="90678" y="55721"/>
                  </a:lnTo>
                  <a:close/>
                </a:path>
              </a:pathLst>
            </a:custGeom>
            <a:solidFill>
              <a:srgbClr val="FD546B"/>
            </a:solidFill>
            <a:ln w="9525" cap="flat">
              <a:noFill/>
              <a:prstDash val="solid"/>
              <a:miter/>
            </a:ln>
          </p:spPr>
          <p:txBody>
            <a:bodyPr rtlCol="0" anchor="ctr"/>
            <a:lstStyle/>
            <a:p>
              <a:endParaRPr lang="en-US" sz="900">
                <a:latin typeface="Lato" panose="020F0502020204030203" pitchFamily="34" charset="0"/>
              </a:endParaRPr>
            </a:p>
          </p:txBody>
        </p:sp>
        <p:sp>
          <p:nvSpPr>
            <p:cNvPr id="259" name="Freeform: Shape 258">
              <a:extLst>
                <a:ext uri="{FF2B5EF4-FFF2-40B4-BE49-F238E27FC236}">
                  <a16:creationId xmlns:a16="http://schemas.microsoft.com/office/drawing/2014/main" id="{69501549-CC20-4CEA-A550-7A1E28075DF3}"/>
                </a:ext>
              </a:extLst>
            </p:cNvPr>
            <p:cNvSpPr/>
            <p:nvPr/>
          </p:nvSpPr>
          <p:spPr>
            <a:xfrm>
              <a:off x="17756132" y="3017054"/>
              <a:ext cx="159938" cy="719721"/>
            </a:xfrm>
            <a:custGeom>
              <a:avLst/>
              <a:gdLst>
                <a:gd name="connsiteX0" fmla="*/ 8382 w 76200"/>
                <a:gd name="connsiteY0" fmla="*/ 302705 h 342900"/>
                <a:gd name="connsiteX1" fmla="*/ 7144 w 76200"/>
                <a:gd name="connsiteY1" fmla="*/ 7144 h 342900"/>
                <a:gd name="connsiteX2" fmla="*/ 69723 w 76200"/>
                <a:gd name="connsiteY2" fmla="*/ 43529 h 342900"/>
                <a:gd name="connsiteX3" fmla="*/ 70961 w 76200"/>
                <a:gd name="connsiteY3" fmla="*/ 339090 h 342900"/>
              </a:gdLst>
              <a:ahLst/>
              <a:cxnLst>
                <a:cxn ang="0">
                  <a:pos x="connsiteX0" y="connsiteY0"/>
                </a:cxn>
                <a:cxn ang="0">
                  <a:pos x="connsiteX1" y="connsiteY1"/>
                </a:cxn>
                <a:cxn ang="0">
                  <a:pos x="connsiteX2" y="connsiteY2"/>
                </a:cxn>
                <a:cxn ang="0">
                  <a:pos x="connsiteX3" y="connsiteY3"/>
                </a:cxn>
              </a:cxnLst>
              <a:rect l="l" t="t" r="r" b="b"/>
              <a:pathLst>
                <a:path w="76200" h="342900">
                  <a:moveTo>
                    <a:pt x="8382" y="302705"/>
                  </a:moveTo>
                  <a:lnTo>
                    <a:pt x="7144" y="7144"/>
                  </a:lnTo>
                  <a:lnTo>
                    <a:pt x="69723" y="43529"/>
                  </a:lnTo>
                  <a:lnTo>
                    <a:pt x="70961" y="339090"/>
                  </a:ln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260" name="Freeform: Shape 259">
              <a:extLst>
                <a:ext uri="{FF2B5EF4-FFF2-40B4-BE49-F238E27FC236}">
                  <a16:creationId xmlns:a16="http://schemas.microsoft.com/office/drawing/2014/main" id="{2EE54C2F-7169-4D87-8995-F27214043ADE}"/>
                </a:ext>
              </a:extLst>
            </p:cNvPr>
            <p:cNvSpPr/>
            <p:nvPr/>
          </p:nvSpPr>
          <p:spPr>
            <a:xfrm>
              <a:off x="17734140" y="2594219"/>
              <a:ext cx="859667" cy="499806"/>
            </a:xfrm>
            <a:custGeom>
              <a:avLst/>
              <a:gdLst>
                <a:gd name="connsiteX0" fmla="*/ 7144 w 409575"/>
                <a:gd name="connsiteY0" fmla="*/ 190405 h 238125"/>
                <a:gd name="connsiteX1" fmla="*/ 90678 w 409575"/>
                <a:gd name="connsiteY1" fmla="*/ 238982 h 238125"/>
                <a:gd name="connsiteX2" fmla="*/ 408337 w 409575"/>
                <a:gd name="connsiteY2" fmla="*/ 42767 h 238125"/>
                <a:gd name="connsiteX3" fmla="*/ 403670 w 409575"/>
                <a:gd name="connsiteY3" fmla="*/ 40100 h 238125"/>
                <a:gd name="connsiteX4" fmla="*/ 90488 w 409575"/>
                <a:gd name="connsiteY4" fmla="*/ 233458 h 238125"/>
                <a:gd name="connsiteX5" fmla="*/ 16669 w 409575"/>
                <a:gd name="connsiteY5" fmla="*/ 190500 h 238125"/>
                <a:gd name="connsiteX6" fmla="*/ 351663 w 409575"/>
                <a:gd name="connsiteY6" fmla="*/ 9811 h 238125"/>
                <a:gd name="connsiteX7" fmla="*/ 347091 w 409575"/>
                <a:gd name="connsiteY7" fmla="*/ 71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575" h="238125">
                  <a:moveTo>
                    <a:pt x="7144" y="190405"/>
                  </a:moveTo>
                  <a:lnTo>
                    <a:pt x="90678" y="238982"/>
                  </a:lnTo>
                  <a:lnTo>
                    <a:pt x="408337" y="42767"/>
                  </a:lnTo>
                  <a:lnTo>
                    <a:pt x="403670" y="40100"/>
                  </a:lnTo>
                  <a:lnTo>
                    <a:pt x="90488" y="233458"/>
                  </a:lnTo>
                  <a:lnTo>
                    <a:pt x="16669" y="190500"/>
                  </a:lnTo>
                  <a:lnTo>
                    <a:pt x="351663" y="9811"/>
                  </a:lnTo>
                  <a:lnTo>
                    <a:pt x="347091" y="7144"/>
                  </a:lnTo>
                  <a:close/>
                </a:path>
              </a:pathLst>
            </a:custGeom>
            <a:solidFill>
              <a:srgbClr val="FF6C85"/>
            </a:solidFill>
            <a:ln w="9525" cap="flat">
              <a:noFill/>
              <a:prstDash val="solid"/>
              <a:miter/>
            </a:ln>
          </p:spPr>
          <p:txBody>
            <a:bodyPr rtlCol="0" anchor="ctr"/>
            <a:lstStyle/>
            <a:p>
              <a:endParaRPr lang="en-US" sz="900">
                <a:latin typeface="Lato" panose="020F0502020204030203" pitchFamily="34" charset="0"/>
              </a:endParaRPr>
            </a:p>
          </p:txBody>
        </p:sp>
        <p:sp>
          <p:nvSpPr>
            <p:cNvPr id="261" name="Freeform: Shape 260">
              <a:extLst>
                <a:ext uri="{FF2B5EF4-FFF2-40B4-BE49-F238E27FC236}">
                  <a16:creationId xmlns:a16="http://schemas.microsoft.com/office/drawing/2014/main" id="{513C18CE-7EDA-4DF1-B073-430E94F6EEB4}"/>
                </a:ext>
              </a:extLst>
            </p:cNvPr>
            <p:cNvSpPr/>
            <p:nvPr/>
          </p:nvSpPr>
          <p:spPr>
            <a:xfrm>
              <a:off x="17763928" y="3814674"/>
              <a:ext cx="139946" cy="179930"/>
            </a:xfrm>
            <a:custGeom>
              <a:avLst/>
              <a:gdLst>
                <a:gd name="connsiteX0" fmla="*/ 35338 w 66675"/>
                <a:gd name="connsiteY0" fmla="*/ 10987 h 85725"/>
                <a:gd name="connsiteX1" fmla="*/ 63246 w 66675"/>
                <a:gd name="connsiteY1" fmla="*/ 59374 h 85725"/>
                <a:gd name="connsiteX2" fmla="*/ 35147 w 66675"/>
                <a:gd name="connsiteY2" fmla="*/ 75472 h 85725"/>
                <a:gd name="connsiteX3" fmla="*/ 7144 w 66675"/>
                <a:gd name="connsiteY3" fmla="*/ 26989 h 85725"/>
                <a:gd name="connsiteX4" fmla="*/ 35338 w 66675"/>
                <a:gd name="connsiteY4" fmla="*/ 10987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85725">
                  <a:moveTo>
                    <a:pt x="35338" y="10987"/>
                  </a:moveTo>
                  <a:cubicBezTo>
                    <a:pt x="50768" y="19941"/>
                    <a:pt x="63341" y="41563"/>
                    <a:pt x="63246" y="59374"/>
                  </a:cubicBezTo>
                  <a:cubicBezTo>
                    <a:pt x="63151" y="77186"/>
                    <a:pt x="50578" y="84425"/>
                    <a:pt x="35147" y="75472"/>
                  </a:cubicBezTo>
                  <a:cubicBezTo>
                    <a:pt x="19622" y="66518"/>
                    <a:pt x="7144" y="44801"/>
                    <a:pt x="7144" y="26989"/>
                  </a:cubicBezTo>
                  <a:cubicBezTo>
                    <a:pt x="7144" y="9273"/>
                    <a:pt x="19812" y="2034"/>
                    <a:pt x="35338" y="10987"/>
                  </a:cubicBezTo>
                  <a:close/>
                </a:path>
              </a:pathLst>
            </a:custGeom>
            <a:solidFill>
              <a:srgbClr val="898989"/>
            </a:solidFill>
            <a:ln w="9525" cap="flat">
              <a:noFill/>
              <a:prstDash val="solid"/>
              <a:miter/>
            </a:ln>
          </p:spPr>
          <p:txBody>
            <a:bodyPr rtlCol="0" anchor="ctr"/>
            <a:lstStyle/>
            <a:p>
              <a:endParaRPr lang="en-US" sz="900">
                <a:latin typeface="Lato" panose="020F0502020204030203" pitchFamily="34" charset="0"/>
              </a:endParaRPr>
            </a:p>
          </p:txBody>
        </p:sp>
        <p:sp>
          <p:nvSpPr>
            <p:cNvPr id="262" name="Freeform: Shape 261">
              <a:extLst>
                <a:ext uri="{FF2B5EF4-FFF2-40B4-BE49-F238E27FC236}">
                  <a16:creationId xmlns:a16="http://schemas.microsoft.com/office/drawing/2014/main" id="{FD7104AB-F577-4959-AACD-6E4424608FF1}"/>
                </a:ext>
              </a:extLst>
            </p:cNvPr>
            <p:cNvSpPr/>
            <p:nvPr/>
          </p:nvSpPr>
          <p:spPr>
            <a:xfrm>
              <a:off x="17763928" y="3814674"/>
              <a:ext cx="139946" cy="179930"/>
            </a:xfrm>
            <a:custGeom>
              <a:avLst/>
              <a:gdLst>
                <a:gd name="connsiteX0" fmla="*/ 35338 w 66675"/>
                <a:gd name="connsiteY0" fmla="*/ 10987 h 85725"/>
                <a:gd name="connsiteX1" fmla="*/ 63246 w 66675"/>
                <a:gd name="connsiteY1" fmla="*/ 59374 h 85725"/>
                <a:gd name="connsiteX2" fmla="*/ 35147 w 66675"/>
                <a:gd name="connsiteY2" fmla="*/ 75472 h 85725"/>
                <a:gd name="connsiteX3" fmla="*/ 7144 w 66675"/>
                <a:gd name="connsiteY3" fmla="*/ 26989 h 85725"/>
                <a:gd name="connsiteX4" fmla="*/ 35338 w 66675"/>
                <a:gd name="connsiteY4" fmla="*/ 10987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85725">
                  <a:moveTo>
                    <a:pt x="35338" y="10987"/>
                  </a:moveTo>
                  <a:cubicBezTo>
                    <a:pt x="50768" y="19941"/>
                    <a:pt x="63341" y="41563"/>
                    <a:pt x="63246" y="59374"/>
                  </a:cubicBezTo>
                  <a:cubicBezTo>
                    <a:pt x="63151" y="77186"/>
                    <a:pt x="50578" y="84425"/>
                    <a:pt x="35147" y="75472"/>
                  </a:cubicBezTo>
                  <a:cubicBezTo>
                    <a:pt x="19622" y="66518"/>
                    <a:pt x="7144" y="44801"/>
                    <a:pt x="7144" y="26989"/>
                  </a:cubicBezTo>
                  <a:cubicBezTo>
                    <a:pt x="7144" y="9273"/>
                    <a:pt x="19812" y="2034"/>
                    <a:pt x="35338" y="10987"/>
                  </a:cubicBez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263" name="Freeform: Shape 262">
              <a:extLst>
                <a:ext uri="{FF2B5EF4-FFF2-40B4-BE49-F238E27FC236}">
                  <a16:creationId xmlns:a16="http://schemas.microsoft.com/office/drawing/2014/main" id="{07F65541-3A6B-42BB-9A2B-21B56E602F3E}"/>
                </a:ext>
              </a:extLst>
            </p:cNvPr>
            <p:cNvSpPr/>
            <p:nvPr/>
          </p:nvSpPr>
          <p:spPr>
            <a:xfrm>
              <a:off x="17773925" y="3824942"/>
              <a:ext cx="119954" cy="159938"/>
            </a:xfrm>
            <a:custGeom>
              <a:avLst/>
              <a:gdLst>
                <a:gd name="connsiteX0" fmla="*/ 42863 w 57150"/>
                <a:gd name="connsiteY0" fmla="*/ 69628 h 76200"/>
                <a:gd name="connsiteX1" fmla="*/ 32766 w 57150"/>
                <a:gd name="connsiteY1" fmla="*/ 66484 h 76200"/>
                <a:gd name="connsiteX2" fmla="*/ 7144 w 57150"/>
                <a:gd name="connsiteY2" fmla="*/ 22193 h 76200"/>
                <a:gd name="connsiteX3" fmla="*/ 17907 w 57150"/>
                <a:gd name="connsiteY3" fmla="*/ 7144 h 76200"/>
                <a:gd name="connsiteX4" fmla="*/ 28099 w 57150"/>
                <a:gd name="connsiteY4" fmla="*/ 10382 h 76200"/>
                <a:gd name="connsiteX5" fmla="*/ 53626 w 57150"/>
                <a:gd name="connsiteY5" fmla="*/ 54578 h 76200"/>
                <a:gd name="connsiteX6" fmla="*/ 42863 w 57150"/>
                <a:gd name="connsiteY6" fmla="*/ 6962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42863" y="69628"/>
                  </a:moveTo>
                  <a:cubicBezTo>
                    <a:pt x="39815" y="69628"/>
                    <a:pt x="36291" y="68485"/>
                    <a:pt x="32766" y="66484"/>
                  </a:cubicBezTo>
                  <a:cubicBezTo>
                    <a:pt x="18860" y="58483"/>
                    <a:pt x="7144" y="38195"/>
                    <a:pt x="7144" y="22193"/>
                  </a:cubicBezTo>
                  <a:cubicBezTo>
                    <a:pt x="7144" y="12763"/>
                    <a:pt x="11145" y="7144"/>
                    <a:pt x="17907" y="7144"/>
                  </a:cubicBezTo>
                  <a:cubicBezTo>
                    <a:pt x="20955" y="7144"/>
                    <a:pt x="24479" y="8287"/>
                    <a:pt x="28099" y="10382"/>
                  </a:cubicBezTo>
                  <a:cubicBezTo>
                    <a:pt x="42006" y="18383"/>
                    <a:pt x="53626" y="38671"/>
                    <a:pt x="53626" y="54578"/>
                  </a:cubicBezTo>
                  <a:cubicBezTo>
                    <a:pt x="53626" y="63913"/>
                    <a:pt x="49625" y="69628"/>
                    <a:pt x="42863" y="69628"/>
                  </a:cubicBezTo>
                  <a:close/>
                </a:path>
              </a:pathLst>
            </a:custGeom>
            <a:solidFill>
              <a:srgbClr val="4C4C5E"/>
            </a:solidFill>
            <a:ln w="9525" cap="flat">
              <a:noFill/>
              <a:prstDash val="solid"/>
              <a:miter/>
            </a:ln>
          </p:spPr>
          <p:txBody>
            <a:bodyPr rtlCol="0" anchor="ctr"/>
            <a:lstStyle/>
            <a:p>
              <a:endParaRPr lang="en-US" sz="900">
                <a:latin typeface="Lato" panose="020F0502020204030203" pitchFamily="34" charset="0"/>
              </a:endParaRPr>
            </a:p>
          </p:txBody>
        </p:sp>
        <p:sp>
          <p:nvSpPr>
            <p:cNvPr id="264" name="Freeform: Shape 263">
              <a:extLst>
                <a:ext uri="{FF2B5EF4-FFF2-40B4-BE49-F238E27FC236}">
                  <a16:creationId xmlns:a16="http://schemas.microsoft.com/office/drawing/2014/main" id="{AAB3997B-9300-471E-8AB6-4DFBDAF0FE03}"/>
                </a:ext>
              </a:extLst>
            </p:cNvPr>
            <p:cNvSpPr/>
            <p:nvPr/>
          </p:nvSpPr>
          <p:spPr>
            <a:xfrm>
              <a:off x="17548013" y="3691287"/>
              <a:ext cx="139946" cy="179930"/>
            </a:xfrm>
            <a:custGeom>
              <a:avLst/>
              <a:gdLst>
                <a:gd name="connsiteX0" fmla="*/ 35338 w 66675"/>
                <a:gd name="connsiteY0" fmla="*/ 11005 h 85725"/>
                <a:gd name="connsiteX1" fmla="*/ 63246 w 66675"/>
                <a:gd name="connsiteY1" fmla="*/ 59392 h 85725"/>
                <a:gd name="connsiteX2" fmla="*/ 35147 w 66675"/>
                <a:gd name="connsiteY2" fmla="*/ 75489 h 85725"/>
                <a:gd name="connsiteX3" fmla="*/ 7144 w 66675"/>
                <a:gd name="connsiteY3" fmla="*/ 27007 h 85725"/>
                <a:gd name="connsiteX4" fmla="*/ 35338 w 66675"/>
                <a:gd name="connsiteY4" fmla="*/ 11005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85725">
                  <a:moveTo>
                    <a:pt x="35338" y="11005"/>
                  </a:moveTo>
                  <a:cubicBezTo>
                    <a:pt x="50768" y="19958"/>
                    <a:pt x="63341" y="41580"/>
                    <a:pt x="63246" y="59392"/>
                  </a:cubicBezTo>
                  <a:cubicBezTo>
                    <a:pt x="63151" y="77203"/>
                    <a:pt x="50578" y="84442"/>
                    <a:pt x="35147" y="75489"/>
                  </a:cubicBezTo>
                  <a:cubicBezTo>
                    <a:pt x="19621" y="66535"/>
                    <a:pt x="7144" y="44818"/>
                    <a:pt x="7144" y="27007"/>
                  </a:cubicBezTo>
                  <a:cubicBezTo>
                    <a:pt x="7144" y="9195"/>
                    <a:pt x="19812" y="2051"/>
                    <a:pt x="35338" y="11005"/>
                  </a:cubicBezTo>
                  <a:close/>
                </a:path>
              </a:pathLst>
            </a:custGeom>
            <a:solidFill>
              <a:srgbClr val="898989"/>
            </a:solidFill>
            <a:ln w="9525" cap="flat">
              <a:noFill/>
              <a:prstDash val="solid"/>
              <a:miter/>
            </a:ln>
          </p:spPr>
          <p:txBody>
            <a:bodyPr rtlCol="0" anchor="ctr"/>
            <a:lstStyle/>
            <a:p>
              <a:endParaRPr lang="en-US" sz="900">
                <a:latin typeface="Lato" panose="020F0502020204030203" pitchFamily="34" charset="0"/>
              </a:endParaRPr>
            </a:p>
          </p:txBody>
        </p:sp>
        <p:sp>
          <p:nvSpPr>
            <p:cNvPr id="265" name="Freeform: Shape 264">
              <a:extLst>
                <a:ext uri="{FF2B5EF4-FFF2-40B4-BE49-F238E27FC236}">
                  <a16:creationId xmlns:a16="http://schemas.microsoft.com/office/drawing/2014/main" id="{801E417C-FBDF-4AE7-8718-F2F697FEBB3D}"/>
                </a:ext>
              </a:extLst>
            </p:cNvPr>
            <p:cNvSpPr/>
            <p:nvPr/>
          </p:nvSpPr>
          <p:spPr>
            <a:xfrm>
              <a:off x="17548013" y="3691287"/>
              <a:ext cx="139946" cy="179930"/>
            </a:xfrm>
            <a:custGeom>
              <a:avLst/>
              <a:gdLst>
                <a:gd name="connsiteX0" fmla="*/ 35338 w 66675"/>
                <a:gd name="connsiteY0" fmla="*/ 11005 h 85725"/>
                <a:gd name="connsiteX1" fmla="*/ 63246 w 66675"/>
                <a:gd name="connsiteY1" fmla="*/ 59392 h 85725"/>
                <a:gd name="connsiteX2" fmla="*/ 35147 w 66675"/>
                <a:gd name="connsiteY2" fmla="*/ 75489 h 85725"/>
                <a:gd name="connsiteX3" fmla="*/ 7144 w 66675"/>
                <a:gd name="connsiteY3" fmla="*/ 27007 h 85725"/>
                <a:gd name="connsiteX4" fmla="*/ 35338 w 66675"/>
                <a:gd name="connsiteY4" fmla="*/ 11005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85725">
                  <a:moveTo>
                    <a:pt x="35338" y="11005"/>
                  </a:moveTo>
                  <a:cubicBezTo>
                    <a:pt x="50768" y="19958"/>
                    <a:pt x="63341" y="41580"/>
                    <a:pt x="63246" y="59392"/>
                  </a:cubicBezTo>
                  <a:cubicBezTo>
                    <a:pt x="63151" y="77203"/>
                    <a:pt x="50578" y="84442"/>
                    <a:pt x="35147" y="75489"/>
                  </a:cubicBezTo>
                  <a:cubicBezTo>
                    <a:pt x="19621" y="66535"/>
                    <a:pt x="7144" y="44818"/>
                    <a:pt x="7144" y="27007"/>
                  </a:cubicBezTo>
                  <a:cubicBezTo>
                    <a:pt x="7144" y="9195"/>
                    <a:pt x="19812" y="2051"/>
                    <a:pt x="35338" y="11005"/>
                  </a:cubicBez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266" name="Freeform: Shape 265">
              <a:extLst>
                <a:ext uri="{FF2B5EF4-FFF2-40B4-BE49-F238E27FC236}">
                  <a16:creationId xmlns:a16="http://schemas.microsoft.com/office/drawing/2014/main" id="{9CCA6ED6-F63E-415B-9E88-DF4989C630F6}"/>
                </a:ext>
              </a:extLst>
            </p:cNvPr>
            <p:cNvSpPr/>
            <p:nvPr/>
          </p:nvSpPr>
          <p:spPr>
            <a:xfrm>
              <a:off x="17558009" y="3701389"/>
              <a:ext cx="119954" cy="159938"/>
            </a:xfrm>
            <a:custGeom>
              <a:avLst/>
              <a:gdLst>
                <a:gd name="connsiteX0" fmla="*/ 42863 w 57150"/>
                <a:gd name="connsiteY0" fmla="*/ 69628 h 76200"/>
                <a:gd name="connsiteX1" fmla="*/ 32766 w 57150"/>
                <a:gd name="connsiteY1" fmla="*/ 66484 h 76200"/>
                <a:gd name="connsiteX2" fmla="*/ 7144 w 57150"/>
                <a:gd name="connsiteY2" fmla="*/ 22193 h 76200"/>
                <a:gd name="connsiteX3" fmla="*/ 17907 w 57150"/>
                <a:gd name="connsiteY3" fmla="*/ 7144 h 76200"/>
                <a:gd name="connsiteX4" fmla="*/ 28099 w 57150"/>
                <a:gd name="connsiteY4" fmla="*/ 10382 h 76200"/>
                <a:gd name="connsiteX5" fmla="*/ 53626 w 57150"/>
                <a:gd name="connsiteY5" fmla="*/ 54578 h 76200"/>
                <a:gd name="connsiteX6" fmla="*/ 42863 w 57150"/>
                <a:gd name="connsiteY6" fmla="*/ 6962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42863" y="69628"/>
                  </a:moveTo>
                  <a:cubicBezTo>
                    <a:pt x="39814" y="69628"/>
                    <a:pt x="36290" y="68485"/>
                    <a:pt x="32766" y="66484"/>
                  </a:cubicBezTo>
                  <a:cubicBezTo>
                    <a:pt x="18860" y="58483"/>
                    <a:pt x="7144" y="38195"/>
                    <a:pt x="7144" y="22193"/>
                  </a:cubicBezTo>
                  <a:cubicBezTo>
                    <a:pt x="7144" y="12763"/>
                    <a:pt x="11145" y="7144"/>
                    <a:pt x="17907" y="7144"/>
                  </a:cubicBezTo>
                  <a:cubicBezTo>
                    <a:pt x="20955" y="7144"/>
                    <a:pt x="24479" y="8287"/>
                    <a:pt x="28099" y="10382"/>
                  </a:cubicBezTo>
                  <a:cubicBezTo>
                    <a:pt x="42006" y="18383"/>
                    <a:pt x="53626" y="38671"/>
                    <a:pt x="53626" y="54578"/>
                  </a:cubicBezTo>
                  <a:cubicBezTo>
                    <a:pt x="53626" y="64008"/>
                    <a:pt x="49625" y="69628"/>
                    <a:pt x="42863" y="69628"/>
                  </a:cubicBezTo>
                  <a:close/>
                </a:path>
              </a:pathLst>
            </a:custGeom>
            <a:solidFill>
              <a:srgbClr val="4C4C5E"/>
            </a:solidFill>
            <a:ln w="9525" cap="flat">
              <a:noFill/>
              <a:prstDash val="solid"/>
              <a:miter/>
            </a:ln>
          </p:spPr>
          <p:txBody>
            <a:bodyPr rtlCol="0" anchor="ctr"/>
            <a:lstStyle/>
            <a:p>
              <a:endParaRPr lang="en-US" sz="900">
                <a:latin typeface="Lato" panose="020F0502020204030203" pitchFamily="34" charset="0"/>
              </a:endParaRPr>
            </a:p>
          </p:txBody>
        </p:sp>
        <p:sp>
          <p:nvSpPr>
            <p:cNvPr id="267" name="Freeform: Shape 266">
              <a:extLst>
                <a:ext uri="{FF2B5EF4-FFF2-40B4-BE49-F238E27FC236}">
                  <a16:creationId xmlns:a16="http://schemas.microsoft.com/office/drawing/2014/main" id="{7CB8E105-FA1E-4274-907B-747C12B64762}"/>
                </a:ext>
              </a:extLst>
            </p:cNvPr>
            <p:cNvSpPr/>
            <p:nvPr/>
          </p:nvSpPr>
          <p:spPr>
            <a:xfrm>
              <a:off x="17331896" y="3567847"/>
              <a:ext cx="139946" cy="179930"/>
            </a:xfrm>
            <a:custGeom>
              <a:avLst/>
              <a:gdLst>
                <a:gd name="connsiteX0" fmla="*/ 35338 w 66675"/>
                <a:gd name="connsiteY0" fmla="*/ 11046 h 85725"/>
                <a:gd name="connsiteX1" fmla="*/ 63246 w 66675"/>
                <a:gd name="connsiteY1" fmla="*/ 59433 h 85725"/>
                <a:gd name="connsiteX2" fmla="*/ 35147 w 66675"/>
                <a:gd name="connsiteY2" fmla="*/ 75531 h 85725"/>
                <a:gd name="connsiteX3" fmla="*/ 7144 w 66675"/>
                <a:gd name="connsiteY3" fmla="*/ 27048 h 85725"/>
                <a:gd name="connsiteX4" fmla="*/ 35338 w 66675"/>
                <a:gd name="connsiteY4" fmla="*/ 11046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85725">
                  <a:moveTo>
                    <a:pt x="35338" y="11046"/>
                  </a:moveTo>
                  <a:cubicBezTo>
                    <a:pt x="50768" y="20000"/>
                    <a:pt x="63341" y="41622"/>
                    <a:pt x="63246" y="59433"/>
                  </a:cubicBezTo>
                  <a:cubicBezTo>
                    <a:pt x="63151" y="77245"/>
                    <a:pt x="50578" y="84484"/>
                    <a:pt x="35147" y="75531"/>
                  </a:cubicBezTo>
                  <a:cubicBezTo>
                    <a:pt x="19621" y="66577"/>
                    <a:pt x="7144" y="44860"/>
                    <a:pt x="7144" y="27048"/>
                  </a:cubicBezTo>
                  <a:cubicBezTo>
                    <a:pt x="7239" y="9237"/>
                    <a:pt x="19812" y="1998"/>
                    <a:pt x="35338" y="11046"/>
                  </a:cubicBezTo>
                  <a:close/>
                </a:path>
              </a:pathLst>
            </a:custGeom>
            <a:solidFill>
              <a:srgbClr val="898989"/>
            </a:solidFill>
            <a:ln w="9525" cap="flat">
              <a:noFill/>
              <a:prstDash val="solid"/>
              <a:miter/>
            </a:ln>
          </p:spPr>
          <p:txBody>
            <a:bodyPr rtlCol="0" anchor="ctr"/>
            <a:lstStyle/>
            <a:p>
              <a:endParaRPr lang="en-US" sz="900">
                <a:latin typeface="Lato" panose="020F0502020204030203" pitchFamily="34" charset="0"/>
              </a:endParaRPr>
            </a:p>
          </p:txBody>
        </p:sp>
        <p:sp>
          <p:nvSpPr>
            <p:cNvPr id="268" name="Freeform: Shape 267">
              <a:extLst>
                <a:ext uri="{FF2B5EF4-FFF2-40B4-BE49-F238E27FC236}">
                  <a16:creationId xmlns:a16="http://schemas.microsoft.com/office/drawing/2014/main" id="{6705CB17-CB1A-429A-A261-462BFA3972B6}"/>
                </a:ext>
              </a:extLst>
            </p:cNvPr>
            <p:cNvSpPr/>
            <p:nvPr/>
          </p:nvSpPr>
          <p:spPr>
            <a:xfrm>
              <a:off x="17331896" y="3567847"/>
              <a:ext cx="139946" cy="179930"/>
            </a:xfrm>
            <a:custGeom>
              <a:avLst/>
              <a:gdLst>
                <a:gd name="connsiteX0" fmla="*/ 35338 w 66675"/>
                <a:gd name="connsiteY0" fmla="*/ 11046 h 85725"/>
                <a:gd name="connsiteX1" fmla="*/ 63246 w 66675"/>
                <a:gd name="connsiteY1" fmla="*/ 59433 h 85725"/>
                <a:gd name="connsiteX2" fmla="*/ 35147 w 66675"/>
                <a:gd name="connsiteY2" fmla="*/ 75531 h 85725"/>
                <a:gd name="connsiteX3" fmla="*/ 7144 w 66675"/>
                <a:gd name="connsiteY3" fmla="*/ 27048 h 85725"/>
                <a:gd name="connsiteX4" fmla="*/ 35338 w 66675"/>
                <a:gd name="connsiteY4" fmla="*/ 11046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85725">
                  <a:moveTo>
                    <a:pt x="35338" y="11046"/>
                  </a:moveTo>
                  <a:cubicBezTo>
                    <a:pt x="50768" y="20000"/>
                    <a:pt x="63341" y="41622"/>
                    <a:pt x="63246" y="59433"/>
                  </a:cubicBezTo>
                  <a:cubicBezTo>
                    <a:pt x="63151" y="77245"/>
                    <a:pt x="50578" y="84484"/>
                    <a:pt x="35147" y="75531"/>
                  </a:cubicBezTo>
                  <a:cubicBezTo>
                    <a:pt x="19621" y="66577"/>
                    <a:pt x="7144" y="44860"/>
                    <a:pt x="7144" y="27048"/>
                  </a:cubicBezTo>
                  <a:cubicBezTo>
                    <a:pt x="7239" y="9237"/>
                    <a:pt x="19812" y="1998"/>
                    <a:pt x="35338" y="11046"/>
                  </a:cubicBez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269" name="Freeform: Shape 268">
              <a:extLst>
                <a:ext uri="{FF2B5EF4-FFF2-40B4-BE49-F238E27FC236}">
                  <a16:creationId xmlns:a16="http://schemas.microsoft.com/office/drawing/2014/main" id="{53E16666-5A40-4CEB-8283-9D97EA526F0D}"/>
                </a:ext>
              </a:extLst>
            </p:cNvPr>
            <p:cNvSpPr/>
            <p:nvPr/>
          </p:nvSpPr>
          <p:spPr>
            <a:xfrm>
              <a:off x="17342092" y="3578038"/>
              <a:ext cx="119954" cy="159938"/>
            </a:xfrm>
            <a:custGeom>
              <a:avLst/>
              <a:gdLst>
                <a:gd name="connsiteX0" fmla="*/ 42863 w 57150"/>
                <a:gd name="connsiteY0" fmla="*/ 69628 h 76200"/>
                <a:gd name="connsiteX1" fmla="*/ 32766 w 57150"/>
                <a:gd name="connsiteY1" fmla="*/ 66485 h 76200"/>
                <a:gd name="connsiteX2" fmla="*/ 7144 w 57150"/>
                <a:gd name="connsiteY2" fmla="*/ 22193 h 76200"/>
                <a:gd name="connsiteX3" fmla="*/ 17907 w 57150"/>
                <a:gd name="connsiteY3" fmla="*/ 7144 h 76200"/>
                <a:gd name="connsiteX4" fmla="*/ 28099 w 57150"/>
                <a:gd name="connsiteY4" fmla="*/ 10382 h 76200"/>
                <a:gd name="connsiteX5" fmla="*/ 53626 w 57150"/>
                <a:gd name="connsiteY5" fmla="*/ 54578 h 76200"/>
                <a:gd name="connsiteX6" fmla="*/ 42863 w 57150"/>
                <a:gd name="connsiteY6" fmla="*/ 6962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42863" y="69628"/>
                  </a:moveTo>
                  <a:cubicBezTo>
                    <a:pt x="39814" y="69628"/>
                    <a:pt x="36290" y="68485"/>
                    <a:pt x="32766" y="66485"/>
                  </a:cubicBezTo>
                  <a:cubicBezTo>
                    <a:pt x="18859" y="58484"/>
                    <a:pt x="7144" y="38195"/>
                    <a:pt x="7144" y="22193"/>
                  </a:cubicBezTo>
                  <a:cubicBezTo>
                    <a:pt x="7144" y="12764"/>
                    <a:pt x="11144" y="7144"/>
                    <a:pt x="17907" y="7144"/>
                  </a:cubicBezTo>
                  <a:cubicBezTo>
                    <a:pt x="20955" y="7144"/>
                    <a:pt x="24479" y="8287"/>
                    <a:pt x="28099" y="10382"/>
                  </a:cubicBezTo>
                  <a:cubicBezTo>
                    <a:pt x="42006" y="18383"/>
                    <a:pt x="53626" y="38672"/>
                    <a:pt x="53626" y="54578"/>
                  </a:cubicBezTo>
                  <a:cubicBezTo>
                    <a:pt x="53626" y="64008"/>
                    <a:pt x="49530" y="69628"/>
                    <a:pt x="42863" y="69628"/>
                  </a:cubicBezTo>
                  <a:close/>
                </a:path>
              </a:pathLst>
            </a:custGeom>
            <a:solidFill>
              <a:srgbClr val="4C4C5E"/>
            </a:solidFill>
            <a:ln w="9525" cap="flat">
              <a:noFill/>
              <a:prstDash val="solid"/>
              <a:miter/>
            </a:ln>
          </p:spPr>
          <p:txBody>
            <a:bodyPr rtlCol="0" anchor="ctr"/>
            <a:lstStyle/>
            <a:p>
              <a:endParaRPr lang="en-US" sz="900">
                <a:latin typeface="Lato" panose="020F0502020204030203" pitchFamily="34" charset="0"/>
              </a:endParaRPr>
            </a:p>
          </p:txBody>
        </p:sp>
        <p:sp>
          <p:nvSpPr>
            <p:cNvPr id="270" name="Freeform: Shape 269">
              <a:extLst>
                <a:ext uri="{FF2B5EF4-FFF2-40B4-BE49-F238E27FC236}">
                  <a16:creationId xmlns:a16="http://schemas.microsoft.com/office/drawing/2014/main" id="{852952BE-7CC5-4089-A474-A3530D01B947}"/>
                </a:ext>
              </a:extLst>
            </p:cNvPr>
            <p:cNvSpPr/>
            <p:nvPr/>
          </p:nvSpPr>
          <p:spPr>
            <a:xfrm>
              <a:off x="17976249" y="3403944"/>
              <a:ext cx="139946" cy="119954"/>
            </a:xfrm>
            <a:custGeom>
              <a:avLst/>
              <a:gdLst>
                <a:gd name="connsiteX0" fmla="*/ 12478 w 66675"/>
                <a:gd name="connsiteY0" fmla="*/ 37415 h 57150"/>
                <a:gd name="connsiteX1" fmla="*/ 7144 w 66675"/>
                <a:gd name="connsiteY1" fmla="*/ 46749 h 57150"/>
                <a:gd name="connsiteX2" fmla="*/ 12572 w 66675"/>
                <a:gd name="connsiteY2" fmla="*/ 49797 h 57150"/>
                <a:gd name="connsiteX3" fmla="*/ 63532 w 66675"/>
                <a:gd name="connsiteY3" fmla="*/ 20365 h 57150"/>
                <a:gd name="connsiteX4" fmla="*/ 68961 w 66675"/>
                <a:gd name="connsiteY4" fmla="*/ 11031 h 57150"/>
                <a:gd name="connsiteX5" fmla="*/ 63532 w 66675"/>
                <a:gd name="connsiteY5" fmla="*/ 7887 h 57150"/>
                <a:gd name="connsiteX6" fmla="*/ 12478 w 66675"/>
                <a:gd name="connsiteY6" fmla="*/ 374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12478" y="37415"/>
                  </a:moveTo>
                  <a:cubicBezTo>
                    <a:pt x="9525" y="39129"/>
                    <a:pt x="7144" y="43320"/>
                    <a:pt x="7144" y="46749"/>
                  </a:cubicBezTo>
                  <a:cubicBezTo>
                    <a:pt x="7144" y="50178"/>
                    <a:pt x="9525" y="51512"/>
                    <a:pt x="12572" y="49797"/>
                  </a:cubicBezTo>
                  <a:lnTo>
                    <a:pt x="63532" y="20365"/>
                  </a:lnTo>
                  <a:cubicBezTo>
                    <a:pt x="66484" y="18651"/>
                    <a:pt x="68961" y="14460"/>
                    <a:pt x="68961" y="11031"/>
                  </a:cubicBezTo>
                  <a:cubicBezTo>
                    <a:pt x="68961" y="7506"/>
                    <a:pt x="66484" y="6173"/>
                    <a:pt x="63532" y="7887"/>
                  </a:cubicBezTo>
                  <a:lnTo>
                    <a:pt x="12478" y="37415"/>
                  </a:lnTo>
                  <a:close/>
                </a:path>
              </a:pathLst>
            </a:custGeom>
            <a:solidFill>
              <a:srgbClr val="C5D4DD"/>
            </a:solidFill>
            <a:ln w="9525" cap="flat">
              <a:noFill/>
              <a:prstDash val="solid"/>
              <a:miter/>
            </a:ln>
          </p:spPr>
          <p:txBody>
            <a:bodyPr rtlCol="0" anchor="ctr"/>
            <a:lstStyle/>
            <a:p>
              <a:endParaRPr lang="en-US" sz="900">
                <a:latin typeface="Lato" panose="020F0502020204030203" pitchFamily="34" charset="0"/>
              </a:endParaRPr>
            </a:p>
          </p:txBody>
        </p:sp>
        <p:sp>
          <p:nvSpPr>
            <p:cNvPr id="271" name="Freeform: Shape 270">
              <a:extLst>
                <a:ext uri="{FF2B5EF4-FFF2-40B4-BE49-F238E27FC236}">
                  <a16:creationId xmlns:a16="http://schemas.microsoft.com/office/drawing/2014/main" id="{6A99657F-1220-4E95-B420-9ECACA1DB8E2}"/>
                </a:ext>
              </a:extLst>
            </p:cNvPr>
            <p:cNvSpPr/>
            <p:nvPr/>
          </p:nvSpPr>
          <p:spPr>
            <a:xfrm>
              <a:off x="17971849" y="3398554"/>
              <a:ext cx="159938" cy="119954"/>
            </a:xfrm>
            <a:custGeom>
              <a:avLst/>
              <a:gdLst>
                <a:gd name="connsiteX0" fmla="*/ 65532 w 76200"/>
                <a:gd name="connsiteY0" fmla="*/ 8169 h 57150"/>
                <a:gd name="connsiteX1" fmla="*/ 73057 w 76200"/>
                <a:gd name="connsiteY1" fmla="*/ 12455 h 57150"/>
                <a:gd name="connsiteX2" fmla="*/ 65627 w 76200"/>
                <a:gd name="connsiteY2" fmla="*/ 25409 h 57150"/>
                <a:gd name="connsiteX3" fmla="*/ 14668 w 76200"/>
                <a:gd name="connsiteY3" fmla="*/ 54841 h 57150"/>
                <a:gd name="connsiteX4" fmla="*/ 7144 w 76200"/>
                <a:gd name="connsiteY4" fmla="*/ 50555 h 57150"/>
                <a:gd name="connsiteX5" fmla="*/ 14574 w 76200"/>
                <a:gd name="connsiteY5" fmla="*/ 37601 h 57150"/>
                <a:gd name="connsiteX6" fmla="*/ 65532 w 76200"/>
                <a:gd name="connsiteY6" fmla="*/ 8169 h 57150"/>
                <a:gd name="connsiteX7" fmla="*/ 14574 w 76200"/>
                <a:gd name="connsiteY7" fmla="*/ 52460 h 57150"/>
                <a:gd name="connsiteX8" fmla="*/ 65532 w 76200"/>
                <a:gd name="connsiteY8" fmla="*/ 23028 h 57150"/>
                <a:gd name="connsiteX9" fmla="*/ 70961 w 76200"/>
                <a:gd name="connsiteY9" fmla="*/ 13693 h 57150"/>
                <a:gd name="connsiteX10" fmla="*/ 65532 w 76200"/>
                <a:gd name="connsiteY10" fmla="*/ 10550 h 57150"/>
                <a:gd name="connsiteX11" fmla="*/ 14574 w 76200"/>
                <a:gd name="connsiteY11" fmla="*/ 39982 h 57150"/>
                <a:gd name="connsiteX12" fmla="*/ 9240 w 76200"/>
                <a:gd name="connsiteY12" fmla="*/ 49317 h 57150"/>
                <a:gd name="connsiteX13" fmla="*/ 14574 w 76200"/>
                <a:gd name="connsiteY13" fmla="*/ 5246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00" h="57150">
                  <a:moveTo>
                    <a:pt x="65532" y="8169"/>
                  </a:moveTo>
                  <a:cubicBezTo>
                    <a:pt x="69628" y="5788"/>
                    <a:pt x="73057" y="7693"/>
                    <a:pt x="73057" y="12455"/>
                  </a:cubicBezTo>
                  <a:cubicBezTo>
                    <a:pt x="73057" y="17218"/>
                    <a:pt x="69723" y="23028"/>
                    <a:pt x="65627" y="25409"/>
                  </a:cubicBezTo>
                  <a:lnTo>
                    <a:pt x="14668" y="54841"/>
                  </a:lnTo>
                  <a:cubicBezTo>
                    <a:pt x="10477" y="57223"/>
                    <a:pt x="7144" y="55318"/>
                    <a:pt x="7144" y="50555"/>
                  </a:cubicBezTo>
                  <a:cubicBezTo>
                    <a:pt x="7144" y="45793"/>
                    <a:pt x="10477" y="39982"/>
                    <a:pt x="14574" y="37601"/>
                  </a:cubicBezTo>
                  <a:lnTo>
                    <a:pt x="65532" y="8169"/>
                  </a:lnTo>
                  <a:close/>
                  <a:moveTo>
                    <a:pt x="14574" y="52460"/>
                  </a:moveTo>
                  <a:lnTo>
                    <a:pt x="65532" y="23028"/>
                  </a:lnTo>
                  <a:cubicBezTo>
                    <a:pt x="68485" y="21313"/>
                    <a:pt x="70961" y="17122"/>
                    <a:pt x="70961" y="13693"/>
                  </a:cubicBezTo>
                  <a:cubicBezTo>
                    <a:pt x="70961" y="10169"/>
                    <a:pt x="68485" y="8836"/>
                    <a:pt x="65532" y="10550"/>
                  </a:cubicBezTo>
                  <a:lnTo>
                    <a:pt x="14574" y="39982"/>
                  </a:lnTo>
                  <a:cubicBezTo>
                    <a:pt x="11621" y="41697"/>
                    <a:pt x="9240" y="45888"/>
                    <a:pt x="9240" y="49317"/>
                  </a:cubicBezTo>
                  <a:cubicBezTo>
                    <a:pt x="9240" y="52746"/>
                    <a:pt x="11621" y="54175"/>
                    <a:pt x="14574" y="52460"/>
                  </a:cubicBezTo>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72" name="Freeform: Shape 271">
              <a:extLst>
                <a:ext uri="{FF2B5EF4-FFF2-40B4-BE49-F238E27FC236}">
                  <a16:creationId xmlns:a16="http://schemas.microsoft.com/office/drawing/2014/main" id="{A476FD56-FFBF-4977-ABC8-393F96849442}"/>
                </a:ext>
              </a:extLst>
            </p:cNvPr>
            <p:cNvSpPr/>
            <p:nvPr/>
          </p:nvSpPr>
          <p:spPr>
            <a:xfrm>
              <a:off x="17977046" y="3695032"/>
              <a:ext cx="139946" cy="119954"/>
            </a:xfrm>
            <a:custGeom>
              <a:avLst/>
              <a:gdLst>
                <a:gd name="connsiteX0" fmla="*/ 12478 w 66675"/>
                <a:gd name="connsiteY0" fmla="*/ 37320 h 57150"/>
                <a:gd name="connsiteX1" fmla="*/ 7144 w 66675"/>
                <a:gd name="connsiteY1" fmla="*/ 46749 h 57150"/>
                <a:gd name="connsiteX2" fmla="*/ 12573 w 66675"/>
                <a:gd name="connsiteY2" fmla="*/ 49797 h 57150"/>
                <a:gd name="connsiteX3" fmla="*/ 63532 w 66675"/>
                <a:gd name="connsiteY3" fmla="*/ 20365 h 57150"/>
                <a:gd name="connsiteX4" fmla="*/ 68961 w 66675"/>
                <a:gd name="connsiteY4" fmla="*/ 11031 h 57150"/>
                <a:gd name="connsiteX5" fmla="*/ 63532 w 66675"/>
                <a:gd name="connsiteY5" fmla="*/ 7887 h 57150"/>
                <a:gd name="connsiteX6" fmla="*/ 12478 w 66675"/>
                <a:gd name="connsiteY6" fmla="*/ 373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12478" y="37320"/>
                  </a:moveTo>
                  <a:cubicBezTo>
                    <a:pt x="9525" y="39034"/>
                    <a:pt x="7144" y="43225"/>
                    <a:pt x="7144" y="46749"/>
                  </a:cubicBezTo>
                  <a:cubicBezTo>
                    <a:pt x="7144" y="50178"/>
                    <a:pt x="9525" y="51512"/>
                    <a:pt x="12573" y="49797"/>
                  </a:cubicBezTo>
                  <a:lnTo>
                    <a:pt x="63532" y="20365"/>
                  </a:lnTo>
                  <a:cubicBezTo>
                    <a:pt x="66484" y="18651"/>
                    <a:pt x="68961" y="14460"/>
                    <a:pt x="68961" y="11031"/>
                  </a:cubicBezTo>
                  <a:cubicBezTo>
                    <a:pt x="68961" y="7506"/>
                    <a:pt x="66484" y="6173"/>
                    <a:pt x="63532" y="7887"/>
                  </a:cubicBezTo>
                  <a:lnTo>
                    <a:pt x="12478" y="37320"/>
                  </a:lnTo>
                  <a:close/>
                </a:path>
              </a:pathLst>
            </a:custGeom>
            <a:solidFill>
              <a:srgbClr val="C5D4DD"/>
            </a:solidFill>
            <a:ln w="9525" cap="flat">
              <a:noFill/>
              <a:prstDash val="solid"/>
              <a:miter/>
            </a:ln>
          </p:spPr>
          <p:txBody>
            <a:bodyPr rtlCol="0" anchor="ctr"/>
            <a:lstStyle/>
            <a:p>
              <a:endParaRPr lang="en-US" sz="900">
                <a:latin typeface="Lato" panose="020F0502020204030203" pitchFamily="34" charset="0"/>
              </a:endParaRPr>
            </a:p>
          </p:txBody>
        </p:sp>
        <p:sp>
          <p:nvSpPr>
            <p:cNvPr id="273" name="Freeform: Shape 272">
              <a:extLst>
                <a:ext uri="{FF2B5EF4-FFF2-40B4-BE49-F238E27FC236}">
                  <a16:creationId xmlns:a16="http://schemas.microsoft.com/office/drawing/2014/main" id="{9586EF9D-7943-4745-9662-B5F897C54BBB}"/>
                </a:ext>
              </a:extLst>
            </p:cNvPr>
            <p:cNvSpPr/>
            <p:nvPr/>
          </p:nvSpPr>
          <p:spPr>
            <a:xfrm>
              <a:off x="17972848" y="3689642"/>
              <a:ext cx="159938" cy="119954"/>
            </a:xfrm>
            <a:custGeom>
              <a:avLst/>
              <a:gdLst>
                <a:gd name="connsiteX0" fmla="*/ 65532 w 76200"/>
                <a:gd name="connsiteY0" fmla="*/ 8169 h 57150"/>
                <a:gd name="connsiteX1" fmla="*/ 73057 w 76200"/>
                <a:gd name="connsiteY1" fmla="*/ 12455 h 57150"/>
                <a:gd name="connsiteX2" fmla="*/ 65627 w 76200"/>
                <a:gd name="connsiteY2" fmla="*/ 25409 h 57150"/>
                <a:gd name="connsiteX3" fmla="*/ 14669 w 76200"/>
                <a:gd name="connsiteY3" fmla="*/ 54841 h 57150"/>
                <a:gd name="connsiteX4" fmla="*/ 7144 w 76200"/>
                <a:gd name="connsiteY4" fmla="*/ 50555 h 57150"/>
                <a:gd name="connsiteX5" fmla="*/ 14574 w 76200"/>
                <a:gd name="connsiteY5" fmla="*/ 37601 h 57150"/>
                <a:gd name="connsiteX6" fmla="*/ 65532 w 76200"/>
                <a:gd name="connsiteY6" fmla="*/ 8169 h 57150"/>
                <a:gd name="connsiteX7" fmla="*/ 14574 w 76200"/>
                <a:gd name="connsiteY7" fmla="*/ 52365 h 57150"/>
                <a:gd name="connsiteX8" fmla="*/ 65532 w 76200"/>
                <a:gd name="connsiteY8" fmla="*/ 22933 h 57150"/>
                <a:gd name="connsiteX9" fmla="*/ 70961 w 76200"/>
                <a:gd name="connsiteY9" fmla="*/ 13598 h 57150"/>
                <a:gd name="connsiteX10" fmla="*/ 65532 w 76200"/>
                <a:gd name="connsiteY10" fmla="*/ 10455 h 57150"/>
                <a:gd name="connsiteX11" fmla="*/ 14574 w 76200"/>
                <a:gd name="connsiteY11" fmla="*/ 39887 h 57150"/>
                <a:gd name="connsiteX12" fmla="*/ 9240 w 76200"/>
                <a:gd name="connsiteY12" fmla="*/ 49317 h 57150"/>
                <a:gd name="connsiteX13" fmla="*/ 14574 w 76200"/>
                <a:gd name="connsiteY13" fmla="*/ 523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00" h="57150">
                  <a:moveTo>
                    <a:pt x="65532" y="8169"/>
                  </a:moveTo>
                  <a:cubicBezTo>
                    <a:pt x="69628" y="5788"/>
                    <a:pt x="73057" y="7693"/>
                    <a:pt x="73057" y="12455"/>
                  </a:cubicBezTo>
                  <a:cubicBezTo>
                    <a:pt x="73057" y="17218"/>
                    <a:pt x="69723" y="23028"/>
                    <a:pt x="65627" y="25409"/>
                  </a:cubicBezTo>
                  <a:lnTo>
                    <a:pt x="14669" y="54841"/>
                  </a:lnTo>
                  <a:cubicBezTo>
                    <a:pt x="10478" y="57223"/>
                    <a:pt x="7144" y="55318"/>
                    <a:pt x="7144" y="50555"/>
                  </a:cubicBezTo>
                  <a:cubicBezTo>
                    <a:pt x="7144" y="45793"/>
                    <a:pt x="10478" y="39982"/>
                    <a:pt x="14574" y="37601"/>
                  </a:cubicBezTo>
                  <a:lnTo>
                    <a:pt x="65532" y="8169"/>
                  </a:lnTo>
                  <a:close/>
                  <a:moveTo>
                    <a:pt x="14574" y="52365"/>
                  </a:moveTo>
                  <a:lnTo>
                    <a:pt x="65532" y="22933"/>
                  </a:lnTo>
                  <a:cubicBezTo>
                    <a:pt x="68485" y="21218"/>
                    <a:pt x="70961" y="17027"/>
                    <a:pt x="70961" y="13598"/>
                  </a:cubicBezTo>
                  <a:cubicBezTo>
                    <a:pt x="70961" y="10074"/>
                    <a:pt x="68485" y="8740"/>
                    <a:pt x="65532" y="10455"/>
                  </a:cubicBezTo>
                  <a:lnTo>
                    <a:pt x="14574" y="39887"/>
                  </a:lnTo>
                  <a:cubicBezTo>
                    <a:pt x="11621" y="41602"/>
                    <a:pt x="9240" y="45793"/>
                    <a:pt x="9240" y="49317"/>
                  </a:cubicBezTo>
                  <a:cubicBezTo>
                    <a:pt x="9144" y="52746"/>
                    <a:pt x="11525" y="54079"/>
                    <a:pt x="14574" y="52365"/>
                  </a:cubicBezTo>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74" name="Freeform: Shape 273">
              <a:extLst>
                <a:ext uri="{FF2B5EF4-FFF2-40B4-BE49-F238E27FC236}">
                  <a16:creationId xmlns:a16="http://schemas.microsoft.com/office/drawing/2014/main" id="{8B13D822-0FEE-4C36-86D8-F9CBB06C2A90}"/>
                </a:ext>
              </a:extLst>
            </p:cNvPr>
            <p:cNvSpPr/>
            <p:nvPr/>
          </p:nvSpPr>
          <p:spPr>
            <a:xfrm>
              <a:off x="18276133" y="9321988"/>
              <a:ext cx="839675" cy="539791"/>
            </a:xfrm>
            <a:custGeom>
              <a:avLst/>
              <a:gdLst>
                <a:gd name="connsiteX0" fmla="*/ 7144 w 400050"/>
                <a:gd name="connsiteY0" fmla="*/ 103072 h 257175"/>
                <a:gd name="connsiteX1" fmla="*/ 21717 w 400050"/>
                <a:gd name="connsiteY1" fmla="*/ 229564 h 257175"/>
                <a:gd name="connsiteX2" fmla="*/ 132112 w 400050"/>
                <a:gd name="connsiteY2" fmla="*/ 244804 h 257175"/>
                <a:gd name="connsiteX3" fmla="*/ 218884 w 400050"/>
                <a:gd name="connsiteY3" fmla="*/ 195941 h 257175"/>
                <a:gd name="connsiteX4" fmla="*/ 393859 w 400050"/>
                <a:gd name="connsiteY4" fmla="*/ 73164 h 257175"/>
                <a:gd name="connsiteX5" fmla="*/ 350805 w 400050"/>
                <a:gd name="connsiteY5" fmla="*/ 7156 h 257175"/>
                <a:gd name="connsiteX6" fmla="*/ 174403 w 400050"/>
                <a:gd name="connsiteY6" fmla="*/ 51161 h 257175"/>
                <a:gd name="connsiteX7" fmla="*/ 7144 w 400050"/>
                <a:gd name="connsiteY7" fmla="*/ 103072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257175">
                  <a:moveTo>
                    <a:pt x="7144" y="103072"/>
                  </a:moveTo>
                  <a:cubicBezTo>
                    <a:pt x="7144" y="148888"/>
                    <a:pt x="7144" y="214324"/>
                    <a:pt x="21717" y="229564"/>
                  </a:cubicBezTo>
                  <a:cubicBezTo>
                    <a:pt x="36290" y="244804"/>
                    <a:pt x="99536" y="264426"/>
                    <a:pt x="132112" y="244804"/>
                  </a:cubicBezTo>
                  <a:cubicBezTo>
                    <a:pt x="164782" y="225278"/>
                    <a:pt x="175831" y="195941"/>
                    <a:pt x="218884" y="195941"/>
                  </a:cubicBezTo>
                  <a:cubicBezTo>
                    <a:pt x="261938" y="195941"/>
                    <a:pt x="381381" y="119551"/>
                    <a:pt x="393859" y="73164"/>
                  </a:cubicBezTo>
                  <a:cubicBezTo>
                    <a:pt x="406336" y="26682"/>
                    <a:pt x="377190" y="6584"/>
                    <a:pt x="350805" y="7156"/>
                  </a:cubicBezTo>
                  <a:cubicBezTo>
                    <a:pt x="324421" y="7727"/>
                    <a:pt x="230695" y="30397"/>
                    <a:pt x="174403" y="51161"/>
                  </a:cubicBezTo>
                  <a:cubicBezTo>
                    <a:pt x="118300" y="71926"/>
                    <a:pt x="7144" y="103072"/>
                    <a:pt x="7144" y="103072"/>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75" name="Freeform: Shape 274">
              <a:extLst>
                <a:ext uri="{FF2B5EF4-FFF2-40B4-BE49-F238E27FC236}">
                  <a16:creationId xmlns:a16="http://schemas.microsoft.com/office/drawing/2014/main" id="{52125E66-531E-435D-AE0F-235F74DA976E}"/>
                </a:ext>
              </a:extLst>
            </p:cNvPr>
            <p:cNvSpPr/>
            <p:nvPr/>
          </p:nvSpPr>
          <p:spPr>
            <a:xfrm>
              <a:off x="17810312" y="9063888"/>
              <a:ext cx="739714" cy="539791"/>
            </a:xfrm>
            <a:custGeom>
              <a:avLst/>
              <a:gdLst>
                <a:gd name="connsiteX0" fmla="*/ 7144 w 352425"/>
                <a:gd name="connsiteY0" fmla="*/ 103072 h 257175"/>
                <a:gd name="connsiteX1" fmla="*/ 20003 w 352425"/>
                <a:gd name="connsiteY1" fmla="*/ 229564 h 257175"/>
                <a:gd name="connsiteX2" fmla="*/ 117158 w 352425"/>
                <a:gd name="connsiteY2" fmla="*/ 244804 h 257175"/>
                <a:gd name="connsiteX3" fmla="*/ 193548 w 352425"/>
                <a:gd name="connsiteY3" fmla="*/ 195941 h 257175"/>
                <a:gd name="connsiteX4" fmla="*/ 347568 w 352425"/>
                <a:gd name="connsiteY4" fmla="*/ 73164 h 257175"/>
                <a:gd name="connsiteX5" fmla="*/ 309658 w 352425"/>
                <a:gd name="connsiteY5" fmla="*/ 7156 h 257175"/>
                <a:gd name="connsiteX6" fmla="*/ 154496 w 352425"/>
                <a:gd name="connsiteY6" fmla="*/ 51161 h 257175"/>
                <a:gd name="connsiteX7" fmla="*/ 7144 w 352425"/>
                <a:gd name="connsiteY7" fmla="*/ 103072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257175">
                  <a:moveTo>
                    <a:pt x="7144" y="103072"/>
                  </a:moveTo>
                  <a:cubicBezTo>
                    <a:pt x="7144" y="148888"/>
                    <a:pt x="7144" y="214324"/>
                    <a:pt x="20003" y="229564"/>
                  </a:cubicBezTo>
                  <a:cubicBezTo>
                    <a:pt x="32861" y="244804"/>
                    <a:pt x="88488" y="264426"/>
                    <a:pt x="117158" y="244804"/>
                  </a:cubicBezTo>
                  <a:cubicBezTo>
                    <a:pt x="145923" y="225278"/>
                    <a:pt x="155639" y="195941"/>
                    <a:pt x="193548" y="195941"/>
                  </a:cubicBezTo>
                  <a:cubicBezTo>
                    <a:pt x="231458" y="195941"/>
                    <a:pt x="336518" y="119551"/>
                    <a:pt x="347568" y="73164"/>
                  </a:cubicBezTo>
                  <a:cubicBezTo>
                    <a:pt x="358521" y="26682"/>
                    <a:pt x="332899" y="6584"/>
                    <a:pt x="309658" y="7156"/>
                  </a:cubicBezTo>
                  <a:cubicBezTo>
                    <a:pt x="286417" y="7727"/>
                    <a:pt x="203931" y="30397"/>
                    <a:pt x="154496" y="51161"/>
                  </a:cubicBezTo>
                  <a:cubicBezTo>
                    <a:pt x="104870" y="71926"/>
                    <a:pt x="7144" y="103072"/>
                    <a:pt x="7144" y="103072"/>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76" name="Freeform: Shape 275">
              <a:extLst>
                <a:ext uri="{FF2B5EF4-FFF2-40B4-BE49-F238E27FC236}">
                  <a16:creationId xmlns:a16="http://schemas.microsoft.com/office/drawing/2014/main" id="{8B3FF729-5FDC-4609-AFC6-1A6953F5AC1F}"/>
                </a:ext>
              </a:extLst>
            </p:cNvPr>
            <p:cNvSpPr/>
            <p:nvPr/>
          </p:nvSpPr>
          <p:spPr>
            <a:xfrm>
              <a:off x="17521023" y="7905762"/>
              <a:ext cx="659745" cy="1479427"/>
            </a:xfrm>
            <a:custGeom>
              <a:avLst/>
              <a:gdLst>
                <a:gd name="connsiteX0" fmla="*/ 7144 w 314325"/>
                <a:gd name="connsiteY0" fmla="*/ 120110 h 704850"/>
                <a:gd name="connsiteX1" fmla="*/ 132302 w 314325"/>
                <a:gd name="connsiteY1" fmla="*/ 705326 h 704850"/>
                <a:gd name="connsiteX2" fmla="*/ 316420 w 314325"/>
                <a:gd name="connsiteY2" fmla="*/ 628745 h 704850"/>
                <a:gd name="connsiteX3" fmla="*/ 229934 w 314325"/>
                <a:gd name="connsiteY3" fmla="*/ 7144 h 704850"/>
                <a:gd name="connsiteX4" fmla="*/ 7144 w 314325"/>
                <a:gd name="connsiteY4" fmla="*/ 120110 h 7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704850">
                  <a:moveTo>
                    <a:pt x="7144" y="120110"/>
                  </a:moveTo>
                  <a:cubicBezTo>
                    <a:pt x="19145" y="191453"/>
                    <a:pt x="110966" y="697039"/>
                    <a:pt x="132302" y="705326"/>
                  </a:cubicBezTo>
                  <a:cubicBezTo>
                    <a:pt x="154781" y="713994"/>
                    <a:pt x="319564" y="683133"/>
                    <a:pt x="316420" y="628745"/>
                  </a:cubicBezTo>
                  <a:lnTo>
                    <a:pt x="229934" y="7144"/>
                  </a:lnTo>
                  <a:lnTo>
                    <a:pt x="7144" y="120110"/>
                  </a:lnTo>
                  <a:close/>
                </a:path>
              </a:pathLst>
            </a:custGeom>
            <a:solidFill>
              <a:srgbClr val="1352AB"/>
            </a:solidFill>
            <a:ln w="9525" cap="flat">
              <a:noFill/>
              <a:prstDash val="solid"/>
              <a:miter/>
            </a:ln>
          </p:spPr>
          <p:txBody>
            <a:bodyPr rtlCol="0" anchor="ctr"/>
            <a:lstStyle/>
            <a:p>
              <a:endParaRPr lang="en-US" sz="900">
                <a:latin typeface="Lato" panose="020F0502020204030203" pitchFamily="34" charset="0"/>
              </a:endParaRPr>
            </a:p>
          </p:txBody>
        </p:sp>
        <p:sp>
          <p:nvSpPr>
            <p:cNvPr id="277" name="Freeform: Shape 276">
              <a:extLst>
                <a:ext uri="{FF2B5EF4-FFF2-40B4-BE49-F238E27FC236}">
                  <a16:creationId xmlns:a16="http://schemas.microsoft.com/office/drawing/2014/main" id="{37C6EA5A-AEE8-45FA-992B-33E514733319}"/>
                </a:ext>
              </a:extLst>
            </p:cNvPr>
            <p:cNvSpPr/>
            <p:nvPr/>
          </p:nvSpPr>
          <p:spPr>
            <a:xfrm>
              <a:off x="17806313" y="8429559"/>
              <a:ext cx="199923" cy="1599381"/>
            </a:xfrm>
            <a:custGeom>
              <a:avLst/>
              <a:gdLst>
                <a:gd name="connsiteX0" fmla="*/ 90868 w 95250"/>
                <a:gd name="connsiteY0" fmla="*/ 7429 h 762000"/>
                <a:gd name="connsiteX1" fmla="*/ 90678 w 95250"/>
                <a:gd name="connsiteY1" fmla="*/ 735901 h 762000"/>
                <a:gd name="connsiteX2" fmla="*/ 78581 w 95250"/>
                <a:gd name="connsiteY2" fmla="*/ 752856 h 762000"/>
                <a:gd name="connsiteX3" fmla="*/ 19526 w 95250"/>
                <a:gd name="connsiteY3" fmla="*/ 752856 h 762000"/>
                <a:gd name="connsiteX4" fmla="*/ 7144 w 95250"/>
                <a:gd name="connsiteY4" fmla="*/ 735616 h 762000"/>
                <a:gd name="connsiteX5" fmla="*/ 7334 w 95250"/>
                <a:gd name="connsiteY5" fmla="*/ 7144 h 762000"/>
                <a:gd name="connsiteX6" fmla="*/ 19716 w 95250"/>
                <a:gd name="connsiteY6" fmla="*/ 24384 h 762000"/>
                <a:gd name="connsiteX7" fmla="*/ 78771 w 95250"/>
                <a:gd name="connsiteY7" fmla="*/ 24384 h 762000"/>
                <a:gd name="connsiteX8" fmla="*/ 90868 w 95250"/>
                <a:gd name="connsiteY8" fmla="*/ 742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762000">
                  <a:moveTo>
                    <a:pt x="90868" y="7429"/>
                  </a:moveTo>
                  <a:lnTo>
                    <a:pt x="90678" y="735901"/>
                  </a:lnTo>
                  <a:cubicBezTo>
                    <a:pt x="90678" y="742093"/>
                    <a:pt x="86582" y="748189"/>
                    <a:pt x="78581" y="752856"/>
                  </a:cubicBezTo>
                  <a:cubicBezTo>
                    <a:pt x="62293" y="762286"/>
                    <a:pt x="35909" y="762286"/>
                    <a:pt x="19526" y="752856"/>
                  </a:cubicBezTo>
                  <a:cubicBezTo>
                    <a:pt x="11335" y="748093"/>
                    <a:pt x="7144" y="741902"/>
                    <a:pt x="7144" y="735616"/>
                  </a:cubicBezTo>
                  <a:lnTo>
                    <a:pt x="7334" y="7144"/>
                  </a:lnTo>
                  <a:cubicBezTo>
                    <a:pt x="7334" y="13335"/>
                    <a:pt x="11430" y="19621"/>
                    <a:pt x="19716" y="24384"/>
                  </a:cubicBezTo>
                  <a:cubicBezTo>
                    <a:pt x="36100" y="33814"/>
                    <a:pt x="62484" y="33814"/>
                    <a:pt x="78771" y="24384"/>
                  </a:cubicBezTo>
                  <a:cubicBezTo>
                    <a:pt x="86773" y="19717"/>
                    <a:pt x="90773" y="13525"/>
                    <a:pt x="90868" y="7429"/>
                  </a:cubicBezTo>
                  <a:close/>
                </a:path>
              </a:pathLst>
            </a:custGeom>
            <a:solidFill>
              <a:srgbClr val="545466"/>
            </a:solidFill>
            <a:ln w="9525" cap="flat">
              <a:noFill/>
              <a:prstDash val="solid"/>
              <a:miter/>
            </a:ln>
          </p:spPr>
          <p:txBody>
            <a:bodyPr rtlCol="0" anchor="ctr"/>
            <a:lstStyle/>
            <a:p>
              <a:endParaRPr lang="en-US" sz="900">
                <a:latin typeface="Lato" panose="020F0502020204030203" pitchFamily="34" charset="0"/>
              </a:endParaRPr>
            </a:p>
          </p:txBody>
        </p:sp>
        <p:sp>
          <p:nvSpPr>
            <p:cNvPr id="278" name="Freeform: Shape 277">
              <a:extLst>
                <a:ext uri="{FF2B5EF4-FFF2-40B4-BE49-F238E27FC236}">
                  <a16:creationId xmlns:a16="http://schemas.microsoft.com/office/drawing/2014/main" id="{4C1BB331-BEFE-435A-A178-1E4798FCD3E9}"/>
                </a:ext>
              </a:extLst>
            </p:cNvPr>
            <p:cNvSpPr/>
            <p:nvPr/>
          </p:nvSpPr>
          <p:spPr>
            <a:xfrm>
              <a:off x="17806586" y="8379128"/>
              <a:ext cx="199923" cy="119954"/>
            </a:xfrm>
            <a:custGeom>
              <a:avLst/>
              <a:gdLst>
                <a:gd name="connsiteX0" fmla="*/ 78355 w 95250"/>
                <a:gd name="connsiteY0" fmla="*/ 14216 h 57150"/>
                <a:gd name="connsiteX1" fmla="*/ 78546 w 95250"/>
                <a:gd name="connsiteY1" fmla="*/ 48411 h 57150"/>
                <a:gd name="connsiteX2" fmla="*/ 19491 w 95250"/>
                <a:gd name="connsiteY2" fmla="*/ 48411 h 57150"/>
                <a:gd name="connsiteX3" fmla="*/ 19300 w 95250"/>
                <a:gd name="connsiteY3" fmla="*/ 14216 h 57150"/>
                <a:gd name="connsiteX4" fmla="*/ 78355 w 95250"/>
                <a:gd name="connsiteY4" fmla="*/ 1421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150">
                  <a:moveTo>
                    <a:pt x="78355" y="14216"/>
                  </a:moveTo>
                  <a:cubicBezTo>
                    <a:pt x="94738" y="23646"/>
                    <a:pt x="94834" y="38981"/>
                    <a:pt x="78546" y="48411"/>
                  </a:cubicBezTo>
                  <a:cubicBezTo>
                    <a:pt x="62258" y="57841"/>
                    <a:pt x="35874" y="57841"/>
                    <a:pt x="19491" y="48411"/>
                  </a:cubicBezTo>
                  <a:cubicBezTo>
                    <a:pt x="3108" y="38981"/>
                    <a:pt x="3012" y="23646"/>
                    <a:pt x="19300" y="14216"/>
                  </a:cubicBezTo>
                  <a:cubicBezTo>
                    <a:pt x="35588" y="4786"/>
                    <a:pt x="61972" y="4786"/>
                    <a:pt x="78355" y="14216"/>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79" name="Freeform: Shape 278">
              <a:extLst>
                <a:ext uri="{FF2B5EF4-FFF2-40B4-BE49-F238E27FC236}">
                  <a16:creationId xmlns:a16="http://schemas.microsoft.com/office/drawing/2014/main" id="{B548CA83-9C33-4F11-910D-7C154A1D2683}"/>
                </a:ext>
              </a:extLst>
            </p:cNvPr>
            <p:cNvSpPr/>
            <p:nvPr/>
          </p:nvSpPr>
          <p:spPr>
            <a:xfrm>
              <a:off x="16423248" y="7614274"/>
              <a:ext cx="199923" cy="1599381"/>
            </a:xfrm>
            <a:custGeom>
              <a:avLst/>
              <a:gdLst>
                <a:gd name="connsiteX0" fmla="*/ 90869 w 95250"/>
                <a:gd name="connsiteY0" fmla="*/ 7429 h 762000"/>
                <a:gd name="connsiteX1" fmla="*/ 90678 w 95250"/>
                <a:gd name="connsiteY1" fmla="*/ 735901 h 762000"/>
                <a:gd name="connsiteX2" fmla="*/ 78581 w 95250"/>
                <a:gd name="connsiteY2" fmla="*/ 752856 h 762000"/>
                <a:gd name="connsiteX3" fmla="*/ 19527 w 95250"/>
                <a:gd name="connsiteY3" fmla="*/ 752856 h 762000"/>
                <a:gd name="connsiteX4" fmla="*/ 7144 w 95250"/>
                <a:gd name="connsiteY4" fmla="*/ 735616 h 762000"/>
                <a:gd name="connsiteX5" fmla="*/ 7334 w 95250"/>
                <a:gd name="connsiteY5" fmla="*/ 7144 h 762000"/>
                <a:gd name="connsiteX6" fmla="*/ 19717 w 95250"/>
                <a:gd name="connsiteY6" fmla="*/ 24384 h 762000"/>
                <a:gd name="connsiteX7" fmla="*/ 78772 w 95250"/>
                <a:gd name="connsiteY7" fmla="*/ 24384 h 762000"/>
                <a:gd name="connsiteX8" fmla="*/ 90869 w 95250"/>
                <a:gd name="connsiteY8" fmla="*/ 742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762000">
                  <a:moveTo>
                    <a:pt x="90869" y="7429"/>
                  </a:moveTo>
                  <a:lnTo>
                    <a:pt x="90678" y="735901"/>
                  </a:lnTo>
                  <a:cubicBezTo>
                    <a:pt x="90678" y="742093"/>
                    <a:pt x="86583" y="748189"/>
                    <a:pt x="78581" y="752856"/>
                  </a:cubicBezTo>
                  <a:cubicBezTo>
                    <a:pt x="62294" y="762286"/>
                    <a:pt x="35909" y="762286"/>
                    <a:pt x="19527" y="752856"/>
                  </a:cubicBezTo>
                  <a:cubicBezTo>
                    <a:pt x="11335" y="748093"/>
                    <a:pt x="7144" y="741902"/>
                    <a:pt x="7144" y="735616"/>
                  </a:cubicBezTo>
                  <a:lnTo>
                    <a:pt x="7334" y="7144"/>
                  </a:lnTo>
                  <a:cubicBezTo>
                    <a:pt x="7334" y="13335"/>
                    <a:pt x="11430" y="19621"/>
                    <a:pt x="19717" y="24384"/>
                  </a:cubicBezTo>
                  <a:cubicBezTo>
                    <a:pt x="36100" y="33814"/>
                    <a:pt x="62484" y="33814"/>
                    <a:pt x="78772" y="24384"/>
                  </a:cubicBezTo>
                  <a:cubicBezTo>
                    <a:pt x="86773" y="19717"/>
                    <a:pt x="90774" y="13525"/>
                    <a:pt x="90869" y="7429"/>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80" name="Freeform: Shape 279">
              <a:extLst>
                <a:ext uri="{FF2B5EF4-FFF2-40B4-BE49-F238E27FC236}">
                  <a16:creationId xmlns:a16="http://schemas.microsoft.com/office/drawing/2014/main" id="{FB9B0885-1C4E-4E7D-B93D-542394DE95C1}"/>
                </a:ext>
              </a:extLst>
            </p:cNvPr>
            <p:cNvSpPr/>
            <p:nvPr/>
          </p:nvSpPr>
          <p:spPr>
            <a:xfrm>
              <a:off x="16423523" y="7563843"/>
              <a:ext cx="199923" cy="119954"/>
            </a:xfrm>
            <a:custGeom>
              <a:avLst/>
              <a:gdLst>
                <a:gd name="connsiteX0" fmla="*/ 78356 w 95250"/>
                <a:gd name="connsiteY0" fmla="*/ 14216 h 57150"/>
                <a:gd name="connsiteX1" fmla="*/ 78546 w 95250"/>
                <a:gd name="connsiteY1" fmla="*/ 48411 h 57150"/>
                <a:gd name="connsiteX2" fmla="*/ 19491 w 95250"/>
                <a:gd name="connsiteY2" fmla="*/ 48411 h 57150"/>
                <a:gd name="connsiteX3" fmla="*/ 19300 w 95250"/>
                <a:gd name="connsiteY3" fmla="*/ 14216 h 57150"/>
                <a:gd name="connsiteX4" fmla="*/ 78356 w 95250"/>
                <a:gd name="connsiteY4" fmla="*/ 1421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150">
                  <a:moveTo>
                    <a:pt x="78356" y="14216"/>
                  </a:moveTo>
                  <a:cubicBezTo>
                    <a:pt x="94738" y="23646"/>
                    <a:pt x="94834" y="38981"/>
                    <a:pt x="78546" y="48411"/>
                  </a:cubicBezTo>
                  <a:cubicBezTo>
                    <a:pt x="62258" y="57841"/>
                    <a:pt x="35874" y="57841"/>
                    <a:pt x="19491" y="48411"/>
                  </a:cubicBezTo>
                  <a:cubicBezTo>
                    <a:pt x="3108" y="38981"/>
                    <a:pt x="3012" y="23646"/>
                    <a:pt x="19300" y="14216"/>
                  </a:cubicBezTo>
                  <a:cubicBezTo>
                    <a:pt x="35588" y="4786"/>
                    <a:pt x="61972" y="4786"/>
                    <a:pt x="78356" y="14216"/>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81" name="Freeform: Shape 280">
              <a:extLst>
                <a:ext uri="{FF2B5EF4-FFF2-40B4-BE49-F238E27FC236}">
                  <a16:creationId xmlns:a16="http://schemas.microsoft.com/office/drawing/2014/main" id="{48D71928-075B-488F-8633-285030B69302}"/>
                </a:ext>
              </a:extLst>
            </p:cNvPr>
            <p:cNvSpPr/>
            <p:nvPr/>
          </p:nvSpPr>
          <p:spPr>
            <a:xfrm>
              <a:off x="16294099" y="9114294"/>
              <a:ext cx="399845" cy="1479427"/>
            </a:xfrm>
            <a:custGeom>
              <a:avLst/>
              <a:gdLst>
                <a:gd name="connsiteX0" fmla="*/ 188214 w 190500"/>
                <a:gd name="connsiteY0" fmla="*/ 7429 h 704850"/>
                <a:gd name="connsiteX1" fmla="*/ 90678 w 190500"/>
                <a:gd name="connsiteY1" fmla="*/ 674180 h 704850"/>
                <a:gd name="connsiteX2" fmla="*/ 78581 w 190500"/>
                <a:gd name="connsiteY2" fmla="*/ 691134 h 704850"/>
                <a:gd name="connsiteX3" fmla="*/ 19526 w 190500"/>
                <a:gd name="connsiteY3" fmla="*/ 691134 h 704850"/>
                <a:gd name="connsiteX4" fmla="*/ 7144 w 190500"/>
                <a:gd name="connsiteY4" fmla="*/ 673894 h 704850"/>
                <a:gd name="connsiteX5" fmla="*/ 104680 w 190500"/>
                <a:gd name="connsiteY5" fmla="*/ 7144 h 704850"/>
                <a:gd name="connsiteX6" fmla="*/ 116967 w 190500"/>
                <a:gd name="connsiteY6" fmla="*/ 24384 h 704850"/>
                <a:gd name="connsiteX7" fmla="*/ 176022 w 190500"/>
                <a:gd name="connsiteY7" fmla="*/ 24384 h 704850"/>
                <a:gd name="connsiteX8" fmla="*/ 188214 w 190500"/>
                <a:gd name="connsiteY8" fmla="*/ 7429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704850">
                  <a:moveTo>
                    <a:pt x="188214" y="7429"/>
                  </a:moveTo>
                  <a:lnTo>
                    <a:pt x="90678" y="674180"/>
                  </a:lnTo>
                  <a:cubicBezTo>
                    <a:pt x="90678" y="680371"/>
                    <a:pt x="86582" y="686467"/>
                    <a:pt x="78581" y="691134"/>
                  </a:cubicBezTo>
                  <a:cubicBezTo>
                    <a:pt x="62293" y="700564"/>
                    <a:pt x="35909" y="700564"/>
                    <a:pt x="19526" y="691134"/>
                  </a:cubicBezTo>
                  <a:cubicBezTo>
                    <a:pt x="11335" y="686372"/>
                    <a:pt x="7144" y="680180"/>
                    <a:pt x="7144" y="673894"/>
                  </a:cubicBezTo>
                  <a:lnTo>
                    <a:pt x="104680" y="7144"/>
                  </a:lnTo>
                  <a:cubicBezTo>
                    <a:pt x="104680" y="13335"/>
                    <a:pt x="108775" y="19621"/>
                    <a:pt x="116967" y="24384"/>
                  </a:cubicBezTo>
                  <a:cubicBezTo>
                    <a:pt x="133350" y="33814"/>
                    <a:pt x="159734" y="33814"/>
                    <a:pt x="176022" y="24384"/>
                  </a:cubicBezTo>
                  <a:cubicBezTo>
                    <a:pt x="184118" y="19717"/>
                    <a:pt x="188214" y="13621"/>
                    <a:pt x="188214" y="7429"/>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82" name="Freeform: Shape 281">
              <a:extLst>
                <a:ext uri="{FF2B5EF4-FFF2-40B4-BE49-F238E27FC236}">
                  <a16:creationId xmlns:a16="http://schemas.microsoft.com/office/drawing/2014/main" id="{60D11051-C5AA-433A-8F34-951FB2CE5BE6}"/>
                </a:ext>
              </a:extLst>
            </p:cNvPr>
            <p:cNvSpPr/>
            <p:nvPr/>
          </p:nvSpPr>
          <p:spPr>
            <a:xfrm>
              <a:off x="16498694" y="9063863"/>
              <a:ext cx="199923" cy="119954"/>
            </a:xfrm>
            <a:custGeom>
              <a:avLst/>
              <a:gdLst>
                <a:gd name="connsiteX0" fmla="*/ 78355 w 95250"/>
                <a:gd name="connsiteY0" fmla="*/ 14216 h 57150"/>
                <a:gd name="connsiteX1" fmla="*/ 78546 w 95250"/>
                <a:gd name="connsiteY1" fmla="*/ 48411 h 57150"/>
                <a:gd name="connsiteX2" fmla="*/ 19491 w 95250"/>
                <a:gd name="connsiteY2" fmla="*/ 48411 h 57150"/>
                <a:gd name="connsiteX3" fmla="*/ 19300 w 95250"/>
                <a:gd name="connsiteY3" fmla="*/ 14216 h 57150"/>
                <a:gd name="connsiteX4" fmla="*/ 78355 w 95250"/>
                <a:gd name="connsiteY4" fmla="*/ 1421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150">
                  <a:moveTo>
                    <a:pt x="78355" y="14216"/>
                  </a:moveTo>
                  <a:cubicBezTo>
                    <a:pt x="94738" y="23646"/>
                    <a:pt x="94834" y="38981"/>
                    <a:pt x="78546" y="48411"/>
                  </a:cubicBezTo>
                  <a:cubicBezTo>
                    <a:pt x="62258" y="57841"/>
                    <a:pt x="35874" y="57841"/>
                    <a:pt x="19491" y="48411"/>
                  </a:cubicBezTo>
                  <a:cubicBezTo>
                    <a:pt x="3108" y="38981"/>
                    <a:pt x="3012" y="23646"/>
                    <a:pt x="19300" y="14216"/>
                  </a:cubicBezTo>
                  <a:cubicBezTo>
                    <a:pt x="35588" y="4786"/>
                    <a:pt x="61972" y="4786"/>
                    <a:pt x="78355" y="14216"/>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83" name="Freeform: Shape 282">
              <a:extLst>
                <a:ext uri="{FF2B5EF4-FFF2-40B4-BE49-F238E27FC236}">
                  <a16:creationId xmlns:a16="http://schemas.microsoft.com/office/drawing/2014/main" id="{C59A834F-D6A8-4A86-98D1-729EC75DEBEE}"/>
                </a:ext>
              </a:extLst>
            </p:cNvPr>
            <p:cNvSpPr/>
            <p:nvPr/>
          </p:nvSpPr>
          <p:spPr>
            <a:xfrm>
              <a:off x="15110156" y="8439754"/>
              <a:ext cx="399845" cy="1479427"/>
            </a:xfrm>
            <a:custGeom>
              <a:avLst/>
              <a:gdLst>
                <a:gd name="connsiteX0" fmla="*/ 188214 w 190500"/>
                <a:gd name="connsiteY0" fmla="*/ 7429 h 704850"/>
                <a:gd name="connsiteX1" fmla="*/ 90678 w 190500"/>
                <a:gd name="connsiteY1" fmla="*/ 674180 h 704850"/>
                <a:gd name="connsiteX2" fmla="*/ 78581 w 190500"/>
                <a:gd name="connsiteY2" fmla="*/ 691134 h 704850"/>
                <a:gd name="connsiteX3" fmla="*/ 19527 w 190500"/>
                <a:gd name="connsiteY3" fmla="*/ 691134 h 704850"/>
                <a:gd name="connsiteX4" fmla="*/ 7144 w 190500"/>
                <a:gd name="connsiteY4" fmla="*/ 673894 h 704850"/>
                <a:gd name="connsiteX5" fmla="*/ 104680 w 190500"/>
                <a:gd name="connsiteY5" fmla="*/ 7144 h 704850"/>
                <a:gd name="connsiteX6" fmla="*/ 117063 w 190500"/>
                <a:gd name="connsiteY6" fmla="*/ 24384 h 704850"/>
                <a:gd name="connsiteX7" fmla="*/ 176117 w 190500"/>
                <a:gd name="connsiteY7" fmla="*/ 24384 h 704850"/>
                <a:gd name="connsiteX8" fmla="*/ 188214 w 190500"/>
                <a:gd name="connsiteY8" fmla="*/ 7429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704850">
                  <a:moveTo>
                    <a:pt x="188214" y="7429"/>
                  </a:moveTo>
                  <a:lnTo>
                    <a:pt x="90678" y="674180"/>
                  </a:lnTo>
                  <a:cubicBezTo>
                    <a:pt x="90678" y="680371"/>
                    <a:pt x="86583" y="686467"/>
                    <a:pt x="78581" y="691134"/>
                  </a:cubicBezTo>
                  <a:cubicBezTo>
                    <a:pt x="62294" y="700564"/>
                    <a:pt x="35909" y="700564"/>
                    <a:pt x="19527" y="691134"/>
                  </a:cubicBezTo>
                  <a:cubicBezTo>
                    <a:pt x="11335" y="686372"/>
                    <a:pt x="7144" y="680180"/>
                    <a:pt x="7144" y="673894"/>
                  </a:cubicBezTo>
                  <a:lnTo>
                    <a:pt x="104680" y="7144"/>
                  </a:lnTo>
                  <a:cubicBezTo>
                    <a:pt x="104680" y="13335"/>
                    <a:pt x="108776" y="19621"/>
                    <a:pt x="117063" y="24384"/>
                  </a:cubicBezTo>
                  <a:cubicBezTo>
                    <a:pt x="133445" y="33814"/>
                    <a:pt x="159830" y="33814"/>
                    <a:pt x="176117" y="24384"/>
                  </a:cubicBezTo>
                  <a:cubicBezTo>
                    <a:pt x="184118" y="19717"/>
                    <a:pt x="188119" y="13621"/>
                    <a:pt x="188214" y="7429"/>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84" name="Freeform: Shape 283">
              <a:extLst>
                <a:ext uri="{FF2B5EF4-FFF2-40B4-BE49-F238E27FC236}">
                  <a16:creationId xmlns:a16="http://schemas.microsoft.com/office/drawing/2014/main" id="{BFD45D77-BEC5-44D1-9E6B-4A90F4A3A7A2}"/>
                </a:ext>
              </a:extLst>
            </p:cNvPr>
            <p:cNvSpPr/>
            <p:nvPr/>
          </p:nvSpPr>
          <p:spPr>
            <a:xfrm>
              <a:off x="15314753" y="8389325"/>
              <a:ext cx="199923" cy="119954"/>
            </a:xfrm>
            <a:custGeom>
              <a:avLst/>
              <a:gdLst>
                <a:gd name="connsiteX0" fmla="*/ 78355 w 95250"/>
                <a:gd name="connsiteY0" fmla="*/ 14216 h 57150"/>
                <a:gd name="connsiteX1" fmla="*/ 78546 w 95250"/>
                <a:gd name="connsiteY1" fmla="*/ 48411 h 57150"/>
                <a:gd name="connsiteX2" fmla="*/ 19491 w 95250"/>
                <a:gd name="connsiteY2" fmla="*/ 48411 h 57150"/>
                <a:gd name="connsiteX3" fmla="*/ 19300 w 95250"/>
                <a:gd name="connsiteY3" fmla="*/ 14216 h 57150"/>
                <a:gd name="connsiteX4" fmla="*/ 78355 w 95250"/>
                <a:gd name="connsiteY4" fmla="*/ 1421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150">
                  <a:moveTo>
                    <a:pt x="78355" y="14216"/>
                  </a:moveTo>
                  <a:cubicBezTo>
                    <a:pt x="94738" y="23646"/>
                    <a:pt x="94833" y="38981"/>
                    <a:pt x="78546" y="48411"/>
                  </a:cubicBezTo>
                  <a:cubicBezTo>
                    <a:pt x="62258" y="57841"/>
                    <a:pt x="35874" y="57841"/>
                    <a:pt x="19491" y="48411"/>
                  </a:cubicBezTo>
                  <a:cubicBezTo>
                    <a:pt x="3108" y="38981"/>
                    <a:pt x="3013" y="23646"/>
                    <a:pt x="19300" y="14216"/>
                  </a:cubicBezTo>
                  <a:cubicBezTo>
                    <a:pt x="35588" y="4786"/>
                    <a:pt x="61972" y="4786"/>
                    <a:pt x="78355" y="14216"/>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85" name="Freeform: Shape 284">
              <a:extLst>
                <a:ext uri="{FF2B5EF4-FFF2-40B4-BE49-F238E27FC236}">
                  <a16:creationId xmlns:a16="http://schemas.microsoft.com/office/drawing/2014/main" id="{311A8DF2-6F1C-4F1E-AB50-93F361A7B630}"/>
                </a:ext>
              </a:extLst>
            </p:cNvPr>
            <p:cNvSpPr/>
            <p:nvPr/>
          </p:nvSpPr>
          <p:spPr>
            <a:xfrm>
              <a:off x="16273030" y="8950953"/>
              <a:ext cx="959628" cy="559783"/>
            </a:xfrm>
            <a:custGeom>
              <a:avLst/>
              <a:gdLst>
                <a:gd name="connsiteX0" fmla="*/ 17277 w 457200"/>
                <a:gd name="connsiteY0" fmla="*/ 228697 h 266700"/>
                <a:gd name="connsiteX1" fmla="*/ 17086 w 457200"/>
                <a:gd name="connsiteY1" fmla="*/ 257558 h 266700"/>
                <a:gd name="connsiteX2" fmla="*/ 66997 w 457200"/>
                <a:gd name="connsiteY2" fmla="*/ 257558 h 266700"/>
                <a:gd name="connsiteX3" fmla="*/ 440472 w 457200"/>
                <a:gd name="connsiteY3" fmla="*/ 42007 h 266700"/>
                <a:gd name="connsiteX4" fmla="*/ 440662 w 457200"/>
                <a:gd name="connsiteY4" fmla="*/ 13146 h 266700"/>
                <a:gd name="connsiteX5" fmla="*/ 390751 w 457200"/>
                <a:gd name="connsiteY5" fmla="*/ 13146 h 266700"/>
                <a:gd name="connsiteX6" fmla="*/ 17277 w 457200"/>
                <a:gd name="connsiteY6" fmla="*/ 22869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66700">
                  <a:moveTo>
                    <a:pt x="17277" y="228697"/>
                  </a:moveTo>
                  <a:cubicBezTo>
                    <a:pt x="3846" y="236412"/>
                    <a:pt x="3751" y="249843"/>
                    <a:pt x="17086" y="257558"/>
                  </a:cubicBezTo>
                  <a:cubicBezTo>
                    <a:pt x="30421" y="265273"/>
                    <a:pt x="53567" y="265273"/>
                    <a:pt x="66997" y="257558"/>
                  </a:cubicBezTo>
                  <a:lnTo>
                    <a:pt x="440472" y="42007"/>
                  </a:lnTo>
                  <a:cubicBezTo>
                    <a:pt x="454760" y="33720"/>
                    <a:pt x="453902" y="20862"/>
                    <a:pt x="440662" y="13146"/>
                  </a:cubicBezTo>
                  <a:cubicBezTo>
                    <a:pt x="427328" y="5431"/>
                    <a:pt x="405039" y="4860"/>
                    <a:pt x="390751" y="13146"/>
                  </a:cubicBezTo>
                  <a:lnTo>
                    <a:pt x="17277" y="228697"/>
                  </a:ln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86" name="Freeform: Shape 285">
              <a:extLst>
                <a:ext uri="{FF2B5EF4-FFF2-40B4-BE49-F238E27FC236}">
                  <a16:creationId xmlns:a16="http://schemas.microsoft.com/office/drawing/2014/main" id="{9C642119-1EAB-442C-857B-CC28FAF31A97}"/>
                </a:ext>
              </a:extLst>
            </p:cNvPr>
            <p:cNvSpPr/>
            <p:nvPr/>
          </p:nvSpPr>
          <p:spPr>
            <a:xfrm>
              <a:off x="15258024" y="8364780"/>
              <a:ext cx="959628" cy="559783"/>
            </a:xfrm>
            <a:custGeom>
              <a:avLst/>
              <a:gdLst>
                <a:gd name="connsiteX0" fmla="*/ 17276 w 457200"/>
                <a:gd name="connsiteY0" fmla="*/ 228793 h 266700"/>
                <a:gd name="connsiteX1" fmla="*/ 17085 w 457200"/>
                <a:gd name="connsiteY1" fmla="*/ 257653 h 266700"/>
                <a:gd name="connsiteX2" fmla="*/ 66996 w 457200"/>
                <a:gd name="connsiteY2" fmla="*/ 257653 h 266700"/>
                <a:gd name="connsiteX3" fmla="*/ 440567 w 457200"/>
                <a:gd name="connsiteY3" fmla="*/ 42007 h 266700"/>
                <a:gd name="connsiteX4" fmla="*/ 440758 w 457200"/>
                <a:gd name="connsiteY4" fmla="*/ 13146 h 266700"/>
                <a:gd name="connsiteX5" fmla="*/ 390846 w 457200"/>
                <a:gd name="connsiteY5" fmla="*/ 13146 h 266700"/>
                <a:gd name="connsiteX6" fmla="*/ 17276 w 457200"/>
                <a:gd name="connsiteY6" fmla="*/ 228793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66700">
                  <a:moveTo>
                    <a:pt x="17276" y="228793"/>
                  </a:moveTo>
                  <a:cubicBezTo>
                    <a:pt x="3846" y="236508"/>
                    <a:pt x="3751" y="249938"/>
                    <a:pt x="17085" y="257653"/>
                  </a:cubicBezTo>
                  <a:cubicBezTo>
                    <a:pt x="30421" y="265369"/>
                    <a:pt x="53566" y="265369"/>
                    <a:pt x="66996" y="257653"/>
                  </a:cubicBezTo>
                  <a:lnTo>
                    <a:pt x="440567" y="42007"/>
                  </a:lnTo>
                  <a:cubicBezTo>
                    <a:pt x="454855" y="33720"/>
                    <a:pt x="453997" y="20862"/>
                    <a:pt x="440758" y="13146"/>
                  </a:cubicBezTo>
                  <a:cubicBezTo>
                    <a:pt x="427423" y="5431"/>
                    <a:pt x="405229" y="4860"/>
                    <a:pt x="390846" y="13146"/>
                  </a:cubicBezTo>
                  <a:lnTo>
                    <a:pt x="17276" y="228793"/>
                  </a:ln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87" name="Freeform: Shape 286">
              <a:extLst>
                <a:ext uri="{FF2B5EF4-FFF2-40B4-BE49-F238E27FC236}">
                  <a16:creationId xmlns:a16="http://schemas.microsoft.com/office/drawing/2014/main" id="{56963022-4EE3-47E0-8482-880E98FEB992}"/>
                </a:ext>
              </a:extLst>
            </p:cNvPr>
            <p:cNvSpPr/>
            <p:nvPr/>
          </p:nvSpPr>
          <p:spPr>
            <a:xfrm>
              <a:off x="15230110" y="8301208"/>
              <a:ext cx="2838901" cy="999613"/>
            </a:xfrm>
            <a:custGeom>
              <a:avLst/>
              <a:gdLst>
                <a:gd name="connsiteX0" fmla="*/ 1354836 w 1352550"/>
                <a:gd name="connsiteY0" fmla="*/ 85630 h 476250"/>
                <a:gd name="connsiteX1" fmla="*/ 1354836 w 1352550"/>
                <a:gd name="connsiteY1" fmla="*/ 157925 h 476250"/>
                <a:gd name="connsiteX2" fmla="*/ 1320070 w 1352550"/>
                <a:gd name="connsiteY2" fmla="*/ 199835 h 476250"/>
                <a:gd name="connsiteX3" fmla="*/ 748855 w 1352550"/>
                <a:gd name="connsiteY3" fmla="*/ 463201 h 476250"/>
                <a:gd name="connsiteX4" fmla="*/ 624745 w 1352550"/>
                <a:gd name="connsiteY4" fmla="*/ 459581 h 476250"/>
                <a:gd name="connsiteX5" fmla="*/ 34766 w 1352550"/>
                <a:gd name="connsiteY5" fmla="*/ 118681 h 476250"/>
                <a:gd name="connsiteX6" fmla="*/ 7144 w 1352550"/>
                <a:gd name="connsiteY6" fmla="*/ 80296 h 476250"/>
                <a:gd name="connsiteX7" fmla="*/ 7144 w 1352550"/>
                <a:gd name="connsiteY7" fmla="*/ 7144 h 476250"/>
                <a:gd name="connsiteX8" fmla="*/ 34766 w 1352550"/>
                <a:gd name="connsiteY8" fmla="*/ 45529 h 476250"/>
                <a:gd name="connsiteX9" fmla="*/ 624745 w 1352550"/>
                <a:gd name="connsiteY9" fmla="*/ 386429 h 476250"/>
                <a:gd name="connsiteX10" fmla="*/ 748855 w 1352550"/>
                <a:gd name="connsiteY10" fmla="*/ 390906 h 476250"/>
                <a:gd name="connsiteX11" fmla="*/ 1320070 w 1352550"/>
                <a:gd name="connsiteY11" fmla="*/ 127635 h 476250"/>
                <a:gd name="connsiteX12" fmla="*/ 1354836 w 1352550"/>
                <a:gd name="connsiteY12" fmla="*/ 8563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2550" h="476250">
                  <a:moveTo>
                    <a:pt x="1354836" y="85630"/>
                  </a:moveTo>
                  <a:lnTo>
                    <a:pt x="1354836" y="157925"/>
                  </a:lnTo>
                  <a:cubicBezTo>
                    <a:pt x="1354836" y="174022"/>
                    <a:pt x="1343216" y="189167"/>
                    <a:pt x="1320070" y="199835"/>
                  </a:cubicBezTo>
                  <a:lnTo>
                    <a:pt x="748855" y="463201"/>
                  </a:lnTo>
                  <a:cubicBezTo>
                    <a:pt x="711327" y="480155"/>
                    <a:pt x="658749" y="479298"/>
                    <a:pt x="624745" y="459581"/>
                  </a:cubicBezTo>
                  <a:lnTo>
                    <a:pt x="34766" y="118681"/>
                  </a:lnTo>
                  <a:cubicBezTo>
                    <a:pt x="16002" y="107918"/>
                    <a:pt x="7144" y="94583"/>
                    <a:pt x="7144" y="80296"/>
                  </a:cubicBezTo>
                  <a:lnTo>
                    <a:pt x="7144" y="7144"/>
                  </a:lnTo>
                  <a:cubicBezTo>
                    <a:pt x="7144" y="21431"/>
                    <a:pt x="16097" y="35719"/>
                    <a:pt x="34766" y="45529"/>
                  </a:cubicBezTo>
                  <a:lnTo>
                    <a:pt x="624745" y="386429"/>
                  </a:lnTo>
                  <a:cubicBezTo>
                    <a:pt x="658654" y="406051"/>
                    <a:pt x="711327" y="407861"/>
                    <a:pt x="748855" y="390906"/>
                  </a:cubicBezTo>
                  <a:lnTo>
                    <a:pt x="1320070" y="127635"/>
                  </a:lnTo>
                  <a:cubicBezTo>
                    <a:pt x="1343216" y="116872"/>
                    <a:pt x="1354836" y="100775"/>
                    <a:pt x="1354836" y="85630"/>
                  </a:cubicBezTo>
                  <a:close/>
                </a:path>
              </a:pathLst>
            </a:custGeom>
            <a:solidFill>
              <a:srgbClr val="96654D"/>
            </a:solidFill>
            <a:ln w="9525" cap="flat">
              <a:noFill/>
              <a:prstDash val="solid"/>
              <a:miter/>
            </a:ln>
          </p:spPr>
          <p:txBody>
            <a:bodyPr rtlCol="0" anchor="ctr"/>
            <a:lstStyle/>
            <a:p>
              <a:endParaRPr lang="en-US" sz="900">
                <a:latin typeface="Lato" panose="020F0502020204030203" pitchFamily="34" charset="0"/>
              </a:endParaRPr>
            </a:p>
          </p:txBody>
        </p:sp>
        <p:sp>
          <p:nvSpPr>
            <p:cNvPr id="288" name="Freeform: Shape 287">
              <a:extLst>
                <a:ext uri="{FF2B5EF4-FFF2-40B4-BE49-F238E27FC236}">
                  <a16:creationId xmlns:a16="http://schemas.microsoft.com/office/drawing/2014/main" id="{DD46A628-E9F9-4352-A883-3A962D7D7500}"/>
                </a:ext>
              </a:extLst>
            </p:cNvPr>
            <p:cNvSpPr/>
            <p:nvPr/>
          </p:nvSpPr>
          <p:spPr>
            <a:xfrm>
              <a:off x="15231445" y="7495070"/>
              <a:ext cx="2858893" cy="1659357"/>
            </a:xfrm>
            <a:custGeom>
              <a:avLst/>
              <a:gdLst>
                <a:gd name="connsiteX0" fmla="*/ 1327625 w 1362075"/>
                <a:gd name="connsiteY0" fmla="*/ 432269 h 790575"/>
                <a:gd name="connsiteX1" fmla="*/ 1320101 w 1362075"/>
                <a:gd name="connsiteY1" fmla="*/ 512565 h 790575"/>
                <a:gd name="connsiteX2" fmla="*/ 748981 w 1362075"/>
                <a:gd name="connsiteY2" fmla="*/ 775836 h 790575"/>
                <a:gd name="connsiteX3" fmla="*/ 625156 w 1362075"/>
                <a:gd name="connsiteY3" fmla="*/ 771835 h 790575"/>
                <a:gd name="connsiteX4" fmla="*/ 34797 w 1362075"/>
                <a:gd name="connsiteY4" fmla="*/ 430936 h 790575"/>
                <a:gd name="connsiteX5" fmla="*/ 27558 w 1362075"/>
                <a:gd name="connsiteY5" fmla="*/ 359212 h 790575"/>
                <a:gd name="connsiteX6" fmla="*/ 480091 w 1362075"/>
                <a:gd name="connsiteY6" fmla="*/ 27552 h 790575"/>
                <a:gd name="connsiteX7" fmla="*/ 618679 w 1362075"/>
                <a:gd name="connsiteY7" fmla="*/ 22980 h 790575"/>
                <a:gd name="connsiteX8" fmla="*/ 1327625 w 1362075"/>
                <a:gd name="connsiteY8" fmla="*/ 432269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2075" h="790575">
                  <a:moveTo>
                    <a:pt x="1327625" y="432269"/>
                  </a:moveTo>
                  <a:cubicBezTo>
                    <a:pt x="1366963" y="454939"/>
                    <a:pt x="1363725" y="492467"/>
                    <a:pt x="1320101" y="512565"/>
                  </a:cubicBezTo>
                  <a:lnTo>
                    <a:pt x="748981" y="775836"/>
                  </a:lnTo>
                  <a:cubicBezTo>
                    <a:pt x="711644" y="792981"/>
                    <a:pt x="658780" y="791266"/>
                    <a:pt x="625156" y="771835"/>
                  </a:cubicBezTo>
                  <a:lnTo>
                    <a:pt x="34797" y="430936"/>
                  </a:lnTo>
                  <a:cubicBezTo>
                    <a:pt x="1174" y="411505"/>
                    <a:pt x="-2446" y="380548"/>
                    <a:pt x="27558" y="359212"/>
                  </a:cubicBezTo>
                  <a:lnTo>
                    <a:pt x="480091" y="27552"/>
                  </a:lnTo>
                  <a:cubicBezTo>
                    <a:pt x="514571" y="2215"/>
                    <a:pt x="579341" y="215"/>
                    <a:pt x="618679" y="22980"/>
                  </a:cubicBezTo>
                  <a:lnTo>
                    <a:pt x="1327625" y="432269"/>
                  </a:lnTo>
                  <a:close/>
                </a:path>
              </a:pathLst>
            </a:custGeom>
            <a:solidFill>
              <a:srgbClr val="B27F5E"/>
            </a:solidFill>
            <a:ln w="9525" cap="flat">
              <a:noFill/>
              <a:prstDash val="solid"/>
              <a:miter/>
            </a:ln>
          </p:spPr>
          <p:txBody>
            <a:bodyPr rtlCol="0" anchor="ctr"/>
            <a:lstStyle/>
            <a:p>
              <a:endParaRPr lang="en-US" sz="900">
                <a:latin typeface="Lato" panose="020F0502020204030203" pitchFamily="34" charset="0"/>
              </a:endParaRPr>
            </a:p>
          </p:txBody>
        </p:sp>
        <p:sp>
          <p:nvSpPr>
            <p:cNvPr id="289" name="Freeform: Shape 288">
              <a:extLst>
                <a:ext uri="{FF2B5EF4-FFF2-40B4-BE49-F238E27FC236}">
                  <a16:creationId xmlns:a16="http://schemas.microsoft.com/office/drawing/2014/main" id="{0898BECD-8385-47AB-8234-11A77B4E543A}"/>
                </a:ext>
              </a:extLst>
            </p:cNvPr>
            <p:cNvSpPr/>
            <p:nvPr/>
          </p:nvSpPr>
          <p:spPr>
            <a:xfrm>
              <a:off x="16064926" y="7205733"/>
              <a:ext cx="1879272" cy="1179543"/>
            </a:xfrm>
            <a:custGeom>
              <a:avLst/>
              <a:gdLst>
                <a:gd name="connsiteX0" fmla="*/ 886617 w 895350"/>
                <a:gd name="connsiteY0" fmla="*/ 241887 h 561975"/>
                <a:gd name="connsiteX1" fmla="*/ 733550 w 895350"/>
                <a:gd name="connsiteY1" fmla="*/ 21193 h 561975"/>
                <a:gd name="connsiteX2" fmla="*/ 655540 w 895350"/>
                <a:gd name="connsiteY2" fmla="*/ 7953 h 561975"/>
                <a:gd name="connsiteX3" fmla="*/ 19080 w 895350"/>
                <a:gd name="connsiteY3" fmla="*/ 223218 h 561975"/>
                <a:gd name="connsiteX4" fmla="*/ 35939 w 895350"/>
                <a:gd name="connsiteY4" fmla="*/ 558308 h 561975"/>
                <a:gd name="connsiteX5" fmla="*/ 339881 w 895350"/>
                <a:gd name="connsiteY5" fmla="*/ 512397 h 561975"/>
                <a:gd name="connsiteX6" fmla="*/ 565815 w 895350"/>
                <a:gd name="connsiteY6" fmla="*/ 356759 h 561975"/>
                <a:gd name="connsiteX7" fmla="*/ 664494 w 895350"/>
                <a:gd name="connsiteY7" fmla="*/ 360950 h 561975"/>
                <a:gd name="connsiteX8" fmla="*/ 665827 w 895350"/>
                <a:gd name="connsiteY8" fmla="*/ 369236 h 561975"/>
                <a:gd name="connsiteX9" fmla="*/ 888617 w 895350"/>
                <a:gd name="connsiteY9" fmla="*/ 256365 h 561975"/>
                <a:gd name="connsiteX10" fmla="*/ 886617 w 895350"/>
                <a:gd name="connsiteY10" fmla="*/ 241887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350" h="561975">
                  <a:moveTo>
                    <a:pt x="886617" y="241887"/>
                  </a:moveTo>
                  <a:cubicBezTo>
                    <a:pt x="879949" y="145780"/>
                    <a:pt x="822704" y="57578"/>
                    <a:pt x="733550" y="21193"/>
                  </a:cubicBezTo>
                  <a:cubicBezTo>
                    <a:pt x="707832" y="10715"/>
                    <a:pt x="681162" y="4905"/>
                    <a:pt x="655540" y="7953"/>
                  </a:cubicBezTo>
                  <a:cubicBezTo>
                    <a:pt x="553337" y="20431"/>
                    <a:pt x="23557" y="219027"/>
                    <a:pt x="19080" y="223218"/>
                  </a:cubicBezTo>
                  <a:cubicBezTo>
                    <a:pt x="14317" y="227504"/>
                    <a:pt x="-13115" y="548020"/>
                    <a:pt x="35939" y="558308"/>
                  </a:cubicBezTo>
                  <a:cubicBezTo>
                    <a:pt x="85183" y="568214"/>
                    <a:pt x="277017" y="561070"/>
                    <a:pt x="339881" y="512397"/>
                  </a:cubicBezTo>
                  <a:cubicBezTo>
                    <a:pt x="403032" y="463724"/>
                    <a:pt x="548955" y="372189"/>
                    <a:pt x="565815" y="356759"/>
                  </a:cubicBezTo>
                  <a:cubicBezTo>
                    <a:pt x="588294" y="335899"/>
                    <a:pt x="663065" y="337899"/>
                    <a:pt x="664494" y="360950"/>
                  </a:cubicBezTo>
                  <a:cubicBezTo>
                    <a:pt x="664494" y="361521"/>
                    <a:pt x="664970" y="364378"/>
                    <a:pt x="665827" y="369236"/>
                  </a:cubicBezTo>
                  <a:lnTo>
                    <a:pt x="888617" y="256365"/>
                  </a:lnTo>
                  <a:lnTo>
                    <a:pt x="886617" y="241887"/>
                  </a:lnTo>
                  <a:close/>
                </a:path>
              </a:pathLst>
            </a:custGeom>
            <a:solidFill>
              <a:srgbClr val="1352AB"/>
            </a:solidFill>
            <a:ln w="9525" cap="flat">
              <a:noFill/>
              <a:prstDash val="solid"/>
              <a:miter/>
            </a:ln>
          </p:spPr>
          <p:txBody>
            <a:bodyPr rtlCol="0" anchor="ctr"/>
            <a:lstStyle/>
            <a:p>
              <a:endParaRPr lang="en-US" sz="900">
                <a:latin typeface="Lato" panose="020F0502020204030203" pitchFamily="34" charset="0"/>
              </a:endParaRPr>
            </a:p>
          </p:txBody>
        </p:sp>
        <p:sp>
          <p:nvSpPr>
            <p:cNvPr id="290" name="Freeform: Shape 289">
              <a:extLst>
                <a:ext uri="{FF2B5EF4-FFF2-40B4-BE49-F238E27FC236}">
                  <a16:creationId xmlns:a16="http://schemas.microsoft.com/office/drawing/2014/main" id="{7806D77A-0153-4BED-8221-82F3EDBFDE28}"/>
                </a:ext>
              </a:extLst>
            </p:cNvPr>
            <p:cNvSpPr/>
            <p:nvPr/>
          </p:nvSpPr>
          <p:spPr>
            <a:xfrm>
              <a:off x="16632286" y="7616574"/>
              <a:ext cx="2059203" cy="2019218"/>
            </a:xfrm>
            <a:custGeom>
              <a:avLst/>
              <a:gdLst>
                <a:gd name="connsiteX0" fmla="*/ 35948 w 981075"/>
                <a:gd name="connsiteY0" fmla="*/ 558403 h 962025"/>
                <a:gd name="connsiteX1" fmla="*/ 339890 w 981075"/>
                <a:gd name="connsiteY1" fmla="*/ 512492 h 962025"/>
                <a:gd name="connsiteX2" fmla="*/ 565824 w 981075"/>
                <a:gd name="connsiteY2" fmla="*/ 356854 h 962025"/>
                <a:gd name="connsiteX3" fmla="*/ 664503 w 981075"/>
                <a:gd name="connsiteY3" fmla="*/ 361045 h 962025"/>
                <a:gd name="connsiteX4" fmla="*/ 790994 w 981075"/>
                <a:gd name="connsiteY4" fmla="*/ 954643 h 962025"/>
                <a:gd name="connsiteX5" fmla="*/ 975113 w 981075"/>
                <a:gd name="connsiteY5" fmla="*/ 878062 h 962025"/>
                <a:gd name="connsiteX6" fmla="*/ 886530 w 981075"/>
                <a:gd name="connsiteY6" fmla="*/ 241887 h 962025"/>
                <a:gd name="connsiteX7" fmla="*/ 733464 w 981075"/>
                <a:gd name="connsiteY7" fmla="*/ 21193 h 962025"/>
                <a:gd name="connsiteX8" fmla="*/ 655454 w 981075"/>
                <a:gd name="connsiteY8" fmla="*/ 7953 h 962025"/>
                <a:gd name="connsiteX9" fmla="*/ 18993 w 981075"/>
                <a:gd name="connsiteY9" fmla="*/ 223218 h 962025"/>
                <a:gd name="connsiteX10" fmla="*/ 35948 w 981075"/>
                <a:gd name="connsiteY10" fmla="*/ 55840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075" h="962025">
                  <a:moveTo>
                    <a:pt x="35948" y="558403"/>
                  </a:moveTo>
                  <a:cubicBezTo>
                    <a:pt x="85287" y="568309"/>
                    <a:pt x="277026" y="561165"/>
                    <a:pt x="339890" y="512492"/>
                  </a:cubicBezTo>
                  <a:cubicBezTo>
                    <a:pt x="403041" y="463820"/>
                    <a:pt x="548964" y="372284"/>
                    <a:pt x="565824" y="356854"/>
                  </a:cubicBezTo>
                  <a:cubicBezTo>
                    <a:pt x="588303" y="335994"/>
                    <a:pt x="663074" y="337994"/>
                    <a:pt x="664503" y="361045"/>
                  </a:cubicBezTo>
                  <a:cubicBezTo>
                    <a:pt x="665074" y="369617"/>
                    <a:pt x="768135" y="945690"/>
                    <a:pt x="790994" y="954643"/>
                  </a:cubicBezTo>
                  <a:cubicBezTo>
                    <a:pt x="813474" y="963311"/>
                    <a:pt x="978256" y="932450"/>
                    <a:pt x="975113" y="878062"/>
                  </a:cubicBezTo>
                  <a:lnTo>
                    <a:pt x="886530" y="241887"/>
                  </a:lnTo>
                  <a:cubicBezTo>
                    <a:pt x="879863" y="145780"/>
                    <a:pt x="822617" y="57579"/>
                    <a:pt x="733464" y="21193"/>
                  </a:cubicBezTo>
                  <a:cubicBezTo>
                    <a:pt x="707746" y="10715"/>
                    <a:pt x="681076" y="4905"/>
                    <a:pt x="655454" y="7953"/>
                  </a:cubicBezTo>
                  <a:cubicBezTo>
                    <a:pt x="553251" y="20431"/>
                    <a:pt x="23470" y="219027"/>
                    <a:pt x="18993" y="223218"/>
                  </a:cubicBezTo>
                  <a:cubicBezTo>
                    <a:pt x="14326" y="227600"/>
                    <a:pt x="-13106" y="548116"/>
                    <a:pt x="35948" y="558403"/>
                  </a:cubicBezTo>
                  <a:close/>
                </a:path>
              </a:pathLst>
            </a:custGeom>
            <a:solidFill>
              <a:srgbClr val="255BB8"/>
            </a:solidFill>
            <a:ln w="9525" cap="flat">
              <a:noFill/>
              <a:prstDash val="solid"/>
              <a:miter/>
            </a:ln>
          </p:spPr>
          <p:txBody>
            <a:bodyPr rtlCol="0" anchor="ctr"/>
            <a:lstStyle/>
            <a:p>
              <a:endParaRPr lang="en-US" sz="900">
                <a:latin typeface="Lato" panose="020F0502020204030203" pitchFamily="34" charset="0"/>
              </a:endParaRPr>
            </a:p>
          </p:txBody>
        </p:sp>
        <p:sp>
          <p:nvSpPr>
            <p:cNvPr id="291" name="Freeform: Shape 290">
              <a:extLst>
                <a:ext uri="{FF2B5EF4-FFF2-40B4-BE49-F238E27FC236}">
                  <a16:creationId xmlns:a16="http://schemas.microsoft.com/office/drawing/2014/main" id="{AD0D2A9D-43CD-49AE-8BE0-C23CB074ACA7}"/>
                </a:ext>
              </a:extLst>
            </p:cNvPr>
            <p:cNvSpPr/>
            <p:nvPr/>
          </p:nvSpPr>
          <p:spPr>
            <a:xfrm>
              <a:off x="18135731" y="6337292"/>
              <a:ext cx="779698" cy="759706"/>
            </a:xfrm>
            <a:custGeom>
              <a:avLst/>
              <a:gdLst>
                <a:gd name="connsiteX0" fmla="*/ 111564 w 371475"/>
                <a:gd name="connsiteY0" fmla="*/ 359986 h 361950"/>
                <a:gd name="connsiteX1" fmla="*/ 182049 w 371475"/>
                <a:gd name="connsiteY1" fmla="*/ 298550 h 361950"/>
                <a:gd name="connsiteX2" fmla="*/ 289681 w 371475"/>
                <a:gd name="connsiteY2" fmla="*/ 255497 h 361950"/>
                <a:gd name="connsiteX3" fmla="*/ 367501 w 371475"/>
                <a:gd name="connsiteY3" fmla="*/ 119575 h 361950"/>
                <a:gd name="connsiteX4" fmla="*/ 315779 w 371475"/>
                <a:gd name="connsiteY4" fmla="*/ 8323 h 361950"/>
                <a:gd name="connsiteX5" fmla="*/ 279394 w 371475"/>
                <a:gd name="connsiteY5" fmla="*/ 85285 h 361950"/>
                <a:gd name="connsiteX6" fmla="*/ 190145 w 371475"/>
                <a:gd name="connsiteY6" fmla="*/ 151769 h 361950"/>
                <a:gd name="connsiteX7" fmla="*/ 185097 w 371475"/>
                <a:gd name="connsiteY7" fmla="*/ 151388 h 361950"/>
                <a:gd name="connsiteX8" fmla="*/ 209290 w 371475"/>
                <a:gd name="connsiteY8" fmla="*/ 76236 h 361950"/>
                <a:gd name="connsiteX9" fmla="*/ 201670 w 371475"/>
                <a:gd name="connsiteY9" fmla="*/ 15276 h 361950"/>
                <a:gd name="connsiteX10" fmla="*/ 143282 w 371475"/>
                <a:gd name="connsiteY10" fmla="*/ 93000 h 361950"/>
                <a:gd name="connsiteX11" fmla="*/ 114802 w 371475"/>
                <a:gd name="connsiteY11" fmla="*/ 154246 h 361950"/>
                <a:gd name="connsiteX12" fmla="*/ 21838 w 371475"/>
                <a:gd name="connsiteY12" fmla="*/ 276547 h 361950"/>
                <a:gd name="connsiteX13" fmla="*/ 12218 w 371475"/>
                <a:gd name="connsiteY13" fmla="*/ 283595 h 361950"/>
                <a:gd name="connsiteX14" fmla="*/ 111564 w 371475"/>
                <a:gd name="connsiteY14" fmla="*/ 359986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475" h="361950">
                  <a:moveTo>
                    <a:pt x="111564" y="359986"/>
                  </a:moveTo>
                  <a:cubicBezTo>
                    <a:pt x="111564" y="359986"/>
                    <a:pt x="158141" y="309884"/>
                    <a:pt x="182049" y="298550"/>
                  </a:cubicBezTo>
                  <a:cubicBezTo>
                    <a:pt x="205766" y="287120"/>
                    <a:pt x="260916" y="269213"/>
                    <a:pt x="289681" y="255497"/>
                  </a:cubicBezTo>
                  <a:cubicBezTo>
                    <a:pt x="318447" y="241495"/>
                    <a:pt x="360642" y="164438"/>
                    <a:pt x="367501" y="119575"/>
                  </a:cubicBezTo>
                  <a:cubicBezTo>
                    <a:pt x="374263" y="74998"/>
                    <a:pt x="341116" y="-3393"/>
                    <a:pt x="315779" y="8323"/>
                  </a:cubicBezTo>
                  <a:cubicBezTo>
                    <a:pt x="300159" y="15657"/>
                    <a:pt x="291015" y="51566"/>
                    <a:pt x="279394" y="85285"/>
                  </a:cubicBezTo>
                  <a:cubicBezTo>
                    <a:pt x="266059" y="123671"/>
                    <a:pt x="230817" y="151198"/>
                    <a:pt x="190145" y="151769"/>
                  </a:cubicBezTo>
                  <a:cubicBezTo>
                    <a:pt x="187764" y="151769"/>
                    <a:pt x="185954" y="151674"/>
                    <a:pt x="185097" y="151388"/>
                  </a:cubicBezTo>
                  <a:cubicBezTo>
                    <a:pt x="178620" y="149579"/>
                    <a:pt x="197955" y="93095"/>
                    <a:pt x="209290" y="76236"/>
                  </a:cubicBezTo>
                  <a:cubicBezTo>
                    <a:pt x="220625" y="59377"/>
                    <a:pt x="220625" y="16133"/>
                    <a:pt x="201670" y="15276"/>
                  </a:cubicBezTo>
                  <a:cubicBezTo>
                    <a:pt x="182620" y="14419"/>
                    <a:pt x="173190" y="56710"/>
                    <a:pt x="143282" y="93000"/>
                  </a:cubicBezTo>
                  <a:cubicBezTo>
                    <a:pt x="131471" y="107288"/>
                    <a:pt x="122137" y="130529"/>
                    <a:pt x="114802" y="154246"/>
                  </a:cubicBezTo>
                  <a:cubicBezTo>
                    <a:pt x="99372" y="204728"/>
                    <a:pt x="65558" y="246734"/>
                    <a:pt x="21838" y="276547"/>
                  </a:cubicBezTo>
                  <a:cubicBezTo>
                    <a:pt x="18600" y="278738"/>
                    <a:pt x="15361" y="281024"/>
                    <a:pt x="12218" y="283595"/>
                  </a:cubicBezTo>
                  <a:cubicBezTo>
                    <a:pt x="-19977" y="309313"/>
                    <a:pt x="111564" y="359986"/>
                    <a:pt x="111564" y="359986"/>
                  </a:cubicBezTo>
                  <a:close/>
                </a:path>
              </a:pathLst>
            </a:custGeom>
            <a:solidFill>
              <a:srgbClr val="FED0B5"/>
            </a:solidFill>
            <a:ln w="9525" cap="flat">
              <a:noFill/>
              <a:prstDash val="solid"/>
              <a:miter/>
            </a:ln>
          </p:spPr>
          <p:txBody>
            <a:bodyPr rtlCol="0" anchor="ctr"/>
            <a:lstStyle/>
            <a:p>
              <a:endParaRPr lang="en-US" sz="900">
                <a:latin typeface="Lato" panose="020F0502020204030203" pitchFamily="34" charset="0"/>
              </a:endParaRPr>
            </a:p>
          </p:txBody>
        </p:sp>
        <p:sp>
          <p:nvSpPr>
            <p:cNvPr id="292" name="Freeform: Shape 291">
              <a:extLst>
                <a:ext uri="{FF2B5EF4-FFF2-40B4-BE49-F238E27FC236}">
                  <a16:creationId xmlns:a16="http://schemas.microsoft.com/office/drawing/2014/main" id="{CB34E0ED-C6E1-4A21-8EBC-BF802B4BA076}"/>
                </a:ext>
              </a:extLst>
            </p:cNvPr>
            <p:cNvSpPr/>
            <p:nvPr/>
          </p:nvSpPr>
          <p:spPr>
            <a:xfrm>
              <a:off x="15242359" y="5772388"/>
              <a:ext cx="919644" cy="1519412"/>
            </a:xfrm>
            <a:custGeom>
              <a:avLst/>
              <a:gdLst>
                <a:gd name="connsiteX0" fmla="*/ 194760 w 438150"/>
                <a:gd name="connsiteY0" fmla="*/ 718185 h 723900"/>
                <a:gd name="connsiteX1" fmla="*/ 195427 w 438150"/>
                <a:gd name="connsiteY1" fmla="*/ 696754 h 723900"/>
                <a:gd name="connsiteX2" fmla="*/ 432600 w 438150"/>
                <a:gd name="connsiteY2" fmla="*/ 309848 h 723900"/>
                <a:gd name="connsiteX3" fmla="*/ 317157 w 438150"/>
                <a:gd name="connsiteY3" fmla="*/ 7144 h 723900"/>
                <a:gd name="connsiteX4" fmla="*/ 30073 w 438150"/>
                <a:gd name="connsiteY4" fmla="*/ 465868 h 723900"/>
                <a:gd name="connsiteX5" fmla="*/ 11786 w 438150"/>
                <a:gd name="connsiteY5" fmla="*/ 718185 h 723900"/>
                <a:gd name="connsiteX6" fmla="*/ 194760 w 438150"/>
                <a:gd name="connsiteY6" fmla="*/ 718185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723900">
                  <a:moveTo>
                    <a:pt x="194760" y="718185"/>
                  </a:moveTo>
                  <a:lnTo>
                    <a:pt x="195427" y="696754"/>
                  </a:lnTo>
                  <a:lnTo>
                    <a:pt x="432600" y="309848"/>
                  </a:lnTo>
                  <a:cubicBezTo>
                    <a:pt x="432600" y="309848"/>
                    <a:pt x="479368" y="19621"/>
                    <a:pt x="317157" y="7144"/>
                  </a:cubicBezTo>
                  <a:cubicBezTo>
                    <a:pt x="317157" y="7144"/>
                    <a:pt x="98749" y="303562"/>
                    <a:pt x="30073" y="465868"/>
                  </a:cubicBezTo>
                  <a:cubicBezTo>
                    <a:pt x="4642" y="525971"/>
                    <a:pt x="3404" y="621601"/>
                    <a:pt x="11786" y="718185"/>
                  </a:cubicBezTo>
                  <a:lnTo>
                    <a:pt x="194760" y="718185"/>
                  </a:lnTo>
                  <a:close/>
                </a:path>
              </a:pathLst>
            </a:custGeom>
            <a:solidFill>
              <a:srgbClr val="255BB8"/>
            </a:solidFill>
            <a:ln w="9525" cap="flat">
              <a:noFill/>
              <a:prstDash val="solid"/>
              <a:miter/>
            </a:ln>
          </p:spPr>
          <p:txBody>
            <a:bodyPr rtlCol="0" anchor="ctr"/>
            <a:lstStyle/>
            <a:p>
              <a:endParaRPr lang="en-US" sz="900">
                <a:latin typeface="Lato" panose="020F0502020204030203" pitchFamily="34" charset="0"/>
              </a:endParaRPr>
            </a:p>
          </p:txBody>
        </p:sp>
        <p:sp>
          <p:nvSpPr>
            <p:cNvPr id="293" name="Freeform: Shape 292">
              <a:extLst>
                <a:ext uri="{FF2B5EF4-FFF2-40B4-BE49-F238E27FC236}">
                  <a16:creationId xmlns:a16="http://schemas.microsoft.com/office/drawing/2014/main" id="{332E14AE-715B-49A8-A5E3-CE0D2AF5A849}"/>
                </a:ext>
              </a:extLst>
            </p:cNvPr>
            <p:cNvSpPr/>
            <p:nvPr/>
          </p:nvSpPr>
          <p:spPr>
            <a:xfrm>
              <a:off x="15728919" y="5720805"/>
              <a:ext cx="1639365" cy="3078808"/>
            </a:xfrm>
            <a:custGeom>
              <a:avLst/>
              <a:gdLst>
                <a:gd name="connsiteX0" fmla="*/ 15144 w 781050"/>
                <a:gd name="connsiteY0" fmla="*/ 346331 h 1466850"/>
                <a:gd name="connsiteX1" fmla="*/ 77152 w 781050"/>
                <a:gd name="connsiteY1" fmla="*/ 729617 h 1466850"/>
                <a:gd name="connsiteX2" fmla="*/ 52386 w 781050"/>
                <a:gd name="connsiteY2" fmla="*/ 1191294 h 1466850"/>
                <a:gd name="connsiteX3" fmla="*/ 214978 w 781050"/>
                <a:gd name="connsiteY3" fmla="*/ 1379412 h 1466850"/>
                <a:gd name="connsiteX4" fmla="*/ 285368 w 781050"/>
                <a:gd name="connsiteY4" fmla="*/ 1416179 h 1466850"/>
                <a:gd name="connsiteX5" fmla="*/ 441673 w 781050"/>
                <a:gd name="connsiteY5" fmla="*/ 1460470 h 1466850"/>
                <a:gd name="connsiteX6" fmla="*/ 723613 w 781050"/>
                <a:gd name="connsiteY6" fmla="*/ 1377602 h 1466850"/>
                <a:gd name="connsiteX7" fmla="*/ 778858 w 781050"/>
                <a:gd name="connsiteY7" fmla="*/ 248414 h 1466850"/>
                <a:gd name="connsiteX8" fmla="*/ 406621 w 781050"/>
                <a:gd name="connsiteY8" fmla="*/ 52484 h 1466850"/>
                <a:gd name="connsiteX9" fmla="*/ 110394 w 781050"/>
                <a:gd name="connsiteY9" fmla="*/ 13146 h 1466850"/>
                <a:gd name="connsiteX10" fmla="*/ 15144 w 781050"/>
                <a:gd name="connsiteY10" fmla="*/ 346331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050" h="1466850">
                  <a:moveTo>
                    <a:pt x="15144" y="346331"/>
                  </a:moveTo>
                  <a:cubicBezTo>
                    <a:pt x="43242" y="451582"/>
                    <a:pt x="77152" y="619889"/>
                    <a:pt x="77152" y="729617"/>
                  </a:cubicBezTo>
                  <a:cubicBezTo>
                    <a:pt x="77152" y="839345"/>
                    <a:pt x="66769" y="1147764"/>
                    <a:pt x="52386" y="1191294"/>
                  </a:cubicBezTo>
                  <a:cubicBezTo>
                    <a:pt x="43052" y="1219678"/>
                    <a:pt x="102107" y="1309880"/>
                    <a:pt x="214978" y="1379412"/>
                  </a:cubicBezTo>
                  <a:cubicBezTo>
                    <a:pt x="236314" y="1392461"/>
                    <a:pt x="259746" y="1404939"/>
                    <a:pt x="285368" y="1416179"/>
                  </a:cubicBezTo>
                  <a:cubicBezTo>
                    <a:pt x="331469" y="1436467"/>
                    <a:pt x="383856" y="1452374"/>
                    <a:pt x="441673" y="1460470"/>
                  </a:cubicBezTo>
                  <a:cubicBezTo>
                    <a:pt x="697514" y="1495903"/>
                    <a:pt x="723613" y="1377602"/>
                    <a:pt x="723613" y="1377602"/>
                  </a:cubicBezTo>
                  <a:lnTo>
                    <a:pt x="778858" y="248414"/>
                  </a:lnTo>
                  <a:cubicBezTo>
                    <a:pt x="778858" y="248414"/>
                    <a:pt x="553496" y="85631"/>
                    <a:pt x="406621" y="52484"/>
                  </a:cubicBezTo>
                  <a:cubicBezTo>
                    <a:pt x="259650" y="19433"/>
                    <a:pt x="163257" y="-4570"/>
                    <a:pt x="110394" y="13146"/>
                  </a:cubicBezTo>
                  <a:cubicBezTo>
                    <a:pt x="61721" y="29529"/>
                    <a:pt x="-18480" y="221458"/>
                    <a:pt x="15144" y="346331"/>
                  </a:cubicBezTo>
                  <a:close/>
                </a:path>
              </a:pathLst>
            </a:custGeom>
            <a:solidFill>
              <a:srgbClr val="5576DB"/>
            </a:solidFill>
            <a:ln w="9525" cap="flat">
              <a:noFill/>
              <a:prstDash val="solid"/>
              <a:miter/>
            </a:ln>
          </p:spPr>
          <p:txBody>
            <a:bodyPr rtlCol="0" anchor="ctr"/>
            <a:lstStyle/>
            <a:p>
              <a:endParaRPr lang="en-US" sz="900">
                <a:latin typeface="Lato" panose="020F0502020204030203" pitchFamily="34" charset="0"/>
              </a:endParaRPr>
            </a:p>
          </p:txBody>
        </p:sp>
        <p:sp>
          <p:nvSpPr>
            <p:cNvPr id="294" name="Freeform: Shape 293">
              <a:extLst>
                <a:ext uri="{FF2B5EF4-FFF2-40B4-BE49-F238E27FC236}">
                  <a16:creationId xmlns:a16="http://schemas.microsoft.com/office/drawing/2014/main" id="{2A4CCE66-35A0-439C-AD7A-5A439BE414B6}"/>
                </a:ext>
              </a:extLst>
            </p:cNvPr>
            <p:cNvSpPr/>
            <p:nvPr/>
          </p:nvSpPr>
          <p:spPr>
            <a:xfrm>
              <a:off x="16165149" y="8047706"/>
              <a:ext cx="159938" cy="659745"/>
            </a:xfrm>
            <a:custGeom>
              <a:avLst/>
              <a:gdLst>
                <a:gd name="connsiteX0" fmla="*/ 7144 w 76200"/>
                <a:gd name="connsiteY0" fmla="*/ 270700 h 314325"/>
                <a:gd name="connsiteX1" fmla="*/ 77534 w 76200"/>
                <a:gd name="connsiteY1" fmla="*/ 307467 h 314325"/>
                <a:gd name="connsiteX2" fmla="*/ 76771 w 76200"/>
                <a:gd name="connsiteY2" fmla="*/ 300990 h 314325"/>
                <a:gd name="connsiteX3" fmla="*/ 76486 w 76200"/>
                <a:gd name="connsiteY3" fmla="*/ 7144 h 314325"/>
                <a:gd name="connsiteX4" fmla="*/ 7144 w 76200"/>
                <a:gd name="connsiteY4" fmla="*/ 270700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314325">
                  <a:moveTo>
                    <a:pt x="7144" y="270700"/>
                  </a:moveTo>
                  <a:cubicBezTo>
                    <a:pt x="28480" y="283750"/>
                    <a:pt x="51911" y="296228"/>
                    <a:pt x="77534" y="307467"/>
                  </a:cubicBezTo>
                  <a:cubicBezTo>
                    <a:pt x="77248" y="305371"/>
                    <a:pt x="77058" y="303276"/>
                    <a:pt x="76771" y="300990"/>
                  </a:cubicBezTo>
                  <a:cubicBezTo>
                    <a:pt x="76771" y="300990"/>
                    <a:pt x="47339" y="171736"/>
                    <a:pt x="76486" y="7144"/>
                  </a:cubicBezTo>
                  <a:cubicBezTo>
                    <a:pt x="72485" y="21336"/>
                    <a:pt x="7430" y="252984"/>
                    <a:pt x="7144" y="270700"/>
                  </a:cubicBezTo>
                  <a:close/>
                </a:path>
              </a:pathLst>
            </a:custGeom>
            <a:solidFill>
              <a:srgbClr val="1352AB"/>
            </a:solidFill>
            <a:ln w="9525" cap="flat">
              <a:noFill/>
              <a:prstDash val="solid"/>
              <a:miter/>
            </a:ln>
          </p:spPr>
          <p:txBody>
            <a:bodyPr rtlCol="0" anchor="ctr"/>
            <a:lstStyle/>
            <a:p>
              <a:endParaRPr lang="en-US" sz="900">
                <a:latin typeface="Lato" panose="020F0502020204030203" pitchFamily="34" charset="0"/>
              </a:endParaRPr>
            </a:p>
          </p:txBody>
        </p:sp>
        <p:sp>
          <p:nvSpPr>
            <p:cNvPr id="295" name="Freeform: Shape 294">
              <a:extLst>
                <a:ext uri="{FF2B5EF4-FFF2-40B4-BE49-F238E27FC236}">
                  <a16:creationId xmlns:a16="http://schemas.microsoft.com/office/drawing/2014/main" id="{43A8549B-E0A7-48CF-BD2C-3E6374EFBA7D}"/>
                </a:ext>
              </a:extLst>
            </p:cNvPr>
            <p:cNvSpPr/>
            <p:nvPr/>
          </p:nvSpPr>
          <p:spPr>
            <a:xfrm>
              <a:off x="17075080" y="6228119"/>
              <a:ext cx="1339481" cy="1719334"/>
            </a:xfrm>
            <a:custGeom>
              <a:avLst/>
              <a:gdLst>
                <a:gd name="connsiteX0" fmla="*/ 307809 w 638175"/>
                <a:gd name="connsiteY0" fmla="*/ 480771 h 819150"/>
                <a:gd name="connsiteX1" fmla="*/ 133596 w 638175"/>
                <a:gd name="connsiteY1" fmla="*/ 8045 h 819150"/>
                <a:gd name="connsiteX2" fmla="*/ 18534 w 638175"/>
                <a:gd name="connsiteY2" fmla="*/ 356374 h 819150"/>
                <a:gd name="connsiteX3" fmla="*/ 219131 w 638175"/>
                <a:gd name="connsiteY3" fmla="*/ 816718 h 819150"/>
                <a:gd name="connsiteX4" fmla="*/ 638802 w 638175"/>
                <a:gd name="connsiteY4" fmla="*/ 402094 h 819150"/>
                <a:gd name="connsiteX5" fmla="*/ 531742 w 638175"/>
                <a:gd name="connsiteY5" fmla="*/ 297319 h 819150"/>
                <a:gd name="connsiteX6" fmla="*/ 307809 w 638175"/>
                <a:gd name="connsiteY6" fmla="*/ 480771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175" h="819150">
                  <a:moveTo>
                    <a:pt x="307809" y="480771"/>
                  </a:moveTo>
                  <a:cubicBezTo>
                    <a:pt x="307809" y="480771"/>
                    <a:pt x="293807" y="-16815"/>
                    <a:pt x="133596" y="8045"/>
                  </a:cubicBezTo>
                  <a:cubicBezTo>
                    <a:pt x="-26615" y="32905"/>
                    <a:pt x="6057" y="308178"/>
                    <a:pt x="18534" y="356374"/>
                  </a:cubicBezTo>
                  <a:cubicBezTo>
                    <a:pt x="31012" y="404571"/>
                    <a:pt x="104069" y="826052"/>
                    <a:pt x="219131" y="816718"/>
                  </a:cubicBezTo>
                  <a:cubicBezTo>
                    <a:pt x="334193" y="807383"/>
                    <a:pt x="638802" y="402094"/>
                    <a:pt x="638802" y="402094"/>
                  </a:cubicBezTo>
                  <a:cubicBezTo>
                    <a:pt x="638802" y="402094"/>
                    <a:pt x="569079" y="270840"/>
                    <a:pt x="531742" y="297319"/>
                  </a:cubicBezTo>
                  <a:cubicBezTo>
                    <a:pt x="494403" y="323704"/>
                    <a:pt x="307809" y="480771"/>
                    <a:pt x="307809" y="480771"/>
                  </a:cubicBezTo>
                  <a:close/>
                </a:path>
              </a:pathLst>
            </a:custGeom>
            <a:solidFill>
              <a:srgbClr val="3765C7"/>
            </a:solidFill>
            <a:ln w="9525" cap="flat">
              <a:noFill/>
              <a:prstDash val="solid"/>
              <a:miter/>
            </a:ln>
          </p:spPr>
          <p:txBody>
            <a:bodyPr rtlCol="0" anchor="ctr"/>
            <a:lstStyle/>
            <a:p>
              <a:endParaRPr lang="en-US" sz="900">
                <a:latin typeface="Lato" panose="020F0502020204030203" pitchFamily="34" charset="0"/>
              </a:endParaRPr>
            </a:p>
          </p:txBody>
        </p:sp>
        <p:sp>
          <p:nvSpPr>
            <p:cNvPr id="296" name="Freeform: Shape 295">
              <a:extLst>
                <a:ext uri="{FF2B5EF4-FFF2-40B4-BE49-F238E27FC236}">
                  <a16:creationId xmlns:a16="http://schemas.microsoft.com/office/drawing/2014/main" id="{704BDB49-91DF-46D4-A25F-A2DE51AD7EC6}"/>
                </a:ext>
              </a:extLst>
            </p:cNvPr>
            <p:cNvSpPr/>
            <p:nvPr/>
          </p:nvSpPr>
          <p:spPr>
            <a:xfrm>
              <a:off x="16341581" y="5270950"/>
              <a:ext cx="599768" cy="659745"/>
            </a:xfrm>
            <a:custGeom>
              <a:avLst/>
              <a:gdLst>
                <a:gd name="connsiteX0" fmla="*/ 12906 w 285750"/>
                <a:gd name="connsiteY0" fmla="*/ 221757 h 314325"/>
                <a:gd name="connsiteX1" fmla="*/ 283130 w 285750"/>
                <a:gd name="connsiteY1" fmla="*/ 291290 h 314325"/>
                <a:gd name="connsiteX2" fmla="*/ 283130 w 285750"/>
                <a:gd name="connsiteY2" fmla="*/ 53355 h 314325"/>
                <a:gd name="connsiteX3" fmla="*/ 22717 w 285750"/>
                <a:gd name="connsiteY3" fmla="*/ 76882 h 314325"/>
                <a:gd name="connsiteX4" fmla="*/ 12906 w 285750"/>
                <a:gd name="connsiteY4" fmla="*/ 221757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314325">
                  <a:moveTo>
                    <a:pt x="12906" y="221757"/>
                  </a:moveTo>
                  <a:cubicBezTo>
                    <a:pt x="86058" y="315007"/>
                    <a:pt x="179403" y="324818"/>
                    <a:pt x="283130" y="291290"/>
                  </a:cubicBezTo>
                  <a:cubicBezTo>
                    <a:pt x="275605" y="172323"/>
                    <a:pt x="287512" y="147653"/>
                    <a:pt x="283130" y="53355"/>
                  </a:cubicBezTo>
                  <a:cubicBezTo>
                    <a:pt x="278749" y="-40942"/>
                    <a:pt x="34432" y="30876"/>
                    <a:pt x="22717" y="76882"/>
                  </a:cubicBezTo>
                  <a:cubicBezTo>
                    <a:pt x="10905" y="123173"/>
                    <a:pt x="143" y="190706"/>
                    <a:pt x="12906" y="221757"/>
                  </a:cubicBezTo>
                  <a:close/>
                </a:path>
              </a:pathLst>
            </a:custGeom>
            <a:solidFill>
              <a:srgbClr val="F2C0A7"/>
            </a:solidFill>
            <a:ln w="9525" cap="flat">
              <a:noFill/>
              <a:prstDash val="solid"/>
              <a:miter/>
            </a:ln>
          </p:spPr>
          <p:txBody>
            <a:bodyPr rtlCol="0" anchor="ctr"/>
            <a:lstStyle/>
            <a:p>
              <a:endParaRPr lang="en-US" sz="900">
                <a:latin typeface="Lato" panose="020F0502020204030203" pitchFamily="34" charset="0"/>
              </a:endParaRPr>
            </a:p>
          </p:txBody>
        </p:sp>
        <p:sp>
          <p:nvSpPr>
            <p:cNvPr id="297" name="Freeform: Shape 296">
              <a:extLst>
                <a:ext uri="{FF2B5EF4-FFF2-40B4-BE49-F238E27FC236}">
                  <a16:creationId xmlns:a16="http://schemas.microsoft.com/office/drawing/2014/main" id="{C273867F-9F30-41B8-9197-6E401F9785B8}"/>
                </a:ext>
              </a:extLst>
            </p:cNvPr>
            <p:cNvSpPr/>
            <p:nvPr/>
          </p:nvSpPr>
          <p:spPr>
            <a:xfrm>
              <a:off x="16284603" y="5702015"/>
              <a:ext cx="759706" cy="379853"/>
            </a:xfrm>
            <a:custGeom>
              <a:avLst/>
              <a:gdLst>
                <a:gd name="connsiteX0" fmla="*/ 315038 w 361950"/>
                <a:gd name="connsiteY0" fmla="*/ 68485 h 180975"/>
                <a:gd name="connsiteX1" fmla="*/ 359615 w 361950"/>
                <a:gd name="connsiteY1" fmla="*/ 167545 h 180975"/>
                <a:gd name="connsiteX2" fmla="*/ 90153 w 361950"/>
                <a:gd name="connsiteY2" fmla="*/ 155258 h 180975"/>
                <a:gd name="connsiteX3" fmla="*/ 7762 w 361950"/>
                <a:gd name="connsiteY3" fmla="*/ 68389 h 180975"/>
                <a:gd name="connsiteX4" fmla="*/ 35575 w 361950"/>
                <a:gd name="connsiteY4" fmla="*/ 7144 h 180975"/>
                <a:gd name="connsiteX5" fmla="*/ 315038 w 361950"/>
                <a:gd name="connsiteY5" fmla="*/ 6848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180975">
                  <a:moveTo>
                    <a:pt x="315038" y="68485"/>
                  </a:moveTo>
                  <a:cubicBezTo>
                    <a:pt x="315038" y="68485"/>
                    <a:pt x="371807" y="158687"/>
                    <a:pt x="359615" y="167545"/>
                  </a:cubicBezTo>
                  <a:cubicBezTo>
                    <a:pt x="347328" y="176498"/>
                    <a:pt x="205120" y="202597"/>
                    <a:pt x="90153" y="155258"/>
                  </a:cubicBezTo>
                  <a:cubicBezTo>
                    <a:pt x="25573" y="118491"/>
                    <a:pt x="13286" y="104013"/>
                    <a:pt x="7762" y="68389"/>
                  </a:cubicBezTo>
                  <a:cubicBezTo>
                    <a:pt x="2237" y="32766"/>
                    <a:pt x="35575" y="7144"/>
                    <a:pt x="35575" y="7144"/>
                  </a:cubicBezTo>
                  <a:cubicBezTo>
                    <a:pt x="35575" y="7144"/>
                    <a:pt x="156923" y="156496"/>
                    <a:pt x="315038" y="68485"/>
                  </a:cubicBez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298" name="Freeform: Shape 297">
              <a:extLst>
                <a:ext uri="{FF2B5EF4-FFF2-40B4-BE49-F238E27FC236}">
                  <a16:creationId xmlns:a16="http://schemas.microsoft.com/office/drawing/2014/main" id="{3F597703-639D-47EC-85E2-C81A6592C487}"/>
                </a:ext>
              </a:extLst>
            </p:cNvPr>
            <p:cNvSpPr/>
            <p:nvPr/>
          </p:nvSpPr>
          <p:spPr>
            <a:xfrm>
              <a:off x="16538670" y="4745134"/>
              <a:ext cx="559783" cy="999613"/>
            </a:xfrm>
            <a:custGeom>
              <a:avLst/>
              <a:gdLst>
                <a:gd name="connsiteX0" fmla="*/ 263907 w 266700"/>
                <a:gd name="connsiteY0" fmla="*/ 114991 h 476250"/>
                <a:gd name="connsiteX1" fmla="*/ 250953 w 266700"/>
                <a:gd name="connsiteY1" fmla="*/ 226624 h 476250"/>
                <a:gd name="connsiteX2" fmla="*/ 253524 w 266700"/>
                <a:gd name="connsiteY2" fmla="*/ 361784 h 476250"/>
                <a:gd name="connsiteX3" fmla="*/ 258668 w 266700"/>
                <a:gd name="connsiteY3" fmla="*/ 413695 h 476250"/>
                <a:gd name="connsiteX4" fmla="*/ 237522 w 266700"/>
                <a:gd name="connsiteY4" fmla="*/ 459796 h 476250"/>
                <a:gd name="connsiteX5" fmla="*/ 193231 w 266700"/>
                <a:gd name="connsiteY5" fmla="*/ 471893 h 476250"/>
                <a:gd name="connsiteX6" fmla="*/ 135319 w 266700"/>
                <a:gd name="connsiteY6" fmla="*/ 456462 h 476250"/>
                <a:gd name="connsiteX7" fmla="*/ 79693 w 266700"/>
                <a:gd name="connsiteY7" fmla="*/ 385596 h 476250"/>
                <a:gd name="connsiteX8" fmla="*/ 17780 w 266700"/>
                <a:gd name="connsiteY8" fmla="*/ 246436 h 476250"/>
                <a:gd name="connsiteX9" fmla="*/ 21305 w 266700"/>
                <a:gd name="connsiteY9" fmla="*/ 96608 h 476250"/>
                <a:gd name="connsiteX10" fmla="*/ 135605 w 266700"/>
                <a:gd name="connsiteY10" fmla="*/ 7454 h 476250"/>
                <a:gd name="connsiteX11" fmla="*/ 192278 w 266700"/>
                <a:gd name="connsiteY11" fmla="*/ 10502 h 476250"/>
                <a:gd name="connsiteX12" fmla="*/ 236093 w 266700"/>
                <a:gd name="connsiteY12" fmla="*/ 18312 h 476250"/>
                <a:gd name="connsiteX13" fmla="*/ 263907 w 266700"/>
                <a:gd name="connsiteY13" fmla="*/ 11499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700" h="476250">
                  <a:moveTo>
                    <a:pt x="263907" y="114991"/>
                  </a:moveTo>
                  <a:cubicBezTo>
                    <a:pt x="263621" y="152520"/>
                    <a:pt x="255238" y="189381"/>
                    <a:pt x="250953" y="226624"/>
                  </a:cubicBezTo>
                  <a:cubicBezTo>
                    <a:pt x="245809" y="271582"/>
                    <a:pt x="246666" y="317112"/>
                    <a:pt x="253524" y="361784"/>
                  </a:cubicBezTo>
                  <a:cubicBezTo>
                    <a:pt x="256191" y="379024"/>
                    <a:pt x="259716" y="396265"/>
                    <a:pt x="258668" y="413695"/>
                  </a:cubicBezTo>
                  <a:cubicBezTo>
                    <a:pt x="257620" y="431031"/>
                    <a:pt x="251238" y="449033"/>
                    <a:pt x="237522" y="459796"/>
                  </a:cubicBezTo>
                  <a:cubicBezTo>
                    <a:pt x="225235" y="469416"/>
                    <a:pt x="208852" y="472083"/>
                    <a:pt x="193231" y="471893"/>
                  </a:cubicBezTo>
                  <a:cubicBezTo>
                    <a:pt x="173038" y="471703"/>
                    <a:pt x="152464" y="467226"/>
                    <a:pt x="135319" y="456462"/>
                  </a:cubicBezTo>
                  <a:cubicBezTo>
                    <a:pt x="109506" y="440365"/>
                    <a:pt x="94076" y="412362"/>
                    <a:pt x="79693" y="385596"/>
                  </a:cubicBezTo>
                  <a:cubicBezTo>
                    <a:pt x="55595" y="340734"/>
                    <a:pt x="31401" y="295490"/>
                    <a:pt x="17780" y="246436"/>
                  </a:cubicBezTo>
                  <a:cubicBezTo>
                    <a:pt x="4160" y="197382"/>
                    <a:pt x="1874" y="143661"/>
                    <a:pt x="21305" y="96608"/>
                  </a:cubicBezTo>
                  <a:cubicBezTo>
                    <a:pt x="40831" y="49554"/>
                    <a:pt x="84931" y="11073"/>
                    <a:pt x="135605" y="7454"/>
                  </a:cubicBezTo>
                  <a:cubicBezTo>
                    <a:pt x="154559" y="6120"/>
                    <a:pt x="173324" y="9454"/>
                    <a:pt x="192278" y="10502"/>
                  </a:cubicBezTo>
                  <a:cubicBezTo>
                    <a:pt x="208662" y="11454"/>
                    <a:pt x="225235" y="4120"/>
                    <a:pt x="236093" y="18312"/>
                  </a:cubicBezTo>
                  <a:cubicBezTo>
                    <a:pt x="257048" y="45744"/>
                    <a:pt x="264192" y="81082"/>
                    <a:pt x="263907" y="114991"/>
                  </a:cubicBezTo>
                  <a:close/>
                </a:path>
              </a:pathLst>
            </a:custGeom>
            <a:solidFill>
              <a:srgbClr val="FED0B5"/>
            </a:solidFill>
            <a:ln w="9525" cap="flat">
              <a:noFill/>
              <a:prstDash val="solid"/>
              <a:miter/>
            </a:ln>
          </p:spPr>
          <p:txBody>
            <a:bodyPr rtlCol="0" anchor="ctr"/>
            <a:lstStyle/>
            <a:p>
              <a:endParaRPr lang="en-US" sz="900">
                <a:latin typeface="Lato" panose="020F0502020204030203" pitchFamily="34" charset="0"/>
              </a:endParaRPr>
            </a:p>
          </p:txBody>
        </p:sp>
        <p:sp>
          <p:nvSpPr>
            <p:cNvPr id="299" name="Freeform: Shape 298">
              <a:extLst>
                <a:ext uri="{FF2B5EF4-FFF2-40B4-BE49-F238E27FC236}">
                  <a16:creationId xmlns:a16="http://schemas.microsoft.com/office/drawing/2014/main" id="{92D32D7C-38EA-4BD7-B876-C5C2A8C94E38}"/>
                </a:ext>
              </a:extLst>
            </p:cNvPr>
            <p:cNvSpPr/>
            <p:nvPr/>
          </p:nvSpPr>
          <p:spPr>
            <a:xfrm>
              <a:off x="16055640" y="4481217"/>
              <a:ext cx="1019605" cy="1219528"/>
            </a:xfrm>
            <a:custGeom>
              <a:avLst/>
              <a:gdLst>
                <a:gd name="connsiteX0" fmla="*/ 28361 w 485775"/>
                <a:gd name="connsiteY0" fmla="*/ 383701 h 581025"/>
                <a:gd name="connsiteX1" fmla="*/ 83416 w 485775"/>
                <a:gd name="connsiteY1" fmla="*/ 502477 h 581025"/>
                <a:gd name="connsiteX2" fmla="*/ 151520 w 485775"/>
                <a:gd name="connsiteY2" fmla="*/ 574677 h 581025"/>
                <a:gd name="connsiteX3" fmla="*/ 252580 w 485775"/>
                <a:gd name="connsiteY3" fmla="*/ 546578 h 581025"/>
                <a:gd name="connsiteX4" fmla="*/ 325351 w 485775"/>
                <a:gd name="connsiteY4" fmla="*/ 464568 h 581025"/>
                <a:gd name="connsiteX5" fmla="*/ 364404 w 485775"/>
                <a:gd name="connsiteY5" fmla="*/ 440088 h 581025"/>
                <a:gd name="connsiteX6" fmla="*/ 398027 w 485775"/>
                <a:gd name="connsiteY6" fmla="*/ 505239 h 581025"/>
                <a:gd name="connsiteX7" fmla="*/ 412505 w 485775"/>
                <a:gd name="connsiteY7" fmla="*/ 383701 h 581025"/>
                <a:gd name="connsiteX8" fmla="*/ 446032 w 485775"/>
                <a:gd name="connsiteY8" fmla="*/ 305786 h 581025"/>
                <a:gd name="connsiteX9" fmla="*/ 441841 w 485775"/>
                <a:gd name="connsiteY9" fmla="*/ 250922 h 581025"/>
                <a:gd name="connsiteX10" fmla="*/ 434888 w 485775"/>
                <a:gd name="connsiteY10" fmla="*/ 210155 h 581025"/>
                <a:gd name="connsiteX11" fmla="*/ 456986 w 485775"/>
                <a:gd name="connsiteY11" fmla="*/ 169769 h 581025"/>
                <a:gd name="connsiteX12" fmla="*/ 476227 w 485775"/>
                <a:gd name="connsiteY12" fmla="*/ 120525 h 581025"/>
                <a:gd name="connsiteX13" fmla="*/ 452510 w 485775"/>
                <a:gd name="connsiteY13" fmla="*/ 29085 h 581025"/>
                <a:gd name="connsiteX14" fmla="*/ 342210 w 485775"/>
                <a:gd name="connsiteY14" fmla="*/ 9273 h 581025"/>
                <a:gd name="connsiteX15" fmla="*/ 224005 w 485775"/>
                <a:gd name="connsiteY15" fmla="*/ 26799 h 581025"/>
                <a:gd name="connsiteX16" fmla="*/ 118087 w 485775"/>
                <a:gd name="connsiteY16" fmla="*/ 80139 h 581025"/>
                <a:gd name="connsiteX17" fmla="*/ 44935 w 485775"/>
                <a:gd name="connsiteY17" fmla="*/ 184818 h 581025"/>
                <a:gd name="connsiteX18" fmla="*/ 7406 w 485775"/>
                <a:gd name="connsiteY18" fmla="*/ 287784 h 581025"/>
                <a:gd name="connsiteX19" fmla="*/ 28361 w 485775"/>
                <a:gd name="connsiteY19" fmla="*/ 38370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581025">
                  <a:moveTo>
                    <a:pt x="28361" y="383701"/>
                  </a:moveTo>
                  <a:cubicBezTo>
                    <a:pt x="44363" y="424277"/>
                    <a:pt x="62651" y="463996"/>
                    <a:pt x="83416" y="502477"/>
                  </a:cubicBezTo>
                  <a:cubicBezTo>
                    <a:pt x="99418" y="532290"/>
                    <a:pt x="119420" y="563723"/>
                    <a:pt x="151520" y="574677"/>
                  </a:cubicBezTo>
                  <a:cubicBezTo>
                    <a:pt x="186191" y="586773"/>
                    <a:pt x="224862" y="570676"/>
                    <a:pt x="252580" y="546578"/>
                  </a:cubicBezTo>
                  <a:cubicBezTo>
                    <a:pt x="280298" y="522670"/>
                    <a:pt x="300300" y="491333"/>
                    <a:pt x="325351" y="464568"/>
                  </a:cubicBezTo>
                  <a:cubicBezTo>
                    <a:pt x="336114" y="453233"/>
                    <a:pt x="348592" y="439326"/>
                    <a:pt x="364404" y="440088"/>
                  </a:cubicBezTo>
                  <a:cubicBezTo>
                    <a:pt x="373929" y="440469"/>
                    <a:pt x="385073" y="500286"/>
                    <a:pt x="398027" y="505239"/>
                  </a:cubicBezTo>
                  <a:cubicBezTo>
                    <a:pt x="400122" y="480284"/>
                    <a:pt x="400789" y="406180"/>
                    <a:pt x="412505" y="383701"/>
                  </a:cubicBezTo>
                  <a:cubicBezTo>
                    <a:pt x="425554" y="358459"/>
                    <a:pt x="441937" y="333885"/>
                    <a:pt x="446032" y="305786"/>
                  </a:cubicBezTo>
                  <a:cubicBezTo>
                    <a:pt x="448890" y="287307"/>
                    <a:pt x="446223" y="268829"/>
                    <a:pt x="441841" y="250922"/>
                  </a:cubicBezTo>
                  <a:cubicBezTo>
                    <a:pt x="438413" y="237873"/>
                    <a:pt x="431459" y="223776"/>
                    <a:pt x="434888" y="210155"/>
                  </a:cubicBezTo>
                  <a:cubicBezTo>
                    <a:pt x="438699" y="195867"/>
                    <a:pt x="450129" y="182818"/>
                    <a:pt x="456986" y="169769"/>
                  </a:cubicBezTo>
                  <a:cubicBezTo>
                    <a:pt x="465273" y="154338"/>
                    <a:pt x="472417" y="137860"/>
                    <a:pt x="476227" y="120525"/>
                  </a:cubicBezTo>
                  <a:cubicBezTo>
                    <a:pt x="483180" y="88235"/>
                    <a:pt x="477179" y="51183"/>
                    <a:pt x="452510" y="29085"/>
                  </a:cubicBezTo>
                  <a:cubicBezTo>
                    <a:pt x="423840" y="3462"/>
                    <a:pt x="380500" y="5748"/>
                    <a:pt x="342210" y="9273"/>
                  </a:cubicBezTo>
                  <a:cubicBezTo>
                    <a:pt x="302396" y="13083"/>
                    <a:pt x="262676" y="16797"/>
                    <a:pt x="224005" y="26799"/>
                  </a:cubicBezTo>
                  <a:cubicBezTo>
                    <a:pt x="185333" y="36800"/>
                    <a:pt x="147805" y="53373"/>
                    <a:pt x="118087" y="80139"/>
                  </a:cubicBezTo>
                  <a:cubicBezTo>
                    <a:pt x="86369" y="108618"/>
                    <a:pt x="65318" y="147099"/>
                    <a:pt x="44935" y="184818"/>
                  </a:cubicBezTo>
                  <a:cubicBezTo>
                    <a:pt x="27409" y="217204"/>
                    <a:pt x="9502" y="251017"/>
                    <a:pt x="7406" y="287784"/>
                  </a:cubicBezTo>
                  <a:cubicBezTo>
                    <a:pt x="5311" y="320931"/>
                    <a:pt x="16074" y="352935"/>
                    <a:pt x="28361" y="383701"/>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300" name="Freeform: Shape 299">
              <a:extLst>
                <a:ext uri="{FF2B5EF4-FFF2-40B4-BE49-F238E27FC236}">
                  <a16:creationId xmlns:a16="http://schemas.microsoft.com/office/drawing/2014/main" id="{E74A352E-F4DA-4884-92B1-215928C903AF}"/>
                </a:ext>
              </a:extLst>
            </p:cNvPr>
            <p:cNvSpPr/>
            <p:nvPr/>
          </p:nvSpPr>
          <p:spPr>
            <a:xfrm>
              <a:off x="15021391" y="6527845"/>
              <a:ext cx="1819295" cy="2079195"/>
            </a:xfrm>
            <a:custGeom>
              <a:avLst/>
              <a:gdLst>
                <a:gd name="connsiteX0" fmla="*/ 859631 w 866775"/>
                <a:gd name="connsiteY0" fmla="*/ 508753 h 990600"/>
                <a:gd name="connsiteX1" fmla="*/ 857917 w 866775"/>
                <a:gd name="connsiteY1" fmla="*/ 919281 h 990600"/>
                <a:gd name="connsiteX2" fmla="*/ 842201 w 866775"/>
                <a:gd name="connsiteY2" fmla="*/ 954143 h 990600"/>
                <a:gd name="connsiteX3" fmla="*/ 781050 w 866775"/>
                <a:gd name="connsiteY3" fmla="*/ 990814 h 990600"/>
                <a:gd name="connsiteX4" fmla="*/ 796767 w 866775"/>
                <a:gd name="connsiteY4" fmla="*/ 955952 h 990600"/>
                <a:gd name="connsiteX5" fmla="*/ 796767 w 866775"/>
                <a:gd name="connsiteY5" fmla="*/ 545425 h 990600"/>
                <a:gd name="connsiteX6" fmla="*/ 742569 w 866775"/>
                <a:gd name="connsiteY6" fmla="*/ 452747 h 990600"/>
                <a:gd name="connsiteX7" fmla="*/ 47340 w 866775"/>
                <a:gd name="connsiteY7" fmla="*/ 50982 h 990600"/>
                <a:gd name="connsiteX8" fmla="*/ 7144 w 866775"/>
                <a:gd name="connsiteY8" fmla="*/ 45743 h 990600"/>
                <a:gd name="connsiteX9" fmla="*/ 70009 w 866775"/>
                <a:gd name="connsiteY9" fmla="*/ 10787 h 990600"/>
                <a:gd name="connsiteX10" fmla="*/ 108490 w 866775"/>
                <a:gd name="connsiteY10" fmla="*/ 14311 h 990600"/>
                <a:gd name="connsiteX11" fmla="*/ 803720 w 866775"/>
                <a:gd name="connsiteY11" fmla="*/ 416075 h 990600"/>
                <a:gd name="connsiteX12" fmla="*/ 859631 w 866775"/>
                <a:gd name="connsiteY12" fmla="*/ 508753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775" h="990600">
                  <a:moveTo>
                    <a:pt x="859631" y="508753"/>
                  </a:moveTo>
                  <a:lnTo>
                    <a:pt x="857917" y="919281"/>
                  </a:lnTo>
                  <a:cubicBezTo>
                    <a:pt x="857917" y="936712"/>
                    <a:pt x="850964" y="948999"/>
                    <a:pt x="842201" y="954143"/>
                  </a:cubicBezTo>
                  <a:lnTo>
                    <a:pt x="781050" y="990814"/>
                  </a:lnTo>
                  <a:cubicBezTo>
                    <a:pt x="789813" y="983861"/>
                    <a:pt x="796767" y="973288"/>
                    <a:pt x="796767" y="955952"/>
                  </a:cubicBezTo>
                  <a:lnTo>
                    <a:pt x="796767" y="545425"/>
                  </a:lnTo>
                  <a:cubicBezTo>
                    <a:pt x="796767" y="512278"/>
                    <a:pt x="772287" y="470273"/>
                    <a:pt x="742569" y="452747"/>
                  </a:cubicBezTo>
                  <a:lnTo>
                    <a:pt x="47340" y="50982"/>
                  </a:lnTo>
                  <a:cubicBezTo>
                    <a:pt x="31623" y="42219"/>
                    <a:pt x="17622" y="40505"/>
                    <a:pt x="7144" y="45743"/>
                  </a:cubicBezTo>
                  <a:lnTo>
                    <a:pt x="70009" y="10787"/>
                  </a:lnTo>
                  <a:cubicBezTo>
                    <a:pt x="78772" y="5453"/>
                    <a:pt x="92679" y="5453"/>
                    <a:pt x="108490" y="14311"/>
                  </a:cubicBezTo>
                  <a:lnTo>
                    <a:pt x="803720" y="416075"/>
                  </a:lnTo>
                  <a:cubicBezTo>
                    <a:pt x="835152" y="433601"/>
                    <a:pt x="859631" y="475607"/>
                    <a:pt x="859631" y="508753"/>
                  </a:cubicBezTo>
                  <a:close/>
                </a:path>
              </a:pathLst>
            </a:custGeom>
            <a:solidFill>
              <a:srgbClr val="B27F5E"/>
            </a:solidFill>
            <a:ln w="9525" cap="flat">
              <a:noFill/>
              <a:prstDash val="solid"/>
              <a:miter/>
            </a:ln>
          </p:spPr>
          <p:txBody>
            <a:bodyPr rtlCol="0" anchor="ctr"/>
            <a:lstStyle/>
            <a:p>
              <a:endParaRPr lang="en-US" sz="900">
                <a:latin typeface="Lato" panose="020F0502020204030203" pitchFamily="34" charset="0"/>
              </a:endParaRPr>
            </a:p>
          </p:txBody>
        </p:sp>
        <p:sp>
          <p:nvSpPr>
            <p:cNvPr id="301" name="Freeform: Shape 300">
              <a:extLst>
                <a:ext uri="{FF2B5EF4-FFF2-40B4-BE49-F238E27FC236}">
                  <a16:creationId xmlns:a16="http://schemas.microsoft.com/office/drawing/2014/main" id="{86470CAF-9D52-4FCD-A107-A7252CC418DE}"/>
                </a:ext>
              </a:extLst>
            </p:cNvPr>
            <p:cNvSpPr/>
            <p:nvPr/>
          </p:nvSpPr>
          <p:spPr>
            <a:xfrm>
              <a:off x="14987405" y="6603054"/>
              <a:ext cx="1719334" cy="2019218"/>
            </a:xfrm>
            <a:custGeom>
              <a:avLst/>
              <a:gdLst>
                <a:gd name="connsiteX0" fmla="*/ 759142 w 819150"/>
                <a:gd name="connsiteY0" fmla="*/ 416439 h 962025"/>
                <a:gd name="connsiteX1" fmla="*/ 813626 w 819150"/>
                <a:gd name="connsiteY1" fmla="*/ 509498 h 962025"/>
                <a:gd name="connsiteX2" fmla="*/ 812483 w 819150"/>
                <a:gd name="connsiteY2" fmla="*/ 919645 h 962025"/>
                <a:gd name="connsiteX3" fmla="*/ 757619 w 819150"/>
                <a:gd name="connsiteY3" fmla="*/ 950887 h 962025"/>
                <a:gd name="connsiteX4" fmla="*/ 61627 w 819150"/>
                <a:gd name="connsiteY4" fmla="*/ 549027 h 962025"/>
                <a:gd name="connsiteX5" fmla="*/ 7144 w 819150"/>
                <a:gd name="connsiteY5" fmla="*/ 454730 h 962025"/>
                <a:gd name="connsiteX6" fmla="*/ 8287 w 819150"/>
                <a:gd name="connsiteY6" fmla="*/ 44583 h 962025"/>
                <a:gd name="connsiteX7" fmla="*/ 63150 w 819150"/>
                <a:gd name="connsiteY7" fmla="*/ 14674 h 962025"/>
                <a:gd name="connsiteX8" fmla="*/ 759142 w 819150"/>
                <a:gd name="connsiteY8" fmla="*/ 416439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150" h="962025">
                  <a:moveTo>
                    <a:pt x="759142" y="416439"/>
                  </a:moveTo>
                  <a:cubicBezTo>
                    <a:pt x="789242" y="433870"/>
                    <a:pt x="813721" y="476161"/>
                    <a:pt x="813626" y="509498"/>
                  </a:cubicBezTo>
                  <a:lnTo>
                    <a:pt x="812483" y="919645"/>
                  </a:lnTo>
                  <a:cubicBezTo>
                    <a:pt x="812387" y="954220"/>
                    <a:pt x="787813" y="968222"/>
                    <a:pt x="757619" y="950887"/>
                  </a:cubicBezTo>
                  <a:lnTo>
                    <a:pt x="61627" y="549027"/>
                  </a:lnTo>
                  <a:cubicBezTo>
                    <a:pt x="31528" y="531596"/>
                    <a:pt x="7049" y="489210"/>
                    <a:pt x="7144" y="454730"/>
                  </a:cubicBezTo>
                  <a:lnTo>
                    <a:pt x="8287" y="44583"/>
                  </a:lnTo>
                  <a:cubicBezTo>
                    <a:pt x="8382" y="11245"/>
                    <a:pt x="32956" y="-2756"/>
                    <a:pt x="63150" y="14674"/>
                  </a:cubicBezTo>
                  <a:lnTo>
                    <a:pt x="759142" y="416439"/>
                  </a:lnTo>
                  <a:close/>
                </a:path>
              </a:pathLst>
            </a:custGeom>
            <a:solidFill>
              <a:srgbClr val="96654D"/>
            </a:solidFill>
            <a:ln w="9525" cap="flat">
              <a:noFill/>
              <a:prstDash val="solid"/>
              <a:miter/>
            </a:ln>
          </p:spPr>
          <p:txBody>
            <a:bodyPr rtlCol="0" anchor="ctr"/>
            <a:lstStyle/>
            <a:p>
              <a:endParaRPr lang="en-US" sz="900">
                <a:latin typeface="Lato" panose="020F0502020204030203" pitchFamily="34" charset="0"/>
              </a:endParaRPr>
            </a:p>
          </p:txBody>
        </p:sp>
        <p:sp>
          <p:nvSpPr>
            <p:cNvPr id="302" name="Freeform: Shape 301">
              <a:extLst>
                <a:ext uri="{FF2B5EF4-FFF2-40B4-BE49-F238E27FC236}">
                  <a16:creationId xmlns:a16="http://schemas.microsoft.com/office/drawing/2014/main" id="{3870F4ED-76FE-46F9-A089-CA1217129E78}"/>
                </a:ext>
              </a:extLst>
            </p:cNvPr>
            <p:cNvSpPr/>
            <p:nvPr/>
          </p:nvSpPr>
          <p:spPr>
            <a:xfrm>
              <a:off x="15229911" y="7391630"/>
              <a:ext cx="1139559" cy="2119179"/>
            </a:xfrm>
            <a:custGeom>
              <a:avLst/>
              <a:gdLst>
                <a:gd name="connsiteX0" fmla="*/ 432816 w 542925"/>
                <a:gd name="connsiteY0" fmla="*/ 203897 h 1009650"/>
                <a:gd name="connsiteX1" fmla="*/ 540639 w 542925"/>
                <a:gd name="connsiteY1" fmla="*/ 390588 h 1009650"/>
                <a:gd name="connsiteX2" fmla="*/ 538925 w 542925"/>
                <a:gd name="connsiteY2" fmla="*/ 987138 h 1009650"/>
                <a:gd name="connsiteX3" fmla="*/ 513779 w 542925"/>
                <a:gd name="connsiteY3" fmla="*/ 1000473 h 1009650"/>
                <a:gd name="connsiteX4" fmla="*/ 489776 w 542925"/>
                <a:gd name="connsiteY4" fmla="*/ 958754 h 1009650"/>
                <a:gd name="connsiteX5" fmla="*/ 491490 w 542925"/>
                <a:gd name="connsiteY5" fmla="*/ 362203 h 1009650"/>
                <a:gd name="connsiteX6" fmla="*/ 432721 w 542925"/>
                <a:gd name="connsiteY6" fmla="*/ 261429 h 1009650"/>
                <a:gd name="connsiteX7" fmla="*/ 117253 w 542925"/>
                <a:gd name="connsiteY7" fmla="*/ 79311 h 1009650"/>
                <a:gd name="connsiteX8" fmla="*/ 58960 w 542925"/>
                <a:gd name="connsiteY8" fmla="*/ 112553 h 1009650"/>
                <a:gd name="connsiteX9" fmla="*/ 57245 w 542925"/>
                <a:gd name="connsiteY9" fmla="*/ 709104 h 1009650"/>
                <a:gd name="connsiteX10" fmla="*/ 32100 w 542925"/>
                <a:gd name="connsiteY10" fmla="*/ 722439 h 1009650"/>
                <a:gd name="connsiteX11" fmla="*/ 7144 w 542925"/>
                <a:gd name="connsiteY11" fmla="*/ 680243 h 1009650"/>
                <a:gd name="connsiteX12" fmla="*/ 8859 w 542925"/>
                <a:gd name="connsiteY12" fmla="*/ 83692 h 1009650"/>
                <a:gd name="connsiteX13" fmla="*/ 117348 w 542925"/>
                <a:gd name="connsiteY13" fmla="*/ 21875 h 1009650"/>
                <a:gd name="connsiteX14" fmla="*/ 432816 w 542925"/>
                <a:gd name="connsiteY14" fmla="*/ 203897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925" h="1009650">
                  <a:moveTo>
                    <a:pt x="432816" y="203897"/>
                  </a:moveTo>
                  <a:cubicBezTo>
                    <a:pt x="492729" y="238473"/>
                    <a:pt x="540830" y="321722"/>
                    <a:pt x="540639" y="390588"/>
                  </a:cubicBezTo>
                  <a:lnTo>
                    <a:pt x="538925" y="987138"/>
                  </a:lnTo>
                  <a:cubicBezTo>
                    <a:pt x="538925" y="1002473"/>
                    <a:pt x="528161" y="1008665"/>
                    <a:pt x="513779" y="1000473"/>
                  </a:cubicBezTo>
                  <a:cubicBezTo>
                    <a:pt x="500349" y="992758"/>
                    <a:pt x="489681" y="974184"/>
                    <a:pt x="489776" y="958754"/>
                  </a:cubicBezTo>
                  <a:lnTo>
                    <a:pt x="491490" y="362203"/>
                  </a:lnTo>
                  <a:cubicBezTo>
                    <a:pt x="491586" y="325246"/>
                    <a:pt x="464916" y="280002"/>
                    <a:pt x="432721" y="261429"/>
                  </a:cubicBezTo>
                  <a:lnTo>
                    <a:pt x="117253" y="79311"/>
                  </a:lnTo>
                  <a:cubicBezTo>
                    <a:pt x="85059" y="60737"/>
                    <a:pt x="59055" y="75500"/>
                    <a:pt x="58960" y="112553"/>
                  </a:cubicBezTo>
                  <a:lnTo>
                    <a:pt x="57245" y="709104"/>
                  </a:lnTo>
                  <a:cubicBezTo>
                    <a:pt x="57245" y="724439"/>
                    <a:pt x="45530" y="730154"/>
                    <a:pt x="32100" y="722439"/>
                  </a:cubicBezTo>
                  <a:cubicBezTo>
                    <a:pt x="18669" y="714723"/>
                    <a:pt x="7144" y="695578"/>
                    <a:pt x="7144" y="680243"/>
                  </a:cubicBezTo>
                  <a:lnTo>
                    <a:pt x="8859" y="83692"/>
                  </a:lnTo>
                  <a:cubicBezTo>
                    <a:pt x="9049" y="15874"/>
                    <a:pt x="57436" y="-12701"/>
                    <a:pt x="117348" y="21875"/>
                  </a:cubicBezTo>
                  <a:lnTo>
                    <a:pt x="432816" y="203897"/>
                  </a:ln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grpSp>
      <p:sp>
        <p:nvSpPr>
          <p:cNvPr id="307" name="TextBox 306">
            <a:extLst>
              <a:ext uri="{FF2B5EF4-FFF2-40B4-BE49-F238E27FC236}">
                <a16:creationId xmlns:a16="http://schemas.microsoft.com/office/drawing/2014/main" id="{D4D92450-D7CC-4639-8803-29EFE8A771E1}"/>
              </a:ext>
            </a:extLst>
          </p:cNvPr>
          <p:cNvSpPr txBox="1"/>
          <p:nvPr/>
        </p:nvSpPr>
        <p:spPr>
          <a:xfrm>
            <a:off x="7012711" y="2723134"/>
            <a:ext cx="4852768" cy="1477328"/>
          </a:xfrm>
          <a:prstGeom prst="rect">
            <a:avLst/>
          </a:prstGeom>
          <a:noFill/>
        </p:spPr>
        <p:txBody>
          <a:bodyPr wrap="square" rtlCol="0">
            <a:spAutoFit/>
          </a:bodyPr>
          <a:lstStyle/>
          <a:p>
            <a:pPr algn="ctr"/>
            <a:r>
              <a:rPr lang="en-US" sz="4500" dirty="0">
                <a:latin typeface="Lato" panose="020F0502020204030203" pitchFamily="34" charset="0"/>
              </a:rPr>
              <a:t>Time of Supply</a:t>
            </a:r>
          </a:p>
          <a:p>
            <a:pPr algn="ctr"/>
            <a:r>
              <a:rPr lang="en-US" sz="4500" dirty="0">
                <a:latin typeface="Lato" panose="020F0502020204030203" pitchFamily="34" charset="0"/>
              </a:rPr>
              <a:t>Services</a:t>
            </a:r>
          </a:p>
        </p:txBody>
      </p:sp>
      <p:pic>
        <p:nvPicPr>
          <p:cNvPr id="303" name="Picture 2">
            <a:extLst>
              <a:ext uri="{FF2B5EF4-FFF2-40B4-BE49-F238E27FC236}">
                <a16:creationId xmlns:a16="http://schemas.microsoft.com/office/drawing/2014/main" id="{F5B12E95-1982-48F3-8376-619F92A17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883561"/>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FDD140C-BA04-7AE0-7D06-252B0E7AA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597891" y="624110"/>
            <a:ext cx="9476509" cy="696690"/>
          </a:xfrm>
        </p:spPr>
        <p:txBody>
          <a:bodyPr/>
          <a:lstStyle/>
          <a:p>
            <a:r>
              <a:rPr lang="en-IN" b="1" dirty="0">
                <a:latin typeface="Lato" panose="020F0502020204030203" pitchFamily="34" charset="0"/>
              </a:rPr>
              <a:t>Section 13 of CGST Act, 2017 - Services</a:t>
            </a:r>
            <a:endParaRPr lang="en-IN" dirty="0"/>
          </a:p>
        </p:txBody>
      </p:sp>
      <p:sp>
        <p:nvSpPr>
          <p:cNvPr id="6" name="Content Placeholder 5"/>
          <p:cNvSpPr>
            <a:spLocks noGrp="1"/>
          </p:cNvSpPr>
          <p:nvPr>
            <p:ph idx="1"/>
          </p:nvPr>
        </p:nvSpPr>
        <p:spPr>
          <a:xfrm>
            <a:off x="1597891" y="1320800"/>
            <a:ext cx="9906721" cy="5537200"/>
          </a:xfrm>
        </p:spPr>
        <p:txBody>
          <a:bodyPr lIns="144000">
            <a:normAutofit/>
          </a:bodyPr>
          <a:lstStyle/>
          <a:p>
            <a:pPr marL="0" indent="0">
              <a:buNone/>
            </a:pPr>
            <a:r>
              <a:rPr lang="en-GB" sz="2500" i="1" dirty="0">
                <a:latin typeface="Lato" panose="020F0502020204030203" pitchFamily="34" charset="0"/>
              </a:rPr>
              <a:t>(2) The time of supply of services shall be the earliest of the following dates, namely:—</a:t>
            </a:r>
          </a:p>
          <a:p>
            <a:pPr marL="0" indent="0">
              <a:buNone/>
            </a:pPr>
            <a:r>
              <a:rPr lang="en-GB" sz="2500" i="1" dirty="0">
                <a:latin typeface="Lato" panose="020F0502020204030203" pitchFamily="34" charset="0"/>
              </a:rPr>
              <a:t>	</a:t>
            </a:r>
            <a:r>
              <a:rPr lang="en-GB" sz="2200" i="1" dirty="0">
                <a:latin typeface="Lato" panose="020F0502020204030203" pitchFamily="34" charset="0"/>
              </a:rPr>
              <a:t>(a) the </a:t>
            </a:r>
            <a:r>
              <a:rPr lang="en-GB" sz="2200" b="1" i="1" dirty="0">
                <a:latin typeface="Lato" panose="020F0502020204030203" pitchFamily="34" charset="0"/>
              </a:rPr>
              <a:t>date of issue of invoice</a:t>
            </a:r>
            <a:r>
              <a:rPr lang="en-GB" sz="2200" i="1" dirty="0">
                <a:latin typeface="Lato" panose="020F0502020204030203" pitchFamily="34" charset="0"/>
              </a:rPr>
              <a:t> by the supplier, if the invoice is issued within the 	period prescribed under section 31 or the date of receipt of payment, whichever is 	earlier; or</a:t>
            </a:r>
          </a:p>
          <a:p>
            <a:pPr marL="0" indent="0">
              <a:buNone/>
            </a:pPr>
            <a:r>
              <a:rPr lang="en-GB" sz="2200" i="1" dirty="0">
                <a:latin typeface="Lato" panose="020F0502020204030203" pitchFamily="34" charset="0"/>
              </a:rPr>
              <a:t>	(b) the date of </a:t>
            </a:r>
            <a:r>
              <a:rPr lang="en-GB" sz="2200" b="1" i="1" dirty="0">
                <a:latin typeface="Lato" panose="020F0502020204030203" pitchFamily="34" charset="0"/>
              </a:rPr>
              <a:t>provision of service</a:t>
            </a:r>
            <a:r>
              <a:rPr lang="en-GB" sz="2200" i="1" dirty="0">
                <a:latin typeface="Lato" panose="020F0502020204030203" pitchFamily="34" charset="0"/>
              </a:rPr>
              <a:t>, if the </a:t>
            </a:r>
            <a:r>
              <a:rPr lang="en-GB" sz="2200" b="1" i="1" dirty="0">
                <a:latin typeface="Lato" panose="020F0502020204030203" pitchFamily="34" charset="0"/>
              </a:rPr>
              <a:t>invoice is not issued within the period </a:t>
            </a:r>
            <a:r>
              <a:rPr lang="en-GB" sz="2200" i="1" dirty="0">
                <a:latin typeface="Lato" panose="020F0502020204030203" pitchFamily="34" charset="0"/>
              </a:rPr>
              <a:t>	prescribed under section 31 or the date of receipt of payment, whichever is 	earlier; or</a:t>
            </a:r>
          </a:p>
          <a:p>
            <a:pPr marL="0" indent="0">
              <a:buNone/>
            </a:pPr>
            <a:r>
              <a:rPr lang="en-GB" sz="2200" i="1" dirty="0">
                <a:latin typeface="Lato" panose="020F0502020204030203" pitchFamily="34" charset="0"/>
              </a:rPr>
              <a:t>	(c) the date on which the recipient shows the </a:t>
            </a:r>
            <a:r>
              <a:rPr lang="en-GB" sz="2200" b="1" i="1" dirty="0">
                <a:latin typeface="Lato" panose="020F0502020204030203" pitchFamily="34" charset="0"/>
              </a:rPr>
              <a:t>receipt of services</a:t>
            </a:r>
            <a:r>
              <a:rPr lang="en-GB" sz="2200" i="1" dirty="0">
                <a:latin typeface="Lato" panose="020F0502020204030203" pitchFamily="34" charset="0"/>
              </a:rPr>
              <a:t> in his books of 	account, in a case where the provisions of clause (a) or clause (b) do not apply:</a:t>
            </a:r>
          </a:p>
        </p:txBody>
      </p:sp>
    </p:spTree>
    <p:extLst>
      <p:ext uri="{BB962C8B-B14F-4D97-AF65-F5344CB8AC3E}">
        <p14:creationId xmlns:p14="http://schemas.microsoft.com/office/powerpoint/2010/main" val="749578158"/>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597607"/>
            <a:ext cx="8911687" cy="494214"/>
          </a:xfrm>
        </p:spPr>
        <p:txBody>
          <a:bodyPr>
            <a:noAutofit/>
          </a:bodyPr>
          <a:lstStyle/>
          <a:p>
            <a:r>
              <a:rPr lang="en-IN" b="1" dirty="0">
                <a:latin typeface="Lato" panose="020F0502020204030203" pitchFamily="34" charset="0"/>
              </a:rPr>
              <a:t>Section 31 of CGST Act, 2017</a:t>
            </a:r>
            <a:endParaRPr lang="en-IN" dirty="0">
              <a:latin typeface="Lato" panose="020F0502020204030203" pitchFamily="34" charset="0"/>
            </a:endParaRPr>
          </a:p>
        </p:txBody>
      </p:sp>
      <p:pic>
        <p:nvPicPr>
          <p:cNvPr id="5" name="Picture 2">
            <a:extLst>
              <a:ext uri="{FF2B5EF4-FFF2-40B4-BE49-F238E27FC236}">
                <a16:creationId xmlns:a16="http://schemas.microsoft.com/office/drawing/2014/main" id="{B96E3E6B-2868-B393-0C1C-DB58DA004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134E8938-F69A-8DC0-49CC-8FC53EF410FC}"/>
              </a:ext>
            </a:extLst>
          </p:cNvPr>
          <p:cNvSpPr>
            <a:spLocks noGrp="1"/>
          </p:cNvSpPr>
          <p:nvPr>
            <p:ph idx="1"/>
          </p:nvPr>
        </p:nvSpPr>
        <p:spPr>
          <a:xfrm>
            <a:off x="1688883" y="1697497"/>
            <a:ext cx="8915400" cy="4562895"/>
          </a:xfrm>
        </p:spPr>
        <p:txBody>
          <a:bodyPr>
            <a:noAutofit/>
          </a:bodyPr>
          <a:lstStyle/>
          <a:p>
            <a:pPr marL="0" indent="0" algn="just">
              <a:buNone/>
            </a:pPr>
            <a:r>
              <a:rPr lang="en-US" sz="2500" dirty="0">
                <a:latin typeface="Lato" panose="020F0502020204030203" pitchFamily="34" charset="0"/>
              </a:rPr>
              <a:t>Tax Invoice for supply of</a:t>
            </a:r>
            <a:r>
              <a:rPr lang="en-US" sz="2500" b="1" dirty="0">
                <a:latin typeface="Lato" panose="020F0502020204030203" pitchFamily="34" charset="0"/>
              </a:rPr>
              <a:t> Services:</a:t>
            </a:r>
          </a:p>
          <a:p>
            <a:pPr marL="0" indent="0" algn="just">
              <a:buNone/>
            </a:pPr>
            <a:endParaRPr lang="en-US" sz="2500" b="1" dirty="0">
              <a:latin typeface="Lato" panose="020F0502020204030203" pitchFamily="34" charset="0"/>
            </a:endParaRPr>
          </a:p>
          <a:p>
            <a:pPr marL="0" indent="0" algn="just">
              <a:buNone/>
            </a:pPr>
            <a:r>
              <a:rPr lang="en-US" sz="2500" i="1" dirty="0">
                <a:latin typeface="Lato" panose="020F0502020204030203" pitchFamily="34" charset="0"/>
              </a:rPr>
              <a:t>(2) A registered person supplying </a:t>
            </a:r>
            <a:r>
              <a:rPr lang="en-US" sz="2500" b="1" i="1" dirty="0">
                <a:latin typeface="Lato" panose="020F0502020204030203" pitchFamily="34" charset="0"/>
              </a:rPr>
              <a:t>taxable services</a:t>
            </a:r>
            <a:r>
              <a:rPr lang="en-US" sz="2500" i="1" dirty="0">
                <a:latin typeface="Lato" panose="020F0502020204030203" pitchFamily="34" charset="0"/>
              </a:rPr>
              <a:t> shall, </a:t>
            </a:r>
            <a:r>
              <a:rPr lang="en-US" sz="2500" b="1" i="1" dirty="0">
                <a:latin typeface="Lato" panose="020F0502020204030203" pitchFamily="34" charset="0"/>
              </a:rPr>
              <a:t>before or after the provision of service</a:t>
            </a:r>
            <a:r>
              <a:rPr lang="en-US" sz="2500" i="1" dirty="0">
                <a:latin typeface="Lato" panose="020F0502020204030203" pitchFamily="34" charset="0"/>
              </a:rPr>
              <a:t> but within a </a:t>
            </a:r>
            <a:r>
              <a:rPr lang="en-US" sz="2500" b="1" i="1" dirty="0">
                <a:latin typeface="Lato" panose="020F0502020204030203" pitchFamily="34" charset="0"/>
              </a:rPr>
              <a:t>prescribed period</a:t>
            </a:r>
            <a:r>
              <a:rPr lang="en-US" sz="2500" i="1" dirty="0">
                <a:latin typeface="Lato" panose="020F0502020204030203" pitchFamily="34" charset="0"/>
              </a:rPr>
              <a:t>, </a:t>
            </a:r>
            <a:r>
              <a:rPr lang="en-US" sz="2500" b="1" i="1" dirty="0">
                <a:latin typeface="Lato" panose="020F0502020204030203" pitchFamily="34" charset="0"/>
              </a:rPr>
              <a:t>issue a tax invoice</a:t>
            </a:r>
            <a:r>
              <a:rPr lang="en-US" sz="2500" i="1" dirty="0">
                <a:latin typeface="Lato" panose="020F0502020204030203" pitchFamily="34" charset="0"/>
              </a:rPr>
              <a:t>, showing the description, value, tax charged thereon and such other particulars as may be prescribed:</a:t>
            </a:r>
          </a:p>
          <a:p>
            <a:pPr marL="0" indent="0" algn="just">
              <a:buNone/>
            </a:pPr>
            <a:endParaRPr lang="en-US" sz="2500" i="1" dirty="0">
              <a:latin typeface="Lato" panose="020F0502020204030203" pitchFamily="34" charset="0"/>
            </a:endParaRPr>
          </a:p>
          <a:p>
            <a:pPr marL="0" indent="0" algn="just">
              <a:buNone/>
            </a:pPr>
            <a:r>
              <a:rPr lang="en-US" sz="2500" b="1" i="1" dirty="0">
                <a:latin typeface="Lato" panose="020F0502020204030203" pitchFamily="34" charset="0"/>
              </a:rPr>
              <a:t>Rule 47</a:t>
            </a:r>
            <a:r>
              <a:rPr lang="en-US" sz="2500" i="1" dirty="0">
                <a:latin typeface="Lato" panose="020F0502020204030203" pitchFamily="34" charset="0"/>
              </a:rPr>
              <a:t>: Invoice should be issued within a period of 30 days from the date of supply of service</a:t>
            </a:r>
          </a:p>
        </p:txBody>
      </p:sp>
    </p:spTree>
    <p:extLst>
      <p:ext uri="{BB962C8B-B14F-4D97-AF65-F5344CB8AC3E}">
        <p14:creationId xmlns:p14="http://schemas.microsoft.com/office/powerpoint/2010/main" val="8690937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a:t>
            </a:r>
          </a:p>
        </p:txBody>
      </p:sp>
      <p:sp>
        <p:nvSpPr>
          <p:cNvPr id="3" name="Content Placeholder 2"/>
          <p:cNvSpPr>
            <a:spLocks noGrp="1"/>
          </p:cNvSpPr>
          <p:nvPr>
            <p:ph idx="1"/>
          </p:nvPr>
        </p:nvSpPr>
        <p:spPr>
          <a:xfrm>
            <a:off x="1687175" y="1487013"/>
            <a:ext cx="8806702" cy="1270255"/>
          </a:xfrm>
        </p:spPr>
        <p:txBody>
          <a:bodyPr>
            <a:noAutofit/>
          </a:bodyPr>
          <a:lstStyle/>
          <a:p>
            <a:r>
              <a:rPr lang="en-US" sz="2000" dirty="0">
                <a:latin typeface="Lato" panose="020F0502020204030203" pitchFamily="34" charset="0"/>
              </a:rPr>
              <a:t>Ganesh Gaitonde provided auditing services to Kuku and company for F.Y. 2022-23. The audit report was uploaded on 30</a:t>
            </a:r>
            <a:r>
              <a:rPr lang="en-US" sz="2000" baseline="30000" dirty="0">
                <a:latin typeface="Lato" panose="020F0502020204030203" pitchFamily="34" charset="0"/>
              </a:rPr>
              <a:t>th</a:t>
            </a:r>
            <a:r>
              <a:rPr lang="en-US" sz="2000" dirty="0">
                <a:latin typeface="Lato" panose="020F0502020204030203" pitchFamily="34" charset="0"/>
              </a:rPr>
              <a:t> September 2023.</a:t>
            </a:r>
          </a:p>
          <a:p>
            <a:r>
              <a:rPr lang="en-US" sz="2000" dirty="0">
                <a:latin typeface="Lato" panose="020F0502020204030203" pitchFamily="34" charset="0"/>
              </a:rPr>
              <a:t>What is the time of supply in following scenarios:</a:t>
            </a:r>
          </a:p>
          <a:p>
            <a:pPr lvl="1"/>
            <a:r>
              <a:rPr lang="en-US" sz="1800" dirty="0">
                <a:latin typeface="Lato" panose="020F0502020204030203" pitchFamily="34" charset="0"/>
              </a:rPr>
              <a:t>Ganesh Gaitonde issues invoice on 1</a:t>
            </a:r>
            <a:r>
              <a:rPr lang="en-US" sz="1800" baseline="30000" dirty="0">
                <a:latin typeface="Lato" panose="020F0502020204030203" pitchFamily="34" charset="0"/>
              </a:rPr>
              <a:t>st</a:t>
            </a:r>
            <a:r>
              <a:rPr lang="en-US" sz="1800" dirty="0">
                <a:latin typeface="Lato" panose="020F0502020204030203" pitchFamily="34" charset="0"/>
              </a:rPr>
              <a:t> October 2023</a:t>
            </a:r>
          </a:p>
          <a:p>
            <a:pPr lvl="1"/>
            <a:r>
              <a:rPr lang="en-US" sz="1800" dirty="0">
                <a:latin typeface="Lato" panose="020F0502020204030203" pitchFamily="34" charset="0"/>
              </a:rPr>
              <a:t>Advance payment is received in August 2023, however, no invoice is issued</a:t>
            </a:r>
          </a:p>
          <a:p>
            <a:pPr lvl="1"/>
            <a:r>
              <a:rPr lang="en-US" sz="1800" dirty="0">
                <a:latin typeface="Lato" panose="020F0502020204030203" pitchFamily="34" charset="0"/>
              </a:rPr>
              <a:t>Neither invoice is issued nor advance is received as on 29</a:t>
            </a:r>
            <a:r>
              <a:rPr lang="en-US" sz="1800" baseline="30000" dirty="0">
                <a:latin typeface="Lato" panose="020F0502020204030203" pitchFamily="34" charset="0"/>
              </a:rPr>
              <a:t>th</a:t>
            </a:r>
            <a:r>
              <a:rPr lang="en-US" sz="1800" dirty="0">
                <a:latin typeface="Lato" panose="020F0502020204030203" pitchFamily="34" charset="0"/>
              </a:rPr>
              <a:t> February 2024</a:t>
            </a:r>
          </a:p>
        </p:txBody>
      </p:sp>
      <p:sp>
        <p:nvSpPr>
          <p:cNvPr id="5" name="TextBox 4">
            <a:extLst>
              <a:ext uri="{FF2B5EF4-FFF2-40B4-BE49-F238E27FC236}">
                <a16:creationId xmlns:a16="http://schemas.microsoft.com/office/drawing/2014/main" id="{13C02683-19DE-C147-4080-3E081D3957C2}"/>
              </a:ext>
            </a:extLst>
          </p:cNvPr>
          <p:cNvSpPr txBox="1"/>
          <p:nvPr/>
        </p:nvSpPr>
        <p:spPr>
          <a:xfrm>
            <a:off x="1862844" y="5215595"/>
            <a:ext cx="2470006" cy="1446550"/>
          </a:xfrm>
          <a:prstGeom prst="rect">
            <a:avLst/>
          </a:prstGeom>
          <a:noFill/>
        </p:spPr>
        <p:txBody>
          <a:bodyPr wrap="square" rtlCol="0">
            <a:spAutoFit/>
          </a:bodyPr>
          <a:lstStyle/>
          <a:p>
            <a:r>
              <a:rPr lang="en-US" sz="2200" b="1" dirty="0">
                <a:latin typeface="Lato" panose="020F0502020204030203" pitchFamily="34" charset="0"/>
              </a:rPr>
              <a:t>Answer:</a:t>
            </a:r>
          </a:p>
          <a:p>
            <a:r>
              <a:rPr lang="en-US" sz="2200" b="1" dirty="0">
                <a:latin typeface="Lato" panose="020F0502020204030203" pitchFamily="34" charset="0"/>
              </a:rPr>
              <a:t>October 2023</a:t>
            </a:r>
          </a:p>
          <a:p>
            <a:r>
              <a:rPr lang="en-US" sz="2200" b="1" dirty="0">
                <a:latin typeface="Lato" panose="020F0502020204030203" pitchFamily="34" charset="0"/>
              </a:rPr>
              <a:t>August 2023</a:t>
            </a:r>
          </a:p>
          <a:p>
            <a:r>
              <a:rPr lang="en-US" sz="2200" b="1" dirty="0">
                <a:latin typeface="Lato" panose="020F0502020204030203" pitchFamily="34" charset="0"/>
              </a:rPr>
              <a:t>September 2023</a:t>
            </a:r>
            <a:endParaRPr lang="en-IN" sz="2200" b="1" dirty="0">
              <a:latin typeface="Lato" panose="020F0502020204030203" pitchFamily="34" charset="0"/>
            </a:endParaRPr>
          </a:p>
        </p:txBody>
      </p:sp>
      <p:pic>
        <p:nvPicPr>
          <p:cNvPr id="8" name="Picture 2">
            <a:extLst>
              <a:ext uri="{FF2B5EF4-FFF2-40B4-BE49-F238E27FC236}">
                <a16:creationId xmlns:a16="http://schemas.microsoft.com/office/drawing/2014/main" id="{8E57F767-9390-461D-B4B8-AD7BF07B8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acred-games-dialogues.png">
            <a:extLst>
              <a:ext uri="{FF2B5EF4-FFF2-40B4-BE49-F238E27FC236}">
                <a16:creationId xmlns:a16="http://schemas.microsoft.com/office/drawing/2014/main" id="{C789955A-BBB7-4439-A9E0-3B4FCC55E23F}"/>
              </a:ext>
            </a:extLst>
          </p:cNvPr>
          <p:cNvPicPr>
            <a:picLocks noChangeAspect="1"/>
          </p:cNvPicPr>
          <p:nvPr/>
        </p:nvPicPr>
        <p:blipFill>
          <a:blip r:embed="rId3"/>
          <a:stretch>
            <a:fillRect/>
          </a:stretch>
        </p:blipFill>
        <p:spPr>
          <a:xfrm>
            <a:off x="6850331" y="5159967"/>
            <a:ext cx="3206977" cy="1629491"/>
          </a:xfrm>
          <a:prstGeom prst="rect">
            <a:avLst/>
          </a:prstGeom>
        </p:spPr>
      </p:pic>
      <p:pic>
        <p:nvPicPr>
          <p:cNvPr id="10" name="Picture 9" descr="download.jpg">
            <a:extLst>
              <a:ext uri="{FF2B5EF4-FFF2-40B4-BE49-F238E27FC236}">
                <a16:creationId xmlns:a16="http://schemas.microsoft.com/office/drawing/2014/main" id="{33D05C78-C884-4D40-8664-4906038B9D9F}"/>
              </a:ext>
            </a:extLst>
          </p:cNvPr>
          <p:cNvPicPr>
            <a:picLocks noChangeAspect="1"/>
          </p:cNvPicPr>
          <p:nvPr/>
        </p:nvPicPr>
        <p:blipFill>
          <a:blip r:embed="rId4"/>
          <a:stretch>
            <a:fillRect/>
          </a:stretch>
        </p:blipFill>
        <p:spPr>
          <a:xfrm>
            <a:off x="10069140" y="5283933"/>
            <a:ext cx="2024714" cy="1516581"/>
          </a:xfrm>
          <a:prstGeom prst="rect">
            <a:avLst/>
          </a:prstGeom>
        </p:spPr>
      </p:pic>
    </p:spTree>
    <p:extLst>
      <p:ext uri="{BB962C8B-B14F-4D97-AF65-F5344CB8AC3E}">
        <p14:creationId xmlns:p14="http://schemas.microsoft.com/office/powerpoint/2010/main" val="7320917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1" y="624110"/>
            <a:ext cx="9801224" cy="1280890"/>
          </a:xfrm>
        </p:spPr>
        <p:txBody>
          <a:bodyPr/>
          <a:lstStyle/>
          <a:p>
            <a:r>
              <a:rPr lang="en-IN" b="1" dirty="0">
                <a:latin typeface="Lato" panose="020F0502020204030203" pitchFamily="34" charset="0"/>
              </a:rPr>
              <a:t>Section 13 of CGST Act, 2017 (RCM)</a:t>
            </a:r>
            <a:endParaRPr lang="en-IN" b="1" dirty="0"/>
          </a:p>
        </p:txBody>
      </p:sp>
      <p:sp>
        <p:nvSpPr>
          <p:cNvPr id="3" name="Content Placeholder 2"/>
          <p:cNvSpPr>
            <a:spLocks noGrp="1"/>
          </p:cNvSpPr>
          <p:nvPr>
            <p:ph idx="1"/>
          </p:nvPr>
        </p:nvSpPr>
        <p:spPr>
          <a:xfrm>
            <a:off x="1619251" y="1320827"/>
            <a:ext cx="10220324" cy="5019675"/>
          </a:xfrm>
        </p:spPr>
        <p:txBody>
          <a:bodyPr>
            <a:noAutofit/>
          </a:bodyPr>
          <a:lstStyle/>
          <a:p>
            <a:pPr marL="457200" indent="-457200">
              <a:buAutoNum type="arabicParenBoth" startAt="3"/>
            </a:pPr>
            <a:r>
              <a:rPr lang="en-GB" sz="2500" i="1" dirty="0">
                <a:latin typeface="Lato" panose="020F0502020204030203" pitchFamily="34" charset="0"/>
              </a:rPr>
              <a:t>In case of supplies in respect of which tax is paid or liable to be paid on reverse charge basis, the time of supply shall be the earlier of the following dates, namely:—</a:t>
            </a:r>
          </a:p>
          <a:p>
            <a:pPr marL="0" indent="0">
              <a:buNone/>
            </a:pPr>
            <a:r>
              <a:rPr lang="en-GB" sz="2500" i="1" dirty="0">
                <a:latin typeface="Lato" panose="020F0502020204030203" pitchFamily="34" charset="0"/>
              </a:rPr>
              <a:t>	</a:t>
            </a:r>
            <a:r>
              <a:rPr lang="en-GB" sz="2200" i="1" dirty="0">
                <a:latin typeface="Lato" panose="020F0502020204030203" pitchFamily="34" charset="0"/>
              </a:rPr>
              <a:t>(a)   the </a:t>
            </a:r>
            <a:r>
              <a:rPr lang="en-GB" sz="2200" b="1" i="1" dirty="0">
                <a:latin typeface="Lato" panose="020F0502020204030203" pitchFamily="34" charset="0"/>
              </a:rPr>
              <a:t>date of payment as entered in the books of account</a:t>
            </a:r>
            <a:r>
              <a:rPr lang="en-GB" sz="2200" i="1" dirty="0">
                <a:latin typeface="Lato" panose="020F0502020204030203" pitchFamily="34" charset="0"/>
              </a:rPr>
              <a:t> of the </a:t>
            </a:r>
            <a:r>
              <a:rPr lang="en-GB" sz="2200" b="1" i="1" dirty="0">
                <a:latin typeface="Lato" panose="020F0502020204030203" pitchFamily="34" charset="0"/>
              </a:rPr>
              <a:t>recipient</a:t>
            </a:r>
            <a:r>
              <a:rPr lang="en-GB" sz="2200" i="1" dirty="0">
                <a:latin typeface="Lato" panose="020F0502020204030203" pitchFamily="34" charset="0"/>
              </a:rPr>
              <a:t> or the 	date on which the </a:t>
            </a:r>
            <a:r>
              <a:rPr lang="en-GB" sz="2200" b="1" i="1" dirty="0">
                <a:latin typeface="Lato" panose="020F0502020204030203" pitchFamily="34" charset="0"/>
              </a:rPr>
              <a:t>payment is debited</a:t>
            </a:r>
            <a:r>
              <a:rPr lang="en-GB" sz="2200" i="1" dirty="0">
                <a:latin typeface="Lato" panose="020F0502020204030203" pitchFamily="34" charset="0"/>
              </a:rPr>
              <a:t> in his bank account, whichever is earlier; or</a:t>
            </a:r>
          </a:p>
          <a:p>
            <a:pPr marL="914400" lvl="1" indent="-457200">
              <a:buAutoNum type="alphaLcParenBoth" startAt="2"/>
            </a:pPr>
            <a:r>
              <a:rPr lang="en-GB" sz="2200" i="1" dirty="0">
                <a:latin typeface="Lato" panose="020F0502020204030203" pitchFamily="34" charset="0"/>
              </a:rPr>
              <a:t>the date immediately following </a:t>
            </a:r>
            <a:r>
              <a:rPr lang="en-GB" sz="2200" b="1" i="1" dirty="0">
                <a:latin typeface="Lato" panose="020F0502020204030203" pitchFamily="34" charset="0"/>
              </a:rPr>
              <a:t>sixty days from the date of issue of invoice</a:t>
            </a:r>
            <a:r>
              <a:rPr lang="en-GB" sz="2200" i="1" dirty="0">
                <a:latin typeface="Lato" panose="020F0502020204030203" pitchFamily="34" charset="0"/>
              </a:rPr>
              <a:t> or any other document, by whatever name called, in lieu thereof by the supplier:</a:t>
            </a:r>
          </a:p>
          <a:p>
            <a:pPr marL="457200" lvl="1" indent="0">
              <a:buNone/>
            </a:pPr>
            <a:r>
              <a:rPr lang="en-GB" sz="2200" i="1" dirty="0">
                <a:latin typeface="Lato" panose="020F0502020204030203" pitchFamily="34" charset="0"/>
              </a:rPr>
              <a:t>Provided that where it is not possible to determine the time of supply under clause (a) or clause (b), the time of supply shall be the date of entry in the books of account of the recipient of supply:</a:t>
            </a:r>
          </a:p>
          <a:p>
            <a:pPr marL="457200" lvl="1" indent="0">
              <a:buNone/>
            </a:pPr>
            <a:r>
              <a:rPr lang="en-GB" sz="2200" i="1" dirty="0">
                <a:latin typeface="Lato" panose="020F0502020204030203" pitchFamily="34" charset="0"/>
              </a:rPr>
              <a:t>Provided further that in case of supply by associated enterprises, where the supplier of service is located outside India, the time of supply shall be the date of entry in the books of account of the recipient of supply or the date of payment, whichever is earlier.</a:t>
            </a: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723261"/>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891" y="624110"/>
            <a:ext cx="9906721" cy="779817"/>
          </a:xfrm>
        </p:spPr>
        <p:txBody>
          <a:bodyPr/>
          <a:lstStyle/>
          <a:p>
            <a:r>
              <a:rPr lang="en-IN" b="1" dirty="0">
                <a:latin typeface="Lato" panose="020F0502020204030203" pitchFamily="34" charset="0"/>
              </a:rPr>
              <a:t>Section 13 of CGST Act, 2017 (Voucher)</a:t>
            </a:r>
            <a:endParaRPr lang="en-IN" dirty="0"/>
          </a:p>
        </p:txBody>
      </p:sp>
      <p:sp>
        <p:nvSpPr>
          <p:cNvPr id="3" name="Content Placeholder 2"/>
          <p:cNvSpPr>
            <a:spLocks noGrp="1"/>
          </p:cNvSpPr>
          <p:nvPr>
            <p:ph idx="1"/>
          </p:nvPr>
        </p:nvSpPr>
        <p:spPr>
          <a:xfrm>
            <a:off x="1597891" y="1773382"/>
            <a:ext cx="9906721" cy="4137840"/>
          </a:xfrm>
        </p:spPr>
        <p:txBody>
          <a:bodyPr>
            <a:normAutofit/>
          </a:bodyPr>
          <a:lstStyle/>
          <a:p>
            <a:pPr marL="457200" indent="-457200">
              <a:buAutoNum type="arabicParenBoth" startAt="4"/>
            </a:pPr>
            <a:r>
              <a:rPr lang="en-GB" sz="2500" i="1" dirty="0">
                <a:latin typeface="Lato" panose="020F0502020204030203" pitchFamily="34" charset="0"/>
              </a:rPr>
              <a:t>In case of supply of vouchers by a supplier, the time of supply shall be—</a:t>
            </a:r>
          </a:p>
          <a:p>
            <a:pPr marL="0" indent="0">
              <a:buNone/>
            </a:pPr>
            <a:r>
              <a:rPr lang="en-GB" sz="2500" i="1" dirty="0">
                <a:latin typeface="Lato" panose="020F0502020204030203" pitchFamily="34" charset="0"/>
              </a:rPr>
              <a:t>	(a) the date of issue of voucher, if the supply is identifiable at that point; 	or</a:t>
            </a:r>
          </a:p>
          <a:p>
            <a:pPr marL="0" indent="0">
              <a:buNone/>
            </a:pPr>
            <a:r>
              <a:rPr lang="en-GB" sz="2500" i="1" dirty="0">
                <a:latin typeface="Lato" panose="020F0502020204030203" pitchFamily="34" charset="0"/>
              </a:rPr>
              <a:t>	(b) the date of redemption of voucher, in all other cases.</a:t>
            </a:r>
            <a:endParaRPr lang="en-IN" sz="2500" i="1" dirty="0">
              <a:latin typeface="Lato" panose="020F0502020204030203" pitchFamily="34" charset="0"/>
            </a:endParaRPr>
          </a:p>
          <a:p>
            <a:endParaRPr lang="en-IN" sz="2500" dirty="0"/>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97788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25" y="624110"/>
            <a:ext cx="9932987" cy="1280890"/>
          </a:xfrm>
        </p:spPr>
        <p:txBody>
          <a:bodyPr/>
          <a:lstStyle/>
          <a:p>
            <a:r>
              <a:rPr lang="en-IN" b="1" dirty="0">
                <a:latin typeface="Lato" panose="020F0502020204030203" pitchFamily="34" charset="0"/>
              </a:rPr>
              <a:t>Section 13 of CGST Act, 2017</a:t>
            </a:r>
            <a:endParaRPr lang="en-IN" dirty="0"/>
          </a:p>
        </p:txBody>
      </p:sp>
      <p:sp>
        <p:nvSpPr>
          <p:cNvPr id="3" name="Content Placeholder 2"/>
          <p:cNvSpPr>
            <a:spLocks noGrp="1"/>
          </p:cNvSpPr>
          <p:nvPr>
            <p:ph idx="1"/>
          </p:nvPr>
        </p:nvSpPr>
        <p:spPr>
          <a:xfrm>
            <a:off x="1571625" y="1457324"/>
            <a:ext cx="9932987" cy="5019675"/>
          </a:xfrm>
        </p:spPr>
        <p:txBody>
          <a:bodyPr>
            <a:normAutofit/>
          </a:bodyPr>
          <a:lstStyle/>
          <a:p>
            <a:pPr marL="457200" indent="-457200">
              <a:buAutoNum type="arabicParenBoth" startAt="5"/>
            </a:pPr>
            <a:r>
              <a:rPr lang="en-GB" sz="2500" i="1" dirty="0">
                <a:latin typeface="Lato" panose="020F0502020204030203" pitchFamily="34" charset="0"/>
              </a:rPr>
              <a:t>Where it is not possible to determine the time of supply under the provisions of sub-section (2) or sub-section (3) or sub-section (4), the time of supply shall—</a:t>
            </a:r>
          </a:p>
          <a:p>
            <a:pPr marL="0" indent="0">
              <a:buNone/>
            </a:pPr>
            <a:r>
              <a:rPr lang="en-GB" sz="2500" i="1" dirty="0">
                <a:latin typeface="Lato" panose="020F0502020204030203" pitchFamily="34" charset="0"/>
              </a:rPr>
              <a:t>	(a) in a case where a periodical return has to be filed, be the date on 	which such return is to be filed; or</a:t>
            </a:r>
          </a:p>
          <a:p>
            <a:pPr marL="0" indent="0">
              <a:buNone/>
            </a:pPr>
            <a:r>
              <a:rPr lang="en-GB" sz="2500" i="1" dirty="0">
                <a:latin typeface="Lato" panose="020F0502020204030203" pitchFamily="34" charset="0"/>
              </a:rPr>
              <a:t>	(b) in any other case, be the date on which the tax is paid.</a:t>
            </a:r>
          </a:p>
          <a:p>
            <a:pPr marL="914400" lvl="2" indent="0">
              <a:buNone/>
            </a:pPr>
            <a:endParaRPr lang="en-GB" sz="2500" i="1" dirty="0">
              <a:latin typeface="Lato" panose="020F0502020204030203" pitchFamily="34" charset="0"/>
            </a:endParaRP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306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reeform 1"/>
          <p:cNvSpPr>
            <a:spLocks noChangeArrowheads="1"/>
          </p:cNvSpPr>
          <p:nvPr/>
        </p:nvSpPr>
        <p:spPr bwMode="auto">
          <a:xfrm rot="10800000">
            <a:off x="3131377" y="2687992"/>
            <a:ext cx="223777" cy="349995"/>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1924" tIns="60962" rIns="121924" bIns="60962" anchor="ctr"/>
          <a:lstStyle/>
          <a:p>
            <a:pPr defTabSz="914217"/>
            <a:endParaRPr lang="en-US" dirty="0">
              <a:solidFill>
                <a:srgbClr val="445469"/>
              </a:solidFill>
              <a:latin typeface="Lato" panose="020F0502020204030203" pitchFamily="34" charset="0"/>
            </a:endParaRPr>
          </a:p>
        </p:txBody>
      </p:sp>
      <p:sp>
        <p:nvSpPr>
          <p:cNvPr id="97" name="Freeform 1"/>
          <p:cNvSpPr>
            <a:spLocks noChangeArrowheads="1"/>
          </p:cNvSpPr>
          <p:nvPr/>
        </p:nvSpPr>
        <p:spPr bwMode="auto">
          <a:xfrm rot="10800000">
            <a:off x="4824683" y="2687992"/>
            <a:ext cx="223777" cy="349995"/>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1924" tIns="60962" rIns="121924" bIns="60962" anchor="ctr"/>
          <a:lstStyle/>
          <a:p>
            <a:pPr defTabSz="914217"/>
            <a:endParaRPr lang="en-US" dirty="0">
              <a:solidFill>
                <a:srgbClr val="445469"/>
              </a:solidFill>
              <a:latin typeface="Lato" panose="020F0502020204030203" pitchFamily="34" charset="0"/>
            </a:endParaRPr>
          </a:p>
        </p:txBody>
      </p:sp>
      <p:sp>
        <p:nvSpPr>
          <p:cNvPr id="98" name="Freeform 1"/>
          <p:cNvSpPr>
            <a:spLocks noChangeArrowheads="1"/>
          </p:cNvSpPr>
          <p:nvPr/>
        </p:nvSpPr>
        <p:spPr bwMode="auto">
          <a:xfrm rot="10800000">
            <a:off x="7172375" y="2687993"/>
            <a:ext cx="223777" cy="349995"/>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1924" tIns="60962" rIns="121924" bIns="60962" anchor="ctr"/>
          <a:lstStyle/>
          <a:p>
            <a:pPr defTabSz="914217"/>
            <a:endParaRPr lang="en-US" dirty="0">
              <a:solidFill>
                <a:srgbClr val="445469"/>
              </a:solidFill>
              <a:latin typeface="Lato" panose="020F0502020204030203" pitchFamily="34" charset="0"/>
            </a:endParaRPr>
          </a:p>
        </p:txBody>
      </p:sp>
      <p:sp>
        <p:nvSpPr>
          <p:cNvPr id="100" name="Freeform 1"/>
          <p:cNvSpPr>
            <a:spLocks noChangeArrowheads="1"/>
          </p:cNvSpPr>
          <p:nvPr/>
        </p:nvSpPr>
        <p:spPr bwMode="auto">
          <a:xfrm rot="10800000">
            <a:off x="8900147" y="2687993"/>
            <a:ext cx="223777" cy="349995"/>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schemeClr>
          </a:solidFill>
          <a:ln>
            <a:noFill/>
          </a:ln>
          <a:effectLst/>
        </p:spPr>
        <p:txBody>
          <a:bodyPr wrap="none" lIns="121924" tIns="60962" rIns="121924" bIns="60962" anchor="ctr"/>
          <a:lstStyle/>
          <a:p>
            <a:pPr defTabSz="914217"/>
            <a:endParaRPr lang="en-US" dirty="0">
              <a:solidFill>
                <a:srgbClr val="445469"/>
              </a:solidFill>
              <a:latin typeface="Lato" panose="020F0502020204030203" pitchFamily="34" charset="0"/>
            </a:endParaRPr>
          </a:p>
        </p:txBody>
      </p:sp>
      <p:grpSp>
        <p:nvGrpSpPr>
          <p:cNvPr id="3" name="Group 2"/>
          <p:cNvGrpSpPr/>
          <p:nvPr/>
        </p:nvGrpSpPr>
        <p:grpSpPr>
          <a:xfrm>
            <a:off x="939485" y="2104419"/>
            <a:ext cx="2283050" cy="3051888"/>
            <a:chOff x="1897924" y="4342478"/>
            <a:chExt cx="4566166" cy="6103870"/>
          </a:xfrm>
        </p:grpSpPr>
        <p:sp>
          <p:nvSpPr>
            <p:cNvPr id="90" name="Oval 89"/>
            <p:cNvSpPr/>
            <p:nvPr/>
          </p:nvSpPr>
          <p:spPr>
            <a:xfrm>
              <a:off x="2619211" y="4342478"/>
              <a:ext cx="3101463" cy="310227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24" tIns="60962" rIns="121924" bIns="60962" rtlCol="0" anchor="ctr"/>
            <a:lstStyle/>
            <a:p>
              <a:pPr algn="ctr" defTabSz="914217"/>
              <a:endParaRPr lang="en-US" dirty="0">
                <a:solidFill>
                  <a:prstClr val="white"/>
                </a:solidFill>
                <a:latin typeface="Lato" panose="020F0502020204030203" pitchFamily="34" charset="0"/>
              </a:endParaRPr>
            </a:p>
          </p:txBody>
        </p:sp>
        <p:sp>
          <p:nvSpPr>
            <p:cNvPr id="101" name="Freeform 16"/>
            <p:cNvSpPr>
              <a:spLocks noChangeArrowheads="1"/>
            </p:cNvSpPr>
            <p:nvPr/>
          </p:nvSpPr>
          <p:spPr bwMode="auto">
            <a:xfrm>
              <a:off x="3564291" y="4943280"/>
              <a:ext cx="1178181" cy="1850784"/>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21924" tIns="60962" rIns="121924" bIns="60962" anchor="ctr"/>
            <a:lstStyle/>
            <a:p>
              <a:pPr defTabSz="914217">
                <a:defRPr/>
              </a:pPr>
              <a:endParaRPr lang="en-US" dirty="0">
                <a:solidFill>
                  <a:srgbClr val="445469"/>
                </a:solidFill>
                <a:latin typeface="Lato" panose="020F0502020204030203" pitchFamily="34" charset="0"/>
              </a:endParaRPr>
            </a:p>
          </p:txBody>
        </p:sp>
        <p:cxnSp>
          <p:nvCxnSpPr>
            <p:cNvPr id="108" name="Straight Connector 107"/>
            <p:cNvCxnSpPr/>
            <p:nvPr/>
          </p:nvCxnSpPr>
          <p:spPr>
            <a:xfrm>
              <a:off x="4192501" y="7537313"/>
              <a:ext cx="0" cy="1582326"/>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37" name="Title 20"/>
            <p:cNvSpPr txBox="1">
              <a:spLocks/>
            </p:cNvSpPr>
            <p:nvPr/>
          </p:nvSpPr>
          <p:spPr>
            <a:xfrm>
              <a:off x="3317203" y="9232699"/>
              <a:ext cx="1739605" cy="615563"/>
            </a:xfrm>
            <a:prstGeom prst="rect">
              <a:avLst/>
            </a:prstGeom>
          </p:spPr>
          <p:txBody>
            <a:bodyPr vert="horz" wrap="non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00" b="1" dirty="0">
                  <a:solidFill>
                    <a:srgbClr val="445469"/>
                  </a:solidFill>
                  <a:latin typeface="Lato" panose="020F0502020204030203" pitchFamily="34" charset="0"/>
                  <a:cs typeface="Lato Regular"/>
                </a:rPr>
                <a:t>Supply</a:t>
              </a:r>
            </a:p>
          </p:txBody>
        </p:sp>
        <p:sp>
          <p:nvSpPr>
            <p:cNvPr id="138" name="Title 20"/>
            <p:cNvSpPr txBox="1">
              <a:spLocks/>
            </p:cNvSpPr>
            <p:nvPr/>
          </p:nvSpPr>
          <p:spPr>
            <a:xfrm>
              <a:off x="1897924" y="9922094"/>
              <a:ext cx="4566166" cy="524254"/>
            </a:xfrm>
            <a:prstGeom prst="rect">
              <a:avLst/>
            </a:prstGeom>
          </p:spPr>
          <p:txBody>
            <a:bodyPr vert="horz" wrap="square" lIns="45720" tIns="2286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1400" dirty="0">
                  <a:solidFill>
                    <a:srgbClr val="445469"/>
                  </a:solidFill>
                  <a:latin typeface="Lato" panose="020F0502020204030203" pitchFamily="34" charset="0"/>
                  <a:cs typeface="Lato Light"/>
                </a:rPr>
                <a:t>Goods / Services</a:t>
              </a:r>
            </a:p>
          </p:txBody>
        </p:sp>
      </p:grpSp>
      <p:grpSp>
        <p:nvGrpSpPr>
          <p:cNvPr id="4" name="Group 3"/>
          <p:cNvGrpSpPr/>
          <p:nvPr/>
        </p:nvGrpSpPr>
        <p:grpSpPr>
          <a:xfrm>
            <a:off x="4390390" y="2316924"/>
            <a:ext cx="3448416" cy="3039335"/>
            <a:chOff x="5803128" y="4940169"/>
            <a:chExt cx="4566166" cy="4222214"/>
          </a:xfrm>
        </p:grpSpPr>
        <p:sp>
          <p:nvSpPr>
            <p:cNvPr id="92" name="Oval 91"/>
            <p:cNvSpPr/>
            <p:nvPr/>
          </p:nvSpPr>
          <p:spPr>
            <a:xfrm>
              <a:off x="7189297" y="4940169"/>
              <a:ext cx="1838461" cy="1838940"/>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lIns="121924" tIns="60962" rIns="121924" bIns="60962" rtlCol="0" anchor="ctr"/>
            <a:lstStyle/>
            <a:p>
              <a:pPr algn="ctr" defTabSz="914217"/>
              <a:endParaRPr lang="en-US" dirty="0">
                <a:solidFill>
                  <a:prstClr val="white"/>
                </a:solidFill>
                <a:latin typeface="Lato" panose="020F0502020204030203" pitchFamily="34" charset="0"/>
              </a:endParaRPr>
            </a:p>
          </p:txBody>
        </p:sp>
        <p:sp>
          <p:nvSpPr>
            <p:cNvPr id="102" name="Freeform 17"/>
            <p:cNvSpPr>
              <a:spLocks noChangeArrowheads="1"/>
            </p:cNvSpPr>
            <p:nvPr/>
          </p:nvSpPr>
          <p:spPr bwMode="auto">
            <a:xfrm>
              <a:off x="7778056" y="5340871"/>
              <a:ext cx="671204" cy="936399"/>
            </a:xfrm>
            <a:custGeom>
              <a:avLst/>
              <a:gdLst>
                <a:gd name="T0" fmla="*/ 326 w 503"/>
                <a:gd name="T1" fmla="*/ 142 h 703"/>
                <a:gd name="T2" fmla="*/ 168 w 503"/>
                <a:gd name="T3" fmla="*/ 142 h 703"/>
                <a:gd name="T4" fmla="*/ 168 w 503"/>
                <a:gd name="T5" fmla="*/ 134 h 703"/>
                <a:gd name="T6" fmla="*/ 184 w 503"/>
                <a:gd name="T7" fmla="*/ 125 h 703"/>
                <a:gd name="T8" fmla="*/ 310 w 503"/>
                <a:gd name="T9" fmla="*/ 125 h 703"/>
                <a:gd name="T10" fmla="*/ 343 w 503"/>
                <a:gd name="T11" fmla="*/ 0 h 703"/>
                <a:gd name="T12" fmla="*/ 151 w 503"/>
                <a:gd name="T13" fmla="*/ 0 h 703"/>
                <a:gd name="T14" fmla="*/ 176 w 503"/>
                <a:gd name="T15" fmla="*/ 125 h 703"/>
                <a:gd name="T16" fmla="*/ 67 w 503"/>
                <a:gd name="T17" fmla="*/ 67 h 703"/>
                <a:gd name="T18" fmla="*/ 75 w 503"/>
                <a:gd name="T19" fmla="*/ 84 h 703"/>
                <a:gd name="T20" fmla="*/ 168 w 503"/>
                <a:gd name="T21" fmla="*/ 134 h 703"/>
                <a:gd name="T22" fmla="*/ 92 w 503"/>
                <a:gd name="T23" fmla="*/ 134 h 703"/>
                <a:gd name="T24" fmla="*/ 84 w 503"/>
                <a:gd name="T25" fmla="*/ 142 h 703"/>
                <a:gd name="T26" fmla="*/ 126 w 503"/>
                <a:gd name="T27" fmla="*/ 159 h 703"/>
                <a:gd name="T28" fmla="*/ 151 w 503"/>
                <a:gd name="T29" fmla="*/ 151 h 703"/>
                <a:gd name="T30" fmla="*/ 0 w 503"/>
                <a:gd name="T31" fmla="*/ 460 h 703"/>
                <a:gd name="T32" fmla="*/ 251 w 503"/>
                <a:gd name="T33" fmla="*/ 702 h 703"/>
                <a:gd name="T34" fmla="*/ 502 w 503"/>
                <a:gd name="T35" fmla="*/ 452 h 703"/>
                <a:gd name="T36" fmla="*/ 326 w 503"/>
                <a:gd name="T37" fmla="*/ 142 h 703"/>
                <a:gd name="T38" fmla="*/ 318 w 503"/>
                <a:gd name="T39" fmla="*/ 535 h 703"/>
                <a:gd name="T40" fmla="*/ 276 w 503"/>
                <a:gd name="T41" fmla="*/ 560 h 703"/>
                <a:gd name="T42" fmla="*/ 276 w 503"/>
                <a:gd name="T43" fmla="*/ 602 h 703"/>
                <a:gd name="T44" fmla="*/ 234 w 503"/>
                <a:gd name="T45" fmla="*/ 602 h 703"/>
                <a:gd name="T46" fmla="*/ 226 w 503"/>
                <a:gd name="T47" fmla="*/ 560 h 703"/>
                <a:gd name="T48" fmla="*/ 176 w 503"/>
                <a:gd name="T49" fmla="*/ 535 h 703"/>
                <a:gd name="T50" fmla="*/ 151 w 503"/>
                <a:gd name="T51" fmla="*/ 485 h 703"/>
                <a:gd name="T52" fmla="*/ 151 w 503"/>
                <a:gd name="T53" fmla="*/ 468 h 703"/>
                <a:gd name="T54" fmla="*/ 193 w 503"/>
                <a:gd name="T55" fmla="*/ 468 h 703"/>
                <a:gd name="T56" fmla="*/ 193 w 503"/>
                <a:gd name="T57" fmla="*/ 476 h 703"/>
                <a:gd name="T58" fmla="*/ 209 w 503"/>
                <a:gd name="T59" fmla="*/ 510 h 703"/>
                <a:gd name="T60" fmla="*/ 251 w 503"/>
                <a:gd name="T61" fmla="*/ 527 h 703"/>
                <a:gd name="T62" fmla="*/ 293 w 503"/>
                <a:gd name="T63" fmla="*/ 510 h 703"/>
                <a:gd name="T64" fmla="*/ 310 w 503"/>
                <a:gd name="T65" fmla="*/ 476 h 703"/>
                <a:gd name="T66" fmla="*/ 293 w 503"/>
                <a:gd name="T67" fmla="*/ 443 h 703"/>
                <a:gd name="T68" fmla="*/ 243 w 503"/>
                <a:gd name="T69" fmla="*/ 426 h 703"/>
                <a:gd name="T70" fmla="*/ 184 w 503"/>
                <a:gd name="T71" fmla="*/ 393 h 703"/>
                <a:gd name="T72" fmla="*/ 159 w 503"/>
                <a:gd name="T73" fmla="*/ 351 h 703"/>
                <a:gd name="T74" fmla="*/ 184 w 503"/>
                <a:gd name="T75" fmla="*/ 293 h 703"/>
                <a:gd name="T76" fmla="*/ 226 w 503"/>
                <a:gd name="T77" fmla="*/ 276 h 703"/>
                <a:gd name="T78" fmla="*/ 226 w 503"/>
                <a:gd name="T79" fmla="*/ 234 h 703"/>
                <a:gd name="T80" fmla="*/ 268 w 503"/>
                <a:gd name="T81" fmla="*/ 234 h 703"/>
                <a:gd name="T82" fmla="*/ 268 w 503"/>
                <a:gd name="T83" fmla="*/ 267 h 703"/>
                <a:gd name="T84" fmla="*/ 318 w 503"/>
                <a:gd name="T85" fmla="*/ 293 h 703"/>
                <a:gd name="T86" fmla="*/ 343 w 503"/>
                <a:gd name="T87" fmla="*/ 351 h 703"/>
                <a:gd name="T88" fmla="*/ 301 w 503"/>
                <a:gd name="T89" fmla="*/ 351 h 703"/>
                <a:gd name="T90" fmla="*/ 284 w 503"/>
                <a:gd name="T91" fmla="*/ 318 h 703"/>
                <a:gd name="T92" fmla="*/ 251 w 503"/>
                <a:gd name="T93" fmla="*/ 301 h 703"/>
                <a:gd name="T94" fmla="*/ 218 w 503"/>
                <a:gd name="T95" fmla="*/ 318 h 703"/>
                <a:gd name="T96" fmla="*/ 201 w 503"/>
                <a:gd name="T97" fmla="*/ 343 h 703"/>
                <a:gd name="T98" fmla="*/ 218 w 503"/>
                <a:gd name="T99" fmla="*/ 376 h 703"/>
                <a:gd name="T100" fmla="*/ 260 w 503"/>
                <a:gd name="T101" fmla="*/ 393 h 703"/>
                <a:gd name="T102" fmla="*/ 326 w 503"/>
                <a:gd name="T103" fmla="*/ 426 h 703"/>
                <a:gd name="T104" fmla="*/ 351 w 503"/>
                <a:gd name="T105" fmla="*/ 476 h 703"/>
                <a:gd name="T106" fmla="*/ 318 w 503"/>
                <a:gd name="T107" fmla="*/ 535 h 703"/>
                <a:gd name="T108" fmla="*/ 318 w 503"/>
                <a:gd name="T109" fmla="*/ 535 h 703"/>
                <a:gd name="T110" fmla="*/ 318 w 503"/>
                <a:gd name="T111" fmla="*/ 53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ffectLst/>
          </p:spPr>
          <p:txBody>
            <a:bodyPr wrap="none" lIns="121924" tIns="60962" rIns="121924" bIns="60962" anchor="ctr"/>
            <a:lstStyle/>
            <a:p>
              <a:pPr defTabSz="914217">
                <a:defRPr/>
              </a:pPr>
              <a:endParaRPr lang="en-US" dirty="0">
                <a:solidFill>
                  <a:srgbClr val="445469"/>
                </a:solidFill>
                <a:latin typeface="Lato" panose="020F0502020204030203" pitchFamily="34" charset="0"/>
              </a:endParaRPr>
            </a:p>
          </p:txBody>
        </p:sp>
        <p:cxnSp>
          <p:nvCxnSpPr>
            <p:cNvPr id="112" name="Straight Connector 111"/>
            <p:cNvCxnSpPr/>
            <p:nvPr/>
          </p:nvCxnSpPr>
          <p:spPr>
            <a:xfrm>
              <a:off x="8086211" y="6887136"/>
              <a:ext cx="0" cy="921950"/>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39" name="Title 20"/>
            <p:cNvSpPr txBox="1">
              <a:spLocks/>
            </p:cNvSpPr>
            <p:nvPr/>
          </p:nvSpPr>
          <p:spPr>
            <a:xfrm>
              <a:off x="6985691" y="7975221"/>
              <a:ext cx="2213014" cy="427561"/>
            </a:xfrm>
            <a:prstGeom prst="rect">
              <a:avLst/>
            </a:prstGeom>
          </p:spPr>
          <p:txBody>
            <a:bodyPr vert="horz" wrap="non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00" b="1" dirty="0">
                  <a:solidFill>
                    <a:srgbClr val="445469"/>
                  </a:solidFill>
                  <a:latin typeface="Lato" panose="020F0502020204030203" pitchFamily="34" charset="0"/>
                  <a:cs typeface="Lato Regular"/>
                </a:rPr>
                <a:t>What to levy?</a:t>
              </a:r>
            </a:p>
          </p:txBody>
        </p:sp>
        <p:sp>
          <p:nvSpPr>
            <p:cNvPr id="140" name="Title 20"/>
            <p:cNvSpPr txBox="1">
              <a:spLocks/>
            </p:cNvSpPr>
            <p:nvPr/>
          </p:nvSpPr>
          <p:spPr>
            <a:xfrm>
              <a:off x="5803128" y="8469023"/>
              <a:ext cx="4566166" cy="693360"/>
            </a:xfrm>
            <a:prstGeom prst="rect">
              <a:avLst/>
            </a:prstGeom>
          </p:spPr>
          <p:txBody>
            <a:bodyPr vert="horz" wrap="square" lIns="45720" tIns="2286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1400" dirty="0">
                  <a:solidFill>
                    <a:srgbClr val="445469"/>
                  </a:solidFill>
                  <a:latin typeface="Lato" panose="020F0502020204030203" pitchFamily="34" charset="0"/>
                  <a:cs typeface="Lato Light"/>
                </a:rPr>
                <a:t>IGST / CGST + SGST / UTGST</a:t>
              </a:r>
            </a:p>
            <a:p>
              <a:pPr>
                <a:lnSpc>
                  <a:spcPct val="110000"/>
                </a:lnSpc>
              </a:pPr>
              <a:r>
                <a:rPr lang="en-US" sz="1400" dirty="0">
                  <a:solidFill>
                    <a:srgbClr val="445469"/>
                  </a:solidFill>
                  <a:latin typeface="Lato" panose="020F0502020204030203" pitchFamily="34" charset="0"/>
                  <a:cs typeface="Lato Light"/>
                </a:rPr>
                <a:t>Place of Supply</a:t>
              </a:r>
            </a:p>
          </p:txBody>
        </p:sp>
      </p:grpSp>
      <p:grpSp>
        <p:nvGrpSpPr>
          <p:cNvPr id="5" name="Group 4"/>
          <p:cNvGrpSpPr/>
          <p:nvPr/>
        </p:nvGrpSpPr>
        <p:grpSpPr>
          <a:xfrm>
            <a:off x="3238027" y="2471280"/>
            <a:ext cx="1634154" cy="2178122"/>
            <a:chOff x="9937499" y="4317617"/>
            <a:chExt cx="4566166" cy="6300370"/>
          </a:xfrm>
        </p:grpSpPr>
        <p:sp>
          <p:nvSpPr>
            <p:cNvPr id="94" name="Oval 93"/>
            <p:cNvSpPr/>
            <p:nvPr/>
          </p:nvSpPr>
          <p:spPr>
            <a:xfrm>
              <a:off x="10599073" y="4317617"/>
              <a:ext cx="3101463" cy="310227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924" tIns="60962" rIns="121924" bIns="60962" rtlCol="0" anchor="ctr"/>
            <a:lstStyle/>
            <a:p>
              <a:pPr algn="ctr" defTabSz="914217"/>
              <a:endParaRPr lang="en-US" dirty="0">
                <a:solidFill>
                  <a:prstClr val="white"/>
                </a:solidFill>
                <a:latin typeface="Lato" panose="020F0502020204030203" pitchFamily="34" charset="0"/>
              </a:endParaRPr>
            </a:p>
          </p:txBody>
        </p:sp>
        <p:sp>
          <p:nvSpPr>
            <p:cNvPr id="103" name="Freeform 109"/>
            <p:cNvSpPr>
              <a:spLocks noChangeArrowheads="1"/>
            </p:cNvSpPr>
            <p:nvPr/>
          </p:nvSpPr>
          <p:spPr bwMode="auto">
            <a:xfrm>
              <a:off x="11281115" y="4914322"/>
              <a:ext cx="1820012" cy="1820486"/>
            </a:xfrm>
            <a:custGeom>
              <a:avLst/>
              <a:gdLst>
                <a:gd name="T0" fmla="*/ 552 w 1105"/>
                <a:gd name="T1" fmla="*/ 0 h 1105"/>
                <a:gd name="T2" fmla="*/ 0 w 1105"/>
                <a:gd name="T3" fmla="*/ 552 h 1105"/>
                <a:gd name="T4" fmla="*/ 552 w 1105"/>
                <a:gd name="T5" fmla="*/ 1104 h 1105"/>
                <a:gd name="T6" fmla="*/ 1104 w 1105"/>
                <a:gd name="T7" fmla="*/ 552 h 1105"/>
                <a:gd name="T8" fmla="*/ 552 w 1105"/>
                <a:gd name="T9" fmla="*/ 0 h 1105"/>
                <a:gd name="T10" fmla="*/ 552 w 1105"/>
                <a:gd name="T11" fmla="*/ 1012 h 1105"/>
                <a:gd name="T12" fmla="*/ 84 w 1105"/>
                <a:gd name="T13" fmla="*/ 552 h 1105"/>
                <a:gd name="T14" fmla="*/ 552 w 1105"/>
                <a:gd name="T15" fmla="*/ 84 h 1105"/>
                <a:gd name="T16" fmla="*/ 1012 w 1105"/>
                <a:gd name="T17" fmla="*/ 552 h 1105"/>
                <a:gd name="T18" fmla="*/ 552 w 1105"/>
                <a:gd name="T19" fmla="*/ 1012 h 1105"/>
                <a:gd name="T20" fmla="*/ 836 w 1105"/>
                <a:gd name="T21" fmla="*/ 410 h 1105"/>
                <a:gd name="T22" fmla="*/ 828 w 1105"/>
                <a:gd name="T23" fmla="*/ 452 h 1105"/>
                <a:gd name="T24" fmla="*/ 560 w 1105"/>
                <a:gd name="T25" fmla="*/ 636 h 1105"/>
                <a:gd name="T26" fmla="*/ 544 w 1105"/>
                <a:gd name="T27" fmla="*/ 636 h 1105"/>
                <a:gd name="T28" fmla="*/ 527 w 1105"/>
                <a:gd name="T29" fmla="*/ 636 h 1105"/>
                <a:gd name="T30" fmla="*/ 518 w 1105"/>
                <a:gd name="T31" fmla="*/ 611 h 1105"/>
                <a:gd name="T32" fmla="*/ 518 w 1105"/>
                <a:gd name="T33" fmla="*/ 218 h 1105"/>
                <a:gd name="T34" fmla="*/ 544 w 1105"/>
                <a:gd name="T35" fmla="*/ 184 h 1105"/>
                <a:gd name="T36" fmla="*/ 577 w 1105"/>
                <a:gd name="T37" fmla="*/ 218 h 1105"/>
                <a:gd name="T38" fmla="*/ 577 w 1105"/>
                <a:gd name="T39" fmla="*/ 552 h 1105"/>
                <a:gd name="T40" fmla="*/ 795 w 1105"/>
                <a:gd name="T41" fmla="*/ 402 h 1105"/>
                <a:gd name="T42" fmla="*/ 836 w 1105"/>
                <a:gd name="T43" fmla="*/ 410 h 1105"/>
                <a:gd name="T44" fmla="*/ 836 w 1105"/>
                <a:gd name="T45" fmla="*/ 410 h 1105"/>
                <a:gd name="T46" fmla="*/ 836 w 1105"/>
                <a:gd name="T47" fmla="*/ 41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5" h="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ffectLst/>
          </p:spPr>
          <p:txBody>
            <a:bodyPr wrap="none" lIns="121924" tIns="60962" rIns="121924" bIns="60962" anchor="ctr"/>
            <a:lstStyle/>
            <a:p>
              <a:pPr defTabSz="914217">
                <a:defRPr/>
              </a:pPr>
              <a:endParaRPr lang="en-US" dirty="0">
                <a:solidFill>
                  <a:srgbClr val="445469"/>
                </a:solidFill>
                <a:latin typeface="Lato" panose="020F0502020204030203" pitchFamily="34" charset="0"/>
              </a:endParaRPr>
            </a:p>
          </p:txBody>
        </p:sp>
        <p:cxnSp>
          <p:nvCxnSpPr>
            <p:cNvPr id="116" name="Straight Connector 115"/>
            <p:cNvCxnSpPr/>
            <p:nvPr/>
          </p:nvCxnSpPr>
          <p:spPr>
            <a:xfrm>
              <a:off x="12210075" y="7515033"/>
              <a:ext cx="0" cy="1582326"/>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41" name="Title 20"/>
            <p:cNvSpPr txBox="1">
              <a:spLocks/>
            </p:cNvSpPr>
            <p:nvPr/>
          </p:nvSpPr>
          <p:spPr>
            <a:xfrm>
              <a:off x="10973320" y="9010938"/>
              <a:ext cx="2506519" cy="890266"/>
            </a:xfrm>
            <a:prstGeom prst="rect">
              <a:avLst/>
            </a:prstGeom>
          </p:spPr>
          <p:txBody>
            <a:bodyPr vert="horz" wrap="non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00" b="1" dirty="0">
                  <a:solidFill>
                    <a:srgbClr val="445469"/>
                  </a:solidFill>
                  <a:latin typeface="Lato" panose="020F0502020204030203" pitchFamily="34" charset="0"/>
                  <a:cs typeface="Lato Regular"/>
                </a:rPr>
                <a:t>When?</a:t>
              </a:r>
            </a:p>
          </p:txBody>
        </p:sp>
        <p:sp>
          <p:nvSpPr>
            <p:cNvPr id="142" name="Title 20"/>
            <p:cNvSpPr txBox="1">
              <a:spLocks/>
            </p:cNvSpPr>
            <p:nvPr/>
          </p:nvSpPr>
          <p:spPr>
            <a:xfrm>
              <a:off x="9937499" y="9859778"/>
              <a:ext cx="4566166" cy="758209"/>
            </a:xfrm>
            <a:prstGeom prst="rect">
              <a:avLst/>
            </a:prstGeom>
          </p:spPr>
          <p:txBody>
            <a:bodyPr vert="horz" wrap="square" lIns="45720" tIns="2286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1400" dirty="0">
                  <a:solidFill>
                    <a:srgbClr val="445469"/>
                  </a:solidFill>
                  <a:latin typeface="Lato" panose="020F0502020204030203" pitchFamily="34" charset="0"/>
                  <a:cs typeface="Lato Light"/>
                </a:rPr>
                <a:t>Time of Supply</a:t>
              </a:r>
            </a:p>
          </p:txBody>
        </p:sp>
      </p:grpSp>
      <p:grpSp>
        <p:nvGrpSpPr>
          <p:cNvPr id="6" name="Group 5"/>
          <p:cNvGrpSpPr/>
          <p:nvPr/>
        </p:nvGrpSpPr>
        <p:grpSpPr>
          <a:xfrm>
            <a:off x="6977596" y="2403260"/>
            <a:ext cx="2283050" cy="2046258"/>
            <a:chOff x="13974321" y="4940169"/>
            <a:chExt cx="4566166" cy="4092577"/>
          </a:xfrm>
        </p:grpSpPr>
        <p:sp>
          <p:nvSpPr>
            <p:cNvPr id="95" name="Oval 94"/>
            <p:cNvSpPr/>
            <p:nvPr/>
          </p:nvSpPr>
          <p:spPr>
            <a:xfrm>
              <a:off x="15308033" y="4940169"/>
              <a:ext cx="1838461" cy="1838940"/>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lIns="121924" tIns="60962" rIns="121924" bIns="60962" rtlCol="0" anchor="ctr"/>
            <a:lstStyle/>
            <a:p>
              <a:pPr algn="ctr" defTabSz="914217"/>
              <a:endParaRPr lang="en-US" dirty="0">
                <a:solidFill>
                  <a:prstClr val="white"/>
                </a:solidFill>
                <a:latin typeface="Lato" panose="020F0502020204030203" pitchFamily="34" charset="0"/>
              </a:endParaRPr>
            </a:p>
          </p:txBody>
        </p:sp>
        <p:cxnSp>
          <p:nvCxnSpPr>
            <p:cNvPr id="120" name="Straight Connector 119"/>
            <p:cNvCxnSpPr/>
            <p:nvPr/>
          </p:nvCxnSpPr>
          <p:spPr>
            <a:xfrm>
              <a:off x="16257404" y="6887136"/>
              <a:ext cx="0" cy="921950"/>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grpSp>
          <p:nvGrpSpPr>
            <p:cNvPr id="125" name="Group 4698"/>
            <p:cNvGrpSpPr>
              <a:grpSpLocks/>
            </p:cNvGrpSpPr>
            <p:nvPr/>
          </p:nvGrpSpPr>
          <p:grpSpPr bwMode="auto">
            <a:xfrm>
              <a:off x="15755389" y="5391588"/>
              <a:ext cx="899642" cy="881808"/>
              <a:chOff x="5427663" y="4046537"/>
              <a:chExt cx="395287" cy="387350"/>
            </a:xfrm>
            <a:solidFill>
              <a:schemeClr val="bg1"/>
            </a:solidFill>
          </p:grpSpPr>
          <p:sp>
            <p:nvSpPr>
              <p:cNvPr id="126" name="Freeform 418"/>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dirty="0">
                  <a:solidFill>
                    <a:srgbClr val="445469"/>
                  </a:solidFill>
                  <a:latin typeface="Lato" panose="020F0502020204030203" pitchFamily="34" charset="0"/>
                </a:endParaRPr>
              </a:p>
            </p:txBody>
          </p:sp>
          <p:sp>
            <p:nvSpPr>
              <p:cNvPr id="127" name="Freeform 419"/>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dirty="0">
                  <a:solidFill>
                    <a:srgbClr val="445469"/>
                  </a:solidFill>
                  <a:latin typeface="Lato" panose="020F0502020204030203" pitchFamily="34" charset="0"/>
                </a:endParaRPr>
              </a:p>
            </p:txBody>
          </p:sp>
          <p:sp>
            <p:nvSpPr>
              <p:cNvPr id="128" name="Freeform 420"/>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dirty="0">
                  <a:solidFill>
                    <a:srgbClr val="445469"/>
                  </a:solidFill>
                  <a:latin typeface="Lato" panose="020F0502020204030203" pitchFamily="34" charset="0"/>
                </a:endParaRPr>
              </a:p>
            </p:txBody>
          </p:sp>
          <p:sp>
            <p:nvSpPr>
              <p:cNvPr id="129" name="Freeform 421"/>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dirty="0">
                  <a:solidFill>
                    <a:srgbClr val="445469"/>
                  </a:solidFill>
                  <a:latin typeface="Lato" panose="020F0502020204030203" pitchFamily="34" charset="0"/>
                </a:endParaRPr>
              </a:p>
            </p:txBody>
          </p:sp>
          <p:sp>
            <p:nvSpPr>
              <p:cNvPr id="130" name="Freeform 422"/>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dirty="0">
                  <a:solidFill>
                    <a:srgbClr val="445469"/>
                  </a:solidFill>
                  <a:latin typeface="Lato" panose="020F0502020204030203" pitchFamily="34" charset="0"/>
                </a:endParaRPr>
              </a:p>
            </p:txBody>
          </p:sp>
          <p:sp>
            <p:nvSpPr>
              <p:cNvPr id="131" name="Freeform 423"/>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dirty="0">
                  <a:solidFill>
                    <a:srgbClr val="445469"/>
                  </a:solidFill>
                  <a:latin typeface="Lato" panose="020F0502020204030203" pitchFamily="34" charset="0"/>
                </a:endParaRPr>
              </a:p>
            </p:txBody>
          </p:sp>
          <p:sp>
            <p:nvSpPr>
              <p:cNvPr id="132" name="Freeform 424"/>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dirty="0">
                  <a:solidFill>
                    <a:srgbClr val="445469"/>
                  </a:solidFill>
                  <a:latin typeface="Lato" panose="020F0502020204030203" pitchFamily="34" charset="0"/>
                </a:endParaRPr>
              </a:p>
            </p:txBody>
          </p:sp>
          <p:sp>
            <p:nvSpPr>
              <p:cNvPr id="133" name="Freeform 425"/>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dirty="0">
                  <a:solidFill>
                    <a:srgbClr val="445469"/>
                  </a:solidFill>
                  <a:latin typeface="Lato" panose="020F0502020204030203" pitchFamily="34" charset="0"/>
                </a:endParaRPr>
              </a:p>
            </p:txBody>
          </p:sp>
          <p:sp>
            <p:nvSpPr>
              <p:cNvPr id="134" name="Freeform 426"/>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dirty="0">
                  <a:solidFill>
                    <a:srgbClr val="445469"/>
                  </a:solidFill>
                  <a:latin typeface="Lato" panose="020F0502020204030203" pitchFamily="34" charset="0"/>
                </a:endParaRPr>
              </a:p>
            </p:txBody>
          </p:sp>
          <p:sp>
            <p:nvSpPr>
              <p:cNvPr id="135" name="Freeform 427"/>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dirty="0">
                  <a:solidFill>
                    <a:srgbClr val="445469"/>
                  </a:solidFill>
                  <a:latin typeface="Lato" panose="020F0502020204030203" pitchFamily="34" charset="0"/>
                </a:endParaRPr>
              </a:p>
            </p:txBody>
          </p:sp>
          <p:sp>
            <p:nvSpPr>
              <p:cNvPr id="136" name="Freeform 428"/>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17">
                  <a:defRPr/>
                </a:pPr>
                <a:endParaRPr lang="en-US" dirty="0">
                  <a:solidFill>
                    <a:srgbClr val="445469"/>
                  </a:solidFill>
                  <a:latin typeface="Lato" panose="020F0502020204030203" pitchFamily="34" charset="0"/>
                </a:endParaRPr>
              </a:p>
            </p:txBody>
          </p:sp>
        </p:grpSp>
        <p:sp>
          <p:nvSpPr>
            <p:cNvPr id="143" name="Title 20"/>
            <p:cNvSpPr txBox="1">
              <a:spLocks/>
            </p:cNvSpPr>
            <p:nvPr/>
          </p:nvSpPr>
          <p:spPr>
            <a:xfrm>
              <a:off x="14558413" y="7903500"/>
              <a:ext cx="3409959" cy="615563"/>
            </a:xfrm>
            <a:prstGeom prst="rect">
              <a:avLst/>
            </a:prstGeom>
          </p:spPr>
          <p:txBody>
            <a:bodyPr vert="horz" wrap="non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00" b="1" dirty="0">
                  <a:solidFill>
                    <a:srgbClr val="445469"/>
                  </a:solidFill>
                  <a:latin typeface="Lato" panose="020F0502020204030203" pitchFamily="34" charset="0"/>
                  <a:cs typeface="Lato Regular"/>
                </a:rPr>
                <a:t>At What rate?</a:t>
              </a:r>
            </a:p>
          </p:txBody>
        </p:sp>
        <p:sp>
          <p:nvSpPr>
            <p:cNvPr id="144" name="Title 20"/>
            <p:cNvSpPr txBox="1">
              <a:spLocks/>
            </p:cNvSpPr>
            <p:nvPr/>
          </p:nvSpPr>
          <p:spPr>
            <a:xfrm>
              <a:off x="13974321" y="8508492"/>
              <a:ext cx="4566166" cy="524254"/>
            </a:xfrm>
            <a:prstGeom prst="rect">
              <a:avLst/>
            </a:prstGeom>
          </p:spPr>
          <p:txBody>
            <a:bodyPr vert="horz" wrap="square" lIns="45720" tIns="2286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1400" dirty="0">
                  <a:solidFill>
                    <a:srgbClr val="445469"/>
                  </a:solidFill>
                  <a:latin typeface="Lato" panose="020F0502020204030203" pitchFamily="34" charset="0"/>
                  <a:cs typeface="Lato Light"/>
                </a:rPr>
                <a:t>As per HSN</a:t>
              </a:r>
            </a:p>
          </p:txBody>
        </p:sp>
      </p:grpSp>
      <p:grpSp>
        <p:nvGrpSpPr>
          <p:cNvPr id="7" name="Group 6"/>
          <p:cNvGrpSpPr/>
          <p:nvPr/>
        </p:nvGrpSpPr>
        <p:grpSpPr>
          <a:xfrm>
            <a:off x="9009926" y="2087431"/>
            <a:ext cx="2283050" cy="2973334"/>
            <a:chOff x="18039040" y="4308501"/>
            <a:chExt cx="4566166" cy="5946750"/>
          </a:xfrm>
        </p:grpSpPr>
        <p:sp>
          <p:nvSpPr>
            <p:cNvPr id="99" name="Oval 98"/>
            <p:cNvSpPr/>
            <p:nvPr/>
          </p:nvSpPr>
          <p:spPr>
            <a:xfrm>
              <a:off x="18785130" y="4308501"/>
              <a:ext cx="3101463" cy="310227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924" tIns="60962" rIns="121924" bIns="60962" rtlCol="0" anchor="ctr"/>
            <a:lstStyle/>
            <a:p>
              <a:pPr algn="ctr" defTabSz="914217"/>
              <a:endParaRPr lang="en-US" dirty="0">
                <a:solidFill>
                  <a:prstClr val="white"/>
                </a:solidFill>
                <a:latin typeface="Lato" panose="020F0502020204030203" pitchFamily="34" charset="0"/>
              </a:endParaRPr>
            </a:p>
          </p:txBody>
        </p:sp>
        <p:sp>
          <p:nvSpPr>
            <p:cNvPr id="104" name="Freeform 260"/>
            <p:cNvSpPr>
              <a:spLocks noChangeArrowheads="1"/>
            </p:cNvSpPr>
            <p:nvPr/>
          </p:nvSpPr>
          <p:spPr bwMode="auto">
            <a:xfrm>
              <a:off x="19776905" y="4775297"/>
              <a:ext cx="1576004" cy="2101891"/>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ffectLst/>
          </p:spPr>
          <p:txBody>
            <a:bodyPr wrap="none" lIns="121924" tIns="60962" rIns="121924" bIns="60962" anchor="ctr"/>
            <a:lstStyle/>
            <a:p>
              <a:pPr defTabSz="914217">
                <a:defRPr/>
              </a:pPr>
              <a:endParaRPr lang="en-US" dirty="0">
                <a:solidFill>
                  <a:srgbClr val="445469"/>
                </a:solidFill>
                <a:latin typeface="Lato" panose="020F0502020204030203" pitchFamily="34" charset="0"/>
              </a:endParaRPr>
            </a:p>
          </p:txBody>
        </p:sp>
        <p:cxnSp>
          <p:nvCxnSpPr>
            <p:cNvPr id="124" name="Straight Connector 123"/>
            <p:cNvCxnSpPr/>
            <p:nvPr/>
          </p:nvCxnSpPr>
          <p:spPr>
            <a:xfrm>
              <a:off x="20314333" y="7515033"/>
              <a:ext cx="0" cy="1582326"/>
            </a:xfrm>
            <a:prstGeom prst="line">
              <a:avLst/>
            </a:prstGeom>
            <a:ln w="28575" cmpd="sng">
              <a:solidFill>
                <a:schemeClr val="bg1">
                  <a:lumMod val="75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45" name="Title 20"/>
            <p:cNvSpPr txBox="1">
              <a:spLocks/>
            </p:cNvSpPr>
            <p:nvPr/>
          </p:nvSpPr>
          <p:spPr>
            <a:xfrm>
              <a:off x="18429164" y="9126010"/>
              <a:ext cx="3797891" cy="615563"/>
            </a:xfrm>
            <a:prstGeom prst="rect">
              <a:avLst/>
            </a:prstGeom>
          </p:spPr>
          <p:txBody>
            <a:bodyPr vert="horz" wrap="non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2000" b="1" dirty="0">
                  <a:solidFill>
                    <a:srgbClr val="445469"/>
                  </a:solidFill>
                  <a:latin typeface="Lato" panose="020F0502020204030203" pitchFamily="34" charset="0"/>
                  <a:cs typeface="Lato Regular"/>
                </a:rPr>
                <a:t>At What Value?</a:t>
              </a:r>
            </a:p>
          </p:txBody>
        </p:sp>
        <p:sp>
          <p:nvSpPr>
            <p:cNvPr id="146" name="Title 20"/>
            <p:cNvSpPr txBox="1">
              <a:spLocks/>
            </p:cNvSpPr>
            <p:nvPr/>
          </p:nvSpPr>
          <p:spPr>
            <a:xfrm>
              <a:off x="18039040" y="9730998"/>
              <a:ext cx="4566166" cy="524253"/>
            </a:xfrm>
            <a:prstGeom prst="rect">
              <a:avLst/>
            </a:prstGeom>
          </p:spPr>
          <p:txBody>
            <a:bodyPr vert="horz" wrap="square" lIns="45720" tIns="2286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10000"/>
                </a:lnSpc>
              </a:pPr>
              <a:r>
                <a:rPr lang="en-US" sz="1400" dirty="0">
                  <a:solidFill>
                    <a:srgbClr val="445469"/>
                  </a:solidFill>
                  <a:latin typeface="Lato" panose="020F0502020204030203" pitchFamily="34" charset="0"/>
                  <a:cs typeface="Lato Light"/>
                </a:rPr>
                <a:t>Value of Supply</a:t>
              </a:r>
            </a:p>
          </p:txBody>
        </p:sp>
      </p:grpSp>
      <p:sp>
        <p:nvSpPr>
          <p:cNvPr id="2" name="Title 1">
            <a:extLst>
              <a:ext uri="{FF2B5EF4-FFF2-40B4-BE49-F238E27FC236}">
                <a16:creationId xmlns:a16="http://schemas.microsoft.com/office/drawing/2014/main" id="{D912DC22-5921-46CA-BBEF-B820ECE8433E}"/>
              </a:ext>
            </a:extLst>
          </p:cNvPr>
          <p:cNvSpPr>
            <a:spLocks noGrp="1"/>
          </p:cNvSpPr>
          <p:nvPr>
            <p:ph type="title"/>
          </p:nvPr>
        </p:nvSpPr>
        <p:spPr>
          <a:xfrm>
            <a:off x="1706661" y="722586"/>
            <a:ext cx="8911687" cy="759751"/>
          </a:xfrm>
        </p:spPr>
        <p:txBody>
          <a:bodyPr>
            <a:normAutofit/>
          </a:bodyPr>
          <a:lstStyle/>
          <a:p>
            <a:r>
              <a:rPr lang="en-US" sz="3299" dirty="0">
                <a:latin typeface="Lato" panose="020F0502020204030203" pitchFamily="34" charset="0"/>
                <a:cs typeface="Lato Regular" charset="0"/>
              </a:rPr>
              <a:t>Invoicing concept under GST</a:t>
            </a:r>
            <a:endParaRPr lang="en-US" sz="3000" dirty="0">
              <a:latin typeface="Lato" panose="020F0502020204030203" pitchFamily="34" charset="0"/>
            </a:endParaRPr>
          </a:p>
        </p:txBody>
      </p:sp>
      <p:pic>
        <p:nvPicPr>
          <p:cNvPr id="48" name="Picture 2">
            <a:extLst>
              <a:ext uri="{FF2B5EF4-FFF2-40B4-BE49-F238E27FC236}">
                <a16:creationId xmlns:a16="http://schemas.microsoft.com/office/drawing/2014/main" id="{7E13C8A6-AE51-4CB4-A76E-293D4E0129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981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365" y="624110"/>
            <a:ext cx="9888248" cy="742872"/>
          </a:xfrm>
        </p:spPr>
        <p:txBody>
          <a:bodyPr/>
          <a:lstStyle/>
          <a:p>
            <a:r>
              <a:rPr lang="en-IN" b="1" dirty="0">
                <a:latin typeface="Lato" panose="020F0502020204030203" pitchFamily="34" charset="0"/>
              </a:rPr>
              <a:t>Section 13 of CGST Act, 2017</a:t>
            </a:r>
            <a:endParaRPr lang="en-IN" dirty="0"/>
          </a:p>
        </p:txBody>
      </p:sp>
      <p:sp>
        <p:nvSpPr>
          <p:cNvPr id="3" name="Content Placeholder 2"/>
          <p:cNvSpPr>
            <a:spLocks noGrp="1"/>
          </p:cNvSpPr>
          <p:nvPr>
            <p:ph idx="1"/>
          </p:nvPr>
        </p:nvSpPr>
        <p:spPr>
          <a:xfrm>
            <a:off x="1616364" y="1416149"/>
            <a:ext cx="9888248" cy="3777622"/>
          </a:xfrm>
        </p:spPr>
        <p:txBody>
          <a:bodyPr>
            <a:normAutofit/>
          </a:bodyPr>
          <a:lstStyle/>
          <a:p>
            <a:pPr marL="457200" indent="-457200">
              <a:buAutoNum type="arabicParenBoth" startAt="6"/>
            </a:pPr>
            <a:r>
              <a:rPr lang="en-GB" sz="2500" i="1" dirty="0">
                <a:latin typeface="Lato" panose="020F0502020204030203" pitchFamily="34" charset="0"/>
              </a:rPr>
              <a:t>The time of supply to the extent it relates to an addition in the value of supply by way of interest, late fee or penalty for delayed payment of any consideration shall be the date on which the supplier receives such addition in value.</a:t>
            </a:r>
          </a:p>
          <a:p>
            <a:pPr marL="457200" indent="-457200">
              <a:buAutoNum type="arabicParenBoth" startAt="6"/>
            </a:pPr>
            <a:endParaRPr lang="en-IN" sz="2500" i="1" dirty="0">
              <a:latin typeface="Lato" panose="020F0502020204030203" pitchFamily="34" charset="0"/>
            </a:endParaRPr>
          </a:p>
          <a:p>
            <a:endParaRPr lang="en-IN" sz="2500" dirty="0"/>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781763"/>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365" y="764787"/>
            <a:ext cx="9888248" cy="742872"/>
          </a:xfrm>
        </p:spPr>
        <p:txBody>
          <a:bodyPr>
            <a:normAutofit fontScale="90000"/>
          </a:bodyPr>
          <a:lstStyle/>
          <a:p>
            <a:r>
              <a:rPr lang="en-IN" b="1" dirty="0">
                <a:latin typeface="Lato" panose="020F0502020204030203" pitchFamily="34" charset="0"/>
              </a:rPr>
              <a:t>Consequences for non issuance of invoice on time??</a:t>
            </a:r>
            <a:endParaRPr lang="en-IN" dirty="0"/>
          </a:p>
        </p:txBody>
      </p:sp>
      <p:sp>
        <p:nvSpPr>
          <p:cNvPr id="3" name="Content Placeholder 2"/>
          <p:cNvSpPr>
            <a:spLocks noGrp="1"/>
          </p:cNvSpPr>
          <p:nvPr>
            <p:ph idx="1"/>
          </p:nvPr>
        </p:nvSpPr>
        <p:spPr>
          <a:xfrm>
            <a:off x="1616364" y="1922586"/>
            <a:ext cx="9888248" cy="3777622"/>
          </a:xfrm>
        </p:spPr>
        <p:txBody>
          <a:bodyPr>
            <a:normAutofit/>
          </a:bodyPr>
          <a:lstStyle/>
          <a:p>
            <a:pPr marL="0" indent="0">
              <a:buNone/>
            </a:pPr>
            <a:r>
              <a:rPr lang="en-US" sz="2500" i="1" dirty="0">
                <a:latin typeface="Lato" panose="020F0502020204030203" pitchFamily="34" charset="0"/>
              </a:rPr>
              <a:t>Interest leviable under Section 50 of the CGST Act, 2017.</a:t>
            </a:r>
          </a:p>
          <a:p>
            <a:pPr marL="0" indent="0">
              <a:buNone/>
            </a:pPr>
            <a:r>
              <a:rPr lang="en-US" sz="2500" i="1" dirty="0">
                <a:solidFill>
                  <a:srgbClr val="FF0000"/>
                </a:solidFill>
                <a:latin typeface="Lato" panose="020F0502020204030203" pitchFamily="34" charset="0"/>
              </a:rPr>
              <a:t>Maximum </a:t>
            </a:r>
            <a:r>
              <a:rPr lang="en-US" sz="2500" i="1" dirty="0">
                <a:latin typeface="Lato" panose="020F0502020204030203" pitchFamily="34" charset="0"/>
              </a:rPr>
              <a:t>– 18% p.a.</a:t>
            </a:r>
            <a:endParaRPr lang="en-IN" sz="2500" dirty="0"/>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512340"/>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86EFEE-4702-4662-88B0-C2B192167CE7}"/>
              </a:ext>
            </a:extLst>
          </p:cNvPr>
          <p:cNvGrpSpPr/>
          <p:nvPr/>
        </p:nvGrpSpPr>
        <p:grpSpPr>
          <a:xfrm>
            <a:off x="4944022" y="536477"/>
            <a:ext cx="6851706" cy="5785046"/>
            <a:chOff x="7885159" y="1164718"/>
            <a:chExt cx="13705197" cy="11571598"/>
          </a:xfrm>
        </p:grpSpPr>
        <p:sp>
          <p:nvSpPr>
            <p:cNvPr id="216" name="Freeform: Shape 215">
              <a:extLst>
                <a:ext uri="{FF2B5EF4-FFF2-40B4-BE49-F238E27FC236}">
                  <a16:creationId xmlns:a16="http://schemas.microsoft.com/office/drawing/2014/main" id="{15AEA0C3-FD99-44B7-9E69-A2022DEC7D54}"/>
                </a:ext>
              </a:extLst>
            </p:cNvPr>
            <p:cNvSpPr/>
            <p:nvPr/>
          </p:nvSpPr>
          <p:spPr>
            <a:xfrm>
              <a:off x="8950241" y="6222139"/>
              <a:ext cx="1542650" cy="2652396"/>
            </a:xfrm>
            <a:custGeom>
              <a:avLst/>
              <a:gdLst>
                <a:gd name="connsiteX0" fmla="*/ 6871 w 1542471"/>
                <a:gd name="connsiteY0" fmla="*/ 0 h 2652089"/>
                <a:gd name="connsiteX1" fmla="*/ 0 w 1542471"/>
                <a:gd name="connsiteY1" fmla="*/ 1765770 h 2652089"/>
                <a:gd name="connsiteX2" fmla="*/ 1535601 w 1542471"/>
                <a:gd name="connsiteY2" fmla="*/ 2652090 h 2652089"/>
                <a:gd name="connsiteX3" fmla="*/ 1542472 w 1542471"/>
                <a:gd name="connsiteY3" fmla="*/ 889755 h 2652089"/>
              </a:gdLst>
              <a:ahLst/>
              <a:cxnLst>
                <a:cxn ang="0">
                  <a:pos x="connsiteX0" y="connsiteY0"/>
                </a:cxn>
                <a:cxn ang="0">
                  <a:pos x="connsiteX1" y="connsiteY1"/>
                </a:cxn>
                <a:cxn ang="0">
                  <a:pos x="connsiteX2" y="connsiteY2"/>
                </a:cxn>
                <a:cxn ang="0">
                  <a:pos x="connsiteX3" y="connsiteY3"/>
                </a:cxn>
              </a:cxnLst>
              <a:rect l="l" t="t" r="r" b="b"/>
              <a:pathLst>
                <a:path w="1542471" h="2652089">
                  <a:moveTo>
                    <a:pt x="6871" y="0"/>
                  </a:moveTo>
                  <a:lnTo>
                    <a:pt x="0" y="1765770"/>
                  </a:lnTo>
                  <a:lnTo>
                    <a:pt x="1535601" y="2652090"/>
                  </a:lnTo>
                  <a:lnTo>
                    <a:pt x="1542472" y="889755"/>
                  </a:ln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nvGrpSpPr>
            <p:cNvPr id="217" name="Graphic 3">
              <a:extLst>
                <a:ext uri="{FF2B5EF4-FFF2-40B4-BE49-F238E27FC236}">
                  <a16:creationId xmlns:a16="http://schemas.microsoft.com/office/drawing/2014/main" id="{A5BD7BAD-53FB-4276-BA5D-BF4E1B13D6C3}"/>
                </a:ext>
              </a:extLst>
            </p:cNvPr>
            <p:cNvGrpSpPr/>
            <p:nvPr/>
          </p:nvGrpSpPr>
          <p:grpSpPr>
            <a:xfrm>
              <a:off x="9324737" y="6827271"/>
              <a:ext cx="793658" cy="1446262"/>
              <a:chOff x="9323482" y="6826481"/>
              <a:chExt cx="793566" cy="1446095"/>
            </a:xfrm>
            <a:solidFill>
              <a:srgbClr val="B6C6FF"/>
            </a:solidFill>
          </p:grpSpPr>
          <p:sp>
            <p:nvSpPr>
              <p:cNvPr id="218" name="Freeform: Shape 217">
                <a:extLst>
                  <a:ext uri="{FF2B5EF4-FFF2-40B4-BE49-F238E27FC236}">
                    <a16:creationId xmlns:a16="http://schemas.microsoft.com/office/drawing/2014/main" id="{4E52ECDA-C845-4B3F-B6A1-3087B4248C09}"/>
                  </a:ext>
                </a:extLst>
              </p:cNvPr>
              <p:cNvSpPr/>
              <p:nvPr/>
            </p:nvSpPr>
            <p:spPr>
              <a:xfrm>
                <a:off x="9553651" y="7959705"/>
                <a:ext cx="326358" cy="89319"/>
              </a:xfrm>
              <a:custGeom>
                <a:avLst/>
                <a:gdLst>
                  <a:gd name="connsiteX0" fmla="*/ 326358 w 326358"/>
                  <a:gd name="connsiteY0" fmla="*/ 24047 h 89319"/>
                  <a:gd name="connsiteX1" fmla="*/ 0 w 326358"/>
                  <a:gd name="connsiteY1" fmla="*/ 0 h 89319"/>
                  <a:gd name="connsiteX2" fmla="*/ 0 w 326358"/>
                  <a:gd name="connsiteY2" fmla="*/ 6871 h 89319"/>
                  <a:gd name="connsiteX3" fmla="*/ 6871 w 326358"/>
                  <a:gd name="connsiteY3" fmla="*/ 65272 h 89319"/>
                  <a:gd name="connsiteX4" fmla="*/ 322923 w 326358"/>
                  <a:gd name="connsiteY4" fmla="*/ 89319 h 89319"/>
                  <a:gd name="connsiteX5" fmla="*/ 326358 w 326358"/>
                  <a:gd name="connsiteY5" fmla="*/ 24047 h 8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358" h="89319">
                    <a:moveTo>
                      <a:pt x="326358" y="24047"/>
                    </a:moveTo>
                    <a:lnTo>
                      <a:pt x="0" y="0"/>
                    </a:lnTo>
                    <a:lnTo>
                      <a:pt x="0" y="6871"/>
                    </a:lnTo>
                    <a:cubicBezTo>
                      <a:pt x="0" y="24047"/>
                      <a:pt x="3436" y="44660"/>
                      <a:pt x="6871" y="65272"/>
                    </a:cubicBezTo>
                    <a:lnTo>
                      <a:pt x="322923" y="89319"/>
                    </a:lnTo>
                    <a:lnTo>
                      <a:pt x="326358" y="24047"/>
                    </a:lnTo>
                    <a:close/>
                  </a:path>
                </a:pathLst>
              </a:custGeom>
              <a:solidFill>
                <a:srgbClr val="B6C6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19" name="Freeform: Shape 218">
                <a:extLst>
                  <a:ext uri="{FF2B5EF4-FFF2-40B4-BE49-F238E27FC236}">
                    <a16:creationId xmlns:a16="http://schemas.microsoft.com/office/drawing/2014/main" id="{1BCE595F-13B3-4B0A-AE5B-714B0B6F422D}"/>
                  </a:ext>
                </a:extLst>
              </p:cNvPr>
              <p:cNvSpPr/>
              <p:nvPr/>
            </p:nvSpPr>
            <p:spPr>
              <a:xfrm>
                <a:off x="9694500" y="8234533"/>
                <a:ext cx="154590" cy="38043"/>
              </a:xfrm>
              <a:custGeom>
                <a:avLst/>
                <a:gdLst>
                  <a:gd name="connsiteX0" fmla="*/ 154591 w 154590"/>
                  <a:gd name="connsiteY0" fmla="*/ 10306 h 38043"/>
                  <a:gd name="connsiteX1" fmla="*/ 0 w 154590"/>
                  <a:gd name="connsiteY1" fmla="*/ 0 h 38043"/>
                  <a:gd name="connsiteX2" fmla="*/ 20612 w 154590"/>
                  <a:gd name="connsiteY2" fmla="*/ 13742 h 38043"/>
                  <a:gd name="connsiteX3" fmla="*/ 154591 w 154590"/>
                  <a:gd name="connsiteY3" fmla="*/ 10306 h 38043"/>
                </a:gdLst>
                <a:ahLst/>
                <a:cxnLst>
                  <a:cxn ang="0">
                    <a:pos x="connsiteX0" y="connsiteY0"/>
                  </a:cxn>
                  <a:cxn ang="0">
                    <a:pos x="connsiteX1" y="connsiteY1"/>
                  </a:cxn>
                  <a:cxn ang="0">
                    <a:pos x="connsiteX2" y="connsiteY2"/>
                  </a:cxn>
                  <a:cxn ang="0">
                    <a:pos x="connsiteX3" y="connsiteY3"/>
                  </a:cxn>
                </a:cxnLst>
                <a:rect l="l" t="t" r="r" b="b"/>
                <a:pathLst>
                  <a:path w="154590" h="38043">
                    <a:moveTo>
                      <a:pt x="154591" y="10306"/>
                    </a:moveTo>
                    <a:lnTo>
                      <a:pt x="0" y="0"/>
                    </a:lnTo>
                    <a:cubicBezTo>
                      <a:pt x="6871" y="3436"/>
                      <a:pt x="13741" y="10306"/>
                      <a:pt x="20612" y="13742"/>
                    </a:cubicBezTo>
                    <a:cubicBezTo>
                      <a:pt x="85884" y="51530"/>
                      <a:pt x="130543" y="41224"/>
                      <a:pt x="154591" y="10306"/>
                    </a:cubicBezTo>
                    <a:close/>
                  </a:path>
                </a:pathLst>
              </a:custGeom>
              <a:solidFill>
                <a:srgbClr val="B6C6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20" name="Freeform: Shape 219">
                <a:extLst>
                  <a:ext uri="{FF2B5EF4-FFF2-40B4-BE49-F238E27FC236}">
                    <a16:creationId xmlns:a16="http://schemas.microsoft.com/office/drawing/2014/main" id="{A200F3CB-B6BD-487C-96AA-BC64A74DB957}"/>
                  </a:ext>
                </a:extLst>
              </p:cNvPr>
              <p:cNvSpPr/>
              <p:nvPr/>
            </p:nvSpPr>
            <p:spPr>
              <a:xfrm>
                <a:off x="9588004" y="8097119"/>
                <a:ext cx="295440" cy="85883"/>
              </a:xfrm>
              <a:custGeom>
                <a:avLst/>
                <a:gdLst>
                  <a:gd name="connsiteX0" fmla="*/ 292005 w 295440"/>
                  <a:gd name="connsiteY0" fmla="*/ 20612 h 85883"/>
                  <a:gd name="connsiteX1" fmla="*/ 0 w 295440"/>
                  <a:gd name="connsiteY1" fmla="*/ 0 h 85883"/>
                  <a:gd name="connsiteX2" fmla="*/ 41224 w 295440"/>
                  <a:gd name="connsiteY2" fmla="*/ 68707 h 85883"/>
                  <a:gd name="connsiteX3" fmla="*/ 292005 w 295440"/>
                  <a:gd name="connsiteY3" fmla="*/ 85884 h 85883"/>
                  <a:gd name="connsiteX4" fmla="*/ 295440 w 295440"/>
                  <a:gd name="connsiteY4" fmla="*/ 61836 h 85883"/>
                  <a:gd name="connsiteX5" fmla="*/ 295440 w 295440"/>
                  <a:gd name="connsiteY5" fmla="*/ 41224 h 85883"/>
                  <a:gd name="connsiteX6" fmla="*/ 292005 w 295440"/>
                  <a:gd name="connsiteY6" fmla="*/ 20612 h 8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40" h="85883">
                    <a:moveTo>
                      <a:pt x="292005" y="20612"/>
                    </a:moveTo>
                    <a:lnTo>
                      <a:pt x="0" y="0"/>
                    </a:lnTo>
                    <a:cubicBezTo>
                      <a:pt x="10306" y="24047"/>
                      <a:pt x="24047" y="48095"/>
                      <a:pt x="41224" y="68707"/>
                    </a:cubicBezTo>
                    <a:lnTo>
                      <a:pt x="292005" y="85884"/>
                    </a:lnTo>
                    <a:cubicBezTo>
                      <a:pt x="292005" y="79013"/>
                      <a:pt x="295440" y="68707"/>
                      <a:pt x="295440" y="61836"/>
                    </a:cubicBezTo>
                    <a:lnTo>
                      <a:pt x="295440" y="41224"/>
                    </a:lnTo>
                    <a:lnTo>
                      <a:pt x="292005" y="20612"/>
                    </a:lnTo>
                    <a:close/>
                  </a:path>
                </a:pathLst>
              </a:custGeom>
              <a:solidFill>
                <a:srgbClr val="B6C6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21" name="Freeform: Shape 220">
                <a:extLst>
                  <a:ext uri="{FF2B5EF4-FFF2-40B4-BE49-F238E27FC236}">
                    <a16:creationId xmlns:a16="http://schemas.microsoft.com/office/drawing/2014/main" id="{CDD58E5B-1D5C-43C9-B6FF-5B21556B850E}"/>
                  </a:ext>
                </a:extLst>
              </p:cNvPr>
              <p:cNvSpPr/>
              <p:nvPr/>
            </p:nvSpPr>
            <p:spPr>
              <a:xfrm>
                <a:off x="9323482" y="6826481"/>
                <a:ext cx="793566" cy="1150400"/>
              </a:xfrm>
              <a:custGeom>
                <a:avLst/>
                <a:gdLst>
                  <a:gd name="connsiteX0" fmla="*/ 391630 w 793566"/>
                  <a:gd name="connsiteY0" fmla="*/ 978633 h 1150400"/>
                  <a:gd name="connsiteX1" fmla="*/ 391630 w 793566"/>
                  <a:gd name="connsiteY1" fmla="*/ 806866 h 1150400"/>
                  <a:gd name="connsiteX2" fmla="*/ 353841 w 793566"/>
                  <a:gd name="connsiteY2" fmla="*/ 724418 h 1150400"/>
                  <a:gd name="connsiteX3" fmla="*/ 412242 w 793566"/>
                  <a:gd name="connsiteY3" fmla="*/ 690064 h 1150400"/>
                  <a:gd name="connsiteX4" fmla="*/ 470643 w 793566"/>
                  <a:gd name="connsiteY4" fmla="*/ 789689 h 1150400"/>
                  <a:gd name="connsiteX5" fmla="*/ 432854 w 793566"/>
                  <a:gd name="connsiteY5" fmla="*/ 830913 h 1150400"/>
                  <a:gd name="connsiteX6" fmla="*/ 432854 w 793566"/>
                  <a:gd name="connsiteY6" fmla="*/ 1002681 h 1150400"/>
                  <a:gd name="connsiteX7" fmla="*/ 391630 w 793566"/>
                  <a:gd name="connsiteY7" fmla="*/ 978633 h 1150400"/>
                  <a:gd name="connsiteX8" fmla="*/ 237039 w 793566"/>
                  <a:gd name="connsiteY8" fmla="*/ 786254 h 1150400"/>
                  <a:gd name="connsiteX9" fmla="*/ 237039 w 793566"/>
                  <a:gd name="connsiteY9" fmla="*/ 545779 h 1150400"/>
                  <a:gd name="connsiteX10" fmla="*/ 281699 w 793566"/>
                  <a:gd name="connsiteY10" fmla="*/ 569827 h 1150400"/>
                  <a:gd name="connsiteX11" fmla="*/ 281699 w 793566"/>
                  <a:gd name="connsiteY11" fmla="*/ 758771 h 1150400"/>
                  <a:gd name="connsiteX12" fmla="*/ 360712 w 793566"/>
                  <a:gd name="connsiteY12" fmla="*/ 803431 h 1150400"/>
                  <a:gd name="connsiteX13" fmla="*/ 360712 w 793566"/>
                  <a:gd name="connsiteY13" fmla="*/ 1033599 h 1150400"/>
                  <a:gd name="connsiteX14" fmla="*/ 319488 w 793566"/>
                  <a:gd name="connsiteY14" fmla="*/ 1009552 h 1150400"/>
                  <a:gd name="connsiteX15" fmla="*/ 319488 w 793566"/>
                  <a:gd name="connsiteY15" fmla="*/ 827478 h 1150400"/>
                  <a:gd name="connsiteX16" fmla="*/ 237039 w 793566"/>
                  <a:gd name="connsiteY16" fmla="*/ 786254 h 1150400"/>
                  <a:gd name="connsiteX17" fmla="*/ 501561 w 793566"/>
                  <a:gd name="connsiteY17" fmla="*/ 830913 h 1150400"/>
                  <a:gd name="connsiteX18" fmla="*/ 501561 w 793566"/>
                  <a:gd name="connsiteY18" fmla="*/ 782818 h 1150400"/>
                  <a:gd name="connsiteX19" fmla="*/ 577139 w 793566"/>
                  <a:gd name="connsiteY19" fmla="*/ 827478 h 1150400"/>
                  <a:gd name="connsiteX20" fmla="*/ 577139 w 793566"/>
                  <a:gd name="connsiteY20" fmla="*/ 617921 h 1150400"/>
                  <a:gd name="connsiteX21" fmla="*/ 621799 w 793566"/>
                  <a:gd name="connsiteY21" fmla="*/ 641969 h 1150400"/>
                  <a:gd name="connsiteX22" fmla="*/ 621799 w 793566"/>
                  <a:gd name="connsiteY22" fmla="*/ 903056 h 1150400"/>
                  <a:gd name="connsiteX23" fmla="*/ 501561 w 793566"/>
                  <a:gd name="connsiteY23" fmla="*/ 830913 h 1150400"/>
                  <a:gd name="connsiteX24" fmla="*/ 312617 w 793566"/>
                  <a:gd name="connsiteY24" fmla="*/ 456460 h 1150400"/>
                  <a:gd name="connsiteX25" fmla="*/ 480949 w 793566"/>
                  <a:gd name="connsiteY25" fmla="*/ 552650 h 1150400"/>
                  <a:gd name="connsiteX26" fmla="*/ 480949 w 793566"/>
                  <a:gd name="connsiteY26" fmla="*/ 401494 h 1150400"/>
                  <a:gd name="connsiteX27" fmla="*/ 443160 w 793566"/>
                  <a:gd name="connsiteY27" fmla="*/ 319046 h 1150400"/>
                  <a:gd name="connsiteX28" fmla="*/ 501561 w 793566"/>
                  <a:gd name="connsiteY28" fmla="*/ 284693 h 1150400"/>
                  <a:gd name="connsiteX29" fmla="*/ 559962 w 793566"/>
                  <a:gd name="connsiteY29" fmla="*/ 384318 h 1150400"/>
                  <a:gd name="connsiteX30" fmla="*/ 522173 w 793566"/>
                  <a:gd name="connsiteY30" fmla="*/ 425542 h 1150400"/>
                  <a:gd name="connsiteX31" fmla="*/ 522173 w 793566"/>
                  <a:gd name="connsiteY31" fmla="*/ 624792 h 1150400"/>
                  <a:gd name="connsiteX32" fmla="*/ 309182 w 793566"/>
                  <a:gd name="connsiteY32" fmla="*/ 501120 h 1150400"/>
                  <a:gd name="connsiteX33" fmla="*/ 254216 w 793566"/>
                  <a:gd name="connsiteY33" fmla="*/ 511426 h 1150400"/>
                  <a:gd name="connsiteX34" fmla="*/ 195815 w 793566"/>
                  <a:gd name="connsiteY34" fmla="*/ 411800 h 1150400"/>
                  <a:gd name="connsiteX35" fmla="*/ 254216 w 793566"/>
                  <a:gd name="connsiteY35" fmla="*/ 377447 h 1150400"/>
                  <a:gd name="connsiteX36" fmla="*/ 312617 w 793566"/>
                  <a:gd name="connsiteY36" fmla="*/ 456460 h 1150400"/>
                  <a:gd name="connsiteX37" fmla="*/ 398501 w 793566"/>
                  <a:gd name="connsiteY37" fmla="*/ 54524 h 1150400"/>
                  <a:gd name="connsiteX38" fmla="*/ 0 w 793566"/>
                  <a:gd name="connsiteY38" fmla="*/ 281257 h 1150400"/>
                  <a:gd name="connsiteX39" fmla="*/ 103061 w 793566"/>
                  <a:gd name="connsiteY39" fmla="*/ 652275 h 1150400"/>
                  <a:gd name="connsiteX40" fmla="*/ 209557 w 793566"/>
                  <a:gd name="connsiteY40" fmla="*/ 872138 h 1150400"/>
                  <a:gd name="connsiteX41" fmla="*/ 233604 w 793566"/>
                  <a:gd name="connsiteY41" fmla="*/ 968327 h 1150400"/>
                  <a:gd name="connsiteX42" fmla="*/ 305746 w 793566"/>
                  <a:gd name="connsiteY42" fmla="*/ 1009552 h 1150400"/>
                  <a:gd name="connsiteX43" fmla="*/ 233604 w 793566"/>
                  <a:gd name="connsiteY43" fmla="*/ 1002681 h 1150400"/>
                  <a:gd name="connsiteX44" fmla="*/ 233604 w 793566"/>
                  <a:gd name="connsiteY44" fmla="*/ 1067953 h 1150400"/>
                  <a:gd name="connsiteX45" fmla="*/ 436289 w 793566"/>
                  <a:gd name="connsiteY45" fmla="*/ 1081694 h 1150400"/>
                  <a:gd name="connsiteX46" fmla="*/ 556527 w 793566"/>
                  <a:gd name="connsiteY46" fmla="*/ 1150401 h 1150400"/>
                  <a:gd name="connsiteX47" fmla="*/ 580574 w 793566"/>
                  <a:gd name="connsiteY47" fmla="*/ 1081694 h 1150400"/>
                  <a:gd name="connsiteX48" fmla="*/ 687070 w 793566"/>
                  <a:gd name="connsiteY48" fmla="*/ 985504 h 1150400"/>
                  <a:gd name="connsiteX49" fmla="*/ 793566 w 793566"/>
                  <a:gd name="connsiteY49" fmla="*/ 738159 h 1150400"/>
                  <a:gd name="connsiteX50" fmla="*/ 398501 w 793566"/>
                  <a:gd name="connsiteY50" fmla="*/ 54524 h 115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3566" h="1150400">
                    <a:moveTo>
                      <a:pt x="391630" y="978633"/>
                    </a:moveTo>
                    <a:lnTo>
                      <a:pt x="391630" y="806866"/>
                    </a:lnTo>
                    <a:cubicBezTo>
                      <a:pt x="371018" y="786254"/>
                      <a:pt x="353841" y="751900"/>
                      <a:pt x="353841" y="724418"/>
                    </a:cubicBezTo>
                    <a:cubicBezTo>
                      <a:pt x="353841" y="686628"/>
                      <a:pt x="381324" y="672887"/>
                      <a:pt x="412242" y="690064"/>
                    </a:cubicBezTo>
                    <a:cubicBezTo>
                      <a:pt x="443160" y="707241"/>
                      <a:pt x="470643" y="751900"/>
                      <a:pt x="470643" y="789689"/>
                    </a:cubicBezTo>
                    <a:cubicBezTo>
                      <a:pt x="470643" y="817172"/>
                      <a:pt x="456902" y="834349"/>
                      <a:pt x="432854" y="830913"/>
                    </a:cubicBezTo>
                    <a:lnTo>
                      <a:pt x="432854" y="1002681"/>
                    </a:lnTo>
                    <a:lnTo>
                      <a:pt x="391630" y="978633"/>
                    </a:lnTo>
                    <a:close/>
                    <a:moveTo>
                      <a:pt x="237039" y="786254"/>
                    </a:moveTo>
                    <a:lnTo>
                      <a:pt x="237039" y="545779"/>
                    </a:lnTo>
                    <a:lnTo>
                      <a:pt x="281699" y="569827"/>
                    </a:lnTo>
                    <a:lnTo>
                      <a:pt x="281699" y="758771"/>
                    </a:lnTo>
                    <a:lnTo>
                      <a:pt x="360712" y="803431"/>
                    </a:lnTo>
                    <a:lnTo>
                      <a:pt x="360712" y="1033599"/>
                    </a:lnTo>
                    <a:lnTo>
                      <a:pt x="319488" y="1009552"/>
                    </a:lnTo>
                    <a:lnTo>
                      <a:pt x="319488" y="827478"/>
                    </a:lnTo>
                    <a:lnTo>
                      <a:pt x="237039" y="786254"/>
                    </a:lnTo>
                    <a:close/>
                    <a:moveTo>
                      <a:pt x="501561" y="830913"/>
                    </a:moveTo>
                    <a:lnTo>
                      <a:pt x="501561" y="782818"/>
                    </a:lnTo>
                    <a:lnTo>
                      <a:pt x="577139" y="827478"/>
                    </a:lnTo>
                    <a:lnTo>
                      <a:pt x="577139" y="617921"/>
                    </a:lnTo>
                    <a:lnTo>
                      <a:pt x="621799" y="641969"/>
                    </a:lnTo>
                    <a:lnTo>
                      <a:pt x="621799" y="903056"/>
                    </a:lnTo>
                    <a:lnTo>
                      <a:pt x="501561" y="830913"/>
                    </a:lnTo>
                    <a:close/>
                    <a:moveTo>
                      <a:pt x="312617" y="456460"/>
                    </a:moveTo>
                    <a:lnTo>
                      <a:pt x="480949" y="552650"/>
                    </a:lnTo>
                    <a:lnTo>
                      <a:pt x="480949" y="401494"/>
                    </a:lnTo>
                    <a:cubicBezTo>
                      <a:pt x="460337" y="380883"/>
                      <a:pt x="443160" y="346529"/>
                      <a:pt x="443160" y="319046"/>
                    </a:cubicBezTo>
                    <a:cubicBezTo>
                      <a:pt x="443160" y="281257"/>
                      <a:pt x="470643" y="267516"/>
                      <a:pt x="501561" y="284693"/>
                    </a:cubicBezTo>
                    <a:cubicBezTo>
                      <a:pt x="532479" y="301869"/>
                      <a:pt x="559962" y="349964"/>
                      <a:pt x="559962" y="384318"/>
                    </a:cubicBezTo>
                    <a:cubicBezTo>
                      <a:pt x="559962" y="411800"/>
                      <a:pt x="546220" y="428977"/>
                      <a:pt x="522173" y="425542"/>
                    </a:cubicBezTo>
                    <a:lnTo>
                      <a:pt x="522173" y="624792"/>
                    </a:lnTo>
                    <a:lnTo>
                      <a:pt x="309182" y="501120"/>
                    </a:lnTo>
                    <a:cubicBezTo>
                      <a:pt x="302311" y="521732"/>
                      <a:pt x="278264" y="525167"/>
                      <a:pt x="254216" y="511426"/>
                    </a:cubicBezTo>
                    <a:cubicBezTo>
                      <a:pt x="223298" y="494249"/>
                      <a:pt x="195815" y="449590"/>
                      <a:pt x="195815" y="411800"/>
                    </a:cubicBezTo>
                    <a:cubicBezTo>
                      <a:pt x="195815" y="374012"/>
                      <a:pt x="223298" y="360270"/>
                      <a:pt x="254216" y="377447"/>
                    </a:cubicBezTo>
                    <a:cubicBezTo>
                      <a:pt x="281699" y="398059"/>
                      <a:pt x="302311" y="428977"/>
                      <a:pt x="312617" y="456460"/>
                    </a:cubicBezTo>
                    <a:close/>
                    <a:moveTo>
                      <a:pt x="398501" y="54524"/>
                    </a:moveTo>
                    <a:cubicBezTo>
                      <a:pt x="178638" y="-72584"/>
                      <a:pt x="0" y="30477"/>
                      <a:pt x="0" y="281257"/>
                    </a:cubicBezTo>
                    <a:cubicBezTo>
                      <a:pt x="0" y="401494"/>
                      <a:pt x="37789" y="532038"/>
                      <a:pt x="103061" y="652275"/>
                    </a:cubicBezTo>
                    <a:cubicBezTo>
                      <a:pt x="144285" y="724418"/>
                      <a:pt x="188944" y="820607"/>
                      <a:pt x="209557" y="872138"/>
                    </a:cubicBezTo>
                    <a:cubicBezTo>
                      <a:pt x="226733" y="923668"/>
                      <a:pt x="233604" y="968327"/>
                      <a:pt x="233604" y="968327"/>
                    </a:cubicBezTo>
                    <a:lnTo>
                      <a:pt x="305746" y="1009552"/>
                    </a:lnTo>
                    <a:lnTo>
                      <a:pt x="233604" y="1002681"/>
                    </a:lnTo>
                    <a:lnTo>
                      <a:pt x="233604" y="1067953"/>
                    </a:lnTo>
                    <a:lnTo>
                      <a:pt x="436289" y="1081694"/>
                    </a:lnTo>
                    <a:lnTo>
                      <a:pt x="556527" y="1150401"/>
                    </a:lnTo>
                    <a:cubicBezTo>
                      <a:pt x="556527" y="1150401"/>
                      <a:pt x="563397" y="1109177"/>
                      <a:pt x="580574" y="1081694"/>
                    </a:cubicBezTo>
                    <a:cubicBezTo>
                      <a:pt x="601186" y="1050776"/>
                      <a:pt x="645846" y="1009552"/>
                      <a:pt x="687070" y="985504"/>
                    </a:cubicBezTo>
                    <a:cubicBezTo>
                      <a:pt x="752341" y="940845"/>
                      <a:pt x="793566" y="854961"/>
                      <a:pt x="793566" y="738159"/>
                    </a:cubicBezTo>
                    <a:cubicBezTo>
                      <a:pt x="793566" y="487378"/>
                      <a:pt x="618363" y="178197"/>
                      <a:pt x="398501" y="54524"/>
                    </a:cubicBezTo>
                    <a:close/>
                  </a:path>
                </a:pathLst>
              </a:custGeom>
              <a:solidFill>
                <a:srgbClr val="B6C6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grpSp>
          <p:nvGrpSpPr>
            <p:cNvPr id="227" name="Graphic 3">
              <a:extLst>
                <a:ext uri="{FF2B5EF4-FFF2-40B4-BE49-F238E27FC236}">
                  <a16:creationId xmlns:a16="http://schemas.microsoft.com/office/drawing/2014/main" id="{A5BD7BAD-53FB-4276-BA5D-BF4E1B13D6C3}"/>
                </a:ext>
              </a:extLst>
            </p:cNvPr>
            <p:cNvGrpSpPr/>
            <p:nvPr/>
          </p:nvGrpSpPr>
          <p:grpSpPr>
            <a:xfrm>
              <a:off x="10011886" y="4143511"/>
              <a:ext cx="1546086" cy="1280718"/>
              <a:chOff x="10010552" y="4143032"/>
              <a:chExt cx="1545907" cy="1280570"/>
            </a:xfrm>
            <a:solidFill>
              <a:srgbClr val="000000"/>
            </a:solidFill>
          </p:grpSpPr>
          <p:sp>
            <p:nvSpPr>
              <p:cNvPr id="228" name="Freeform: Shape 227">
                <a:extLst>
                  <a:ext uri="{FF2B5EF4-FFF2-40B4-BE49-F238E27FC236}">
                    <a16:creationId xmlns:a16="http://schemas.microsoft.com/office/drawing/2014/main" id="{07E8B9E4-775D-4731-8FD5-7B17E3CB0E7F}"/>
                  </a:ext>
                </a:extLst>
              </p:cNvPr>
              <p:cNvSpPr/>
              <p:nvPr/>
            </p:nvSpPr>
            <p:spPr>
              <a:xfrm>
                <a:off x="10072389" y="4273575"/>
                <a:ext cx="282248" cy="185508"/>
              </a:xfrm>
              <a:custGeom>
                <a:avLst/>
                <a:gdLst>
                  <a:gd name="connsiteX0" fmla="*/ 281699 w 282248"/>
                  <a:gd name="connsiteY0" fmla="*/ 13741 h 185508"/>
                  <a:gd name="connsiteX1" fmla="*/ 281699 w 282248"/>
                  <a:gd name="connsiteY1" fmla="*/ 13741 h 185508"/>
                  <a:gd name="connsiteX2" fmla="*/ 271392 w 282248"/>
                  <a:gd name="connsiteY2" fmla="*/ 10306 h 185508"/>
                  <a:gd name="connsiteX3" fmla="*/ 264522 w 282248"/>
                  <a:gd name="connsiteY3" fmla="*/ 6871 h 185508"/>
                  <a:gd name="connsiteX4" fmla="*/ 257651 w 282248"/>
                  <a:gd name="connsiteY4" fmla="*/ 3435 h 185508"/>
                  <a:gd name="connsiteX5" fmla="*/ 247345 w 282248"/>
                  <a:gd name="connsiteY5" fmla="*/ 0 h 185508"/>
                  <a:gd name="connsiteX6" fmla="*/ 243910 w 282248"/>
                  <a:gd name="connsiteY6" fmla="*/ 0 h 185508"/>
                  <a:gd name="connsiteX7" fmla="*/ 240475 w 282248"/>
                  <a:gd name="connsiteY7" fmla="*/ 0 h 185508"/>
                  <a:gd name="connsiteX8" fmla="*/ 237039 w 282248"/>
                  <a:gd name="connsiteY8" fmla="*/ 0 h 185508"/>
                  <a:gd name="connsiteX9" fmla="*/ 226733 w 282248"/>
                  <a:gd name="connsiteY9" fmla="*/ 0 h 185508"/>
                  <a:gd name="connsiteX10" fmla="*/ 219862 w 282248"/>
                  <a:gd name="connsiteY10" fmla="*/ 0 h 185508"/>
                  <a:gd name="connsiteX11" fmla="*/ 216427 w 282248"/>
                  <a:gd name="connsiteY11" fmla="*/ 0 h 185508"/>
                  <a:gd name="connsiteX12" fmla="*/ 212992 w 282248"/>
                  <a:gd name="connsiteY12" fmla="*/ 0 h 185508"/>
                  <a:gd name="connsiteX13" fmla="*/ 202685 w 282248"/>
                  <a:gd name="connsiteY13" fmla="*/ 0 h 185508"/>
                  <a:gd name="connsiteX14" fmla="*/ 199250 w 282248"/>
                  <a:gd name="connsiteY14" fmla="*/ 0 h 185508"/>
                  <a:gd name="connsiteX15" fmla="*/ 195815 w 282248"/>
                  <a:gd name="connsiteY15" fmla="*/ 0 h 185508"/>
                  <a:gd name="connsiteX16" fmla="*/ 192379 w 282248"/>
                  <a:gd name="connsiteY16" fmla="*/ 0 h 185508"/>
                  <a:gd name="connsiteX17" fmla="*/ 178638 w 282248"/>
                  <a:gd name="connsiteY17" fmla="*/ 3435 h 185508"/>
                  <a:gd name="connsiteX18" fmla="*/ 175203 w 282248"/>
                  <a:gd name="connsiteY18" fmla="*/ 3435 h 185508"/>
                  <a:gd name="connsiteX19" fmla="*/ 164897 w 282248"/>
                  <a:gd name="connsiteY19" fmla="*/ 6871 h 185508"/>
                  <a:gd name="connsiteX20" fmla="*/ 147720 w 282248"/>
                  <a:gd name="connsiteY20" fmla="*/ 13741 h 185508"/>
                  <a:gd name="connsiteX21" fmla="*/ 0 w 282248"/>
                  <a:gd name="connsiteY21" fmla="*/ 99625 h 185508"/>
                  <a:gd name="connsiteX22" fmla="*/ 24047 w 282248"/>
                  <a:gd name="connsiteY22" fmla="*/ 89319 h 185508"/>
                  <a:gd name="connsiteX23" fmla="*/ 27483 w 282248"/>
                  <a:gd name="connsiteY23" fmla="*/ 89319 h 185508"/>
                  <a:gd name="connsiteX24" fmla="*/ 30918 w 282248"/>
                  <a:gd name="connsiteY24" fmla="*/ 89319 h 185508"/>
                  <a:gd name="connsiteX25" fmla="*/ 41224 w 282248"/>
                  <a:gd name="connsiteY25" fmla="*/ 89319 h 185508"/>
                  <a:gd name="connsiteX26" fmla="*/ 48095 w 282248"/>
                  <a:gd name="connsiteY26" fmla="*/ 89319 h 185508"/>
                  <a:gd name="connsiteX27" fmla="*/ 58401 w 282248"/>
                  <a:gd name="connsiteY27" fmla="*/ 89319 h 185508"/>
                  <a:gd name="connsiteX28" fmla="*/ 65271 w 282248"/>
                  <a:gd name="connsiteY28" fmla="*/ 89319 h 185508"/>
                  <a:gd name="connsiteX29" fmla="*/ 75578 w 282248"/>
                  <a:gd name="connsiteY29" fmla="*/ 89319 h 185508"/>
                  <a:gd name="connsiteX30" fmla="*/ 82448 w 282248"/>
                  <a:gd name="connsiteY30" fmla="*/ 89319 h 185508"/>
                  <a:gd name="connsiteX31" fmla="*/ 96190 w 282248"/>
                  <a:gd name="connsiteY31" fmla="*/ 92754 h 185508"/>
                  <a:gd name="connsiteX32" fmla="*/ 103061 w 282248"/>
                  <a:gd name="connsiteY32" fmla="*/ 96190 h 185508"/>
                  <a:gd name="connsiteX33" fmla="*/ 116802 w 282248"/>
                  <a:gd name="connsiteY33" fmla="*/ 103061 h 185508"/>
                  <a:gd name="connsiteX34" fmla="*/ 123672 w 282248"/>
                  <a:gd name="connsiteY34" fmla="*/ 106496 h 185508"/>
                  <a:gd name="connsiteX35" fmla="*/ 144285 w 282248"/>
                  <a:gd name="connsiteY35" fmla="*/ 116802 h 185508"/>
                  <a:gd name="connsiteX36" fmla="*/ 164897 w 282248"/>
                  <a:gd name="connsiteY36" fmla="*/ 130543 h 185508"/>
                  <a:gd name="connsiteX37" fmla="*/ 164897 w 282248"/>
                  <a:gd name="connsiteY37" fmla="*/ 130543 h 185508"/>
                  <a:gd name="connsiteX38" fmla="*/ 178638 w 282248"/>
                  <a:gd name="connsiteY38" fmla="*/ 140849 h 185508"/>
                  <a:gd name="connsiteX39" fmla="*/ 226733 w 282248"/>
                  <a:gd name="connsiteY39" fmla="*/ 185509 h 185508"/>
                  <a:gd name="connsiteX40" fmla="*/ 281699 w 282248"/>
                  <a:gd name="connsiteY40" fmla="*/ 24047 h 185508"/>
                  <a:gd name="connsiteX41" fmla="*/ 274828 w 282248"/>
                  <a:gd name="connsiteY41" fmla="*/ 20612 h 185508"/>
                  <a:gd name="connsiteX42" fmla="*/ 281699 w 282248"/>
                  <a:gd name="connsiteY42" fmla="*/ 13741 h 18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2248" h="185508">
                    <a:moveTo>
                      <a:pt x="281699" y="13741"/>
                    </a:moveTo>
                    <a:cubicBezTo>
                      <a:pt x="278263" y="13741"/>
                      <a:pt x="278263" y="13741"/>
                      <a:pt x="281699" y="13741"/>
                    </a:cubicBezTo>
                    <a:cubicBezTo>
                      <a:pt x="274828" y="10306"/>
                      <a:pt x="271392" y="10306"/>
                      <a:pt x="271392" y="10306"/>
                    </a:cubicBezTo>
                    <a:cubicBezTo>
                      <a:pt x="267957" y="10306"/>
                      <a:pt x="264522" y="6871"/>
                      <a:pt x="264522" y="6871"/>
                    </a:cubicBezTo>
                    <a:cubicBezTo>
                      <a:pt x="261086" y="6871"/>
                      <a:pt x="257651" y="3435"/>
                      <a:pt x="257651" y="3435"/>
                    </a:cubicBezTo>
                    <a:cubicBezTo>
                      <a:pt x="254216" y="3435"/>
                      <a:pt x="250781" y="3435"/>
                      <a:pt x="247345" y="0"/>
                    </a:cubicBezTo>
                    <a:cubicBezTo>
                      <a:pt x="247345" y="0"/>
                      <a:pt x="243910" y="0"/>
                      <a:pt x="243910" y="0"/>
                    </a:cubicBezTo>
                    <a:cubicBezTo>
                      <a:pt x="243910" y="0"/>
                      <a:pt x="243910" y="0"/>
                      <a:pt x="240475" y="0"/>
                    </a:cubicBezTo>
                    <a:cubicBezTo>
                      <a:pt x="240475" y="0"/>
                      <a:pt x="237039" y="0"/>
                      <a:pt x="237039" y="0"/>
                    </a:cubicBezTo>
                    <a:cubicBezTo>
                      <a:pt x="233604" y="0"/>
                      <a:pt x="230168" y="0"/>
                      <a:pt x="226733" y="0"/>
                    </a:cubicBezTo>
                    <a:cubicBezTo>
                      <a:pt x="223298" y="0"/>
                      <a:pt x="223298" y="0"/>
                      <a:pt x="219862" y="0"/>
                    </a:cubicBezTo>
                    <a:cubicBezTo>
                      <a:pt x="219862" y="0"/>
                      <a:pt x="219862" y="0"/>
                      <a:pt x="216427" y="0"/>
                    </a:cubicBezTo>
                    <a:cubicBezTo>
                      <a:pt x="216427" y="0"/>
                      <a:pt x="216427" y="0"/>
                      <a:pt x="212992" y="0"/>
                    </a:cubicBezTo>
                    <a:cubicBezTo>
                      <a:pt x="209556" y="0"/>
                      <a:pt x="206121" y="0"/>
                      <a:pt x="202685" y="0"/>
                    </a:cubicBezTo>
                    <a:cubicBezTo>
                      <a:pt x="202685" y="0"/>
                      <a:pt x="199250" y="0"/>
                      <a:pt x="199250" y="0"/>
                    </a:cubicBezTo>
                    <a:cubicBezTo>
                      <a:pt x="199250" y="0"/>
                      <a:pt x="195815" y="0"/>
                      <a:pt x="195815" y="0"/>
                    </a:cubicBezTo>
                    <a:cubicBezTo>
                      <a:pt x="195815" y="0"/>
                      <a:pt x="192379" y="0"/>
                      <a:pt x="192379" y="0"/>
                    </a:cubicBezTo>
                    <a:cubicBezTo>
                      <a:pt x="188944" y="0"/>
                      <a:pt x="185509" y="0"/>
                      <a:pt x="178638" y="3435"/>
                    </a:cubicBezTo>
                    <a:cubicBezTo>
                      <a:pt x="178638" y="3435"/>
                      <a:pt x="175203" y="3435"/>
                      <a:pt x="175203" y="3435"/>
                    </a:cubicBezTo>
                    <a:cubicBezTo>
                      <a:pt x="171768" y="3435"/>
                      <a:pt x="168332" y="6871"/>
                      <a:pt x="164897" y="6871"/>
                    </a:cubicBezTo>
                    <a:cubicBezTo>
                      <a:pt x="158026" y="10306"/>
                      <a:pt x="154591" y="10306"/>
                      <a:pt x="147720" y="13741"/>
                    </a:cubicBezTo>
                    <a:lnTo>
                      <a:pt x="0" y="99625"/>
                    </a:lnTo>
                    <a:cubicBezTo>
                      <a:pt x="6871" y="96190"/>
                      <a:pt x="17177" y="92754"/>
                      <a:pt x="24047" y="89319"/>
                    </a:cubicBezTo>
                    <a:cubicBezTo>
                      <a:pt x="24047" y="89319"/>
                      <a:pt x="27483" y="89319"/>
                      <a:pt x="27483" y="89319"/>
                    </a:cubicBezTo>
                    <a:cubicBezTo>
                      <a:pt x="27483" y="89319"/>
                      <a:pt x="27483" y="89319"/>
                      <a:pt x="30918" y="89319"/>
                    </a:cubicBezTo>
                    <a:cubicBezTo>
                      <a:pt x="34354" y="89319"/>
                      <a:pt x="37789" y="89319"/>
                      <a:pt x="41224" y="89319"/>
                    </a:cubicBezTo>
                    <a:cubicBezTo>
                      <a:pt x="44660" y="89319"/>
                      <a:pt x="44660" y="89319"/>
                      <a:pt x="48095" y="89319"/>
                    </a:cubicBezTo>
                    <a:cubicBezTo>
                      <a:pt x="51530" y="89319"/>
                      <a:pt x="54965" y="89319"/>
                      <a:pt x="58401" y="89319"/>
                    </a:cubicBezTo>
                    <a:cubicBezTo>
                      <a:pt x="61836" y="89319"/>
                      <a:pt x="61836" y="89319"/>
                      <a:pt x="65271" y="89319"/>
                    </a:cubicBezTo>
                    <a:cubicBezTo>
                      <a:pt x="68707" y="89319"/>
                      <a:pt x="72142" y="89319"/>
                      <a:pt x="75578" y="89319"/>
                    </a:cubicBezTo>
                    <a:cubicBezTo>
                      <a:pt x="79013" y="89319"/>
                      <a:pt x="79013" y="89319"/>
                      <a:pt x="82448" y="89319"/>
                    </a:cubicBezTo>
                    <a:cubicBezTo>
                      <a:pt x="85884" y="89319"/>
                      <a:pt x="92754" y="92754"/>
                      <a:pt x="96190" y="92754"/>
                    </a:cubicBezTo>
                    <a:cubicBezTo>
                      <a:pt x="99625" y="92754"/>
                      <a:pt x="99625" y="92754"/>
                      <a:pt x="103061" y="96190"/>
                    </a:cubicBezTo>
                    <a:cubicBezTo>
                      <a:pt x="106496" y="96190"/>
                      <a:pt x="113367" y="99625"/>
                      <a:pt x="116802" y="103061"/>
                    </a:cubicBezTo>
                    <a:cubicBezTo>
                      <a:pt x="120237" y="103061"/>
                      <a:pt x="120237" y="103061"/>
                      <a:pt x="123672" y="106496"/>
                    </a:cubicBezTo>
                    <a:cubicBezTo>
                      <a:pt x="130543" y="109931"/>
                      <a:pt x="137414" y="113366"/>
                      <a:pt x="144285" y="116802"/>
                    </a:cubicBezTo>
                    <a:cubicBezTo>
                      <a:pt x="151155" y="120237"/>
                      <a:pt x="158026" y="127108"/>
                      <a:pt x="164897" y="130543"/>
                    </a:cubicBezTo>
                    <a:cubicBezTo>
                      <a:pt x="164897" y="130543"/>
                      <a:pt x="164897" y="130543"/>
                      <a:pt x="164897" y="130543"/>
                    </a:cubicBezTo>
                    <a:cubicBezTo>
                      <a:pt x="168332" y="133979"/>
                      <a:pt x="175203" y="137414"/>
                      <a:pt x="178638" y="140849"/>
                    </a:cubicBezTo>
                    <a:cubicBezTo>
                      <a:pt x="195815" y="154590"/>
                      <a:pt x="209556" y="168332"/>
                      <a:pt x="226733" y="185509"/>
                    </a:cubicBezTo>
                    <a:cubicBezTo>
                      <a:pt x="230168" y="116802"/>
                      <a:pt x="250781" y="65272"/>
                      <a:pt x="281699" y="24047"/>
                    </a:cubicBezTo>
                    <a:cubicBezTo>
                      <a:pt x="278263" y="24047"/>
                      <a:pt x="278263" y="20612"/>
                      <a:pt x="274828" y="20612"/>
                    </a:cubicBezTo>
                    <a:cubicBezTo>
                      <a:pt x="285134" y="17177"/>
                      <a:pt x="281699" y="17177"/>
                      <a:pt x="281699" y="13741"/>
                    </a:cubicBezTo>
                    <a:close/>
                  </a:path>
                </a:pathLst>
              </a:custGeom>
              <a:solidFill>
                <a:srgbClr val="B6C6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29" name="Freeform: Shape 228">
                <a:extLst>
                  <a:ext uri="{FF2B5EF4-FFF2-40B4-BE49-F238E27FC236}">
                    <a16:creationId xmlns:a16="http://schemas.microsoft.com/office/drawing/2014/main" id="{C220756A-B862-477D-912D-11B408759A69}"/>
                  </a:ext>
                </a:extLst>
              </p:cNvPr>
              <p:cNvSpPr/>
              <p:nvPr/>
            </p:nvSpPr>
            <p:spPr>
              <a:xfrm>
                <a:off x="10433100" y="4143032"/>
                <a:ext cx="1123359" cy="1267644"/>
              </a:xfrm>
              <a:custGeom>
                <a:avLst/>
                <a:gdLst>
                  <a:gd name="connsiteX0" fmla="*/ 1106183 w 1123359"/>
                  <a:gd name="connsiteY0" fmla="*/ 996252 h 1267644"/>
                  <a:gd name="connsiteX1" fmla="*/ 1106183 w 1123359"/>
                  <a:gd name="connsiteY1" fmla="*/ 982510 h 1267644"/>
                  <a:gd name="connsiteX2" fmla="*/ 1106183 w 1123359"/>
                  <a:gd name="connsiteY2" fmla="*/ 975639 h 1267644"/>
                  <a:gd name="connsiteX3" fmla="*/ 1106183 w 1123359"/>
                  <a:gd name="connsiteY3" fmla="*/ 972204 h 1267644"/>
                  <a:gd name="connsiteX4" fmla="*/ 1106183 w 1123359"/>
                  <a:gd name="connsiteY4" fmla="*/ 968769 h 1267644"/>
                  <a:gd name="connsiteX5" fmla="*/ 1106183 w 1123359"/>
                  <a:gd name="connsiteY5" fmla="*/ 955027 h 1267644"/>
                  <a:gd name="connsiteX6" fmla="*/ 1102747 w 1123359"/>
                  <a:gd name="connsiteY6" fmla="*/ 941286 h 1267644"/>
                  <a:gd name="connsiteX7" fmla="*/ 1099312 w 1123359"/>
                  <a:gd name="connsiteY7" fmla="*/ 927545 h 1267644"/>
                  <a:gd name="connsiteX8" fmla="*/ 1095877 w 1123359"/>
                  <a:gd name="connsiteY8" fmla="*/ 913803 h 1267644"/>
                  <a:gd name="connsiteX9" fmla="*/ 1095877 w 1123359"/>
                  <a:gd name="connsiteY9" fmla="*/ 910368 h 1267644"/>
                  <a:gd name="connsiteX10" fmla="*/ 1095877 w 1123359"/>
                  <a:gd name="connsiteY10" fmla="*/ 906932 h 1267644"/>
                  <a:gd name="connsiteX11" fmla="*/ 1095877 w 1123359"/>
                  <a:gd name="connsiteY11" fmla="*/ 900062 h 1267644"/>
                  <a:gd name="connsiteX12" fmla="*/ 1092441 w 1123359"/>
                  <a:gd name="connsiteY12" fmla="*/ 886320 h 1267644"/>
                  <a:gd name="connsiteX13" fmla="*/ 1089006 w 1123359"/>
                  <a:gd name="connsiteY13" fmla="*/ 876015 h 1267644"/>
                  <a:gd name="connsiteX14" fmla="*/ 1089006 w 1123359"/>
                  <a:gd name="connsiteY14" fmla="*/ 872579 h 1267644"/>
                  <a:gd name="connsiteX15" fmla="*/ 1089006 w 1123359"/>
                  <a:gd name="connsiteY15" fmla="*/ 869143 h 1267644"/>
                  <a:gd name="connsiteX16" fmla="*/ 1085570 w 1123359"/>
                  <a:gd name="connsiteY16" fmla="*/ 855402 h 1267644"/>
                  <a:gd name="connsiteX17" fmla="*/ 1082135 w 1123359"/>
                  <a:gd name="connsiteY17" fmla="*/ 841661 h 1267644"/>
                  <a:gd name="connsiteX18" fmla="*/ 1082135 w 1123359"/>
                  <a:gd name="connsiteY18" fmla="*/ 838225 h 1267644"/>
                  <a:gd name="connsiteX19" fmla="*/ 1082135 w 1123359"/>
                  <a:gd name="connsiteY19" fmla="*/ 834790 h 1267644"/>
                  <a:gd name="connsiteX20" fmla="*/ 1078700 w 1123359"/>
                  <a:gd name="connsiteY20" fmla="*/ 827919 h 1267644"/>
                  <a:gd name="connsiteX21" fmla="*/ 1071829 w 1123359"/>
                  <a:gd name="connsiteY21" fmla="*/ 814178 h 1267644"/>
                  <a:gd name="connsiteX22" fmla="*/ 1068394 w 1123359"/>
                  <a:gd name="connsiteY22" fmla="*/ 803872 h 1267644"/>
                  <a:gd name="connsiteX23" fmla="*/ 1068394 w 1123359"/>
                  <a:gd name="connsiteY23" fmla="*/ 803872 h 1267644"/>
                  <a:gd name="connsiteX24" fmla="*/ 1068394 w 1123359"/>
                  <a:gd name="connsiteY24" fmla="*/ 800436 h 1267644"/>
                  <a:gd name="connsiteX25" fmla="*/ 1061524 w 1123359"/>
                  <a:gd name="connsiteY25" fmla="*/ 786695 h 1267644"/>
                  <a:gd name="connsiteX26" fmla="*/ 1054652 w 1123359"/>
                  <a:gd name="connsiteY26" fmla="*/ 772954 h 1267644"/>
                  <a:gd name="connsiteX27" fmla="*/ 1054652 w 1123359"/>
                  <a:gd name="connsiteY27" fmla="*/ 769518 h 1267644"/>
                  <a:gd name="connsiteX28" fmla="*/ 1054652 w 1123359"/>
                  <a:gd name="connsiteY28" fmla="*/ 766083 h 1267644"/>
                  <a:gd name="connsiteX29" fmla="*/ 1047781 w 1123359"/>
                  <a:gd name="connsiteY29" fmla="*/ 755777 h 1267644"/>
                  <a:gd name="connsiteX30" fmla="*/ 1040911 w 1123359"/>
                  <a:gd name="connsiteY30" fmla="*/ 742036 h 1267644"/>
                  <a:gd name="connsiteX31" fmla="*/ 1037476 w 1123359"/>
                  <a:gd name="connsiteY31" fmla="*/ 735165 h 1267644"/>
                  <a:gd name="connsiteX32" fmla="*/ 1037476 w 1123359"/>
                  <a:gd name="connsiteY32" fmla="*/ 731729 h 1267644"/>
                  <a:gd name="connsiteX33" fmla="*/ 1030605 w 1123359"/>
                  <a:gd name="connsiteY33" fmla="*/ 721424 h 1267644"/>
                  <a:gd name="connsiteX34" fmla="*/ 1020299 w 1123359"/>
                  <a:gd name="connsiteY34" fmla="*/ 704247 h 1267644"/>
                  <a:gd name="connsiteX35" fmla="*/ 1016863 w 1123359"/>
                  <a:gd name="connsiteY35" fmla="*/ 700811 h 1267644"/>
                  <a:gd name="connsiteX36" fmla="*/ 999687 w 1123359"/>
                  <a:gd name="connsiteY36" fmla="*/ 676764 h 1267644"/>
                  <a:gd name="connsiteX37" fmla="*/ 989381 w 1123359"/>
                  <a:gd name="connsiteY37" fmla="*/ 659587 h 1267644"/>
                  <a:gd name="connsiteX38" fmla="*/ 979074 w 1123359"/>
                  <a:gd name="connsiteY38" fmla="*/ 645846 h 1267644"/>
                  <a:gd name="connsiteX39" fmla="*/ 968769 w 1123359"/>
                  <a:gd name="connsiteY39" fmla="*/ 632104 h 1267644"/>
                  <a:gd name="connsiteX40" fmla="*/ 958463 w 1123359"/>
                  <a:gd name="connsiteY40" fmla="*/ 621798 h 1267644"/>
                  <a:gd name="connsiteX41" fmla="*/ 958463 w 1123359"/>
                  <a:gd name="connsiteY41" fmla="*/ 618363 h 1267644"/>
                  <a:gd name="connsiteX42" fmla="*/ 955027 w 1123359"/>
                  <a:gd name="connsiteY42" fmla="*/ 614928 h 1267644"/>
                  <a:gd name="connsiteX43" fmla="*/ 948156 w 1123359"/>
                  <a:gd name="connsiteY43" fmla="*/ 608057 h 1267644"/>
                  <a:gd name="connsiteX44" fmla="*/ 937851 w 1123359"/>
                  <a:gd name="connsiteY44" fmla="*/ 597751 h 1267644"/>
                  <a:gd name="connsiteX45" fmla="*/ 934415 w 1123359"/>
                  <a:gd name="connsiteY45" fmla="*/ 594315 h 1267644"/>
                  <a:gd name="connsiteX46" fmla="*/ 930980 w 1123359"/>
                  <a:gd name="connsiteY46" fmla="*/ 590880 h 1267644"/>
                  <a:gd name="connsiteX47" fmla="*/ 924109 w 1123359"/>
                  <a:gd name="connsiteY47" fmla="*/ 584010 h 1267644"/>
                  <a:gd name="connsiteX48" fmla="*/ 913803 w 1123359"/>
                  <a:gd name="connsiteY48" fmla="*/ 573704 h 1267644"/>
                  <a:gd name="connsiteX49" fmla="*/ 906933 w 1123359"/>
                  <a:gd name="connsiteY49" fmla="*/ 570268 h 1267644"/>
                  <a:gd name="connsiteX50" fmla="*/ 903497 w 1123359"/>
                  <a:gd name="connsiteY50" fmla="*/ 566833 h 1267644"/>
                  <a:gd name="connsiteX51" fmla="*/ 900062 w 1123359"/>
                  <a:gd name="connsiteY51" fmla="*/ 563397 h 1267644"/>
                  <a:gd name="connsiteX52" fmla="*/ 889756 w 1123359"/>
                  <a:gd name="connsiteY52" fmla="*/ 553091 h 1267644"/>
                  <a:gd name="connsiteX53" fmla="*/ 882885 w 1123359"/>
                  <a:gd name="connsiteY53" fmla="*/ 546221 h 1267644"/>
                  <a:gd name="connsiteX54" fmla="*/ 882885 w 1123359"/>
                  <a:gd name="connsiteY54" fmla="*/ 546221 h 1267644"/>
                  <a:gd name="connsiteX55" fmla="*/ 882885 w 1123359"/>
                  <a:gd name="connsiteY55" fmla="*/ 546221 h 1267644"/>
                  <a:gd name="connsiteX56" fmla="*/ 872579 w 1123359"/>
                  <a:gd name="connsiteY56" fmla="*/ 539350 h 1267644"/>
                  <a:gd name="connsiteX57" fmla="*/ 862273 w 1123359"/>
                  <a:gd name="connsiteY57" fmla="*/ 532480 h 1267644"/>
                  <a:gd name="connsiteX58" fmla="*/ 858837 w 1123359"/>
                  <a:gd name="connsiteY58" fmla="*/ 532480 h 1267644"/>
                  <a:gd name="connsiteX59" fmla="*/ 851967 w 1123359"/>
                  <a:gd name="connsiteY59" fmla="*/ 529044 h 1267644"/>
                  <a:gd name="connsiteX60" fmla="*/ 841660 w 1123359"/>
                  <a:gd name="connsiteY60" fmla="*/ 522173 h 1267644"/>
                  <a:gd name="connsiteX61" fmla="*/ 838226 w 1123359"/>
                  <a:gd name="connsiteY61" fmla="*/ 522173 h 1267644"/>
                  <a:gd name="connsiteX62" fmla="*/ 834790 w 1123359"/>
                  <a:gd name="connsiteY62" fmla="*/ 522173 h 1267644"/>
                  <a:gd name="connsiteX63" fmla="*/ 827919 w 1123359"/>
                  <a:gd name="connsiteY63" fmla="*/ 518738 h 1267644"/>
                  <a:gd name="connsiteX64" fmla="*/ 817613 w 1123359"/>
                  <a:gd name="connsiteY64" fmla="*/ 515303 h 1267644"/>
                  <a:gd name="connsiteX65" fmla="*/ 814178 w 1123359"/>
                  <a:gd name="connsiteY65" fmla="*/ 511867 h 1267644"/>
                  <a:gd name="connsiteX66" fmla="*/ 810742 w 1123359"/>
                  <a:gd name="connsiteY66" fmla="*/ 511867 h 1267644"/>
                  <a:gd name="connsiteX67" fmla="*/ 807307 w 1123359"/>
                  <a:gd name="connsiteY67" fmla="*/ 511867 h 1267644"/>
                  <a:gd name="connsiteX68" fmla="*/ 797001 w 1123359"/>
                  <a:gd name="connsiteY68" fmla="*/ 508432 h 1267644"/>
                  <a:gd name="connsiteX69" fmla="*/ 790130 w 1123359"/>
                  <a:gd name="connsiteY69" fmla="*/ 508432 h 1267644"/>
                  <a:gd name="connsiteX70" fmla="*/ 786695 w 1123359"/>
                  <a:gd name="connsiteY70" fmla="*/ 508432 h 1267644"/>
                  <a:gd name="connsiteX71" fmla="*/ 783260 w 1123359"/>
                  <a:gd name="connsiteY71" fmla="*/ 508432 h 1267644"/>
                  <a:gd name="connsiteX72" fmla="*/ 772953 w 1123359"/>
                  <a:gd name="connsiteY72" fmla="*/ 504997 h 1267644"/>
                  <a:gd name="connsiteX73" fmla="*/ 766083 w 1123359"/>
                  <a:gd name="connsiteY73" fmla="*/ 504997 h 1267644"/>
                  <a:gd name="connsiteX74" fmla="*/ 762648 w 1123359"/>
                  <a:gd name="connsiteY74" fmla="*/ 498126 h 1267644"/>
                  <a:gd name="connsiteX75" fmla="*/ 755777 w 1123359"/>
                  <a:gd name="connsiteY75" fmla="*/ 477514 h 1267644"/>
                  <a:gd name="connsiteX76" fmla="*/ 752342 w 1123359"/>
                  <a:gd name="connsiteY76" fmla="*/ 470643 h 1267644"/>
                  <a:gd name="connsiteX77" fmla="*/ 748906 w 1123359"/>
                  <a:gd name="connsiteY77" fmla="*/ 467208 h 1267644"/>
                  <a:gd name="connsiteX78" fmla="*/ 745471 w 1123359"/>
                  <a:gd name="connsiteY78" fmla="*/ 460337 h 1267644"/>
                  <a:gd name="connsiteX79" fmla="*/ 738600 w 1123359"/>
                  <a:gd name="connsiteY79" fmla="*/ 443160 h 1267644"/>
                  <a:gd name="connsiteX80" fmla="*/ 735165 w 1123359"/>
                  <a:gd name="connsiteY80" fmla="*/ 439725 h 1267644"/>
                  <a:gd name="connsiteX81" fmla="*/ 731730 w 1123359"/>
                  <a:gd name="connsiteY81" fmla="*/ 436290 h 1267644"/>
                  <a:gd name="connsiteX82" fmla="*/ 728294 w 1123359"/>
                  <a:gd name="connsiteY82" fmla="*/ 429419 h 1267644"/>
                  <a:gd name="connsiteX83" fmla="*/ 721423 w 1123359"/>
                  <a:gd name="connsiteY83" fmla="*/ 412242 h 1267644"/>
                  <a:gd name="connsiteX84" fmla="*/ 717988 w 1123359"/>
                  <a:gd name="connsiteY84" fmla="*/ 408807 h 1267644"/>
                  <a:gd name="connsiteX85" fmla="*/ 714553 w 1123359"/>
                  <a:gd name="connsiteY85" fmla="*/ 405371 h 1267644"/>
                  <a:gd name="connsiteX86" fmla="*/ 711117 w 1123359"/>
                  <a:gd name="connsiteY86" fmla="*/ 395066 h 1267644"/>
                  <a:gd name="connsiteX87" fmla="*/ 700812 w 1123359"/>
                  <a:gd name="connsiteY87" fmla="*/ 374453 h 1267644"/>
                  <a:gd name="connsiteX88" fmla="*/ 700812 w 1123359"/>
                  <a:gd name="connsiteY88" fmla="*/ 371018 h 1267644"/>
                  <a:gd name="connsiteX89" fmla="*/ 697376 w 1123359"/>
                  <a:gd name="connsiteY89" fmla="*/ 367583 h 1267644"/>
                  <a:gd name="connsiteX90" fmla="*/ 690505 w 1123359"/>
                  <a:gd name="connsiteY90" fmla="*/ 350406 h 1267644"/>
                  <a:gd name="connsiteX91" fmla="*/ 687070 w 1123359"/>
                  <a:gd name="connsiteY91" fmla="*/ 343535 h 1267644"/>
                  <a:gd name="connsiteX92" fmla="*/ 680199 w 1123359"/>
                  <a:gd name="connsiteY92" fmla="*/ 329794 h 1267644"/>
                  <a:gd name="connsiteX93" fmla="*/ 676764 w 1123359"/>
                  <a:gd name="connsiteY93" fmla="*/ 319487 h 1267644"/>
                  <a:gd name="connsiteX94" fmla="*/ 673328 w 1123359"/>
                  <a:gd name="connsiteY94" fmla="*/ 316052 h 1267644"/>
                  <a:gd name="connsiteX95" fmla="*/ 645846 w 1123359"/>
                  <a:gd name="connsiteY95" fmla="*/ 271393 h 1267644"/>
                  <a:gd name="connsiteX96" fmla="*/ 635539 w 1123359"/>
                  <a:gd name="connsiteY96" fmla="*/ 254216 h 1267644"/>
                  <a:gd name="connsiteX97" fmla="*/ 625234 w 1123359"/>
                  <a:gd name="connsiteY97" fmla="*/ 240475 h 1267644"/>
                  <a:gd name="connsiteX98" fmla="*/ 625234 w 1123359"/>
                  <a:gd name="connsiteY98" fmla="*/ 240475 h 1267644"/>
                  <a:gd name="connsiteX99" fmla="*/ 608057 w 1123359"/>
                  <a:gd name="connsiteY99" fmla="*/ 219862 h 1267644"/>
                  <a:gd name="connsiteX100" fmla="*/ 604621 w 1123359"/>
                  <a:gd name="connsiteY100" fmla="*/ 216427 h 1267644"/>
                  <a:gd name="connsiteX101" fmla="*/ 601186 w 1123359"/>
                  <a:gd name="connsiteY101" fmla="*/ 212992 h 1267644"/>
                  <a:gd name="connsiteX102" fmla="*/ 594316 w 1123359"/>
                  <a:gd name="connsiteY102" fmla="*/ 206121 h 1267644"/>
                  <a:gd name="connsiteX103" fmla="*/ 580574 w 1123359"/>
                  <a:gd name="connsiteY103" fmla="*/ 188944 h 1267644"/>
                  <a:gd name="connsiteX104" fmla="*/ 566832 w 1123359"/>
                  <a:gd name="connsiteY104" fmla="*/ 171768 h 1267644"/>
                  <a:gd name="connsiteX105" fmla="*/ 556527 w 1123359"/>
                  <a:gd name="connsiteY105" fmla="*/ 161462 h 1267644"/>
                  <a:gd name="connsiteX106" fmla="*/ 553091 w 1123359"/>
                  <a:gd name="connsiteY106" fmla="*/ 158026 h 1267644"/>
                  <a:gd name="connsiteX107" fmla="*/ 549656 w 1123359"/>
                  <a:gd name="connsiteY107" fmla="*/ 154591 h 1267644"/>
                  <a:gd name="connsiteX108" fmla="*/ 532479 w 1123359"/>
                  <a:gd name="connsiteY108" fmla="*/ 137414 h 1267644"/>
                  <a:gd name="connsiteX109" fmla="*/ 529044 w 1123359"/>
                  <a:gd name="connsiteY109" fmla="*/ 133979 h 1267644"/>
                  <a:gd name="connsiteX110" fmla="*/ 525609 w 1123359"/>
                  <a:gd name="connsiteY110" fmla="*/ 130543 h 1267644"/>
                  <a:gd name="connsiteX111" fmla="*/ 518738 w 1123359"/>
                  <a:gd name="connsiteY111" fmla="*/ 123673 h 1267644"/>
                  <a:gd name="connsiteX112" fmla="*/ 501561 w 1123359"/>
                  <a:gd name="connsiteY112" fmla="*/ 109931 h 1267644"/>
                  <a:gd name="connsiteX113" fmla="*/ 484384 w 1123359"/>
                  <a:gd name="connsiteY113" fmla="*/ 96190 h 1267644"/>
                  <a:gd name="connsiteX114" fmla="*/ 477514 w 1123359"/>
                  <a:gd name="connsiteY114" fmla="*/ 89319 h 1267644"/>
                  <a:gd name="connsiteX115" fmla="*/ 474078 w 1123359"/>
                  <a:gd name="connsiteY115" fmla="*/ 85884 h 1267644"/>
                  <a:gd name="connsiteX116" fmla="*/ 470643 w 1123359"/>
                  <a:gd name="connsiteY116" fmla="*/ 82448 h 1267644"/>
                  <a:gd name="connsiteX117" fmla="*/ 453466 w 1123359"/>
                  <a:gd name="connsiteY117" fmla="*/ 72142 h 1267644"/>
                  <a:gd name="connsiteX118" fmla="*/ 450031 w 1123359"/>
                  <a:gd name="connsiteY118" fmla="*/ 68707 h 1267644"/>
                  <a:gd name="connsiteX119" fmla="*/ 446595 w 1123359"/>
                  <a:gd name="connsiteY119" fmla="*/ 65272 h 1267644"/>
                  <a:gd name="connsiteX120" fmla="*/ 439725 w 1123359"/>
                  <a:gd name="connsiteY120" fmla="*/ 61836 h 1267644"/>
                  <a:gd name="connsiteX121" fmla="*/ 422548 w 1123359"/>
                  <a:gd name="connsiteY121" fmla="*/ 51530 h 1267644"/>
                  <a:gd name="connsiteX122" fmla="*/ 419113 w 1123359"/>
                  <a:gd name="connsiteY122" fmla="*/ 48095 h 1267644"/>
                  <a:gd name="connsiteX123" fmla="*/ 408807 w 1123359"/>
                  <a:gd name="connsiteY123" fmla="*/ 41224 h 1267644"/>
                  <a:gd name="connsiteX124" fmla="*/ 405371 w 1123359"/>
                  <a:gd name="connsiteY124" fmla="*/ 37789 h 1267644"/>
                  <a:gd name="connsiteX125" fmla="*/ 398500 w 1123359"/>
                  <a:gd name="connsiteY125" fmla="*/ 34354 h 1267644"/>
                  <a:gd name="connsiteX126" fmla="*/ 395065 w 1123359"/>
                  <a:gd name="connsiteY126" fmla="*/ 30918 h 1267644"/>
                  <a:gd name="connsiteX127" fmla="*/ 388195 w 1123359"/>
                  <a:gd name="connsiteY127" fmla="*/ 27483 h 1267644"/>
                  <a:gd name="connsiteX128" fmla="*/ 381324 w 1123359"/>
                  <a:gd name="connsiteY128" fmla="*/ 24048 h 1267644"/>
                  <a:gd name="connsiteX129" fmla="*/ 377888 w 1123359"/>
                  <a:gd name="connsiteY129" fmla="*/ 24048 h 1267644"/>
                  <a:gd name="connsiteX130" fmla="*/ 364147 w 1123359"/>
                  <a:gd name="connsiteY130" fmla="*/ 17177 h 1267644"/>
                  <a:gd name="connsiteX131" fmla="*/ 350406 w 1123359"/>
                  <a:gd name="connsiteY131" fmla="*/ 10306 h 1267644"/>
                  <a:gd name="connsiteX132" fmla="*/ 346970 w 1123359"/>
                  <a:gd name="connsiteY132" fmla="*/ 10306 h 1267644"/>
                  <a:gd name="connsiteX133" fmla="*/ 340100 w 1123359"/>
                  <a:gd name="connsiteY133" fmla="*/ 6871 h 1267644"/>
                  <a:gd name="connsiteX134" fmla="*/ 333229 w 1123359"/>
                  <a:gd name="connsiteY134" fmla="*/ 3435 h 1267644"/>
                  <a:gd name="connsiteX135" fmla="*/ 329793 w 1123359"/>
                  <a:gd name="connsiteY135" fmla="*/ 3435 h 1267644"/>
                  <a:gd name="connsiteX136" fmla="*/ 322923 w 1123359"/>
                  <a:gd name="connsiteY136" fmla="*/ 0 h 1267644"/>
                  <a:gd name="connsiteX137" fmla="*/ 319488 w 1123359"/>
                  <a:gd name="connsiteY137" fmla="*/ 0 h 1267644"/>
                  <a:gd name="connsiteX138" fmla="*/ 312617 w 1123359"/>
                  <a:gd name="connsiteY138" fmla="*/ 0 h 1267644"/>
                  <a:gd name="connsiteX139" fmla="*/ 305746 w 1123359"/>
                  <a:gd name="connsiteY139" fmla="*/ 0 h 1267644"/>
                  <a:gd name="connsiteX140" fmla="*/ 302311 w 1123359"/>
                  <a:gd name="connsiteY140" fmla="*/ 0 h 1267644"/>
                  <a:gd name="connsiteX141" fmla="*/ 295440 w 1123359"/>
                  <a:gd name="connsiteY141" fmla="*/ 0 h 1267644"/>
                  <a:gd name="connsiteX142" fmla="*/ 288570 w 1123359"/>
                  <a:gd name="connsiteY142" fmla="*/ 0 h 1267644"/>
                  <a:gd name="connsiteX143" fmla="*/ 285134 w 1123359"/>
                  <a:gd name="connsiteY143" fmla="*/ 0 h 1267644"/>
                  <a:gd name="connsiteX144" fmla="*/ 278263 w 1123359"/>
                  <a:gd name="connsiteY144" fmla="*/ 0 h 1267644"/>
                  <a:gd name="connsiteX145" fmla="*/ 271393 w 1123359"/>
                  <a:gd name="connsiteY145" fmla="*/ 0 h 1267644"/>
                  <a:gd name="connsiteX146" fmla="*/ 267957 w 1123359"/>
                  <a:gd name="connsiteY146" fmla="*/ 0 h 1267644"/>
                  <a:gd name="connsiteX147" fmla="*/ 261086 w 1123359"/>
                  <a:gd name="connsiteY147" fmla="*/ 0 h 1267644"/>
                  <a:gd name="connsiteX148" fmla="*/ 250781 w 1123359"/>
                  <a:gd name="connsiteY148" fmla="*/ 0 h 1267644"/>
                  <a:gd name="connsiteX149" fmla="*/ 247345 w 1123359"/>
                  <a:gd name="connsiteY149" fmla="*/ 0 h 1267644"/>
                  <a:gd name="connsiteX150" fmla="*/ 243910 w 1123359"/>
                  <a:gd name="connsiteY150" fmla="*/ 0 h 1267644"/>
                  <a:gd name="connsiteX151" fmla="*/ 233604 w 1123359"/>
                  <a:gd name="connsiteY151" fmla="*/ 0 h 1267644"/>
                  <a:gd name="connsiteX152" fmla="*/ 230168 w 1123359"/>
                  <a:gd name="connsiteY152" fmla="*/ 0 h 1267644"/>
                  <a:gd name="connsiteX153" fmla="*/ 226733 w 1123359"/>
                  <a:gd name="connsiteY153" fmla="*/ 0 h 1267644"/>
                  <a:gd name="connsiteX154" fmla="*/ 209556 w 1123359"/>
                  <a:gd name="connsiteY154" fmla="*/ 3435 h 1267644"/>
                  <a:gd name="connsiteX155" fmla="*/ 206121 w 1123359"/>
                  <a:gd name="connsiteY155" fmla="*/ 3435 h 1267644"/>
                  <a:gd name="connsiteX156" fmla="*/ 182074 w 1123359"/>
                  <a:gd name="connsiteY156" fmla="*/ 10306 h 1267644"/>
                  <a:gd name="connsiteX157" fmla="*/ 178638 w 1123359"/>
                  <a:gd name="connsiteY157" fmla="*/ 10306 h 1267644"/>
                  <a:gd name="connsiteX158" fmla="*/ 175203 w 1123359"/>
                  <a:gd name="connsiteY158" fmla="*/ 10306 h 1267644"/>
                  <a:gd name="connsiteX159" fmla="*/ 164897 w 1123359"/>
                  <a:gd name="connsiteY159" fmla="*/ 13741 h 1267644"/>
                  <a:gd name="connsiteX160" fmla="*/ 161461 w 1123359"/>
                  <a:gd name="connsiteY160" fmla="*/ 17177 h 1267644"/>
                  <a:gd name="connsiteX161" fmla="*/ 147720 w 1123359"/>
                  <a:gd name="connsiteY161" fmla="*/ 24048 h 1267644"/>
                  <a:gd name="connsiteX162" fmla="*/ 0 w 1123359"/>
                  <a:gd name="connsiteY162" fmla="*/ 109931 h 1267644"/>
                  <a:gd name="connsiteX163" fmla="*/ 13741 w 1123359"/>
                  <a:gd name="connsiteY163" fmla="*/ 103061 h 1267644"/>
                  <a:gd name="connsiteX164" fmla="*/ 17177 w 1123359"/>
                  <a:gd name="connsiteY164" fmla="*/ 99625 h 1267644"/>
                  <a:gd name="connsiteX165" fmla="*/ 27483 w 1123359"/>
                  <a:gd name="connsiteY165" fmla="*/ 96190 h 1267644"/>
                  <a:gd name="connsiteX166" fmla="*/ 30918 w 1123359"/>
                  <a:gd name="connsiteY166" fmla="*/ 96190 h 1267644"/>
                  <a:gd name="connsiteX167" fmla="*/ 54965 w 1123359"/>
                  <a:gd name="connsiteY167" fmla="*/ 89319 h 1267644"/>
                  <a:gd name="connsiteX168" fmla="*/ 58401 w 1123359"/>
                  <a:gd name="connsiteY168" fmla="*/ 89319 h 1267644"/>
                  <a:gd name="connsiteX169" fmla="*/ 75578 w 1123359"/>
                  <a:gd name="connsiteY169" fmla="*/ 85884 h 1267644"/>
                  <a:gd name="connsiteX170" fmla="*/ 82448 w 1123359"/>
                  <a:gd name="connsiteY170" fmla="*/ 85884 h 1267644"/>
                  <a:gd name="connsiteX171" fmla="*/ 92754 w 1123359"/>
                  <a:gd name="connsiteY171" fmla="*/ 85884 h 1267644"/>
                  <a:gd name="connsiteX172" fmla="*/ 99625 w 1123359"/>
                  <a:gd name="connsiteY172" fmla="*/ 85884 h 1267644"/>
                  <a:gd name="connsiteX173" fmla="*/ 109931 w 1123359"/>
                  <a:gd name="connsiteY173" fmla="*/ 85884 h 1267644"/>
                  <a:gd name="connsiteX174" fmla="*/ 116802 w 1123359"/>
                  <a:gd name="connsiteY174" fmla="*/ 85884 h 1267644"/>
                  <a:gd name="connsiteX175" fmla="*/ 123672 w 1123359"/>
                  <a:gd name="connsiteY175" fmla="*/ 85884 h 1267644"/>
                  <a:gd name="connsiteX176" fmla="*/ 133978 w 1123359"/>
                  <a:gd name="connsiteY176" fmla="*/ 85884 h 1267644"/>
                  <a:gd name="connsiteX177" fmla="*/ 140849 w 1123359"/>
                  <a:gd name="connsiteY177" fmla="*/ 85884 h 1267644"/>
                  <a:gd name="connsiteX178" fmla="*/ 151155 w 1123359"/>
                  <a:gd name="connsiteY178" fmla="*/ 89319 h 1267644"/>
                  <a:gd name="connsiteX179" fmla="*/ 158026 w 1123359"/>
                  <a:gd name="connsiteY179" fmla="*/ 89319 h 1267644"/>
                  <a:gd name="connsiteX180" fmla="*/ 168332 w 1123359"/>
                  <a:gd name="connsiteY180" fmla="*/ 92755 h 1267644"/>
                  <a:gd name="connsiteX181" fmla="*/ 175203 w 1123359"/>
                  <a:gd name="connsiteY181" fmla="*/ 96190 h 1267644"/>
                  <a:gd name="connsiteX182" fmla="*/ 185509 w 1123359"/>
                  <a:gd name="connsiteY182" fmla="*/ 99625 h 1267644"/>
                  <a:gd name="connsiteX183" fmla="*/ 192379 w 1123359"/>
                  <a:gd name="connsiteY183" fmla="*/ 103061 h 1267644"/>
                  <a:gd name="connsiteX184" fmla="*/ 209556 w 1123359"/>
                  <a:gd name="connsiteY184" fmla="*/ 109931 h 1267644"/>
                  <a:gd name="connsiteX185" fmla="*/ 226733 w 1123359"/>
                  <a:gd name="connsiteY185" fmla="*/ 116802 h 1267644"/>
                  <a:gd name="connsiteX186" fmla="*/ 233604 w 1123359"/>
                  <a:gd name="connsiteY186" fmla="*/ 120237 h 1267644"/>
                  <a:gd name="connsiteX187" fmla="*/ 247345 w 1123359"/>
                  <a:gd name="connsiteY187" fmla="*/ 127108 h 1267644"/>
                  <a:gd name="connsiteX188" fmla="*/ 254216 w 1123359"/>
                  <a:gd name="connsiteY188" fmla="*/ 130543 h 1267644"/>
                  <a:gd name="connsiteX189" fmla="*/ 271393 w 1123359"/>
                  <a:gd name="connsiteY189" fmla="*/ 140849 h 1267644"/>
                  <a:gd name="connsiteX190" fmla="*/ 298875 w 1123359"/>
                  <a:gd name="connsiteY190" fmla="*/ 158026 h 1267644"/>
                  <a:gd name="connsiteX191" fmla="*/ 302311 w 1123359"/>
                  <a:gd name="connsiteY191" fmla="*/ 161462 h 1267644"/>
                  <a:gd name="connsiteX192" fmla="*/ 326358 w 1123359"/>
                  <a:gd name="connsiteY192" fmla="*/ 178638 h 1267644"/>
                  <a:gd name="connsiteX193" fmla="*/ 329793 w 1123359"/>
                  <a:gd name="connsiteY193" fmla="*/ 182074 h 1267644"/>
                  <a:gd name="connsiteX194" fmla="*/ 353841 w 1123359"/>
                  <a:gd name="connsiteY194" fmla="*/ 202686 h 1267644"/>
                  <a:gd name="connsiteX195" fmla="*/ 377888 w 1123359"/>
                  <a:gd name="connsiteY195" fmla="*/ 223298 h 1267644"/>
                  <a:gd name="connsiteX196" fmla="*/ 381324 w 1123359"/>
                  <a:gd name="connsiteY196" fmla="*/ 226733 h 1267644"/>
                  <a:gd name="connsiteX197" fmla="*/ 405371 w 1123359"/>
                  <a:gd name="connsiteY197" fmla="*/ 247345 h 1267644"/>
                  <a:gd name="connsiteX198" fmla="*/ 408807 w 1123359"/>
                  <a:gd name="connsiteY198" fmla="*/ 250781 h 1267644"/>
                  <a:gd name="connsiteX199" fmla="*/ 429418 w 1123359"/>
                  <a:gd name="connsiteY199" fmla="*/ 274828 h 1267644"/>
                  <a:gd name="connsiteX200" fmla="*/ 453466 w 1123359"/>
                  <a:gd name="connsiteY200" fmla="*/ 302311 h 1267644"/>
                  <a:gd name="connsiteX201" fmla="*/ 456902 w 1123359"/>
                  <a:gd name="connsiteY201" fmla="*/ 305746 h 1267644"/>
                  <a:gd name="connsiteX202" fmla="*/ 477514 w 1123359"/>
                  <a:gd name="connsiteY202" fmla="*/ 333229 h 1267644"/>
                  <a:gd name="connsiteX203" fmla="*/ 487820 w 1123359"/>
                  <a:gd name="connsiteY203" fmla="*/ 346970 h 1267644"/>
                  <a:gd name="connsiteX204" fmla="*/ 498125 w 1123359"/>
                  <a:gd name="connsiteY204" fmla="*/ 364147 h 1267644"/>
                  <a:gd name="connsiteX205" fmla="*/ 525609 w 1123359"/>
                  <a:gd name="connsiteY205" fmla="*/ 408807 h 1267644"/>
                  <a:gd name="connsiteX206" fmla="*/ 532479 w 1123359"/>
                  <a:gd name="connsiteY206" fmla="*/ 422548 h 1267644"/>
                  <a:gd name="connsiteX207" fmla="*/ 539350 w 1123359"/>
                  <a:gd name="connsiteY207" fmla="*/ 436290 h 1267644"/>
                  <a:gd name="connsiteX208" fmla="*/ 553091 w 1123359"/>
                  <a:gd name="connsiteY208" fmla="*/ 460337 h 1267644"/>
                  <a:gd name="connsiteX209" fmla="*/ 556527 w 1123359"/>
                  <a:gd name="connsiteY209" fmla="*/ 463773 h 1267644"/>
                  <a:gd name="connsiteX210" fmla="*/ 570268 w 1123359"/>
                  <a:gd name="connsiteY210" fmla="*/ 494690 h 1267644"/>
                  <a:gd name="connsiteX211" fmla="*/ 573703 w 1123359"/>
                  <a:gd name="connsiteY211" fmla="*/ 498126 h 1267644"/>
                  <a:gd name="connsiteX212" fmla="*/ 587445 w 1123359"/>
                  <a:gd name="connsiteY212" fmla="*/ 529044 h 1267644"/>
                  <a:gd name="connsiteX213" fmla="*/ 590880 w 1123359"/>
                  <a:gd name="connsiteY213" fmla="*/ 532480 h 1267644"/>
                  <a:gd name="connsiteX214" fmla="*/ 601186 w 1123359"/>
                  <a:gd name="connsiteY214" fmla="*/ 563397 h 1267644"/>
                  <a:gd name="connsiteX215" fmla="*/ 604621 w 1123359"/>
                  <a:gd name="connsiteY215" fmla="*/ 566833 h 1267644"/>
                  <a:gd name="connsiteX216" fmla="*/ 614928 w 1123359"/>
                  <a:gd name="connsiteY216" fmla="*/ 601187 h 1267644"/>
                  <a:gd name="connsiteX217" fmla="*/ 635539 w 1123359"/>
                  <a:gd name="connsiteY217" fmla="*/ 604622 h 1267644"/>
                  <a:gd name="connsiteX218" fmla="*/ 638975 w 1123359"/>
                  <a:gd name="connsiteY218" fmla="*/ 604622 h 1267644"/>
                  <a:gd name="connsiteX219" fmla="*/ 659587 w 1123359"/>
                  <a:gd name="connsiteY219" fmla="*/ 611492 h 1267644"/>
                  <a:gd name="connsiteX220" fmla="*/ 663023 w 1123359"/>
                  <a:gd name="connsiteY220" fmla="*/ 611492 h 1267644"/>
                  <a:gd name="connsiteX221" fmla="*/ 683635 w 1123359"/>
                  <a:gd name="connsiteY221" fmla="*/ 621798 h 1267644"/>
                  <a:gd name="connsiteX222" fmla="*/ 687070 w 1123359"/>
                  <a:gd name="connsiteY222" fmla="*/ 621798 h 1267644"/>
                  <a:gd name="connsiteX223" fmla="*/ 711117 w 1123359"/>
                  <a:gd name="connsiteY223" fmla="*/ 632104 h 1267644"/>
                  <a:gd name="connsiteX224" fmla="*/ 738600 w 1123359"/>
                  <a:gd name="connsiteY224" fmla="*/ 649281 h 1267644"/>
                  <a:gd name="connsiteX225" fmla="*/ 738600 w 1123359"/>
                  <a:gd name="connsiteY225" fmla="*/ 649281 h 1267644"/>
                  <a:gd name="connsiteX226" fmla="*/ 762648 w 1123359"/>
                  <a:gd name="connsiteY226" fmla="*/ 666458 h 1267644"/>
                  <a:gd name="connsiteX227" fmla="*/ 766083 w 1123359"/>
                  <a:gd name="connsiteY227" fmla="*/ 669894 h 1267644"/>
                  <a:gd name="connsiteX228" fmla="*/ 790130 w 1123359"/>
                  <a:gd name="connsiteY228" fmla="*/ 690505 h 1267644"/>
                  <a:gd name="connsiteX229" fmla="*/ 793566 w 1123359"/>
                  <a:gd name="connsiteY229" fmla="*/ 693941 h 1267644"/>
                  <a:gd name="connsiteX230" fmla="*/ 814178 w 1123359"/>
                  <a:gd name="connsiteY230" fmla="*/ 714553 h 1267644"/>
                  <a:gd name="connsiteX231" fmla="*/ 817613 w 1123359"/>
                  <a:gd name="connsiteY231" fmla="*/ 717988 h 1267644"/>
                  <a:gd name="connsiteX232" fmla="*/ 841660 w 1123359"/>
                  <a:gd name="connsiteY232" fmla="*/ 742036 h 1267644"/>
                  <a:gd name="connsiteX233" fmla="*/ 862273 w 1123359"/>
                  <a:gd name="connsiteY233" fmla="*/ 769518 h 1267644"/>
                  <a:gd name="connsiteX234" fmla="*/ 879449 w 1123359"/>
                  <a:gd name="connsiteY234" fmla="*/ 797001 h 1267644"/>
                  <a:gd name="connsiteX235" fmla="*/ 889756 w 1123359"/>
                  <a:gd name="connsiteY235" fmla="*/ 814178 h 1267644"/>
                  <a:gd name="connsiteX236" fmla="*/ 900062 w 1123359"/>
                  <a:gd name="connsiteY236" fmla="*/ 827919 h 1267644"/>
                  <a:gd name="connsiteX237" fmla="*/ 903497 w 1123359"/>
                  <a:gd name="connsiteY237" fmla="*/ 834790 h 1267644"/>
                  <a:gd name="connsiteX238" fmla="*/ 917238 w 1123359"/>
                  <a:gd name="connsiteY238" fmla="*/ 858838 h 1267644"/>
                  <a:gd name="connsiteX239" fmla="*/ 917238 w 1123359"/>
                  <a:gd name="connsiteY239" fmla="*/ 862273 h 1267644"/>
                  <a:gd name="connsiteX240" fmla="*/ 930980 w 1123359"/>
                  <a:gd name="connsiteY240" fmla="*/ 893191 h 1267644"/>
                  <a:gd name="connsiteX241" fmla="*/ 930980 w 1123359"/>
                  <a:gd name="connsiteY241" fmla="*/ 893191 h 1267644"/>
                  <a:gd name="connsiteX242" fmla="*/ 944721 w 1123359"/>
                  <a:gd name="connsiteY242" fmla="*/ 924109 h 1267644"/>
                  <a:gd name="connsiteX243" fmla="*/ 944721 w 1123359"/>
                  <a:gd name="connsiteY243" fmla="*/ 927545 h 1267644"/>
                  <a:gd name="connsiteX244" fmla="*/ 955027 w 1123359"/>
                  <a:gd name="connsiteY244" fmla="*/ 958463 h 1267644"/>
                  <a:gd name="connsiteX245" fmla="*/ 955027 w 1123359"/>
                  <a:gd name="connsiteY245" fmla="*/ 961898 h 1267644"/>
                  <a:gd name="connsiteX246" fmla="*/ 961898 w 1123359"/>
                  <a:gd name="connsiteY246" fmla="*/ 992816 h 1267644"/>
                  <a:gd name="connsiteX247" fmla="*/ 961898 w 1123359"/>
                  <a:gd name="connsiteY247" fmla="*/ 996252 h 1267644"/>
                  <a:gd name="connsiteX248" fmla="*/ 968769 w 1123359"/>
                  <a:gd name="connsiteY248" fmla="*/ 1027170 h 1267644"/>
                  <a:gd name="connsiteX249" fmla="*/ 972204 w 1123359"/>
                  <a:gd name="connsiteY249" fmla="*/ 1058088 h 1267644"/>
                  <a:gd name="connsiteX250" fmla="*/ 972204 w 1123359"/>
                  <a:gd name="connsiteY250" fmla="*/ 1061523 h 1267644"/>
                  <a:gd name="connsiteX251" fmla="*/ 972204 w 1123359"/>
                  <a:gd name="connsiteY251" fmla="*/ 1092441 h 1267644"/>
                  <a:gd name="connsiteX252" fmla="*/ 972204 w 1123359"/>
                  <a:gd name="connsiteY252" fmla="*/ 1123360 h 1267644"/>
                  <a:gd name="connsiteX253" fmla="*/ 972204 w 1123359"/>
                  <a:gd name="connsiteY253" fmla="*/ 1126795 h 1267644"/>
                  <a:gd name="connsiteX254" fmla="*/ 968769 w 1123359"/>
                  <a:gd name="connsiteY254" fmla="*/ 1150843 h 1267644"/>
                  <a:gd name="connsiteX255" fmla="*/ 968769 w 1123359"/>
                  <a:gd name="connsiteY255" fmla="*/ 1154278 h 1267644"/>
                  <a:gd name="connsiteX256" fmla="*/ 961898 w 1123359"/>
                  <a:gd name="connsiteY256" fmla="*/ 1174890 h 1267644"/>
                  <a:gd name="connsiteX257" fmla="*/ 961898 w 1123359"/>
                  <a:gd name="connsiteY257" fmla="*/ 1178325 h 1267644"/>
                  <a:gd name="connsiteX258" fmla="*/ 955027 w 1123359"/>
                  <a:gd name="connsiteY258" fmla="*/ 1198937 h 1267644"/>
                  <a:gd name="connsiteX259" fmla="*/ 955027 w 1123359"/>
                  <a:gd name="connsiteY259" fmla="*/ 1202373 h 1267644"/>
                  <a:gd name="connsiteX260" fmla="*/ 944721 w 1123359"/>
                  <a:gd name="connsiteY260" fmla="*/ 1222985 h 1267644"/>
                  <a:gd name="connsiteX261" fmla="*/ 944721 w 1123359"/>
                  <a:gd name="connsiteY261" fmla="*/ 1226420 h 1267644"/>
                  <a:gd name="connsiteX262" fmla="*/ 934415 w 1123359"/>
                  <a:gd name="connsiteY262" fmla="*/ 1240161 h 1267644"/>
                  <a:gd name="connsiteX263" fmla="*/ 930980 w 1123359"/>
                  <a:gd name="connsiteY263" fmla="*/ 1243597 h 1267644"/>
                  <a:gd name="connsiteX264" fmla="*/ 920674 w 1123359"/>
                  <a:gd name="connsiteY264" fmla="*/ 1253903 h 1267644"/>
                  <a:gd name="connsiteX265" fmla="*/ 917238 w 1123359"/>
                  <a:gd name="connsiteY265" fmla="*/ 1257338 h 1267644"/>
                  <a:gd name="connsiteX266" fmla="*/ 903497 w 1123359"/>
                  <a:gd name="connsiteY266" fmla="*/ 1267644 h 1267644"/>
                  <a:gd name="connsiteX267" fmla="*/ 1051217 w 1123359"/>
                  <a:gd name="connsiteY267" fmla="*/ 1181761 h 1267644"/>
                  <a:gd name="connsiteX268" fmla="*/ 1068394 w 1123359"/>
                  <a:gd name="connsiteY268" fmla="*/ 1171454 h 1267644"/>
                  <a:gd name="connsiteX269" fmla="*/ 1071829 w 1123359"/>
                  <a:gd name="connsiteY269" fmla="*/ 1168019 h 1267644"/>
                  <a:gd name="connsiteX270" fmla="*/ 1082135 w 1123359"/>
                  <a:gd name="connsiteY270" fmla="*/ 1157713 h 1267644"/>
                  <a:gd name="connsiteX271" fmla="*/ 1085570 w 1123359"/>
                  <a:gd name="connsiteY271" fmla="*/ 1154278 h 1267644"/>
                  <a:gd name="connsiteX272" fmla="*/ 1095877 w 1123359"/>
                  <a:gd name="connsiteY272" fmla="*/ 1140536 h 1267644"/>
                  <a:gd name="connsiteX273" fmla="*/ 1095877 w 1123359"/>
                  <a:gd name="connsiteY273" fmla="*/ 1137101 h 1267644"/>
                  <a:gd name="connsiteX274" fmla="*/ 1106183 w 1123359"/>
                  <a:gd name="connsiteY274" fmla="*/ 1119924 h 1267644"/>
                  <a:gd name="connsiteX275" fmla="*/ 1106183 w 1123359"/>
                  <a:gd name="connsiteY275" fmla="*/ 1116489 h 1267644"/>
                  <a:gd name="connsiteX276" fmla="*/ 1113054 w 1123359"/>
                  <a:gd name="connsiteY276" fmla="*/ 1102747 h 1267644"/>
                  <a:gd name="connsiteX277" fmla="*/ 1116488 w 1123359"/>
                  <a:gd name="connsiteY277" fmla="*/ 1095877 h 1267644"/>
                  <a:gd name="connsiteX278" fmla="*/ 1116488 w 1123359"/>
                  <a:gd name="connsiteY278" fmla="*/ 1092441 h 1267644"/>
                  <a:gd name="connsiteX279" fmla="*/ 1116488 w 1123359"/>
                  <a:gd name="connsiteY279" fmla="*/ 1089006 h 1267644"/>
                  <a:gd name="connsiteX280" fmla="*/ 1119924 w 1123359"/>
                  <a:gd name="connsiteY280" fmla="*/ 1075264 h 1267644"/>
                  <a:gd name="connsiteX281" fmla="*/ 1119924 w 1123359"/>
                  <a:gd name="connsiteY281" fmla="*/ 1071829 h 1267644"/>
                  <a:gd name="connsiteX282" fmla="*/ 1119924 w 1123359"/>
                  <a:gd name="connsiteY282" fmla="*/ 1068394 h 1267644"/>
                  <a:gd name="connsiteX283" fmla="*/ 1119924 w 1123359"/>
                  <a:gd name="connsiteY283" fmla="*/ 1064959 h 1267644"/>
                  <a:gd name="connsiteX284" fmla="*/ 1123359 w 1123359"/>
                  <a:gd name="connsiteY284" fmla="*/ 1051217 h 1267644"/>
                  <a:gd name="connsiteX285" fmla="*/ 1123359 w 1123359"/>
                  <a:gd name="connsiteY285" fmla="*/ 1044346 h 1267644"/>
                  <a:gd name="connsiteX286" fmla="*/ 1123359 w 1123359"/>
                  <a:gd name="connsiteY286" fmla="*/ 1040911 h 1267644"/>
                  <a:gd name="connsiteX287" fmla="*/ 1123359 w 1123359"/>
                  <a:gd name="connsiteY287" fmla="*/ 1037476 h 1267644"/>
                  <a:gd name="connsiteX288" fmla="*/ 1123359 w 1123359"/>
                  <a:gd name="connsiteY288" fmla="*/ 1023734 h 1267644"/>
                  <a:gd name="connsiteX289" fmla="*/ 1123359 w 1123359"/>
                  <a:gd name="connsiteY289" fmla="*/ 1009993 h 1267644"/>
                  <a:gd name="connsiteX290" fmla="*/ 1106183 w 1123359"/>
                  <a:gd name="connsiteY290" fmla="*/ 996252 h 126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1123359" h="1267644">
                    <a:moveTo>
                      <a:pt x="1106183" y="996252"/>
                    </a:moveTo>
                    <a:cubicBezTo>
                      <a:pt x="1106183" y="992816"/>
                      <a:pt x="1106183" y="985946"/>
                      <a:pt x="1106183" y="982510"/>
                    </a:cubicBezTo>
                    <a:cubicBezTo>
                      <a:pt x="1106183" y="979075"/>
                      <a:pt x="1106183" y="979075"/>
                      <a:pt x="1106183" y="975639"/>
                    </a:cubicBezTo>
                    <a:cubicBezTo>
                      <a:pt x="1106183" y="975639"/>
                      <a:pt x="1106183" y="975639"/>
                      <a:pt x="1106183" y="972204"/>
                    </a:cubicBezTo>
                    <a:cubicBezTo>
                      <a:pt x="1106183" y="972204"/>
                      <a:pt x="1106183" y="968769"/>
                      <a:pt x="1106183" y="968769"/>
                    </a:cubicBezTo>
                    <a:cubicBezTo>
                      <a:pt x="1106183" y="965333"/>
                      <a:pt x="1106183" y="958463"/>
                      <a:pt x="1106183" y="955027"/>
                    </a:cubicBezTo>
                    <a:cubicBezTo>
                      <a:pt x="1106183" y="951592"/>
                      <a:pt x="1106183" y="944722"/>
                      <a:pt x="1102747" y="941286"/>
                    </a:cubicBezTo>
                    <a:cubicBezTo>
                      <a:pt x="1102747" y="937850"/>
                      <a:pt x="1102747" y="930980"/>
                      <a:pt x="1099312" y="927545"/>
                    </a:cubicBezTo>
                    <a:cubicBezTo>
                      <a:pt x="1099312" y="924109"/>
                      <a:pt x="1095877" y="917239"/>
                      <a:pt x="1095877" y="913803"/>
                    </a:cubicBezTo>
                    <a:cubicBezTo>
                      <a:pt x="1095877" y="913803"/>
                      <a:pt x="1095877" y="910368"/>
                      <a:pt x="1095877" y="910368"/>
                    </a:cubicBezTo>
                    <a:cubicBezTo>
                      <a:pt x="1095877" y="910368"/>
                      <a:pt x="1095877" y="906932"/>
                      <a:pt x="1095877" y="906932"/>
                    </a:cubicBezTo>
                    <a:cubicBezTo>
                      <a:pt x="1095877" y="903497"/>
                      <a:pt x="1095877" y="903497"/>
                      <a:pt x="1095877" y="900062"/>
                    </a:cubicBezTo>
                    <a:cubicBezTo>
                      <a:pt x="1095877" y="896626"/>
                      <a:pt x="1092441" y="889756"/>
                      <a:pt x="1092441" y="886320"/>
                    </a:cubicBezTo>
                    <a:cubicBezTo>
                      <a:pt x="1092441" y="882885"/>
                      <a:pt x="1089006" y="879450"/>
                      <a:pt x="1089006" y="876015"/>
                    </a:cubicBezTo>
                    <a:cubicBezTo>
                      <a:pt x="1089006" y="876015"/>
                      <a:pt x="1089006" y="876015"/>
                      <a:pt x="1089006" y="872579"/>
                    </a:cubicBezTo>
                    <a:cubicBezTo>
                      <a:pt x="1089006" y="872579"/>
                      <a:pt x="1089006" y="872579"/>
                      <a:pt x="1089006" y="869143"/>
                    </a:cubicBezTo>
                    <a:cubicBezTo>
                      <a:pt x="1089006" y="865708"/>
                      <a:pt x="1085570" y="858838"/>
                      <a:pt x="1085570" y="855402"/>
                    </a:cubicBezTo>
                    <a:cubicBezTo>
                      <a:pt x="1085570" y="851967"/>
                      <a:pt x="1082135" y="845096"/>
                      <a:pt x="1082135" y="841661"/>
                    </a:cubicBezTo>
                    <a:cubicBezTo>
                      <a:pt x="1082135" y="841661"/>
                      <a:pt x="1082135" y="841661"/>
                      <a:pt x="1082135" y="838225"/>
                    </a:cubicBezTo>
                    <a:cubicBezTo>
                      <a:pt x="1082135" y="838225"/>
                      <a:pt x="1082135" y="838225"/>
                      <a:pt x="1082135" y="834790"/>
                    </a:cubicBezTo>
                    <a:cubicBezTo>
                      <a:pt x="1082135" y="831355"/>
                      <a:pt x="1078700" y="827919"/>
                      <a:pt x="1078700" y="827919"/>
                    </a:cubicBezTo>
                    <a:cubicBezTo>
                      <a:pt x="1078700" y="824484"/>
                      <a:pt x="1075265" y="817613"/>
                      <a:pt x="1071829" y="814178"/>
                    </a:cubicBezTo>
                    <a:cubicBezTo>
                      <a:pt x="1071829" y="810743"/>
                      <a:pt x="1068394" y="807308"/>
                      <a:pt x="1068394" y="803872"/>
                    </a:cubicBezTo>
                    <a:cubicBezTo>
                      <a:pt x="1068394" y="803872"/>
                      <a:pt x="1068394" y="803872"/>
                      <a:pt x="1068394" y="803872"/>
                    </a:cubicBezTo>
                    <a:cubicBezTo>
                      <a:pt x="1068394" y="803872"/>
                      <a:pt x="1068394" y="803872"/>
                      <a:pt x="1068394" y="800436"/>
                    </a:cubicBezTo>
                    <a:cubicBezTo>
                      <a:pt x="1064958" y="797001"/>
                      <a:pt x="1064958" y="790131"/>
                      <a:pt x="1061524" y="786695"/>
                    </a:cubicBezTo>
                    <a:cubicBezTo>
                      <a:pt x="1058088" y="783260"/>
                      <a:pt x="1058088" y="776389"/>
                      <a:pt x="1054652" y="772954"/>
                    </a:cubicBezTo>
                    <a:cubicBezTo>
                      <a:pt x="1054652" y="772954"/>
                      <a:pt x="1054652" y="772954"/>
                      <a:pt x="1054652" y="769518"/>
                    </a:cubicBezTo>
                    <a:cubicBezTo>
                      <a:pt x="1054652" y="769518"/>
                      <a:pt x="1054652" y="766083"/>
                      <a:pt x="1054652" y="766083"/>
                    </a:cubicBezTo>
                    <a:cubicBezTo>
                      <a:pt x="1051217" y="762648"/>
                      <a:pt x="1051217" y="759212"/>
                      <a:pt x="1047781" y="755777"/>
                    </a:cubicBezTo>
                    <a:cubicBezTo>
                      <a:pt x="1044347" y="752342"/>
                      <a:pt x="1044347" y="745471"/>
                      <a:pt x="1040911" y="742036"/>
                    </a:cubicBezTo>
                    <a:cubicBezTo>
                      <a:pt x="1040911" y="738601"/>
                      <a:pt x="1037476" y="738601"/>
                      <a:pt x="1037476" y="735165"/>
                    </a:cubicBezTo>
                    <a:cubicBezTo>
                      <a:pt x="1037476" y="735165"/>
                      <a:pt x="1037476" y="731729"/>
                      <a:pt x="1037476" y="731729"/>
                    </a:cubicBezTo>
                    <a:cubicBezTo>
                      <a:pt x="1034040" y="728294"/>
                      <a:pt x="1034040" y="724859"/>
                      <a:pt x="1030605" y="721424"/>
                    </a:cubicBezTo>
                    <a:cubicBezTo>
                      <a:pt x="1027170" y="714553"/>
                      <a:pt x="1023734" y="711118"/>
                      <a:pt x="1020299" y="704247"/>
                    </a:cubicBezTo>
                    <a:cubicBezTo>
                      <a:pt x="1020299" y="704247"/>
                      <a:pt x="1020299" y="700811"/>
                      <a:pt x="1016863" y="700811"/>
                    </a:cubicBezTo>
                    <a:cubicBezTo>
                      <a:pt x="1009993" y="693941"/>
                      <a:pt x="1006558" y="683635"/>
                      <a:pt x="999687" y="676764"/>
                    </a:cubicBezTo>
                    <a:cubicBezTo>
                      <a:pt x="996251" y="669894"/>
                      <a:pt x="992816" y="666458"/>
                      <a:pt x="989381" y="659587"/>
                    </a:cubicBezTo>
                    <a:cubicBezTo>
                      <a:pt x="985945" y="656152"/>
                      <a:pt x="982510" y="652717"/>
                      <a:pt x="979074" y="645846"/>
                    </a:cubicBezTo>
                    <a:cubicBezTo>
                      <a:pt x="975640" y="642411"/>
                      <a:pt x="972204" y="638975"/>
                      <a:pt x="968769" y="632104"/>
                    </a:cubicBezTo>
                    <a:cubicBezTo>
                      <a:pt x="965333" y="628669"/>
                      <a:pt x="961898" y="625234"/>
                      <a:pt x="958463" y="621798"/>
                    </a:cubicBezTo>
                    <a:cubicBezTo>
                      <a:pt x="958463" y="621798"/>
                      <a:pt x="958463" y="621798"/>
                      <a:pt x="958463" y="618363"/>
                    </a:cubicBezTo>
                    <a:cubicBezTo>
                      <a:pt x="958463" y="618363"/>
                      <a:pt x="958463" y="618363"/>
                      <a:pt x="955027" y="614928"/>
                    </a:cubicBezTo>
                    <a:cubicBezTo>
                      <a:pt x="951592" y="611492"/>
                      <a:pt x="951592" y="608057"/>
                      <a:pt x="948156" y="608057"/>
                    </a:cubicBezTo>
                    <a:cubicBezTo>
                      <a:pt x="944721" y="604622"/>
                      <a:pt x="941286" y="601187"/>
                      <a:pt x="937851" y="597751"/>
                    </a:cubicBezTo>
                    <a:cubicBezTo>
                      <a:pt x="937851" y="597751"/>
                      <a:pt x="934415" y="594315"/>
                      <a:pt x="934415" y="594315"/>
                    </a:cubicBezTo>
                    <a:cubicBezTo>
                      <a:pt x="934415" y="594315"/>
                      <a:pt x="930980" y="594315"/>
                      <a:pt x="930980" y="590880"/>
                    </a:cubicBezTo>
                    <a:cubicBezTo>
                      <a:pt x="927544" y="587445"/>
                      <a:pt x="927544" y="587445"/>
                      <a:pt x="924109" y="584010"/>
                    </a:cubicBezTo>
                    <a:cubicBezTo>
                      <a:pt x="920674" y="580574"/>
                      <a:pt x="917238" y="577139"/>
                      <a:pt x="913803" y="573704"/>
                    </a:cubicBezTo>
                    <a:cubicBezTo>
                      <a:pt x="910367" y="573704"/>
                      <a:pt x="910367" y="570268"/>
                      <a:pt x="906933" y="570268"/>
                    </a:cubicBezTo>
                    <a:cubicBezTo>
                      <a:pt x="906933" y="570268"/>
                      <a:pt x="903497" y="570268"/>
                      <a:pt x="903497" y="566833"/>
                    </a:cubicBezTo>
                    <a:cubicBezTo>
                      <a:pt x="903497" y="566833"/>
                      <a:pt x="900062" y="563397"/>
                      <a:pt x="900062" y="563397"/>
                    </a:cubicBezTo>
                    <a:cubicBezTo>
                      <a:pt x="896626" y="559962"/>
                      <a:pt x="893191" y="556527"/>
                      <a:pt x="889756" y="553091"/>
                    </a:cubicBezTo>
                    <a:cubicBezTo>
                      <a:pt x="886320" y="549656"/>
                      <a:pt x="882885" y="549656"/>
                      <a:pt x="882885" y="546221"/>
                    </a:cubicBezTo>
                    <a:cubicBezTo>
                      <a:pt x="882885" y="546221"/>
                      <a:pt x="882885" y="546221"/>
                      <a:pt x="882885" y="546221"/>
                    </a:cubicBezTo>
                    <a:cubicBezTo>
                      <a:pt x="882885" y="546221"/>
                      <a:pt x="882885" y="546221"/>
                      <a:pt x="882885" y="546221"/>
                    </a:cubicBezTo>
                    <a:cubicBezTo>
                      <a:pt x="879449" y="542785"/>
                      <a:pt x="876014" y="542785"/>
                      <a:pt x="872579" y="539350"/>
                    </a:cubicBezTo>
                    <a:cubicBezTo>
                      <a:pt x="869144" y="535915"/>
                      <a:pt x="865708" y="535915"/>
                      <a:pt x="862273" y="532480"/>
                    </a:cubicBezTo>
                    <a:cubicBezTo>
                      <a:pt x="862273" y="532480"/>
                      <a:pt x="858837" y="532480"/>
                      <a:pt x="858837" y="532480"/>
                    </a:cubicBezTo>
                    <a:cubicBezTo>
                      <a:pt x="855402" y="532480"/>
                      <a:pt x="851967" y="529044"/>
                      <a:pt x="851967" y="529044"/>
                    </a:cubicBezTo>
                    <a:cubicBezTo>
                      <a:pt x="848531" y="525608"/>
                      <a:pt x="845096" y="525608"/>
                      <a:pt x="841660" y="522173"/>
                    </a:cubicBezTo>
                    <a:cubicBezTo>
                      <a:pt x="841660" y="522173"/>
                      <a:pt x="838226" y="522173"/>
                      <a:pt x="838226" y="522173"/>
                    </a:cubicBezTo>
                    <a:cubicBezTo>
                      <a:pt x="838226" y="522173"/>
                      <a:pt x="838226" y="522173"/>
                      <a:pt x="834790" y="522173"/>
                    </a:cubicBezTo>
                    <a:cubicBezTo>
                      <a:pt x="831355" y="522173"/>
                      <a:pt x="831355" y="522173"/>
                      <a:pt x="827919" y="518738"/>
                    </a:cubicBezTo>
                    <a:cubicBezTo>
                      <a:pt x="824484" y="518738"/>
                      <a:pt x="821049" y="515303"/>
                      <a:pt x="817613" y="515303"/>
                    </a:cubicBezTo>
                    <a:cubicBezTo>
                      <a:pt x="817613" y="515303"/>
                      <a:pt x="814178" y="515303"/>
                      <a:pt x="814178" y="511867"/>
                    </a:cubicBezTo>
                    <a:cubicBezTo>
                      <a:pt x="814178" y="511867"/>
                      <a:pt x="814178" y="511867"/>
                      <a:pt x="810742" y="511867"/>
                    </a:cubicBezTo>
                    <a:cubicBezTo>
                      <a:pt x="810742" y="511867"/>
                      <a:pt x="807307" y="511867"/>
                      <a:pt x="807307" y="511867"/>
                    </a:cubicBezTo>
                    <a:cubicBezTo>
                      <a:pt x="803872" y="511867"/>
                      <a:pt x="800437" y="508432"/>
                      <a:pt x="797001" y="508432"/>
                    </a:cubicBezTo>
                    <a:cubicBezTo>
                      <a:pt x="793566" y="508432"/>
                      <a:pt x="793566" y="508432"/>
                      <a:pt x="790130" y="508432"/>
                    </a:cubicBezTo>
                    <a:cubicBezTo>
                      <a:pt x="790130" y="508432"/>
                      <a:pt x="790130" y="508432"/>
                      <a:pt x="786695" y="508432"/>
                    </a:cubicBezTo>
                    <a:cubicBezTo>
                      <a:pt x="786695" y="508432"/>
                      <a:pt x="783260" y="508432"/>
                      <a:pt x="783260" y="508432"/>
                    </a:cubicBezTo>
                    <a:cubicBezTo>
                      <a:pt x="779824" y="508432"/>
                      <a:pt x="776389" y="504997"/>
                      <a:pt x="772953" y="504997"/>
                    </a:cubicBezTo>
                    <a:cubicBezTo>
                      <a:pt x="769519" y="504997"/>
                      <a:pt x="769519" y="504997"/>
                      <a:pt x="766083" y="504997"/>
                    </a:cubicBezTo>
                    <a:cubicBezTo>
                      <a:pt x="766083" y="501561"/>
                      <a:pt x="766083" y="501561"/>
                      <a:pt x="762648" y="498126"/>
                    </a:cubicBezTo>
                    <a:cubicBezTo>
                      <a:pt x="759212" y="491255"/>
                      <a:pt x="759212" y="484384"/>
                      <a:pt x="755777" y="477514"/>
                    </a:cubicBezTo>
                    <a:cubicBezTo>
                      <a:pt x="755777" y="474078"/>
                      <a:pt x="755777" y="474078"/>
                      <a:pt x="752342" y="470643"/>
                    </a:cubicBezTo>
                    <a:cubicBezTo>
                      <a:pt x="752342" y="470643"/>
                      <a:pt x="752342" y="467208"/>
                      <a:pt x="748906" y="467208"/>
                    </a:cubicBezTo>
                    <a:cubicBezTo>
                      <a:pt x="748906" y="463773"/>
                      <a:pt x="748906" y="463773"/>
                      <a:pt x="745471" y="460337"/>
                    </a:cubicBezTo>
                    <a:cubicBezTo>
                      <a:pt x="742035" y="453466"/>
                      <a:pt x="742035" y="446596"/>
                      <a:pt x="738600" y="443160"/>
                    </a:cubicBezTo>
                    <a:cubicBezTo>
                      <a:pt x="738600" y="443160"/>
                      <a:pt x="738600" y="439725"/>
                      <a:pt x="735165" y="439725"/>
                    </a:cubicBezTo>
                    <a:cubicBezTo>
                      <a:pt x="735165" y="439725"/>
                      <a:pt x="735165" y="436290"/>
                      <a:pt x="731730" y="436290"/>
                    </a:cubicBezTo>
                    <a:cubicBezTo>
                      <a:pt x="731730" y="432854"/>
                      <a:pt x="728294" y="429419"/>
                      <a:pt x="728294" y="429419"/>
                    </a:cubicBezTo>
                    <a:cubicBezTo>
                      <a:pt x="724859" y="422548"/>
                      <a:pt x="724859" y="419113"/>
                      <a:pt x="721423" y="412242"/>
                    </a:cubicBezTo>
                    <a:cubicBezTo>
                      <a:pt x="721423" y="412242"/>
                      <a:pt x="721423" y="408807"/>
                      <a:pt x="717988" y="408807"/>
                    </a:cubicBezTo>
                    <a:cubicBezTo>
                      <a:pt x="717988" y="408807"/>
                      <a:pt x="717988" y="405371"/>
                      <a:pt x="714553" y="405371"/>
                    </a:cubicBezTo>
                    <a:cubicBezTo>
                      <a:pt x="714553" y="401936"/>
                      <a:pt x="711117" y="398501"/>
                      <a:pt x="711117" y="395066"/>
                    </a:cubicBezTo>
                    <a:cubicBezTo>
                      <a:pt x="707682" y="388194"/>
                      <a:pt x="704246" y="381324"/>
                      <a:pt x="700812" y="374453"/>
                    </a:cubicBezTo>
                    <a:cubicBezTo>
                      <a:pt x="700812" y="374453"/>
                      <a:pt x="700812" y="374453"/>
                      <a:pt x="700812" y="371018"/>
                    </a:cubicBezTo>
                    <a:cubicBezTo>
                      <a:pt x="700812" y="371018"/>
                      <a:pt x="700812" y="367583"/>
                      <a:pt x="697376" y="367583"/>
                    </a:cubicBezTo>
                    <a:cubicBezTo>
                      <a:pt x="693941" y="360712"/>
                      <a:pt x="690505" y="357276"/>
                      <a:pt x="690505" y="350406"/>
                    </a:cubicBezTo>
                    <a:cubicBezTo>
                      <a:pt x="690505" y="346970"/>
                      <a:pt x="687070" y="346970"/>
                      <a:pt x="687070" y="343535"/>
                    </a:cubicBezTo>
                    <a:cubicBezTo>
                      <a:pt x="683635" y="340100"/>
                      <a:pt x="680199" y="333229"/>
                      <a:pt x="680199" y="329794"/>
                    </a:cubicBezTo>
                    <a:cubicBezTo>
                      <a:pt x="680199" y="326359"/>
                      <a:pt x="676764" y="322923"/>
                      <a:pt x="676764" y="319487"/>
                    </a:cubicBezTo>
                    <a:cubicBezTo>
                      <a:pt x="676764" y="319487"/>
                      <a:pt x="673328" y="316052"/>
                      <a:pt x="673328" y="316052"/>
                    </a:cubicBezTo>
                    <a:cubicBezTo>
                      <a:pt x="663023" y="302311"/>
                      <a:pt x="656152" y="285134"/>
                      <a:pt x="645846" y="271393"/>
                    </a:cubicBezTo>
                    <a:cubicBezTo>
                      <a:pt x="642410" y="264522"/>
                      <a:pt x="638975" y="261087"/>
                      <a:pt x="635539" y="254216"/>
                    </a:cubicBezTo>
                    <a:cubicBezTo>
                      <a:pt x="632105" y="250781"/>
                      <a:pt x="628669" y="243910"/>
                      <a:pt x="625234" y="240475"/>
                    </a:cubicBezTo>
                    <a:cubicBezTo>
                      <a:pt x="625234" y="240475"/>
                      <a:pt x="625234" y="240475"/>
                      <a:pt x="625234" y="240475"/>
                    </a:cubicBezTo>
                    <a:cubicBezTo>
                      <a:pt x="618363" y="233604"/>
                      <a:pt x="614928" y="226733"/>
                      <a:pt x="608057" y="219862"/>
                    </a:cubicBezTo>
                    <a:cubicBezTo>
                      <a:pt x="608057" y="219862"/>
                      <a:pt x="604621" y="216427"/>
                      <a:pt x="604621" y="216427"/>
                    </a:cubicBezTo>
                    <a:cubicBezTo>
                      <a:pt x="604621" y="212992"/>
                      <a:pt x="601186" y="212992"/>
                      <a:pt x="601186" y="212992"/>
                    </a:cubicBezTo>
                    <a:cubicBezTo>
                      <a:pt x="597751" y="209556"/>
                      <a:pt x="597751" y="206121"/>
                      <a:pt x="594316" y="206121"/>
                    </a:cubicBezTo>
                    <a:cubicBezTo>
                      <a:pt x="590880" y="199250"/>
                      <a:pt x="584009" y="195815"/>
                      <a:pt x="580574" y="188944"/>
                    </a:cubicBezTo>
                    <a:cubicBezTo>
                      <a:pt x="573703" y="182074"/>
                      <a:pt x="570268" y="178638"/>
                      <a:pt x="566832" y="171768"/>
                    </a:cubicBezTo>
                    <a:cubicBezTo>
                      <a:pt x="563398" y="168332"/>
                      <a:pt x="559962" y="164897"/>
                      <a:pt x="556527" y="161462"/>
                    </a:cubicBezTo>
                    <a:cubicBezTo>
                      <a:pt x="556527" y="161462"/>
                      <a:pt x="553091" y="158026"/>
                      <a:pt x="553091" y="158026"/>
                    </a:cubicBezTo>
                    <a:cubicBezTo>
                      <a:pt x="553091" y="158026"/>
                      <a:pt x="549656" y="154591"/>
                      <a:pt x="549656" y="154591"/>
                    </a:cubicBezTo>
                    <a:cubicBezTo>
                      <a:pt x="542785" y="147720"/>
                      <a:pt x="539350" y="144285"/>
                      <a:pt x="532479" y="137414"/>
                    </a:cubicBezTo>
                    <a:cubicBezTo>
                      <a:pt x="532479" y="137414"/>
                      <a:pt x="529044" y="133979"/>
                      <a:pt x="529044" y="133979"/>
                    </a:cubicBezTo>
                    <a:cubicBezTo>
                      <a:pt x="529044" y="133979"/>
                      <a:pt x="525609" y="130543"/>
                      <a:pt x="525609" y="130543"/>
                    </a:cubicBezTo>
                    <a:cubicBezTo>
                      <a:pt x="522173" y="127108"/>
                      <a:pt x="522173" y="127108"/>
                      <a:pt x="518738" y="123673"/>
                    </a:cubicBezTo>
                    <a:cubicBezTo>
                      <a:pt x="511867" y="120237"/>
                      <a:pt x="508432" y="113367"/>
                      <a:pt x="501561" y="109931"/>
                    </a:cubicBezTo>
                    <a:cubicBezTo>
                      <a:pt x="494691" y="106496"/>
                      <a:pt x="491255" y="99625"/>
                      <a:pt x="484384" y="96190"/>
                    </a:cubicBezTo>
                    <a:cubicBezTo>
                      <a:pt x="480948" y="92755"/>
                      <a:pt x="477514" y="92755"/>
                      <a:pt x="477514" y="89319"/>
                    </a:cubicBezTo>
                    <a:cubicBezTo>
                      <a:pt x="477514" y="89319"/>
                      <a:pt x="474078" y="85884"/>
                      <a:pt x="474078" y="85884"/>
                    </a:cubicBezTo>
                    <a:cubicBezTo>
                      <a:pt x="474078" y="85884"/>
                      <a:pt x="470643" y="82448"/>
                      <a:pt x="470643" y="82448"/>
                    </a:cubicBezTo>
                    <a:cubicBezTo>
                      <a:pt x="463772" y="79013"/>
                      <a:pt x="460337" y="75578"/>
                      <a:pt x="453466" y="72142"/>
                    </a:cubicBezTo>
                    <a:cubicBezTo>
                      <a:pt x="453466" y="72142"/>
                      <a:pt x="450031" y="68707"/>
                      <a:pt x="450031" y="68707"/>
                    </a:cubicBezTo>
                    <a:cubicBezTo>
                      <a:pt x="450031" y="68707"/>
                      <a:pt x="446595" y="65272"/>
                      <a:pt x="446595" y="65272"/>
                    </a:cubicBezTo>
                    <a:cubicBezTo>
                      <a:pt x="443160" y="65272"/>
                      <a:pt x="443160" y="61836"/>
                      <a:pt x="439725" y="61836"/>
                    </a:cubicBezTo>
                    <a:cubicBezTo>
                      <a:pt x="432854" y="58401"/>
                      <a:pt x="429418" y="54966"/>
                      <a:pt x="422548" y="51530"/>
                    </a:cubicBezTo>
                    <a:cubicBezTo>
                      <a:pt x="422548" y="51530"/>
                      <a:pt x="419113" y="51530"/>
                      <a:pt x="419113" y="48095"/>
                    </a:cubicBezTo>
                    <a:cubicBezTo>
                      <a:pt x="415677" y="44660"/>
                      <a:pt x="412241" y="44660"/>
                      <a:pt x="408807" y="41224"/>
                    </a:cubicBezTo>
                    <a:cubicBezTo>
                      <a:pt x="408807" y="41224"/>
                      <a:pt x="405371" y="41224"/>
                      <a:pt x="405371" y="37789"/>
                    </a:cubicBezTo>
                    <a:cubicBezTo>
                      <a:pt x="401936" y="37789"/>
                      <a:pt x="401936" y="34354"/>
                      <a:pt x="398500" y="34354"/>
                    </a:cubicBezTo>
                    <a:cubicBezTo>
                      <a:pt x="398500" y="34354"/>
                      <a:pt x="395065" y="34354"/>
                      <a:pt x="395065" y="30918"/>
                    </a:cubicBezTo>
                    <a:cubicBezTo>
                      <a:pt x="391630" y="30918"/>
                      <a:pt x="391630" y="27483"/>
                      <a:pt x="388195" y="27483"/>
                    </a:cubicBezTo>
                    <a:cubicBezTo>
                      <a:pt x="384759" y="27483"/>
                      <a:pt x="384759" y="24048"/>
                      <a:pt x="381324" y="24048"/>
                    </a:cubicBezTo>
                    <a:cubicBezTo>
                      <a:pt x="381324" y="24048"/>
                      <a:pt x="381324" y="24048"/>
                      <a:pt x="377888" y="24048"/>
                    </a:cubicBezTo>
                    <a:cubicBezTo>
                      <a:pt x="374453" y="20612"/>
                      <a:pt x="367582" y="20612"/>
                      <a:pt x="364147" y="17177"/>
                    </a:cubicBezTo>
                    <a:cubicBezTo>
                      <a:pt x="357277" y="13741"/>
                      <a:pt x="353841" y="13741"/>
                      <a:pt x="350406" y="10306"/>
                    </a:cubicBezTo>
                    <a:cubicBezTo>
                      <a:pt x="350406" y="10306"/>
                      <a:pt x="350406" y="10306"/>
                      <a:pt x="346970" y="10306"/>
                    </a:cubicBezTo>
                    <a:cubicBezTo>
                      <a:pt x="343534" y="10306"/>
                      <a:pt x="343534" y="10306"/>
                      <a:pt x="340100" y="6871"/>
                    </a:cubicBezTo>
                    <a:cubicBezTo>
                      <a:pt x="336664" y="6871"/>
                      <a:pt x="336664" y="3435"/>
                      <a:pt x="333229" y="3435"/>
                    </a:cubicBezTo>
                    <a:cubicBezTo>
                      <a:pt x="333229" y="3435"/>
                      <a:pt x="329793" y="3435"/>
                      <a:pt x="329793" y="3435"/>
                    </a:cubicBezTo>
                    <a:cubicBezTo>
                      <a:pt x="326358" y="3435"/>
                      <a:pt x="326358" y="3435"/>
                      <a:pt x="322923" y="0"/>
                    </a:cubicBezTo>
                    <a:cubicBezTo>
                      <a:pt x="322923" y="0"/>
                      <a:pt x="319488" y="0"/>
                      <a:pt x="319488" y="0"/>
                    </a:cubicBezTo>
                    <a:cubicBezTo>
                      <a:pt x="316052" y="0"/>
                      <a:pt x="316052" y="0"/>
                      <a:pt x="312617" y="0"/>
                    </a:cubicBezTo>
                    <a:cubicBezTo>
                      <a:pt x="309181" y="0"/>
                      <a:pt x="309181" y="0"/>
                      <a:pt x="305746" y="0"/>
                    </a:cubicBezTo>
                    <a:cubicBezTo>
                      <a:pt x="305746" y="0"/>
                      <a:pt x="302311" y="0"/>
                      <a:pt x="302311" y="0"/>
                    </a:cubicBezTo>
                    <a:cubicBezTo>
                      <a:pt x="298875" y="0"/>
                      <a:pt x="298875" y="0"/>
                      <a:pt x="295440" y="0"/>
                    </a:cubicBezTo>
                    <a:cubicBezTo>
                      <a:pt x="292004" y="0"/>
                      <a:pt x="292004" y="0"/>
                      <a:pt x="288570" y="0"/>
                    </a:cubicBezTo>
                    <a:cubicBezTo>
                      <a:pt x="288570" y="0"/>
                      <a:pt x="285134" y="0"/>
                      <a:pt x="285134" y="0"/>
                    </a:cubicBezTo>
                    <a:cubicBezTo>
                      <a:pt x="281699" y="0"/>
                      <a:pt x="281699" y="0"/>
                      <a:pt x="278263" y="0"/>
                    </a:cubicBezTo>
                    <a:cubicBezTo>
                      <a:pt x="274827" y="0"/>
                      <a:pt x="271393" y="0"/>
                      <a:pt x="271393" y="0"/>
                    </a:cubicBezTo>
                    <a:cubicBezTo>
                      <a:pt x="271393" y="0"/>
                      <a:pt x="271393" y="0"/>
                      <a:pt x="267957" y="0"/>
                    </a:cubicBezTo>
                    <a:cubicBezTo>
                      <a:pt x="264522" y="0"/>
                      <a:pt x="264522" y="0"/>
                      <a:pt x="261086" y="0"/>
                    </a:cubicBezTo>
                    <a:cubicBezTo>
                      <a:pt x="257651" y="0"/>
                      <a:pt x="254216" y="0"/>
                      <a:pt x="250781" y="0"/>
                    </a:cubicBezTo>
                    <a:cubicBezTo>
                      <a:pt x="250781" y="0"/>
                      <a:pt x="247345" y="0"/>
                      <a:pt x="247345" y="0"/>
                    </a:cubicBezTo>
                    <a:cubicBezTo>
                      <a:pt x="247345" y="0"/>
                      <a:pt x="243910" y="0"/>
                      <a:pt x="243910" y="0"/>
                    </a:cubicBezTo>
                    <a:cubicBezTo>
                      <a:pt x="240475" y="0"/>
                      <a:pt x="237039" y="0"/>
                      <a:pt x="233604" y="0"/>
                    </a:cubicBezTo>
                    <a:cubicBezTo>
                      <a:pt x="233604" y="0"/>
                      <a:pt x="230168" y="0"/>
                      <a:pt x="230168" y="0"/>
                    </a:cubicBezTo>
                    <a:cubicBezTo>
                      <a:pt x="230168" y="0"/>
                      <a:pt x="226733" y="0"/>
                      <a:pt x="226733" y="0"/>
                    </a:cubicBezTo>
                    <a:cubicBezTo>
                      <a:pt x="219862" y="0"/>
                      <a:pt x="216427" y="0"/>
                      <a:pt x="209556" y="3435"/>
                    </a:cubicBezTo>
                    <a:cubicBezTo>
                      <a:pt x="209556" y="3435"/>
                      <a:pt x="209556" y="3435"/>
                      <a:pt x="206121" y="3435"/>
                    </a:cubicBezTo>
                    <a:cubicBezTo>
                      <a:pt x="199250" y="3435"/>
                      <a:pt x="188944" y="6871"/>
                      <a:pt x="182074" y="10306"/>
                    </a:cubicBezTo>
                    <a:cubicBezTo>
                      <a:pt x="182074" y="10306"/>
                      <a:pt x="182074" y="10306"/>
                      <a:pt x="178638" y="10306"/>
                    </a:cubicBezTo>
                    <a:cubicBezTo>
                      <a:pt x="178638" y="10306"/>
                      <a:pt x="178638" y="10306"/>
                      <a:pt x="175203" y="10306"/>
                    </a:cubicBezTo>
                    <a:cubicBezTo>
                      <a:pt x="171768" y="10306"/>
                      <a:pt x="168332" y="13741"/>
                      <a:pt x="164897" y="13741"/>
                    </a:cubicBezTo>
                    <a:cubicBezTo>
                      <a:pt x="164897" y="13741"/>
                      <a:pt x="161461" y="13741"/>
                      <a:pt x="161461" y="17177"/>
                    </a:cubicBezTo>
                    <a:cubicBezTo>
                      <a:pt x="158026" y="20612"/>
                      <a:pt x="151155" y="20612"/>
                      <a:pt x="147720" y="24048"/>
                    </a:cubicBezTo>
                    <a:lnTo>
                      <a:pt x="0" y="109931"/>
                    </a:lnTo>
                    <a:cubicBezTo>
                      <a:pt x="3435" y="106496"/>
                      <a:pt x="10306" y="106496"/>
                      <a:pt x="13741" y="103061"/>
                    </a:cubicBezTo>
                    <a:cubicBezTo>
                      <a:pt x="13741" y="103061"/>
                      <a:pt x="17177" y="103061"/>
                      <a:pt x="17177" y="99625"/>
                    </a:cubicBezTo>
                    <a:cubicBezTo>
                      <a:pt x="20612" y="99625"/>
                      <a:pt x="24047" y="96190"/>
                      <a:pt x="27483" y="96190"/>
                    </a:cubicBezTo>
                    <a:cubicBezTo>
                      <a:pt x="27483" y="96190"/>
                      <a:pt x="30918" y="96190"/>
                      <a:pt x="30918" y="96190"/>
                    </a:cubicBezTo>
                    <a:cubicBezTo>
                      <a:pt x="37789" y="92755"/>
                      <a:pt x="44660" y="92755"/>
                      <a:pt x="54965" y="89319"/>
                    </a:cubicBezTo>
                    <a:cubicBezTo>
                      <a:pt x="54965" y="89319"/>
                      <a:pt x="54965" y="89319"/>
                      <a:pt x="58401" y="89319"/>
                    </a:cubicBezTo>
                    <a:cubicBezTo>
                      <a:pt x="65271" y="89319"/>
                      <a:pt x="68707" y="85884"/>
                      <a:pt x="75578" y="85884"/>
                    </a:cubicBezTo>
                    <a:cubicBezTo>
                      <a:pt x="79013" y="85884"/>
                      <a:pt x="79013" y="85884"/>
                      <a:pt x="82448" y="85884"/>
                    </a:cubicBezTo>
                    <a:cubicBezTo>
                      <a:pt x="85884" y="85884"/>
                      <a:pt x="89319" y="85884"/>
                      <a:pt x="92754" y="85884"/>
                    </a:cubicBezTo>
                    <a:cubicBezTo>
                      <a:pt x="96190" y="85884"/>
                      <a:pt x="96190" y="85884"/>
                      <a:pt x="99625" y="85884"/>
                    </a:cubicBezTo>
                    <a:cubicBezTo>
                      <a:pt x="103061" y="85884"/>
                      <a:pt x="106496" y="85884"/>
                      <a:pt x="109931" y="85884"/>
                    </a:cubicBezTo>
                    <a:cubicBezTo>
                      <a:pt x="113367" y="85884"/>
                      <a:pt x="116802" y="85884"/>
                      <a:pt x="116802" y="85884"/>
                    </a:cubicBezTo>
                    <a:cubicBezTo>
                      <a:pt x="120237" y="85884"/>
                      <a:pt x="123672" y="85884"/>
                      <a:pt x="123672" y="85884"/>
                    </a:cubicBezTo>
                    <a:cubicBezTo>
                      <a:pt x="127108" y="85884"/>
                      <a:pt x="130543" y="85884"/>
                      <a:pt x="133978" y="85884"/>
                    </a:cubicBezTo>
                    <a:cubicBezTo>
                      <a:pt x="137414" y="85884"/>
                      <a:pt x="137414" y="85884"/>
                      <a:pt x="140849" y="85884"/>
                    </a:cubicBezTo>
                    <a:cubicBezTo>
                      <a:pt x="144285" y="85884"/>
                      <a:pt x="147720" y="85884"/>
                      <a:pt x="151155" y="89319"/>
                    </a:cubicBezTo>
                    <a:cubicBezTo>
                      <a:pt x="154591" y="89319"/>
                      <a:pt x="154591" y="89319"/>
                      <a:pt x="158026" y="89319"/>
                    </a:cubicBezTo>
                    <a:cubicBezTo>
                      <a:pt x="161461" y="89319"/>
                      <a:pt x="164897" y="89319"/>
                      <a:pt x="168332" y="92755"/>
                    </a:cubicBezTo>
                    <a:cubicBezTo>
                      <a:pt x="171768" y="92755"/>
                      <a:pt x="171768" y="92755"/>
                      <a:pt x="175203" y="96190"/>
                    </a:cubicBezTo>
                    <a:cubicBezTo>
                      <a:pt x="178638" y="96190"/>
                      <a:pt x="182074" y="99625"/>
                      <a:pt x="185509" y="99625"/>
                    </a:cubicBezTo>
                    <a:cubicBezTo>
                      <a:pt x="188944" y="99625"/>
                      <a:pt x="188944" y="99625"/>
                      <a:pt x="192379" y="103061"/>
                    </a:cubicBezTo>
                    <a:cubicBezTo>
                      <a:pt x="199250" y="106496"/>
                      <a:pt x="202685" y="106496"/>
                      <a:pt x="209556" y="109931"/>
                    </a:cubicBezTo>
                    <a:cubicBezTo>
                      <a:pt x="216427" y="113367"/>
                      <a:pt x="219862" y="113367"/>
                      <a:pt x="226733" y="116802"/>
                    </a:cubicBezTo>
                    <a:cubicBezTo>
                      <a:pt x="230168" y="116802"/>
                      <a:pt x="230168" y="116802"/>
                      <a:pt x="233604" y="120237"/>
                    </a:cubicBezTo>
                    <a:cubicBezTo>
                      <a:pt x="237039" y="123673"/>
                      <a:pt x="240475" y="123673"/>
                      <a:pt x="247345" y="127108"/>
                    </a:cubicBezTo>
                    <a:cubicBezTo>
                      <a:pt x="250781" y="127108"/>
                      <a:pt x="250781" y="130543"/>
                      <a:pt x="254216" y="130543"/>
                    </a:cubicBezTo>
                    <a:cubicBezTo>
                      <a:pt x="261086" y="133979"/>
                      <a:pt x="264522" y="137414"/>
                      <a:pt x="271393" y="140849"/>
                    </a:cubicBezTo>
                    <a:cubicBezTo>
                      <a:pt x="281699" y="147720"/>
                      <a:pt x="288570" y="151155"/>
                      <a:pt x="298875" y="158026"/>
                    </a:cubicBezTo>
                    <a:cubicBezTo>
                      <a:pt x="298875" y="158026"/>
                      <a:pt x="302311" y="161462"/>
                      <a:pt x="302311" y="161462"/>
                    </a:cubicBezTo>
                    <a:cubicBezTo>
                      <a:pt x="309181" y="168332"/>
                      <a:pt x="319488" y="171768"/>
                      <a:pt x="326358" y="178638"/>
                    </a:cubicBezTo>
                    <a:cubicBezTo>
                      <a:pt x="326358" y="178638"/>
                      <a:pt x="329793" y="182074"/>
                      <a:pt x="329793" y="182074"/>
                    </a:cubicBezTo>
                    <a:cubicBezTo>
                      <a:pt x="336664" y="188944"/>
                      <a:pt x="346970" y="195815"/>
                      <a:pt x="353841" y="202686"/>
                    </a:cubicBezTo>
                    <a:cubicBezTo>
                      <a:pt x="360711" y="209556"/>
                      <a:pt x="371018" y="216427"/>
                      <a:pt x="377888" y="223298"/>
                    </a:cubicBezTo>
                    <a:cubicBezTo>
                      <a:pt x="377888" y="223298"/>
                      <a:pt x="381324" y="226733"/>
                      <a:pt x="381324" y="226733"/>
                    </a:cubicBezTo>
                    <a:cubicBezTo>
                      <a:pt x="388195" y="233604"/>
                      <a:pt x="395065" y="240475"/>
                      <a:pt x="405371" y="247345"/>
                    </a:cubicBezTo>
                    <a:cubicBezTo>
                      <a:pt x="405371" y="247345"/>
                      <a:pt x="408807" y="250781"/>
                      <a:pt x="408807" y="250781"/>
                    </a:cubicBezTo>
                    <a:cubicBezTo>
                      <a:pt x="415677" y="257652"/>
                      <a:pt x="422548" y="267957"/>
                      <a:pt x="429418" y="274828"/>
                    </a:cubicBezTo>
                    <a:cubicBezTo>
                      <a:pt x="436289" y="285134"/>
                      <a:pt x="446595" y="292005"/>
                      <a:pt x="453466" y="302311"/>
                    </a:cubicBezTo>
                    <a:cubicBezTo>
                      <a:pt x="453466" y="302311"/>
                      <a:pt x="456902" y="305746"/>
                      <a:pt x="456902" y="305746"/>
                    </a:cubicBezTo>
                    <a:cubicBezTo>
                      <a:pt x="463772" y="316052"/>
                      <a:pt x="470643" y="322923"/>
                      <a:pt x="477514" y="333229"/>
                    </a:cubicBezTo>
                    <a:cubicBezTo>
                      <a:pt x="480948" y="336664"/>
                      <a:pt x="484384" y="343535"/>
                      <a:pt x="487820" y="346970"/>
                    </a:cubicBezTo>
                    <a:cubicBezTo>
                      <a:pt x="491255" y="353841"/>
                      <a:pt x="494691" y="357276"/>
                      <a:pt x="498125" y="364147"/>
                    </a:cubicBezTo>
                    <a:cubicBezTo>
                      <a:pt x="508432" y="377889"/>
                      <a:pt x="518738" y="395066"/>
                      <a:pt x="525609" y="408807"/>
                    </a:cubicBezTo>
                    <a:cubicBezTo>
                      <a:pt x="529044" y="412242"/>
                      <a:pt x="532479" y="419113"/>
                      <a:pt x="532479" y="422548"/>
                    </a:cubicBezTo>
                    <a:cubicBezTo>
                      <a:pt x="535914" y="425983"/>
                      <a:pt x="539350" y="432854"/>
                      <a:pt x="539350" y="436290"/>
                    </a:cubicBezTo>
                    <a:cubicBezTo>
                      <a:pt x="542785" y="443160"/>
                      <a:pt x="546221" y="453466"/>
                      <a:pt x="553091" y="460337"/>
                    </a:cubicBezTo>
                    <a:cubicBezTo>
                      <a:pt x="553091" y="460337"/>
                      <a:pt x="553091" y="463773"/>
                      <a:pt x="556527" y="463773"/>
                    </a:cubicBezTo>
                    <a:cubicBezTo>
                      <a:pt x="559962" y="474078"/>
                      <a:pt x="566832" y="484384"/>
                      <a:pt x="570268" y="494690"/>
                    </a:cubicBezTo>
                    <a:cubicBezTo>
                      <a:pt x="570268" y="494690"/>
                      <a:pt x="570268" y="498126"/>
                      <a:pt x="573703" y="498126"/>
                    </a:cubicBezTo>
                    <a:cubicBezTo>
                      <a:pt x="577139" y="508432"/>
                      <a:pt x="584009" y="518738"/>
                      <a:pt x="587445" y="529044"/>
                    </a:cubicBezTo>
                    <a:cubicBezTo>
                      <a:pt x="587445" y="529044"/>
                      <a:pt x="587445" y="532480"/>
                      <a:pt x="590880" y="532480"/>
                    </a:cubicBezTo>
                    <a:cubicBezTo>
                      <a:pt x="594316" y="542785"/>
                      <a:pt x="597751" y="553091"/>
                      <a:pt x="601186" y="563397"/>
                    </a:cubicBezTo>
                    <a:cubicBezTo>
                      <a:pt x="601186" y="563397"/>
                      <a:pt x="601186" y="566833"/>
                      <a:pt x="604621" y="566833"/>
                    </a:cubicBezTo>
                    <a:cubicBezTo>
                      <a:pt x="608057" y="577139"/>
                      <a:pt x="611492" y="587445"/>
                      <a:pt x="614928" y="601187"/>
                    </a:cubicBezTo>
                    <a:cubicBezTo>
                      <a:pt x="621798" y="601187"/>
                      <a:pt x="628669" y="604622"/>
                      <a:pt x="635539" y="604622"/>
                    </a:cubicBezTo>
                    <a:cubicBezTo>
                      <a:pt x="635539" y="604622"/>
                      <a:pt x="635539" y="604622"/>
                      <a:pt x="638975" y="604622"/>
                    </a:cubicBezTo>
                    <a:cubicBezTo>
                      <a:pt x="645846" y="608057"/>
                      <a:pt x="652716" y="608057"/>
                      <a:pt x="659587" y="611492"/>
                    </a:cubicBezTo>
                    <a:cubicBezTo>
                      <a:pt x="659587" y="611492"/>
                      <a:pt x="659587" y="611492"/>
                      <a:pt x="663023" y="611492"/>
                    </a:cubicBezTo>
                    <a:cubicBezTo>
                      <a:pt x="669893" y="614928"/>
                      <a:pt x="676764" y="618363"/>
                      <a:pt x="683635" y="621798"/>
                    </a:cubicBezTo>
                    <a:cubicBezTo>
                      <a:pt x="683635" y="621798"/>
                      <a:pt x="683635" y="621798"/>
                      <a:pt x="687070" y="621798"/>
                    </a:cubicBezTo>
                    <a:cubicBezTo>
                      <a:pt x="693941" y="625234"/>
                      <a:pt x="700812" y="628669"/>
                      <a:pt x="711117" y="632104"/>
                    </a:cubicBezTo>
                    <a:cubicBezTo>
                      <a:pt x="721423" y="638975"/>
                      <a:pt x="728294" y="642411"/>
                      <a:pt x="738600" y="649281"/>
                    </a:cubicBezTo>
                    <a:cubicBezTo>
                      <a:pt x="738600" y="649281"/>
                      <a:pt x="738600" y="649281"/>
                      <a:pt x="738600" y="649281"/>
                    </a:cubicBezTo>
                    <a:cubicBezTo>
                      <a:pt x="745471" y="656152"/>
                      <a:pt x="755777" y="659587"/>
                      <a:pt x="762648" y="666458"/>
                    </a:cubicBezTo>
                    <a:cubicBezTo>
                      <a:pt x="762648" y="666458"/>
                      <a:pt x="766083" y="666458"/>
                      <a:pt x="766083" y="669894"/>
                    </a:cubicBezTo>
                    <a:cubicBezTo>
                      <a:pt x="772953" y="676764"/>
                      <a:pt x="779824" y="683635"/>
                      <a:pt x="790130" y="690505"/>
                    </a:cubicBezTo>
                    <a:cubicBezTo>
                      <a:pt x="790130" y="690505"/>
                      <a:pt x="793566" y="690505"/>
                      <a:pt x="793566" y="693941"/>
                    </a:cubicBezTo>
                    <a:cubicBezTo>
                      <a:pt x="800437" y="700811"/>
                      <a:pt x="807307" y="707682"/>
                      <a:pt x="814178" y="714553"/>
                    </a:cubicBezTo>
                    <a:cubicBezTo>
                      <a:pt x="814178" y="714553"/>
                      <a:pt x="814178" y="714553"/>
                      <a:pt x="817613" y="717988"/>
                    </a:cubicBezTo>
                    <a:cubicBezTo>
                      <a:pt x="824484" y="724859"/>
                      <a:pt x="831355" y="735165"/>
                      <a:pt x="841660" y="742036"/>
                    </a:cubicBezTo>
                    <a:cubicBezTo>
                      <a:pt x="848531" y="752342"/>
                      <a:pt x="855402" y="759212"/>
                      <a:pt x="862273" y="769518"/>
                    </a:cubicBezTo>
                    <a:cubicBezTo>
                      <a:pt x="869144" y="779825"/>
                      <a:pt x="876014" y="786695"/>
                      <a:pt x="879449" y="797001"/>
                    </a:cubicBezTo>
                    <a:cubicBezTo>
                      <a:pt x="882885" y="803872"/>
                      <a:pt x="886320" y="807308"/>
                      <a:pt x="889756" y="814178"/>
                    </a:cubicBezTo>
                    <a:cubicBezTo>
                      <a:pt x="893191" y="817613"/>
                      <a:pt x="896626" y="824484"/>
                      <a:pt x="900062" y="827919"/>
                    </a:cubicBezTo>
                    <a:cubicBezTo>
                      <a:pt x="900062" y="831355"/>
                      <a:pt x="903497" y="831355"/>
                      <a:pt x="903497" y="834790"/>
                    </a:cubicBezTo>
                    <a:cubicBezTo>
                      <a:pt x="906933" y="841661"/>
                      <a:pt x="913803" y="851967"/>
                      <a:pt x="917238" y="858838"/>
                    </a:cubicBezTo>
                    <a:cubicBezTo>
                      <a:pt x="917238" y="858838"/>
                      <a:pt x="917238" y="862273"/>
                      <a:pt x="917238" y="862273"/>
                    </a:cubicBezTo>
                    <a:cubicBezTo>
                      <a:pt x="920674" y="872579"/>
                      <a:pt x="927544" y="882885"/>
                      <a:pt x="930980" y="893191"/>
                    </a:cubicBezTo>
                    <a:cubicBezTo>
                      <a:pt x="930980" y="893191"/>
                      <a:pt x="930980" y="893191"/>
                      <a:pt x="930980" y="893191"/>
                    </a:cubicBezTo>
                    <a:cubicBezTo>
                      <a:pt x="934415" y="903497"/>
                      <a:pt x="937851" y="913803"/>
                      <a:pt x="944721" y="924109"/>
                    </a:cubicBezTo>
                    <a:cubicBezTo>
                      <a:pt x="944721" y="924109"/>
                      <a:pt x="944721" y="924109"/>
                      <a:pt x="944721" y="927545"/>
                    </a:cubicBezTo>
                    <a:cubicBezTo>
                      <a:pt x="948156" y="937850"/>
                      <a:pt x="951592" y="948157"/>
                      <a:pt x="955027" y="958463"/>
                    </a:cubicBezTo>
                    <a:cubicBezTo>
                      <a:pt x="955027" y="958463"/>
                      <a:pt x="955027" y="958463"/>
                      <a:pt x="955027" y="961898"/>
                    </a:cubicBezTo>
                    <a:cubicBezTo>
                      <a:pt x="958463" y="972204"/>
                      <a:pt x="961898" y="982510"/>
                      <a:pt x="961898" y="992816"/>
                    </a:cubicBezTo>
                    <a:cubicBezTo>
                      <a:pt x="961898" y="992816"/>
                      <a:pt x="961898" y="996252"/>
                      <a:pt x="961898" y="996252"/>
                    </a:cubicBezTo>
                    <a:cubicBezTo>
                      <a:pt x="965333" y="1006557"/>
                      <a:pt x="965333" y="1016864"/>
                      <a:pt x="968769" y="1027170"/>
                    </a:cubicBezTo>
                    <a:cubicBezTo>
                      <a:pt x="972204" y="1037476"/>
                      <a:pt x="972204" y="1047782"/>
                      <a:pt x="972204" y="1058088"/>
                    </a:cubicBezTo>
                    <a:cubicBezTo>
                      <a:pt x="972204" y="1058088"/>
                      <a:pt x="972204" y="1061523"/>
                      <a:pt x="972204" y="1061523"/>
                    </a:cubicBezTo>
                    <a:cubicBezTo>
                      <a:pt x="972204" y="1071829"/>
                      <a:pt x="972204" y="1082136"/>
                      <a:pt x="972204" y="1092441"/>
                    </a:cubicBezTo>
                    <a:cubicBezTo>
                      <a:pt x="972204" y="1102747"/>
                      <a:pt x="972204" y="1113054"/>
                      <a:pt x="972204" y="1123360"/>
                    </a:cubicBezTo>
                    <a:cubicBezTo>
                      <a:pt x="972204" y="1123360"/>
                      <a:pt x="972204" y="1123360"/>
                      <a:pt x="972204" y="1126795"/>
                    </a:cubicBezTo>
                    <a:cubicBezTo>
                      <a:pt x="972204" y="1137101"/>
                      <a:pt x="968769" y="1143971"/>
                      <a:pt x="968769" y="1150843"/>
                    </a:cubicBezTo>
                    <a:cubicBezTo>
                      <a:pt x="968769" y="1150843"/>
                      <a:pt x="968769" y="1154278"/>
                      <a:pt x="968769" y="1154278"/>
                    </a:cubicBezTo>
                    <a:cubicBezTo>
                      <a:pt x="968769" y="1161148"/>
                      <a:pt x="965333" y="1168019"/>
                      <a:pt x="961898" y="1174890"/>
                    </a:cubicBezTo>
                    <a:cubicBezTo>
                      <a:pt x="961898" y="1174890"/>
                      <a:pt x="961898" y="1178325"/>
                      <a:pt x="961898" y="1178325"/>
                    </a:cubicBezTo>
                    <a:cubicBezTo>
                      <a:pt x="958463" y="1185196"/>
                      <a:pt x="958463" y="1192067"/>
                      <a:pt x="955027" y="1198937"/>
                    </a:cubicBezTo>
                    <a:cubicBezTo>
                      <a:pt x="955027" y="1198937"/>
                      <a:pt x="955027" y="1198937"/>
                      <a:pt x="955027" y="1202373"/>
                    </a:cubicBezTo>
                    <a:cubicBezTo>
                      <a:pt x="951592" y="1209243"/>
                      <a:pt x="948156" y="1216114"/>
                      <a:pt x="944721" y="1222985"/>
                    </a:cubicBezTo>
                    <a:cubicBezTo>
                      <a:pt x="944721" y="1222985"/>
                      <a:pt x="944721" y="1222985"/>
                      <a:pt x="944721" y="1226420"/>
                    </a:cubicBezTo>
                    <a:cubicBezTo>
                      <a:pt x="941286" y="1229855"/>
                      <a:pt x="937851" y="1236726"/>
                      <a:pt x="934415" y="1240161"/>
                    </a:cubicBezTo>
                    <a:cubicBezTo>
                      <a:pt x="934415" y="1240161"/>
                      <a:pt x="930980" y="1243597"/>
                      <a:pt x="930980" y="1243597"/>
                    </a:cubicBezTo>
                    <a:cubicBezTo>
                      <a:pt x="927544" y="1247032"/>
                      <a:pt x="924109" y="1250468"/>
                      <a:pt x="920674" y="1253903"/>
                    </a:cubicBezTo>
                    <a:cubicBezTo>
                      <a:pt x="920674" y="1253903"/>
                      <a:pt x="917238" y="1257338"/>
                      <a:pt x="917238" y="1257338"/>
                    </a:cubicBezTo>
                    <a:cubicBezTo>
                      <a:pt x="913803" y="1260774"/>
                      <a:pt x="906933" y="1264209"/>
                      <a:pt x="903497" y="1267644"/>
                    </a:cubicBezTo>
                    <a:cubicBezTo>
                      <a:pt x="903497" y="1267644"/>
                      <a:pt x="1051217" y="1181761"/>
                      <a:pt x="1051217" y="1181761"/>
                    </a:cubicBezTo>
                    <a:cubicBezTo>
                      <a:pt x="1058088" y="1178325"/>
                      <a:pt x="1061524" y="1174890"/>
                      <a:pt x="1068394" y="1171454"/>
                    </a:cubicBezTo>
                    <a:cubicBezTo>
                      <a:pt x="1068394" y="1171454"/>
                      <a:pt x="1071829" y="1168019"/>
                      <a:pt x="1071829" y="1168019"/>
                    </a:cubicBezTo>
                    <a:cubicBezTo>
                      <a:pt x="1075265" y="1164584"/>
                      <a:pt x="1078700" y="1161148"/>
                      <a:pt x="1082135" y="1157713"/>
                    </a:cubicBezTo>
                    <a:cubicBezTo>
                      <a:pt x="1082135" y="1157713"/>
                      <a:pt x="1085570" y="1154278"/>
                      <a:pt x="1085570" y="1154278"/>
                    </a:cubicBezTo>
                    <a:cubicBezTo>
                      <a:pt x="1089006" y="1150843"/>
                      <a:pt x="1092441" y="1143971"/>
                      <a:pt x="1095877" y="1140536"/>
                    </a:cubicBezTo>
                    <a:cubicBezTo>
                      <a:pt x="1095877" y="1140536"/>
                      <a:pt x="1095877" y="1140536"/>
                      <a:pt x="1095877" y="1137101"/>
                    </a:cubicBezTo>
                    <a:cubicBezTo>
                      <a:pt x="1099312" y="1130230"/>
                      <a:pt x="1102747" y="1123360"/>
                      <a:pt x="1106183" y="1119924"/>
                    </a:cubicBezTo>
                    <a:cubicBezTo>
                      <a:pt x="1106183" y="1119924"/>
                      <a:pt x="1106183" y="1116489"/>
                      <a:pt x="1106183" y="1116489"/>
                    </a:cubicBezTo>
                    <a:cubicBezTo>
                      <a:pt x="1109618" y="1113054"/>
                      <a:pt x="1109618" y="1109618"/>
                      <a:pt x="1113054" y="1102747"/>
                    </a:cubicBezTo>
                    <a:cubicBezTo>
                      <a:pt x="1113054" y="1099312"/>
                      <a:pt x="1113054" y="1099312"/>
                      <a:pt x="1116488" y="1095877"/>
                    </a:cubicBezTo>
                    <a:cubicBezTo>
                      <a:pt x="1116488" y="1095877"/>
                      <a:pt x="1116488" y="1092441"/>
                      <a:pt x="1116488" y="1092441"/>
                    </a:cubicBezTo>
                    <a:cubicBezTo>
                      <a:pt x="1116488" y="1092441"/>
                      <a:pt x="1116488" y="1089006"/>
                      <a:pt x="1116488" y="1089006"/>
                    </a:cubicBezTo>
                    <a:cubicBezTo>
                      <a:pt x="1116488" y="1085571"/>
                      <a:pt x="1119924" y="1078700"/>
                      <a:pt x="1119924" y="1075264"/>
                    </a:cubicBezTo>
                    <a:cubicBezTo>
                      <a:pt x="1119924" y="1075264"/>
                      <a:pt x="1119924" y="1071829"/>
                      <a:pt x="1119924" y="1071829"/>
                    </a:cubicBezTo>
                    <a:cubicBezTo>
                      <a:pt x="1119924" y="1071829"/>
                      <a:pt x="1119924" y="1068394"/>
                      <a:pt x="1119924" y="1068394"/>
                    </a:cubicBezTo>
                    <a:cubicBezTo>
                      <a:pt x="1119924" y="1068394"/>
                      <a:pt x="1119924" y="1064959"/>
                      <a:pt x="1119924" y="1064959"/>
                    </a:cubicBezTo>
                    <a:cubicBezTo>
                      <a:pt x="1119924" y="1061523"/>
                      <a:pt x="1119924" y="1058088"/>
                      <a:pt x="1123359" y="1051217"/>
                    </a:cubicBezTo>
                    <a:cubicBezTo>
                      <a:pt x="1123359" y="1047782"/>
                      <a:pt x="1123359" y="1047782"/>
                      <a:pt x="1123359" y="1044346"/>
                    </a:cubicBezTo>
                    <a:cubicBezTo>
                      <a:pt x="1123359" y="1044346"/>
                      <a:pt x="1123359" y="1044346"/>
                      <a:pt x="1123359" y="1040911"/>
                    </a:cubicBezTo>
                    <a:cubicBezTo>
                      <a:pt x="1123359" y="1040911"/>
                      <a:pt x="1123359" y="1037476"/>
                      <a:pt x="1123359" y="1037476"/>
                    </a:cubicBezTo>
                    <a:cubicBezTo>
                      <a:pt x="1123359" y="1034040"/>
                      <a:pt x="1123359" y="1030605"/>
                      <a:pt x="1123359" y="1023734"/>
                    </a:cubicBezTo>
                    <a:cubicBezTo>
                      <a:pt x="1123359" y="1020299"/>
                      <a:pt x="1123359" y="1016864"/>
                      <a:pt x="1123359" y="1009993"/>
                    </a:cubicBezTo>
                    <a:cubicBezTo>
                      <a:pt x="1106183" y="1003122"/>
                      <a:pt x="1106183" y="999687"/>
                      <a:pt x="1106183" y="996252"/>
                    </a:cubicBezTo>
                    <a:close/>
                  </a:path>
                </a:pathLst>
              </a:custGeom>
              <a:solidFill>
                <a:srgbClr val="B6C6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30" name="Freeform: Shape 229">
                <a:extLst>
                  <a:ext uri="{FF2B5EF4-FFF2-40B4-BE49-F238E27FC236}">
                    <a16:creationId xmlns:a16="http://schemas.microsoft.com/office/drawing/2014/main" id="{36CCB698-EBD4-4D67-94B4-F0EA50C0EFE7}"/>
                  </a:ext>
                </a:extLst>
              </p:cNvPr>
              <p:cNvSpPr/>
              <p:nvPr/>
            </p:nvSpPr>
            <p:spPr>
              <a:xfrm>
                <a:off x="10010552" y="4221377"/>
                <a:ext cx="1374420" cy="1202225"/>
              </a:xfrm>
              <a:custGeom>
                <a:avLst/>
                <a:gdLst>
                  <a:gd name="connsiteX0" fmla="*/ 1113053 w 1374420"/>
                  <a:gd name="connsiteY0" fmla="*/ 553759 h 1202225"/>
                  <a:gd name="connsiteX1" fmla="*/ 1020299 w 1374420"/>
                  <a:gd name="connsiteY1" fmla="*/ 519406 h 1202225"/>
                  <a:gd name="connsiteX2" fmla="*/ 673329 w 1374420"/>
                  <a:gd name="connsiteY2" fmla="*/ 52198 h 1202225"/>
                  <a:gd name="connsiteX3" fmla="*/ 353841 w 1374420"/>
                  <a:gd name="connsiteY3" fmla="*/ 72810 h 1202225"/>
                  <a:gd name="connsiteX4" fmla="*/ 298875 w 1374420"/>
                  <a:gd name="connsiteY4" fmla="*/ 234272 h 1202225"/>
                  <a:gd name="connsiteX5" fmla="*/ 278264 w 1374420"/>
                  <a:gd name="connsiteY5" fmla="*/ 213660 h 1202225"/>
                  <a:gd name="connsiteX6" fmla="*/ 274828 w 1374420"/>
                  <a:gd name="connsiteY6" fmla="*/ 210224 h 1202225"/>
                  <a:gd name="connsiteX7" fmla="*/ 257651 w 1374420"/>
                  <a:gd name="connsiteY7" fmla="*/ 193048 h 1202225"/>
                  <a:gd name="connsiteX8" fmla="*/ 254216 w 1374420"/>
                  <a:gd name="connsiteY8" fmla="*/ 193048 h 1202225"/>
                  <a:gd name="connsiteX9" fmla="*/ 250781 w 1374420"/>
                  <a:gd name="connsiteY9" fmla="*/ 189612 h 1202225"/>
                  <a:gd name="connsiteX10" fmla="*/ 237039 w 1374420"/>
                  <a:gd name="connsiteY10" fmla="*/ 179307 h 1202225"/>
                  <a:gd name="connsiteX11" fmla="*/ 237039 w 1374420"/>
                  <a:gd name="connsiteY11" fmla="*/ 179307 h 1202225"/>
                  <a:gd name="connsiteX12" fmla="*/ 216427 w 1374420"/>
                  <a:gd name="connsiteY12" fmla="*/ 165565 h 1202225"/>
                  <a:gd name="connsiteX13" fmla="*/ 195815 w 1374420"/>
                  <a:gd name="connsiteY13" fmla="*/ 155259 h 1202225"/>
                  <a:gd name="connsiteX14" fmla="*/ 188944 w 1374420"/>
                  <a:gd name="connsiteY14" fmla="*/ 151824 h 1202225"/>
                  <a:gd name="connsiteX15" fmla="*/ 175203 w 1374420"/>
                  <a:gd name="connsiteY15" fmla="*/ 144953 h 1202225"/>
                  <a:gd name="connsiteX16" fmla="*/ 164897 w 1374420"/>
                  <a:gd name="connsiteY16" fmla="*/ 141517 h 1202225"/>
                  <a:gd name="connsiteX17" fmla="*/ 154591 w 1374420"/>
                  <a:gd name="connsiteY17" fmla="*/ 138082 h 1202225"/>
                  <a:gd name="connsiteX18" fmla="*/ 144285 w 1374420"/>
                  <a:gd name="connsiteY18" fmla="*/ 138082 h 1202225"/>
                  <a:gd name="connsiteX19" fmla="*/ 133978 w 1374420"/>
                  <a:gd name="connsiteY19" fmla="*/ 138082 h 1202225"/>
                  <a:gd name="connsiteX20" fmla="*/ 123673 w 1374420"/>
                  <a:gd name="connsiteY20" fmla="*/ 138082 h 1202225"/>
                  <a:gd name="connsiteX21" fmla="*/ 113367 w 1374420"/>
                  <a:gd name="connsiteY21" fmla="*/ 138082 h 1202225"/>
                  <a:gd name="connsiteX22" fmla="*/ 109931 w 1374420"/>
                  <a:gd name="connsiteY22" fmla="*/ 138082 h 1202225"/>
                  <a:gd name="connsiteX23" fmla="*/ 103061 w 1374420"/>
                  <a:gd name="connsiteY23" fmla="*/ 138082 h 1202225"/>
                  <a:gd name="connsiteX24" fmla="*/ 92754 w 1374420"/>
                  <a:gd name="connsiteY24" fmla="*/ 138082 h 1202225"/>
                  <a:gd name="connsiteX25" fmla="*/ 89319 w 1374420"/>
                  <a:gd name="connsiteY25" fmla="*/ 138082 h 1202225"/>
                  <a:gd name="connsiteX26" fmla="*/ 85884 w 1374420"/>
                  <a:gd name="connsiteY26" fmla="*/ 138082 h 1202225"/>
                  <a:gd name="connsiteX27" fmla="*/ 79013 w 1374420"/>
                  <a:gd name="connsiteY27" fmla="*/ 141517 h 1202225"/>
                  <a:gd name="connsiteX28" fmla="*/ 75578 w 1374420"/>
                  <a:gd name="connsiteY28" fmla="*/ 141517 h 1202225"/>
                  <a:gd name="connsiteX29" fmla="*/ 61836 w 1374420"/>
                  <a:gd name="connsiteY29" fmla="*/ 148388 h 1202225"/>
                  <a:gd name="connsiteX30" fmla="*/ 0 w 1374420"/>
                  <a:gd name="connsiteY30" fmla="*/ 282367 h 1202225"/>
                  <a:gd name="connsiteX31" fmla="*/ 209557 w 1374420"/>
                  <a:gd name="connsiteY31" fmla="*/ 646514 h 1202225"/>
                  <a:gd name="connsiteX32" fmla="*/ 1106183 w 1374420"/>
                  <a:gd name="connsiteY32" fmla="*/ 1165252 h 1202225"/>
                  <a:gd name="connsiteX33" fmla="*/ 1374140 w 1374420"/>
                  <a:gd name="connsiteY33" fmla="*/ 1010661 h 1202225"/>
                  <a:gd name="connsiteX34" fmla="*/ 1113053 w 1374420"/>
                  <a:gd name="connsiteY34" fmla="*/ 553759 h 120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74420" h="1202225">
                    <a:moveTo>
                      <a:pt x="1113053" y="553759"/>
                    </a:moveTo>
                    <a:cubicBezTo>
                      <a:pt x="1082135" y="536583"/>
                      <a:pt x="1051217" y="522842"/>
                      <a:pt x="1020299" y="519406"/>
                    </a:cubicBezTo>
                    <a:cubicBezTo>
                      <a:pt x="965334" y="330462"/>
                      <a:pt x="831355" y="144953"/>
                      <a:pt x="673329" y="52198"/>
                    </a:cubicBezTo>
                    <a:cubicBezTo>
                      <a:pt x="539350" y="-26815"/>
                      <a:pt x="419113" y="-13073"/>
                      <a:pt x="353841" y="72810"/>
                    </a:cubicBezTo>
                    <a:cubicBezTo>
                      <a:pt x="322923" y="110599"/>
                      <a:pt x="302311" y="165565"/>
                      <a:pt x="298875" y="234272"/>
                    </a:cubicBezTo>
                    <a:cubicBezTo>
                      <a:pt x="292005" y="227401"/>
                      <a:pt x="285134" y="220531"/>
                      <a:pt x="278264" y="213660"/>
                    </a:cubicBezTo>
                    <a:cubicBezTo>
                      <a:pt x="274828" y="213660"/>
                      <a:pt x="274828" y="210224"/>
                      <a:pt x="274828" y="210224"/>
                    </a:cubicBezTo>
                    <a:cubicBezTo>
                      <a:pt x="267957" y="203354"/>
                      <a:pt x="264522" y="199918"/>
                      <a:pt x="257651" y="193048"/>
                    </a:cubicBezTo>
                    <a:cubicBezTo>
                      <a:pt x="257651" y="193048"/>
                      <a:pt x="257651" y="193048"/>
                      <a:pt x="254216" y="193048"/>
                    </a:cubicBezTo>
                    <a:cubicBezTo>
                      <a:pt x="254216" y="193048"/>
                      <a:pt x="250781" y="189612"/>
                      <a:pt x="250781" y="189612"/>
                    </a:cubicBezTo>
                    <a:cubicBezTo>
                      <a:pt x="247345" y="186177"/>
                      <a:pt x="240475" y="182742"/>
                      <a:pt x="237039" y="179307"/>
                    </a:cubicBezTo>
                    <a:cubicBezTo>
                      <a:pt x="237039" y="179307"/>
                      <a:pt x="237039" y="179307"/>
                      <a:pt x="237039" y="179307"/>
                    </a:cubicBezTo>
                    <a:cubicBezTo>
                      <a:pt x="230168" y="175871"/>
                      <a:pt x="223298" y="169000"/>
                      <a:pt x="216427" y="165565"/>
                    </a:cubicBezTo>
                    <a:cubicBezTo>
                      <a:pt x="209557" y="162130"/>
                      <a:pt x="202685" y="158694"/>
                      <a:pt x="195815" y="155259"/>
                    </a:cubicBezTo>
                    <a:cubicBezTo>
                      <a:pt x="192380" y="155259"/>
                      <a:pt x="188944" y="151824"/>
                      <a:pt x="188944" y="151824"/>
                    </a:cubicBezTo>
                    <a:cubicBezTo>
                      <a:pt x="185509" y="148388"/>
                      <a:pt x="178638" y="148388"/>
                      <a:pt x="175203" y="144953"/>
                    </a:cubicBezTo>
                    <a:cubicBezTo>
                      <a:pt x="171768" y="144953"/>
                      <a:pt x="168332" y="141517"/>
                      <a:pt x="164897" y="141517"/>
                    </a:cubicBezTo>
                    <a:cubicBezTo>
                      <a:pt x="161461" y="141517"/>
                      <a:pt x="158026" y="138082"/>
                      <a:pt x="154591" y="138082"/>
                    </a:cubicBezTo>
                    <a:cubicBezTo>
                      <a:pt x="151155" y="138082"/>
                      <a:pt x="147720" y="138082"/>
                      <a:pt x="144285" y="138082"/>
                    </a:cubicBezTo>
                    <a:cubicBezTo>
                      <a:pt x="140850" y="138082"/>
                      <a:pt x="137414" y="138082"/>
                      <a:pt x="133978" y="138082"/>
                    </a:cubicBezTo>
                    <a:cubicBezTo>
                      <a:pt x="130543" y="138082"/>
                      <a:pt x="127108" y="138082"/>
                      <a:pt x="123673" y="138082"/>
                    </a:cubicBezTo>
                    <a:cubicBezTo>
                      <a:pt x="120237" y="138082"/>
                      <a:pt x="116802" y="138082"/>
                      <a:pt x="113367" y="138082"/>
                    </a:cubicBezTo>
                    <a:cubicBezTo>
                      <a:pt x="113367" y="138082"/>
                      <a:pt x="109931" y="138082"/>
                      <a:pt x="109931" y="138082"/>
                    </a:cubicBezTo>
                    <a:cubicBezTo>
                      <a:pt x="106496" y="138082"/>
                      <a:pt x="106496" y="138082"/>
                      <a:pt x="103061" y="138082"/>
                    </a:cubicBezTo>
                    <a:cubicBezTo>
                      <a:pt x="99625" y="138082"/>
                      <a:pt x="96190" y="138082"/>
                      <a:pt x="92754" y="138082"/>
                    </a:cubicBezTo>
                    <a:cubicBezTo>
                      <a:pt x="92754" y="138082"/>
                      <a:pt x="89319" y="138082"/>
                      <a:pt x="89319" y="138082"/>
                    </a:cubicBezTo>
                    <a:cubicBezTo>
                      <a:pt x="89319" y="138082"/>
                      <a:pt x="85884" y="138082"/>
                      <a:pt x="85884" y="138082"/>
                    </a:cubicBezTo>
                    <a:cubicBezTo>
                      <a:pt x="82448" y="138082"/>
                      <a:pt x="79013" y="138082"/>
                      <a:pt x="79013" y="141517"/>
                    </a:cubicBezTo>
                    <a:cubicBezTo>
                      <a:pt x="79013" y="141517"/>
                      <a:pt x="75578" y="141517"/>
                      <a:pt x="75578" y="141517"/>
                    </a:cubicBezTo>
                    <a:cubicBezTo>
                      <a:pt x="72143" y="141517"/>
                      <a:pt x="65271" y="144953"/>
                      <a:pt x="61836" y="148388"/>
                    </a:cubicBezTo>
                    <a:cubicBezTo>
                      <a:pt x="24047" y="169000"/>
                      <a:pt x="0" y="217095"/>
                      <a:pt x="0" y="282367"/>
                    </a:cubicBezTo>
                    <a:cubicBezTo>
                      <a:pt x="0" y="416345"/>
                      <a:pt x="92754" y="581242"/>
                      <a:pt x="209557" y="646514"/>
                    </a:cubicBezTo>
                    <a:lnTo>
                      <a:pt x="1106183" y="1165252"/>
                    </a:lnTo>
                    <a:cubicBezTo>
                      <a:pt x="1253903" y="1251136"/>
                      <a:pt x="1374140" y="1182429"/>
                      <a:pt x="1374140" y="1010661"/>
                    </a:cubicBezTo>
                    <a:cubicBezTo>
                      <a:pt x="1381011" y="845764"/>
                      <a:pt x="1260774" y="639643"/>
                      <a:pt x="1113053" y="553759"/>
                    </a:cubicBez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sp>
          <p:nvSpPr>
            <p:cNvPr id="231" name="Freeform: Shape 230">
              <a:extLst>
                <a:ext uri="{FF2B5EF4-FFF2-40B4-BE49-F238E27FC236}">
                  <a16:creationId xmlns:a16="http://schemas.microsoft.com/office/drawing/2014/main" id="{A326B4AD-BD2A-440D-BAE3-A2C4A6468505}"/>
                </a:ext>
              </a:extLst>
            </p:cNvPr>
            <p:cNvSpPr/>
            <p:nvPr/>
          </p:nvSpPr>
          <p:spPr>
            <a:xfrm>
              <a:off x="18986060" y="3995774"/>
              <a:ext cx="1467064" cy="2525274"/>
            </a:xfrm>
            <a:custGeom>
              <a:avLst/>
              <a:gdLst>
                <a:gd name="connsiteX0" fmla="*/ 1463458 w 1466894"/>
                <a:gd name="connsiteY0" fmla="*/ 0 h 2524982"/>
                <a:gd name="connsiteX1" fmla="*/ 1466895 w 1466894"/>
                <a:gd name="connsiteY1" fmla="*/ 1679886 h 2524982"/>
                <a:gd name="connsiteX2" fmla="*/ 3435 w 1466894"/>
                <a:gd name="connsiteY2" fmla="*/ 2524982 h 2524982"/>
                <a:gd name="connsiteX3" fmla="*/ 0 w 1466894"/>
                <a:gd name="connsiteY3" fmla="*/ 845096 h 2524982"/>
              </a:gdLst>
              <a:ahLst/>
              <a:cxnLst>
                <a:cxn ang="0">
                  <a:pos x="connsiteX0" y="connsiteY0"/>
                </a:cxn>
                <a:cxn ang="0">
                  <a:pos x="connsiteX1" y="connsiteY1"/>
                </a:cxn>
                <a:cxn ang="0">
                  <a:pos x="connsiteX2" y="connsiteY2"/>
                </a:cxn>
                <a:cxn ang="0">
                  <a:pos x="connsiteX3" y="connsiteY3"/>
                </a:cxn>
              </a:cxnLst>
              <a:rect l="l" t="t" r="r" b="b"/>
              <a:pathLst>
                <a:path w="1466894" h="2524982">
                  <a:moveTo>
                    <a:pt x="1463458" y="0"/>
                  </a:moveTo>
                  <a:lnTo>
                    <a:pt x="1466895" y="1679886"/>
                  </a:lnTo>
                  <a:lnTo>
                    <a:pt x="3435" y="2524982"/>
                  </a:lnTo>
                  <a:lnTo>
                    <a:pt x="0" y="845096"/>
                  </a:lnTo>
                  <a:close/>
                </a:path>
              </a:pathLst>
            </a:custGeom>
            <a:solidFill>
              <a:srgbClr val="6380C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nvGrpSpPr>
            <p:cNvPr id="232" name="Graphic 3">
              <a:extLst>
                <a:ext uri="{FF2B5EF4-FFF2-40B4-BE49-F238E27FC236}">
                  <a16:creationId xmlns:a16="http://schemas.microsoft.com/office/drawing/2014/main" id="{A5BD7BAD-53FB-4276-BA5D-BF4E1B13D6C3}"/>
                </a:ext>
              </a:extLst>
            </p:cNvPr>
            <p:cNvGrpSpPr/>
            <p:nvPr/>
          </p:nvGrpSpPr>
          <p:grpSpPr>
            <a:xfrm>
              <a:off x="19223088" y="4618460"/>
              <a:ext cx="993009" cy="1279901"/>
              <a:chOff x="19220687" y="4617926"/>
              <a:chExt cx="992894" cy="1279753"/>
            </a:xfrm>
            <a:solidFill>
              <a:srgbClr val="FFFFFF"/>
            </a:solidFill>
          </p:grpSpPr>
          <p:sp>
            <p:nvSpPr>
              <p:cNvPr id="233" name="Freeform: Shape 232">
                <a:extLst>
                  <a:ext uri="{FF2B5EF4-FFF2-40B4-BE49-F238E27FC236}">
                    <a16:creationId xmlns:a16="http://schemas.microsoft.com/office/drawing/2014/main" id="{A6F19CF8-8F68-4337-9AF0-DFDF935F5A60}"/>
                  </a:ext>
                </a:extLst>
              </p:cNvPr>
              <p:cNvSpPr/>
              <p:nvPr/>
            </p:nvSpPr>
            <p:spPr>
              <a:xfrm>
                <a:off x="19220687" y="4617926"/>
                <a:ext cx="992894" cy="1279753"/>
              </a:xfrm>
              <a:custGeom>
                <a:avLst/>
                <a:gdLst>
                  <a:gd name="connsiteX0" fmla="*/ 498164 w 992894"/>
                  <a:gd name="connsiteY0" fmla="*/ 1112238 h 1279753"/>
                  <a:gd name="connsiteX1" fmla="*/ 85923 w 992894"/>
                  <a:gd name="connsiteY1" fmla="*/ 878634 h 1279753"/>
                  <a:gd name="connsiteX2" fmla="*/ 494729 w 992894"/>
                  <a:gd name="connsiteY2" fmla="*/ 170951 h 1279753"/>
                  <a:gd name="connsiteX3" fmla="*/ 906971 w 992894"/>
                  <a:gd name="connsiteY3" fmla="*/ 404555 h 1279753"/>
                  <a:gd name="connsiteX4" fmla="*/ 498164 w 992894"/>
                  <a:gd name="connsiteY4" fmla="*/ 1112238 h 1279753"/>
                  <a:gd name="connsiteX5" fmla="*/ 494729 w 992894"/>
                  <a:gd name="connsiteY5" fmla="*/ 67891 h 1279753"/>
                  <a:gd name="connsiteX6" fmla="*/ 39 w 992894"/>
                  <a:gd name="connsiteY6" fmla="*/ 926728 h 1279753"/>
                  <a:gd name="connsiteX7" fmla="*/ 498164 w 992894"/>
                  <a:gd name="connsiteY7" fmla="*/ 1211862 h 1279753"/>
                  <a:gd name="connsiteX8" fmla="*/ 992855 w 992894"/>
                  <a:gd name="connsiteY8" fmla="*/ 353025 h 1279753"/>
                  <a:gd name="connsiteX9" fmla="*/ 494729 w 992894"/>
                  <a:gd name="connsiteY9" fmla="*/ 67891 h 127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894" h="1279753">
                    <a:moveTo>
                      <a:pt x="498164" y="1112238"/>
                    </a:moveTo>
                    <a:cubicBezTo>
                      <a:pt x="271432" y="1242781"/>
                      <a:pt x="89358" y="1136285"/>
                      <a:pt x="85923" y="878634"/>
                    </a:cubicBezTo>
                    <a:cubicBezTo>
                      <a:pt x="85923" y="617547"/>
                      <a:pt x="267997" y="301495"/>
                      <a:pt x="494729" y="170951"/>
                    </a:cubicBezTo>
                    <a:cubicBezTo>
                      <a:pt x="721462" y="40408"/>
                      <a:pt x="903537" y="146904"/>
                      <a:pt x="906971" y="404555"/>
                    </a:cubicBezTo>
                    <a:cubicBezTo>
                      <a:pt x="906971" y="662206"/>
                      <a:pt x="724898" y="981694"/>
                      <a:pt x="498164" y="1112238"/>
                    </a:cubicBezTo>
                    <a:close/>
                    <a:moveTo>
                      <a:pt x="494729" y="67891"/>
                    </a:moveTo>
                    <a:cubicBezTo>
                      <a:pt x="219901" y="225917"/>
                      <a:pt x="-3396" y="610676"/>
                      <a:pt x="39" y="926728"/>
                    </a:cubicBezTo>
                    <a:cubicBezTo>
                      <a:pt x="39" y="1242781"/>
                      <a:pt x="223337" y="1369889"/>
                      <a:pt x="498164" y="1211862"/>
                    </a:cubicBezTo>
                    <a:cubicBezTo>
                      <a:pt x="772992" y="1053837"/>
                      <a:pt x="996290" y="669077"/>
                      <a:pt x="992855" y="353025"/>
                    </a:cubicBezTo>
                    <a:cubicBezTo>
                      <a:pt x="992855" y="36973"/>
                      <a:pt x="769557" y="-90135"/>
                      <a:pt x="494729" y="67891"/>
                    </a:cubicBez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34" name="Freeform: Shape 233">
                <a:extLst>
                  <a:ext uri="{FF2B5EF4-FFF2-40B4-BE49-F238E27FC236}">
                    <a16:creationId xmlns:a16="http://schemas.microsoft.com/office/drawing/2014/main" id="{1E6A76BF-B663-4D0E-9F4B-DE38B198EE7A}"/>
                  </a:ext>
                </a:extLst>
              </p:cNvPr>
              <p:cNvSpPr/>
              <p:nvPr/>
            </p:nvSpPr>
            <p:spPr>
              <a:xfrm>
                <a:off x="19698239" y="4816360"/>
                <a:ext cx="37788" cy="89319"/>
              </a:xfrm>
              <a:custGeom>
                <a:avLst/>
                <a:gdLst>
                  <a:gd name="connsiteX0" fmla="*/ 0 w 37788"/>
                  <a:gd name="connsiteY0" fmla="*/ 20612 h 89319"/>
                  <a:gd name="connsiteX1" fmla="*/ 37788 w 37788"/>
                  <a:gd name="connsiteY1" fmla="*/ 0 h 89319"/>
                  <a:gd name="connsiteX2" fmla="*/ 37788 w 37788"/>
                  <a:gd name="connsiteY2" fmla="*/ 65272 h 89319"/>
                  <a:gd name="connsiteX3" fmla="*/ 0 w 37788"/>
                  <a:gd name="connsiteY3" fmla="*/ 89319 h 89319"/>
                </a:gdLst>
                <a:ahLst/>
                <a:cxnLst>
                  <a:cxn ang="0">
                    <a:pos x="connsiteX0" y="connsiteY0"/>
                  </a:cxn>
                  <a:cxn ang="0">
                    <a:pos x="connsiteX1" y="connsiteY1"/>
                  </a:cxn>
                  <a:cxn ang="0">
                    <a:pos x="connsiteX2" y="connsiteY2"/>
                  </a:cxn>
                  <a:cxn ang="0">
                    <a:pos x="connsiteX3" y="connsiteY3"/>
                  </a:cxn>
                </a:cxnLst>
                <a:rect l="l" t="t" r="r" b="b"/>
                <a:pathLst>
                  <a:path w="37788" h="89319">
                    <a:moveTo>
                      <a:pt x="0" y="20612"/>
                    </a:moveTo>
                    <a:lnTo>
                      <a:pt x="37788" y="0"/>
                    </a:lnTo>
                    <a:lnTo>
                      <a:pt x="37788" y="65272"/>
                    </a:lnTo>
                    <a:lnTo>
                      <a:pt x="0" y="89319"/>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35" name="Freeform: Shape 234">
                <a:extLst>
                  <a:ext uri="{FF2B5EF4-FFF2-40B4-BE49-F238E27FC236}">
                    <a16:creationId xmlns:a16="http://schemas.microsoft.com/office/drawing/2014/main" id="{016548A4-0970-42C8-8D34-F580C6BAC7A9}"/>
                  </a:ext>
                </a:extLst>
              </p:cNvPr>
              <p:cNvSpPr/>
              <p:nvPr/>
            </p:nvSpPr>
            <p:spPr>
              <a:xfrm>
                <a:off x="19698239" y="5609926"/>
                <a:ext cx="37788" cy="89318"/>
              </a:xfrm>
              <a:custGeom>
                <a:avLst/>
                <a:gdLst>
                  <a:gd name="connsiteX0" fmla="*/ 0 w 37788"/>
                  <a:gd name="connsiteY0" fmla="*/ 24047 h 89318"/>
                  <a:gd name="connsiteX1" fmla="*/ 37788 w 37788"/>
                  <a:gd name="connsiteY1" fmla="*/ 0 h 89318"/>
                  <a:gd name="connsiteX2" fmla="*/ 37788 w 37788"/>
                  <a:gd name="connsiteY2" fmla="*/ 68707 h 89318"/>
                  <a:gd name="connsiteX3" fmla="*/ 3435 w 37788"/>
                  <a:gd name="connsiteY3" fmla="*/ 89319 h 89318"/>
                </a:gdLst>
                <a:ahLst/>
                <a:cxnLst>
                  <a:cxn ang="0">
                    <a:pos x="connsiteX0" y="connsiteY0"/>
                  </a:cxn>
                  <a:cxn ang="0">
                    <a:pos x="connsiteX1" y="connsiteY1"/>
                  </a:cxn>
                  <a:cxn ang="0">
                    <a:pos x="connsiteX2" y="connsiteY2"/>
                  </a:cxn>
                  <a:cxn ang="0">
                    <a:pos x="connsiteX3" y="connsiteY3"/>
                  </a:cxn>
                </a:cxnLst>
                <a:rect l="l" t="t" r="r" b="b"/>
                <a:pathLst>
                  <a:path w="37788" h="89318">
                    <a:moveTo>
                      <a:pt x="0" y="24047"/>
                    </a:moveTo>
                    <a:lnTo>
                      <a:pt x="37788" y="0"/>
                    </a:lnTo>
                    <a:lnTo>
                      <a:pt x="37788" y="68707"/>
                    </a:lnTo>
                    <a:lnTo>
                      <a:pt x="3435" y="89319"/>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36" name="Freeform: Shape 235">
                <a:extLst>
                  <a:ext uri="{FF2B5EF4-FFF2-40B4-BE49-F238E27FC236}">
                    <a16:creationId xmlns:a16="http://schemas.microsoft.com/office/drawing/2014/main" id="{C4CE4E6C-7F9C-4BF2-AD9A-568FC953A0BE}"/>
                  </a:ext>
                </a:extLst>
              </p:cNvPr>
              <p:cNvSpPr/>
              <p:nvPr/>
            </p:nvSpPr>
            <p:spPr>
              <a:xfrm>
                <a:off x="19340963" y="5420982"/>
                <a:ext cx="58400" cy="75577"/>
              </a:xfrm>
              <a:custGeom>
                <a:avLst/>
                <a:gdLst>
                  <a:gd name="connsiteX0" fmla="*/ 0 w 58400"/>
                  <a:gd name="connsiteY0" fmla="*/ 34354 h 75577"/>
                  <a:gd name="connsiteX1" fmla="*/ 58400 w 58400"/>
                  <a:gd name="connsiteY1" fmla="*/ 0 h 75577"/>
                  <a:gd name="connsiteX2" fmla="*/ 58400 w 58400"/>
                  <a:gd name="connsiteY2" fmla="*/ 41224 h 75577"/>
                  <a:gd name="connsiteX3" fmla="*/ 0 w 58400"/>
                  <a:gd name="connsiteY3" fmla="*/ 75578 h 75577"/>
                </a:gdLst>
                <a:ahLst/>
                <a:cxnLst>
                  <a:cxn ang="0">
                    <a:pos x="connsiteX0" y="connsiteY0"/>
                  </a:cxn>
                  <a:cxn ang="0">
                    <a:pos x="connsiteX1" y="connsiteY1"/>
                  </a:cxn>
                  <a:cxn ang="0">
                    <a:pos x="connsiteX2" y="connsiteY2"/>
                  </a:cxn>
                  <a:cxn ang="0">
                    <a:pos x="connsiteX3" y="connsiteY3"/>
                  </a:cxn>
                </a:cxnLst>
                <a:rect l="l" t="t" r="r" b="b"/>
                <a:pathLst>
                  <a:path w="58400" h="75577">
                    <a:moveTo>
                      <a:pt x="0" y="34354"/>
                    </a:moveTo>
                    <a:lnTo>
                      <a:pt x="58400" y="0"/>
                    </a:lnTo>
                    <a:lnTo>
                      <a:pt x="58400" y="41224"/>
                    </a:lnTo>
                    <a:lnTo>
                      <a:pt x="0" y="75578"/>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37" name="Freeform: Shape 236">
                <a:extLst>
                  <a:ext uri="{FF2B5EF4-FFF2-40B4-BE49-F238E27FC236}">
                    <a16:creationId xmlns:a16="http://schemas.microsoft.com/office/drawing/2014/main" id="{628C37FE-4242-45FC-A4D1-06792D50267D}"/>
                  </a:ext>
                </a:extLst>
              </p:cNvPr>
              <p:cNvSpPr/>
              <p:nvPr/>
            </p:nvSpPr>
            <p:spPr>
              <a:xfrm>
                <a:off x="20034903" y="5019046"/>
                <a:ext cx="58401" cy="75577"/>
              </a:xfrm>
              <a:custGeom>
                <a:avLst/>
                <a:gdLst>
                  <a:gd name="connsiteX0" fmla="*/ 0 w 58401"/>
                  <a:gd name="connsiteY0" fmla="*/ 34354 h 75577"/>
                  <a:gd name="connsiteX1" fmla="*/ 58401 w 58401"/>
                  <a:gd name="connsiteY1" fmla="*/ 0 h 75577"/>
                  <a:gd name="connsiteX2" fmla="*/ 58401 w 58401"/>
                  <a:gd name="connsiteY2" fmla="*/ 41224 h 75577"/>
                  <a:gd name="connsiteX3" fmla="*/ 0 w 58401"/>
                  <a:gd name="connsiteY3" fmla="*/ 75578 h 75577"/>
                </a:gdLst>
                <a:ahLst/>
                <a:cxnLst>
                  <a:cxn ang="0">
                    <a:pos x="connsiteX0" y="connsiteY0"/>
                  </a:cxn>
                  <a:cxn ang="0">
                    <a:pos x="connsiteX1" y="connsiteY1"/>
                  </a:cxn>
                  <a:cxn ang="0">
                    <a:pos x="connsiteX2" y="connsiteY2"/>
                  </a:cxn>
                  <a:cxn ang="0">
                    <a:pos x="connsiteX3" y="connsiteY3"/>
                  </a:cxn>
                </a:cxnLst>
                <a:rect l="l" t="t" r="r" b="b"/>
                <a:pathLst>
                  <a:path w="58401" h="75577">
                    <a:moveTo>
                      <a:pt x="0" y="34354"/>
                    </a:moveTo>
                    <a:lnTo>
                      <a:pt x="58401" y="0"/>
                    </a:lnTo>
                    <a:lnTo>
                      <a:pt x="58401" y="41224"/>
                    </a:lnTo>
                    <a:lnTo>
                      <a:pt x="0" y="75578"/>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38" name="Freeform: Shape 237">
                <a:extLst>
                  <a:ext uri="{FF2B5EF4-FFF2-40B4-BE49-F238E27FC236}">
                    <a16:creationId xmlns:a16="http://schemas.microsoft.com/office/drawing/2014/main" id="{89FA24AA-B470-444E-AF95-FA211375E182}"/>
                  </a:ext>
                </a:extLst>
              </p:cNvPr>
              <p:cNvSpPr/>
              <p:nvPr/>
            </p:nvSpPr>
            <p:spPr>
              <a:xfrm>
                <a:off x="19382187" y="5207990"/>
                <a:ext cx="68707" cy="48094"/>
              </a:xfrm>
              <a:custGeom>
                <a:avLst/>
                <a:gdLst>
                  <a:gd name="connsiteX0" fmla="*/ 17177 w 68707"/>
                  <a:gd name="connsiteY0" fmla="*/ 0 h 48094"/>
                  <a:gd name="connsiteX1" fmla="*/ 68707 w 68707"/>
                  <a:gd name="connsiteY1" fmla="*/ 3435 h 48094"/>
                  <a:gd name="connsiteX2" fmla="*/ 51530 w 68707"/>
                  <a:gd name="connsiteY2" fmla="*/ 48095 h 48094"/>
                  <a:gd name="connsiteX3" fmla="*/ 0 w 68707"/>
                  <a:gd name="connsiteY3" fmla="*/ 44659 h 48094"/>
                </a:gdLst>
                <a:ahLst/>
                <a:cxnLst>
                  <a:cxn ang="0">
                    <a:pos x="connsiteX0" y="connsiteY0"/>
                  </a:cxn>
                  <a:cxn ang="0">
                    <a:pos x="connsiteX1" y="connsiteY1"/>
                  </a:cxn>
                  <a:cxn ang="0">
                    <a:pos x="connsiteX2" y="connsiteY2"/>
                  </a:cxn>
                  <a:cxn ang="0">
                    <a:pos x="connsiteX3" y="connsiteY3"/>
                  </a:cxn>
                </a:cxnLst>
                <a:rect l="l" t="t" r="r" b="b"/>
                <a:pathLst>
                  <a:path w="68707" h="48094">
                    <a:moveTo>
                      <a:pt x="17177" y="0"/>
                    </a:moveTo>
                    <a:lnTo>
                      <a:pt x="68707" y="3435"/>
                    </a:lnTo>
                    <a:lnTo>
                      <a:pt x="51530" y="48095"/>
                    </a:lnTo>
                    <a:lnTo>
                      <a:pt x="0" y="44659"/>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39" name="Freeform: Shape 238">
                <a:extLst>
                  <a:ext uri="{FF2B5EF4-FFF2-40B4-BE49-F238E27FC236}">
                    <a16:creationId xmlns:a16="http://schemas.microsoft.com/office/drawing/2014/main" id="{3CA721DA-F15B-4850-B856-5C60C5F727A2}"/>
                  </a:ext>
                </a:extLst>
              </p:cNvPr>
              <p:cNvSpPr/>
              <p:nvPr/>
            </p:nvSpPr>
            <p:spPr>
              <a:xfrm>
                <a:off x="19983373" y="5259521"/>
                <a:ext cx="68707" cy="51530"/>
              </a:xfrm>
              <a:custGeom>
                <a:avLst/>
                <a:gdLst>
                  <a:gd name="connsiteX0" fmla="*/ 17177 w 68707"/>
                  <a:gd name="connsiteY0" fmla="*/ 0 h 51530"/>
                  <a:gd name="connsiteX1" fmla="*/ 68707 w 68707"/>
                  <a:gd name="connsiteY1" fmla="*/ 3435 h 51530"/>
                  <a:gd name="connsiteX2" fmla="*/ 51530 w 68707"/>
                  <a:gd name="connsiteY2" fmla="*/ 51530 h 51530"/>
                  <a:gd name="connsiteX3" fmla="*/ 0 w 68707"/>
                  <a:gd name="connsiteY3" fmla="*/ 44659 h 51530"/>
                </a:gdLst>
                <a:ahLst/>
                <a:cxnLst>
                  <a:cxn ang="0">
                    <a:pos x="connsiteX0" y="connsiteY0"/>
                  </a:cxn>
                  <a:cxn ang="0">
                    <a:pos x="connsiteX1" y="connsiteY1"/>
                  </a:cxn>
                  <a:cxn ang="0">
                    <a:pos x="connsiteX2" y="connsiteY2"/>
                  </a:cxn>
                  <a:cxn ang="0">
                    <a:pos x="connsiteX3" y="connsiteY3"/>
                  </a:cxn>
                </a:cxnLst>
                <a:rect l="l" t="t" r="r" b="b"/>
                <a:pathLst>
                  <a:path w="68707" h="51530">
                    <a:moveTo>
                      <a:pt x="17177" y="0"/>
                    </a:moveTo>
                    <a:lnTo>
                      <a:pt x="68707" y="3435"/>
                    </a:lnTo>
                    <a:lnTo>
                      <a:pt x="51530" y="51530"/>
                    </a:lnTo>
                    <a:lnTo>
                      <a:pt x="0" y="44659"/>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40" name="Freeform: Shape 239">
                <a:extLst>
                  <a:ext uri="{FF2B5EF4-FFF2-40B4-BE49-F238E27FC236}">
                    <a16:creationId xmlns:a16="http://schemas.microsoft.com/office/drawing/2014/main" id="{7FB562D3-15FD-405B-AA17-86486B804821}"/>
                  </a:ext>
                </a:extLst>
              </p:cNvPr>
              <p:cNvSpPr/>
              <p:nvPr/>
            </p:nvSpPr>
            <p:spPr>
              <a:xfrm>
                <a:off x="19512730" y="4974386"/>
                <a:ext cx="61837" cy="79013"/>
              </a:xfrm>
              <a:custGeom>
                <a:avLst/>
                <a:gdLst>
                  <a:gd name="connsiteX0" fmla="*/ 30919 w 61837"/>
                  <a:gd name="connsiteY0" fmla="*/ 0 h 79013"/>
                  <a:gd name="connsiteX1" fmla="*/ 61838 w 61837"/>
                  <a:gd name="connsiteY1" fmla="*/ 37789 h 79013"/>
                  <a:gd name="connsiteX2" fmla="*/ 30919 w 61837"/>
                  <a:gd name="connsiteY2" fmla="*/ 79013 h 79013"/>
                  <a:gd name="connsiteX3" fmla="*/ 0 w 61837"/>
                  <a:gd name="connsiteY3" fmla="*/ 37789 h 79013"/>
                </a:gdLst>
                <a:ahLst/>
                <a:cxnLst>
                  <a:cxn ang="0">
                    <a:pos x="connsiteX0" y="connsiteY0"/>
                  </a:cxn>
                  <a:cxn ang="0">
                    <a:pos x="connsiteX1" y="connsiteY1"/>
                  </a:cxn>
                  <a:cxn ang="0">
                    <a:pos x="connsiteX2" y="connsiteY2"/>
                  </a:cxn>
                  <a:cxn ang="0">
                    <a:pos x="connsiteX3" y="connsiteY3"/>
                  </a:cxn>
                </a:cxnLst>
                <a:rect l="l" t="t" r="r" b="b"/>
                <a:pathLst>
                  <a:path w="61837" h="79013">
                    <a:moveTo>
                      <a:pt x="30919" y="0"/>
                    </a:moveTo>
                    <a:lnTo>
                      <a:pt x="61838" y="37789"/>
                    </a:lnTo>
                    <a:lnTo>
                      <a:pt x="30919" y="79013"/>
                    </a:lnTo>
                    <a:lnTo>
                      <a:pt x="0" y="37789"/>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41" name="Freeform: Shape 240">
                <a:extLst>
                  <a:ext uri="{FF2B5EF4-FFF2-40B4-BE49-F238E27FC236}">
                    <a16:creationId xmlns:a16="http://schemas.microsoft.com/office/drawing/2014/main" id="{203C208D-CD2B-4A23-B690-E54B27FDBD1B}"/>
                  </a:ext>
                </a:extLst>
              </p:cNvPr>
              <p:cNvSpPr/>
              <p:nvPr/>
            </p:nvSpPr>
            <p:spPr>
              <a:xfrm>
                <a:off x="19859701" y="5462206"/>
                <a:ext cx="61835" cy="79013"/>
              </a:xfrm>
              <a:custGeom>
                <a:avLst/>
                <a:gdLst>
                  <a:gd name="connsiteX0" fmla="*/ 34354 w 61835"/>
                  <a:gd name="connsiteY0" fmla="*/ 0 h 79013"/>
                  <a:gd name="connsiteX1" fmla="*/ 61836 w 61835"/>
                  <a:gd name="connsiteY1" fmla="*/ 41224 h 79013"/>
                  <a:gd name="connsiteX2" fmla="*/ 30917 w 61835"/>
                  <a:gd name="connsiteY2" fmla="*/ 79013 h 79013"/>
                  <a:gd name="connsiteX3" fmla="*/ 0 w 61835"/>
                  <a:gd name="connsiteY3" fmla="*/ 37789 h 79013"/>
                </a:gdLst>
                <a:ahLst/>
                <a:cxnLst>
                  <a:cxn ang="0">
                    <a:pos x="connsiteX0" y="connsiteY0"/>
                  </a:cxn>
                  <a:cxn ang="0">
                    <a:pos x="connsiteX1" y="connsiteY1"/>
                  </a:cxn>
                  <a:cxn ang="0">
                    <a:pos x="connsiteX2" y="connsiteY2"/>
                  </a:cxn>
                  <a:cxn ang="0">
                    <a:pos x="connsiteX3" y="connsiteY3"/>
                  </a:cxn>
                </a:cxnLst>
                <a:rect l="l" t="t" r="r" b="b"/>
                <a:pathLst>
                  <a:path w="61835" h="79013">
                    <a:moveTo>
                      <a:pt x="34354" y="0"/>
                    </a:moveTo>
                    <a:lnTo>
                      <a:pt x="61836" y="41224"/>
                    </a:lnTo>
                    <a:lnTo>
                      <a:pt x="30917" y="79013"/>
                    </a:lnTo>
                    <a:lnTo>
                      <a:pt x="0" y="37789"/>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42" name="Freeform: Shape 241">
                <a:extLst>
                  <a:ext uri="{FF2B5EF4-FFF2-40B4-BE49-F238E27FC236}">
                    <a16:creationId xmlns:a16="http://schemas.microsoft.com/office/drawing/2014/main" id="{C10BF470-B945-42E9-BC3F-EF934B2AF502}"/>
                  </a:ext>
                </a:extLst>
              </p:cNvPr>
              <p:cNvSpPr/>
              <p:nvPr/>
            </p:nvSpPr>
            <p:spPr>
              <a:xfrm>
                <a:off x="19983373" y="4840407"/>
                <a:ext cx="68707" cy="89319"/>
              </a:xfrm>
              <a:custGeom>
                <a:avLst/>
                <a:gdLst>
                  <a:gd name="connsiteX0" fmla="*/ 48096 w 68707"/>
                  <a:gd name="connsiteY0" fmla="*/ 0 h 89319"/>
                  <a:gd name="connsiteX1" fmla="*/ 68707 w 68707"/>
                  <a:gd name="connsiteY1" fmla="*/ 27483 h 89319"/>
                  <a:gd name="connsiteX2" fmla="*/ 17177 w 68707"/>
                  <a:gd name="connsiteY2" fmla="*/ 89319 h 89319"/>
                  <a:gd name="connsiteX3" fmla="*/ 0 w 68707"/>
                  <a:gd name="connsiteY3" fmla="*/ 65272 h 89319"/>
                </a:gdLst>
                <a:ahLst/>
                <a:cxnLst>
                  <a:cxn ang="0">
                    <a:pos x="connsiteX0" y="connsiteY0"/>
                  </a:cxn>
                  <a:cxn ang="0">
                    <a:pos x="connsiteX1" y="connsiteY1"/>
                  </a:cxn>
                  <a:cxn ang="0">
                    <a:pos x="connsiteX2" y="connsiteY2"/>
                  </a:cxn>
                  <a:cxn ang="0">
                    <a:pos x="connsiteX3" y="connsiteY3"/>
                  </a:cxn>
                </a:cxnLst>
                <a:rect l="l" t="t" r="r" b="b"/>
                <a:pathLst>
                  <a:path w="68707" h="89319">
                    <a:moveTo>
                      <a:pt x="48096" y="0"/>
                    </a:moveTo>
                    <a:lnTo>
                      <a:pt x="68707" y="27483"/>
                    </a:lnTo>
                    <a:lnTo>
                      <a:pt x="17177" y="89319"/>
                    </a:lnTo>
                    <a:lnTo>
                      <a:pt x="0" y="65272"/>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43" name="Freeform: Shape 242">
                <a:extLst>
                  <a:ext uri="{FF2B5EF4-FFF2-40B4-BE49-F238E27FC236}">
                    <a16:creationId xmlns:a16="http://schemas.microsoft.com/office/drawing/2014/main" id="{6C86F5B0-3D79-4038-B05E-4A4EB3EA5033}"/>
                  </a:ext>
                </a:extLst>
              </p:cNvPr>
              <p:cNvSpPr/>
              <p:nvPr/>
            </p:nvSpPr>
            <p:spPr>
              <a:xfrm>
                <a:off x="19382187" y="5585879"/>
                <a:ext cx="72142" cy="89318"/>
              </a:xfrm>
              <a:custGeom>
                <a:avLst/>
                <a:gdLst>
                  <a:gd name="connsiteX0" fmla="*/ 51530 w 72142"/>
                  <a:gd name="connsiteY0" fmla="*/ 0 h 89318"/>
                  <a:gd name="connsiteX1" fmla="*/ 72143 w 72142"/>
                  <a:gd name="connsiteY1" fmla="*/ 24047 h 89318"/>
                  <a:gd name="connsiteX2" fmla="*/ 20612 w 72142"/>
                  <a:gd name="connsiteY2" fmla="*/ 89319 h 89318"/>
                  <a:gd name="connsiteX3" fmla="*/ 0 w 72142"/>
                  <a:gd name="connsiteY3" fmla="*/ 61836 h 89318"/>
                </a:gdLst>
                <a:ahLst/>
                <a:cxnLst>
                  <a:cxn ang="0">
                    <a:pos x="connsiteX0" y="connsiteY0"/>
                  </a:cxn>
                  <a:cxn ang="0">
                    <a:pos x="connsiteX1" y="connsiteY1"/>
                  </a:cxn>
                  <a:cxn ang="0">
                    <a:pos x="connsiteX2" y="connsiteY2"/>
                  </a:cxn>
                  <a:cxn ang="0">
                    <a:pos x="connsiteX3" y="connsiteY3"/>
                  </a:cxn>
                </a:cxnLst>
                <a:rect l="l" t="t" r="r" b="b"/>
                <a:pathLst>
                  <a:path w="72142" h="89318">
                    <a:moveTo>
                      <a:pt x="51530" y="0"/>
                    </a:moveTo>
                    <a:lnTo>
                      <a:pt x="72143" y="24047"/>
                    </a:lnTo>
                    <a:lnTo>
                      <a:pt x="20612" y="89319"/>
                    </a:lnTo>
                    <a:lnTo>
                      <a:pt x="0" y="61836"/>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44" name="Freeform: Shape 243">
                <a:extLst>
                  <a:ext uri="{FF2B5EF4-FFF2-40B4-BE49-F238E27FC236}">
                    <a16:creationId xmlns:a16="http://schemas.microsoft.com/office/drawing/2014/main" id="{3367F2DF-E09E-4BB8-AB07-67E1628589DD}"/>
                  </a:ext>
                </a:extLst>
              </p:cNvPr>
              <p:cNvSpPr/>
              <p:nvPr/>
            </p:nvSpPr>
            <p:spPr>
              <a:xfrm>
                <a:off x="19859701" y="4775136"/>
                <a:ext cx="58401" cy="75577"/>
              </a:xfrm>
              <a:custGeom>
                <a:avLst/>
                <a:gdLst>
                  <a:gd name="connsiteX0" fmla="*/ 27482 w 58401"/>
                  <a:gd name="connsiteY0" fmla="*/ 0 h 75577"/>
                  <a:gd name="connsiteX1" fmla="*/ 58401 w 58401"/>
                  <a:gd name="connsiteY1" fmla="*/ 0 h 75577"/>
                  <a:gd name="connsiteX2" fmla="*/ 30917 w 58401"/>
                  <a:gd name="connsiteY2" fmla="*/ 75578 h 75577"/>
                  <a:gd name="connsiteX3" fmla="*/ 0 w 58401"/>
                  <a:gd name="connsiteY3" fmla="*/ 75578 h 75577"/>
                </a:gdLst>
                <a:ahLst/>
                <a:cxnLst>
                  <a:cxn ang="0">
                    <a:pos x="connsiteX0" y="connsiteY0"/>
                  </a:cxn>
                  <a:cxn ang="0">
                    <a:pos x="connsiteX1" y="connsiteY1"/>
                  </a:cxn>
                  <a:cxn ang="0">
                    <a:pos x="connsiteX2" y="connsiteY2"/>
                  </a:cxn>
                  <a:cxn ang="0">
                    <a:pos x="connsiteX3" y="connsiteY3"/>
                  </a:cxn>
                </a:cxnLst>
                <a:rect l="l" t="t" r="r" b="b"/>
                <a:pathLst>
                  <a:path w="58401" h="75577">
                    <a:moveTo>
                      <a:pt x="27482" y="0"/>
                    </a:moveTo>
                    <a:lnTo>
                      <a:pt x="58401" y="0"/>
                    </a:lnTo>
                    <a:lnTo>
                      <a:pt x="30917" y="75578"/>
                    </a:lnTo>
                    <a:lnTo>
                      <a:pt x="0" y="75578"/>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45" name="Freeform: Shape 244">
                <a:extLst>
                  <a:ext uri="{FF2B5EF4-FFF2-40B4-BE49-F238E27FC236}">
                    <a16:creationId xmlns:a16="http://schemas.microsoft.com/office/drawing/2014/main" id="{52A15C13-C7FC-4AB3-AFEC-633699755EA6}"/>
                  </a:ext>
                </a:extLst>
              </p:cNvPr>
              <p:cNvSpPr/>
              <p:nvPr/>
            </p:nvSpPr>
            <p:spPr>
              <a:xfrm>
                <a:off x="19516166" y="5664891"/>
                <a:ext cx="58401" cy="75578"/>
              </a:xfrm>
              <a:custGeom>
                <a:avLst/>
                <a:gdLst>
                  <a:gd name="connsiteX0" fmla="*/ 27482 w 58401"/>
                  <a:gd name="connsiteY0" fmla="*/ 0 h 75578"/>
                  <a:gd name="connsiteX1" fmla="*/ 58401 w 58401"/>
                  <a:gd name="connsiteY1" fmla="*/ 0 h 75578"/>
                  <a:gd name="connsiteX2" fmla="*/ 30917 w 58401"/>
                  <a:gd name="connsiteY2" fmla="*/ 75578 h 75578"/>
                  <a:gd name="connsiteX3" fmla="*/ 0 w 58401"/>
                  <a:gd name="connsiteY3" fmla="*/ 72143 h 75578"/>
                </a:gdLst>
                <a:ahLst/>
                <a:cxnLst>
                  <a:cxn ang="0">
                    <a:pos x="connsiteX0" y="connsiteY0"/>
                  </a:cxn>
                  <a:cxn ang="0">
                    <a:pos x="connsiteX1" y="connsiteY1"/>
                  </a:cxn>
                  <a:cxn ang="0">
                    <a:pos x="connsiteX2" y="connsiteY2"/>
                  </a:cxn>
                  <a:cxn ang="0">
                    <a:pos x="connsiteX3" y="connsiteY3"/>
                  </a:cxn>
                </a:cxnLst>
                <a:rect l="l" t="t" r="r" b="b"/>
                <a:pathLst>
                  <a:path w="58401" h="75578">
                    <a:moveTo>
                      <a:pt x="27482" y="0"/>
                    </a:moveTo>
                    <a:lnTo>
                      <a:pt x="58401" y="0"/>
                    </a:lnTo>
                    <a:lnTo>
                      <a:pt x="30917" y="75578"/>
                    </a:lnTo>
                    <a:lnTo>
                      <a:pt x="0" y="72143"/>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46" name="Freeform: Shape 245">
                <a:extLst>
                  <a:ext uri="{FF2B5EF4-FFF2-40B4-BE49-F238E27FC236}">
                    <a16:creationId xmlns:a16="http://schemas.microsoft.com/office/drawing/2014/main" id="{34C767E0-C6BF-4067-B935-BF9607F6E97B}"/>
                  </a:ext>
                </a:extLst>
              </p:cNvPr>
              <p:cNvSpPr/>
              <p:nvPr/>
            </p:nvSpPr>
            <p:spPr>
              <a:xfrm>
                <a:off x="19567696" y="5049964"/>
                <a:ext cx="415676" cy="248644"/>
              </a:xfrm>
              <a:custGeom>
                <a:avLst/>
                <a:gdLst>
                  <a:gd name="connsiteX0" fmla="*/ 30917 w 415676"/>
                  <a:gd name="connsiteY0" fmla="*/ 0 h 248644"/>
                  <a:gd name="connsiteX1" fmla="*/ 154591 w 415676"/>
                  <a:gd name="connsiteY1" fmla="*/ 171768 h 248644"/>
                  <a:gd name="connsiteX2" fmla="*/ 175202 w 415676"/>
                  <a:gd name="connsiteY2" fmla="*/ 175203 h 248644"/>
                  <a:gd name="connsiteX3" fmla="*/ 415677 w 415676"/>
                  <a:gd name="connsiteY3" fmla="*/ 34354 h 248644"/>
                  <a:gd name="connsiteX4" fmla="*/ 415677 w 415676"/>
                  <a:gd name="connsiteY4" fmla="*/ 75578 h 248644"/>
                  <a:gd name="connsiteX5" fmla="*/ 175202 w 415676"/>
                  <a:gd name="connsiteY5" fmla="*/ 216427 h 248644"/>
                  <a:gd name="connsiteX6" fmla="*/ 151154 w 415676"/>
                  <a:gd name="connsiteY6" fmla="*/ 243910 h 248644"/>
                  <a:gd name="connsiteX7" fmla="*/ 120237 w 415676"/>
                  <a:gd name="connsiteY7" fmla="*/ 226733 h 248644"/>
                  <a:gd name="connsiteX8" fmla="*/ 123672 w 415676"/>
                  <a:gd name="connsiteY8" fmla="*/ 212992 h 248644"/>
                  <a:gd name="connsiteX9" fmla="*/ 0 w 415676"/>
                  <a:gd name="connsiteY9" fmla="*/ 41224 h 248644"/>
                  <a:gd name="connsiteX10" fmla="*/ 30917 w 415676"/>
                  <a:gd name="connsiteY10" fmla="*/ 0 h 2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676" h="248644">
                    <a:moveTo>
                      <a:pt x="30917" y="0"/>
                    </a:moveTo>
                    <a:lnTo>
                      <a:pt x="154591" y="171768"/>
                    </a:lnTo>
                    <a:cubicBezTo>
                      <a:pt x="161462" y="168332"/>
                      <a:pt x="168331" y="168332"/>
                      <a:pt x="175202" y="175203"/>
                    </a:cubicBezTo>
                    <a:lnTo>
                      <a:pt x="415677" y="34354"/>
                    </a:lnTo>
                    <a:lnTo>
                      <a:pt x="415677" y="75578"/>
                    </a:lnTo>
                    <a:lnTo>
                      <a:pt x="175202" y="216427"/>
                    </a:lnTo>
                    <a:cubicBezTo>
                      <a:pt x="168331" y="226733"/>
                      <a:pt x="161462" y="237039"/>
                      <a:pt x="151154" y="243910"/>
                    </a:cubicBezTo>
                    <a:cubicBezTo>
                      <a:pt x="133977" y="254216"/>
                      <a:pt x="120237" y="247345"/>
                      <a:pt x="120237" y="226733"/>
                    </a:cubicBezTo>
                    <a:lnTo>
                      <a:pt x="123672" y="212992"/>
                    </a:lnTo>
                    <a:lnTo>
                      <a:pt x="0" y="41224"/>
                    </a:lnTo>
                    <a:lnTo>
                      <a:pt x="30917" y="0"/>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sp>
          <p:nvSpPr>
            <p:cNvPr id="247" name="Freeform: Shape 246">
              <a:extLst>
                <a:ext uri="{FF2B5EF4-FFF2-40B4-BE49-F238E27FC236}">
                  <a16:creationId xmlns:a16="http://schemas.microsoft.com/office/drawing/2014/main" id="{5340C77D-798B-4D74-B612-7F0DCA4DC3A1}"/>
                </a:ext>
              </a:extLst>
            </p:cNvPr>
            <p:cNvSpPr/>
            <p:nvPr/>
          </p:nvSpPr>
          <p:spPr>
            <a:xfrm>
              <a:off x="9458731" y="8974172"/>
              <a:ext cx="1961812" cy="3353288"/>
            </a:xfrm>
            <a:custGeom>
              <a:avLst/>
              <a:gdLst>
                <a:gd name="connsiteX0" fmla="*/ 1961585 w 1961585"/>
                <a:gd name="connsiteY0" fmla="*/ 3352901 h 3352900"/>
                <a:gd name="connsiteX1" fmla="*/ 6871 w 1961585"/>
                <a:gd name="connsiteY1" fmla="*/ 2219235 h 3352900"/>
                <a:gd name="connsiteX2" fmla="*/ 0 w 1961585"/>
                <a:gd name="connsiteY2" fmla="*/ 0 h 3352900"/>
                <a:gd name="connsiteX3" fmla="*/ 1954714 w 1961585"/>
                <a:gd name="connsiteY3" fmla="*/ 1137100 h 3352900"/>
              </a:gdLst>
              <a:ahLst/>
              <a:cxnLst>
                <a:cxn ang="0">
                  <a:pos x="connsiteX0" y="connsiteY0"/>
                </a:cxn>
                <a:cxn ang="0">
                  <a:pos x="connsiteX1" y="connsiteY1"/>
                </a:cxn>
                <a:cxn ang="0">
                  <a:pos x="connsiteX2" y="connsiteY2"/>
                </a:cxn>
                <a:cxn ang="0">
                  <a:pos x="connsiteX3" y="connsiteY3"/>
                </a:cxn>
              </a:cxnLst>
              <a:rect l="l" t="t" r="r" b="b"/>
              <a:pathLst>
                <a:path w="1961585" h="3352900">
                  <a:moveTo>
                    <a:pt x="1961585" y="3352901"/>
                  </a:moveTo>
                  <a:lnTo>
                    <a:pt x="6871" y="2219235"/>
                  </a:lnTo>
                  <a:lnTo>
                    <a:pt x="0" y="0"/>
                  </a:lnTo>
                  <a:lnTo>
                    <a:pt x="1954714" y="1137100"/>
                  </a:lnTo>
                  <a:close/>
                </a:path>
              </a:pathLst>
            </a:custGeom>
            <a:solidFill>
              <a:srgbClr val="D35D22"/>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48" name="Freeform: Shape 247">
              <a:extLst>
                <a:ext uri="{FF2B5EF4-FFF2-40B4-BE49-F238E27FC236}">
                  <a16:creationId xmlns:a16="http://schemas.microsoft.com/office/drawing/2014/main" id="{C4639512-F927-40E9-B0E0-1E35BC3A1DD1}"/>
                </a:ext>
              </a:extLst>
            </p:cNvPr>
            <p:cNvSpPr/>
            <p:nvPr/>
          </p:nvSpPr>
          <p:spPr>
            <a:xfrm>
              <a:off x="11396493" y="4507701"/>
              <a:ext cx="3903009" cy="2260722"/>
            </a:xfrm>
            <a:custGeom>
              <a:avLst/>
              <a:gdLst>
                <a:gd name="connsiteX0" fmla="*/ 1958150 w 3902557"/>
                <a:gd name="connsiteY0" fmla="*/ 2260461 h 2260460"/>
                <a:gd name="connsiteX1" fmla="*/ 0 w 3902557"/>
                <a:gd name="connsiteY1" fmla="*/ 1123359 h 2260460"/>
                <a:gd name="connsiteX2" fmla="*/ 1947844 w 3902557"/>
                <a:gd name="connsiteY2" fmla="*/ 0 h 2260460"/>
                <a:gd name="connsiteX3" fmla="*/ 3902558 w 3902557"/>
                <a:gd name="connsiteY3" fmla="*/ 1137101 h 2260460"/>
              </a:gdLst>
              <a:ahLst/>
              <a:cxnLst>
                <a:cxn ang="0">
                  <a:pos x="connsiteX0" y="connsiteY0"/>
                </a:cxn>
                <a:cxn ang="0">
                  <a:pos x="connsiteX1" y="connsiteY1"/>
                </a:cxn>
                <a:cxn ang="0">
                  <a:pos x="connsiteX2" y="connsiteY2"/>
                </a:cxn>
                <a:cxn ang="0">
                  <a:pos x="connsiteX3" y="connsiteY3"/>
                </a:cxn>
              </a:cxnLst>
              <a:rect l="l" t="t" r="r" b="b"/>
              <a:pathLst>
                <a:path w="3902557" h="2260460">
                  <a:moveTo>
                    <a:pt x="1958150" y="2260461"/>
                  </a:moveTo>
                  <a:lnTo>
                    <a:pt x="0" y="1123359"/>
                  </a:lnTo>
                  <a:lnTo>
                    <a:pt x="1947844" y="0"/>
                  </a:lnTo>
                  <a:lnTo>
                    <a:pt x="3902558" y="1137101"/>
                  </a:lnTo>
                  <a:close/>
                </a:path>
              </a:pathLst>
            </a:custGeom>
            <a:solidFill>
              <a:srgbClr val="83A0F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49" name="Freeform: Shape 248">
              <a:extLst>
                <a:ext uri="{FF2B5EF4-FFF2-40B4-BE49-F238E27FC236}">
                  <a16:creationId xmlns:a16="http://schemas.microsoft.com/office/drawing/2014/main" id="{DCD03A1A-C556-4EDB-98EC-F3F706983B92}"/>
                </a:ext>
              </a:extLst>
            </p:cNvPr>
            <p:cNvSpPr/>
            <p:nvPr/>
          </p:nvSpPr>
          <p:spPr>
            <a:xfrm>
              <a:off x="13337690" y="2288208"/>
              <a:ext cx="1961812" cy="3356725"/>
            </a:xfrm>
            <a:custGeom>
              <a:avLst/>
              <a:gdLst>
                <a:gd name="connsiteX0" fmla="*/ 1961585 w 1961585"/>
                <a:gd name="connsiteY0" fmla="*/ 3356337 h 3356337"/>
                <a:gd name="connsiteX1" fmla="*/ 6871 w 1961585"/>
                <a:gd name="connsiteY1" fmla="*/ 2219236 h 3356337"/>
                <a:gd name="connsiteX2" fmla="*/ 0 w 1961585"/>
                <a:gd name="connsiteY2" fmla="*/ 0 h 3356337"/>
                <a:gd name="connsiteX3" fmla="*/ 1954715 w 1961585"/>
                <a:gd name="connsiteY3" fmla="*/ 1137101 h 3356337"/>
              </a:gdLst>
              <a:ahLst/>
              <a:cxnLst>
                <a:cxn ang="0">
                  <a:pos x="connsiteX0" y="connsiteY0"/>
                </a:cxn>
                <a:cxn ang="0">
                  <a:pos x="connsiteX1" y="connsiteY1"/>
                </a:cxn>
                <a:cxn ang="0">
                  <a:pos x="connsiteX2" y="connsiteY2"/>
                </a:cxn>
                <a:cxn ang="0">
                  <a:pos x="connsiteX3" y="connsiteY3"/>
                </a:cxn>
              </a:cxnLst>
              <a:rect l="l" t="t" r="r" b="b"/>
              <a:pathLst>
                <a:path w="1961585" h="3356337">
                  <a:moveTo>
                    <a:pt x="1961585" y="3356337"/>
                  </a:moveTo>
                  <a:lnTo>
                    <a:pt x="6871" y="2219236"/>
                  </a:lnTo>
                  <a:lnTo>
                    <a:pt x="0" y="0"/>
                  </a:lnTo>
                  <a:lnTo>
                    <a:pt x="1954715" y="1137101"/>
                  </a:lnTo>
                  <a:close/>
                </a:path>
              </a:pathLst>
            </a:custGeom>
            <a:solidFill>
              <a:srgbClr val="EA891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50" name="Freeform: Shape 249">
              <a:extLst>
                <a:ext uri="{FF2B5EF4-FFF2-40B4-BE49-F238E27FC236}">
                  <a16:creationId xmlns:a16="http://schemas.microsoft.com/office/drawing/2014/main" id="{509BD339-99DB-4227-BEAD-ABEE5508A7E3}"/>
                </a:ext>
              </a:extLst>
            </p:cNvPr>
            <p:cNvSpPr/>
            <p:nvPr/>
          </p:nvSpPr>
          <p:spPr>
            <a:xfrm>
              <a:off x="9458731" y="7850682"/>
              <a:ext cx="3899573" cy="2260721"/>
            </a:xfrm>
            <a:custGeom>
              <a:avLst/>
              <a:gdLst>
                <a:gd name="connsiteX0" fmla="*/ 1954714 w 3899122"/>
                <a:gd name="connsiteY0" fmla="*/ 2260460 h 2260459"/>
                <a:gd name="connsiteX1" fmla="*/ 0 w 3899122"/>
                <a:gd name="connsiteY1" fmla="*/ 1123360 h 2260459"/>
                <a:gd name="connsiteX2" fmla="*/ 1947844 w 3899122"/>
                <a:gd name="connsiteY2" fmla="*/ 0 h 2260459"/>
                <a:gd name="connsiteX3" fmla="*/ 3899122 w 3899122"/>
                <a:gd name="connsiteY3" fmla="*/ 1137101 h 2260459"/>
              </a:gdLst>
              <a:ahLst/>
              <a:cxnLst>
                <a:cxn ang="0">
                  <a:pos x="connsiteX0" y="connsiteY0"/>
                </a:cxn>
                <a:cxn ang="0">
                  <a:pos x="connsiteX1" y="connsiteY1"/>
                </a:cxn>
                <a:cxn ang="0">
                  <a:pos x="connsiteX2" y="connsiteY2"/>
                </a:cxn>
                <a:cxn ang="0">
                  <a:pos x="connsiteX3" y="connsiteY3"/>
                </a:cxn>
              </a:cxnLst>
              <a:rect l="l" t="t" r="r" b="b"/>
              <a:pathLst>
                <a:path w="3899122" h="2260459">
                  <a:moveTo>
                    <a:pt x="1954714" y="2260460"/>
                  </a:moveTo>
                  <a:lnTo>
                    <a:pt x="0" y="1123360"/>
                  </a:lnTo>
                  <a:lnTo>
                    <a:pt x="1947844" y="0"/>
                  </a:lnTo>
                  <a:lnTo>
                    <a:pt x="3899122" y="1137101"/>
                  </a:lnTo>
                  <a:close/>
                </a:path>
              </a:pathLst>
            </a:custGeom>
            <a:solidFill>
              <a:srgbClr val="EA891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51" name="Freeform: Shape 250">
              <a:extLst>
                <a:ext uri="{FF2B5EF4-FFF2-40B4-BE49-F238E27FC236}">
                  <a16:creationId xmlns:a16="http://schemas.microsoft.com/office/drawing/2014/main" id="{31873010-9C8A-4244-B8E9-FB5E60E2FB13}"/>
                </a:ext>
              </a:extLst>
            </p:cNvPr>
            <p:cNvSpPr/>
            <p:nvPr/>
          </p:nvSpPr>
          <p:spPr>
            <a:xfrm>
              <a:off x="13337690" y="1164718"/>
              <a:ext cx="3899573" cy="2260722"/>
            </a:xfrm>
            <a:custGeom>
              <a:avLst/>
              <a:gdLst>
                <a:gd name="connsiteX0" fmla="*/ 3864769 w 3899122"/>
                <a:gd name="connsiteY0" fmla="*/ 1116489 h 2260460"/>
                <a:gd name="connsiteX1" fmla="*/ 1944408 w 3899122"/>
                <a:gd name="connsiteY1" fmla="*/ 0 h 2260460"/>
                <a:gd name="connsiteX2" fmla="*/ 0 w 3899122"/>
                <a:gd name="connsiteY2" fmla="*/ 1123359 h 2260460"/>
                <a:gd name="connsiteX3" fmla="*/ 1954715 w 3899122"/>
                <a:gd name="connsiteY3" fmla="*/ 2260460 h 2260460"/>
                <a:gd name="connsiteX4" fmla="*/ 1985633 w 3899122"/>
                <a:gd name="connsiteY4" fmla="*/ 2239848 h 2260460"/>
                <a:gd name="connsiteX5" fmla="*/ 3899122 w 3899122"/>
                <a:gd name="connsiteY5" fmla="*/ 1137101 h 226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9122" h="2260460">
                  <a:moveTo>
                    <a:pt x="3864769" y="1116489"/>
                  </a:moveTo>
                  <a:lnTo>
                    <a:pt x="1944408" y="0"/>
                  </a:lnTo>
                  <a:lnTo>
                    <a:pt x="0" y="1123359"/>
                  </a:lnTo>
                  <a:lnTo>
                    <a:pt x="1954715" y="2260460"/>
                  </a:lnTo>
                  <a:lnTo>
                    <a:pt x="1985633" y="2239848"/>
                  </a:lnTo>
                  <a:lnTo>
                    <a:pt x="3899122" y="1137101"/>
                  </a:lnTo>
                  <a:close/>
                </a:path>
              </a:pathLst>
            </a:custGeom>
            <a:solidFill>
              <a:srgbClr val="F4B54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52" name="Freeform: Shape 251">
              <a:extLst>
                <a:ext uri="{FF2B5EF4-FFF2-40B4-BE49-F238E27FC236}">
                  <a16:creationId xmlns:a16="http://schemas.microsoft.com/office/drawing/2014/main" id="{D4806105-9A0F-4C8E-B04C-94999B60E072}"/>
                </a:ext>
              </a:extLst>
            </p:cNvPr>
            <p:cNvSpPr/>
            <p:nvPr/>
          </p:nvSpPr>
          <p:spPr>
            <a:xfrm>
              <a:off x="13351434" y="5644933"/>
              <a:ext cx="1951504" cy="3342982"/>
            </a:xfrm>
            <a:custGeom>
              <a:avLst/>
              <a:gdLst>
                <a:gd name="connsiteX0" fmla="*/ 1944407 w 1951278"/>
                <a:gd name="connsiteY0" fmla="*/ 0 h 3342595"/>
                <a:gd name="connsiteX1" fmla="*/ 0 w 1951278"/>
                <a:gd name="connsiteY1" fmla="*/ 1123359 h 3342595"/>
                <a:gd name="connsiteX2" fmla="*/ 6870 w 1951278"/>
                <a:gd name="connsiteY2" fmla="*/ 3342596 h 3342595"/>
                <a:gd name="connsiteX3" fmla="*/ 1951278 w 1951278"/>
                <a:gd name="connsiteY3" fmla="*/ 2219236 h 3342595"/>
              </a:gdLst>
              <a:ahLst/>
              <a:cxnLst>
                <a:cxn ang="0">
                  <a:pos x="connsiteX0" y="connsiteY0"/>
                </a:cxn>
                <a:cxn ang="0">
                  <a:pos x="connsiteX1" y="connsiteY1"/>
                </a:cxn>
                <a:cxn ang="0">
                  <a:pos x="connsiteX2" y="connsiteY2"/>
                </a:cxn>
                <a:cxn ang="0">
                  <a:pos x="connsiteX3" y="connsiteY3"/>
                </a:cxn>
              </a:cxnLst>
              <a:rect l="l" t="t" r="r" b="b"/>
              <a:pathLst>
                <a:path w="1951278" h="3342595">
                  <a:moveTo>
                    <a:pt x="1944407" y="0"/>
                  </a:moveTo>
                  <a:lnTo>
                    <a:pt x="0" y="1123359"/>
                  </a:lnTo>
                  <a:lnTo>
                    <a:pt x="6870" y="3342596"/>
                  </a:lnTo>
                  <a:lnTo>
                    <a:pt x="1951278" y="2219236"/>
                  </a:ln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53" name="Freeform: Shape 252">
              <a:extLst>
                <a:ext uri="{FF2B5EF4-FFF2-40B4-BE49-F238E27FC236}">
                  <a16:creationId xmlns:a16="http://schemas.microsoft.com/office/drawing/2014/main" id="{8A5FF491-BA02-47A5-BAB2-ABC8681B49C0}"/>
                </a:ext>
              </a:extLst>
            </p:cNvPr>
            <p:cNvSpPr/>
            <p:nvPr/>
          </p:nvSpPr>
          <p:spPr>
            <a:xfrm>
              <a:off x="15289195" y="2301950"/>
              <a:ext cx="1954939" cy="3342982"/>
            </a:xfrm>
            <a:custGeom>
              <a:avLst/>
              <a:gdLst>
                <a:gd name="connsiteX0" fmla="*/ 1947843 w 1954713"/>
                <a:gd name="connsiteY0" fmla="*/ 0 h 3342595"/>
                <a:gd name="connsiteX1" fmla="*/ 0 w 1954713"/>
                <a:gd name="connsiteY1" fmla="*/ 1123359 h 3342595"/>
                <a:gd name="connsiteX2" fmla="*/ 6870 w 1954713"/>
                <a:gd name="connsiteY2" fmla="*/ 3342596 h 3342595"/>
                <a:gd name="connsiteX3" fmla="*/ 1954714 w 1954713"/>
                <a:gd name="connsiteY3" fmla="*/ 2219236 h 3342595"/>
              </a:gdLst>
              <a:ahLst/>
              <a:cxnLst>
                <a:cxn ang="0">
                  <a:pos x="connsiteX0" y="connsiteY0"/>
                </a:cxn>
                <a:cxn ang="0">
                  <a:pos x="connsiteX1" y="connsiteY1"/>
                </a:cxn>
                <a:cxn ang="0">
                  <a:pos x="connsiteX2" y="connsiteY2"/>
                </a:cxn>
                <a:cxn ang="0">
                  <a:pos x="connsiteX3" y="connsiteY3"/>
                </a:cxn>
              </a:cxnLst>
              <a:rect l="l" t="t" r="r" b="b"/>
              <a:pathLst>
                <a:path w="1954713" h="3342595">
                  <a:moveTo>
                    <a:pt x="1947843" y="0"/>
                  </a:moveTo>
                  <a:lnTo>
                    <a:pt x="0" y="1123359"/>
                  </a:lnTo>
                  <a:lnTo>
                    <a:pt x="6870" y="3342596"/>
                  </a:lnTo>
                  <a:lnTo>
                    <a:pt x="1954714" y="2219236"/>
                  </a:lnTo>
                  <a:close/>
                </a:path>
              </a:pathLst>
            </a:custGeom>
            <a:solidFill>
              <a:srgbClr val="D35D22"/>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54" name="Freeform: Shape 253">
              <a:extLst>
                <a:ext uri="{FF2B5EF4-FFF2-40B4-BE49-F238E27FC236}">
                  <a16:creationId xmlns:a16="http://schemas.microsoft.com/office/drawing/2014/main" id="{40A343AA-009C-47C7-8E60-F8564C65A667}"/>
                </a:ext>
              </a:extLst>
            </p:cNvPr>
            <p:cNvSpPr/>
            <p:nvPr/>
          </p:nvSpPr>
          <p:spPr>
            <a:xfrm>
              <a:off x="11396493" y="5631190"/>
              <a:ext cx="1961812" cy="3356725"/>
            </a:xfrm>
            <a:custGeom>
              <a:avLst/>
              <a:gdLst>
                <a:gd name="connsiteX0" fmla="*/ 1958150 w 1961585"/>
                <a:gd name="connsiteY0" fmla="*/ 1137101 h 3356337"/>
                <a:gd name="connsiteX1" fmla="*/ 0 w 1961585"/>
                <a:gd name="connsiteY1" fmla="*/ 0 h 3356337"/>
                <a:gd name="connsiteX2" fmla="*/ 10307 w 1961585"/>
                <a:gd name="connsiteY2" fmla="*/ 2219236 h 3356337"/>
                <a:gd name="connsiteX3" fmla="*/ 1961585 w 1961585"/>
                <a:gd name="connsiteY3" fmla="*/ 3356337 h 3356337"/>
              </a:gdLst>
              <a:ahLst/>
              <a:cxnLst>
                <a:cxn ang="0">
                  <a:pos x="connsiteX0" y="connsiteY0"/>
                </a:cxn>
                <a:cxn ang="0">
                  <a:pos x="connsiteX1" y="connsiteY1"/>
                </a:cxn>
                <a:cxn ang="0">
                  <a:pos x="connsiteX2" y="connsiteY2"/>
                </a:cxn>
                <a:cxn ang="0">
                  <a:pos x="connsiteX3" y="connsiteY3"/>
                </a:cxn>
              </a:cxnLst>
              <a:rect l="l" t="t" r="r" b="b"/>
              <a:pathLst>
                <a:path w="1961585" h="3356337">
                  <a:moveTo>
                    <a:pt x="1958150" y="1137101"/>
                  </a:moveTo>
                  <a:lnTo>
                    <a:pt x="0" y="0"/>
                  </a:lnTo>
                  <a:lnTo>
                    <a:pt x="10307" y="2219236"/>
                  </a:lnTo>
                  <a:lnTo>
                    <a:pt x="1961585" y="3356337"/>
                  </a:lnTo>
                  <a:close/>
                </a:path>
              </a:pathLst>
            </a:custGeom>
            <a:solidFill>
              <a:srgbClr val="6380C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55" name="Freeform: Shape 254">
              <a:extLst>
                <a:ext uri="{FF2B5EF4-FFF2-40B4-BE49-F238E27FC236}">
                  <a16:creationId xmlns:a16="http://schemas.microsoft.com/office/drawing/2014/main" id="{8E53DD5A-3F8E-43E2-A9EE-38FB470F7B96}"/>
                </a:ext>
              </a:extLst>
            </p:cNvPr>
            <p:cNvSpPr/>
            <p:nvPr/>
          </p:nvSpPr>
          <p:spPr>
            <a:xfrm>
              <a:off x="15296066" y="4521443"/>
              <a:ext cx="1951505" cy="3342982"/>
            </a:xfrm>
            <a:custGeom>
              <a:avLst/>
              <a:gdLst>
                <a:gd name="connsiteX0" fmla="*/ 1947844 w 1951279"/>
                <a:gd name="connsiteY0" fmla="*/ 0 h 3342595"/>
                <a:gd name="connsiteX1" fmla="*/ 0 w 1951279"/>
                <a:gd name="connsiteY1" fmla="*/ 1123359 h 3342595"/>
                <a:gd name="connsiteX2" fmla="*/ 6871 w 1951279"/>
                <a:gd name="connsiteY2" fmla="*/ 3342595 h 3342595"/>
                <a:gd name="connsiteX3" fmla="*/ 1951279 w 1951279"/>
                <a:gd name="connsiteY3" fmla="*/ 2219236 h 3342595"/>
              </a:gdLst>
              <a:ahLst/>
              <a:cxnLst>
                <a:cxn ang="0">
                  <a:pos x="connsiteX0" y="connsiteY0"/>
                </a:cxn>
                <a:cxn ang="0">
                  <a:pos x="connsiteX1" y="connsiteY1"/>
                </a:cxn>
                <a:cxn ang="0">
                  <a:pos x="connsiteX2" y="connsiteY2"/>
                </a:cxn>
                <a:cxn ang="0">
                  <a:pos x="connsiteX3" y="connsiteY3"/>
                </a:cxn>
              </a:cxnLst>
              <a:rect l="l" t="t" r="r" b="b"/>
              <a:pathLst>
                <a:path w="1951279" h="3342595">
                  <a:moveTo>
                    <a:pt x="1947844" y="0"/>
                  </a:moveTo>
                  <a:lnTo>
                    <a:pt x="0" y="1123359"/>
                  </a:lnTo>
                  <a:lnTo>
                    <a:pt x="6871" y="3342595"/>
                  </a:lnTo>
                  <a:lnTo>
                    <a:pt x="1951279" y="2219236"/>
                  </a:lnTo>
                  <a:close/>
                </a:path>
              </a:pathLst>
            </a:custGeom>
            <a:solidFill>
              <a:srgbClr val="EA891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56" name="Freeform: Shape 255">
              <a:extLst>
                <a:ext uri="{FF2B5EF4-FFF2-40B4-BE49-F238E27FC236}">
                  <a16:creationId xmlns:a16="http://schemas.microsoft.com/office/drawing/2014/main" id="{94C8B1CC-E001-44E7-BE07-4CED5E4A9A1E}"/>
                </a:ext>
              </a:extLst>
            </p:cNvPr>
            <p:cNvSpPr/>
            <p:nvPr/>
          </p:nvSpPr>
          <p:spPr>
            <a:xfrm>
              <a:off x="11413672" y="8987915"/>
              <a:ext cx="1951505" cy="3342982"/>
            </a:xfrm>
            <a:custGeom>
              <a:avLst/>
              <a:gdLst>
                <a:gd name="connsiteX0" fmla="*/ 1944408 w 1951279"/>
                <a:gd name="connsiteY0" fmla="*/ 0 h 3342595"/>
                <a:gd name="connsiteX1" fmla="*/ 0 w 1951279"/>
                <a:gd name="connsiteY1" fmla="*/ 1123359 h 3342595"/>
                <a:gd name="connsiteX2" fmla="*/ 6871 w 1951279"/>
                <a:gd name="connsiteY2" fmla="*/ 3342595 h 3342595"/>
                <a:gd name="connsiteX3" fmla="*/ 1951279 w 1951279"/>
                <a:gd name="connsiteY3" fmla="*/ 2219236 h 3342595"/>
              </a:gdLst>
              <a:ahLst/>
              <a:cxnLst>
                <a:cxn ang="0">
                  <a:pos x="connsiteX0" y="connsiteY0"/>
                </a:cxn>
                <a:cxn ang="0">
                  <a:pos x="connsiteX1" y="connsiteY1"/>
                </a:cxn>
                <a:cxn ang="0">
                  <a:pos x="connsiteX2" y="connsiteY2"/>
                </a:cxn>
                <a:cxn ang="0">
                  <a:pos x="connsiteX3" y="connsiteY3"/>
                </a:cxn>
              </a:cxnLst>
              <a:rect l="l" t="t" r="r" b="b"/>
              <a:pathLst>
                <a:path w="1951279" h="3342595">
                  <a:moveTo>
                    <a:pt x="1944408" y="0"/>
                  </a:moveTo>
                  <a:lnTo>
                    <a:pt x="0" y="1123359"/>
                  </a:lnTo>
                  <a:lnTo>
                    <a:pt x="6871" y="3342595"/>
                  </a:lnTo>
                  <a:lnTo>
                    <a:pt x="1951279" y="2219236"/>
                  </a:lnTo>
                  <a:close/>
                </a:path>
              </a:pathLst>
            </a:custGeom>
            <a:solidFill>
              <a:srgbClr val="BA420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57" name="Freeform: Shape 256">
              <a:extLst>
                <a:ext uri="{FF2B5EF4-FFF2-40B4-BE49-F238E27FC236}">
                  <a16:creationId xmlns:a16="http://schemas.microsoft.com/office/drawing/2014/main" id="{E2F1517A-B7C2-4BFC-B781-A4D47C468423}"/>
                </a:ext>
              </a:extLst>
            </p:cNvPr>
            <p:cNvSpPr/>
            <p:nvPr/>
          </p:nvSpPr>
          <p:spPr>
            <a:xfrm>
              <a:off x="13358305" y="7864425"/>
              <a:ext cx="1951505" cy="3342983"/>
            </a:xfrm>
            <a:custGeom>
              <a:avLst/>
              <a:gdLst>
                <a:gd name="connsiteX0" fmla="*/ 1944408 w 1951279"/>
                <a:gd name="connsiteY0" fmla="*/ 0 h 3342596"/>
                <a:gd name="connsiteX1" fmla="*/ 0 w 1951279"/>
                <a:gd name="connsiteY1" fmla="*/ 1123360 h 3342596"/>
                <a:gd name="connsiteX2" fmla="*/ 6871 w 1951279"/>
                <a:gd name="connsiteY2" fmla="*/ 3342596 h 3342596"/>
                <a:gd name="connsiteX3" fmla="*/ 1951279 w 1951279"/>
                <a:gd name="connsiteY3" fmla="*/ 2219236 h 3342596"/>
              </a:gdLst>
              <a:ahLst/>
              <a:cxnLst>
                <a:cxn ang="0">
                  <a:pos x="connsiteX0" y="connsiteY0"/>
                </a:cxn>
                <a:cxn ang="0">
                  <a:pos x="connsiteX1" y="connsiteY1"/>
                </a:cxn>
                <a:cxn ang="0">
                  <a:pos x="connsiteX2" y="connsiteY2"/>
                </a:cxn>
                <a:cxn ang="0">
                  <a:pos x="connsiteX3" y="connsiteY3"/>
                </a:cxn>
              </a:cxnLst>
              <a:rect l="l" t="t" r="r" b="b"/>
              <a:pathLst>
                <a:path w="1951279" h="3342596">
                  <a:moveTo>
                    <a:pt x="1944408" y="0"/>
                  </a:moveTo>
                  <a:lnTo>
                    <a:pt x="0" y="1123360"/>
                  </a:lnTo>
                  <a:lnTo>
                    <a:pt x="6871" y="3342596"/>
                  </a:lnTo>
                  <a:lnTo>
                    <a:pt x="1951279" y="2219236"/>
                  </a:lnTo>
                  <a:close/>
                </a:path>
              </a:pathLst>
            </a:custGeom>
            <a:solidFill>
              <a:srgbClr val="83A0F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58" name="Freeform: Shape 257">
              <a:extLst>
                <a:ext uri="{FF2B5EF4-FFF2-40B4-BE49-F238E27FC236}">
                  <a16:creationId xmlns:a16="http://schemas.microsoft.com/office/drawing/2014/main" id="{41F82889-A05B-40FB-B6B1-5E02717CB7B0}"/>
                </a:ext>
              </a:extLst>
            </p:cNvPr>
            <p:cNvSpPr/>
            <p:nvPr/>
          </p:nvSpPr>
          <p:spPr>
            <a:xfrm>
              <a:off x="15302938" y="7867861"/>
              <a:ext cx="1961812" cy="3353289"/>
            </a:xfrm>
            <a:custGeom>
              <a:avLst/>
              <a:gdLst>
                <a:gd name="connsiteX0" fmla="*/ 1961585 w 1961585"/>
                <a:gd name="connsiteY0" fmla="*/ 3352902 h 3352901"/>
                <a:gd name="connsiteX1" fmla="*/ 6871 w 1961585"/>
                <a:gd name="connsiteY1" fmla="*/ 2219236 h 3352901"/>
                <a:gd name="connsiteX2" fmla="*/ 0 w 1961585"/>
                <a:gd name="connsiteY2" fmla="*/ 0 h 3352901"/>
                <a:gd name="connsiteX3" fmla="*/ 1954714 w 1961585"/>
                <a:gd name="connsiteY3" fmla="*/ 1137101 h 3352901"/>
              </a:gdLst>
              <a:ahLst/>
              <a:cxnLst>
                <a:cxn ang="0">
                  <a:pos x="connsiteX0" y="connsiteY0"/>
                </a:cxn>
                <a:cxn ang="0">
                  <a:pos x="connsiteX1" y="connsiteY1"/>
                </a:cxn>
                <a:cxn ang="0">
                  <a:pos x="connsiteX2" y="connsiteY2"/>
                </a:cxn>
                <a:cxn ang="0">
                  <a:pos x="connsiteX3" y="connsiteY3"/>
                </a:cxn>
              </a:cxnLst>
              <a:rect l="l" t="t" r="r" b="b"/>
              <a:pathLst>
                <a:path w="1961585" h="3352901">
                  <a:moveTo>
                    <a:pt x="1961585" y="3352902"/>
                  </a:moveTo>
                  <a:lnTo>
                    <a:pt x="6871" y="2219236"/>
                  </a:lnTo>
                  <a:lnTo>
                    <a:pt x="0" y="0"/>
                  </a:lnTo>
                  <a:lnTo>
                    <a:pt x="1954714" y="1137101"/>
                  </a:ln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59" name="Freeform: Shape 258">
              <a:extLst>
                <a:ext uri="{FF2B5EF4-FFF2-40B4-BE49-F238E27FC236}">
                  <a16:creationId xmlns:a16="http://schemas.microsoft.com/office/drawing/2014/main" id="{639473DF-B8E6-4FB3-B208-23D4398ED41A}"/>
                </a:ext>
              </a:extLst>
            </p:cNvPr>
            <p:cNvSpPr/>
            <p:nvPr/>
          </p:nvSpPr>
          <p:spPr>
            <a:xfrm>
              <a:off x="15302938" y="6740936"/>
              <a:ext cx="3899573" cy="2264157"/>
            </a:xfrm>
            <a:custGeom>
              <a:avLst/>
              <a:gdLst>
                <a:gd name="connsiteX0" fmla="*/ 1954714 w 3899122"/>
                <a:gd name="connsiteY0" fmla="*/ 2263896 h 2263895"/>
                <a:gd name="connsiteX1" fmla="*/ 0 w 3899122"/>
                <a:gd name="connsiteY1" fmla="*/ 1126795 h 2263895"/>
                <a:gd name="connsiteX2" fmla="*/ 1947844 w 3899122"/>
                <a:gd name="connsiteY2" fmla="*/ 0 h 2263895"/>
                <a:gd name="connsiteX3" fmla="*/ 3899122 w 3899122"/>
                <a:gd name="connsiteY3" fmla="*/ 1140536 h 2263895"/>
              </a:gdLst>
              <a:ahLst/>
              <a:cxnLst>
                <a:cxn ang="0">
                  <a:pos x="connsiteX0" y="connsiteY0"/>
                </a:cxn>
                <a:cxn ang="0">
                  <a:pos x="connsiteX1" y="connsiteY1"/>
                </a:cxn>
                <a:cxn ang="0">
                  <a:pos x="connsiteX2" y="connsiteY2"/>
                </a:cxn>
                <a:cxn ang="0">
                  <a:pos x="connsiteX3" y="connsiteY3"/>
                </a:cxn>
              </a:cxnLst>
              <a:rect l="l" t="t" r="r" b="b"/>
              <a:pathLst>
                <a:path w="3899122" h="2263895">
                  <a:moveTo>
                    <a:pt x="1954714" y="2263896"/>
                  </a:moveTo>
                  <a:lnTo>
                    <a:pt x="0" y="1126795"/>
                  </a:lnTo>
                  <a:lnTo>
                    <a:pt x="1947844" y="0"/>
                  </a:lnTo>
                  <a:lnTo>
                    <a:pt x="3899122" y="1140536"/>
                  </a:lnTo>
                  <a:close/>
                </a:path>
              </a:pathLst>
            </a:custGeom>
            <a:solidFill>
              <a:srgbClr val="6380C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60" name="Freeform: Shape 259">
              <a:extLst>
                <a:ext uri="{FF2B5EF4-FFF2-40B4-BE49-F238E27FC236}">
                  <a16:creationId xmlns:a16="http://schemas.microsoft.com/office/drawing/2014/main" id="{A905C5F3-41D2-427A-B65A-0FEAC5CABDA2}"/>
                </a:ext>
              </a:extLst>
            </p:cNvPr>
            <p:cNvSpPr/>
            <p:nvPr/>
          </p:nvSpPr>
          <p:spPr>
            <a:xfrm>
              <a:off x="17257878" y="7881604"/>
              <a:ext cx="1951505" cy="3342983"/>
            </a:xfrm>
            <a:custGeom>
              <a:avLst/>
              <a:gdLst>
                <a:gd name="connsiteX0" fmla="*/ 1944408 w 1951279"/>
                <a:gd name="connsiteY0" fmla="*/ 0 h 3342596"/>
                <a:gd name="connsiteX1" fmla="*/ 0 w 1951279"/>
                <a:gd name="connsiteY1" fmla="*/ 1123360 h 3342596"/>
                <a:gd name="connsiteX2" fmla="*/ 6871 w 1951279"/>
                <a:gd name="connsiteY2" fmla="*/ 3342596 h 3342596"/>
                <a:gd name="connsiteX3" fmla="*/ 1951279 w 1951279"/>
                <a:gd name="connsiteY3" fmla="*/ 2219236 h 3342596"/>
              </a:gdLst>
              <a:ahLst/>
              <a:cxnLst>
                <a:cxn ang="0">
                  <a:pos x="connsiteX0" y="connsiteY0"/>
                </a:cxn>
                <a:cxn ang="0">
                  <a:pos x="connsiteX1" y="connsiteY1"/>
                </a:cxn>
                <a:cxn ang="0">
                  <a:pos x="connsiteX2" y="connsiteY2"/>
                </a:cxn>
                <a:cxn ang="0">
                  <a:pos x="connsiteX3" y="connsiteY3"/>
                </a:cxn>
              </a:cxnLst>
              <a:rect l="l" t="t" r="r" b="b"/>
              <a:pathLst>
                <a:path w="1951279" h="3342596">
                  <a:moveTo>
                    <a:pt x="1944408" y="0"/>
                  </a:moveTo>
                  <a:lnTo>
                    <a:pt x="0" y="1123360"/>
                  </a:lnTo>
                  <a:lnTo>
                    <a:pt x="6871" y="3342596"/>
                  </a:lnTo>
                  <a:lnTo>
                    <a:pt x="1951279" y="2219236"/>
                  </a:ln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nvGrpSpPr>
            <p:cNvPr id="261" name="Graphic 3">
              <a:extLst>
                <a:ext uri="{FF2B5EF4-FFF2-40B4-BE49-F238E27FC236}">
                  <a16:creationId xmlns:a16="http://schemas.microsoft.com/office/drawing/2014/main" id="{A5BD7BAD-53FB-4276-BA5D-BF4E1B13D6C3}"/>
                </a:ext>
              </a:extLst>
            </p:cNvPr>
            <p:cNvGrpSpPr/>
            <p:nvPr/>
          </p:nvGrpSpPr>
          <p:grpSpPr>
            <a:xfrm>
              <a:off x="10984975" y="4787024"/>
              <a:ext cx="2159522" cy="4571160"/>
              <a:chOff x="10983528" y="4786470"/>
              <a:chExt cx="2159272" cy="4570631"/>
            </a:xfrm>
            <a:solidFill>
              <a:srgbClr val="000000"/>
            </a:solidFill>
          </p:grpSpPr>
          <p:sp>
            <p:nvSpPr>
              <p:cNvPr id="262" name="Freeform: Shape 261">
                <a:extLst>
                  <a:ext uri="{FF2B5EF4-FFF2-40B4-BE49-F238E27FC236}">
                    <a16:creationId xmlns:a16="http://schemas.microsoft.com/office/drawing/2014/main" id="{9BECDF22-3294-41E4-9ED1-9AEDAC0A2FEA}"/>
                  </a:ext>
                </a:extLst>
              </p:cNvPr>
              <p:cNvSpPr/>
              <p:nvPr/>
            </p:nvSpPr>
            <p:spPr>
              <a:xfrm>
                <a:off x="11017901" y="4786470"/>
                <a:ext cx="1169871" cy="4017540"/>
              </a:xfrm>
              <a:custGeom>
                <a:avLst/>
                <a:gdLst>
                  <a:gd name="connsiteX0" fmla="*/ 1119133 w 1169871"/>
                  <a:gd name="connsiteY0" fmla="*/ 2407 h 4017540"/>
                  <a:gd name="connsiteX1" fmla="*/ 1167227 w 1169871"/>
                  <a:gd name="connsiteY1" fmla="*/ 84856 h 4017540"/>
                  <a:gd name="connsiteX2" fmla="*/ 133188 w 1169871"/>
                  <a:gd name="connsiteY2" fmla="*/ 3966801 h 4017540"/>
                  <a:gd name="connsiteX3" fmla="*/ 50738 w 1169871"/>
                  <a:gd name="connsiteY3" fmla="*/ 4014897 h 4017540"/>
                  <a:gd name="connsiteX4" fmla="*/ 2644 w 1169871"/>
                  <a:gd name="connsiteY4" fmla="*/ 3932448 h 4017540"/>
                  <a:gd name="connsiteX5" fmla="*/ 1036684 w 1169871"/>
                  <a:gd name="connsiteY5" fmla="*/ 50502 h 4017540"/>
                  <a:gd name="connsiteX6" fmla="*/ 1119133 w 1169871"/>
                  <a:gd name="connsiteY6" fmla="*/ 2407 h 401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871" h="4017540">
                    <a:moveTo>
                      <a:pt x="1119133" y="2407"/>
                    </a:moveTo>
                    <a:cubicBezTo>
                      <a:pt x="1156922" y="12713"/>
                      <a:pt x="1177534" y="50502"/>
                      <a:pt x="1167227" y="84856"/>
                    </a:cubicBezTo>
                    <a:lnTo>
                      <a:pt x="133188" y="3966801"/>
                    </a:lnTo>
                    <a:cubicBezTo>
                      <a:pt x="122881" y="4004590"/>
                      <a:pt x="85092" y="4025202"/>
                      <a:pt x="50738" y="4014897"/>
                    </a:cubicBezTo>
                    <a:cubicBezTo>
                      <a:pt x="12950" y="4004590"/>
                      <a:pt x="-7662" y="3966801"/>
                      <a:pt x="2644" y="3932448"/>
                    </a:cubicBezTo>
                    <a:lnTo>
                      <a:pt x="1036684" y="50502"/>
                    </a:lnTo>
                    <a:cubicBezTo>
                      <a:pt x="1046990" y="16149"/>
                      <a:pt x="1084779" y="-7899"/>
                      <a:pt x="1119133" y="2407"/>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63" name="Freeform: Shape 262">
                <a:extLst>
                  <a:ext uri="{FF2B5EF4-FFF2-40B4-BE49-F238E27FC236}">
                    <a16:creationId xmlns:a16="http://schemas.microsoft.com/office/drawing/2014/main" id="{6C1B64AF-DAB3-4286-BAA0-260C6B88313A}"/>
                  </a:ext>
                </a:extLst>
              </p:cNvPr>
              <p:cNvSpPr/>
              <p:nvPr/>
            </p:nvSpPr>
            <p:spPr>
              <a:xfrm>
                <a:off x="11175641" y="8128543"/>
                <a:ext cx="1067383" cy="672318"/>
              </a:xfrm>
              <a:custGeom>
                <a:avLst/>
                <a:gdLst>
                  <a:gd name="connsiteX0" fmla="*/ 1057583 w 1067383"/>
                  <a:gd name="connsiteY0" fmla="*/ 638470 h 672318"/>
                  <a:gd name="connsiteX1" fmla="*/ 964828 w 1067383"/>
                  <a:gd name="connsiteY1" fmla="*/ 662517 h 672318"/>
                  <a:gd name="connsiteX2" fmla="*/ 33848 w 1067383"/>
                  <a:gd name="connsiteY2" fmla="*/ 126603 h 672318"/>
                  <a:gd name="connsiteX3" fmla="*/ 9801 w 1067383"/>
                  <a:gd name="connsiteY3" fmla="*/ 33849 h 672318"/>
                  <a:gd name="connsiteX4" fmla="*/ 102555 w 1067383"/>
                  <a:gd name="connsiteY4" fmla="*/ 9801 h 672318"/>
                  <a:gd name="connsiteX5" fmla="*/ 1033535 w 1067383"/>
                  <a:gd name="connsiteY5" fmla="*/ 545716 h 672318"/>
                  <a:gd name="connsiteX6" fmla="*/ 1057583 w 1067383"/>
                  <a:gd name="connsiteY6" fmla="*/ 638470 h 67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383" h="672318">
                    <a:moveTo>
                      <a:pt x="1057583" y="638470"/>
                    </a:moveTo>
                    <a:cubicBezTo>
                      <a:pt x="1040406" y="669388"/>
                      <a:pt x="995746" y="683130"/>
                      <a:pt x="964828" y="662517"/>
                    </a:cubicBezTo>
                    <a:lnTo>
                      <a:pt x="33848" y="126603"/>
                    </a:lnTo>
                    <a:cubicBezTo>
                      <a:pt x="2930" y="109426"/>
                      <a:pt x="-10811" y="64767"/>
                      <a:pt x="9801" y="33849"/>
                    </a:cubicBezTo>
                    <a:cubicBezTo>
                      <a:pt x="26978" y="2930"/>
                      <a:pt x="71637" y="-10811"/>
                      <a:pt x="102555" y="9801"/>
                    </a:cubicBezTo>
                    <a:lnTo>
                      <a:pt x="1033535" y="545716"/>
                    </a:lnTo>
                    <a:cubicBezTo>
                      <a:pt x="1064453" y="562892"/>
                      <a:pt x="1078194" y="604116"/>
                      <a:pt x="1057583" y="638470"/>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64" name="Freeform: Shape 263">
                <a:extLst>
                  <a:ext uri="{FF2B5EF4-FFF2-40B4-BE49-F238E27FC236}">
                    <a16:creationId xmlns:a16="http://schemas.microsoft.com/office/drawing/2014/main" id="{A036569B-D333-4DDB-97D2-B597A451BC1F}"/>
                  </a:ext>
                </a:extLst>
              </p:cNvPr>
              <p:cNvSpPr/>
              <p:nvPr/>
            </p:nvSpPr>
            <p:spPr>
              <a:xfrm>
                <a:off x="11364585" y="7434602"/>
                <a:ext cx="1067383" cy="672318"/>
              </a:xfrm>
              <a:custGeom>
                <a:avLst/>
                <a:gdLst>
                  <a:gd name="connsiteX0" fmla="*/ 1057583 w 1067383"/>
                  <a:gd name="connsiteY0" fmla="*/ 638470 h 672318"/>
                  <a:gd name="connsiteX1" fmla="*/ 964828 w 1067383"/>
                  <a:gd name="connsiteY1" fmla="*/ 662517 h 672318"/>
                  <a:gd name="connsiteX2" fmla="*/ 33848 w 1067383"/>
                  <a:gd name="connsiteY2" fmla="*/ 126603 h 672318"/>
                  <a:gd name="connsiteX3" fmla="*/ 9801 w 1067383"/>
                  <a:gd name="connsiteY3" fmla="*/ 33848 h 672318"/>
                  <a:gd name="connsiteX4" fmla="*/ 102555 w 1067383"/>
                  <a:gd name="connsiteY4" fmla="*/ 9801 h 672318"/>
                  <a:gd name="connsiteX5" fmla="*/ 1033535 w 1067383"/>
                  <a:gd name="connsiteY5" fmla="*/ 545716 h 672318"/>
                  <a:gd name="connsiteX6" fmla="*/ 1057583 w 1067383"/>
                  <a:gd name="connsiteY6" fmla="*/ 638470 h 67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383" h="672318">
                    <a:moveTo>
                      <a:pt x="1057583" y="638470"/>
                    </a:moveTo>
                    <a:cubicBezTo>
                      <a:pt x="1040406" y="669388"/>
                      <a:pt x="995746" y="683130"/>
                      <a:pt x="964828" y="662517"/>
                    </a:cubicBezTo>
                    <a:lnTo>
                      <a:pt x="33848" y="126603"/>
                    </a:lnTo>
                    <a:cubicBezTo>
                      <a:pt x="2930" y="109426"/>
                      <a:pt x="-10811" y="64767"/>
                      <a:pt x="9801" y="33848"/>
                    </a:cubicBezTo>
                    <a:cubicBezTo>
                      <a:pt x="26978" y="2930"/>
                      <a:pt x="71637" y="-10811"/>
                      <a:pt x="102555" y="9801"/>
                    </a:cubicBezTo>
                    <a:lnTo>
                      <a:pt x="1033535" y="545716"/>
                    </a:lnTo>
                    <a:cubicBezTo>
                      <a:pt x="1064453" y="562892"/>
                      <a:pt x="1078194" y="604116"/>
                      <a:pt x="1057583" y="638470"/>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65" name="Freeform: Shape 264">
                <a:extLst>
                  <a:ext uri="{FF2B5EF4-FFF2-40B4-BE49-F238E27FC236}">
                    <a16:creationId xmlns:a16="http://schemas.microsoft.com/office/drawing/2014/main" id="{6AD6B368-79FB-483F-944A-0CEE359CC3E0}"/>
                  </a:ext>
                </a:extLst>
              </p:cNvPr>
              <p:cNvSpPr/>
              <p:nvPr/>
            </p:nvSpPr>
            <p:spPr>
              <a:xfrm>
                <a:off x="11550094" y="6747532"/>
                <a:ext cx="1067383" cy="672318"/>
              </a:xfrm>
              <a:custGeom>
                <a:avLst/>
                <a:gdLst>
                  <a:gd name="connsiteX0" fmla="*/ 1057583 w 1067383"/>
                  <a:gd name="connsiteY0" fmla="*/ 638470 h 672318"/>
                  <a:gd name="connsiteX1" fmla="*/ 964828 w 1067383"/>
                  <a:gd name="connsiteY1" fmla="*/ 662517 h 672318"/>
                  <a:gd name="connsiteX2" fmla="*/ 33848 w 1067383"/>
                  <a:gd name="connsiteY2" fmla="*/ 126603 h 672318"/>
                  <a:gd name="connsiteX3" fmla="*/ 9801 w 1067383"/>
                  <a:gd name="connsiteY3" fmla="*/ 33848 h 672318"/>
                  <a:gd name="connsiteX4" fmla="*/ 102555 w 1067383"/>
                  <a:gd name="connsiteY4" fmla="*/ 9801 h 672318"/>
                  <a:gd name="connsiteX5" fmla="*/ 1033535 w 1067383"/>
                  <a:gd name="connsiteY5" fmla="*/ 545716 h 672318"/>
                  <a:gd name="connsiteX6" fmla="*/ 1057583 w 1067383"/>
                  <a:gd name="connsiteY6" fmla="*/ 638470 h 67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383" h="672318">
                    <a:moveTo>
                      <a:pt x="1057583" y="638470"/>
                    </a:moveTo>
                    <a:cubicBezTo>
                      <a:pt x="1040406" y="669388"/>
                      <a:pt x="995746" y="683130"/>
                      <a:pt x="964828" y="662517"/>
                    </a:cubicBezTo>
                    <a:lnTo>
                      <a:pt x="33848" y="126603"/>
                    </a:lnTo>
                    <a:cubicBezTo>
                      <a:pt x="2930" y="109426"/>
                      <a:pt x="-10811" y="64767"/>
                      <a:pt x="9801" y="33848"/>
                    </a:cubicBezTo>
                    <a:cubicBezTo>
                      <a:pt x="26978" y="2930"/>
                      <a:pt x="71637" y="-10811"/>
                      <a:pt x="102555" y="9801"/>
                    </a:cubicBezTo>
                    <a:lnTo>
                      <a:pt x="1033535" y="545716"/>
                    </a:lnTo>
                    <a:cubicBezTo>
                      <a:pt x="1064453" y="562892"/>
                      <a:pt x="1078195" y="604116"/>
                      <a:pt x="1057583" y="638470"/>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66" name="Freeform: Shape 265">
                <a:extLst>
                  <a:ext uri="{FF2B5EF4-FFF2-40B4-BE49-F238E27FC236}">
                    <a16:creationId xmlns:a16="http://schemas.microsoft.com/office/drawing/2014/main" id="{13035E85-8886-4361-BB08-21E5A272DB84}"/>
                  </a:ext>
                </a:extLst>
              </p:cNvPr>
              <p:cNvSpPr/>
              <p:nvPr/>
            </p:nvSpPr>
            <p:spPr>
              <a:xfrm>
                <a:off x="11739038" y="6053591"/>
                <a:ext cx="1065857" cy="672318"/>
              </a:xfrm>
              <a:custGeom>
                <a:avLst/>
                <a:gdLst>
                  <a:gd name="connsiteX0" fmla="*/ 1057583 w 1065857"/>
                  <a:gd name="connsiteY0" fmla="*/ 638470 h 672318"/>
                  <a:gd name="connsiteX1" fmla="*/ 964828 w 1065857"/>
                  <a:gd name="connsiteY1" fmla="*/ 662518 h 672318"/>
                  <a:gd name="connsiteX2" fmla="*/ 33848 w 1065857"/>
                  <a:gd name="connsiteY2" fmla="*/ 126603 h 672318"/>
                  <a:gd name="connsiteX3" fmla="*/ 9801 w 1065857"/>
                  <a:gd name="connsiteY3" fmla="*/ 33848 h 672318"/>
                  <a:gd name="connsiteX4" fmla="*/ 102555 w 1065857"/>
                  <a:gd name="connsiteY4" fmla="*/ 9801 h 672318"/>
                  <a:gd name="connsiteX5" fmla="*/ 1033535 w 1065857"/>
                  <a:gd name="connsiteY5" fmla="*/ 545716 h 672318"/>
                  <a:gd name="connsiteX6" fmla="*/ 1057583 w 1065857"/>
                  <a:gd name="connsiteY6" fmla="*/ 638470 h 67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857" h="672318">
                    <a:moveTo>
                      <a:pt x="1057583" y="638470"/>
                    </a:moveTo>
                    <a:cubicBezTo>
                      <a:pt x="1040406" y="669388"/>
                      <a:pt x="995746" y="683130"/>
                      <a:pt x="964828" y="662518"/>
                    </a:cubicBezTo>
                    <a:lnTo>
                      <a:pt x="33848" y="126603"/>
                    </a:lnTo>
                    <a:cubicBezTo>
                      <a:pt x="2930" y="109426"/>
                      <a:pt x="-10811" y="64767"/>
                      <a:pt x="9801" y="33848"/>
                    </a:cubicBezTo>
                    <a:cubicBezTo>
                      <a:pt x="26978" y="2930"/>
                      <a:pt x="71637" y="-10811"/>
                      <a:pt x="102555" y="9801"/>
                    </a:cubicBezTo>
                    <a:lnTo>
                      <a:pt x="1033535" y="545716"/>
                    </a:lnTo>
                    <a:cubicBezTo>
                      <a:pt x="1064453" y="562893"/>
                      <a:pt x="1074760" y="607552"/>
                      <a:pt x="1057583" y="638470"/>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67" name="Freeform: Shape 266">
                <a:extLst>
                  <a:ext uri="{FF2B5EF4-FFF2-40B4-BE49-F238E27FC236}">
                    <a16:creationId xmlns:a16="http://schemas.microsoft.com/office/drawing/2014/main" id="{796BBAAB-578E-458A-AB0D-4F096AA397E1}"/>
                  </a:ext>
                </a:extLst>
              </p:cNvPr>
              <p:cNvSpPr/>
              <p:nvPr/>
            </p:nvSpPr>
            <p:spPr>
              <a:xfrm>
                <a:off x="11924547" y="5359651"/>
                <a:ext cx="1067383" cy="672318"/>
              </a:xfrm>
              <a:custGeom>
                <a:avLst/>
                <a:gdLst>
                  <a:gd name="connsiteX0" fmla="*/ 1057583 w 1067383"/>
                  <a:gd name="connsiteY0" fmla="*/ 638470 h 672318"/>
                  <a:gd name="connsiteX1" fmla="*/ 964828 w 1067383"/>
                  <a:gd name="connsiteY1" fmla="*/ 662518 h 672318"/>
                  <a:gd name="connsiteX2" fmla="*/ 33849 w 1067383"/>
                  <a:gd name="connsiteY2" fmla="*/ 126603 h 672318"/>
                  <a:gd name="connsiteX3" fmla="*/ 9801 w 1067383"/>
                  <a:gd name="connsiteY3" fmla="*/ 33848 h 672318"/>
                  <a:gd name="connsiteX4" fmla="*/ 102556 w 1067383"/>
                  <a:gd name="connsiteY4" fmla="*/ 9801 h 672318"/>
                  <a:gd name="connsiteX5" fmla="*/ 1033535 w 1067383"/>
                  <a:gd name="connsiteY5" fmla="*/ 545715 h 672318"/>
                  <a:gd name="connsiteX6" fmla="*/ 1057583 w 1067383"/>
                  <a:gd name="connsiteY6" fmla="*/ 638470 h 67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383" h="672318">
                    <a:moveTo>
                      <a:pt x="1057583" y="638470"/>
                    </a:moveTo>
                    <a:cubicBezTo>
                      <a:pt x="1040406" y="669388"/>
                      <a:pt x="995747" y="683129"/>
                      <a:pt x="964828" y="662518"/>
                    </a:cubicBezTo>
                    <a:lnTo>
                      <a:pt x="33849" y="126603"/>
                    </a:lnTo>
                    <a:cubicBezTo>
                      <a:pt x="2930" y="109426"/>
                      <a:pt x="-10811" y="64766"/>
                      <a:pt x="9801" y="33848"/>
                    </a:cubicBezTo>
                    <a:cubicBezTo>
                      <a:pt x="26978" y="2930"/>
                      <a:pt x="71637" y="-10811"/>
                      <a:pt x="102556" y="9801"/>
                    </a:cubicBezTo>
                    <a:lnTo>
                      <a:pt x="1033535" y="545715"/>
                    </a:lnTo>
                    <a:cubicBezTo>
                      <a:pt x="1064454" y="566328"/>
                      <a:pt x="1078195" y="607552"/>
                      <a:pt x="1057583" y="638470"/>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68" name="Freeform: Shape 267">
                <a:extLst>
                  <a:ext uri="{FF2B5EF4-FFF2-40B4-BE49-F238E27FC236}">
                    <a16:creationId xmlns:a16="http://schemas.microsoft.com/office/drawing/2014/main" id="{D5322DB1-9BBC-46D8-9748-88039A0975FF}"/>
                  </a:ext>
                </a:extLst>
              </p:cNvPr>
              <p:cNvSpPr/>
              <p:nvPr/>
            </p:nvSpPr>
            <p:spPr>
              <a:xfrm>
                <a:off x="11436223" y="8066201"/>
                <a:ext cx="202685" cy="295439"/>
              </a:xfrm>
              <a:custGeom>
                <a:avLst/>
                <a:gdLst>
                  <a:gd name="connsiteX0" fmla="*/ 44659 w 202685"/>
                  <a:gd name="connsiteY0" fmla="*/ 0 h 295439"/>
                  <a:gd name="connsiteX1" fmla="*/ 103061 w 202685"/>
                  <a:gd name="connsiteY1" fmla="*/ 6871 h 295439"/>
                  <a:gd name="connsiteX2" fmla="*/ 154591 w 202685"/>
                  <a:gd name="connsiteY2" fmla="*/ 27483 h 295439"/>
                  <a:gd name="connsiteX3" fmla="*/ 185509 w 202685"/>
                  <a:gd name="connsiteY3" fmla="*/ 51530 h 295439"/>
                  <a:gd name="connsiteX4" fmla="*/ 195815 w 202685"/>
                  <a:gd name="connsiteY4" fmla="*/ 65271 h 295439"/>
                  <a:gd name="connsiteX5" fmla="*/ 202685 w 202685"/>
                  <a:gd name="connsiteY5" fmla="*/ 92754 h 295439"/>
                  <a:gd name="connsiteX6" fmla="*/ 151155 w 202685"/>
                  <a:gd name="connsiteY6" fmla="*/ 178638 h 295439"/>
                  <a:gd name="connsiteX7" fmla="*/ 0 w 202685"/>
                  <a:gd name="connsiteY7" fmla="*/ 295440 h 295439"/>
                  <a:gd name="connsiteX8" fmla="*/ 0 w 202685"/>
                  <a:gd name="connsiteY8" fmla="*/ 3435 h 295439"/>
                  <a:gd name="connsiteX9" fmla="*/ 44659 w 202685"/>
                  <a:gd name="connsiteY9" fmla="*/ 0 h 29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685" h="295439">
                    <a:moveTo>
                      <a:pt x="44659" y="0"/>
                    </a:moveTo>
                    <a:cubicBezTo>
                      <a:pt x="65271" y="0"/>
                      <a:pt x="85884" y="3435"/>
                      <a:pt x="103061" y="6871"/>
                    </a:cubicBezTo>
                    <a:cubicBezTo>
                      <a:pt x="123673" y="10306"/>
                      <a:pt x="140850" y="17177"/>
                      <a:pt x="154591" y="27483"/>
                    </a:cubicBezTo>
                    <a:cubicBezTo>
                      <a:pt x="168332" y="34354"/>
                      <a:pt x="175203" y="44660"/>
                      <a:pt x="185509" y="51530"/>
                    </a:cubicBezTo>
                    <a:cubicBezTo>
                      <a:pt x="188944" y="54965"/>
                      <a:pt x="192380" y="58401"/>
                      <a:pt x="195815" y="65271"/>
                    </a:cubicBezTo>
                    <a:cubicBezTo>
                      <a:pt x="199250" y="75578"/>
                      <a:pt x="202685" y="82448"/>
                      <a:pt x="202685" y="92754"/>
                    </a:cubicBezTo>
                    <a:cubicBezTo>
                      <a:pt x="202685" y="120237"/>
                      <a:pt x="185509" y="147720"/>
                      <a:pt x="151155" y="178638"/>
                    </a:cubicBezTo>
                    <a:lnTo>
                      <a:pt x="0" y="295440"/>
                    </a:lnTo>
                    <a:lnTo>
                      <a:pt x="0" y="3435"/>
                    </a:lnTo>
                    <a:cubicBezTo>
                      <a:pt x="17177" y="0"/>
                      <a:pt x="30918" y="0"/>
                      <a:pt x="44659" y="0"/>
                    </a:cubicBezTo>
                    <a:close/>
                  </a:path>
                </a:pathLst>
              </a:custGeom>
              <a:solidFill>
                <a:srgbClr val="BA420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69" name="Freeform: Shape 268">
                <a:extLst>
                  <a:ext uri="{FF2B5EF4-FFF2-40B4-BE49-F238E27FC236}">
                    <a16:creationId xmlns:a16="http://schemas.microsoft.com/office/drawing/2014/main" id="{617B7746-D6C7-48D3-ADE7-0E4CDBFAF7E2}"/>
                  </a:ext>
                </a:extLst>
              </p:cNvPr>
              <p:cNvSpPr/>
              <p:nvPr/>
            </p:nvSpPr>
            <p:spPr>
              <a:xfrm>
                <a:off x="11113300" y="7001243"/>
                <a:ext cx="322922" cy="1432540"/>
              </a:xfrm>
              <a:custGeom>
                <a:avLst/>
                <a:gdLst>
                  <a:gd name="connsiteX0" fmla="*/ 322923 w 322922"/>
                  <a:gd name="connsiteY0" fmla="*/ 0 h 1432540"/>
                  <a:gd name="connsiteX1" fmla="*/ 322923 w 322922"/>
                  <a:gd name="connsiteY1" fmla="*/ 1360398 h 1432540"/>
                  <a:gd name="connsiteX2" fmla="*/ 230168 w 322922"/>
                  <a:gd name="connsiteY2" fmla="*/ 1432541 h 1432540"/>
                  <a:gd name="connsiteX3" fmla="*/ 0 w 322922"/>
                  <a:gd name="connsiteY3" fmla="*/ 1326045 h 1432540"/>
                  <a:gd name="connsiteX4" fmla="*/ 0 w 322922"/>
                  <a:gd name="connsiteY4" fmla="*/ 1288256 h 1432540"/>
                  <a:gd name="connsiteX5" fmla="*/ 0 w 322922"/>
                  <a:gd name="connsiteY5" fmla="*/ 1315739 h 1432540"/>
                  <a:gd name="connsiteX6" fmla="*/ 0 w 322922"/>
                  <a:gd name="connsiteY6" fmla="*/ 164897 h 1432540"/>
                  <a:gd name="connsiteX7" fmla="*/ 0 w 322922"/>
                  <a:gd name="connsiteY7" fmla="*/ 137414 h 1432540"/>
                  <a:gd name="connsiteX8" fmla="*/ 0 w 322922"/>
                  <a:gd name="connsiteY8" fmla="*/ 0 h 143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922" h="1432540">
                    <a:moveTo>
                      <a:pt x="322923" y="0"/>
                    </a:moveTo>
                    <a:lnTo>
                      <a:pt x="322923" y="1360398"/>
                    </a:lnTo>
                    <a:lnTo>
                      <a:pt x="230168" y="1432541"/>
                    </a:lnTo>
                    <a:lnTo>
                      <a:pt x="0" y="1326045"/>
                    </a:lnTo>
                    <a:lnTo>
                      <a:pt x="0" y="1288256"/>
                    </a:lnTo>
                    <a:lnTo>
                      <a:pt x="0" y="1315739"/>
                    </a:lnTo>
                    <a:lnTo>
                      <a:pt x="0" y="164897"/>
                    </a:lnTo>
                    <a:lnTo>
                      <a:pt x="0" y="137414"/>
                    </a:lnTo>
                    <a:lnTo>
                      <a:pt x="0" y="0"/>
                    </a:lnTo>
                    <a:close/>
                  </a:path>
                </a:pathLst>
              </a:custGeom>
              <a:solidFill>
                <a:srgbClr val="B6C6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70" name="Freeform: Shape 269">
                <a:extLst>
                  <a:ext uri="{FF2B5EF4-FFF2-40B4-BE49-F238E27FC236}">
                    <a16:creationId xmlns:a16="http://schemas.microsoft.com/office/drawing/2014/main" id="{F25E22F4-3B7D-4EB0-ACC4-FDDC64E52591}"/>
                  </a:ext>
                </a:extLst>
              </p:cNvPr>
              <p:cNvSpPr/>
              <p:nvPr/>
            </p:nvSpPr>
            <p:spPr>
              <a:xfrm>
                <a:off x="11113300" y="8128038"/>
                <a:ext cx="525608" cy="332644"/>
              </a:xfrm>
              <a:custGeom>
                <a:avLst/>
                <a:gdLst>
                  <a:gd name="connsiteX0" fmla="*/ 0 w 525608"/>
                  <a:gd name="connsiteY0" fmla="*/ 161461 h 332644"/>
                  <a:gd name="connsiteX1" fmla="*/ 0 w 525608"/>
                  <a:gd name="connsiteY1" fmla="*/ 144285 h 332644"/>
                  <a:gd name="connsiteX2" fmla="*/ 322923 w 525608"/>
                  <a:gd name="connsiteY2" fmla="*/ 233603 h 332644"/>
                  <a:gd name="connsiteX3" fmla="*/ 326358 w 525608"/>
                  <a:gd name="connsiteY3" fmla="*/ 230168 h 332644"/>
                  <a:gd name="connsiteX4" fmla="*/ 388194 w 525608"/>
                  <a:gd name="connsiteY4" fmla="*/ 182073 h 332644"/>
                  <a:gd name="connsiteX5" fmla="*/ 474078 w 525608"/>
                  <a:gd name="connsiteY5" fmla="*/ 113366 h 332644"/>
                  <a:gd name="connsiteX6" fmla="*/ 525608 w 525608"/>
                  <a:gd name="connsiteY6" fmla="*/ 27482 h 332644"/>
                  <a:gd name="connsiteX7" fmla="*/ 518738 w 525608"/>
                  <a:gd name="connsiteY7" fmla="*/ 0 h 332644"/>
                  <a:gd name="connsiteX8" fmla="*/ 525608 w 525608"/>
                  <a:gd name="connsiteY8" fmla="*/ 27482 h 332644"/>
                  <a:gd name="connsiteX9" fmla="*/ 525608 w 525608"/>
                  <a:gd name="connsiteY9" fmla="*/ 103061 h 332644"/>
                  <a:gd name="connsiteX10" fmla="*/ 474078 w 525608"/>
                  <a:gd name="connsiteY10" fmla="*/ 188944 h 332644"/>
                  <a:gd name="connsiteX11" fmla="*/ 388194 w 525608"/>
                  <a:gd name="connsiteY11" fmla="*/ 257651 h 332644"/>
                  <a:gd name="connsiteX12" fmla="*/ 326358 w 525608"/>
                  <a:gd name="connsiteY12" fmla="*/ 305746 h 332644"/>
                  <a:gd name="connsiteX13" fmla="*/ 0 w 525608"/>
                  <a:gd name="connsiteY13" fmla="*/ 219862 h 332644"/>
                  <a:gd name="connsiteX14" fmla="*/ 0 w 525608"/>
                  <a:gd name="connsiteY14" fmla="*/ 188944 h 332644"/>
                  <a:gd name="connsiteX15" fmla="*/ 0 w 525608"/>
                  <a:gd name="connsiteY15" fmla="*/ 161461 h 33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5608" h="332644">
                    <a:moveTo>
                      <a:pt x="0" y="161461"/>
                    </a:moveTo>
                    <a:lnTo>
                      <a:pt x="0" y="144285"/>
                    </a:lnTo>
                    <a:cubicBezTo>
                      <a:pt x="27482" y="240475"/>
                      <a:pt x="182073" y="295440"/>
                      <a:pt x="322923" y="233603"/>
                    </a:cubicBezTo>
                    <a:lnTo>
                      <a:pt x="326358" y="230168"/>
                    </a:lnTo>
                    <a:lnTo>
                      <a:pt x="388194" y="182073"/>
                    </a:lnTo>
                    <a:lnTo>
                      <a:pt x="474078" y="113366"/>
                    </a:lnTo>
                    <a:cubicBezTo>
                      <a:pt x="508431" y="82448"/>
                      <a:pt x="525608" y="54965"/>
                      <a:pt x="525608" y="27482"/>
                    </a:cubicBezTo>
                    <a:cubicBezTo>
                      <a:pt x="525608" y="17177"/>
                      <a:pt x="522173" y="6871"/>
                      <a:pt x="518738" y="0"/>
                    </a:cubicBezTo>
                    <a:cubicBezTo>
                      <a:pt x="525608" y="10306"/>
                      <a:pt x="525608" y="20612"/>
                      <a:pt x="525608" y="27482"/>
                    </a:cubicBezTo>
                    <a:lnTo>
                      <a:pt x="525608" y="103061"/>
                    </a:lnTo>
                    <a:cubicBezTo>
                      <a:pt x="525608" y="130543"/>
                      <a:pt x="508431" y="158026"/>
                      <a:pt x="474078" y="188944"/>
                    </a:cubicBezTo>
                    <a:lnTo>
                      <a:pt x="388194" y="257651"/>
                    </a:lnTo>
                    <a:lnTo>
                      <a:pt x="326358" y="305746"/>
                    </a:lnTo>
                    <a:cubicBezTo>
                      <a:pt x="185509" y="367582"/>
                      <a:pt x="27482" y="316052"/>
                      <a:pt x="0" y="219862"/>
                    </a:cubicBezTo>
                    <a:lnTo>
                      <a:pt x="0" y="188944"/>
                    </a:lnTo>
                    <a:cubicBezTo>
                      <a:pt x="0" y="188944"/>
                      <a:pt x="0" y="161461"/>
                      <a:pt x="0" y="161461"/>
                    </a:cubicBezTo>
                    <a:close/>
                  </a:path>
                </a:pathLst>
              </a:custGeom>
              <a:solidFill>
                <a:srgbClr val="252535"/>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71" name="Freeform: Shape 270">
                <a:extLst>
                  <a:ext uri="{FF2B5EF4-FFF2-40B4-BE49-F238E27FC236}">
                    <a16:creationId xmlns:a16="http://schemas.microsoft.com/office/drawing/2014/main" id="{D71B7FFD-76AB-4FAB-901D-64FB161298A9}"/>
                  </a:ext>
                </a:extLst>
              </p:cNvPr>
              <p:cNvSpPr/>
              <p:nvPr/>
            </p:nvSpPr>
            <p:spPr>
              <a:xfrm>
                <a:off x="11917172" y="5725430"/>
                <a:ext cx="769452" cy="721882"/>
              </a:xfrm>
              <a:custGeom>
                <a:avLst/>
                <a:gdLst>
                  <a:gd name="connsiteX0" fmla="*/ 724859 w 769452"/>
                  <a:gd name="connsiteY0" fmla="*/ 25345 h 721882"/>
                  <a:gd name="connsiteX1" fmla="*/ 532479 w 769452"/>
                  <a:gd name="connsiteY1" fmla="*/ 59699 h 721882"/>
                  <a:gd name="connsiteX2" fmla="*/ 261087 w 769452"/>
                  <a:gd name="connsiteY2" fmla="*/ 441023 h 721882"/>
                  <a:gd name="connsiteX3" fmla="*/ 68707 w 769452"/>
                  <a:gd name="connsiteY3" fmla="*/ 358575 h 721882"/>
                  <a:gd name="connsiteX4" fmla="*/ 82448 w 769452"/>
                  <a:gd name="connsiteY4" fmla="*/ 441023 h 721882"/>
                  <a:gd name="connsiteX5" fmla="*/ 68707 w 769452"/>
                  <a:gd name="connsiteY5" fmla="*/ 502859 h 721882"/>
                  <a:gd name="connsiteX6" fmla="*/ 0 w 769452"/>
                  <a:gd name="connsiteY6" fmla="*/ 612790 h 721882"/>
                  <a:gd name="connsiteX7" fmla="*/ 212992 w 769452"/>
                  <a:gd name="connsiteY7" fmla="*/ 702110 h 721882"/>
                  <a:gd name="connsiteX8" fmla="*/ 429419 w 769452"/>
                  <a:gd name="connsiteY8" fmla="*/ 657450 h 721882"/>
                  <a:gd name="connsiteX9" fmla="*/ 508431 w 769452"/>
                  <a:gd name="connsiteY9" fmla="*/ 547519 h 721882"/>
                  <a:gd name="connsiteX10" fmla="*/ 717988 w 769452"/>
                  <a:gd name="connsiteY10" fmla="*/ 252079 h 721882"/>
                  <a:gd name="connsiteX11" fmla="*/ 745471 w 769452"/>
                  <a:gd name="connsiteY11" fmla="*/ 214290 h 721882"/>
                  <a:gd name="connsiteX12" fmla="*/ 724859 w 769452"/>
                  <a:gd name="connsiteY12" fmla="*/ 25345 h 72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452" h="721882">
                    <a:moveTo>
                      <a:pt x="724859" y="25345"/>
                    </a:moveTo>
                    <a:cubicBezTo>
                      <a:pt x="704247" y="4733"/>
                      <a:pt x="604622" y="-33056"/>
                      <a:pt x="532479" y="59699"/>
                    </a:cubicBezTo>
                    <a:cubicBezTo>
                      <a:pt x="532479" y="59699"/>
                      <a:pt x="261087" y="441023"/>
                      <a:pt x="261087" y="441023"/>
                    </a:cubicBezTo>
                    <a:lnTo>
                      <a:pt x="68707" y="358575"/>
                    </a:lnTo>
                    <a:cubicBezTo>
                      <a:pt x="79013" y="382622"/>
                      <a:pt x="82448" y="410105"/>
                      <a:pt x="82448" y="441023"/>
                    </a:cubicBezTo>
                    <a:cubicBezTo>
                      <a:pt x="79013" y="461635"/>
                      <a:pt x="75578" y="482247"/>
                      <a:pt x="68707" y="502859"/>
                    </a:cubicBezTo>
                    <a:cubicBezTo>
                      <a:pt x="54966" y="540648"/>
                      <a:pt x="27482" y="581872"/>
                      <a:pt x="0" y="612790"/>
                    </a:cubicBezTo>
                    <a:lnTo>
                      <a:pt x="212992" y="702110"/>
                    </a:lnTo>
                    <a:cubicBezTo>
                      <a:pt x="305746" y="739898"/>
                      <a:pt x="377889" y="722721"/>
                      <a:pt x="429419" y="657450"/>
                    </a:cubicBezTo>
                    <a:lnTo>
                      <a:pt x="508431" y="547519"/>
                    </a:lnTo>
                    <a:lnTo>
                      <a:pt x="717988" y="252079"/>
                    </a:lnTo>
                    <a:lnTo>
                      <a:pt x="745471" y="214290"/>
                    </a:lnTo>
                    <a:cubicBezTo>
                      <a:pt x="783259" y="152454"/>
                      <a:pt x="776389" y="73440"/>
                      <a:pt x="724859" y="25345"/>
                    </a:cubicBezTo>
                    <a:close/>
                  </a:path>
                </a:pathLst>
              </a:custGeom>
              <a:solidFill>
                <a:srgbClr val="FCC87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72" name="Freeform: Shape 271">
                <a:extLst>
                  <a:ext uri="{FF2B5EF4-FFF2-40B4-BE49-F238E27FC236}">
                    <a16:creationId xmlns:a16="http://schemas.microsoft.com/office/drawing/2014/main" id="{A39C65A1-B36C-48B7-974B-A29B76C52783}"/>
                  </a:ext>
                </a:extLst>
              </p:cNvPr>
              <p:cNvSpPr/>
              <p:nvPr/>
            </p:nvSpPr>
            <p:spPr>
              <a:xfrm>
                <a:off x="11185442" y="5766654"/>
                <a:ext cx="769451" cy="721882"/>
              </a:xfrm>
              <a:custGeom>
                <a:avLst/>
                <a:gdLst>
                  <a:gd name="connsiteX0" fmla="*/ 724858 w 769451"/>
                  <a:gd name="connsiteY0" fmla="*/ 25346 h 721882"/>
                  <a:gd name="connsiteX1" fmla="*/ 532479 w 769451"/>
                  <a:gd name="connsiteY1" fmla="*/ 59699 h 721882"/>
                  <a:gd name="connsiteX2" fmla="*/ 261086 w 769451"/>
                  <a:gd name="connsiteY2" fmla="*/ 441023 h 721882"/>
                  <a:gd name="connsiteX3" fmla="*/ 68707 w 769451"/>
                  <a:gd name="connsiteY3" fmla="*/ 358575 h 721882"/>
                  <a:gd name="connsiteX4" fmla="*/ 82448 w 769451"/>
                  <a:gd name="connsiteY4" fmla="*/ 441023 h 721882"/>
                  <a:gd name="connsiteX5" fmla="*/ 68707 w 769451"/>
                  <a:gd name="connsiteY5" fmla="*/ 502859 h 721882"/>
                  <a:gd name="connsiteX6" fmla="*/ 0 w 769451"/>
                  <a:gd name="connsiteY6" fmla="*/ 612790 h 721882"/>
                  <a:gd name="connsiteX7" fmla="*/ 212991 w 769451"/>
                  <a:gd name="connsiteY7" fmla="*/ 702110 h 721882"/>
                  <a:gd name="connsiteX8" fmla="*/ 429419 w 769451"/>
                  <a:gd name="connsiteY8" fmla="*/ 657450 h 721882"/>
                  <a:gd name="connsiteX9" fmla="*/ 508431 w 769451"/>
                  <a:gd name="connsiteY9" fmla="*/ 547519 h 721882"/>
                  <a:gd name="connsiteX10" fmla="*/ 717988 w 769451"/>
                  <a:gd name="connsiteY10" fmla="*/ 252078 h 721882"/>
                  <a:gd name="connsiteX11" fmla="*/ 745470 w 769451"/>
                  <a:gd name="connsiteY11" fmla="*/ 214290 h 721882"/>
                  <a:gd name="connsiteX12" fmla="*/ 724858 w 769451"/>
                  <a:gd name="connsiteY12" fmla="*/ 25346 h 72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451" h="721882">
                    <a:moveTo>
                      <a:pt x="724858" y="25346"/>
                    </a:moveTo>
                    <a:cubicBezTo>
                      <a:pt x="704247" y="4733"/>
                      <a:pt x="604621" y="-33056"/>
                      <a:pt x="532479" y="59699"/>
                    </a:cubicBezTo>
                    <a:cubicBezTo>
                      <a:pt x="532479" y="59699"/>
                      <a:pt x="261086" y="441023"/>
                      <a:pt x="261086" y="441023"/>
                    </a:cubicBezTo>
                    <a:lnTo>
                      <a:pt x="68707" y="358575"/>
                    </a:lnTo>
                    <a:cubicBezTo>
                      <a:pt x="79013" y="382622"/>
                      <a:pt x="82448" y="410105"/>
                      <a:pt x="82448" y="441023"/>
                    </a:cubicBezTo>
                    <a:cubicBezTo>
                      <a:pt x="79013" y="461635"/>
                      <a:pt x="75577" y="482247"/>
                      <a:pt x="68707" y="502859"/>
                    </a:cubicBezTo>
                    <a:cubicBezTo>
                      <a:pt x="54965" y="540648"/>
                      <a:pt x="27482" y="581872"/>
                      <a:pt x="0" y="612790"/>
                    </a:cubicBezTo>
                    <a:lnTo>
                      <a:pt x="212991" y="702110"/>
                    </a:lnTo>
                    <a:cubicBezTo>
                      <a:pt x="305746" y="739898"/>
                      <a:pt x="377889" y="722721"/>
                      <a:pt x="429419" y="657450"/>
                    </a:cubicBezTo>
                    <a:lnTo>
                      <a:pt x="508431" y="547519"/>
                    </a:lnTo>
                    <a:lnTo>
                      <a:pt x="717988" y="252078"/>
                    </a:lnTo>
                    <a:lnTo>
                      <a:pt x="745470" y="214290"/>
                    </a:lnTo>
                    <a:cubicBezTo>
                      <a:pt x="783259" y="155889"/>
                      <a:pt x="776388" y="73440"/>
                      <a:pt x="724858" y="25346"/>
                    </a:cubicBezTo>
                    <a:close/>
                  </a:path>
                </a:pathLst>
              </a:custGeom>
              <a:solidFill>
                <a:srgbClr val="F4B54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73" name="Freeform: Shape 272">
                <a:extLst>
                  <a:ext uri="{FF2B5EF4-FFF2-40B4-BE49-F238E27FC236}">
                    <a16:creationId xmlns:a16="http://schemas.microsoft.com/office/drawing/2014/main" id="{11EA0AA6-4510-4853-B630-0C271A407889}"/>
                  </a:ext>
                </a:extLst>
              </p:cNvPr>
              <p:cNvSpPr/>
              <p:nvPr/>
            </p:nvSpPr>
            <p:spPr>
              <a:xfrm>
                <a:off x="12250401" y="7629912"/>
                <a:ext cx="202685" cy="295439"/>
              </a:xfrm>
              <a:custGeom>
                <a:avLst/>
                <a:gdLst>
                  <a:gd name="connsiteX0" fmla="*/ 44659 w 202685"/>
                  <a:gd name="connsiteY0" fmla="*/ 0 h 295439"/>
                  <a:gd name="connsiteX1" fmla="*/ 103061 w 202685"/>
                  <a:gd name="connsiteY1" fmla="*/ 6871 h 295439"/>
                  <a:gd name="connsiteX2" fmla="*/ 154591 w 202685"/>
                  <a:gd name="connsiteY2" fmla="*/ 27482 h 295439"/>
                  <a:gd name="connsiteX3" fmla="*/ 185509 w 202685"/>
                  <a:gd name="connsiteY3" fmla="*/ 51530 h 295439"/>
                  <a:gd name="connsiteX4" fmla="*/ 195814 w 202685"/>
                  <a:gd name="connsiteY4" fmla="*/ 65271 h 295439"/>
                  <a:gd name="connsiteX5" fmla="*/ 202685 w 202685"/>
                  <a:gd name="connsiteY5" fmla="*/ 92754 h 295439"/>
                  <a:gd name="connsiteX6" fmla="*/ 151155 w 202685"/>
                  <a:gd name="connsiteY6" fmla="*/ 178638 h 295439"/>
                  <a:gd name="connsiteX7" fmla="*/ 0 w 202685"/>
                  <a:gd name="connsiteY7" fmla="*/ 295440 h 295439"/>
                  <a:gd name="connsiteX8" fmla="*/ 0 w 202685"/>
                  <a:gd name="connsiteY8" fmla="*/ 3435 h 295439"/>
                  <a:gd name="connsiteX9" fmla="*/ 44659 w 202685"/>
                  <a:gd name="connsiteY9" fmla="*/ 0 h 29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685" h="295439">
                    <a:moveTo>
                      <a:pt x="44659" y="0"/>
                    </a:moveTo>
                    <a:cubicBezTo>
                      <a:pt x="65271" y="0"/>
                      <a:pt x="85884" y="3435"/>
                      <a:pt x="103061" y="6871"/>
                    </a:cubicBezTo>
                    <a:cubicBezTo>
                      <a:pt x="123672" y="10306"/>
                      <a:pt x="140849" y="17177"/>
                      <a:pt x="154591" y="27482"/>
                    </a:cubicBezTo>
                    <a:cubicBezTo>
                      <a:pt x="168332" y="34354"/>
                      <a:pt x="175202" y="44659"/>
                      <a:pt x="185509" y="51530"/>
                    </a:cubicBezTo>
                    <a:cubicBezTo>
                      <a:pt x="188944" y="54965"/>
                      <a:pt x="192379" y="58401"/>
                      <a:pt x="195814" y="65271"/>
                    </a:cubicBezTo>
                    <a:cubicBezTo>
                      <a:pt x="199250" y="75578"/>
                      <a:pt x="202685" y="82448"/>
                      <a:pt x="202685" y="92754"/>
                    </a:cubicBezTo>
                    <a:cubicBezTo>
                      <a:pt x="202685" y="120237"/>
                      <a:pt x="185509" y="147720"/>
                      <a:pt x="151155" y="178638"/>
                    </a:cubicBezTo>
                    <a:lnTo>
                      <a:pt x="0" y="295440"/>
                    </a:lnTo>
                    <a:lnTo>
                      <a:pt x="0" y="3435"/>
                    </a:lnTo>
                    <a:cubicBezTo>
                      <a:pt x="17177" y="3435"/>
                      <a:pt x="30918" y="0"/>
                      <a:pt x="44659" y="0"/>
                    </a:cubicBezTo>
                    <a:close/>
                  </a:path>
                </a:pathLst>
              </a:custGeom>
              <a:solidFill>
                <a:srgbClr val="D35D22"/>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74" name="Freeform: Shape 273">
                <a:extLst>
                  <a:ext uri="{FF2B5EF4-FFF2-40B4-BE49-F238E27FC236}">
                    <a16:creationId xmlns:a16="http://schemas.microsoft.com/office/drawing/2014/main" id="{F2B64512-7288-457E-B94B-7E966C08E896}"/>
                  </a:ext>
                </a:extLst>
              </p:cNvPr>
              <p:cNvSpPr/>
              <p:nvPr/>
            </p:nvSpPr>
            <p:spPr>
              <a:xfrm>
                <a:off x="11927477" y="7695184"/>
                <a:ext cx="529044" cy="335908"/>
              </a:xfrm>
              <a:custGeom>
                <a:avLst/>
                <a:gdLst>
                  <a:gd name="connsiteX0" fmla="*/ 0 w 529044"/>
                  <a:gd name="connsiteY0" fmla="*/ 161461 h 335908"/>
                  <a:gd name="connsiteX1" fmla="*/ 0 w 529044"/>
                  <a:gd name="connsiteY1" fmla="*/ 144285 h 335908"/>
                  <a:gd name="connsiteX2" fmla="*/ 326358 w 529044"/>
                  <a:gd name="connsiteY2" fmla="*/ 230168 h 335908"/>
                  <a:gd name="connsiteX3" fmla="*/ 477515 w 529044"/>
                  <a:gd name="connsiteY3" fmla="*/ 113367 h 335908"/>
                  <a:gd name="connsiteX4" fmla="*/ 529045 w 529044"/>
                  <a:gd name="connsiteY4" fmla="*/ 27483 h 335908"/>
                  <a:gd name="connsiteX5" fmla="*/ 522174 w 529044"/>
                  <a:gd name="connsiteY5" fmla="*/ 0 h 335908"/>
                  <a:gd name="connsiteX6" fmla="*/ 529045 w 529044"/>
                  <a:gd name="connsiteY6" fmla="*/ 27483 h 335908"/>
                  <a:gd name="connsiteX7" fmla="*/ 529045 w 529044"/>
                  <a:gd name="connsiteY7" fmla="*/ 103061 h 335908"/>
                  <a:gd name="connsiteX8" fmla="*/ 477515 w 529044"/>
                  <a:gd name="connsiteY8" fmla="*/ 188944 h 335908"/>
                  <a:gd name="connsiteX9" fmla="*/ 326358 w 529044"/>
                  <a:gd name="connsiteY9" fmla="*/ 305746 h 335908"/>
                  <a:gd name="connsiteX10" fmla="*/ 0 w 529044"/>
                  <a:gd name="connsiteY10" fmla="*/ 219862 h 335908"/>
                  <a:gd name="connsiteX11" fmla="*/ 0 w 529044"/>
                  <a:gd name="connsiteY11" fmla="*/ 188944 h 335908"/>
                  <a:gd name="connsiteX12" fmla="*/ 0 w 529044"/>
                  <a:gd name="connsiteY12" fmla="*/ 161461 h 33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044" h="335908">
                    <a:moveTo>
                      <a:pt x="0" y="161461"/>
                    </a:moveTo>
                    <a:lnTo>
                      <a:pt x="0" y="144285"/>
                    </a:lnTo>
                    <a:cubicBezTo>
                      <a:pt x="27483" y="240475"/>
                      <a:pt x="185510" y="292005"/>
                      <a:pt x="326358" y="230168"/>
                    </a:cubicBezTo>
                    <a:lnTo>
                      <a:pt x="477515" y="113367"/>
                    </a:lnTo>
                    <a:cubicBezTo>
                      <a:pt x="511868" y="82448"/>
                      <a:pt x="529045" y="54966"/>
                      <a:pt x="529045" y="27483"/>
                    </a:cubicBezTo>
                    <a:cubicBezTo>
                      <a:pt x="529045" y="17177"/>
                      <a:pt x="525609" y="6871"/>
                      <a:pt x="522174" y="0"/>
                    </a:cubicBezTo>
                    <a:cubicBezTo>
                      <a:pt x="529045" y="10306"/>
                      <a:pt x="529045" y="17177"/>
                      <a:pt x="529045" y="27483"/>
                    </a:cubicBezTo>
                    <a:lnTo>
                      <a:pt x="529045" y="103061"/>
                    </a:lnTo>
                    <a:cubicBezTo>
                      <a:pt x="529045" y="130543"/>
                      <a:pt x="511868" y="158026"/>
                      <a:pt x="477515" y="188944"/>
                    </a:cubicBezTo>
                    <a:lnTo>
                      <a:pt x="326358" y="305746"/>
                    </a:lnTo>
                    <a:cubicBezTo>
                      <a:pt x="216428" y="377889"/>
                      <a:pt x="3436" y="309182"/>
                      <a:pt x="0" y="219862"/>
                    </a:cubicBezTo>
                    <a:lnTo>
                      <a:pt x="0" y="188944"/>
                    </a:lnTo>
                    <a:lnTo>
                      <a:pt x="0" y="161461"/>
                    </a:lnTo>
                    <a:close/>
                  </a:path>
                </a:pathLst>
              </a:custGeom>
              <a:solidFill>
                <a:srgbClr val="252535"/>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75" name="Freeform: Shape 274">
                <a:extLst>
                  <a:ext uri="{FF2B5EF4-FFF2-40B4-BE49-F238E27FC236}">
                    <a16:creationId xmlns:a16="http://schemas.microsoft.com/office/drawing/2014/main" id="{1DC3C215-FBAA-4668-B49B-A38C9E14FB3F}"/>
                  </a:ext>
                </a:extLst>
              </p:cNvPr>
              <p:cNvSpPr/>
              <p:nvPr/>
            </p:nvSpPr>
            <p:spPr>
              <a:xfrm>
                <a:off x="11109864" y="6811923"/>
                <a:ext cx="1143971" cy="1145942"/>
              </a:xfrm>
              <a:custGeom>
                <a:avLst/>
                <a:gdLst>
                  <a:gd name="connsiteX0" fmla="*/ 793566 w 1143971"/>
                  <a:gd name="connsiteY0" fmla="*/ 34729 h 1145942"/>
                  <a:gd name="connsiteX1" fmla="*/ 484385 w 1143971"/>
                  <a:gd name="connsiteY1" fmla="*/ 158402 h 1145942"/>
                  <a:gd name="connsiteX2" fmla="*/ 257651 w 1143971"/>
                  <a:gd name="connsiteY2" fmla="*/ 93130 h 1145942"/>
                  <a:gd name="connsiteX3" fmla="*/ 0 w 1143971"/>
                  <a:gd name="connsiteY3" fmla="*/ 247721 h 1145942"/>
                  <a:gd name="connsiteX4" fmla="*/ 817613 w 1143971"/>
                  <a:gd name="connsiteY4" fmla="*/ 392005 h 1145942"/>
                  <a:gd name="connsiteX5" fmla="*/ 817613 w 1143971"/>
                  <a:gd name="connsiteY5" fmla="*/ 1030981 h 1145942"/>
                  <a:gd name="connsiteX6" fmla="*/ 1143971 w 1143971"/>
                  <a:gd name="connsiteY6" fmla="*/ 1116865 h 1145942"/>
                  <a:gd name="connsiteX7" fmla="*/ 1143971 w 1143971"/>
                  <a:gd name="connsiteY7" fmla="*/ 209932 h 1145942"/>
                  <a:gd name="connsiteX8" fmla="*/ 793566 w 1143971"/>
                  <a:gd name="connsiteY8" fmla="*/ 34729 h 114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71" h="1145942">
                    <a:moveTo>
                      <a:pt x="793566" y="34729"/>
                    </a:moveTo>
                    <a:lnTo>
                      <a:pt x="484385" y="158402"/>
                    </a:lnTo>
                    <a:lnTo>
                      <a:pt x="257651" y="93130"/>
                    </a:lnTo>
                    <a:lnTo>
                      <a:pt x="0" y="247721"/>
                    </a:lnTo>
                    <a:cubicBezTo>
                      <a:pt x="178639" y="550032"/>
                      <a:pt x="580574" y="484760"/>
                      <a:pt x="817613" y="392005"/>
                    </a:cubicBezTo>
                    <a:lnTo>
                      <a:pt x="817613" y="1030981"/>
                    </a:lnTo>
                    <a:cubicBezTo>
                      <a:pt x="845096" y="1130606"/>
                      <a:pt x="1003123" y="1182136"/>
                      <a:pt x="1143971" y="1116865"/>
                    </a:cubicBezTo>
                    <a:lnTo>
                      <a:pt x="1143971" y="209932"/>
                    </a:lnTo>
                    <a:cubicBezTo>
                      <a:pt x="1143971" y="27859"/>
                      <a:pt x="972204" y="-51155"/>
                      <a:pt x="793566" y="34729"/>
                    </a:cubicBez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76" name="Freeform: Shape 275">
                <a:extLst>
                  <a:ext uri="{FF2B5EF4-FFF2-40B4-BE49-F238E27FC236}">
                    <a16:creationId xmlns:a16="http://schemas.microsoft.com/office/drawing/2014/main" id="{C2438AF7-BC85-4DC6-8FBA-DD4CA4F94BB7}"/>
                  </a:ext>
                </a:extLst>
              </p:cNvPr>
              <p:cNvSpPr/>
              <p:nvPr/>
            </p:nvSpPr>
            <p:spPr>
              <a:xfrm>
                <a:off x="10986191" y="5851903"/>
                <a:ext cx="1137821" cy="1369981"/>
              </a:xfrm>
              <a:custGeom>
                <a:avLst/>
                <a:gdLst>
                  <a:gd name="connsiteX0" fmla="*/ 1126795 w 1137821"/>
                  <a:gd name="connsiteY0" fmla="*/ 269890 h 1369981"/>
                  <a:gd name="connsiteX1" fmla="*/ 876014 w 1137821"/>
                  <a:gd name="connsiteY1" fmla="*/ 149653 h 1369981"/>
                  <a:gd name="connsiteX2" fmla="*/ 614927 w 1137821"/>
                  <a:gd name="connsiteY2" fmla="*/ 46593 h 1369981"/>
                  <a:gd name="connsiteX3" fmla="*/ 130544 w 1137821"/>
                  <a:gd name="connsiteY3" fmla="*/ 19110 h 1369981"/>
                  <a:gd name="connsiteX4" fmla="*/ 30918 w 1137821"/>
                  <a:gd name="connsiteY4" fmla="*/ 77511 h 1369981"/>
                  <a:gd name="connsiteX5" fmla="*/ 0 w 1137821"/>
                  <a:gd name="connsiteY5" fmla="*/ 156524 h 1369981"/>
                  <a:gd name="connsiteX6" fmla="*/ 0 w 1137821"/>
                  <a:gd name="connsiteY6" fmla="*/ 245843 h 1369981"/>
                  <a:gd name="connsiteX7" fmla="*/ 0 w 1137821"/>
                  <a:gd name="connsiteY7" fmla="*/ 445093 h 1369981"/>
                  <a:gd name="connsiteX8" fmla="*/ 0 w 1137821"/>
                  <a:gd name="connsiteY8" fmla="*/ 489753 h 1369981"/>
                  <a:gd name="connsiteX9" fmla="*/ 24048 w 1137821"/>
                  <a:gd name="connsiteY9" fmla="*/ 530977 h 1369981"/>
                  <a:gd name="connsiteX10" fmla="*/ 30918 w 1137821"/>
                  <a:gd name="connsiteY10" fmla="*/ 541283 h 1369981"/>
                  <a:gd name="connsiteX11" fmla="*/ 106496 w 1137821"/>
                  <a:gd name="connsiteY11" fmla="*/ 582507 h 1369981"/>
                  <a:gd name="connsiteX12" fmla="*/ 106496 w 1137821"/>
                  <a:gd name="connsiteY12" fmla="*/ 1152775 h 1369981"/>
                  <a:gd name="connsiteX13" fmla="*/ 158026 w 1137821"/>
                  <a:gd name="connsiteY13" fmla="*/ 1255836 h 1369981"/>
                  <a:gd name="connsiteX14" fmla="*/ 584010 w 1137821"/>
                  <a:gd name="connsiteY14" fmla="*/ 1355461 h 1369981"/>
                  <a:gd name="connsiteX15" fmla="*/ 882885 w 1137821"/>
                  <a:gd name="connsiteY15" fmla="*/ 1073763 h 1369981"/>
                  <a:gd name="connsiteX16" fmla="*/ 882885 w 1137821"/>
                  <a:gd name="connsiteY16" fmla="*/ 579072 h 1369981"/>
                  <a:gd name="connsiteX17" fmla="*/ 982510 w 1137821"/>
                  <a:gd name="connsiteY17" fmla="*/ 606555 h 1369981"/>
                  <a:gd name="connsiteX18" fmla="*/ 1126795 w 1137821"/>
                  <a:gd name="connsiteY18" fmla="*/ 269890 h 136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7821" h="1369981">
                    <a:moveTo>
                      <a:pt x="1126795" y="269890"/>
                    </a:moveTo>
                    <a:cubicBezTo>
                      <a:pt x="1089006" y="252714"/>
                      <a:pt x="955028" y="184007"/>
                      <a:pt x="876014" y="149653"/>
                    </a:cubicBezTo>
                    <a:cubicBezTo>
                      <a:pt x="797002" y="115300"/>
                      <a:pt x="693941" y="70640"/>
                      <a:pt x="614927" y="46593"/>
                    </a:cubicBezTo>
                    <a:cubicBezTo>
                      <a:pt x="422549" y="-11808"/>
                      <a:pt x="250781" y="-8373"/>
                      <a:pt x="130544" y="19110"/>
                    </a:cubicBezTo>
                    <a:cubicBezTo>
                      <a:pt x="89319" y="29416"/>
                      <a:pt x="51530" y="50028"/>
                      <a:pt x="30918" y="77511"/>
                    </a:cubicBezTo>
                    <a:cubicBezTo>
                      <a:pt x="10307" y="101558"/>
                      <a:pt x="0" y="129041"/>
                      <a:pt x="0" y="156524"/>
                    </a:cubicBezTo>
                    <a:lnTo>
                      <a:pt x="0" y="245843"/>
                    </a:lnTo>
                    <a:lnTo>
                      <a:pt x="0" y="445093"/>
                    </a:lnTo>
                    <a:lnTo>
                      <a:pt x="0" y="489753"/>
                    </a:lnTo>
                    <a:cubicBezTo>
                      <a:pt x="6871" y="506930"/>
                      <a:pt x="13741" y="520671"/>
                      <a:pt x="24048" y="530977"/>
                    </a:cubicBezTo>
                    <a:cubicBezTo>
                      <a:pt x="27483" y="534412"/>
                      <a:pt x="27483" y="537848"/>
                      <a:pt x="30918" y="541283"/>
                    </a:cubicBezTo>
                    <a:cubicBezTo>
                      <a:pt x="48095" y="561895"/>
                      <a:pt x="72143" y="575637"/>
                      <a:pt x="106496" y="582507"/>
                    </a:cubicBezTo>
                    <a:lnTo>
                      <a:pt x="106496" y="1152775"/>
                    </a:lnTo>
                    <a:cubicBezTo>
                      <a:pt x="116802" y="1190564"/>
                      <a:pt x="133978" y="1224918"/>
                      <a:pt x="158026" y="1255836"/>
                    </a:cubicBezTo>
                    <a:cubicBezTo>
                      <a:pt x="237039" y="1365767"/>
                      <a:pt x="443160" y="1389815"/>
                      <a:pt x="584010" y="1355461"/>
                    </a:cubicBezTo>
                    <a:cubicBezTo>
                      <a:pt x="663023" y="1334849"/>
                      <a:pt x="831355" y="1228353"/>
                      <a:pt x="882885" y="1073763"/>
                    </a:cubicBezTo>
                    <a:lnTo>
                      <a:pt x="882885" y="579072"/>
                    </a:lnTo>
                    <a:lnTo>
                      <a:pt x="982510" y="606555"/>
                    </a:lnTo>
                    <a:cubicBezTo>
                      <a:pt x="1071830" y="561895"/>
                      <a:pt x="1171455" y="393563"/>
                      <a:pt x="1126795" y="269890"/>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77" name="Freeform: Shape 276">
                <a:extLst>
                  <a:ext uri="{FF2B5EF4-FFF2-40B4-BE49-F238E27FC236}">
                    <a16:creationId xmlns:a16="http://schemas.microsoft.com/office/drawing/2014/main" id="{A961AE7F-57C4-4D59-B6E6-4BBE7A4ED4C4}"/>
                  </a:ext>
                </a:extLst>
              </p:cNvPr>
              <p:cNvSpPr/>
              <p:nvPr/>
            </p:nvSpPr>
            <p:spPr>
              <a:xfrm>
                <a:off x="11291937" y="5513736"/>
                <a:ext cx="309181" cy="508431"/>
              </a:xfrm>
              <a:custGeom>
                <a:avLst/>
                <a:gdLst>
                  <a:gd name="connsiteX0" fmla="*/ 309182 w 309181"/>
                  <a:gd name="connsiteY0" fmla="*/ 0 h 508431"/>
                  <a:gd name="connsiteX1" fmla="*/ 309182 w 309181"/>
                  <a:gd name="connsiteY1" fmla="*/ 381324 h 508431"/>
                  <a:gd name="connsiteX2" fmla="*/ 154591 w 309181"/>
                  <a:gd name="connsiteY2" fmla="*/ 508432 h 508431"/>
                  <a:gd name="connsiteX3" fmla="*/ 0 w 309181"/>
                  <a:gd name="connsiteY3" fmla="*/ 381324 h 508431"/>
                  <a:gd name="connsiteX4" fmla="*/ 0 w 309181"/>
                  <a:gd name="connsiteY4" fmla="*/ 0 h 508431"/>
                  <a:gd name="connsiteX5" fmla="*/ 309182 w 309181"/>
                  <a:gd name="connsiteY5" fmla="*/ 0 h 50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181" h="508431">
                    <a:moveTo>
                      <a:pt x="309182" y="0"/>
                    </a:moveTo>
                    <a:lnTo>
                      <a:pt x="309182" y="381324"/>
                    </a:lnTo>
                    <a:cubicBezTo>
                      <a:pt x="309182" y="450031"/>
                      <a:pt x="240475" y="508432"/>
                      <a:pt x="154591" y="508432"/>
                    </a:cubicBezTo>
                    <a:cubicBezTo>
                      <a:pt x="68707" y="508432"/>
                      <a:pt x="0" y="450031"/>
                      <a:pt x="0" y="381324"/>
                    </a:cubicBezTo>
                    <a:lnTo>
                      <a:pt x="0" y="0"/>
                    </a:lnTo>
                    <a:lnTo>
                      <a:pt x="309182" y="0"/>
                    </a:lnTo>
                    <a:close/>
                  </a:path>
                </a:pathLst>
              </a:custGeom>
              <a:solidFill>
                <a:srgbClr val="F4B54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78" name="Freeform: Shape 277">
                <a:extLst>
                  <a:ext uri="{FF2B5EF4-FFF2-40B4-BE49-F238E27FC236}">
                    <a16:creationId xmlns:a16="http://schemas.microsoft.com/office/drawing/2014/main" id="{A4966E5A-3200-4EC4-A376-F55C02B41AA2}"/>
                  </a:ext>
                </a:extLst>
              </p:cNvPr>
              <p:cNvSpPr/>
              <p:nvPr/>
            </p:nvSpPr>
            <p:spPr>
              <a:xfrm rot="-609620">
                <a:off x="11079069" y="5128482"/>
                <a:ext cx="735151" cy="735151"/>
              </a:xfrm>
              <a:custGeom>
                <a:avLst/>
                <a:gdLst>
                  <a:gd name="connsiteX0" fmla="*/ 735151 w 735151"/>
                  <a:gd name="connsiteY0" fmla="*/ 367576 h 735151"/>
                  <a:gd name="connsiteX1" fmla="*/ 367575 w 735151"/>
                  <a:gd name="connsiteY1" fmla="*/ 735151 h 735151"/>
                  <a:gd name="connsiteX2" fmla="*/ -1 w 735151"/>
                  <a:gd name="connsiteY2" fmla="*/ 367576 h 735151"/>
                  <a:gd name="connsiteX3" fmla="*/ 367575 w 735151"/>
                  <a:gd name="connsiteY3" fmla="*/ 0 h 735151"/>
                  <a:gd name="connsiteX4" fmla="*/ 735151 w 735151"/>
                  <a:gd name="connsiteY4" fmla="*/ 367576 h 735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151" h="735151">
                    <a:moveTo>
                      <a:pt x="735151" y="367576"/>
                    </a:moveTo>
                    <a:cubicBezTo>
                      <a:pt x="735151" y="570582"/>
                      <a:pt x="570582" y="735151"/>
                      <a:pt x="367575" y="735151"/>
                    </a:cubicBezTo>
                    <a:cubicBezTo>
                      <a:pt x="164569" y="735151"/>
                      <a:pt x="-1" y="570582"/>
                      <a:pt x="-1" y="367576"/>
                    </a:cubicBezTo>
                    <a:cubicBezTo>
                      <a:pt x="-1" y="164569"/>
                      <a:pt x="164569" y="0"/>
                      <a:pt x="367575" y="0"/>
                    </a:cubicBezTo>
                    <a:cubicBezTo>
                      <a:pt x="570582" y="0"/>
                      <a:pt x="735151" y="164570"/>
                      <a:pt x="735151" y="367576"/>
                    </a:cubicBezTo>
                    <a:close/>
                  </a:path>
                </a:pathLst>
              </a:custGeom>
              <a:solidFill>
                <a:srgbClr val="FCC87C"/>
              </a:solidFill>
              <a:ln w="34353"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79" name="Freeform: Shape 278">
                <a:extLst>
                  <a:ext uri="{FF2B5EF4-FFF2-40B4-BE49-F238E27FC236}">
                    <a16:creationId xmlns:a16="http://schemas.microsoft.com/office/drawing/2014/main" id="{CAECA0A8-1FDC-4760-A24A-007FC3D8476C}"/>
                  </a:ext>
                </a:extLst>
              </p:cNvPr>
              <p:cNvSpPr/>
              <p:nvPr/>
            </p:nvSpPr>
            <p:spPr>
              <a:xfrm>
                <a:off x="10983528" y="5007247"/>
                <a:ext cx="803468" cy="661079"/>
              </a:xfrm>
              <a:custGeom>
                <a:avLst/>
                <a:gdLst>
                  <a:gd name="connsiteX0" fmla="*/ 792794 w 803468"/>
                  <a:gd name="connsiteY0" fmla="*/ 46152 h 661079"/>
                  <a:gd name="connsiteX1" fmla="*/ 552320 w 803468"/>
                  <a:gd name="connsiteY1" fmla="*/ 32410 h 661079"/>
                  <a:gd name="connsiteX2" fmla="*/ 78242 w 803468"/>
                  <a:gd name="connsiteY2" fmla="*/ 630162 h 661079"/>
                  <a:gd name="connsiteX3" fmla="*/ 98854 w 803468"/>
                  <a:gd name="connsiteY3" fmla="*/ 661080 h 661079"/>
                  <a:gd name="connsiteX4" fmla="*/ 322152 w 803468"/>
                  <a:gd name="connsiteY4" fmla="*/ 386252 h 661079"/>
                  <a:gd name="connsiteX5" fmla="*/ 792794 w 803468"/>
                  <a:gd name="connsiteY5" fmla="*/ 46152 h 66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468" h="661079">
                    <a:moveTo>
                      <a:pt x="792794" y="46152"/>
                    </a:moveTo>
                    <a:cubicBezTo>
                      <a:pt x="734394" y="4927"/>
                      <a:pt x="675993" y="59893"/>
                      <a:pt x="552320" y="32410"/>
                    </a:cubicBezTo>
                    <a:cubicBezTo>
                      <a:pt x="78242" y="-115310"/>
                      <a:pt x="-124443" y="269450"/>
                      <a:pt x="78242" y="630162"/>
                    </a:cubicBezTo>
                    <a:cubicBezTo>
                      <a:pt x="85112" y="640467"/>
                      <a:pt x="91983" y="650773"/>
                      <a:pt x="98854" y="661080"/>
                    </a:cubicBezTo>
                    <a:cubicBezTo>
                      <a:pt x="112596" y="547713"/>
                      <a:pt x="195044" y="461829"/>
                      <a:pt x="322152" y="386252"/>
                    </a:cubicBezTo>
                    <a:cubicBezTo>
                      <a:pt x="524838" y="269450"/>
                      <a:pt x="868373" y="338157"/>
                      <a:pt x="792794" y="46152"/>
                    </a:cubicBezTo>
                    <a:close/>
                  </a:path>
                </a:pathLst>
              </a:custGeom>
              <a:solidFill>
                <a:srgbClr val="BA420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80" name="Freeform: Shape 279">
                <a:extLst>
                  <a:ext uri="{FF2B5EF4-FFF2-40B4-BE49-F238E27FC236}">
                    <a16:creationId xmlns:a16="http://schemas.microsoft.com/office/drawing/2014/main" id="{6BD436E1-C78D-4F11-8D80-10F256F272C7}"/>
                  </a:ext>
                </a:extLst>
              </p:cNvPr>
              <p:cNvSpPr/>
              <p:nvPr/>
            </p:nvSpPr>
            <p:spPr>
              <a:xfrm>
                <a:off x="11085816" y="5053400"/>
                <a:ext cx="758871" cy="803871"/>
              </a:xfrm>
              <a:custGeom>
                <a:avLst/>
                <a:gdLst>
                  <a:gd name="connsiteX0" fmla="*/ 738600 w 758871"/>
                  <a:gd name="connsiteY0" fmla="*/ 54965 h 803871"/>
                  <a:gd name="connsiteX1" fmla="*/ 693941 w 758871"/>
                  <a:gd name="connsiteY1" fmla="*/ 0 h 803871"/>
                  <a:gd name="connsiteX2" fmla="*/ 223298 w 758871"/>
                  <a:gd name="connsiteY2" fmla="*/ 340099 h 803871"/>
                  <a:gd name="connsiteX3" fmla="*/ 0 w 758871"/>
                  <a:gd name="connsiteY3" fmla="*/ 614927 h 803871"/>
                  <a:gd name="connsiteX4" fmla="*/ 309182 w 758871"/>
                  <a:gd name="connsiteY4" fmla="*/ 803872 h 803871"/>
                  <a:gd name="connsiteX5" fmla="*/ 474079 w 758871"/>
                  <a:gd name="connsiteY5" fmla="*/ 580574 h 803871"/>
                  <a:gd name="connsiteX6" fmla="*/ 453467 w 758871"/>
                  <a:gd name="connsiteY6" fmla="*/ 525608 h 803871"/>
                  <a:gd name="connsiteX7" fmla="*/ 491256 w 758871"/>
                  <a:gd name="connsiteY7" fmla="*/ 357276 h 803871"/>
                  <a:gd name="connsiteX8" fmla="*/ 601186 w 758871"/>
                  <a:gd name="connsiteY8" fmla="*/ 453466 h 803871"/>
                  <a:gd name="connsiteX9" fmla="*/ 738600 w 758871"/>
                  <a:gd name="connsiteY9" fmla="*/ 54965 h 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871" h="803871">
                    <a:moveTo>
                      <a:pt x="738600" y="54965"/>
                    </a:moveTo>
                    <a:cubicBezTo>
                      <a:pt x="728295" y="30918"/>
                      <a:pt x="711118" y="13741"/>
                      <a:pt x="693941" y="0"/>
                    </a:cubicBezTo>
                    <a:cubicBezTo>
                      <a:pt x="769519" y="292005"/>
                      <a:pt x="422549" y="223298"/>
                      <a:pt x="223298" y="340099"/>
                    </a:cubicBezTo>
                    <a:cubicBezTo>
                      <a:pt x="96190" y="412242"/>
                      <a:pt x="13742" y="501561"/>
                      <a:pt x="0" y="614927"/>
                    </a:cubicBezTo>
                    <a:cubicBezTo>
                      <a:pt x="61837" y="700811"/>
                      <a:pt x="178639" y="783259"/>
                      <a:pt x="309182" y="803872"/>
                    </a:cubicBezTo>
                    <a:cubicBezTo>
                      <a:pt x="343535" y="714552"/>
                      <a:pt x="405372" y="649281"/>
                      <a:pt x="474079" y="580574"/>
                    </a:cubicBezTo>
                    <a:cubicBezTo>
                      <a:pt x="467208" y="563397"/>
                      <a:pt x="456902" y="546220"/>
                      <a:pt x="453467" y="525608"/>
                    </a:cubicBezTo>
                    <a:cubicBezTo>
                      <a:pt x="429419" y="443160"/>
                      <a:pt x="446596" y="371017"/>
                      <a:pt x="491256" y="357276"/>
                    </a:cubicBezTo>
                    <a:cubicBezTo>
                      <a:pt x="529045" y="346970"/>
                      <a:pt x="573704" y="388194"/>
                      <a:pt x="601186" y="453466"/>
                    </a:cubicBezTo>
                    <a:cubicBezTo>
                      <a:pt x="711118" y="336664"/>
                      <a:pt x="800437" y="216427"/>
                      <a:pt x="738600" y="54965"/>
                    </a:cubicBezTo>
                    <a:close/>
                  </a:path>
                </a:pathLst>
              </a:custGeom>
              <a:solidFill>
                <a:srgbClr val="D35D22"/>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81" name="Freeform: Shape 280">
                <a:extLst>
                  <a:ext uri="{FF2B5EF4-FFF2-40B4-BE49-F238E27FC236}">
                    <a16:creationId xmlns:a16="http://schemas.microsoft.com/office/drawing/2014/main" id="{EE83EAAA-091D-4AAB-82DC-02C50DACB892}"/>
                  </a:ext>
                </a:extLst>
              </p:cNvPr>
              <p:cNvSpPr/>
              <p:nvPr/>
            </p:nvSpPr>
            <p:spPr>
              <a:xfrm>
                <a:off x="11972929" y="5339325"/>
                <a:ext cx="1169871" cy="4017776"/>
              </a:xfrm>
              <a:custGeom>
                <a:avLst/>
                <a:gdLst>
                  <a:gd name="connsiteX0" fmla="*/ 1119133 w 1169871"/>
                  <a:gd name="connsiteY0" fmla="*/ 2644 h 4017776"/>
                  <a:gd name="connsiteX1" fmla="*/ 1167228 w 1169871"/>
                  <a:gd name="connsiteY1" fmla="*/ 85092 h 4017776"/>
                  <a:gd name="connsiteX2" fmla="*/ 133187 w 1169871"/>
                  <a:gd name="connsiteY2" fmla="*/ 3967038 h 4017776"/>
                  <a:gd name="connsiteX3" fmla="*/ 50739 w 1169871"/>
                  <a:gd name="connsiteY3" fmla="*/ 4015132 h 4017776"/>
                  <a:gd name="connsiteX4" fmla="*/ 2644 w 1169871"/>
                  <a:gd name="connsiteY4" fmla="*/ 3932684 h 4017776"/>
                  <a:gd name="connsiteX5" fmla="*/ 1036684 w 1169871"/>
                  <a:gd name="connsiteY5" fmla="*/ 50739 h 4017776"/>
                  <a:gd name="connsiteX6" fmla="*/ 1119133 w 1169871"/>
                  <a:gd name="connsiteY6" fmla="*/ 2644 h 4017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9871" h="4017776">
                    <a:moveTo>
                      <a:pt x="1119133" y="2644"/>
                    </a:moveTo>
                    <a:cubicBezTo>
                      <a:pt x="1156921" y="12950"/>
                      <a:pt x="1177533" y="50739"/>
                      <a:pt x="1167228" y="85092"/>
                    </a:cubicBezTo>
                    <a:lnTo>
                      <a:pt x="133187" y="3967038"/>
                    </a:lnTo>
                    <a:cubicBezTo>
                      <a:pt x="122881" y="4004827"/>
                      <a:pt x="85092" y="4025439"/>
                      <a:pt x="50739" y="4015132"/>
                    </a:cubicBezTo>
                    <a:cubicBezTo>
                      <a:pt x="12950" y="4004827"/>
                      <a:pt x="-7662" y="3967038"/>
                      <a:pt x="2644" y="3932684"/>
                    </a:cubicBezTo>
                    <a:lnTo>
                      <a:pt x="1036684" y="50739"/>
                    </a:lnTo>
                    <a:cubicBezTo>
                      <a:pt x="1043555" y="12950"/>
                      <a:pt x="1081344" y="-7662"/>
                      <a:pt x="1119133" y="2644"/>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grpSp>
          <p:nvGrpSpPr>
            <p:cNvPr id="282" name="Graphic 3">
              <a:extLst>
                <a:ext uri="{FF2B5EF4-FFF2-40B4-BE49-F238E27FC236}">
                  <a16:creationId xmlns:a16="http://schemas.microsoft.com/office/drawing/2014/main" id="{A5BD7BAD-53FB-4276-BA5D-BF4E1B13D6C3}"/>
                </a:ext>
              </a:extLst>
            </p:cNvPr>
            <p:cNvGrpSpPr/>
            <p:nvPr/>
          </p:nvGrpSpPr>
          <p:grpSpPr>
            <a:xfrm>
              <a:off x="13457085" y="3650148"/>
              <a:ext cx="1629401" cy="3698915"/>
              <a:chOff x="13455352" y="3649726"/>
              <a:chExt cx="1629212" cy="3698487"/>
            </a:xfrm>
            <a:solidFill>
              <a:srgbClr val="000000"/>
            </a:solidFill>
          </p:grpSpPr>
          <p:sp>
            <p:nvSpPr>
              <p:cNvPr id="283" name="Freeform: Shape 282">
                <a:extLst>
                  <a:ext uri="{FF2B5EF4-FFF2-40B4-BE49-F238E27FC236}">
                    <a16:creationId xmlns:a16="http://schemas.microsoft.com/office/drawing/2014/main" id="{A8E2003A-54A4-4C0F-B3FC-406010BD06F3}"/>
                  </a:ext>
                </a:extLst>
              </p:cNvPr>
              <p:cNvSpPr/>
              <p:nvPr/>
            </p:nvSpPr>
            <p:spPr>
              <a:xfrm>
                <a:off x="14163890" y="7097433"/>
                <a:ext cx="532479" cy="250780"/>
              </a:xfrm>
              <a:custGeom>
                <a:avLst/>
                <a:gdLst>
                  <a:gd name="connsiteX0" fmla="*/ 261087 w 532479"/>
                  <a:gd name="connsiteY0" fmla="*/ 147720 h 250780"/>
                  <a:gd name="connsiteX1" fmla="*/ 292005 w 532479"/>
                  <a:gd name="connsiteY1" fmla="*/ 161461 h 250780"/>
                  <a:gd name="connsiteX2" fmla="*/ 305746 w 532479"/>
                  <a:gd name="connsiteY2" fmla="*/ 164896 h 250780"/>
                  <a:gd name="connsiteX3" fmla="*/ 322923 w 532479"/>
                  <a:gd name="connsiteY3" fmla="*/ 168332 h 250780"/>
                  <a:gd name="connsiteX4" fmla="*/ 343535 w 532479"/>
                  <a:gd name="connsiteY4" fmla="*/ 171768 h 250780"/>
                  <a:gd name="connsiteX5" fmla="*/ 346971 w 532479"/>
                  <a:gd name="connsiteY5" fmla="*/ 171768 h 250780"/>
                  <a:gd name="connsiteX6" fmla="*/ 374453 w 532479"/>
                  <a:gd name="connsiteY6" fmla="*/ 171768 h 250780"/>
                  <a:gd name="connsiteX7" fmla="*/ 377889 w 532479"/>
                  <a:gd name="connsiteY7" fmla="*/ 171768 h 250780"/>
                  <a:gd name="connsiteX8" fmla="*/ 405372 w 532479"/>
                  <a:gd name="connsiteY8" fmla="*/ 171768 h 250780"/>
                  <a:gd name="connsiteX9" fmla="*/ 408806 w 532479"/>
                  <a:gd name="connsiteY9" fmla="*/ 171768 h 250780"/>
                  <a:gd name="connsiteX10" fmla="*/ 432854 w 532479"/>
                  <a:gd name="connsiteY10" fmla="*/ 168332 h 250780"/>
                  <a:gd name="connsiteX11" fmla="*/ 436290 w 532479"/>
                  <a:gd name="connsiteY11" fmla="*/ 168332 h 250780"/>
                  <a:gd name="connsiteX12" fmla="*/ 456902 w 532479"/>
                  <a:gd name="connsiteY12" fmla="*/ 161461 h 250780"/>
                  <a:gd name="connsiteX13" fmla="*/ 460337 w 532479"/>
                  <a:gd name="connsiteY13" fmla="*/ 161461 h 250780"/>
                  <a:gd name="connsiteX14" fmla="*/ 484385 w 532479"/>
                  <a:gd name="connsiteY14" fmla="*/ 151155 h 250780"/>
                  <a:gd name="connsiteX15" fmla="*/ 532479 w 532479"/>
                  <a:gd name="connsiteY15" fmla="*/ 85884 h 250780"/>
                  <a:gd name="connsiteX16" fmla="*/ 532479 w 532479"/>
                  <a:gd name="connsiteY16" fmla="*/ 161461 h 250780"/>
                  <a:gd name="connsiteX17" fmla="*/ 484385 w 532479"/>
                  <a:gd name="connsiteY17" fmla="*/ 226733 h 250780"/>
                  <a:gd name="connsiteX18" fmla="*/ 460337 w 532479"/>
                  <a:gd name="connsiteY18" fmla="*/ 237039 h 250780"/>
                  <a:gd name="connsiteX19" fmla="*/ 453467 w 532479"/>
                  <a:gd name="connsiteY19" fmla="*/ 240475 h 250780"/>
                  <a:gd name="connsiteX20" fmla="*/ 439725 w 532479"/>
                  <a:gd name="connsiteY20" fmla="*/ 243910 h 250780"/>
                  <a:gd name="connsiteX21" fmla="*/ 432854 w 532479"/>
                  <a:gd name="connsiteY21" fmla="*/ 247345 h 250780"/>
                  <a:gd name="connsiteX22" fmla="*/ 429419 w 532479"/>
                  <a:gd name="connsiteY22" fmla="*/ 247345 h 250780"/>
                  <a:gd name="connsiteX23" fmla="*/ 425983 w 532479"/>
                  <a:gd name="connsiteY23" fmla="*/ 247345 h 250780"/>
                  <a:gd name="connsiteX24" fmla="*/ 408806 w 532479"/>
                  <a:gd name="connsiteY24" fmla="*/ 250780 h 250780"/>
                  <a:gd name="connsiteX25" fmla="*/ 401936 w 532479"/>
                  <a:gd name="connsiteY25" fmla="*/ 250780 h 250780"/>
                  <a:gd name="connsiteX26" fmla="*/ 398501 w 532479"/>
                  <a:gd name="connsiteY26" fmla="*/ 250780 h 250780"/>
                  <a:gd name="connsiteX27" fmla="*/ 391630 w 532479"/>
                  <a:gd name="connsiteY27" fmla="*/ 250780 h 250780"/>
                  <a:gd name="connsiteX28" fmla="*/ 374453 w 532479"/>
                  <a:gd name="connsiteY28" fmla="*/ 250780 h 250780"/>
                  <a:gd name="connsiteX29" fmla="*/ 371018 w 532479"/>
                  <a:gd name="connsiteY29" fmla="*/ 250780 h 250780"/>
                  <a:gd name="connsiteX30" fmla="*/ 367583 w 532479"/>
                  <a:gd name="connsiteY30" fmla="*/ 250780 h 250780"/>
                  <a:gd name="connsiteX31" fmla="*/ 360712 w 532479"/>
                  <a:gd name="connsiteY31" fmla="*/ 250780 h 250780"/>
                  <a:gd name="connsiteX32" fmla="*/ 343535 w 532479"/>
                  <a:gd name="connsiteY32" fmla="*/ 250780 h 250780"/>
                  <a:gd name="connsiteX33" fmla="*/ 340099 w 532479"/>
                  <a:gd name="connsiteY33" fmla="*/ 250780 h 250780"/>
                  <a:gd name="connsiteX34" fmla="*/ 336665 w 532479"/>
                  <a:gd name="connsiteY34" fmla="*/ 250780 h 250780"/>
                  <a:gd name="connsiteX35" fmla="*/ 322923 w 532479"/>
                  <a:gd name="connsiteY35" fmla="*/ 247345 h 250780"/>
                  <a:gd name="connsiteX36" fmla="*/ 316053 w 532479"/>
                  <a:gd name="connsiteY36" fmla="*/ 247345 h 250780"/>
                  <a:gd name="connsiteX37" fmla="*/ 298876 w 532479"/>
                  <a:gd name="connsiteY37" fmla="*/ 243910 h 250780"/>
                  <a:gd name="connsiteX38" fmla="*/ 292005 w 532479"/>
                  <a:gd name="connsiteY38" fmla="*/ 240475 h 250780"/>
                  <a:gd name="connsiteX39" fmla="*/ 288569 w 532479"/>
                  <a:gd name="connsiteY39" fmla="*/ 240475 h 250780"/>
                  <a:gd name="connsiteX40" fmla="*/ 257651 w 532479"/>
                  <a:gd name="connsiteY40" fmla="*/ 226733 h 250780"/>
                  <a:gd name="connsiteX41" fmla="*/ 0 w 532479"/>
                  <a:gd name="connsiteY41" fmla="*/ 75578 h 250780"/>
                  <a:gd name="connsiteX42" fmla="*/ 0 w 532479"/>
                  <a:gd name="connsiteY42" fmla="*/ 0 h 250780"/>
                  <a:gd name="connsiteX43" fmla="*/ 261087 w 532479"/>
                  <a:gd name="connsiteY43" fmla="*/ 147720 h 25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32479" h="250780">
                    <a:moveTo>
                      <a:pt x="261087" y="147720"/>
                    </a:moveTo>
                    <a:cubicBezTo>
                      <a:pt x="271392" y="154591"/>
                      <a:pt x="281699" y="158026"/>
                      <a:pt x="292005" y="161461"/>
                    </a:cubicBezTo>
                    <a:cubicBezTo>
                      <a:pt x="295440" y="161461"/>
                      <a:pt x="298876" y="164896"/>
                      <a:pt x="305746" y="164896"/>
                    </a:cubicBezTo>
                    <a:cubicBezTo>
                      <a:pt x="312617" y="164896"/>
                      <a:pt x="316053" y="168332"/>
                      <a:pt x="322923" y="168332"/>
                    </a:cubicBezTo>
                    <a:cubicBezTo>
                      <a:pt x="329794" y="168332"/>
                      <a:pt x="336665" y="171768"/>
                      <a:pt x="343535" y="171768"/>
                    </a:cubicBezTo>
                    <a:cubicBezTo>
                      <a:pt x="343535" y="171768"/>
                      <a:pt x="346971" y="171768"/>
                      <a:pt x="346971" y="171768"/>
                    </a:cubicBezTo>
                    <a:cubicBezTo>
                      <a:pt x="357276" y="171768"/>
                      <a:pt x="364147" y="171768"/>
                      <a:pt x="374453" y="171768"/>
                    </a:cubicBezTo>
                    <a:cubicBezTo>
                      <a:pt x="374453" y="171768"/>
                      <a:pt x="377889" y="171768"/>
                      <a:pt x="377889" y="171768"/>
                    </a:cubicBezTo>
                    <a:cubicBezTo>
                      <a:pt x="388195" y="171768"/>
                      <a:pt x="395065" y="171768"/>
                      <a:pt x="405372" y="171768"/>
                    </a:cubicBezTo>
                    <a:cubicBezTo>
                      <a:pt x="405372" y="171768"/>
                      <a:pt x="408806" y="171768"/>
                      <a:pt x="408806" y="171768"/>
                    </a:cubicBezTo>
                    <a:cubicBezTo>
                      <a:pt x="419113" y="171768"/>
                      <a:pt x="425983" y="168332"/>
                      <a:pt x="432854" y="168332"/>
                    </a:cubicBezTo>
                    <a:cubicBezTo>
                      <a:pt x="432854" y="168332"/>
                      <a:pt x="436290" y="168332"/>
                      <a:pt x="436290" y="168332"/>
                    </a:cubicBezTo>
                    <a:cubicBezTo>
                      <a:pt x="443160" y="164896"/>
                      <a:pt x="450031" y="164896"/>
                      <a:pt x="456902" y="161461"/>
                    </a:cubicBezTo>
                    <a:cubicBezTo>
                      <a:pt x="456902" y="161461"/>
                      <a:pt x="460337" y="161461"/>
                      <a:pt x="460337" y="161461"/>
                    </a:cubicBezTo>
                    <a:cubicBezTo>
                      <a:pt x="467208" y="158026"/>
                      <a:pt x="477513" y="154591"/>
                      <a:pt x="484385" y="151155"/>
                    </a:cubicBezTo>
                    <a:cubicBezTo>
                      <a:pt x="515303" y="133978"/>
                      <a:pt x="532479" y="109931"/>
                      <a:pt x="532479" y="85884"/>
                    </a:cubicBezTo>
                    <a:lnTo>
                      <a:pt x="532479" y="161461"/>
                    </a:lnTo>
                    <a:cubicBezTo>
                      <a:pt x="532479" y="185509"/>
                      <a:pt x="515303" y="209556"/>
                      <a:pt x="484385" y="226733"/>
                    </a:cubicBezTo>
                    <a:cubicBezTo>
                      <a:pt x="477513" y="230168"/>
                      <a:pt x="470643" y="233603"/>
                      <a:pt x="460337" y="237039"/>
                    </a:cubicBezTo>
                    <a:cubicBezTo>
                      <a:pt x="456902" y="237039"/>
                      <a:pt x="456902" y="237039"/>
                      <a:pt x="453467" y="240475"/>
                    </a:cubicBezTo>
                    <a:cubicBezTo>
                      <a:pt x="450031" y="240475"/>
                      <a:pt x="443160" y="243910"/>
                      <a:pt x="439725" y="243910"/>
                    </a:cubicBezTo>
                    <a:cubicBezTo>
                      <a:pt x="436290" y="243910"/>
                      <a:pt x="432854" y="243910"/>
                      <a:pt x="432854" y="247345"/>
                    </a:cubicBezTo>
                    <a:cubicBezTo>
                      <a:pt x="432854" y="247345"/>
                      <a:pt x="429419" y="247345"/>
                      <a:pt x="429419" y="247345"/>
                    </a:cubicBezTo>
                    <a:cubicBezTo>
                      <a:pt x="429419" y="247345"/>
                      <a:pt x="425983" y="247345"/>
                      <a:pt x="425983" y="247345"/>
                    </a:cubicBezTo>
                    <a:cubicBezTo>
                      <a:pt x="419113" y="247345"/>
                      <a:pt x="415678" y="250780"/>
                      <a:pt x="408806" y="250780"/>
                    </a:cubicBezTo>
                    <a:cubicBezTo>
                      <a:pt x="405372" y="250780"/>
                      <a:pt x="405372" y="250780"/>
                      <a:pt x="401936" y="250780"/>
                    </a:cubicBezTo>
                    <a:cubicBezTo>
                      <a:pt x="401936" y="250780"/>
                      <a:pt x="398501" y="250780"/>
                      <a:pt x="398501" y="250780"/>
                    </a:cubicBezTo>
                    <a:cubicBezTo>
                      <a:pt x="395065" y="250780"/>
                      <a:pt x="395065" y="250780"/>
                      <a:pt x="391630" y="250780"/>
                    </a:cubicBezTo>
                    <a:cubicBezTo>
                      <a:pt x="384760" y="250780"/>
                      <a:pt x="381324" y="250780"/>
                      <a:pt x="374453" y="250780"/>
                    </a:cubicBezTo>
                    <a:cubicBezTo>
                      <a:pt x="374453" y="250780"/>
                      <a:pt x="371018" y="250780"/>
                      <a:pt x="371018" y="250780"/>
                    </a:cubicBezTo>
                    <a:cubicBezTo>
                      <a:pt x="371018" y="250780"/>
                      <a:pt x="367583" y="250780"/>
                      <a:pt x="367583" y="250780"/>
                    </a:cubicBezTo>
                    <a:cubicBezTo>
                      <a:pt x="364147" y="250780"/>
                      <a:pt x="364147" y="250780"/>
                      <a:pt x="360712" y="250780"/>
                    </a:cubicBezTo>
                    <a:cubicBezTo>
                      <a:pt x="353842" y="250780"/>
                      <a:pt x="350406" y="250780"/>
                      <a:pt x="343535" y="250780"/>
                    </a:cubicBezTo>
                    <a:cubicBezTo>
                      <a:pt x="343535" y="250780"/>
                      <a:pt x="343535" y="250780"/>
                      <a:pt x="340099" y="250780"/>
                    </a:cubicBezTo>
                    <a:cubicBezTo>
                      <a:pt x="340099" y="250780"/>
                      <a:pt x="336665" y="250780"/>
                      <a:pt x="336665" y="250780"/>
                    </a:cubicBezTo>
                    <a:cubicBezTo>
                      <a:pt x="333229" y="250780"/>
                      <a:pt x="326358" y="250780"/>
                      <a:pt x="322923" y="247345"/>
                    </a:cubicBezTo>
                    <a:cubicBezTo>
                      <a:pt x="319488" y="247345"/>
                      <a:pt x="319488" y="247345"/>
                      <a:pt x="316053" y="247345"/>
                    </a:cubicBezTo>
                    <a:cubicBezTo>
                      <a:pt x="309182" y="247345"/>
                      <a:pt x="305746" y="243910"/>
                      <a:pt x="298876" y="243910"/>
                    </a:cubicBezTo>
                    <a:cubicBezTo>
                      <a:pt x="295440" y="243910"/>
                      <a:pt x="292005" y="243910"/>
                      <a:pt x="292005" y="240475"/>
                    </a:cubicBezTo>
                    <a:cubicBezTo>
                      <a:pt x="292005" y="240475"/>
                      <a:pt x="288569" y="240475"/>
                      <a:pt x="288569" y="240475"/>
                    </a:cubicBezTo>
                    <a:cubicBezTo>
                      <a:pt x="278264" y="237039"/>
                      <a:pt x="267958" y="233603"/>
                      <a:pt x="257651" y="226733"/>
                    </a:cubicBezTo>
                    <a:lnTo>
                      <a:pt x="0" y="75578"/>
                    </a:lnTo>
                    <a:lnTo>
                      <a:pt x="0" y="0"/>
                    </a:lnTo>
                    <a:lnTo>
                      <a:pt x="261087" y="147720"/>
                    </a:lnTo>
                    <a:close/>
                  </a:path>
                </a:pathLst>
              </a:custGeom>
              <a:solidFill>
                <a:srgbClr val="252535"/>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84" name="Freeform: Shape 283">
                <a:extLst>
                  <a:ext uri="{FF2B5EF4-FFF2-40B4-BE49-F238E27FC236}">
                    <a16:creationId xmlns:a16="http://schemas.microsoft.com/office/drawing/2014/main" id="{D5693CD7-96A5-4AD1-9142-7F8ADD82DAC6}"/>
                  </a:ext>
                </a:extLst>
              </p:cNvPr>
              <p:cNvSpPr/>
              <p:nvPr/>
            </p:nvSpPr>
            <p:spPr>
              <a:xfrm>
                <a:off x="14167326" y="6898182"/>
                <a:ext cx="532479" cy="372735"/>
              </a:xfrm>
              <a:custGeom>
                <a:avLst/>
                <a:gdLst>
                  <a:gd name="connsiteX0" fmla="*/ 0 w 532479"/>
                  <a:gd name="connsiteY0" fmla="*/ 195815 h 372735"/>
                  <a:gd name="connsiteX1" fmla="*/ 257651 w 532479"/>
                  <a:gd name="connsiteY1" fmla="*/ 346970 h 372735"/>
                  <a:gd name="connsiteX2" fmla="*/ 484385 w 532479"/>
                  <a:gd name="connsiteY2" fmla="*/ 346970 h 372735"/>
                  <a:gd name="connsiteX3" fmla="*/ 532479 w 532479"/>
                  <a:gd name="connsiteY3" fmla="*/ 281699 h 372735"/>
                  <a:gd name="connsiteX4" fmla="*/ 480949 w 532479"/>
                  <a:gd name="connsiteY4" fmla="*/ 195815 h 372735"/>
                  <a:gd name="connsiteX5" fmla="*/ 237039 w 532479"/>
                  <a:gd name="connsiteY5" fmla="*/ 0 h 372735"/>
                  <a:gd name="connsiteX6" fmla="*/ 3436 w 532479"/>
                  <a:gd name="connsiteY6" fmla="*/ 109931 h 372735"/>
                  <a:gd name="connsiteX7" fmla="*/ 0 w 532479"/>
                  <a:gd name="connsiteY7" fmla="*/ 195815 h 37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479" h="372735">
                    <a:moveTo>
                      <a:pt x="0" y="195815"/>
                    </a:moveTo>
                    <a:lnTo>
                      <a:pt x="257651" y="346970"/>
                    </a:lnTo>
                    <a:cubicBezTo>
                      <a:pt x="319487" y="381324"/>
                      <a:pt x="419113" y="381324"/>
                      <a:pt x="484385" y="346970"/>
                    </a:cubicBezTo>
                    <a:cubicBezTo>
                      <a:pt x="515303" y="329793"/>
                      <a:pt x="532479" y="305746"/>
                      <a:pt x="532479" y="281699"/>
                    </a:cubicBezTo>
                    <a:cubicBezTo>
                      <a:pt x="532479" y="254216"/>
                      <a:pt x="515303" y="226733"/>
                      <a:pt x="480949" y="195815"/>
                    </a:cubicBezTo>
                    <a:lnTo>
                      <a:pt x="237039" y="0"/>
                    </a:lnTo>
                    <a:lnTo>
                      <a:pt x="3436" y="109931"/>
                    </a:lnTo>
                    <a:lnTo>
                      <a:pt x="0" y="195815"/>
                    </a:lnTo>
                    <a:close/>
                  </a:path>
                </a:pathLst>
              </a:custGeom>
              <a:solidFill>
                <a:srgbClr val="EA891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85" name="Freeform: Shape 284">
                <a:extLst>
                  <a:ext uri="{FF2B5EF4-FFF2-40B4-BE49-F238E27FC236}">
                    <a16:creationId xmlns:a16="http://schemas.microsoft.com/office/drawing/2014/main" id="{56639C75-A37F-4652-81E0-BFAFB9986B88}"/>
                  </a:ext>
                </a:extLst>
              </p:cNvPr>
              <p:cNvSpPr/>
              <p:nvPr/>
            </p:nvSpPr>
            <p:spPr>
              <a:xfrm>
                <a:off x="13593622" y="5716422"/>
                <a:ext cx="900062" cy="1374978"/>
              </a:xfrm>
              <a:custGeom>
                <a:avLst/>
                <a:gdLst>
                  <a:gd name="connsiteX0" fmla="*/ 161462 w 900062"/>
                  <a:gd name="connsiteY0" fmla="*/ 0 h 1374978"/>
                  <a:gd name="connsiteX1" fmla="*/ 814178 w 900062"/>
                  <a:gd name="connsiteY1" fmla="*/ 381324 h 1374978"/>
                  <a:gd name="connsiteX2" fmla="*/ 900062 w 900062"/>
                  <a:gd name="connsiteY2" fmla="*/ 535915 h 1374978"/>
                  <a:gd name="connsiteX3" fmla="*/ 900062 w 900062"/>
                  <a:gd name="connsiteY3" fmla="*/ 1257338 h 1374978"/>
                  <a:gd name="connsiteX4" fmla="*/ 573704 w 900062"/>
                  <a:gd name="connsiteY4" fmla="*/ 1346658 h 1374978"/>
                  <a:gd name="connsiteX5" fmla="*/ 573704 w 900062"/>
                  <a:gd name="connsiteY5" fmla="*/ 635540 h 1374978"/>
                  <a:gd name="connsiteX6" fmla="*/ 92755 w 900062"/>
                  <a:gd name="connsiteY6" fmla="*/ 353841 h 1374978"/>
                  <a:gd name="connsiteX7" fmla="*/ 0 w 900062"/>
                  <a:gd name="connsiteY7" fmla="*/ 127108 h 1374978"/>
                  <a:gd name="connsiteX8" fmla="*/ 161462 w 900062"/>
                  <a:gd name="connsiteY8" fmla="*/ 0 h 137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062" h="1374978">
                    <a:moveTo>
                      <a:pt x="161462" y="0"/>
                    </a:moveTo>
                    <a:lnTo>
                      <a:pt x="814178" y="381324"/>
                    </a:lnTo>
                    <a:cubicBezTo>
                      <a:pt x="886321" y="429419"/>
                      <a:pt x="900062" y="491255"/>
                      <a:pt x="900062" y="535915"/>
                    </a:cubicBezTo>
                    <a:lnTo>
                      <a:pt x="900062" y="1257338"/>
                    </a:lnTo>
                    <a:cubicBezTo>
                      <a:pt x="872580" y="1356963"/>
                      <a:pt x="714553" y="1411929"/>
                      <a:pt x="573704" y="1346658"/>
                    </a:cubicBezTo>
                    <a:lnTo>
                      <a:pt x="573704" y="635540"/>
                    </a:lnTo>
                    <a:lnTo>
                      <a:pt x="92755" y="353841"/>
                    </a:lnTo>
                    <a:cubicBezTo>
                      <a:pt x="0" y="292005"/>
                      <a:pt x="0" y="209557"/>
                      <a:pt x="0" y="127108"/>
                    </a:cubicBezTo>
                    <a:lnTo>
                      <a:pt x="161462" y="0"/>
                    </a:lnTo>
                    <a:close/>
                  </a:path>
                </a:pathLst>
              </a:custGeom>
              <a:solidFill>
                <a:srgbClr val="B6C6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86" name="Freeform: Shape 285">
                <a:extLst>
                  <a:ext uri="{FF2B5EF4-FFF2-40B4-BE49-F238E27FC236}">
                    <a16:creationId xmlns:a16="http://schemas.microsoft.com/office/drawing/2014/main" id="{9A22F472-88E8-4182-8B94-946CBA9D2FF9}"/>
                  </a:ext>
                </a:extLst>
              </p:cNvPr>
              <p:cNvSpPr/>
              <p:nvPr/>
            </p:nvSpPr>
            <p:spPr>
              <a:xfrm>
                <a:off x="14548650" y="6874135"/>
                <a:ext cx="532479" cy="250780"/>
              </a:xfrm>
              <a:custGeom>
                <a:avLst/>
                <a:gdLst>
                  <a:gd name="connsiteX0" fmla="*/ 261087 w 532479"/>
                  <a:gd name="connsiteY0" fmla="*/ 147720 h 250780"/>
                  <a:gd name="connsiteX1" fmla="*/ 292005 w 532479"/>
                  <a:gd name="connsiteY1" fmla="*/ 161461 h 250780"/>
                  <a:gd name="connsiteX2" fmla="*/ 305746 w 532479"/>
                  <a:gd name="connsiteY2" fmla="*/ 164896 h 250780"/>
                  <a:gd name="connsiteX3" fmla="*/ 322923 w 532479"/>
                  <a:gd name="connsiteY3" fmla="*/ 168332 h 250780"/>
                  <a:gd name="connsiteX4" fmla="*/ 343535 w 532479"/>
                  <a:gd name="connsiteY4" fmla="*/ 171768 h 250780"/>
                  <a:gd name="connsiteX5" fmla="*/ 346971 w 532479"/>
                  <a:gd name="connsiteY5" fmla="*/ 171768 h 250780"/>
                  <a:gd name="connsiteX6" fmla="*/ 374453 w 532479"/>
                  <a:gd name="connsiteY6" fmla="*/ 171768 h 250780"/>
                  <a:gd name="connsiteX7" fmla="*/ 377889 w 532479"/>
                  <a:gd name="connsiteY7" fmla="*/ 171768 h 250780"/>
                  <a:gd name="connsiteX8" fmla="*/ 405371 w 532479"/>
                  <a:gd name="connsiteY8" fmla="*/ 171768 h 250780"/>
                  <a:gd name="connsiteX9" fmla="*/ 408806 w 532479"/>
                  <a:gd name="connsiteY9" fmla="*/ 171768 h 250780"/>
                  <a:gd name="connsiteX10" fmla="*/ 432854 w 532479"/>
                  <a:gd name="connsiteY10" fmla="*/ 168332 h 250780"/>
                  <a:gd name="connsiteX11" fmla="*/ 436289 w 532479"/>
                  <a:gd name="connsiteY11" fmla="*/ 168332 h 250780"/>
                  <a:gd name="connsiteX12" fmla="*/ 456901 w 532479"/>
                  <a:gd name="connsiteY12" fmla="*/ 161461 h 250780"/>
                  <a:gd name="connsiteX13" fmla="*/ 460337 w 532479"/>
                  <a:gd name="connsiteY13" fmla="*/ 161461 h 250780"/>
                  <a:gd name="connsiteX14" fmla="*/ 484385 w 532479"/>
                  <a:gd name="connsiteY14" fmla="*/ 151155 h 250780"/>
                  <a:gd name="connsiteX15" fmla="*/ 532479 w 532479"/>
                  <a:gd name="connsiteY15" fmla="*/ 85884 h 250780"/>
                  <a:gd name="connsiteX16" fmla="*/ 532479 w 532479"/>
                  <a:gd name="connsiteY16" fmla="*/ 161461 h 250780"/>
                  <a:gd name="connsiteX17" fmla="*/ 484385 w 532479"/>
                  <a:gd name="connsiteY17" fmla="*/ 226733 h 250780"/>
                  <a:gd name="connsiteX18" fmla="*/ 460337 w 532479"/>
                  <a:gd name="connsiteY18" fmla="*/ 237039 h 250780"/>
                  <a:gd name="connsiteX19" fmla="*/ 453466 w 532479"/>
                  <a:gd name="connsiteY19" fmla="*/ 240475 h 250780"/>
                  <a:gd name="connsiteX20" fmla="*/ 439724 w 532479"/>
                  <a:gd name="connsiteY20" fmla="*/ 243910 h 250780"/>
                  <a:gd name="connsiteX21" fmla="*/ 432854 w 532479"/>
                  <a:gd name="connsiteY21" fmla="*/ 247345 h 250780"/>
                  <a:gd name="connsiteX22" fmla="*/ 429419 w 532479"/>
                  <a:gd name="connsiteY22" fmla="*/ 247345 h 250780"/>
                  <a:gd name="connsiteX23" fmla="*/ 425983 w 532479"/>
                  <a:gd name="connsiteY23" fmla="*/ 247345 h 250780"/>
                  <a:gd name="connsiteX24" fmla="*/ 408806 w 532479"/>
                  <a:gd name="connsiteY24" fmla="*/ 250780 h 250780"/>
                  <a:gd name="connsiteX25" fmla="*/ 401935 w 532479"/>
                  <a:gd name="connsiteY25" fmla="*/ 250780 h 250780"/>
                  <a:gd name="connsiteX26" fmla="*/ 398501 w 532479"/>
                  <a:gd name="connsiteY26" fmla="*/ 250780 h 250780"/>
                  <a:gd name="connsiteX27" fmla="*/ 391630 w 532479"/>
                  <a:gd name="connsiteY27" fmla="*/ 250780 h 250780"/>
                  <a:gd name="connsiteX28" fmla="*/ 374453 w 532479"/>
                  <a:gd name="connsiteY28" fmla="*/ 250780 h 250780"/>
                  <a:gd name="connsiteX29" fmla="*/ 371017 w 532479"/>
                  <a:gd name="connsiteY29" fmla="*/ 250780 h 250780"/>
                  <a:gd name="connsiteX30" fmla="*/ 367582 w 532479"/>
                  <a:gd name="connsiteY30" fmla="*/ 250780 h 250780"/>
                  <a:gd name="connsiteX31" fmla="*/ 360712 w 532479"/>
                  <a:gd name="connsiteY31" fmla="*/ 250780 h 250780"/>
                  <a:gd name="connsiteX32" fmla="*/ 343535 w 532479"/>
                  <a:gd name="connsiteY32" fmla="*/ 250780 h 250780"/>
                  <a:gd name="connsiteX33" fmla="*/ 340099 w 532479"/>
                  <a:gd name="connsiteY33" fmla="*/ 250780 h 250780"/>
                  <a:gd name="connsiteX34" fmla="*/ 336664 w 532479"/>
                  <a:gd name="connsiteY34" fmla="*/ 250780 h 250780"/>
                  <a:gd name="connsiteX35" fmla="*/ 322923 w 532479"/>
                  <a:gd name="connsiteY35" fmla="*/ 247345 h 250780"/>
                  <a:gd name="connsiteX36" fmla="*/ 316052 w 532479"/>
                  <a:gd name="connsiteY36" fmla="*/ 247345 h 250780"/>
                  <a:gd name="connsiteX37" fmla="*/ 298875 w 532479"/>
                  <a:gd name="connsiteY37" fmla="*/ 243910 h 250780"/>
                  <a:gd name="connsiteX38" fmla="*/ 292005 w 532479"/>
                  <a:gd name="connsiteY38" fmla="*/ 240475 h 250780"/>
                  <a:gd name="connsiteX39" fmla="*/ 288569 w 532479"/>
                  <a:gd name="connsiteY39" fmla="*/ 240475 h 250780"/>
                  <a:gd name="connsiteX40" fmla="*/ 257651 w 532479"/>
                  <a:gd name="connsiteY40" fmla="*/ 226733 h 250780"/>
                  <a:gd name="connsiteX41" fmla="*/ 0 w 532479"/>
                  <a:gd name="connsiteY41" fmla="*/ 75578 h 250780"/>
                  <a:gd name="connsiteX42" fmla="*/ 0 w 532479"/>
                  <a:gd name="connsiteY42" fmla="*/ 0 h 250780"/>
                  <a:gd name="connsiteX43" fmla="*/ 261087 w 532479"/>
                  <a:gd name="connsiteY43" fmla="*/ 147720 h 25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32479" h="250780">
                    <a:moveTo>
                      <a:pt x="261087" y="147720"/>
                    </a:moveTo>
                    <a:cubicBezTo>
                      <a:pt x="271392" y="154591"/>
                      <a:pt x="281698" y="158026"/>
                      <a:pt x="292005" y="161461"/>
                    </a:cubicBezTo>
                    <a:cubicBezTo>
                      <a:pt x="295440" y="161461"/>
                      <a:pt x="298875" y="164896"/>
                      <a:pt x="305746" y="164896"/>
                    </a:cubicBezTo>
                    <a:cubicBezTo>
                      <a:pt x="312617" y="164896"/>
                      <a:pt x="316052" y="168332"/>
                      <a:pt x="322923" y="168332"/>
                    </a:cubicBezTo>
                    <a:cubicBezTo>
                      <a:pt x="329794" y="168332"/>
                      <a:pt x="336664" y="171768"/>
                      <a:pt x="343535" y="171768"/>
                    </a:cubicBezTo>
                    <a:cubicBezTo>
                      <a:pt x="343535" y="171768"/>
                      <a:pt x="346971" y="171768"/>
                      <a:pt x="346971" y="171768"/>
                    </a:cubicBezTo>
                    <a:cubicBezTo>
                      <a:pt x="357276" y="171768"/>
                      <a:pt x="364147" y="171768"/>
                      <a:pt x="374453" y="171768"/>
                    </a:cubicBezTo>
                    <a:cubicBezTo>
                      <a:pt x="374453" y="171768"/>
                      <a:pt x="377889" y="171768"/>
                      <a:pt x="377889" y="171768"/>
                    </a:cubicBezTo>
                    <a:cubicBezTo>
                      <a:pt x="388194" y="171768"/>
                      <a:pt x="395065" y="171768"/>
                      <a:pt x="405371" y="171768"/>
                    </a:cubicBezTo>
                    <a:cubicBezTo>
                      <a:pt x="405371" y="171768"/>
                      <a:pt x="408806" y="171768"/>
                      <a:pt x="408806" y="171768"/>
                    </a:cubicBezTo>
                    <a:cubicBezTo>
                      <a:pt x="419112" y="171768"/>
                      <a:pt x="425983" y="168332"/>
                      <a:pt x="432854" y="168332"/>
                    </a:cubicBezTo>
                    <a:cubicBezTo>
                      <a:pt x="432854" y="168332"/>
                      <a:pt x="436289" y="168332"/>
                      <a:pt x="436289" y="168332"/>
                    </a:cubicBezTo>
                    <a:cubicBezTo>
                      <a:pt x="443160" y="164896"/>
                      <a:pt x="450031" y="164896"/>
                      <a:pt x="456901" y="161461"/>
                    </a:cubicBezTo>
                    <a:cubicBezTo>
                      <a:pt x="456901" y="161461"/>
                      <a:pt x="460337" y="161461"/>
                      <a:pt x="460337" y="161461"/>
                    </a:cubicBezTo>
                    <a:cubicBezTo>
                      <a:pt x="467208" y="158026"/>
                      <a:pt x="477513" y="154591"/>
                      <a:pt x="484385" y="151155"/>
                    </a:cubicBezTo>
                    <a:cubicBezTo>
                      <a:pt x="515303" y="133978"/>
                      <a:pt x="532479" y="109931"/>
                      <a:pt x="532479" y="85884"/>
                    </a:cubicBezTo>
                    <a:lnTo>
                      <a:pt x="532479" y="161461"/>
                    </a:lnTo>
                    <a:cubicBezTo>
                      <a:pt x="532479" y="185509"/>
                      <a:pt x="515303" y="209556"/>
                      <a:pt x="484385" y="226733"/>
                    </a:cubicBezTo>
                    <a:cubicBezTo>
                      <a:pt x="477513" y="230168"/>
                      <a:pt x="470642" y="233603"/>
                      <a:pt x="460337" y="237039"/>
                    </a:cubicBezTo>
                    <a:cubicBezTo>
                      <a:pt x="456901" y="237039"/>
                      <a:pt x="456901" y="237039"/>
                      <a:pt x="453466" y="240475"/>
                    </a:cubicBezTo>
                    <a:cubicBezTo>
                      <a:pt x="450031" y="240475"/>
                      <a:pt x="443160" y="243910"/>
                      <a:pt x="439724" y="243910"/>
                    </a:cubicBezTo>
                    <a:cubicBezTo>
                      <a:pt x="436289" y="243910"/>
                      <a:pt x="432854" y="243910"/>
                      <a:pt x="432854" y="247345"/>
                    </a:cubicBezTo>
                    <a:cubicBezTo>
                      <a:pt x="432854" y="247345"/>
                      <a:pt x="429419" y="247345"/>
                      <a:pt x="429419" y="247345"/>
                    </a:cubicBezTo>
                    <a:cubicBezTo>
                      <a:pt x="429419" y="247345"/>
                      <a:pt x="425983" y="247345"/>
                      <a:pt x="425983" y="247345"/>
                    </a:cubicBezTo>
                    <a:cubicBezTo>
                      <a:pt x="419112" y="247345"/>
                      <a:pt x="415678" y="250780"/>
                      <a:pt x="408806" y="250780"/>
                    </a:cubicBezTo>
                    <a:cubicBezTo>
                      <a:pt x="405371" y="250780"/>
                      <a:pt x="405371" y="250780"/>
                      <a:pt x="401935" y="250780"/>
                    </a:cubicBezTo>
                    <a:cubicBezTo>
                      <a:pt x="401935" y="250780"/>
                      <a:pt x="398501" y="250780"/>
                      <a:pt x="398501" y="250780"/>
                    </a:cubicBezTo>
                    <a:cubicBezTo>
                      <a:pt x="395065" y="250780"/>
                      <a:pt x="395065" y="250780"/>
                      <a:pt x="391630" y="250780"/>
                    </a:cubicBezTo>
                    <a:cubicBezTo>
                      <a:pt x="384759" y="250780"/>
                      <a:pt x="381324" y="250780"/>
                      <a:pt x="374453" y="250780"/>
                    </a:cubicBezTo>
                    <a:cubicBezTo>
                      <a:pt x="374453" y="250780"/>
                      <a:pt x="371017" y="250780"/>
                      <a:pt x="371017" y="250780"/>
                    </a:cubicBezTo>
                    <a:cubicBezTo>
                      <a:pt x="371017" y="250780"/>
                      <a:pt x="367582" y="250780"/>
                      <a:pt x="367582" y="250780"/>
                    </a:cubicBezTo>
                    <a:cubicBezTo>
                      <a:pt x="364147" y="250780"/>
                      <a:pt x="364147" y="250780"/>
                      <a:pt x="360712" y="250780"/>
                    </a:cubicBezTo>
                    <a:cubicBezTo>
                      <a:pt x="353841" y="250780"/>
                      <a:pt x="350405" y="250780"/>
                      <a:pt x="343535" y="250780"/>
                    </a:cubicBezTo>
                    <a:cubicBezTo>
                      <a:pt x="343535" y="250780"/>
                      <a:pt x="343535" y="250780"/>
                      <a:pt x="340099" y="250780"/>
                    </a:cubicBezTo>
                    <a:cubicBezTo>
                      <a:pt x="340099" y="250780"/>
                      <a:pt x="336664" y="250780"/>
                      <a:pt x="336664" y="250780"/>
                    </a:cubicBezTo>
                    <a:cubicBezTo>
                      <a:pt x="333228" y="250780"/>
                      <a:pt x="326358" y="250780"/>
                      <a:pt x="322923" y="247345"/>
                    </a:cubicBezTo>
                    <a:cubicBezTo>
                      <a:pt x="319487" y="247345"/>
                      <a:pt x="319487" y="247345"/>
                      <a:pt x="316052" y="247345"/>
                    </a:cubicBezTo>
                    <a:cubicBezTo>
                      <a:pt x="309182" y="247345"/>
                      <a:pt x="305746" y="243910"/>
                      <a:pt x="298875" y="243910"/>
                    </a:cubicBezTo>
                    <a:cubicBezTo>
                      <a:pt x="295440" y="243910"/>
                      <a:pt x="292005" y="243910"/>
                      <a:pt x="292005" y="240475"/>
                    </a:cubicBezTo>
                    <a:cubicBezTo>
                      <a:pt x="292005" y="240475"/>
                      <a:pt x="288569" y="240475"/>
                      <a:pt x="288569" y="240475"/>
                    </a:cubicBezTo>
                    <a:cubicBezTo>
                      <a:pt x="278264" y="237039"/>
                      <a:pt x="267957" y="233603"/>
                      <a:pt x="257651" y="226733"/>
                    </a:cubicBezTo>
                    <a:lnTo>
                      <a:pt x="0" y="75578"/>
                    </a:lnTo>
                    <a:lnTo>
                      <a:pt x="0" y="0"/>
                    </a:lnTo>
                    <a:lnTo>
                      <a:pt x="261087" y="147720"/>
                    </a:lnTo>
                    <a:close/>
                  </a:path>
                </a:pathLst>
              </a:custGeom>
              <a:solidFill>
                <a:srgbClr val="252535"/>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87" name="Freeform: Shape 286">
                <a:extLst>
                  <a:ext uri="{FF2B5EF4-FFF2-40B4-BE49-F238E27FC236}">
                    <a16:creationId xmlns:a16="http://schemas.microsoft.com/office/drawing/2014/main" id="{2D8B7B49-677B-497F-8A27-7CE0B8DCDA16}"/>
                  </a:ext>
                </a:extLst>
              </p:cNvPr>
              <p:cNvSpPr/>
              <p:nvPr/>
            </p:nvSpPr>
            <p:spPr>
              <a:xfrm>
                <a:off x="14552085" y="6674885"/>
                <a:ext cx="532479" cy="372735"/>
              </a:xfrm>
              <a:custGeom>
                <a:avLst/>
                <a:gdLst>
                  <a:gd name="connsiteX0" fmla="*/ 0 w 532479"/>
                  <a:gd name="connsiteY0" fmla="*/ 195815 h 372735"/>
                  <a:gd name="connsiteX1" fmla="*/ 257651 w 532479"/>
                  <a:gd name="connsiteY1" fmla="*/ 346970 h 372735"/>
                  <a:gd name="connsiteX2" fmla="*/ 484384 w 532479"/>
                  <a:gd name="connsiteY2" fmla="*/ 346970 h 372735"/>
                  <a:gd name="connsiteX3" fmla="*/ 532479 w 532479"/>
                  <a:gd name="connsiteY3" fmla="*/ 281699 h 372735"/>
                  <a:gd name="connsiteX4" fmla="*/ 480949 w 532479"/>
                  <a:gd name="connsiteY4" fmla="*/ 195815 h 372735"/>
                  <a:gd name="connsiteX5" fmla="*/ 237039 w 532479"/>
                  <a:gd name="connsiteY5" fmla="*/ 0 h 372735"/>
                  <a:gd name="connsiteX6" fmla="*/ 3435 w 532479"/>
                  <a:gd name="connsiteY6" fmla="*/ 109931 h 372735"/>
                  <a:gd name="connsiteX7" fmla="*/ 0 w 532479"/>
                  <a:gd name="connsiteY7" fmla="*/ 195815 h 37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479" h="372735">
                    <a:moveTo>
                      <a:pt x="0" y="195815"/>
                    </a:moveTo>
                    <a:lnTo>
                      <a:pt x="257651" y="346970"/>
                    </a:lnTo>
                    <a:cubicBezTo>
                      <a:pt x="319487" y="381324"/>
                      <a:pt x="419112" y="381324"/>
                      <a:pt x="484384" y="346970"/>
                    </a:cubicBezTo>
                    <a:cubicBezTo>
                      <a:pt x="515303" y="329793"/>
                      <a:pt x="532479" y="305746"/>
                      <a:pt x="532479" y="281699"/>
                    </a:cubicBezTo>
                    <a:cubicBezTo>
                      <a:pt x="532479" y="254216"/>
                      <a:pt x="515303" y="226733"/>
                      <a:pt x="480949" y="195815"/>
                    </a:cubicBezTo>
                    <a:lnTo>
                      <a:pt x="237039" y="0"/>
                    </a:lnTo>
                    <a:lnTo>
                      <a:pt x="3435" y="109931"/>
                    </a:lnTo>
                    <a:lnTo>
                      <a:pt x="0" y="195815"/>
                    </a:lnTo>
                    <a:close/>
                  </a:path>
                </a:pathLst>
              </a:custGeom>
              <a:solidFill>
                <a:srgbClr val="D35D22"/>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88" name="Freeform: Shape 287">
                <a:extLst>
                  <a:ext uri="{FF2B5EF4-FFF2-40B4-BE49-F238E27FC236}">
                    <a16:creationId xmlns:a16="http://schemas.microsoft.com/office/drawing/2014/main" id="{AA0CD68F-EC8E-41C2-ADDE-6CB486FF7085}"/>
                  </a:ext>
                </a:extLst>
              </p:cNvPr>
              <p:cNvSpPr/>
              <p:nvPr/>
            </p:nvSpPr>
            <p:spPr>
              <a:xfrm>
                <a:off x="13885627" y="5493124"/>
                <a:ext cx="992816" cy="1378413"/>
              </a:xfrm>
              <a:custGeom>
                <a:avLst/>
                <a:gdLst>
                  <a:gd name="connsiteX0" fmla="*/ 0 w 992816"/>
                  <a:gd name="connsiteY0" fmla="*/ 247346 h 1378413"/>
                  <a:gd name="connsiteX1" fmla="*/ 0 w 992816"/>
                  <a:gd name="connsiteY1" fmla="*/ 99625 h 1378413"/>
                  <a:gd name="connsiteX2" fmla="*/ 254217 w 992816"/>
                  <a:gd name="connsiteY2" fmla="*/ 0 h 1378413"/>
                  <a:gd name="connsiteX3" fmla="*/ 906933 w 992816"/>
                  <a:gd name="connsiteY3" fmla="*/ 381324 h 1378413"/>
                  <a:gd name="connsiteX4" fmla="*/ 992817 w 992816"/>
                  <a:gd name="connsiteY4" fmla="*/ 535915 h 1378413"/>
                  <a:gd name="connsiteX5" fmla="*/ 992817 w 992816"/>
                  <a:gd name="connsiteY5" fmla="*/ 1260774 h 1378413"/>
                  <a:gd name="connsiteX6" fmla="*/ 666459 w 992816"/>
                  <a:gd name="connsiteY6" fmla="*/ 1350093 h 1378413"/>
                  <a:gd name="connsiteX7" fmla="*/ 666459 w 992816"/>
                  <a:gd name="connsiteY7" fmla="*/ 638975 h 1378413"/>
                  <a:gd name="connsiteX8" fmla="*/ 0 w 992816"/>
                  <a:gd name="connsiteY8" fmla="*/ 247346 h 137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2816" h="1378413">
                    <a:moveTo>
                      <a:pt x="0" y="247346"/>
                    </a:moveTo>
                    <a:lnTo>
                      <a:pt x="0" y="99625"/>
                    </a:lnTo>
                    <a:lnTo>
                      <a:pt x="254217" y="0"/>
                    </a:lnTo>
                    <a:lnTo>
                      <a:pt x="906933" y="381324"/>
                    </a:lnTo>
                    <a:cubicBezTo>
                      <a:pt x="979075" y="429419"/>
                      <a:pt x="992817" y="491255"/>
                      <a:pt x="992817" y="535915"/>
                    </a:cubicBezTo>
                    <a:lnTo>
                      <a:pt x="992817" y="1260774"/>
                    </a:lnTo>
                    <a:cubicBezTo>
                      <a:pt x="965334" y="1360399"/>
                      <a:pt x="807307" y="1415365"/>
                      <a:pt x="666459" y="1350093"/>
                    </a:cubicBezTo>
                    <a:lnTo>
                      <a:pt x="666459" y="638975"/>
                    </a:lnTo>
                    <a:lnTo>
                      <a:pt x="0" y="247346"/>
                    </a:lnTo>
                    <a:close/>
                  </a:path>
                </a:pathLst>
              </a:custGeom>
              <a:solidFill>
                <a:srgbClr val="83A0F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89" name="Freeform: Shape 288">
                <a:extLst>
                  <a:ext uri="{FF2B5EF4-FFF2-40B4-BE49-F238E27FC236}">
                    <a16:creationId xmlns:a16="http://schemas.microsoft.com/office/drawing/2014/main" id="{485A8A9B-5116-4EAF-B243-21569CA09914}"/>
                  </a:ext>
                </a:extLst>
              </p:cNvPr>
              <p:cNvSpPr/>
              <p:nvPr/>
            </p:nvSpPr>
            <p:spPr>
              <a:xfrm>
                <a:off x="14186061" y="4744218"/>
                <a:ext cx="539719" cy="1016176"/>
              </a:xfrm>
              <a:custGeom>
                <a:avLst/>
                <a:gdLst>
                  <a:gd name="connsiteX0" fmla="*/ 46537 w 539719"/>
                  <a:gd name="connsiteY0" fmla="*/ 243910 h 1016176"/>
                  <a:gd name="connsiteX1" fmla="*/ 132420 w 539719"/>
                  <a:gd name="connsiteY1" fmla="*/ 10306 h 1016176"/>
                  <a:gd name="connsiteX2" fmla="*/ 228611 w 539719"/>
                  <a:gd name="connsiteY2" fmla="*/ 0 h 1016176"/>
                  <a:gd name="connsiteX3" fmla="*/ 276705 w 539719"/>
                  <a:gd name="connsiteY3" fmla="*/ 103061 h 1016176"/>
                  <a:gd name="connsiteX4" fmla="*/ 276705 w 539719"/>
                  <a:gd name="connsiteY4" fmla="*/ 415677 h 1016176"/>
                  <a:gd name="connsiteX5" fmla="*/ 520616 w 539719"/>
                  <a:gd name="connsiteY5" fmla="*/ 817613 h 1016176"/>
                  <a:gd name="connsiteX6" fmla="*/ 479391 w 539719"/>
                  <a:gd name="connsiteY6" fmla="*/ 996252 h 1016176"/>
                  <a:gd name="connsiteX7" fmla="*/ 300752 w 539719"/>
                  <a:gd name="connsiteY7" fmla="*/ 955027 h 1016176"/>
                  <a:gd name="connsiteX8" fmla="*/ 276705 w 539719"/>
                  <a:gd name="connsiteY8" fmla="*/ 913803 h 1016176"/>
                  <a:gd name="connsiteX9" fmla="*/ 104938 w 539719"/>
                  <a:gd name="connsiteY9" fmla="*/ 628669 h 1016176"/>
                  <a:gd name="connsiteX10" fmla="*/ 39667 w 539719"/>
                  <a:gd name="connsiteY10" fmla="*/ 525608 h 1016176"/>
                  <a:gd name="connsiteX11" fmla="*/ 12183 w 539719"/>
                  <a:gd name="connsiteY11" fmla="*/ 467207 h 1016176"/>
                  <a:gd name="connsiteX12" fmla="*/ 8748 w 539719"/>
                  <a:gd name="connsiteY12" fmla="*/ 346970 h 1016176"/>
                  <a:gd name="connsiteX13" fmla="*/ 46537 w 539719"/>
                  <a:gd name="connsiteY13" fmla="*/ 243910 h 101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719" h="1016176">
                    <a:moveTo>
                      <a:pt x="46537" y="243910"/>
                    </a:moveTo>
                    <a:lnTo>
                      <a:pt x="132420" y="10306"/>
                    </a:lnTo>
                    <a:cubicBezTo>
                      <a:pt x="132420" y="10306"/>
                      <a:pt x="228611" y="0"/>
                      <a:pt x="228611" y="0"/>
                    </a:cubicBezTo>
                    <a:lnTo>
                      <a:pt x="276705" y="103061"/>
                    </a:lnTo>
                    <a:lnTo>
                      <a:pt x="276705" y="415677"/>
                    </a:lnTo>
                    <a:lnTo>
                      <a:pt x="520616" y="817613"/>
                    </a:lnTo>
                    <a:cubicBezTo>
                      <a:pt x="558404" y="879449"/>
                      <a:pt x="537792" y="958462"/>
                      <a:pt x="479391" y="996252"/>
                    </a:cubicBezTo>
                    <a:cubicBezTo>
                      <a:pt x="417555" y="1034040"/>
                      <a:pt x="338541" y="1016863"/>
                      <a:pt x="300752" y="955027"/>
                    </a:cubicBezTo>
                    <a:lnTo>
                      <a:pt x="276705" y="913803"/>
                    </a:lnTo>
                    <a:lnTo>
                      <a:pt x="104938" y="628669"/>
                    </a:lnTo>
                    <a:lnTo>
                      <a:pt x="39667" y="525608"/>
                    </a:lnTo>
                    <a:cubicBezTo>
                      <a:pt x="29360" y="504996"/>
                      <a:pt x="19054" y="484384"/>
                      <a:pt x="12183" y="467207"/>
                    </a:cubicBezTo>
                    <a:cubicBezTo>
                      <a:pt x="-1558" y="425983"/>
                      <a:pt x="-4994" y="388194"/>
                      <a:pt x="8748" y="346970"/>
                    </a:cubicBezTo>
                    <a:cubicBezTo>
                      <a:pt x="19054" y="312617"/>
                      <a:pt x="46537" y="243910"/>
                      <a:pt x="46537" y="243910"/>
                    </a:cubicBezTo>
                    <a:close/>
                  </a:path>
                </a:pathLst>
              </a:custGeom>
              <a:solidFill>
                <a:srgbClr val="F4B54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90" name="Freeform: Shape 289">
                <a:extLst>
                  <a:ext uri="{FF2B5EF4-FFF2-40B4-BE49-F238E27FC236}">
                    <a16:creationId xmlns:a16="http://schemas.microsoft.com/office/drawing/2014/main" id="{B232623F-316A-4154-9066-6F1DD0589B1B}"/>
                  </a:ext>
                </a:extLst>
              </p:cNvPr>
              <p:cNvSpPr/>
              <p:nvPr/>
            </p:nvSpPr>
            <p:spPr>
              <a:xfrm>
                <a:off x="13593622" y="5640844"/>
                <a:ext cx="350406" cy="278839"/>
              </a:xfrm>
              <a:custGeom>
                <a:avLst/>
                <a:gdLst>
                  <a:gd name="connsiteX0" fmla="*/ 336665 w 350406"/>
                  <a:gd name="connsiteY0" fmla="*/ 267957 h 278839"/>
                  <a:gd name="connsiteX1" fmla="*/ 350406 w 350406"/>
                  <a:gd name="connsiteY1" fmla="*/ 278264 h 278839"/>
                  <a:gd name="connsiteX2" fmla="*/ 0 w 350406"/>
                  <a:gd name="connsiteY2" fmla="*/ 202686 h 278839"/>
                  <a:gd name="connsiteX3" fmla="*/ 0 w 350406"/>
                  <a:gd name="connsiteY3" fmla="*/ 0 h 278839"/>
                  <a:gd name="connsiteX4" fmla="*/ 75578 w 350406"/>
                  <a:gd name="connsiteY4" fmla="*/ 54966 h 278839"/>
                  <a:gd name="connsiteX5" fmla="*/ 336665 w 350406"/>
                  <a:gd name="connsiteY5" fmla="*/ 267957 h 2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06" h="278839">
                    <a:moveTo>
                      <a:pt x="336665" y="267957"/>
                    </a:moveTo>
                    <a:lnTo>
                      <a:pt x="350406" y="278264"/>
                    </a:lnTo>
                    <a:cubicBezTo>
                      <a:pt x="240475" y="281699"/>
                      <a:pt x="58401" y="271393"/>
                      <a:pt x="0" y="202686"/>
                    </a:cubicBezTo>
                    <a:lnTo>
                      <a:pt x="0" y="0"/>
                    </a:lnTo>
                    <a:lnTo>
                      <a:pt x="75578" y="54966"/>
                    </a:lnTo>
                    <a:lnTo>
                      <a:pt x="336665" y="267957"/>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91" name="Freeform: Shape 290">
                <a:extLst>
                  <a:ext uri="{FF2B5EF4-FFF2-40B4-BE49-F238E27FC236}">
                    <a16:creationId xmlns:a16="http://schemas.microsoft.com/office/drawing/2014/main" id="{73EB47C2-03D0-4CE6-A5D4-0BCABBF9873C}"/>
                  </a:ext>
                </a:extLst>
              </p:cNvPr>
              <p:cNvSpPr/>
              <p:nvPr/>
            </p:nvSpPr>
            <p:spPr>
              <a:xfrm>
                <a:off x="13455352" y="4543119"/>
                <a:ext cx="1048637" cy="1314152"/>
              </a:xfrm>
              <a:custGeom>
                <a:avLst/>
                <a:gdLst>
                  <a:gd name="connsiteX0" fmla="*/ 495547 w 1048637"/>
                  <a:gd name="connsiteY0" fmla="*/ 25896 h 1314152"/>
                  <a:gd name="connsiteX1" fmla="*/ 1048638 w 1048637"/>
                  <a:gd name="connsiteY1" fmla="*/ 228581 h 1314152"/>
                  <a:gd name="connsiteX2" fmla="*/ 1048638 w 1048637"/>
                  <a:gd name="connsiteY2" fmla="*/ 417526 h 1314152"/>
                  <a:gd name="connsiteX3" fmla="*/ 918095 w 1048637"/>
                  <a:gd name="connsiteY3" fmla="*/ 493104 h 1314152"/>
                  <a:gd name="connsiteX4" fmla="*/ 918095 w 1048637"/>
                  <a:gd name="connsiteY4" fmla="*/ 1087419 h 1314152"/>
                  <a:gd name="connsiteX5" fmla="*/ 863129 w 1048637"/>
                  <a:gd name="connsiteY5" fmla="*/ 1200785 h 1314152"/>
                  <a:gd name="connsiteX6" fmla="*/ 722279 w 1048637"/>
                  <a:gd name="connsiteY6" fmla="*/ 1314152 h 1314152"/>
                  <a:gd name="connsiteX7" fmla="*/ 674185 w 1048637"/>
                  <a:gd name="connsiteY7" fmla="*/ 1187044 h 1314152"/>
                  <a:gd name="connsiteX8" fmla="*/ 306603 w 1048637"/>
                  <a:gd name="connsiteY8" fmla="*/ 895040 h 1314152"/>
                  <a:gd name="connsiteX9" fmla="*/ 306603 w 1048637"/>
                  <a:gd name="connsiteY9" fmla="*/ 785108 h 1314152"/>
                  <a:gd name="connsiteX10" fmla="*/ 90175 w 1048637"/>
                  <a:gd name="connsiteY10" fmla="*/ 798850 h 1314152"/>
                  <a:gd name="connsiteX11" fmla="*/ 42080 w 1048637"/>
                  <a:gd name="connsiteY11" fmla="*/ 771367 h 1314152"/>
                  <a:gd name="connsiteX12" fmla="*/ 28339 w 1048637"/>
                  <a:gd name="connsiteY12" fmla="*/ 757626 h 1314152"/>
                  <a:gd name="connsiteX13" fmla="*/ 7727 w 1048637"/>
                  <a:gd name="connsiteY13" fmla="*/ 730143 h 1314152"/>
                  <a:gd name="connsiteX14" fmla="*/ 856 w 1048637"/>
                  <a:gd name="connsiteY14" fmla="*/ 712966 h 1314152"/>
                  <a:gd name="connsiteX15" fmla="*/ 856 w 1048637"/>
                  <a:gd name="connsiteY15" fmla="*/ 482798 h 1314152"/>
                  <a:gd name="connsiteX16" fmla="*/ 495547 w 1048637"/>
                  <a:gd name="connsiteY16" fmla="*/ 25896 h 131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8637" h="1314152">
                    <a:moveTo>
                      <a:pt x="495547" y="25896"/>
                    </a:moveTo>
                    <a:cubicBezTo>
                      <a:pt x="828775" y="-56552"/>
                      <a:pt x="1048638" y="70555"/>
                      <a:pt x="1048638" y="228581"/>
                    </a:cubicBezTo>
                    <a:lnTo>
                      <a:pt x="1048638" y="417526"/>
                    </a:lnTo>
                    <a:cubicBezTo>
                      <a:pt x="1038332" y="486233"/>
                      <a:pt x="952448" y="496539"/>
                      <a:pt x="918095" y="493104"/>
                    </a:cubicBezTo>
                    <a:lnTo>
                      <a:pt x="918095" y="1087419"/>
                    </a:lnTo>
                    <a:cubicBezTo>
                      <a:pt x="907789" y="1128643"/>
                      <a:pt x="887177" y="1166432"/>
                      <a:pt x="863129" y="1200785"/>
                    </a:cubicBezTo>
                    <a:cubicBezTo>
                      <a:pt x="828775" y="1248881"/>
                      <a:pt x="777245" y="1286669"/>
                      <a:pt x="722279" y="1314152"/>
                    </a:cubicBezTo>
                    <a:cubicBezTo>
                      <a:pt x="729151" y="1269492"/>
                      <a:pt x="715409" y="1217962"/>
                      <a:pt x="674185" y="1187044"/>
                    </a:cubicBezTo>
                    <a:lnTo>
                      <a:pt x="306603" y="895040"/>
                    </a:lnTo>
                    <a:lnTo>
                      <a:pt x="306603" y="785108"/>
                    </a:lnTo>
                    <a:cubicBezTo>
                      <a:pt x="237896" y="822897"/>
                      <a:pt x="152012" y="822897"/>
                      <a:pt x="90175" y="798850"/>
                    </a:cubicBezTo>
                    <a:cubicBezTo>
                      <a:pt x="72998" y="791979"/>
                      <a:pt x="55822" y="781673"/>
                      <a:pt x="42080" y="771367"/>
                    </a:cubicBezTo>
                    <a:cubicBezTo>
                      <a:pt x="35209" y="767932"/>
                      <a:pt x="31775" y="761061"/>
                      <a:pt x="28339" y="757626"/>
                    </a:cubicBezTo>
                    <a:cubicBezTo>
                      <a:pt x="18033" y="747319"/>
                      <a:pt x="11163" y="740449"/>
                      <a:pt x="7727" y="730143"/>
                    </a:cubicBezTo>
                    <a:cubicBezTo>
                      <a:pt x="4291" y="723272"/>
                      <a:pt x="856" y="719836"/>
                      <a:pt x="856" y="712966"/>
                    </a:cubicBezTo>
                    <a:lnTo>
                      <a:pt x="856" y="482798"/>
                    </a:lnTo>
                    <a:cubicBezTo>
                      <a:pt x="-12885" y="324771"/>
                      <a:pt x="138270" y="98038"/>
                      <a:pt x="495547" y="25896"/>
                    </a:cubicBez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92" name="Freeform: Shape 291">
                <a:extLst>
                  <a:ext uri="{FF2B5EF4-FFF2-40B4-BE49-F238E27FC236}">
                    <a16:creationId xmlns:a16="http://schemas.microsoft.com/office/drawing/2014/main" id="{DD584D6B-0402-447C-B1C8-0239E2CF00C3}"/>
                  </a:ext>
                </a:extLst>
              </p:cNvPr>
              <p:cNvSpPr/>
              <p:nvPr/>
            </p:nvSpPr>
            <p:spPr>
              <a:xfrm>
                <a:off x="13806614" y="4222045"/>
                <a:ext cx="309181" cy="511867"/>
              </a:xfrm>
              <a:custGeom>
                <a:avLst/>
                <a:gdLst>
                  <a:gd name="connsiteX0" fmla="*/ 0 w 309181"/>
                  <a:gd name="connsiteY0" fmla="*/ 0 h 511867"/>
                  <a:gd name="connsiteX1" fmla="*/ 0 w 309181"/>
                  <a:gd name="connsiteY1" fmla="*/ 384759 h 511867"/>
                  <a:gd name="connsiteX2" fmla="*/ 154591 w 309181"/>
                  <a:gd name="connsiteY2" fmla="*/ 511867 h 511867"/>
                  <a:gd name="connsiteX3" fmla="*/ 309182 w 309181"/>
                  <a:gd name="connsiteY3" fmla="*/ 384759 h 511867"/>
                  <a:gd name="connsiteX4" fmla="*/ 309182 w 309181"/>
                  <a:gd name="connsiteY4" fmla="*/ 0 h 511867"/>
                  <a:gd name="connsiteX5" fmla="*/ 0 w 309181"/>
                  <a:gd name="connsiteY5" fmla="*/ 0 h 5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181" h="511867">
                    <a:moveTo>
                      <a:pt x="0" y="0"/>
                    </a:moveTo>
                    <a:lnTo>
                      <a:pt x="0" y="384759"/>
                    </a:lnTo>
                    <a:cubicBezTo>
                      <a:pt x="0" y="453466"/>
                      <a:pt x="68707" y="511867"/>
                      <a:pt x="154591" y="511867"/>
                    </a:cubicBezTo>
                    <a:cubicBezTo>
                      <a:pt x="240475" y="511867"/>
                      <a:pt x="309182" y="453466"/>
                      <a:pt x="309182" y="384759"/>
                    </a:cubicBezTo>
                    <a:lnTo>
                      <a:pt x="309182" y="0"/>
                    </a:lnTo>
                    <a:lnTo>
                      <a:pt x="0" y="0"/>
                    </a:lnTo>
                    <a:close/>
                  </a:path>
                </a:pathLst>
              </a:custGeom>
              <a:solidFill>
                <a:srgbClr val="F4B54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93" name="Freeform: Shape 292">
                <a:extLst>
                  <a:ext uri="{FF2B5EF4-FFF2-40B4-BE49-F238E27FC236}">
                    <a16:creationId xmlns:a16="http://schemas.microsoft.com/office/drawing/2014/main" id="{44A93FAE-F32F-46DC-AE29-B18C1D0AFAFA}"/>
                  </a:ext>
                </a:extLst>
              </p:cNvPr>
              <p:cNvSpPr/>
              <p:nvPr/>
            </p:nvSpPr>
            <p:spPr>
              <a:xfrm>
                <a:off x="13597058" y="3833850"/>
                <a:ext cx="735164" cy="735164"/>
              </a:xfrm>
              <a:custGeom>
                <a:avLst/>
                <a:gdLst>
                  <a:gd name="connsiteX0" fmla="*/ 735165 w 735164"/>
                  <a:gd name="connsiteY0" fmla="*/ 367583 h 735164"/>
                  <a:gd name="connsiteX1" fmla="*/ 367582 w 735164"/>
                  <a:gd name="connsiteY1" fmla="*/ 735165 h 735164"/>
                  <a:gd name="connsiteX2" fmla="*/ -1 w 735164"/>
                  <a:gd name="connsiteY2" fmla="*/ 367583 h 735164"/>
                  <a:gd name="connsiteX3" fmla="*/ 367582 w 735164"/>
                  <a:gd name="connsiteY3" fmla="*/ 0 h 735164"/>
                  <a:gd name="connsiteX4" fmla="*/ 735165 w 735164"/>
                  <a:gd name="connsiteY4" fmla="*/ 367583 h 73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164" h="735164">
                    <a:moveTo>
                      <a:pt x="735165" y="367583"/>
                    </a:moveTo>
                    <a:cubicBezTo>
                      <a:pt x="735165" y="570593"/>
                      <a:pt x="570592" y="735165"/>
                      <a:pt x="367582" y="735165"/>
                    </a:cubicBezTo>
                    <a:cubicBezTo>
                      <a:pt x="164571" y="735165"/>
                      <a:pt x="-1" y="570593"/>
                      <a:pt x="-1" y="367583"/>
                    </a:cubicBezTo>
                    <a:cubicBezTo>
                      <a:pt x="-1" y="164572"/>
                      <a:pt x="164571" y="0"/>
                      <a:pt x="367582" y="0"/>
                    </a:cubicBezTo>
                    <a:cubicBezTo>
                      <a:pt x="570592" y="0"/>
                      <a:pt x="735165" y="164572"/>
                      <a:pt x="735165" y="367583"/>
                    </a:cubicBezTo>
                    <a:close/>
                  </a:path>
                </a:pathLst>
              </a:custGeom>
              <a:solidFill>
                <a:srgbClr val="FCC87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94" name="Freeform: Shape 293">
                <a:extLst>
                  <a:ext uri="{FF2B5EF4-FFF2-40B4-BE49-F238E27FC236}">
                    <a16:creationId xmlns:a16="http://schemas.microsoft.com/office/drawing/2014/main" id="{72976D9B-04EF-4D7A-8231-165FA7A664A4}"/>
                  </a:ext>
                </a:extLst>
              </p:cNvPr>
              <p:cNvSpPr/>
              <p:nvPr/>
            </p:nvSpPr>
            <p:spPr>
              <a:xfrm>
                <a:off x="13506021" y="3868152"/>
                <a:ext cx="905214" cy="604673"/>
              </a:xfrm>
              <a:custGeom>
                <a:avLst/>
                <a:gdLst>
                  <a:gd name="connsiteX0" fmla="*/ 307464 w 905214"/>
                  <a:gd name="connsiteY0" fmla="*/ 52 h 604673"/>
                  <a:gd name="connsiteX1" fmla="*/ 5153 w 905214"/>
                  <a:gd name="connsiteY1" fmla="*/ 103113 h 604673"/>
                  <a:gd name="connsiteX2" fmla="*/ 5153 w 905214"/>
                  <a:gd name="connsiteY2" fmla="*/ 254268 h 604673"/>
                  <a:gd name="connsiteX3" fmla="*/ 211274 w 905214"/>
                  <a:gd name="connsiteY3" fmla="*/ 604674 h 604673"/>
                  <a:gd name="connsiteX4" fmla="*/ 163179 w 905214"/>
                  <a:gd name="connsiteY4" fmla="*/ 535967 h 604673"/>
                  <a:gd name="connsiteX5" fmla="*/ 170050 w 905214"/>
                  <a:gd name="connsiteY5" fmla="*/ 395117 h 604673"/>
                  <a:gd name="connsiteX6" fmla="*/ 297157 w 905214"/>
                  <a:gd name="connsiteY6" fmla="*/ 474130 h 604673"/>
                  <a:gd name="connsiteX7" fmla="*/ 304028 w 905214"/>
                  <a:gd name="connsiteY7" fmla="*/ 491307 h 604673"/>
                  <a:gd name="connsiteX8" fmla="*/ 355559 w 905214"/>
                  <a:gd name="connsiteY8" fmla="*/ 292057 h 604673"/>
                  <a:gd name="connsiteX9" fmla="*/ 905215 w 905214"/>
                  <a:gd name="connsiteY9" fmla="*/ 51582 h 604673"/>
                  <a:gd name="connsiteX10" fmla="*/ 843378 w 905214"/>
                  <a:gd name="connsiteY10" fmla="*/ 27535 h 604673"/>
                  <a:gd name="connsiteX11" fmla="*/ 307464 w 905214"/>
                  <a:gd name="connsiteY11" fmla="*/ 52 h 60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5214" h="604673">
                    <a:moveTo>
                      <a:pt x="307464" y="52"/>
                    </a:moveTo>
                    <a:cubicBezTo>
                      <a:pt x="176920" y="3487"/>
                      <a:pt x="73860" y="30970"/>
                      <a:pt x="5153" y="103113"/>
                    </a:cubicBezTo>
                    <a:cubicBezTo>
                      <a:pt x="-1718" y="147772"/>
                      <a:pt x="-1718" y="199302"/>
                      <a:pt x="5153" y="254268"/>
                    </a:cubicBezTo>
                    <a:cubicBezTo>
                      <a:pt x="22329" y="381376"/>
                      <a:pt x="91036" y="515355"/>
                      <a:pt x="211274" y="604674"/>
                    </a:cubicBezTo>
                    <a:cubicBezTo>
                      <a:pt x="197532" y="587497"/>
                      <a:pt x="173485" y="563450"/>
                      <a:pt x="163179" y="535967"/>
                    </a:cubicBezTo>
                    <a:cubicBezTo>
                      <a:pt x="132261" y="467260"/>
                      <a:pt x="132261" y="415729"/>
                      <a:pt x="170050" y="395117"/>
                    </a:cubicBezTo>
                    <a:cubicBezTo>
                      <a:pt x="207838" y="374505"/>
                      <a:pt x="262804" y="408859"/>
                      <a:pt x="297157" y="474130"/>
                    </a:cubicBezTo>
                    <a:cubicBezTo>
                      <a:pt x="300593" y="481001"/>
                      <a:pt x="304028" y="487872"/>
                      <a:pt x="304028" y="491307"/>
                    </a:cubicBezTo>
                    <a:cubicBezTo>
                      <a:pt x="331511" y="432906"/>
                      <a:pt x="355559" y="371070"/>
                      <a:pt x="355559" y="292057"/>
                    </a:cubicBezTo>
                    <a:cubicBezTo>
                      <a:pt x="482666" y="333281"/>
                      <a:pt x="795283" y="250833"/>
                      <a:pt x="905215" y="51582"/>
                    </a:cubicBezTo>
                    <a:cubicBezTo>
                      <a:pt x="881167" y="48147"/>
                      <a:pt x="863990" y="37841"/>
                      <a:pt x="843378" y="27535"/>
                    </a:cubicBezTo>
                    <a:cubicBezTo>
                      <a:pt x="733447" y="164949"/>
                      <a:pt x="510149" y="-3383"/>
                      <a:pt x="307464" y="52"/>
                    </a:cubicBez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95" name="Freeform: Shape 294">
                <a:extLst>
                  <a:ext uri="{FF2B5EF4-FFF2-40B4-BE49-F238E27FC236}">
                    <a16:creationId xmlns:a16="http://schemas.microsoft.com/office/drawing/2014/main" id="{5876A1AB-9524-4C3A-8AB2-00B084509BD3}"/>
                  </a:ext>
                </a:extLst>
              </p:cNvPr>
              <p:cNvSpPr/>
              <p:nvPr/>
            </p:nvSpPr>
            <p:spPr>
              <a:xfrm>
                <a:off x="13511174" y="3649726"/>
                <a:ext cx="838225" cy="321538"/>
              </a:xfrm>
              <a:custGeom>
                <a:avLst/>
                <a:gdLst>
                  <a:gd name="connsiteX0" fmla="*/ 838225 w 838225"/>
                  <a:gd name="connsiteY0" fmla="*/ 249396 h 321538"/>
                  <a:gd name="connsiteX1" fmla="*/ 683634 w 838225"/>
                  <a:gd name="connsiteY1" fmla="*/ 108547 h 321538"/>
                  <a:gd name="connsiteX2" fmla="*/ 357276 w 838225"/>
                  <a:gd name="connsiteY2" fmla="*/ 2051 h 321538"/>
                  <a:gd name="connsiteX3" fmla="*/ 0 w 838225"/>
                  <a:gd name="connsiteY3" fmla="*/ 321538 h 321538"/>
                  <a:gd name="connsiteX4" fmla="*/ 302311 w 838225"/>
                  <a:gd name="connsiteY4" fmla="*/ 218478 h 321538"/>
                  <a:gd name="connsiteX5" fmla="*/ 838225 w 838225"/>
                  <a:gd name="connsiteY5" fmla="*/ 249396 h 32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25" h="321538">
                    <a:moveTo>
                      <a:pt x="838225" y="249396"/>
                    </a:moveTo>
                    <a:cubicBezTo>
                      <a:pt x="783260" y="215042"/>
                      <a:pt x="738600" y="153206"/>
                      <a:pt x="683634" y="108547"/>
                    </a:cubicBezTo>
                    <a:cubicBezTo>
                      <a:pt x="570268" y="19228"/>
                      <a:pt x="474079" y="-8255"/>
                      <a:pt x="357276" y="2051"/>
                    </a:cubicBezTo>
                    <a:cubicBezTo>
                      <a:pt x="188944" y="19228"/>
                      <a:pt x="30918" y="125723"/>
                      <a:pt x="0" y="321538"/>
                    </a:cubicBezTo>
                    <a:cubicBezTo>
                      <a:pt x="68707" y="252831"/>
                      <a:pt x="171768" y="221913"/>
                      <a:pt x="302311" y="218478"/>
                    </a:cubicBezTo>
                    <a:cubicBezTo>
                      <a:pt x="504997" y="215042"/>
                      <a:pt x="728295" y="383375"/>
                      <a:pt x="838225" y="249396"/>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nvGrpSpPr>
              <p:cNvPr id="296" name="Graphic 3">
                <a:extLst>
                  <a:ext uri="{FF2B5EF4-FFF2-40B4-BE49-F238E27FC236}">
                    <a16:creationId xmlns:a16="http://schemas.microsoft.com/office/drawing/2014/main" id="{A5BD7BAD-53FB-4276-BA5D-BF4E1B13D6C3}"/>
                  </a:ext>
                </a:extLst>
              </p:cNvPr>
              <p:cNvGrpSpPr/>
              <p:nvPr/>
            </p:nvGrpSpPr>
            <p:grpSpPr>
              <a:xfrm>
                <a:off x="13875321" y="5180816"/>
                <a:ext cx="1205808" cy="1129921"/>
                <a:chOff x="13875321" y="5180816"/>
                <a:chExt cx="1205808" cy="1129921"/>
              </a:xfrm>
              <a:solidFill>
                <a:srgbClr val="000000"/>
              </a:solidFill>
            </p:grpSpPr>
            <p:grpSp>
              <p:nvGrpSpPr>
                <p:cNvPr id="297" name="Graphic 3">
                  <a:extLst>
                    <a:ext uri="{FF2B5EF4-FFF2-40B4-BE49-F238E27FC236}">
                      <a16:creationId xmlns:a16="http://schemas.microsoft.com/office/drawing/2014/main" id="{A5BD7BAD-53FB-4276-BA5D-BF4E1B13D6C3}"/>
                    </a:ext>
                  </a:extLst>
                </p:cNvPr>
                <p:cNvGrpSpPr/>
                <p:nvPr/>
              </p:nvGrpSpPr>
              <p:grpSpPr>
                <a:xfrm>
                  <a:off x="13875321" y="5537784"/>
                  <a:ext cx="1160289" cy="772953"/>
                  <a:chOff x="13875321" y="5537784"/>
                  <a:chExt cx="1160289" cy="772953"/>
                </a:xfrm>
                <a:solidFill>
                  <a:srgbClr val="000000"/>
                </a:solidFill>
              </p:grpSpPr>
              <p:sp>
                <p:nvSpPr>
                  <p:cNvPr id="298" name="Freeform: Shape 297">
                    <a:extLst>
                      <a:ext uri="{FF2B5EF4-FFF2-40B4-BE49-F238E27FC236}">
                        <a16:creationId xmlns:a16="http://schemas.microsoft.com/office/drawing/2014/main" id="{F5C8B4E4-B364-41BB-87E4-A1063A6D922E}"/>
                      </a:ext>
                    </a:extLst>
                  </p:cNvPr>
                  <p:cNvSpPr/>
                  <p:nvPr/>
                </p:nvSpPr>
                <p:spPr>
                  <a:xfrm>
                    <a:off x="13875321" y="5826353"/>
                    <a:ext cx="1157713" cy="484384"/>
                  </a:xfrm>
                  <a:custGeom>
                    <a:avLst/>
                    <a:gdLst>
                      <a:gd name="connsiteX0" fmla="*/ 0 w 1157713"/>
                      <a:gd name="connsiteY0" fmla="*/ 106496 h 484384"/>
                      <a:gd name="connsiteX1" fmla="*/ 0 w 1157713"/>
                      <a:gd name="connsiteY1" fmla="*/ 106496 h 484384"/>
                      <a:gd name="connsiteX2" fmla="*/ 0 w 1157713"/>
                      <a:gd name="connsiteY2" fmla="*/ 113366 h 484384"/>
                      <a:gd name="connsiteX3" fmla="*/ 0 w 1157713"/>
                      <a:gd name="connsiteY3" fmla="*/ 116802 h 484384"/>
                      <a:gd name="connsiteX4" fmla="*/ 0 w 1157713"/>
                      <a:gd name="connsiteY4" fmla="*/ 120237 h 484384"/>
                      <a:gd name="connsiteX5" fmla="*/ 0 w 1157713"/>
                      <a:gd name="connsiteY5" fmla="*/ 123672 h 484384"/>
                      <a:gd name="connsiteX6" fmla="*/ 0 w 1157713"/>
                      <a:gd name="connsiteY6" fmla="*/ 127108 h 484384"/>
                      <a:gd name="connsiteX7" fmla="*/ 0 w 1157713"/>
                      <a:gd name="connsiteY7" fmla="*/ 130543 h 484384"/>
                      <a:gd name="connsiteX8" fmla="*/ 3436 w 1157713"/>
                      <a:gd name="connsiteY8" fmla="*/ 133978 h 484384"/>
                      <a:gd name="connsiteX9" fmla="*/ 6871 w 1157713"/>
                      <a:gd name="connsiteY9" fmla="*/ 137414 h 484384"/>
                      <a:gd name="connsiteX10" fmla="*/ 10306 w 1157713"/>
                      <a:gd name="connsiteY10" fmla="*/ 144285 h 484384"/>
                      <a:gd name="connsiteX11" fmla="*/ 13741 w 1157713"/>
                      <a:gd name="connsiteY11" fmla="*/ 147720 h 484384"/>
                      <a:gd name="connsiteX12" fmla="*/ 17177 w 1157713"/>
                      <a:gd name="connsiteY12" fmla="*/ 151155 h 484384"/>
                      <a:gd name="connsiteX13" fmla="*/ 20612 w 1157713"/>
                      <a:gd name="connsiteY13" fmla="*/ 154591 h 484384"/>
                      <a:gd name="connsiteX14" fmla="*/ 24048 w 1157713"/>
                      <a:gd name="connsiteY14" fmla="*/ 158026 h 484384"/>
                      <a:gd name="connsiteX15" fmla="*/ 27482 w 1157713"/>
                      <a:gd name="connsiteY15" fmla="*/ 161461 h 484384"/>
                      <a:gd name="connsiteX16" fmla="*/ 391630 w 1157713"/>
                      <a:gd name="connsiteY16" fmla="*/ 374453 h 484384"/>
                      <a:gd name="connsiteX17" fmla="*/ 408806 w 1157713"/>
                      <a:gd name="connsiteY17" fmla="*/ 381324 h 484384"/>
                      <a:gd name="connsiteX18" fmla="*/ 412242 w 1157713"/>
                      <a:gd name="connsiteY18" fmla="*/ 381324 h 484384"/>
                      <a:gd name="connsiteX19" fmla="*/ 422548 w 1157713"/>
                      <a:gd name="connsiteY19" fmla="*/ 384759 h 484384"/>
                      <a:gd name="connsiteX20" fmla="*/ 432854 w 1157713"/>
                      <a:gd name="connsiteY20" fmla="*/ 388194 h 484384"/>
                      <a:gd name="connsiteX21" fmla="*/ 446596 w 1157713"/>
                      <a:gd name="connsiteY21" fmla="*/ 391630 h 484384"/>
                      <a:gd name="connsiteX22" fmla="*/ 450031 w 1157713"/>
                      <a:gd name="connsiteY22" fmla="*/ 391630 h 484384"/>
                      <a:gd name="connsiteX23" fmla="*/ 470643 w 1157713"/>
                      <a:gd name="connsiteY23" fmla="*/ 391630 h 484384"/>
                      <a:gd name="connsiteX24" fmla="*/ 474078 w 1157713"/>
                      <a:gd name="connsiteY24" fmla="*/ 391630 h 484384"/>
                      <a:gd name="connsiteX25" fmla="*/ 494690 w 1157713"/>
                      <a:gd name="connsiteY25" fmla="*/ 391630 h 484384"/>
                      <a:gd name="connsiteX26" fmla="*/ 498126 w 1157713"/>
                      <a:gd name="connsiteY26" fmla="*/ 391630 h 484384"/>
                      <a:gd name="connsiteX27" fmla="*/ 515303 w 1157713"/>
                      <a:gd name="connsiteY27" fmla="*/ 388194 h 484384"/>
                      <a:gd name="connsiteX28" fmla="*/ 518738 w 1157713"/>
                      <a:gd name="connsiteY28" fmla="*/ 388194 h 484384"/>
                      <a:gd name="connsiteX29" fmla="*/ 535915 w 1157713"/>
                      <a:gd name="connsiteY29" fmla="*/ 384759 h 484384"/>
                      <a:gd name="connsiteX30" fmla="*/ 539350 w 1157713"/>
                      <a:gd name="connsiteY30" fmla="*/ 384759 h 484384"/>
                      <a:gd name="connsiteX31" fmla="*/ 556527 w 1157713"/>
                      <a:gd name="connsiteY31" fmla="*/ 377889 h 484384"/>
                      <a:gd name="connsiteX32" fmla="*/ 1123360 w 1157713"/>
                      <a:gd name="connsiteY32" fmla="*/ 48095 h 484384"/>
                      <a:gd name="connsiteX33" fmla="*/ 1157713 w 1157713"/>
                      <a:gd name="connsiteY33" fmla="*/ 0 h 484384"/>
                      <a:gd name="connsiteX34" fmla="*/ 1157713 w 1157713"/>
                      <a:gd name="connsiteY34" fmla="*/ 92754 h 484384"/>
                      <a:gd name="connsiteX35" fmla="*/ 1123360 w 1157713"/>
                      <a:gd name="connsiteY35" fmla="*/ 140849 h 484384"/>
                      <a:gd name="connsiteX36" fmla="*/ 556527 w 1157713"/>
                      <a:gd name="connsiteY36" fmla="*/ 470643 h 484384"/>
                      <a:gd name="connsiteX37" fmla="*/ 539350 w 1157713"/>
                      <a:gd name="connsiteY37" fmla="*/ 477513 h 484384"/>
                      <a:gd name="connsiteX38" fmla="*/ 535915 w 1157713"/>
                      <a:gd name="connsiteY38" fmla="*/ 477513 h 484384"/>
                      <a:gd name="connsiteX39" fmla="*/ 525608 w 1157713"/>
                      <a:gd name="connsiteY39" fmla="*/ 480949 h 484384"/>
                      <a:gd name="connsiteX40" fmla="*/ 518738 w 1157713"/>
                      <a:gd name="connsiteY40" fmla="*/ 480949 h 484384"/>
                      <a:gd name="connsiteX41" fmla="*/ 515303 w 1157713"/>
                      <a:gd name="connsiteY41" fmla="*/ 480949 h 484384"/>
                      <a:gd name="connsiteX42" fmla="*/ 511867 w 1157713"/>
                      <a:gd name="connsiteY42" fmla="*/ 480949 h 484384"/>
                      <a:gd name="connsiteX43" fmla="*/ 501561 w 1157713"/>
                      <a:gd name="connsiteY43" fmla="*/ 484384 h 484384"/>
                      <a:gd name="connsiteX44" fmla="*/ 498126 w 1157713"/>
                      <a:gd name="connsiteY44" fmla="*/ 484384 h 484384"/>
                      <a:gd name="connsiteX45" fmla="*/ 494690 w 1157713"/>
                      <a:gd name="connsiteY45" fmla="*/ 484384 h 484384"/>
                      <a:gd name="connsiteX46" fmla="*/ 491255 w 1157713"/>
                      <a:gd name="connsiteY46" fmla="*/ 484384 h 484384"/>
                      <a:gd name="connsiteX47" fmla="*/ 480949 w 1157713"/>
                      <a:gd name="connsiteY47" fmla="*/ 484384 h 484384"/>
                      <a:gd name="connsiteX48" fmla="*/ 477513 w 1157713"/>
                      <a:gd name="connsiteY48" fmla="*/ 484384 h 484384"/>
                      <a:gd name="connsiteX49" fmla="*/ 474078 w 1157713"/>
                      <a:gd name="connsiteY49" fmla="*/ 484384 h 484384"/>
                      <a:gd name="connsiteX50" fmla="*/ 467208 w 1157713"/>
                      <a:gd name="connsiteY50" fmla="*/ 484384 h 484384"/>
                      <a:gd name="connsiteX51" fmla="*/ 453467 w 1157713"/>
                      <a:gd name="connsiteY51" fmla="*/ 484384 h 484384"/>
                      <a:gd name="connsiteX52" fmla="*/ 450031 w 1157713"/>
                      <a:gd name="connsiteY52" fmla="*/ 484384 h 484384"/>
                      <a:gd name="connsiteX53" fmla="*/ 439724 w 1157713"/>
                      <a:gd name="connsiteY53" fmla="*/ 484384 h 484384"/>
                      <a:gd name="connsiteX54" fmla="*/ 436290 w 1157713"/>
                      <a:gd name="connsiteY54" fmla="*/ 484384 h 484384"/>
                      <a:gd name="connsiteX55" fmla="*/ 425983 w 1157713"/>
                      <a:gd name="connsiteY55" fmla="*/ 480949 h 484384"/>
                      <a:gd name="connsiteX56" fmla="*/ 419113 w 1157713"/>
                      <a:gd name="connsiteY56" fmla="*/ 480949 h 484384"/>
                      <a:gd name="connsiteX57" fmla="*/ 415678 w 1157713"/>
                      <a:gd name="connsiteY57" fmla="*/ 477513 h 484384"/>
                      <a:gd name="connsiteX58" fmla="*/ 412242 w 1157713"/>
                      <a:gd name="connsiteY58" fmla="*/ 477513 h 484384"/>
                      <a:gd name="connsiteX59" fmla="*/ 395065 w 1157713"/>
                      <a:gd name="connsiteY59" fmla="*/ 470643 h 484384"/>
                      <a:gd name="connsiteX60" fmla="*/ 30918 w 1157713"/>
                      <a:gd name="connsiteY60" fmla="*/ 257651 h 484384"/>
                      <a:gd name="connsiteX61" fmla="*/ 27482 w 1157713"/>
                      <a:gd name="connsiteY61" fmla="*/ 254216 h 484384"/>
                      <a:gd name="connsiteX62" fmla="*/ 24048 w 1157713"/>
                      <a:gd name="connsiteY62" fmla="*/ 250780 h 484384"/>
                      <a:gd name="connsiteX63" fmla="*/ 20612 w 1157713"/>
                      <a:gd name="connsiteY63" fmla="*/ 247345 h 484384"/>
                      <a:gd name="connsiteX64" fmla="*/ 17177 w 1157713"/>
                      <a:gd name="connsiteY64" fmla="*/ 243910 h 484384"/>
                      <a:gd name="connsiteX65" fmla="*/ 13741 w 1157713"/>
                      <a:gd name="connsiteY65" fmla="*/ 240475 h 484384"/>
                      <a:gd name="connsiteX66" fmla="*/ 10306 w 1157713"/>
                      <a:gd name="connsiteY66" fmla="*/ 233603 h 484384"/>
                      <a:gd name="connsiteX67" fmla="*/ 6871 w 1157713"/>
                      <a:gd name="connsiteY67" fmla="*/ 226733 h 484384"/>
                      <a:gd name="connsiteX68" fmla="*/ 6871 w 1157713"/>
                      <a:gd name="connsiteY68" fmla="*/ 226733 h 484384"/>
                      <a:gd name="connsiteX69" fmla="*/ 3436 w 1157713"/>
                      <a:gd name="connsiteY69" fmla="*/ 223298 h 484384"/>
                      <a:gd name="connsiteX70" fmla="*/ 3436 w 1157713"/>
                      <a:gd name="connsiteY70" fmla="*/ 219862 h 484384"/>
                      <a:gd name="connsiteX71" fmla="*/ 3436 w 1157713"/>
                      <a:gd name="connsiteY71" fmla="*/ 216427 h 484384"/>
                      <a:gd name="connsiteX72" fmla="*/ 3436 w 1157713"/>
                      <a:gd name="connsiteY72" fmla="*/ 212992 h 484384"/>
                      <a:gd name="connsiteX73" fmla="*/ 3436 w 1157713"/>
                      <a:gd name="connsiteY73" fmla="*/ 209556 h 484384"/>
                      <a:gd name="connsiteX74" fmla="*/ 3436 w 1157713"/>
                      <a:gd name="connsiteY74" fmla="*/ 206121 h 484384"/>
                      <a:gd name="connsiteX75" fmla="*/ 0 w 1157713"/>
                      <a:gd name="connsiteY75" fmla="*/ 106496 h 48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57713" h="484384">
                        <a:moveTo>
                          <a:pt x="0" y="106496"/>
                        </a:moveTo>
                        <a:cubicBezTo>
                          <a:pt x="0" y="109931"/>
                          <a:pt x="0" y="109931"/>
                          <a:pt x="0" y="106496"/>
                        </a:cubicBezTo>
                        <a:cubicBezTo>
                          <a:pt x="0" y="109931"/>
                          <a:pt x="0" y="113366"/>
                          <a:pt x="0" y="113366"/>
                        </a:cubicBezTo>
                        <a:cubicBezTo>
                          <a:pt x="0" y="113366"/>
                          <a:pt x="0" y="116802"/>
                          <a:pt x="0" y="116802"/>
                        </a:cubicBezTo>
                        <a:cubicBezTo>
                          <a:pt x="0" y="116802"/>
                          <a:pt x="0" y="120237"/>
                          <a:pt x="0" y="120237"/>
                        </a:cubicBezTo>
                        <a:cubicBezTo>
                          <a:pt x="0" y="120237"/>
                          <a:pt x="0" y="123672"/>
                          <a:pt x="0" y="123672"/>
                        </a:cubicBezTo>
                        <a:cubicBezTo>
                          <a:pt x="0" y="123672"/>
                          <a:pt x="0" y="127108"/>
                          <a:pt x="0" y="127108"/>
                        </a:cubicBezTo>
                        <a:cubicBezTo>
                          <a:pt x="0" y="127108"/>
                          <a:pt x="0" y="130543"/>
                          <a:pt x="0" y="130543"/>
                        </a:cubicBezTo>
                        <a:cubicBezTo>
                          <a:pt x="0" y="130543"/>
                          <a:pt x="0" y="133978"/>
                          <a:pt x="3436" y="133978"/>
                        </a:cubicBezTo>
                        <a:cubicBezTo>
                          <a:pt x="3436" y="133978"/>
                          <a:pt x="3436" y="133978"/>
                          <a:pt x="6871" y="137414"/>
                        </a:cubicBezTo>
                        <a:cubicBezTo>
                          <a:pt x="6871" y="140849"/>
                          <a:pt x="10306" y="140849"/>
                          <a:pt x="10306" y="144285"/>
                        </a:cubicBezTo>
                        <a:cubicBezTo>
                          <a:pt x="10306" y="144285"/>
                          <a:pt x="10306" y="144285"/>
                          <a:pt x="13741" y="147720"/>
                        </a:cubicBezTo>
                        <a:cubicBezTo>
                          <a:pt x="13741" y="147720"/>
                          <a:pt x="17177" y="151155"/>
                          <a:pt x="17177" y="151155"/>
                        </a:cubicBezTo>
                        <a:cubicBezTo>
                          <a:pt x="17177" y="151155"/>
                          <a:pt x="20612" y="154591"/>
                          <a:pt x="20612" y="154591"/>
                        </a:cubicBezTo>
                        <a:cubicBezTo>
                          <a:pt x="20612" y="154591"/>
                          <a:pt x="24048" y="158026"/>
                          <a:pt x="24048" y="158026"/>
                        </a:cubicBezTo>
                        <a:cubicBezTo>
                          <a:pt x="24048" y="158026"/>
                          <a:pt x="27482" y="161461"/>
                          <a:pt x="27482" y="161461"/>
                        </a:cubicBezTo>
                        <a:lnTo>
                          <a:pt x="391630" y="374453"/>
                        </a:lnTo>
                        <a:cubicBezTo>
                          <a:pt x="395065" y="377889"/>
                          <a:pt x="401936" y="381324"/>
                          <a:pt x="408806" y="381324"/>
                        </a:cubicBezTo>
                        <a:cubicBezTo>
                          <a:pt x="408806" y="381324"/>
                          <a:pt x="412242" y="381324"/>
                          <a:pt x="412242" y="381324"/>
                        </a:cubicBezTo>
                        <a:cubicBezTo>
                          <a:pt x="415678" y="381324"/>
                          <a:pt x="419113" y="384759"/>
                          <a:pt x="422548" y="384759"/>
                        </a:cubicBezTo>
                        <a:cubicBezTo>
                          <a:pt x="425983" y="384759"/>
                          <a:pt x="429419" y="388194"/>
                          <a:pt x="432854" y="388194"/>
                        </a:cubicBezTo>
                        <a:cubicBezTo>
                          <a:pt x="436290" y="388194"/>
                          <a:pt x="443160" y="391630"/>
                          <a:pt x="446596" y="391630"/>
                        </a:cubicBezTo>
                        <a:cubicBezTo>
                          <a:pt x="446596" y="391630"/>
                          <a:pt x="450031" y="391630"/>
                          <a:pt x="450031" y="391630"/>
                        </a:cubicBezTo>
                        <a:cubicBezTo>
                          <a:pt x="456901" y="391630"/>
                          <a:pt x="463772" y="391630"/>
                          <a:pt x="470643" y="391630"/>
                        </a:cubicBezTo>
                        <a:cubicBezTo>
                          <a:pt x="470643" y="391630"/>
                          <a:pt x="474078" y="391630"/>
                          <a:pt x="474078" y="391630"/>
                        </a:cubicBezTo>
                        <a:cubicBezTo>
                          <a:pt x="480949" y="391630"/>
                          <a:pt x="487820" y="391630"/>
                          <a:pt x="494690" y="391630"/>
                        </a:cubicBezTo>
                        <a:cubicBezTo>
                          <a:pt x="494690" y="391630"/>
                          <a:pt x="498126" y="391630"/>
                          <a:pt x="498126" y="391630"/>
                        </a:cubicBezTo>
                        <a:cubicBezTo>
                          <a:pt x="504997" y="391630"/>
                          <a:pt x="511867" y="388194"/>
                          <a:pt x="515303" y="388194"/>
                        </a:cubicBezTo>
                        <a:cubicBezTo>
                          <a:pt x="515303" y="388194"/>
                          <a:pt x="518738" y="388194"/>
                          <a:pt x="518738" y="388194"/>
                        </a:cubicBezTo>
                        <a:cubicBezTo>
                          <a:pt x="525608" y="388194"/>
                          <a:pt x="529044" y="384759"/>
                          <a:pt x="535915" y="384759"/>
                        </a:cubicBezTo>
                        <a:cubicBezTo>
                          <a:pt x="535915" y="384759"/>
                          <a:pt x="539350" y="384759"/>
                          <a:pt x="539350" y="384759"/>
                        </a:cubicBezTo>
                        <a:cubicBezTo>
                          <a:pt x="546220" y="381324"/>
                          <a:pt x="549656" y="381324"/>
                          <a:pt x="556527" y="377889"/>
                        </a:cubicBezTo>
                        <a:lnTo>
                          <a:pt x="1123360" y="48095"/>
                        </a:lnTo>
                        <a:cubicBezTo>
                          <a:pt x="1147407" y="34354"/>
                          <a:pt x="1157713" y="17177"/>
                          <a:pt x="1157713" y="0"/>
                        </a:cubicBezTo>
                        <a:lnTo>
                          <a:pt x="1157713" y="92754"/>
                        </a:lnTo>
                        <a:cubicBezTo>
                          <a:pt x="1157713" y="109931"/>
                          <a:pt x="1147407" y="127108"/>
                          <a:pt x="1123360" y="140849"/>
                        </a:cubicBezTo>
                        <a:lnTo>
                          <a:pt x="556527" y="470643"/>
                        </a:lnTo>
                        <a:cubicBezTo>
                          <a:pt x="553092" y="474078"/>
                          <a:pt x="546220" y="477513"/>
                          <a:pt x="539350" y="477513"/>
                        </a:cubicBezTo>
                        <a:cubicBezTo>
                          <a:pt x="535915" y="477513"/>
                          <a:pt x="535915" y="477513"/>
                          <a:pt x="535915" y="477513"/>
                        </a:cubicBezTo>
                        <a:cubicBezTo>
                          <a:pt x="532479" y="477513"/>
                          <a:pt x="529044" y="480949"/>
                          <a:pt x="525608" y="480949"/>
                        </a:cubicBezTo>
                        <a:cubicBezTo>
                          <a:pt x="522174" y="480949"/>
                          <a:pt x="522174" y="480949"/>
                          <a:pt x="518738" y="480949"/>
                        </a:cubicBezTo>
                        <a:cubicBezTo>
                          <a:pt x="518738" y="480949"/>
                          <a:pt x="515303" y="480949"/>
                          <a:pt x="515303" y="480949"/>
                        </a:cubicBezTo>
                        <a:cubicBezTo>
                          <a:pt x="515303" y="480949"/>
                          <a:pt x="511867" y="480949"/>
                          <a:pt x="511867" y="480949"/>
                        </a:cubicBezTo>
                        <a:cubicBezTo>
                          <a:pt x="508431" y="480949"/>
                          <a:pt x="504997" y="480949"/>
                          <a:pt x="501561" y="484384"/>
                        </a:cubicBezTo>
                        <a:cubicBezTo>
                          <a:pt x="501561" y="484384"/>
                          <a:pt x="498126" y="484384"/>
                          <a:pt x="498126" y="484384"/>
                        </a:cubicBezTo>
                        <a:cubicBezTo>
                          <a:pt x="498126" y="484384"/>
                          <a:pt x="494690" y="484384"/>
                          <a:pt x="494690" y="484384"/>
                        </a:cubicBezTo>
                        <a:cubicBezTo>
                          <a:pt x="494690" y="484384"/>
                          <a:pt x="491255" y="484384"/>
                          <a:pt x="491255" y="484384"/>
                        </a:cubicBezTo>
                        <a:cubicBezTo>
                          <a:pt x="487820" y="484384"/>
                          <a:pt x="484385" y="484384"/>
                          <a:pt x="480949" y="484384"/>
                        </a:cubicBezTo>
                        <a:cubicBezTo>
                          <a:pt x="480949" y="484384"/>
                          <a:pt x="477513" y="484384"/>
                          <a:pt x="477513" y="484384"/>
                        </a:cubicBezTo>
                        <a:cubicBezTo>
                          <a:pt x="477513" y="484384"/>
                          <a:pt x="474078" y="484384"/>
                          <a:pt x="474078" y="484384"/>
                        </a:cubicBezTo>
                        <a:cubicBezTo>
                          <a:pt x="470643" y="484384"/>
                          <a:pt x="470643" y="484384"/>
                          <a:pt x="467208" y="484384"/>
                        </a:cubicBezTo>
                        <a:cubicBezTo>
                          <a:pt x="463772" y="484384"/>
                          <a:pt x="456901" y="484384"/>
                          <a:pt x="453467" y="484384"/>
                        </a:cubicBezTo>
                        <a:cubicBezTo>
                          <a:pt x="450031" y="484384"/>
                          <a:pt x="450031" y="484384"/>
                          <a:pt x="450031" y="484384"/>
                        </a:cubicBezTo>
                        <a:cubicBezTo>
                          <a:pt x="446596" y="484384"/>
                          <a:pt x="443160" y="484384"/>
                          <a:pt x="439724" y="484384"/>
                        </a:cubicBezTo>
                        <a:cubicBezTo>
                          <a:pt x="439724" y="484384"/>
                          <a:pt x="436290" y="484384"/>
                          <a:pt x="436290" y="484384"/>
                        </a:cubicBezTo>
                        <a:cubicBezTo>
                          <a:pt x="432854" y="484384"/>
                          <a:pt x="429419" y="480949"/>
                          <a:pt x="425983" y="480949"/>
                        </a:cubicBezTo>
                        <a:cubicBezTo>
                          <a:pt x="422548" y="480949"/>
                          <a:pt x="422548" y="480949"/>
                          <a:pt x="419113" y="480949"/>
                        </a:cubicBezTo>
                        <a:cubicBezTo>
                          <a:pt x="419113" y="480949"/>
                          <a:pt x="415678" y="480949"/>
                          <a:pt x="415678" y="477513"/>
                        </a:cubicBezTo>
                        <a:cubicBezTo>
                          <a:pt x="415678" y="477513"/>
                          <a:pt x="412242" y="477513"/>
                          <a:pt x="412242" y="477513"/>
                        </a:cubicBezTo>
                        <a:cubicBezTo>
                          <a:pt x="405371" y="474078"/>
                          <a:pt x="401936" y="474078"/>
                          <a:pt x="395065" y="470643"/>
                        </a:cubicBezTo>
                        <a:lnTo>
                          <a:pt x="30918" y="257651"/>
                        </a:lnTo>
                        <a:cubicBezTo>
                          <a:pt x="27482" y="257651"/>
                          <a:pt x="27482" y="254216"/>
                          <a:pt x="27482" y="254216"/>
                        </a:cubicBezTo>
                        <a:cubicBezTo>
                          <a:pt x="27482" y="254216"/>
                          <a:pt x="24048" y="250780"/>
                          <a:pt x="24048" y="250780"/>
                        </a:cubicBezTo>
                        <a:cubicBezTo>
                          <a:pt x="24048" y="250780"/>
                          <a:pt x="20612" y="250780"/>
                          <a:pt x="20612" y="247345"/>
                        </a:cubicBezTo>
                        <a:cubicBezTo>
                          <a:pt x="20612" y="247345"/>
                          <a:pt x="17177" y="243910"/>
                          <a:pt x="17177" y="243910"/>
                        </a:cubicBezTo>
                        <a:cubicBezTo>
                          <a:pt x="17177" y="243910"/>
                          <a:pt x="17177" y="243910"/>
                          <a:pt x="13741" y="240475"/>
                        </a:cubicBezTo>
                        <a:cubicBezTo>
                          <a:pt x="10306" y="237039"/>
                          <a:pt x="10306" y="237039"/>
                          <a:pt x="10306" y="233603"/>
                        </a:cubicBezTo>
                        <a:cubicBezTo>
                          <a:pt x="6871" y="230168"/>
                          <a:pt x="6871" y="230168"/>
                          <a:pt x="6871" y="226733"/>
                        </a:cubicBezTo>
                        <a:cubicBezTo>
                          <a:pt x="6871" y="226733"/>
                          <a:pt x="6871" y="226733"/>
                          <a:pt x="6871" y="226733"/>
                        </a:cubicBezTo>
                        <a:cubicBezTo>
                          <a:pt x="6871" y="223298"/>
                          <a:pt x="6871" y="223298"/>
                          <a:pt x="3436" y="223298"/>
                        </a:cubicBezTo>
                        <a:cubicBezTo>
                          <a:pt x="3436" y="223298"/>
                          <a:pt x="3436" y="223298"/>
                          <a:pt x="3436" y="219862"/>
                        </a:cubicBezTo>
                        <a:cubicBezTo>
                          <a:pt x="3436" y="216427"/>
                          <a:pt x="3436" y="216427"/>
                          <a:pt x="3436" y="216427"/>
                        </a:cubicBezTo>
                        <a:cubicBezTo>
                          <a:pt x="3436" y="216427"/>
                          <a:pt x="3436" y="216427"/>
                          <a:pt x="3436" y="212992"/>
                        </a:cubicBezTo>
                        <a:cubicBezTo>
                          <a:pt x="3436" y="209556"/>
                          <a:pt x="3436" y="209556"/>
                          <a:pt x="3436" y="209556"/>
                        </a:cubicBezTo>
                        <a:cubicBezTo>
                          <a:pt x="3436" y="209556"/>
                          <a:pt x="3436" y="209556"/>
                          <a:pt x="3436" y="206121"/>
                        </a:cubicBezTo>
                        <a:cubicBezTo>
                          <a:pt x="0" y="199250"/>
                          <a:pt x="0" y="106496"/>
                          <a:pt x="0" y="106496"/>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299" name="Freeform: Shape 298">
                    <a:extLst>
                      <a:ext uri="{FF2B5EF4-FFF2-40B4-BE49-F238E27FC236}">
                        <a16:creationId xmlns:a16="http://schemas.microsoft.com/office/drawing/2014/main" id="{241D05B1-004F-432D-ABDE-C77D642BF1F9}"/>
                      </a:ext>
                    </a:extLst>
                  </p:cNvPr>
                  <p:cNvSpPr/>
                  <p:nvPr/>
                </p:nvSpPr>
                <p:spPr>
                  <a:xfrm>
                    <a:off x="13876180" y="5537784"/>
                    <a:ext cx="1159430" cy="676764"/>
                  </a:xfrm>
                  <a:custGeom>
                    <a:avLst/>
                    <a:gdLst>
                      <a:gd name="connsiteX0" fmla="*/ 33494 w 1159430"/>
                      <a:gd name="connsiteY0" fmla="*/ 350405 h 676764"/>
                      <a:gd name="connsiteX1" fmla="*/ 33494 w 1159430"/>
                      <a:gd name="connsiteY1" fmla="*/ 443160 h 676764"/>
                      <a:gd name="connsiteX2" fmla="*/ 397642 w 1159430"/>
                      <a:gd name="connsiteY2" fmla="*/ 656152 h 676764"/>
                      <a:gd name="connsiteX3" fmla="*/ 559103 w 1159430"/>
                      <a:gd name="connsiteY3" fmla="*/ 656152 h 676764"/>
                      <a:gd name="connsiteX4" fmla="*/ 1125935 w 1159430"/>
                      <a:gd name="connsiteY4" fmla="*/ 326358 h 676764"/>
                      <a:gd name="connsiteX5" fmla="*/ 1125935 w 1159430"/>
                      <a:gd name="connsiteY5" fmla="*/ 233604 h 676764"/>
                      <a:gd name="connsiteX6" fmla="*/ 761789 w 1159430"/>
                      <a:gd name="connsiteY6" fmla="*/ 20612 h 676764"/>
                      <a:gd name="connsiteX7" fmla="*/ 600327 w 1159430"/>
                      <a:gd name="connsiteY7" fmla="*/ 20612 h 676764"/>
                      <a:gd name="connsiteX8" fmla="*/ 33494 w 1159430"/>
                      <a:gd name="connsiteY8" fmla="*/ 350405 h 67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430" h="676764">
                        <a:moveTo>
                          <a:pt x="33494" y="350405"/>
                        </a:moveTo>
                        <a:cubicBezTo>
                          <a:pt x="-11165" y="377888"/>
                          <a:pt x="-11165" y="419112"/>
                          <a:pt x="33494" y="443160"/>
                        </a:cubicBezTo>
                        <a:lnTo>
                          <a:pt x="397642" y="656152"/>
                        </a:lnTo>
                        <a:cubicBezTo>
                          <a:pt x="442301" y="683635"/>
                          <a:pt x="514443" y="683635"/>
                          <a:pt x="559103" y="656152"/>
                        </a:cubicBezTo>
                        <a:lnTo>
                          <a:pt x="1125935" y="326358"/>
                        </a:lnTo>
                        <a:cubicBezTo>
                          <a:pt x="1170595" y="298875"/>
                          <a:pt x="1170595" y="257651"/>
                          <a:pt x="1125935" y="233604"/>
                        </a:cubicBezTo>
                        <a:lnTo>
                          <a:pt x="761789" y="20612"/>
                        </a:lnTo>
                        <a:cubicBezTo>
                          <a:pt x="717129" y="-6871"/>
                          <a:pt x="644986" y="-6871"/>
                          <a:pt x="600327" y="20612"/>
                        </a:cubicBezTo>
                        <a:lnTo>
                          <a:pt x="33494" y="350405"/>
                        </a:ln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sp>
              <p:nvSpPr>
                <p:cNvPr id="300" name="Freeform: Shape 299">
                  <a:extLst>
                    <a:ext uri="{FF2B5EF4-FFF2-40B4-BE49-F238E27FC236}">
                      <a16:creationId xmlns:a16="http://schemas.microsoft.com/office/drawing/2014/main" id="{D2207CBB-C36A-471E-B31B-41A943C8DB87}"/>
                    </a:ext>
                  </a:extLst>
                </p:cNvPr>
                <p:cNvSpPr/>
                <p:nvPr/>
              </p:nvSpPr>
              <p:spPr>
                <a:xfrm>
                  <a:off x="13954334" y="5754211"/>
                  <a:ext cx="501561" cy="292004"/>
                </a:xfrm>
                <a:custGeom>
                  <a:avLst/>
                  <a:gdLst>
                    <a:gd name="connsiteX0" fmla="*/ 206121 w 501561"/>
                    <a:gd name="connsiteY0" fmla="*/ 292005 h 292004"/>
                    <a:gd name="connsiteX1" fmla="*/ 0 w 501561"/>
                    <a:gd name="connsiteY1" fmla="*/ 171768 h 292004"/>
                    <a:gd name="connsiteX2" fmla="*/ 295440 w 501561"/>
                    <a:gd name="connsiteY2" fmla="*/ 0 h 292004"/>
                    <a:gd name="connsiteX3" fmla="*/ 501561 w 501561"/>
                    <a:gd name="connsiteY3" fmla="*/ 120237 h 292004"/>
                  </a:gdLst>
                  <a:ahLst/>
                  <a:cxnLst>
                    <a:cxn ang="0">
                      <a:pos x="connsiteX0" y="connsiteY0"/>
                    </a:cxn>
                    <a:cxn ang="0">
                      <a:pos x="connsiteX1" y="connsiteY1"/>
                    </a:cxn>
                    <a:cxn ang="0">
                      <a:pos x="connsiteX2" y="connsiteY2"/>
                    </a:cxn>
                    <a:cxn ang="0">
                      <a:pos x="connsiteX3" y="connsiteY3"/>
                    </a:cxn>
                  </a:cxnLst>
                  <a:rect l="l" t="t" r="r" b="b"/>
                  <a:pathLst>
                    <a:path w="501561" h="292004">
                      <a:moveTo>
                        <a:pt x="206121" y="292005"/>
                      </a:moveTo>
                      <a:lnTo>
                        <a:pt x="0" y="171768"/>
                      </a:lnTo>
                      <a:lnTo>
                        <a:pt x="295440" y="0"/>
                      </a:lnTo>
                      <a:lnTo>
                        <a:pt x="501561" y="120237"/>
                      </a:ln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01" name="Freeform: Shape 300">
                  <a:extLst>
                    <a:ext uri="{FF2B5EF4-FFF2-40B4-BE49-F238E27FC236}">
                      <a16:creationId xmlns:a16="http://schemas.microsoft.com/office/drawing/2014/main" id="{85B8F497-854A-41FB-AD4B-1A15E90D9A23}"/>
                    </a:ext>
                  </a:extLst>
                </p:cNvPr>
                <p:cNvSpPr/>
                <p:nvPr/>
              </p:nvSpPr>
              <p:spPr>
                <a:xfrm>
                  <a:off x="14249774" y="5582443"/>
                  <a:ext cx="501561" cy="292004"/>
                </a:xfrm>
                <a:custGeom>
                  <a:avLst/>
                  <a:gdLst>
                    <a:gd name="connsiteX0" fmla="*/ 0 w 501561"/>
                    <a:gd name="connsiteY0" fmla="*/ 171768 h 292004"/>
                    <a:gd name="connsiteX1" fmla="*/ 298876 w 501561"/>
                    <a:gd name="connsiteY1" fmla="*/ 0 h 292004"/>
                    <a:gd name="connsiteX2" fmla="*/ 501561 w 501561"/>
                    <a:gd name="connsiteY2" fmla="*/ 120237 h 292004"/>
                    <a:gd name="connsiteX3" fmla="*/ 206121 w 501561"/>
                    <a:gd name="connsiteY3" fmla="*/ 292005 h 292004"/>
                  </a:gdLst>
                  <a:ahLst/>
                  <a:cxnLst>
                    <a:cxn ang="0">
                      <a:pos x="connsiteX0" y="connsiteY0"/>
                    </a:cxn>
                    <a:cxn ang="0">
                      <a:pos x="connsiteX1" y="connsiteY1"/>
                    </a:cxn>
                    <a:cxn ang="0">
                      <a:pos x="connsiteX2" y="connsiteY2"/>
                    </a:cxn>
                    <a:cxn ang="0">
                      <a:pos x="connsiteX3" y="connsiteY3"/>
                    </a:cxn>
                  </a:cxnLst>
                  <a:rect l="l" t="t" r="r" b="b"/>
                  <a:pathLst>
                    <a:path w="501561" h="292004">
                      <a:moveTo>
                        <a:pt x="0" y="171768"/>
                      </a:moveTo>
                      <a:lnTo>
                        <a:pt x="298876" y="0"/>
                      </a:lnTo>
                      <a:lnTo>
                        <a:pt x="501561" y="120237"/>
                      </a:lnTo>
                      <a:lnTo>
                        <a:pt x="206121" y="292005"/>
                      </a:lnTo>
                      <a:close/>
                    </a:path>
                  </a:pathLst>
                </a:custGeom>
                <a:solidFill>
                  <a:srgbClr val="EA891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02" name="Freeform: Shape 301">
                  <a:extLst>
                    <a:ext uri="{FF2B5EF4-FFF2-40B4-BE49-F238E27FC236}">
                      <a16:creationId xmlns:a16="http://schemas.microsoft.com/office/drawing/2014/main" id="{A8BFE0FB-E54A-493F-B75F-D23394AD28ED}"/>
                    </a:ext>
                  </a:extLst>
                </p:cNvPr>
                <p:cNvSpPr/>
                <p:nvPr/>
              </p:nvSpPr>
              <p:spPr>
                <a:xfrm>
                  <a:off x="14160455" y="5874448"/>
                  <a:ext cx="504996" cy="292004"/>
                </a:xfrm>
                <a:custGeom>
                  <a:avLst/>
                  <a:gdLst>
                    <a:gd name="connsiteX0" fmla="*/ 0 w 504996"/>
                    <a:gd name="connsiteY0" fmla="*/ 171768 h 292004"/>
                    <a:gd name="connsiteX1" fmla="*/ 295440 w 504996"/>
                    <a:gd name="connsiteY1" fmla="*/ 0 h 292004"/>
                    <a:gd name="connsiteX2" fmla="*/ 504997 w 504996"/>
                    <a:gd name="connsiteY2" fmla="*/ 120237 h 292004"/>
                    <a:gd name="connsiteX3" fmla="*/ 206121 w 504996"/>
                    <a:gd name="connsiteY3" fmla="*/ 292005 h 292004"/>
                  </a:gdLst>
                  <a:ahLst/>
                  <a:cxnLst>
                    <a:cxn ang="0">
                      <a:pos x="connsiteX0" y="connsiteY0"/>
                    </a:cxn>
                    <a:cxn ang="0">
                      <a:pos x="connsiteX1" y="connsiteY1"/>
                    </a:cxn>
                    <a:cxn ang="0">
                      <a:pos x="connsiteX2" y="connsiteY2"/>
                    </a:cxn>
                    <a:cxn ang="0">
                      <a:pos x="connsiteX3" y="connsiteY3"/>
                    </a:cxn>
                  </a:cxnLst>
                  <a:rect l="l" t="t" r="r" b="b"/>
                  <a:pathLst>
                    <a:path w="504996" h="292004">
                      <a:moveTo>
                        <a:pt x="0" y="171768"/>
                      </a:moveTo>
                      <a:lnTo>
                        <a:pt x="295440" y="0"/>
                      </a:lnTo>
                      <a:lnTo>
                        <a:pt x="504997" y="120237"/>
                      </a:lnTo>
                      <a:lnTo>
                        <a:pt x="206121" y="292005"/>
                      </a:lnTo>
                      <a:close/>
                    </a:path>
                  </a:pathLst>
                </a:custGeom>
                <a:solidFill>
                  <a:srgbClr val="D35D22"/>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03" name="Freeform: Shape 302">
                  <a:extLst>
                    <a:ext uri="{FF2B5EF4-FFF2-40B4-BE49-F238E27FC236}">
                      <a16:creationId xmlns:a16="http://schemas.microsoft.com/office/drawing/2014/main" id="{D0354812-A065-4066-BAF9-C2554B2BAE3C}"/>
                    </a:ext>
                  </a:extLst>
                </p:cNvPr>
                <p:cNvSpPr/>
                <p:nvPr/>
              </p:nvSpPr>
              <p:spPr>
                <a:xfrm>
                  <a:off x="14455895" y="5702681"/>
                  <a:ext cx="504996" cy="292004"/>
                </a:xfrm>
                <a:custGeom>
                  <a:avLst/>
                  <a:gdLst>
                    <a:gd name="connsiteX0" fmla="*/ 295440 w 504996"/>
                    <a:gd name="connsiteY0" fmla="*/ 0 h 292004"/>
                    <a:gd name="connsiteX1" fmla="*/ 504997 w 504996"/>
                    <a:gd name="connsiteY1" fmla="*/ 120237 h 292004"/>
                    <a:gd name="connsiteX2" fmla="*/ 209557 w 504996"/>
                    <a:gd name="connsiteY2" fmla="*/ 292005 h 292004"/>
                    <a:gd name="connsiteX3" fmla="*/ 0 w 504996"/>
                    <a:gd name="connsiteY3" fmla="*/ 171768 h 292004"/>
                  </a:gdLst>
                  <a:ahLst/>
                  <a:cxnLst>
                    <a:cxn ang="0">
                      <a:pos x="connsiteX0" y="connsiteY0"/>
                    </a:cxn>
                    <a:cxn ang="0">
                      <a:pos x="connsiteX1" y="connsiteY1"/>
                    </a:cxn>
                    <a:cxn ang="0">
                      <a:pos x="connsiteX2" y="connsiteY2"/>
                    </a:cxn>
                    <a:cxn ang="0">
                      <a:pos x="connsiteX3" y="connsiteY3"/>
                    </a:cxn>
                  </a:cxnLst>
                  <a:rect l="l" t="t" r="r" b="b"/>
                  <a:pathLst>
                    <a:path w="504996" h="292004">
                      <a:moveTo>
                        <a:pt x="295440" y="0"/>
                      </a:moveTo>
                      <a:lnTo>
                        <a:pt x="504997" y="120237"/>
                      </a:lnTo>
                      <a:lnTo>
                        <a:pt x="209557" y="292005"/>
                      </a:lnTo>
                      <a:lnTo>
                        <a:pt x="0" y="171768"/>
                      </a:lnTo>
                      <a:close/>
                    </a:path>
                  </a:pathLst>
                </a:custGeom>
                <a:solidFill>
                  <a:srgbClr val="B6C6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04" name="Freeform: Shape 303">
                  <a:extLst>
                    <a:ext uri="{FF2B5EF4-FFF2-40B4-BE49-F238E27FC236}">
                      <a16:creationId xmlns:a16="http://schemas.microsoft.com/office/drawing/2014/main" id="{AA5B399B-7BA1-452D-BBAD-06CB9E54B794}"/>
                    </a:ext>
                  </a:extLst>
                </p:cNvPr>
                <p:cNvSpPr/>
                <p:nvPr/>
              </p:nvSpPr>
              <p:spPr>
                <a:xfrm>
                  <a:off x="14349399" y="5180816"/>
                  <a:ext cx="731730" cy="961281"/>
                </a:xfrm>
                <a:custGeom>
                  <a:avLst/>
                  <a:gdLst>
                    <a:gd name="connsiteX0" fmla="*/ 82449 w 731730"/>
                    <a:gd name="connsiteY0" fmla="*/ 339791 h 961281"/>
                    <a:gd name="connsiteX1" fmla="*/ 0 w 731730"/>
                    <a:gd name="connsiteY1" fmla="*/ 480641 h 961281"/>
                    <a:gd name="connsiteX2" fmla="*/ 0 w 731730"/>
                    <a:gd name="connsiteY2" fmla="*/ 903189 h 961281"/>
                    <a:gd name="connsiteX3" fmla="*/ 82449 w 731730"/>
                    <a:gd name="connsiteY3" fmla="*/ 951284 h 961281"/>
                    <a:gd name="connsiteX4" fmla="*/ 649282 w 731730"/>
                    <a:gd name="connsiteY4" fmla="*/ 621490 h 961281"/>
                    <a:gd name="connsiteX5" fmla="*/ 731730 w 731730"/>
                    <a:gd name="connsiteY5" fmla="*/ 480641 h 961281"/>
                    <a:gd name="connsiteX6" fmla="*/ 731730 w 731730"/>
                    <a:gd name="connsiteY6" fmla="*/ 58093 h 961281"/>
                    <a:gd name="connsiteX7" fmla="*/ 649282 w 731730"/>
                    <a:gd name="connsiteY7" fmla="*/ 9998 h 961281"/>
                    <a:gd name="connsiteX8" fmla="*/ 82449 w 731730"/>
                    <a:gd name="connsiteY8" fmla="*/ 339791 h 96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730" h="961281">
                      <a:moveTo>
                        <a:pt x="82449" y="339791"/>
                      </a:moveTo>
                      <a:cubicBezTo>
                        <a:pt x="37789" y="367274"/>
                        <a:pt x="0" y="429111"/>
                        <a:pt x="0" y="480641"/>
                      </a:cubicBezTo>
                      <a:lnTo>
                        <a:pt x="0" y="903189"/>
                      </a:lnTo>
                      <a:cubicBezTo>
                        <a:pt x="0" y="954719"/>
                        <a:pt x="37789" y="975331"/>
                        <a:pt x="82449" y="951284"/>
                      </a:cubicBezTo>
                      <a:lnTo>
                        <a:pt x="649282" y="621490"/>
                      </a:lnTo>
                      <a:cubicBezTo>
                        <a:pt x="693941" y="594008"/>
                        <a:pt x="731730" y="532171"/>
                        <a:pt x="731730" y="480641"/>
                      </a:cubicBezTo>
                      <a:lnTo>
                        <a:pt x="731730" y="58093"/>
                      </a:lnTo>
                      <a:cubicBezTo>
                        <a:pt x="731730" y="6562"/>
                        <a:pt x="693941" y="-14050"/>
                        <a:pt x="649282" y="9998"/>
                      </a:cubicBezTo>
                      <a:lnTo>
                        <a:pt x="82449" y="339791"/>
                      </a:lnTo>
                      <a:close/>
                    </a:path>
                  </a:pathLst>
                </a:custGeom>
                <a:solidFill>
                  <a:srgbClr val="B6C6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sp>
            <p:nvSpPr>
              <p:cNvPr id="305" name="Freeform: Shape 304">
                <a:extLst>
                  <a:ext uri="{FF2B5EF4-FFF2-40B4-BE49-F238E27FC236}">
                    <a16:creationId xmlns:a16="http://schemas.microsoft.com/office/drawing/2014/main" id="{A011D463-77CE-4E24-A53B-B502B9B91B76}"/>
                  </a:ext>
                </a:extLst>
              </p:cNvPr>
              <p:cNvSpPr/>
              <p:nvPr/>
            </p:nvSpPr>
            <p:spPr>
              <a:xfrm>
                <a:off x="13480256" y="5304180"/>
                <a:ext cx="695423" cy="660732"/>
              </a:xfrm>
              <a:custGeom>
                <a:avLst/>
                <a:gdLst>
                  <a:gd name="connsiteX0" fmla="*/ 0 w 695423"/>
                  <a:gd name="connsiteY0" fmla="*/ 58401 h 660732"/>
                  <a:gd name="connsiteX1" fmla="*/ 0 w 695423"/>
                  <a:gd name="connsiteY1" fmla="*/ 0 h 660732"/>
                  <a:gd name="connsiteX2" fmla="*/ 13741 w 695423"/>
                  <a:gd name="connsiteY2" fmla="*/ 10306 h 660732"/>
                  <a:gd name="connsiteX3" fmla="*/ 61836 w 695423"/>
                  <a:gd name="connsiteY3" fmla="*/ 41225 h 660732"/>
                  <a:gd name="connsiteX4" fmla="*/ 278264 w 695423"/>
                  <a:gd name="connsiteY4" fmla="*/ 27483 h 660732"/>
                  <a:gd name="connsiteX5" fmla="*/ 278264 w 695423"/>
                  <a:gd name="connsiteY5" fmla="*/ 137414 h 660732"/>
                  <a:gd name="connsiteX6" fmla="*/ 645845 w 695423"/>
                  <a:gd name="connsiteY6" fmla="*/ 429419 h 660732"/>
                  <a:gd name="connsiteX7" fmla="*/ 693941 w 695423"/>
                  <a:gd name="connsiteY7" fmla="*/ 556527 h 660732"/>
                  <a:gd name="connsiteX8" fmla="*/ 669893 w 695423"/>
                  <a:gd name="connsiteY8" fmla="*/ 611492 h 660732"/>
                  <a:gd name="connsiteX9" fmla="*/ 487820 w 695423"/>
                  <a:gd name="connsiteY9" fmla="*/ 635540 h 660732"/>
                  <a:gd name="connsiteX10" fmla="*/ 463772 w 695423"/>
                  <a:gd name="connsiteY10" fmla="*/ 618363 h 660732"/>
                  <a:gd name="connsiteX11" fmla="*/ 450031 w 695423"/>
                  <a:gd name="connsiteY11" fmla="*/ 608057 h 660732"/>
                  <a:gd name="connsiteX12" fmla="*/ 188944 w 695423"/>
                  <a:gd name="connsiteY12" fmla="*/ 398501 h 660732"/>
                  <a:gd name="connsiteX13" fmla="*/ 113366 w 695423"/>
                  <a:gd name="connsiteY13" fmla="*/ 343535 h 660732"/>
                  <a:gd name="connsiteX14" fmla="*/ 92755 w 695423"/>
                  <a:gd name="connsiteY14" fmla="*/ 326358 h 660732"/>
                  <a:gd name="connsiteX15" fmla="*/ 48095 w 695423"/>
                  <a:gd name="connsiteY15" fmla="*/ 281699 h 660732"/>
                  <a:gd name="connsiteX16" fmla="*/ 3436 w 695423"/>
                  <a:gd name="connsiteY16" fmla="*/ 171768 h 660732"/>
                  <a:gd name="connsiteX17" fmla="*/ 0 w 695423"/>
                  <a:gd name="connsiteY17" fmla="*/ 58401 h 66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423" h="660732">
                    <a:moveTo>
                      <a:pt x="0" y="58401"/>
                    </a:moveTo>
                    <a:lnTo>
                      <a:pt x="0" y="0"/>
                    </a:lnTo>
                    <a:cubicBezTo>
                      <a:pt x="3436" y="3436"/>
                      <a:pt x="6871" y="6871"/>
                      <a:pt x="13741" y="10306"/>
                    </a:cubicBezTo>
                    <a:cubicBezTo>
                      <a:pt x="27482" y="20612"/>
                      <a:pt x="44659" y="30918"/>
                      <a:pt x="61836" y="41225"/>
                    </a:cubicBezTo>
                    <a:cubicBezTo>
                      <a:pt x="123673" y="68707"/>
                      <a:pt x="209557" y="68707"/>
                      <a:pt x="278264" y="27483"/>
                    </a:cubicBezTo>
                    <a:lnTo>
                      <a:pt x="278264" y="137414"/>
                    </a:lnTo>
                    <a:lnTo>
                      <a:pt x="645845" y="429419"/>
                    </a:lnTo>
                    <a:cubicBezTo>
                      <a:pt x="683634" y="460337"/>
                      <a:pt x="700811" y="508432"/>
                      <a:pt x="693941" y="556527"/>
                    </a:cubicBezTo>
                    <a:cubicBezTo>
                      <a:pt x="690506" y="577139"/>
                      <a:pt x="683634" y="594316"/>
                      <a:pt x="669893" y="611492"/>
                    </a:cubicBezTo>
                    <a:cubicBezTo>
                      <a:pt x="625234" y="666458"/>
                      <a:pt x="542785" y="676764"/>
                      <a:pt x="487820" y="635540"/>
                    </a:cubicBezTo>
                    <a:lnTo>
                      <a:pt x="463772" y="618363"/>
                    </a:lnTo>
                    <a:lnTo>
                      <a:pt x="450031" y="608057"/>
                    </a:lnTo>
                    <a:lnTo>
                      <a:pt x="188944" y="398501"/>
                    </a:lnTo>
                    <a:lnTo>
                      <a:pt x="113366" y="343535"/>
                    </a:lnTo>
                    <a:lnTo>
                      <a:pt x="92755" y="326358"/>
                    </a:lnTo>
                    <a:cubicBezTo>
                      <a:pt x="75578" y="309182"/>
                      <a:pt x="61836" y="295440"/>
                      <a:pt x="48095" y="281699"/>
                    </a:cubicBezTo>
                    <a:cubicBezTo>
                      <a:pt x="20612" y="247346"/>
                      <a:pt x="3436" y="212992"/>
                      <a:pt x="3436" y="171768"/>
                    </a:cubicBezTo>
                    <a:cubicBezTo>
                      <a:pt x="0" y="133979"/>
                      <a:pt x="0" y="58401"/>
                      <a:pt x="0" y="58401"/>
                    </a:cubicBezTo>
                    <a:close/>
                  </a:path>
                </a:pathLst>
              </a:custGeom>
              <a:solidFill>
                <a:srgbClr val="FCC87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grpSp>
          <p:nvGrpSpPr>
            <p:cNvPr id="306" name="Graphic 3">
              <a:extLst>
                <a:ext uri="{FF2B5EF4-FFF2-40B4-BE49-F238E27FC236}">
                  <a16:creationId xmlns:a16="http://schemas.microsoft.com/office/drawing/2014/main" id="{A5BD7BAD-53FB-4276-BA5D-BF4E1B13D6C3}"/>
                </a:ext>
              </a:extLst>
            </p:cNvPr>
            <p:cNvGrpSpPr/>
            <p:nvPr/>
          </p:nvGrpSpPr>
          <p:grpSpPr>
            <a:xfrm>
              <a:off x="13712187" y="8312458"/>
              <a:ext cx="2251254" cy="3513384"/>
              <a:chOff x="13710424" y="8311496"/>
              <a:chExt cx="2250993" cy="3512978"/>
            </a:xfrm>
            <a:solidFill>
              <a:srgbClr val="000000"/>
            </a:solidFill>
          </p:grpSpPr>
          <p:sp>
            <p:nvSpPr>
              <p:cNvPr id="307" name="Freeform: Shape 306">
                <a:extLst>
                  <a:ext uri="{FF2B5EF4-FFF2-40B4-BE49-F238E27FC236}">
                    <a16:creationId xmlns:a16="http://schemas.microsoft.com/office/drawing/2014/main" id="{FE03E82B-CA27-4C3E-AEE6-1944E5086CFF}"/>
                  </a:ext>
                </a:extLst>
              </p:cNvPr>
              <p:cNvSpPr/>
              <p:nvPr/>
            </p:nvSpPr>
            <p:spPr>
              <a:xfrm>
                <a:off x="13854709" y="11247335"/>
                <a:ext cx="443159" cy="446595"/>
              </a:xfrm>
              <a:custGeom>
                <a:avLst/>
                <a:gdLst>
                  <a:gd name="connsiteX0" fmla="*/ 182074 w 443159"/>
                  <a:gd name="connsiteY0" fmla="*/ 264522 h 446595"/>
                  <a:gd name="connsiteX1" fmla="*/ 154591 w 443159"/>
                  <a:gd name="connsiteY1" fmla="*/ 243910 h 446595"/>
                  <a:gd name="connsiteX2" fmla="*/ 144285 w 443159"/>
                  <a:gd name="connsiteY2" fmla="*/ 237039 h 446595"/>
                  <a:gd name="connsiteX3" fmla="*/ 133978 w 443159"/>
                  <a:gd name="connsiteY3" fmla="*/ 226733 h 446595"/>
                  <a:gd name="connsiteX4" fmla="*/ 120237 w 443159"/>
                  <a:gd name="connsiteY4" fmla="*/ 212992 h 446595"/>
                  <a:gd name="connsiteX5" fmla="*/ 116802 w 443159"/>
                  <a:gd name="connsiteY5" fmla="*/ 209557 h 446595"/>
                  <a:gd name="connsiteX6" fmla="*/ 103061 w 443159"/>
                  <a:gd name="connsiteY6" fmla="*/ 185509 h 446595"/>
                  <a:gd name="connsiteX7" fmla="*/ 99625 w 443159"/>
                  <a:gd name="connsiteY7" fmla="*/ 182074 h 446595"/>
                  <a:gd name="connsiteX8" fmla="*/ 85884 w 443159"/>
                  <a:gd name="connsiteY8" fmla="*/ 158026 h 446595"/>
                  <a:gd name="connsiteX9" fmla="*/ 85884 w 443159"/>
                  <a:gd name="connsiteY9" fmla="*/ 154591 h 446595"/>
                  <a:gd name="connsiteX10" fmla="*/ 75578 w 443159"/>
                  <a:gd name="connsiteY10" fmla="*/ 130544 h 446595"/>
                  <a:gd name="connsiteX11" fmla="*/ 75578 w 443159"/>
                  <a:gd name="connsiteY11" fmla="*/ 127108 h 446595"/>
                  <a:gd name="connsiteX12" fmla="*/ 68707 w 443159"/>
                  <a:gd name="connsiteY12" fmla="*/ 103061 h 446595"/>
                  <a:gd name="connsiteX13" fmla="*/ 68707 w 443159"/>
                  <a:gd name="connsiteY13" fmla="*/ 99625 h 446595"/>
                  <a:gd name="connsiteX14" fmla="*/ 65271 w 443159"/>
                  <a:gd name="connsiteY14" fmla="*/ 72143 h 446595"/>
                  <a:gd name="connsiteX15" fmla="*/ 99625 w 443159"/>
                  <a:gd name="connsiteY15" fmla="*/ 0 h 446595"/>
                  <a:gd name="connsiteX16" fmla="*/ 34354 w 443159"/>
                  <a:gd name="connsiteY16" fmla="*/ 37789 h 446595"/>
                  <a:gd name="connsiteX17" fmla="*/ 0 w 443159"/>
                  <a:gd name="connsiteY17" fmla="*/ 109932 h 446595"/>
                  <a:gd name="connsiteX18" fmla="*/ 3436 w 443159"/>
                  <a:gd name="connsiteY18" fmla="*/ 133978 h 446595"/>
                  <a:gd name="connsiteX19" fmla="*/ 3436 w 443159"/>
                  <a:gd name="connsiteY19" fmla="*/ 140850 h 446595"/>
                  <a:gd name="connsiteX20" fmla="*/ 6871 w 443159"/>
                  <a:gd name="connsiteY20" fmla="*/ 154591 h 446595"/>
                  <a:gd name="connsiteX21" fmla="*/ 10307 w 443159"/>
                  <a:gd name="connsiteY21" fmla="*/ 161462 h 446595"/>
                  <a:gd name="connsiteX22" fmla="*/ 10307 w 443159"/>
                  <a:gd name="connsiteY22" fmla="*/ 164897 h 446595"/>
                  <a:gd name="connsiteX23" fmla="*/ 10307 w 443159"/>
                  <a:gd name="connsiteY23" fmla="*/ 168332 h 446595"/>
                  <a:gd name="connsiteX24" fmla="*/ 17177 w 443159"/>
                  <a:gd name="connsiteY24" fmla="*/ 182074 h 446595"/>
                  <a:gd name="connsiteX25" fmla="*/ 20612 w 443159"/>
                  <a:gd name="connsiteY25" fmla="*/ 188944 h 446595"/>
                  <a:gd name="connsiteX26" fmla="*/ 20612 w 443159"/>
                  <a:gd name="connsiteY26" fmla="*/ 192380 h 446595"/>
                  <a:gd name="connsiteX27" fmla="*/ 24048 w 443159"/>
                  <a:gd name="connsiteY27" fmla="*/ 199251 h 446595"/>
                  <a:gd name="connsiteX28" fmla="*/ 30918 w 443159"/>
                  <a:gd name="connsiteY28" fmla="*/ 212992 h 446595"/>
                  <a:gd name="connsiteX29" fmla="*/ 34354 w 443159"/>
                  <a:gd name="connsiteY29" fmla="*/ 216428 h 446595"/>
                  <a:gd name="connsiteX30" fmla="*/ 37789 w 443159"/>
                  <a:gd name="connsiteY30" fmla="*/ 219862 h 446595"/>
                  <a:gd name="connsiteX31" fmla="*/ 41225 w 443159"/>
                  <a:gd name="connsiteY31" fmla="*/ 226733 h 446595"/>
                  <a:gd name="connsiteX32" fmla="*/ 51530 w 443159"/>
                  <a:gd name="connsiteY32" fmla="*/ 240475 h 446595"/>
                  <a:gd name="connsiteX33" fmla="*/ 51530 w 443159"/>
                  <a:gd name="connsiteY33" fmla="*/ 240475 h 446595"/>
                  <a:gd name="connsiteX34" fmla="*/ 54966 w 443159"/>
                  <a:gd name="connsiteY34" fmla="*/ 243910 h 446595"/>
                  <a:gd name="connsiteX35" fmla="*/ 65271 w 443159"/>
                  <a:gd name="connsiteY35" fmla="*/ 254216 h 446595"/>
                  <a:gd name="connsiteX36" fmla="*/ 68707 w 443159"/>
                  <a:gd name="connsiteY36" fmla="*/ 257651 h 446595"/>
                  <a:gd name="connsiteX37" fmla="*/ 79014 w 443159"/>
                  <a:gd name="connsiteY37" fmla="*/ 267958 h 446595"/>
                  <a:gd name="connsiteX38" fmla="*/ 85884 w 443159"/>
                  <a:gd name="connsiteY38" fmla="*/ 274828 h 446595"/>
                  <a:gd name="connsiteX39" fmla="*/ 89319 w 443159"/>
                  <a:gd name="connsiteY39" fmla="*/ 278264 h 446595"/>
                  <a:gd name="connsiteX40" fmla="*/ 116802 w 443159"/>
                  <a:gd name="connsiteY40" fmla="*/ 298876 h 446595"/>
                  <a:gd name="connsiteX41" fmla="*/ 377889 w 443159"/>
                  <a:gd name="connsiteY41" fmla="*/ 446596 h 446595"/>
                  <a:gd name="connsiteX42" fmla="*/ 443160 w 443159"/>
                  <a:gd name="connsiteY42" fmla="*/ 408806 h 446595"/>
                  <a:gd name="connsiteX43" fmla="*/ 182074 w 443159"/>
                  <a:gd name="connsiteY43" fmla="*/ 264522 h 44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3159" h="446595">
                    <a:moveTo>
                      <a:pt x="182074" y="264522"/>
                    </a:moveTo>
                    <a:cubicBezTo>
                      <a:pt x="171768" y="257651"/>
                      <a:pt x="164897" y="250781"/>
                      <a:pt x="154591" y="243910"/>
                    </a:cubicBezTo>
                    <a:cubicBezTo>
                      <a:pt x="151155" y="240475"/>
                      <a:pt x="147721" y="237039"/>
                      <a:pt x="144285" y="237039"/>
                    </a:cubicBezTo>
                    <a:cubicBezTo>
                      <a:pt x="140850" y="233604"/>
                      <a:pt x="137414" y="230169"/>
                      <a:pt x="133978" y="226733"/>
                    </a:cubicBezTo>
                    <a:cubicBezTo>
                      <a:pt x="130544" y="223298"/>
                      <a:pt x="123673" y="216428"/>
                      <a:pt x="120237" y="212992"/>
                    </a:cubicBezTo>
                    <a:cubicBezTo>
                      <a:pt x="120237" y="212992"/>
                      <a:pt x="116802" y="209557"/>
                      <a:pt x="116802" y="209557"/>
                    </a:cubicBezTo>
                    <a:cubicBezTo>
                      <a:pt x="109932" y="202685"/>
                      <a:pt x="106496" y="195815"/>
                      <a:pt x="103061" y="185509"/>
                    </a:cubicBezTo>
                    <a:cubicBezTo>
                      <a:pt x="103061" y="185509"/>
                      <a:pt x="103061" y="182074"/>
                      <a:pt x="99625" y="182074"/>
                    </a:cubicBezTo>
                    <a:cubicBezTo>
                      <a:pt x="96190" y="175203"/>
                      <a:pt x="92755" y="164897"/>
                      <a:pt x="85884" y="158026"/>
                    </a:cubicBezTo>
                    <a:cubicBezTo>
                      <a:pt x="85884" y="158026"/>
                      <a:pt x="85884" y="154591"/>
                      <a:pt x="85884" y="154591"/>
                    </a:cubicBezTo>
                    <a:cubicBezTo>
                      <a:pt x="82448" y="147721"/>
                      <a:pt x="79014" y="137414"/>
                      <a:pt x="75578" y="130544"/>
                    </a:cubicBezTo>
                    <a:cubicBezTo>
                      <a:pt x="75578" y="130544"/>
                      <a:pt x="75578" y="127108"/>
                      <a:pt x="75578" y="127108"/>
                    </a:cubicBezTo>
                    <a:cubicBezTo>
                      <a:pt x="72143" y="120237"/>
                      <a:pt x="72143" y="113367"/>
                      <a:pt x="68707" y="103061"/>
                    </a:cubicBezTo>
                    <a:cubicBezTo>
                      <a:pt x="68707" y="103061"/>
                      <a:pt x="68707" y="99625"/>
                      <a:pt x="68707" y="99625"/>
                    </a:cubicBezTo>
                    <a:cubicBezTo>
                      <a:pt x="68707" y="89319"/>
                      <a:pt x="65271" y="82448"/>
                      <a:pt x="65271" y="72143"/>
                    </a:cubicBezTo>
                    <a:cubicBezTo>
                      <a:pt x="65271" y="34354"/>
                      <a:pt x="79014" y="10307"/>
                      <a:pt x="99625" y="0"/>
                    </a:cubicBezTo>
                    <a:lnTo>
                      <a:pt x="34354" y="37789"/>
                    </a:lnTo>
                    <a:cubicBezTo>
                      <a:pt x="13741" y="48095"/>
                      <a:pt x="0" y="75578"/>
                      <a:pt x="0" y="109932"/>
                    </a:cubicBezTo>
                    <a:cubicBezTo>
                      <a:pt x="0" y="116802"/>
                      <a:pt x="0" y="127108"/>
                      <a:pt x="3436" y="133978"/>
                    </a:cubicBezTo>
                    <a:cubicBezTo>
                      <a:pt x="3436" y="137414"/>
                      <a:pt x="3436" y="137414"/>
                      <a:pt x="3436" y="140850"/>
                    </a:cubicBezTo>
                    <a:cubicBezTo>
                      <a:pt x="3436" y="144285"/>
                      <a:pt x="6871" y="151155"/>
                      <a:pt x="6871" y="154591"/>
                    </a:cubicBezTo>
                    <a:cubicBezTo>
                      <a:pt x="6871" y="158026"/>
                      <a:pt x="6871" y="161462"/>
                      <a:pt x="10307" y="161462"/>
                    </a:cubicBezTo>
                    <a:cubicBezTo>
                      <a:pt x="10307" y="161462"/>
                      <a:pt x="10307" y="164897"/>
                      <a:pt x="10307" y="164897"/>
                    </a:cubicBezTo>
                    <a:cubicBezTo>
                      <a:pt x="10307" y="164897"/>
                      <a:pt x="10307" y="168332"/>
                      <a:pt x="10307" y="168332"/>
                    </a:cubicBezTo>
                    <a:cubicBezTo>
                      <a:pt x="10307" y="171768"/>
                      <a:pt x="13741" y="178639"/>
                      <a:pt x="17177" y="182074"/>
                    </a:cubicBezTo>
                    <a:cubicBezTo>
                      <a:pt x="17177" y="185509"/>
                      <a:pt x="17177" y="185509"/>
                      <a:pt x="20612" y="188944"/>
                    </a:cubicBezTo>
                    <a:cubicBezTo>
                      <a:pt x="20612" y="188944"/>
                      <a:pt x="20612" y="192380"/>
                      <a:pt x="20612" y="192380"/>
                    </a:cubicBezTo>
                    <a:cubicBezTo>
                      <a:pt x="20612" y="195815"/>
                      <a:pt x="20612" y="195815"/>
                      <a:pt x="24048" y="199251"/>
                    </a:cubicBezTo>
                    <a:cubicBezTo>
                      <a:pt x="27483" y="202685"/>
                      <a:pt x="27483" y="209557"/>
                      <a:pt x="30918" y="212992"/>
                    </a:cubicBezTo>
                    <a:cubicBezTo>
                      <a:pt x="30918" y="212992"/>
                      <a:pt x="30918" y="216428"/>
                      <a:pt x="34354" y="216428"/>
                    </a:cubicBezTo>
                    <a:cubicBezTo>
                      <a:pt x="34354" y="216428"/>
                      <a:pt x="34354" y="219862"/>
                      <a:pt x="37789" y="219862"/>
                    </a:cubicBezTo>
                    <a:cubicBezTo>
                      <a:pt x="37789" y="223298"/>
                      <a:pt x="41225" y="223298"/>
                      <a:pt x="41225" y="226733"/>
                    </a:cubicBezTo>
                    <a:cubicBezTo>
                      <a:pt x="44660" y="230169"/>
                      <a:pt x="48095" y="237039"/>
                      <a:pt x="51530" y="240475"/>
                    </a:cubicBezTo>
                    <a:cubicBezTo>
                      <a:pt x="51530" y="240475"/>
                      <a:pt x="51530" y="240475"/>
                      <a:pt x="51530" y="240475"/>
                    </a:cubicBezTo>
                    <a:cubicBezTo>
                      <a:pt x="51530" y="240475"/>
                      <a:pt x="54966" y="243910"/>
                      <a:pt x="54966" y="243910"/>
                    </a:cubicBezTo>
                    <a:cubicBezTo>
                      <a:pt x="58401" y="247346"/>
                      <a:pt x="61837" y="250781"/>
                      <a:pt x="65271" y="254216"/>
                    </a:cubicBezTo>
                    <a:cubicBezTo>
                      <a:pt x="65271" y="254216"/>
                      <a:pt x="68707" y="257651"/>
                      <a:pt x="68707" y="257651"/>
                    </a:cubicBezTo>
                    <a:cubicBezTo>
                      <a:pt x="72143" y="261087"/>
                      <a:pt x="75578" y="264522"/>
                      <a:pt x="79014" y="267958"/>
                    </a:cubicBezTo>
                    <a:cubicBezTo>
                      <a:pt x="82448" y="271392"/>
                      <a:pt x="82448" y="271392"/>
                      <a:pt x="85884" y="274828"/>
                    </a:cubicBezTo>
                    <a:cubicBezTo>
                      <a:pt x="85884" y="274828"/>
                      <a:pt x="89319" y="274828"/>
                      <a:pt x="89319" y="278264"/>
                    </a:cubicBezTo>
                    <a:cubicBezTo>
                      <a:pt x="99625" y="285135"/>
                      <a:pt x="106496" y="292005"/>
                      <a:pt x="116802" y="298876"/>
                    </a:cubicBezTo>
                    <a:lnTo>
                      <a:pt x="377889" y="446596"/>
                    </a:lnTo>
                    <a:lnTo>
                      <a:pt x="443160" y="408806"/>
                    </a:lnTo>
                    <a:lnTo>
                      <a:pt x="182074" y="264522"/>
                    </a:lnTo>
                    <a:close/>
                  </a:path>
                </a:pathLst>
              </a:custGeom>
              <a:solidFill>
                <a:srgbClr val="252535"/>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08" name="Freeform: Shape 307">
                <a:extLst>
                  <a:ext uri="{FF2B5EF4-FFF2-40B4-BE49-F238E27FC236}">
                    <a16:creationId xmlns:a16="http://schemas.microsoft.com/office/drawing/2014/main" id="{8AF550E4-54E9-42FE-A873-92E83A1D8DC6}"/>
                  </a:ext>
                </a:extLst>
              </p:cNvPr>
              <p:cNvSpPr/>
              <p:nvPr/>
            </p:nvSpPr>
            <p:spPr>
              <a:xfrm>
                <a:off x="13923416" y="11233987"/>
                <a:ext cx="450031" cy="425589"/>
              </a:xfrm>
              <a:custGeom>
                <a:avLst/>
                <a:gdLst>
                  <a:gd name="connsiteX0" fmla="*/ 374453 w 450031"/>
                  <a:gd name="connsiteY0" fmla="*/ 425590 h 425589"/>
                  <a:gd name="connsiteX1" fmla="*/ 113367 w 450031"/>
                  <a:gd name="connsiteY1" fmla="*/ 277870 h 425589"/>
                  <a:gd name="connsiteX2" fmla="*/ 0 w 450031"/>
                  <a:gd name="connsiteY2" fmla="*/ 82055 h 425589"/>
                  <a:gd name="connsiteX3" fmla="*/ 34354 w 450031"/>
                  <a:gd name="connsiteY3" fmla="*/ 9912 h 425589"/>
                  <a:gd name="connsiteX4" fmla="*/ 133978 w 450031"/>
                  <a:gd name="connsiteY4" fmla="*/ 13348 h 425589"/>
                  <a:gd name="connsiteX5" fmla="*/ 425983 w 450031"/>
                  <a:gd name="connsiteY5" fmla="*/ 126715 h 425589"/>
                  <a:gd name="connsiteX6" fmla="*/ 450031 w 450031"/>
                  <a:gd name="connsiteY6" fmla="*/ 380931 h 425589"/>
                  <a:gd name="connsiteX7" fmla="*/ 374453 w 450031"/>
                  <a:gd name="connsiteY7" fmla="*/ 425590 h 42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031" h="425589">
                    <a:moveTo>
                      <a:pt x="374453" y="425590"/>
                    </a:moveTo>
                    <a:lnTo>
                      <a:pt x="113367" y="277870"/>
                    </a:lnTo>
                    <a:cubicBezTo>
                      <a:pt x="51530" y="243517"/>
                      <a:pt x="0" y="154197"/>
                      <a:pt x="0" y="82055"/>
                    </a:cubicBezTo>
                    <a:cubicBezTo>
                      <a:pt x="0" y="44266"/>
                      <a:pt x="13741" y="20219"/>
                      <a:pt x="34354" y="9912"/>
                    </a:cubicBezTo>
                    <a:cubicBezTo>
                      <a:pt x="58401" y="-3829"/>
                      <a:pt x="89319" y="-3829"/>
                      <a:pt x="133978" y="13348"/>
                    </a:cubicBezTo>
                    <a:lnTo>
                      <a:pt x="425983" y="126715"/>
                    </a:lnTo>
                    <a:lnTo>
                      <a:pt x="450031" y="380931"/>
                    </a:lnTo>
                    <a:lnTo>
                      <a:pt x="374453" y="425590"/>
                    </a:lnTo>
                    <a:close/>
                  </a:path>
                </a:pathLst>
              </a:custGeom>
              <a:solidFill>
                <a:srgbClr val="D35D22"/>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09" name="Freeform: Shape 308">
                <a:extLst>
                  <a:ext uri="{FF2B5EF4-FFF2-40B4-BE49-F238E27FC236}">
                    <a16:creationId xmlns:a16="http://schemas.microsoft.com/office/drawing/2014/main" id="{5343E1E1-DDAF-48C7-A9B5-5A7114465B85}"/>
                  </a:ext>
                </a:extLst>
              </p:cNvPr>
              <p:cNvSpPr/>
              <p:nvPr/>
            </p:nvSpPr>
            <p:spPr>
              <a:xfrm>
                <a:off x="14198827" y="10316355"/>
                <a:ext cx="1620901" cy="1329480"/>
              </a:xfrm>
              <a:custGeom>
                <a:avLst/>
                <a:gdLst>
                  <a:gd name="connsiteX0" fmla="*/ 645263 w 1620901"/>
                  <a:gd name="connsiteY0" fmla="*/ 645846 h 1329480"/>
                  <a:gd name="connsiteX1" fmla="*/ 1480052 w 1620901"/>
                  <a:gd name="connsiteY1" fmla="*/ 0 h 1329480"/>
                  <a:gd name="connsiteX2" fmla="*/ 1620902 w 1620901"/>
                  <a:gd name="connsiteY2" fmla="*/ 154591 h 1329480"/>
                  <a:gd name="connsiteX3" fmla="*/ 1620902 w 1620901"/>
                  <a:gd name="connsiteY3" fmla="*/ 233604 h 1329480"/>
                  <a:gd name="connsiteX4" fmla="*/ 1407910 w 1620901"/>
                  <a:gd name="connsiteY4" fmla="*/ 584010 h 1329480"/>
                  <a:gd name="connsiteX5" fmla="*/ 744888 w 1620901"/>
                  <a:gd name="connsiteY5" fmla="*/ 972205 h 1329480"/>
                  <a:gd name="connsiteX6" fmla="*/ 741452 w 1620901"/>
                  <a:gd name="connsiteY6" fmla="*/ 972205 h 1329480"/>
                  <a:gd name="connsiteX7" fmla="*/ 126525 w 1620901"/>
                  <a:gd name="connsiteY7" fmla="*/ 1329481 h 1329480"/>
                  <a:gd name="connsiteX8" fmla="*/ 37205 w 1620901"/>
                  <a:gd name="connsiteY8" fmla="*/ 1003123 h 1329480"/>
                  <a:gd name="connsiteX9" fmla="*/ 645263 w 1620901"/>
                  <a:gd name="connsiteY9" fmla="*/ 645846 h 132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901" h="1329480">
                    <a:moveTo>
                      <a:pt x="645263" y="645846"/>
                    </a:moveTo>
                    <a:lnTo>
                      <a:pt x="1480052" y="0"/>
                    </a:lnTo>
                    <a:lnTo>
                      <a:pt x="1620902" y="154591"/>
                    </a:lnTo>
                    <a:lnTo>
                      <a:pt x="1620902" y="233604"/>
                    </a:lnTo>
                    <a:cubicBezTo>
                      <a:pt x="1620902" y="398501"/>
                      <a:pt x="1548759" y="501561"/>
                      <a:pt x="1407910" y="584010"/>
                    </a:cubicBezTo>
                    <a:lnTo>
                      <a:pt x="744888" y="972205"/>
                    </a:lnTo>
                    <a:lnTo>
                      <a:pt x="741452" y="972205"/>
                    </a:lnTo>
                    <a:lnTo>
                      <a:pt x="126525" y="1329481"/>
                    </a:lnTo>
                    <a:cubicBezTo>
                      <a:pt x="-584" y="1240162"/>
                      <a:pt x="-34937" y="1075265"/>
                      <a:pt x="37205" y="1003123"/>
                    </a:cubicBezTo>
                    <a:cubicBezTo>
                      <a:pt x="37205" y="999687"/>
                      <a:pt x="645263" y="645846"/>
                      <a:pt x="645263" y="645846"/>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10" name="Freeform: Shape 309">
                <a:extLst>
                  <a:ext uri="{FF2B5EF4-FFF2-40B4-BE49-F238E27FC236}">
                    <a16:creationId xmlns:a16="http://schemas.microsoft.com/office/drawing/2014/main" id="{527D3544-5EE6-49C6-9E6E-3E0F2F79C053}"/>
                  </a:ext>
                </a:extLst>
              </p:cNvPr>
              <p:cNvSpPr/>
              <p:nvPr/>
            </p:nvSpPr>
            <p:spPr>
              <a:xfrm>
                <a:off x="13710424" y="11518728"/>
                <a:ext cx="535914" cy="305746"/>
              </a:xfrm>
              <a:custGeom>
                <a:avLst/>
                <a:gdLst>
                  <a:gd name="connsiteX0" fmla="*/ 237039 w 535914"/>
                  <a:gd name="connsiteY0" fmla="*/ 212992 h 305746"/>
                  <a:gd name="connsiteX1" fmla="*/ 202686 w 535914"/>
                  <a:gd name="connsiteY1" fmla="*/ 206121 h 305746"/>
                  <a:gd name="connsiteX2" fmla="*/ 192379 w 535914"/>
                  <a:gd name="connsiteY2" fmla="*/ 202686 h 305746"/>
                  <a:gd name="connsiteX3" fmla="*/ 178638 w 535914"/>
                  <a:gd name="connsiteY3" fmla="*/ 195815 h 305746"/>
                  <a:gd name="connsiteX4" fmla="*/ 161461 w 535914"/>
                  <a:gd name="connsiteY4" fmla="*/ 185510 h 305746"/>
                  <a:gd name="connsiteX5" fmla="*/ 158026 w 535914"/>
                  <a:gd name="connsiteY5" fmla="*/ 182074 h 305746"/>
                  <a:gd name="connsiteX6" fmla="*/ 133979 w 535914"/>
                  <a:gd name="connsiteY6" fmla="*/ 168333 h 305746"/>
                  <a:gd name="connsiteX7" fmla="*/ 130543 w 535914"/>
                  <a:gd name="connsiteY7" fmla="*/ 164897 h 305746"/>
                  <a:gd name="connsiteX8" fmla="*/ 109931 w 535914"/>
                  <a:gd name="connsiteY8" fmla="*/ 147721 h 305746"/>
                  <a:gd name="connsiteX9" fmla="*/ 106495 w 535914"/>
                  <a:gd name="connsiteY9" fmla="*/ 144285 h 305746"/>
                  <a:gd name="connsiteX10" fmla="*/ 89319 w 535914"/>
                  <a:gd name="connsiteY10" fmla="*/ 127108 h 305746"/>
                  <a:gd name="connsiteX11" fmla="*/ 85884 w 535914"/>
                  <a:gd name="connsiteY11" fmla="*/ 123673 h 305746"/>
                  <a:gd name="connsiteX12" fmla="*/ 72142 w 535914"/>
                  <a:gd name="connsiteY12" fmla="*/ 106496 h 305746"/>
                  <a:gd name="connsiteX13" fmla="*/ 68707 w 535914"/>
                  <a:gd name="connsiteY13" fmla="*/ 103061 h 305746"/>
                  <a:gd name="connsiteX14" fmla="*/ 54965 w 535914"/>
                  <a:gd name="connsiteY14" fmla="*/ 79014 h 305746"/>
                  <a:gd name="connsiteX15" fmla="*/ 54965 w 535914"/>
                  <a:gd name="connsiteY15" fmla="*/ 0 h 305746"/>
                  <a:gd name="connsiteX16" fmla="*/ 10306 w 535914"/>
                  <a:gd name="connsiteY16" fmla="*/ 61837 h 305746"/>
                  <a:gd name="connsiteX17" fmla="*/ 10306 w 535914"/>
                  <a:gd name="connsiteY17" fmla="*/ 140850 h 305746"/>
                  <a:gd name="connsiteX18" fmla="*/ 24047 w 535914"/>
                  <a:gd name="connsiteY18" fmla="*/ 161462 h 305746"/>
                  <a:gd name="connsiteX19" fmla="*/ 27483 w 535914"/>
                  <a:gd name="connsiteY19" fmla="*/ 164897 h 305746"/>
                  <a:gd name="connsiteX20" fmla="*/ 34354 w 535914"/>
                  <a:gd name="connsiteY20" fmla="*/ 178639 h 305746"/>
                  <a:gd name="connsiteX21" fmla="*/ 41224 w 535914"/>
                  <a:gd name="connsiteY21" fmla="*/ 185510 h 305746"/>
                  <a:gd name="connsiteX22" fmla="*/ 44659 w 535914"/>
                  <a:gd name="connsiteY22" fmla="*/ 188944 h 305746"/>
                  <a:gd name="connsiteX23" fmla="*/ 48095 w 535914"/>
                  <a:gd name="connsiteY23" fmla="*/ 192380 h 305746"/>
                  <a:gd name="connsiteX24" fmla="*/ 58401 w 535914"/>
                  <a:gd name="connsiteY24" fmla="*/ 202686 h 305746"/>
                  <a:gd name="connsiteX25" fmla="*/ 61836 w 535914"/>
                  <a:gd name="connsiteY25" fmla="*/ 206121 h 305746"/>
                  <a:gd name="connsiteX26" fmla="*/ 65272 w 535914"/>
                  <a:gd name="connsiteY26" fmla="*/ 209557 h 305746"/>
                  <a:gd name="connsiteX27" fmla="*/ 68707 w 535914"/>
                  <a:gd name="connsiteY27" fmla="*/ 212992 h 305746"/>
                  <a:gd name="connsiteX28" fmla="*/ 82448 w 535914"/>
                  <a:gd name="connsiteY28" fmla="*/ 223298 h 305746"/>
                  <a:gd name="connsiteX29" fmla="*/ 85884 w 535914"/>
                  <a:gd name="connsiteY29" fmla="*/ 226733 h 305746"/>
                  <a:gd name="connsiteX30" fmla="*/ 89319 w 535914"/>
                  <a:gd name="connsiteY30" fmla="*/ 230169 h 305746"/>
                  <a:gd name="connsiteX31" fmla="*/ 96190 w 535914"/>
                  <a:gd name="connsiteY31" fmla="*/ 233604 h 305746"/>
                  <a:gd name="connsiteX32" fmla="*/ 109931 w 535914"/>
                  <a:gd name="connsiteY32" fmla="*/ 243910 h 305746"/>
                  <a:gd name="connsiteX33" fmla="*/ 109931 w 535914"/>
                  <a:gd name="connsiteY33" fmla="*/ 243910 h 305746"/>
                  <a:gd name="connsiteX34" fmla="*/ 113366 w 535914"/>
                  <a:gd name="connsiteY34" fmla="*/ 247346 h 305746"/>
                  <a:gd name="connsiteX35" fmla="*/ 127108 w 535914"/>
                  <a:gd name="connsiteY35" fmla="*/ 254217 h 305746"/>
                  <a:gd name="connsiteX36" fmla="*/ 133979 w 535914"/>
                  <a:gd name="connsiteY36" fmla="*/ 257651 h 305746"/>
                  <a:gd name="connsiteX37" fmla="*/ 147720 w 535914"/>
                  <a:gd name="connsiteY37" fmla="*/ 264522 h 305746"/>
                  <a:gd name="connsiteX38" fmla="*/ 154591 w 535914"/>
                  <a:gd name="connsiteY38" fmla="*/ 267958 h 305746"/>
                  <a:gd name="connsiteX39" fmla="*/ 158026 w 535914"/>
                  <a:gd name="connsiteY39" fmla="*/ 267958 h 305746"/>
                  <a:gd name="connsiteX40" fmla="*/ 192379 w 535914"/>
                  <a:gd name="connsiteY40" fmla="*/ 274828 h 305746"/>
                  <a:gd name="connsiteX41" fmla="*/ 491255 w 535914"/>
                  <a:gd name="connsiteY41" fmla="*/ 305747 h 305746"/>
                  <a:gd name="connsiteX42" fmla="*/ 535914 w 535914"/>
                  <a:gd name="connsiteY42" fmla="*/ 243910 h 305746"/>
                  <a:gd name="connsiteX43" fmla="*/ 237039 w 535914"/>
                  <a:gd name="connsiteY43" fmla="*/ 212992 h 30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35914" h="305746">
                    <a:moveTo>
                      <a:pt x="237039" y="212992"/>
                    </a:moveTo>
                    <a:cubicBezTo>
                      <a:pt x="226733" y="212992"/>
                      <a:pt x="216427" y="209557"/>
                      <a:pt x="202686" y="206121"/>
                    </a:cubicBezTo>
                    <a:cubicBezTo>
                      <a:pt x="199250" y="206121"/>
                      <a:pt x="195815" y="202686"/>
                      <a:pt x="192379" y="202686"/>
                    </a:cubicBezTo>
                    <a:cubicBezTo>
                      <a:pt x="188945" y="199251"/>
                      <a:pt x="182073" y="199251"/>
                      <a:pt x="178638" y="195815"/>
                    </a:cubicBezTo>
                    <a:cubicBezTo>
                      <a:pt x="171768" y="192380"/>
                      <a:pt x="168332" y="188944"/>
                      <a:pt x="161461" y="185510"/>
                    </a:cubicBezTo>
                    <a:cubicBezTo>
                      <a:pt x="161461" y="185510"/>
                      <a:pt x="158026" y="185510"/>
                      <a:pt x="158026" y="182074"/>
                    </a:cubicBezTo>
                    <a:cubicBezTo>
                      <a:pt x="151155" y="178639"/>
                      <a:pt x="144284" y="171768"/>
                      <a:pt x="133979" y="168333"/>
                    </a:cubicBezTo>
                    <a:cubicBezTo>
                      <a:pt x="133979" y="168333"/>
                      <a:pt x="130543" y="168333"/>
                      <a:pt x="130543" y="164897"/>
                    </a:cubicBezTo>
                    <a:cubicBezTo>
                      <a:pt x="123672" y="158026"/>
                      <a:pt x="116802" y="154591"/>
                      <a:pt x="109931" y="147721"/>
                    </a:cubicBezTo>
                    <a:cubicBezTo>
                      <a:pt x="109931" y="147721"/>
                      <a:pt x="106495" y="144285"/>
                      <a:pt x="106495" y="144285"/>
                    </a:cubicBezTo>
                    <a:cubicBezTo>
                      <a:pt x="99625" y="137414"/>
                      <a:pt x="92754" y="130544"/>
                      <a:pt x="89319" y="127108"/>
                    </a:cubicBezTo>
                    <a:cubicBezTo>
                      <a:pt x="89319" y="127108"/>
                      <a:pt x="85884" y="123673"/>
                      <a:pt x="85884" y="123673"/>
                    </a:cubicBezTo>
                    <a:cubicBezTo>
                      <a:pt x="82448" y="116803"/>
                      <a:pt x="75577" y="109932"/>
                      <a:pt x="72142" y="106496"/>
                    </a:cubicBezTo>
                    <a:cubicBezTo>
                      <a:pt x="72142" y="106496"/>
                      <a:pt x="72142" y="103061"/>
                      <a:pt x="68707" y="103061"/>
                    </a:cubicBezTo>
                    <a:cubicBezTo>
                      <a:pt x="65272" y="96190"/>
                      <a:pt x="58401" y="85884"/>
                      <a:pt x="54965" y="79014"/>
                    </a:cubicBezTo>
                    <a:cubicBezTo>
                      <a:pt x="41224" y="44660"/>
                      <a:pt x="41224" y="17177"/>
                      <a:pt x="54965" y="0"/>
                    </a:cubicBezTo>
                    <a:lnTo>
                      <a:pt x="10306" y="61837"/>
                    </a:lnTo>
                    <a:cubicBezTo>
                      <a:pt x="-3435" y="82449"/>
                      <a:pt x="-3435" y="109932"/>
                      <a:pt x="10306" y="140850"/>
                    </a:cubicBezTo>
                    <a:cubicBezTo>
                      <a:pt x="13741" y="147721"/>
                      <a:pt x="17177" y="154591"/>
                      <a:pt x="24047" y="161462"/>
                    </a:cubicBezTo>
                    <a:cubicBezTo>
                      <a:pt x="24047" y="164897"/>
                      <a:pt x="27483" y="164897"/>
                      <a:pt x="27483" y="164897"/>
                    </a:cubicBezTo>
                    <a:cubicBezTo>
                      <a:pt x="30918" y="168333"/>
                      <a:pt x="34354" y="171768"/>
                      <a:pt x="34354" y="178639"/>
                    </a:cubicBezTo>
                    <a:cubicBezTo>
                      <a:pt x="34354" y="182074"/>
                      <a:pt x="37788" y="182074"/>
                      <a:pt x="41224" y="185510"/>
                    </a:cubicBezTo>
                    <a:cubicBezTo>
                      <a:pt x="41224" y="185510"/>
                      <a:pt x="44659" y="188944"/>
                      <a:pt x="44659" y="188944"/>
                    </a:cubicBezTo>
                    <a:cubicBezTo>
                      <a:pt x="44659" y="188944"/>
                      <a:pt x="48095" y="192380"/>
                      <a:pt x="48095" y="192380"/>
                    </a:cubicBezTo>
                    <a:cubicBezTo>
                      <a:pt x="51531" y="195815"/>
                      <a:pt x="54965" y="199251"/>
                      <a:pt x="58401" y="202686"/>
                    </a:cubicBezTo>
                    <a:cubicBezTo>
                      <a:pt x="58401" y="202686"/>
                      <a:pt x="61836" y="206121"/>
                      <a:pt x="61836" y="206121"/>
                    </a:cubicBezTo>
                    <a:cubicBezTo>
                      <a:pt x="61836" y="206121"/>
                      <a:pt x="65272" y="209557"/>
                      <a:pt x="65272" y="209557"/>
                    </a:cubicBezTo>
                    <a:cubicBezTo>
                      <a:pt x="65272" y="209557"/>
                      <a:pt x="68707" y="212992"/>
                      <a:pt x="68707" y="212992"/>
                    </a:cubicBezTo>
                    <a:cubicBezTo>
                      <a:pt x="72142" y="216428"/>
                      <a:pt x="75577" y="219863"/>
                      <a:pt x="82448" y="223298"/>
                    </a:cubicBezTo>
                    <a:cubicBezTo>
                      <a:pt x="82448" y="223298"/>
                      <a:pt x="85884" y="226733"/>
                      <a:pt x="85884" y="226733"/>
                    </a:cubicBezTo>
                    <a:cubicBezTo>
                      <a:pt x="85884" y="226733"/>
                      <a:pt x="89319" y="226733"/>
                      <a:pt x="89319" y="230169"/>
                    </a:cubicBezTo>
                    <a:cubicBezTo>
                      <a:pt x="92754" y="230169"/>
                      <a:pt x="92754" y="233604"/>
                      <a:pt x="96190" y="233604"/>
                    </a:cubicBezTo>
                    <a:cubicBezTo>
                      <a:pt x="99625" y="237040"/>
                      <a:pt x="106495" y="240475"/>
                      <a:pt x="109931" y="243910"/>
                    </a:cubicBezTo>
                    <a:cubicBezTo>
                      <a:pt x="109931" y="243910"/>
                      <a:pt x="109931" y="243910"/>
                      <a:pt x="109931" y="243910"/>
                    </a:cubicBezTo>
                    <a:cubicBezTo>
                      <a:pt x="109931" y="243910"/>
                      <a:pt x="113366" y="243910"/>
                      <a:pt x="113366" y="247346"/>
                    </a:cubicBezTo>
                    <a:cubicBezTo>
                      <a:pt x="116802" y="250781"/>
                      <a:pt x="120238" y="250781"/>
                      <a:pt x="127108" y="254217"/>
                    </a:cubicBezTo>
                    <a:cubicBezTo>
                      <a:pt x="130543" y="254217"/>
                      <a:pt x="130543" y="254217"/>
                      <a:pt x="133979" y="257651"/>
                    </a:cubicBezTo>
                    <a:cubicBezTo>
                      <a:pt x="137414" y="261087"/>
                      <a:pt x="144284" y="261087"/>
                      <a:pt x="147720" y="264522"/>
                    </a:cubicBezTo>
                    <a:cubicBezTo>
                      <a:pt x="151155" y="264522"/>
                      <a:pt x="154591" y="267958"/>
                      <a:pt x="154591" y="267958"/>
                    </a:cubicBezTo>
                    <a:cubicBezTo>
                      <a:pt x="154591" y="267958"/>
                      <a:pt x="158026" y="267958"/>
                      <a:pt x="158026" y="267958"/>
                    </a:cubicBezTo>
                    <a:cubicBezTo>
                      <a:pt x="168332" y="271394"/>
                      <a:pt x="178638" y="274828"/>
                      <a:pt x="192379" y="274828"/>
                    </a:cubicBezTo>
                    <a:lnTo>
                      <a:pt x="491255" y="305747"/>
                    </a:lnTo>
                    <a:lnTo>
                      <a:pt x="535914" y="243910"/>
                    </a:lnTo>
                    <a:lnTo>
                      <a:pt x="237039" y="212992"/>
                    </a:lnTo>
                    <a:close/>
                  </a:path>
                </a:pathLst>
              </a:custGeom>
              <a:solidFill>
                <a:srgbClr val="252535"/>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11" name="Freeform: Shape 310">
                <a:extLst>
                  <a:ext uri="{FF2B5EF4-FFF2-40B4-BE49-F238E27FC236}">
                    <a16:creationId xmlns:a16="http://schemas.microsoft.com/office/drawing/2014/main" id="{B7DBCF78-A6BB-4FF3-AFC8-009BF72A8DA0}"/>
                  </a:ext>
                </a:extLst>
              </p:cNvPr>
              <p:cNvSpPr/>
              <p:nvPr/>
            </p:nvSpPr>
            <p:spPr>
              <a:xfrm>
                <a:off x="13755083" y="11463763"/>
                <a:ext cx="539350" cy="295439"/>
              </a:xfrm>
              <a:custGeom>
                <a:avLst/>
                <a:gdLst>
                  <a:gd name="connsiteX0" fmla="*/ 491255 w 539350"/>
                  <a:gd name="connsiteY0" fmla="*/ 295439 h 295439"/>
                  <a:gd name="connsiteX1" fmla="*/ 192380 w 539350"/>
                  <a:gd name="connsiteY1" fmla="*/ 264521 h 295439"/>
                  <a:gd name="connsiteX2" fmla="*/ 10306 w 539350"/>
                  <a:gd name="connsiteY2" fmla="*/ 130543 h 295439"/>
                  <a:gd name="connsiteX3" fmla="*/ 10306 w 539350"/>
                  <a:gd name="connsiteY3" fmla="*/ 51530 h 295439"/>
                  <a:gd name="connsiteX4" fmla="*/ 103061 w 539350"/>
                  <a:gd name="connsiteY4" fmla="*/ 13741 h 295439"/>
                  <a:gd name="connsiteX5" fmla="*/ 415678 w 539350"/>
                  <a:gd name="connsiteY5" fmla="*/ 0 h 295439"/>
                  <a:gd name="connsiteX6" fmla="*/ 539351 w 539350"/>
                  <a:gd name="connsiteY6" fmla="*/ 223298 h 295439"/>
                  <a:gd name="connsiteX7" fmla="*/ 491255 w 539350"/>
                  <a:gd name="connsiteY7" fmla="*/ 295439 h 29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350" h="295439">
                    <a:moveTo>
                      <a:pt x="491255" y="295439"/>
                    </a:moveTo>
                    <a:lnTo>
                      <a:pt x="192380" y="264521"/>
                    </a:lnTo>
                    <a:cubicBezTo>
                      <a:pt x="120238" y="257651"/>
                      <a:pt x="37789" y="199250"/>
                      <a:pt x="10306" y="130543"/>
                    </a:cubicBezTo>
                    <a:cubicBezTo>
                      <a:pt x="-3435" y="96189"/>
                      <a:pt x="-3435" y="68707"/>
                      <a:pt x="10306" y="51530"/>
                    </a:cubicBezTo>
                    <a:cubicBezTo>
                      <a:pt x="27483" y="30918"/>
                      <a:pt x="58402" y="17177"/>
                      <a:pt x="103061" y="13741"/>
                    </a:cubicBezTo>
                    <a:lnTo>
                      <a:pt x="415678" y="0"/>
                    </a:lnTo>
                    <a:lnTo>
                      <a:pt x="539351" y="223298"/>
                    </a:lnTo>
                    <a:lnTo>
                      <a:pt x="491255" y="295439"/>
                    </a:lnTo>
                    <a:close/>
                  </a:path>
                </a:pathLst>
              </a:custGeom>
              <a:solidFill>
                <a:srgbClr val="EA891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12" name="Freeform: Shape 311">
                <a:extLst>
                  <a:ext uri="{FF2B5EF4-FFF2-40B4-BE49-F238E27FC236}">
                    <a16:creationId xmlns:a16="http://schemas.microsoft.com/office/drawing/2014/main" id="{D0B97321-6D20-4473-B273-F085DCA77DD5}"/>
                  </a:ext>
                </a:extLst>
              </p:cNvPr>
              <p:cNvSpPr/>
              <p:nvPr/>
            </p:nvSpPr>
            <p:spPr>
              <a:xfrm>
                <a:off x="14039055" y="10323226"/>
                <a:ext cx="1308919" cy="1408493"/>
              </a:xfrm>
              <a:custGeom>
                <a:avLst/>
                <a:gdLst>
                  <a:gd name="connsiteX0" fmla="*/ 602348 w 1308919"/>
                  <a:gd name="connsiteY0" fmla="*/ 377889 h 1408493"/>
                  <a:gd name="connsiteX1" fmla="*/ 1076427 w 1308919"/>
                  <a:gd name="connsiteY1" fmla="*/ 96189 h 1408493"/>
                  <a:gd name="connsiteX2" fmla="*/ 1237888 w 1308919"/>
                  <a:gd name="connsiteY2" fmla="*/ 0 h 1408493"/>
                  <a:gd name="connsiteX3" fmla="*/ 1237888 w 1308919"/>
                  <a:gd name="connsiteY3" fmla="*/ 391630 h 1408493"/>
                  <a:gd name="connsiteX4" fmla="*/ 746633 w 1308919"/>
                  <a:gd name="connsiteY4" fmla="*/ 669893 h 1408493"/>
                  <a:gd name="connsiteX5" fmla="*/ 221025 w 1308919"/>
                  <a:gd name="connsiteY5" fmla="*/ 1408494 h 1408493"/>
                  <a:gd name="connsiteX6" fmla="*/ 8033 w 1308919"/>
                  <a:gd name="connsiteY6" fmla="*/ 1143971 h 1408493"/>
                  <a:gd name="connsiteX7" fmla="*/ 513030 w 1308919"/>
                  <a:gd name="connsiteY7" fmla="*/ 439724 h 1408493"/>
                  <a:gd name="connsiteX8" fmla="*/ 602348 w 1308919"/>
                  <a:gd name="connsiteY8" fmla="*/ 377889 h 140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8919" h="1408493">
                    <a:moveTo>
                      <a:pt x="602348" y="377889"/>
                    </a:moveTo>
                    <a:lnTo>
                      <a:pt x="1076427" y="96189"/>
                    </a:lnTo>
                    <a:lnTo>
                      <a:pt x="1237888" y="0"/>
                    </a:lnTo>
                    <a:cubicBezTo>
                      <a:pt x="1303161" y="147720"/>
                      <a:pt x="1358125" y="226733"/>
                      <a:pt x="1237888" y="391630"/>
                    </a:cubicBezTo>
                    <a:lnTo>
                      <a:pt x="746633" y="669893"/>
                    </a:lnTo>
                    <a:lnTo>
                      <a:pt x="221025" y="1408494"/>
                    </a:lnTo>
                    <a:cubicBezTo>
                      <a:pt x="69869" y="1377576"/>
                      <a:pt x="-29756" y="1240162"/>
                      <a:pt x="8033" y="1143971"/>
                    </a:cubicBezTo>
                    <a:lnTo>
                      <a:pt x="513030" y="439724"/>
                    </a:lnTo>
                    <a:lnTo>
                      <a:pt x="602348" y="377889"/>
                    </a:ln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13" name="Freeform: Shape 312">
                <a:extLst>
                  <a:ext uri="{FF2B5EF4-FFF2-40B4-BE49-F238E27FC236}">
                    <a16:creationId xmlns:a16="http://schemas.microsoft.com/office/drawing/2014/main" id="{933994D5-A688-4A78-A672-6A53DA1CF728}"/>
                  </a:ext>
                </a:extLst>
              </p:cNvPr>
              <p:cNvSpPr/>
              <p:nvPr/>
            </p:nvSpPr>
            <p:spPr>
              <a:xfrm>
                <a:off x="14687572" y="9409423"/>
                <a:ext cx="539718" cy="1016176"/>
              </a:xfrm>
              <a:custGeom>
                <a:avLst/>
                <a:gdLst>
                  <a:gd name="connsiteX0" fmla="*/ 493182 w 539718"/>
                  <a:gd name="connsiteY0" fmla="*/ 243910 h 1016176"/>
                  <a:gd name="connsiteX1" fmla="*/ 407299 w 539718"/>
                  <a:gd name="connsiteY1" fmla="*/ 10307 h 1016176"/>
                  <a:gd name="connsiteX2" fmla="*/ 311109 w 539718"/>
                  <a:gd name="connsiteY2" fmla="*/ 0 h 1016176"/>
                  <a:gd name="connsiteX3" fmla="*/ 263014 w 539718"/>
                  <a:gd name="connsiteY3" fmla="*/ 103061 h 1016176"/>
                  <a:gd name="connsiteX4" fmla="*/ 263014 w 539718"/>
                  <a:gd name="connsiteY4" fmla="*/ 415678 h 1016176"/>
                  <a:gd name="connsiteX5" fmla="*/ 19105 w 539718"/>
                  <a:gd name="connsiteY5" fmla="*/ 817614 h 1016176"/>
                  <a:gd name="connsiteX6" fmla="*/ 60328 w 539718"/>
                  <a:gd name="connsiteY6" fmla="*/ 996252 h 1016176"/>
                  <a:gd name="connsiteX7" fmla="*/ 238967 w 539718"/>
                  <a:gd name="connsiteY7" fmla="*/ 955028 h 1016176"/>
                  <a:gd name="connsiteX8" fmla="*/ 263014 w 539718"/>
                  <a:gd name="connsiteY8" fmla="*/ 913803 h 1016176"/>
                  <a:gd name="connsiteX9" fmla="*/ 434781 w 539718"/>
                  <a:gd name="connsiteY9" fmla="*/ 628670 h 1016176"/>
                  <a:gd name="connsiteX10" fmla="*/ 500054 w 539718"/>
                  <a:gd name="connsiteY10" fmla="*/ 525609 h 1016176"/>
                  <a:gd name="connsiteX11" fmla="*/ 527536 w 539718"/>
                  <a:gd name="connsiteY11" fmla="*/ 467208 h 1016176"/>
                  <a:gd name="connsiteX12" fmla="*/ 530971 w 539718"/>
                  <a:gd name="connsiteY12" fmla="*/ 346971 h 1016176"/>
                  <a:gd name="connsiteX13" fmla="*/ 493182 w 539718"/>
                  <a:gd name="connsiteY13" fmla="*/ 243910 h 101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718" h="1016176">
                    <a:moveTo>
                      <a:pt x="493182" y="243910"/>
                    </a:moveTo>
                    <a:lnTo>
                      <a:pt x="407299" y="10307"/>
                    </a:lnTo>
                    <a:cubicBezTo>
                      <a:pt x="407299" y="10307"/>
                      <a:pt x="311109" y="0"/>
                      <a:pt x="311109" y="0"/>
                    </a:cubicBezTo>
                    <a:lnTo>
                      <a:pt x="263014" y="103061"/>
                    </a:lnTo>
                    <a:lnTo>
                      <a:pt x="263014" y="415678"/>
                    </a:lnTo>
                    <a:lnTo>
                      <a:pt x="19105" y="817614"/>
                    </a:lnTo>
                    <a:cubicBezTo>
                      <a:pt x="-18685" y="879450"/>
                      <a:pt x="1928" y="958462"/>
                      <a:pt x="60328" y="996252"/>
                    </a:cubicBezTo>
                    <a:cubicBezTo>
                      <a:pt x="122165" y="1034041"/>
                      <a:pt x="201178" y="1016864"/>
                      <a:pt x="238967" y="955028"/>
                    </a:cubicBezTo>
                    <a:lnTo>
                      <a:pt x="263014" y="913803"/>
                    </a:lnTo>
                    <a:lnTo>
                      <a:pt x="434781" y="628670"/>
                    </a:lnTo>
                    <a:lnTo>
                      <a:pt x="500054" y="525609"/>
                    </a:lnTo>
                    <a:cubicBezTo>
                      <a:pt x="510359" y="504997"/>
                      <a:pt x="520665" y="484385"/>
                      <a:pt x="527536" y="467208"/>
                    </a:cubicBezTo>
                    <a:cubicBezTo>
                      <a:pt x="541277" y="425983"/>
                      <a:pt x="544713" y="388195"/>
                      <a:pt x="530971" y="346971"/>
                    </a:cubicBezTo>
                    <a:cubicBezTo>
                      <a:pt x="520665" y="312617"/>
                      <a:pt x="493182" y="243910"/>
                      <a:pt x="493182" y="243910"/>
                    </a:cubicBezTo>
                    <a:close/>
                  </a:path>
                </a:pathLst>
              </a:custGeom>
              <a:solidFill>
                <a:srgbClr val="F4B54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14" name="Freeform: Shape 313">
                <a:extLst>
                  <a:ext uri="{FF2B5EF4-FFF2-40B4-BE49-F238E27FC236}">
                    <a16:creationId xmlns:a16="http://schemas.microsoft.com/office/drawing/2014/main" id="{4E2E602D-359A-42D8-A399-F9E60DA71AC2}"/>
                  </a:ext>
                </a:extLst>
              </p:cNvPr>
              <p:cNvSpPr/>
              <p:nvPr/>
            </p:nvSpPr>
            <p:spPr>
              <a:xfrm>
                <a:off x="15472759" y="10306050"/>
                <a:ext cx="350406" cy="278839"/>
              </a:xfrm>
              <a:custGeom>
                <a:avLst/>
                <a:gdLst>
                  <a:gd name="connsiteX0" fmla="*/ 13741 w 350406"/>
                  <a:gd name="connsiteY0" fmla="*/ 267957 h 278839"/>
                  <a:gd name="connsiteX1" fmla="*/ 0 w 350406"/>
                  <a:gd name="connsiteY1" fmla="*/ 278264 h 278839"/>
                  <a:gd name="connsiteX2" fmla="*/ 350406 w 350406"/>
                  <a:gd name="connsiteY2" fmla="*/ 202685 h 278839"/>
                  <a:gd name="connsiteX3" fmla="*/ 350406 w 350406"/>
                  <a:gd name="connsiteY3" fmla="*/ 0 h 278839"/>
                  <a:gd name="connsiteX4" fmla="*/ 274828 w 350406"/>
                  <a:gd name="connsiteY4" fmla="*/ 54966 h 278839"/>
                  <a:gd name="connsiteX5" fmla="*/ 13741 w 350406"/>
                  <a:gd name="connsiteY5" fmla="*/ 267957 h 2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06" h="278839">
                    <a:moveTo>
                      <a:pt x="13741" y="267957"/>
                    </a:moveTo>
                    <a:lnTo>
                      <a:pt x="0" y="278264"/>
                    </a:lnTo>
                    <a:cubicBezTo>
                      <a:pt x="109932" y="281699"/>
                      <a:pt x="292005" y="271392"/>
                      <a:pt x="350406" y="202685"/>
                    </a:cubicBezTo>
                    <a:lnTo>
                      <a:pt x="350406" y="0"/>
                    </a:lnTo>
                    <a:lnTo>
                      <a:pt x="274828" y="54966"/>
                    </a:lnTo>
                    <a:lnTo>
                      <a:pt x="13741" y="267957"/>
                    </a:lnTo>
                    <a:close/>
                  </a:path>
                </a:pathLst>
              </a:custGeom>
              <a:solidFill>
                <a:srgbClr val="EA891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15" name="Freeform: Shape 314">
                <a:extLst>
                  <a:ext uri="{FF2B5EF4-FFF2-40B4-BE49-F238E27FC236}">
                    <a16:creationId xmlns:a16="http://schemas.microsoft.com/office/drawing/2014/main" id="{3884C628-17E3-4ADC-A94A-64198F62A142}"/>
                  </a:ext>
                </a:extLst>
              </p:cNvPr>
              <p:cNvSpPr/>
              <p:nvPr/>
            </p:nvSpPr>
            <p:spPr>
              <a:xfrm>
                <a:off x="14912797" y="9208324"/>
                <a:ext cx="1048620" cy="1314152"/>
              </a:xfrm>
              <a:custGeom>
                <a:avLst/>
                <a:gdLst>
                  <a:gd name="connsiteX0" fmla="*/ 553091 w 1048620"/>
                  <a:gd name="connsiteY0" fmla="*/ 25896 h 1314152"/>
                  <a:gd name="connsiteX1" fmla="*/ 0 w 1048620"/>
                  <a:gd name="connsiteY1" fmla="*/ 228582 h 1314152"/>
                  <a:gd name="connsiteX2" fmla="*/ 0 w 1048620"/>
                  <a:gd name="connsiteY2" fmla="*/ 417527 h 1314152"/>
                  <a:gd name="connsiteX3" fmla="*/ 130543 w 1048620"/>
                  <a:gd name="connsiteY3" fmla="*/ 493104 h 1314152"/>
                  <a:gd name="connsiteX4" fmla="*/ 130543 w 1048620"/>
                  <a:gd name="connsiteY4" fmla="*/ 1087420 h 1314152"/>
                  <a:gd name="connsiteX5" fmla="*/ 185509 w 1048620"/>
                  <a:gd name="connsiteY5" fmla="*/ 1200786 h 1314152"/>
                  <a:gd name="connsiteX6" fmla="*/ 326358 w 1048620"/>
                  <a:gd name="connsiteY6" fmla="*/ 1314152 h 1314152"/>
                  <a:gd name="connsiteX7" fmla="*/ 374453 w 1048620"/>
                  <a:gd name="connsiteY7" fmla="*/ 1187045 h 1314152"/>
                  <a:gd name="connsiteX8" fmla="*/ 742035 w 1048620"/>
                  <a:gd name="connsiteY8" fmla="*/ 895040 h 1314152"/>
                  <a:gd name="connsiteX9" fmla="*/ 742035 w 1048620"/>
                  <a:gd name="connsiteY9" fmla="*/ 785108 h 1314152"/>
                  <a:gd name="connsiteX10" fmla="*/ 958462 w 1048620"/>
                  <a:gd name="connsiteY10" fmla="*/ 798850 h 1314152"/>
                  <a:gd name="connsiteX11" fmla="*/ 1006557 w 1048620"/>
                  <a:gd name="connsiteY11" fmla="*/ 771367 h 1314152"/>
                  <a:gd name="connsiteX12" fmla="*/ 1020298 w 1048620"/>
                  <a:gd name="connsiteY12" fmla="*/ 757626 h 1314152"/>
                  <a:gd name="connsiteX13" fmla="*/ 1040911 w 1048620"/>
                  <a:gd name="connsiteY13" fmla="*/ 730143 h 1314152"/>
                  <a:gd name="connsiteX14" fmla="*/ 1047782 w 1048620"/>
                  <a:gd name="connsiteY14" fmla="*/ 712966 h 1314152"/>
                  <a:gd name="connsiteX15" fmla="*/ 1047782 w 1048620"/>
                  <a:gd name="connsiteY15" fmla="*/ 482798 h 1314152"/>
                  <a:gd name="connsiteX16" fmla="*/ 553091 w 1048620"/>
                  <a:gd name="connsiteY16" fmla="*/ 25896 h 131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8620" h="1314152">
                    <a:moveTo>
                      <a:pt x="553091" y="25896"/>
                    </a:moveTo>
                    <a:cubicBezTo>
                      <a:pt x="219862" y="-56552"/>
                      <a:pt x="0" y="70556"/>
                      <a:pt x="0" y="228582"/>
                    </a:cubicBezTo>
                    <a:lnTo>
                      <a:pt x="0" y="417527"/>
                    </a:lnTo>
                    <a:cubicBezTo>
                      <a:pt x="10306" y="486234"/>
                      <a:pt x="96189" y="496539"/>
                      <a:pt x="130543" y="493104"/>
                    </a:cubicBezTo>
                    <a:lnTo>
                      <a:pt x="130543" y="1087420"/>
                    </a:lnTo>
                    <a:cubicBezTo>
                      <a:pt x="140849" y="1128643"/>
                      <a:pt x="161461" y="1166432"/>
                      <a:pt x="185509" y="1200786"/>
                    </a:cubicBezTo>
                    <a:cubicBezTo>
                      <a:pt x="219862" y="1248881"/>
                      <a:pt x="271392" y="1286670"/>
                      <a:pt x="326358" y="1314152"/>
                    </a:cubicBezTo>
                    <a:cubicBezTo>
                      <a:pt x="319487" y="1269493"/>
                      <a:pt x="333228" y="1217963"/>
                      <a:pt x="374453" y="1187045"/>
                    </a:cubicBezTo>
                    <a:lnTo>
                      <a:pt x="742035" y="895040"/>
                    </a:lnTo>
                    <a:lnTo>
                      <a:pt x="742035" y="785108"/>
                    </a:lnTo>
                    <a:cubicBezTo>
                      <a:pt x="810742" y="822897"/>
                      <a:pt x="896626" y="822897"/>
                      <a:pt x="958462" y="798850"/>
                    </a:cubicBezTo>
                    <a:cubicBezTo>
                      <a:pt x="975639" y="791979"/>
                      <a:pt x="992816" y="781673"/>
                      <a:pt x="1006557" y="771367"/>
                    </a:cubicBezTo>
                    <a:cubicBezTo>
                      <a:pt x="1013428" y="767932"/>
                      <a:pt x="1016863" y="761062"/>
                      <a:pt x="1020298" y="757626"/>
                    </a:cubicBezTo>
                    <a:cubicBezTo>
                      <a:pt x="1030605" y="747319"/>
                      <a:pt x="1037475" y="740449"/>
                      <a:pt x="1040911" y="730143"/>
                    </a:cubicBezTo>
                    <a:cubicBezTo>
                      <a:pt x="1044346" y="723272"/>
                      <a:pt x="1047782" y="719837"/>
                      <a:pt x="1047782" y="712966"/>
                    </a:cubicBezTo>
                    <a:lnTo>
                      <a:pt x="1047782" y="482798"/>
                    </a:lnTo>
                    <a:cubicBezTo>
                      <a:pt x="1061523" y="324772"/>
                      <a:pt x="906932" y="98038"/>
                      <a:pt x="553091" y="25896"/>
                    </a:cubicBezTo>
                    <a:close/>
                  </a:path>
                </a:pathLst>
              </a:custGeom>
              <a:solidFill>
                <a:srgbClr val="EA891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16" name="Freeform: Shape 315">
                <a:extLst>
                  <a:ext uri="{FF2B5EF4-FFF2-40B4-BE49-F238E27FC236}">
                    <a16:creationId xmlns:a16="http://schemas.microsoft.com/office/drawing/2014/main" id="{6B5E1D5B-D907-44F9-9529-326880E4F6D2}"/>
                  </a:ext>
                </a:extLst>
              </p:cNvPr>
              <p:cNvSpPr/>
              <p:nvPr/>
            </p:nvSpPr>
            <p:spPr>
              <a:xfrm>
                <a:off x="15300991" y="8887250"/>
                <a:ext cx="309181" cy="511866"/>
              </a:xfrm>
              <a:custGeom>
                <a:avLst/>
                <a:gdLst>
                  <a:gd name="connsiteX0" fmla="*/ 309182 w 309181"/>
                  <a:gd name="connsiteY0" fmla="*/ 0 h 511866"/>
                  <a:gd name="connsiteX1" fmla="*/ 309182 w 309181"/>
                  <a:gd name="connsiteY1" fmla="*/ 384759 h 511866"/>
                  <a:gd name="connsiteX2" fmla="*/ 154591 w 309181"/>
                  <a:gd name="connsiteY2" fmla="*/ 511867 h 511866"/>
                  <a:gd name="connsiteX3" fmla="*/ 0 w 309181"/>
                  <a:gd name="connsiteY3" fmla="*/ 384759 h 511866"/>
                  <a:gd name="connsiteX4" fmla="*/ 0 w 309181"/>
                  <a:gd name="connsiteY4" fmla="*/ 0 h 511866"/>
                  <a:gd name="connsiteX5" fmla="*/ 309182 w 309181"/>
                  <a:gd name="connsiteY5" fmla="*/ 0 h 51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181" h="511866">
                    <a:moveTo>
                      <a:pt x="309182" y="0"/>
                    </a:moveTo>
                    <a:lnTo>
                      <a:pt x="309182" y="384759"/>
                    </a:lnTo>
                    <a:cubicBezTo>
                      <a:pt x="309182" y="453466"/>
                      <a:pt x="240475" y="511867"/>
                      <a:pt x="154591" y="511867"/>
                    </a:cubicBezTo>
                    <a:cubicBezTo>
                      <a:pt x="68707" y="511867"/>
                      <a:pt x="0" y="453466"/>
                      <a:pt x="0" y="384759"/>
                    </a:cubicBezTo>
                    <a:lnTo>
                      <a:pt x="0" y="0"/>
                    </a:lnTo>
                    <a:lnTo>
                      <a:pt x="309182" y="0"/>
                    </a:lnTo>
                    <a:close/>
                  </a:path>
                </a:pathLst>
              </a:custGeom>
              <a:solidFill>
                <a:srgbClr val="F4B54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17" name="Freeform: Shape 316">
                <a:extLst>
                  <a:ext uri="{FF2B5EF4-FFF2-40B4-BE49-F238E27FC236}">
                    <a16:creationId xmlns:a16="http://schemas.microsoft.com/office/drawing/2014/main" id="{24808881-43D0-47AE-A907-6BAC98E359CE}"/>
                  </a:ext>
                </a:extLst>
              </p:cNvPr>
              <p:cNvSpPr/>
              <p:nvPr/>
            </p:nvSpPr>
            <p:spPr>
              <a:xfrm>
                <a:off x="15084564" y="8499055"/>
                <a:ext cx="735164" cy="735164"/>
              </a:xfrm>
              <a:custGeom>
                <a:avLst/>
                <a:gdLst>
                  <a:gd name="connsiteX0" fmla="*/ 735165 w 735164"/>
                  <a:gd name="connsiteY0" fmla="*/ 367583 h 735164"/>
                  <a:gd name="connsiteX1" fmla="*/ 367582 w 735164"/>
                  <a:gd name="connsiteY1" fmla="*/ 735166 h 735164"/>
                  <a:gd name="connsiteX2" fmla="*/ -1 w 735164"/>
                  <a:gd name="connsiteY2" fmla="*/ 367583 h 735164"/>
                  <a:gd name="connsiteX3" fmla="*/ 367582 w 735164"/>
                  <a:gd name="connsiteY3" fmla="*/ 0 h 735164"/>
                  <a:gd name="connsiteX4" fmla="*/ 735165 w 735164"/>
                  <a:gd name="connsiteY4" fmla="*/ 367583 h 73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164" h="735164">
                    <a:moveTo>
                      <a:pt x="735165" y="367583"/>
                    </a:moveTo>
                    <a:cubicBezTo>
                      <a:pt x="735165" y="570593"/>
                      <a:pt x="570593" y="735166"/>
                      <a:pt x="367582" y="735166"/>
                    </a:cubicBezTo>
                    <a:cubicBezTo>
                      <a:pt x="164572" y="735166"/>
                      <a:pt x="-1" y="570593"/>
                      <a:pt x="-1" y="367583"/>
                    </a:cubicBezTo>
                    <a:cubicBezTo>
                      <a:pt x="-1" y="164572"/>
                      <a:pt x="164572" y="0"/>
                      <a:pt x="367582" y="0"/>
                    </a:cubicBezTo>
                    <a:cubicBezTo>
                      <a:pt x="570593" y="0"/>
                      <a:pt x="735165" y="164573"/>
                      <a:pt x="735165" y="367583"/>
                    </a:cubicBezTo>
                    <a:close/>
                  </a:path>
                </a:pathLst>
              </a:custGeom>
              <a:solidFill>
                <a:srgbClr val="FCC87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18" name="Freeform: Shape 317">
                <a:extLst>
                  <a:ext uri="{FF2B5EF4-FFF2-40B4-BE49-F238E27FC236}">
                    <a16:creationId xmlns:a16="http://schemas.microsoft.com/office/drawing/2014/main" id="{4DB28A34-0FB5-4BBA-92E0-F919942C09B8}"/>
                  </a:ext>
                </a:extLst>
              </p:cNvPr>
              <p:cNvSpPr/>
              <p:nvPr/>
            </p:nvSpPr>
            <p:spPr>
              <a:xfrm>
                <a:off x="15002115" y="8533357"/>
                <a:ext cx="905215" cy="604673"/>
              </a:xfrm>
              <a:custGeom>
                <a:avLst/>
                <a:gdLst>
                  <a:gd name="connsiteX0" fmla="*/ 597752 w 905215"/>
                  <a:gd name="connsiteY0" fmla="*/ 52 h 604673"/>
                  <a:gd name="connsiteX1" fmla="*/ 900062 w 905215"/>
                  <a:gd name="connsiteY1" fmla="*/ 103113 h 604673"/>
                  <a:gd name="connsiteX2" fmla="*/ 900062 w 905215"/>
                  <a:gd name="connsiteY2" fmla="*/ 254268 h 604673"/>
                  <a:gd name="connsiteX3" fmla="*/ 693941 w 905215"/>
                  <a:gd name="connsiteY3" fmla="*/ 604674 h 604673"/>
                  <a:gd name="connsiteX4" fmla="*/ 742036 w 905215"/>
                  <a:gd name="connsiteY4" fmla="*/ 535967 h 604673"/>
                  <a:gd name="connsiteX5" fmla="*/ 735166 w 905215"/>
                  <a:gd name="connsiteY5" fmla="*/ 395117 h 604673"/>
                  <a:gd name="connsiteX6" fmla="*/ 608057 w 905215"/>
                  <a:gd name="connsiteY6" fmla="*/ 474131 h 604673"/>
                  <a:gd name="connsiteX7" fmla="*/ 601186 w 905215"/>
                  <a:gd name="connsiteY7" fmla="*/ 491308 h 604673"/>
                  <a:gd name="connsiteX8" fmla="*/ 549656 w 905215"/>
                  <a:gd name="connsiteY8" fmla="*/ 292057 h 604673"/>
                  <a:gd name="connsiteX9" fmla="*/ 0 w 905215"/>
                  <a:gd name="connsiteY9" fmla="*/ 51582 h 604673"/>
                  <a:gd name="connsiteX10" fmla="*/ 61837 w 905215"/>
                  <a:gd name="connsiteY10" fmla="*/ 27535 h 604673"/>
                  <a:gd name="connsiteX11" fmla="*/ 597752 w 905215"/>
                  <a:gd name="connsiteY11" fmla="*/ 52 h 60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5215" h="604673">
                    <a:moveTo>
                      <a:pt x="597752" y="52"/>
                    </a:moveTo>
                    <a:cubicBezTo>
                      <a:pt x="728295" y="3488"/>
                      <a:pt x="831355" y="30970"/>
                      <a:pt x="900062" y="103113"/>
                    </a:cubicBezTo>
                    <a:cubicBezTo>
                      <a:pt x="906933" y="147772"/>
                      <a:pt x="906933" y="199302"/>
                      <a:pt x="900062" y="254268"/>
                    </a:cubicBezTo>
                    <a:cubicBezTo>
                      <a:pt x="882885" y="381376"/>
                      <a:pt x="814178" y="515355"/>
                      <a:pt x="693941" y="604674"/>
                    </a:cubicBezTo>
                    <a:cubicBezTo>
                      <a:pt x="707682" y="587497"/>
                      <a:pt x="731730" y="563449"/>
                      <a:pt x="742036" y="535967"/>
                    </a:cubicBezTo>
                    <a:cubicBezTo>
                      <a:pt x="772954" y="467260"/>
                      <a:pt x="772954" y="415730"/>
                      <a:pt x="735166" y="395117"/>
                    </a:cubicBezTo>
                    <a:cubicBezTo>
                      <a:pt x="697377" y="374505"/>
                      <a:pt x="642411" y="408858"/>
                      <a:pt x="608057" y="474131"/>
                    </a:cubicBezTo>
                    <a:cubicBezTo>
                      <a:pt x="604622" y="481001"/>
                      <a:pt x="601186" y="487872"/>
                      <a:pt x="601186" y="491308"/>
                    </a:cubicBezTo>
                    <a:cubicBezTo>
                      <a:pt x="573704" y="432906"/>
                      <a:pt x="549656" y="371070"/>
                      <a:pt x="549656" y="292057"/>
                    </a:cubicBezTo>
                    <a:cubicBezTo>
                      <a:pt x="422549" y="333281"/>
                      <a:pt x="109932" y="250833"/>
                      <a:pt x="0" y="51582"/>
                    </a:cubicBezTo>
                    <a:cubicBezTo>
                      <a:pt x="24048" y="48147"/>
                      <a:pt x="41225" y="37841"/>
                      <a:pt x="61837" y="27535"/>
                    </a:cubicBezTo>
                    <a:cubicBezTo>
                      <a:pt x="171768" y="164949"/>
                      <a:pt x="398501" y="-3383"/>
                      <a:pt x="597752" y="52"/>
                    </a:cubicBezTo>
                    <a:close/>
                  </a:path>
                </a:pathLst>
              </a:custGeom>
              <a:solidFill>
                <a:srgbClr val="D35D22"/>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19" name="Freeform: Shape 318">
                <a:extLst>
                  <a:ext uri="{FF2B5EF4-FFF2-40B4-BE49-F238E27FC236}">
                    <a16:creationId xmlns:a16="http://schemas.microsoft.com/office/drawing/2014/main" id="{8B595BC9-AF0D-40E1-B1B8-14B4811819CE}"/>
                  </a:ext>
                </a:extLst>
              </p:cNvPr>
              <p:cNvSpPr/>
              <p:nvPr/>
            </p:nvSpPr>
            <p:spPr>
              <a:xfrm>
                <a:off x="15063952" y="8311496"/>
                <a:ext cx="838225" cy="321538"/>
              </a:xfrm>
              <a:custGeom>
                <a:avLst/>
                <a:gdLst>
                  <a:gd name="connsiteX0" fmla="*/ 0 w 838225"/>
                  <a:gd name="connsiteY0" fmla="*/ 249396 h 321538"/>
                  <a:gd name="connsiteX1" fmla="*/ 154591 w 838225"/>
                  <a:gd name="connsiteY1" fmla="*/ 108547 h 321538"/>
                  <a:gd name="connsiteX2" fmla="*/ 480949 w 838225"/>
                  <a:gd name="connsiteY2" fmla="*/ 2051 h 321538"/>
                  <a:gd name="connsiteX3" fmla="*/ 838225 w 838225"/>
                  <a:gd name="connsiteY3" fmla="*/ 321538 h 321538"/>
                  <a:gd name="connsiteX4" fmla="*/ 535915 w 838225"/>
                  <a:gd name="connsiteY4" fmla="*/ 218478 h 321538"/>
                  <a:gd name="connsiteX5" fmla="*/ 0 w 838225"/>
                  <a:gd name="connsiteY5" fmla="*/ 249396 h 32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25" h="321538">
                    <a:moveTo>
                      <a:pt x="0" y="249396"/>
                    </a:moveTo>
                    <a:cubicBezTo>
                      <a:pt x="54966" y="215042"/>
                      <a:pt x="99625" y="153206"/>
                      <a:pt x="154591" y="108547"/>
                    </a:cubicBezTo>
                    <a:cubicBezTo>
                      <a:pt x="267957" y="19228"/>
                      <a:pt x="364147" y="-8255"/>
                      <a:pt x="480949" y="2051"/>
                    </a:cubicBezTo>
                    <a:cubicBezTo>
                      <a:pt x="649281" y="19228"/>
                      <a:pt x="807307" y="125724"/>
                      <a:pt x="838225" y="321538"/>
                    </a:cubicBezTo>
                    <a:cubicBezTo>
                      <a:pt x="769518" y="252831"/>
                      <a:pt x="666458" y="221913"/>
                      <a:pt x="535915" y="218478"/>
                    </a:cubicBezTo>
                    <a:cubicBezTo>
                      <a:pt x="336664" y="218478"/>
                      <a:pt x="109931" y="386810"/>
                      <a:pt x="0" y="249396"/>
                    </a:cubicBezTo>
                    <a:close/>
                  </a:path>
                </a:pathLst>
              </a:custGeom>
              <a:solidFill>
                <a:srgbClr val="BA420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20" name="Freeform: Shape 319">
                <a:extLst>
                  <a:ext uri="{FF2B5EF4-FFF2-40B4-BE49-F238E27FC236}">
                    <a16:creationId xmlns:a16="http://schemas.microsoft.com/office/drawing/2014/main" id="{73F4D8EC-E497-4186-AA92-E1F125E3C19B}"/>
                  </a:ext>
                </a:extLst>
              </p:cNvPr>
              <p:cNvSpPr/>
              <p:nvPr/>
            </p:nvSpPr>
            <p:spPr>
              <a:xfrm>
                <a:off x="15538030" y="10598054"/>
                <a:ext cx="34353" cy="34353"/>
              </a:xfrm>
              <a:custGeom>
                <a:avLst/>
                <a:gdLst>
                  <a:gd name="connsiteX0" fmla="*/ 0 w 34353"/>
                  <a:gd name="connsiteY0" fmla="*/ 0 h 34353"/>
                  <a:gd name="connsiteX1" fmla="*/ 0 w 34353"/>
                  <a:gd name="connsiteY1" fmla="*/ 0 h 34353"/>
                  <a:gd name="connsiteX2" fmla="*/ 0 w 34353"/>
                  <a:gd name="connsiteY2" fmla="*/ 0 h 34353"/>
                </a:gdLst>
                <a:ahLst/>
                <a:cxnLst>
                  <a:cxn ang="0">
                    <a:pos x="connsiteX0" y="connsiteY0"/>
                  </a:cxn>
                  <a:cxn ang="0">
                    <a:pos x="connsiteX1" y="connsiteY1"/>
                  </a:cxn>
                  <a:cxn ang="0">
                    <a:pos x="connsiteX2" y="connsiteY2"/>
                  </a:cxn>
                </a:cxnLst>
                <a:rect l="l" t="t" r="r" b="b"/>
                <a:pathLst>
                  <a:path w="34353" h="34353">
                    <a:moveTo>
                      <a:pt x="0" y="0"/>
                    </a:moveTo>
                    <a:lnTo>
                      <a:pt x="0" y="0"/>
                    </a:lnTo>
                    <a:cubicBezTo>
                      <a:pt x="0" y="0"/>
                      <a:pt x="0" y="0"/>
                      <a:pt x="0" y="0"/>
                    </a:cubicBez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21" name="Freeform: Shape 320">
                <a:extLst>
                  <a:ext uri="{FF2B5EF4-FFF2-40B4-BE49-F238E27FC236}">
                    <a16:creationId xmlns:a16="http://schemas.microsoft.com/office/drawing/2014/main" id="{37F72D97-D3A6-49E7-B5D9-3EEF58E21B2F}"/>
                  </a:ext>
                </a:extLst>
              </p:cNvPr>
              <p:cNvSpPr/>
              <p:nvPr/>
            </p:nvSpPr>
            <p:spPr>
              <a:xfrm>
                <a:off x="14686064" y="10398804"/>
                <a:ext cx="886319" cy="511866"/>
              </a:xfrm>
              <a:custGeom>
                <a:avLst/>
                <a:gdLst>
                  <a:gd name="connsiteX0" fmla="*/ 501561 w 886319"/>
                  <a:gd name="connsiteY0" fmla="*/ 0 h 511866"/>
                  <a:gd name="connsiteX1" fmla="*/ 254216 w 886319"/>
                  <a:gd name="connsiteY1" fmla="*/ 144284 h 511866"/>
                  <a:gd name="connsiteX2" fmla="*/ 0 w 886319"/>
                  <a:gd name="connsiteY2" fmla="*/ 292005 h 511866"/>
                  <a:gd name="connsiteX3" fmla="*/ 381324 w 886319"/>
                  <a:gd name="connsiteY3" fmla="*/ 511867 h 511866"/>
                  <a:gd name="connsiteX4" fmla="*/ 635540 w 886319"/>
                  <a:gd name="connsiteY4" fmla="*/ 364146 h 511866"/>
                  <a:gd name="connsiteX5" fmla="*/ 886320 w 886319"/>
                  <a:gd name="connsiteY5" fmla="*/ 219862 h 51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6319" h="511866">
                    <a:moveTo>
                      <a:pt x="501561" y="0"/>
                    </a:moveTo>
                    <a:lnTo>
                      <a:pt x="254216" y="144284"/>
                    </a:lnTo>
                    <a:lnTo>
                      <a:pt x="0" y="292005"/>
                    </a:lnTo>
                    <a:lnTo>
                      <a:pt x="381324" y="511867"/>
                    </a:lnTo>
                    <a:lnTo>
                      <a:pt x="635540" y="364146"/>
                    </a:lnTo>
                    <a:lnTo>
                      <a:pt x="886320" y="219862"/>
                    </a:lnTo>
                    <a:close/>
                  </a:path>
                </a:pathLst>
              </a:custGeom>
              <a:solidFill>
                <a:srgbClr val="B6C6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22" name="Freeform: Shape 321">
                <a:extLst>
                  <a:ext uri="{FF2B5EF4-FFF2-40B4-BE49-F238E27FC236}">
                    <a16:creationId xmlns:a16="http://schemas.microsoft.com/office/drawing/2014/main" id="{B4C10455-5CA7-419E-B5D3-554BE079E030}"/>
                  </a:ext>
                </a:extLst>
              </p:cNvPr>
              <p:cNvSpPr/>
              <p:nvPr/>
            </p:nvSpPr>
            <p:spPr>
              <a:xfrm>
                <a:off x="14390624" y="10096493"/>
                <a:ext cx="797001" cy="594316"/>
              </a:xfrm>
              <a:custGeom>
                <a:avLst/>
                <a:gdLst>
                  <a:gd name="connsiteX0" fmla="*/ 501561 w 797001"/>
                  <a:gd name="connsiteY0" fmla="*/ 0 h 594316"/>
                  <a:gd name="connsiteX1" fmla="*/ 254216 w 797001"/>
                  <a:gd name="connsiteY1" fmla="*/ 144285 h 594316"/>
                  <a:gd name="connsiteX2" fmla="*/ 0 w 797001"/>
                  <a:gd name="connsiteY2" fmla="*/ 295440 h 594316"/>
                  <a:gd name="connsiteX3" fmla="*/ 295440 w 797001"/>
                  <a:gd name="connsiteY3" fmla="*/ 594316 h 594316"/>
                  <a:gd name="connsiteX4" fmla="*/ 549656 w 797001"/>
                  <a:gd name="connsiteY4" fmla="*/ 446596 h 594316"/>
                  <a:gd name="connsiteX5" fmla="*/ 797002 w 797001"/>
                  <a:gd name="connsiteY5" fmla="*/ 302311 h 5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001" h="594316">
                    <a:moveTo>
                      <a:pt x="501561" y="0"/>
                    </a:moveTo>
                    <a:lnTo>
                      <a:pt x="254216" y="144285"/>
                    </a:lnTo>
                    <a:lnTo>
                      <a:pt x="0" y="295440"/>
                    </a:lnTo>
                    <a:lnTo>
                      <a:pt x="295440" y="594316"/>
                    </a:lnTo>
                    <a:lnTo>
                      <a:pt x="549656" y="446596"/>
                    </a:lnTo>
                    <a:lnTo>
                      <a:pt x="797002" y="302311"/>
                    </a:lnTo>
                    <a:close/>
                  </a:path>
                </a:pathLst>
              </a:custGeom>
              <a:solidFill>
                <a:srgbClr val="6380C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23" name="Freeform: Shape 322">
                <a:extLst>
                  <a:ext uri="{FF2B5EF4-FFF2-40B4-BE49-F238E27FC236}">
                    <a16:creationId xmlns:a16="http://schemas.microsoft.com/office/drawing/2014/main" id="{89538E8A-931F-49A2-A822-B7E20FF1CFE6}"/>
                  </a:ext>
                </a:extLst>
              </p:cNvPr>
              <p:cNvSpPr/>
              <p:nvPr/>
            </p:nvSpPr>
            <p:spPr>
              <a:xfrm>
                <a:off x="15237673" y="9969386"/>
                <a:ext cx="695422" cy="660732"/>
              </a:xfrm>
              <a:custGeom>
                <a:avLst/>
                <a:gdLst>
                  <a:gd name="connsiteX0" fmla="*/ 695423 w 695422"/>
                  <a:gd name="connsiteY0" fmla="*/ 58400 h 660732"/>
                  <a:gd name="connsiteX1" fmla="*/ 695423 w 695422"/>
                  <a:gd name="connsiteY1" fmla="*/ 0 h 660732"/>
                  <a:gd name="connsiteX2" fmla="*/ 681682 w 695422"/>
                  <a:gd name="connsiteY2" fmla="*/ 10306 h 660732"/>
                  <a:gd name="connsiteX3" fmla="*/ 633587 w 695422"/>
                  <a:gd name="connsiteY3" fmla="*/ 41224 h 660732"/>
                  <a:gd name="connsiteX4" fmla="*/ 417159 w 695422"/>
                  <a:gd name="connsiteY4" fmla="*/ 27482 h 660732"/>
                  <a:gd name="connsiteX5" fmla="*/ 417159 w 695422"/>
                  <a:gd name="connsiteY5" fmla="*/ 137414 h 660732"/>
                  <a:gd name="connsiteX6" fmla="*/ 49577 w 695422"/>
                  <a:gd name="connsiteY6" fmla="*/ 429419 h 660732"/>
                  <a:gd name="connsiteX7" fmla="*/ 1483 w 695422"/>
                  <a:gd name="connsiteY7" fmla="*/ 556526 h 660732"/>
                  <a:gd name="connsiteX8" fmla="*/ 25529 w 695422"/>
                  <a:gd name="connsiteY8" fmla="*/ 611492 h 660732"/>
                  <a:gd name="connsiteX9" fmla="*/ 207604 w 695422"/>
                  <a:gd name="connsiteY9" fmla="*/ 635540 h 660732"/>
                  <a:gd name="connsiteX10" fmla="*/ 231650 w 695422"/>
                  <a:gd name="connsiteY10" fmla="*/ 618363 h 660732"/>
                  <a:gd name="connsiteX11" fmla="*/ 245392 w 695422"/>
                  <a:gd name="connsiteY11" fmla="*/ 608056 h 660732"/>
                  <a:gd name="connsiteX12" fmla="*/ 506478 w 695422"/>
                  <a:gd name="connsiteY12" fmla="*/ 398500 h 660732"/>
                  <a:gd name="connsiteX13" fmla="*/ 582057 w 695422"/>
                  <a:gd name="connsiteY13" fmla="*/ 343535 h 660732"/>
                  <a:gd name="connsiteX14" fmla="*/ 602669 w 695422"/>
                  <a:gd name="connsiteY14" fmla="*/ 326358 h 660732"/>
                  <a:gd name="connsiteX15" fmla="*/ 647328 w 695422"/>
                  <a:gd name="connsiteY15" fmla="*/ 281698 h 660732"/>
                  <a:gd name="connsiteX16" fmla="*/ 691987 w 695422"/>
                  <a:gd name="connsiteY16" fmla="*/ 171768 h 660732"/>
                  <a:gd name="connsiteX17" fmla="*/ 695423 w 695422"/>
                  <a:gd name="connsiteY17" fmla="*/ 58400 h 66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422" h="660732">
                    <a:moveTo>
                      <a:pt x="695423" y="58400"/>
                    </a:moveTo>
                    <a:lnTo>
                      <a:pt x="695423" y="0"/>
                    </a:lnTo>
                    <a:cubicBezTo>
                      <a:pt x="691987" y="3435"/>
                      <a:pt x="688553" y="6870"/>
                      <a:pt x="681682" y="10306"/>
                    </a:cubicBezTo>
                    <a:cubicBezTo>
                      <a:pt x="667940" y="20611"/>
                      <a:pt x="650764" y="30918"/>
                      <a:pt x="633587" y="41224"/>
                    </a:cubicBezTo>
                    <a:cubicBezTo>
                      <a:pt x="571750" y="68707"/>
                      <a:pt x="485866" y="68707"/>
                      <a:pt x="417159" y="27482"/>
                    </a:cubicBezTo>
                    <a:lnTo>
                      <a:pt x="417159" y="137414"/>
                    </a:lnTo>
                    <a:lnTo>
                      <a:pt x="49577" y="429419"/>
                    </a:lnTo>
                    <a:cubicBezTo>
                      <a:pt x="11788" y="460337"/>
                      <a:pt x="-5388" y="508431"/>
                      <a:pt x="1483" y="556526"/>
                    </a:cubicBezTo>
                    <a:cubicBezTo>
                      <a:pt x="4917" y="577138"/>
                      <a:pt x="11788" y="594315"/>
                      <a:pt x="25529" y="611492"/>
                    </a:cubicBezTo>
                    <a:cubicBezTo>
                      <a:pt x="70190" y="666458"/>
                      <a:pt x="152638" y="676763"/>
                      <a:pt x="207604" y="635540"/>
                    </a:cubicBezTo>
                    <a:lnTo>
                      <a:pt x="231650" y="618363"/>
                    </a:lnTo>
                    <a:lnTo>
                      <a:pt x="245392" y="608056"/>
                    </a:lnTo>
                    <a:lnTo>
                      <a:pt x="506478" y="398500"/>
                    </a:lnTo>
                    <a:lnTo>
                      <a:pt x="582057" y="343535"/>
                    </a:lnTo>
                    <a:lnTo>
                      <a:pt x="602669" y="326358"/>
                    </a:lnTo>
                    <a:cubicBezTo>
                      <a:pt x="619846" y="309182"/>
                      <a:pt x="633587" y="295439"/>
                      <a:pt x="647328" y="281698"/>
                    </a:cubicBezTo>
                    <a:cubicBezTo>
                      <a:pt x="674810" y="247345"/>
                      <a:pt x="691987" y="212991"/>
                      <a:pt x="691987" y="171768"/>
                    </a:cubicBezTo>
                    <a:cubicBezTo>
                      <a:pt x="695423" y="133978"/>
                      <a:pt x="695423" y="58400"/>
                      <a:pt x="695423" y="58400"/>
                    </a:cubicBezTo>
                    <a:close/>
                  </a:path>
                </a:pathLst>
              </a:custGeom>
              <a:solidFill>
                <a:srgbClr val="FCC87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grpSp>
          <p:nvGrpSpPr>
            <p:cNvPr id="324" name="Graphic 3">
              <a:extLst>
                <a:ext uri="{FF2B5EF4-FFF2-40B4-BE49-F238E27FC236}">
                  <a16:creationId xmlns:a16="http://schemas.microsoft.com/office/drawing/2014/main" id="{A5BD7BAD-53FB-4276-BA5D-BF4E1B13D6C3}"/>
                </a:ext>
              </a:extLst>
            </p:cNvPr>
            <p:cNvGrpSpPr/>
            <p:nvPr/>
          </p:nvGrpSpPr>
          <p:grpSpPr>
            <a:xfrm>
              <a:off x="15907630" y="4463035"/>
              <a:ext cx="913909" cy="1114026"/>
              <a:chOff x="15905613" y="4462519"/>
              <a:chExt cx="913803" cy="1113897"/>
            </a:xfrm>
            <a:solidFill>
              <a:srgbClr val="000000"/>
            </a:solidFill>
          </p:grpSpPr>
          <p:sp>
            <p:nvSpPr>
              <p:cNvPr id="325" name="Freeform: Shape 324">
                <a:extLst>
                  <a:ext uri="{FF2B5EF4-FFF2-40B4-BE49-F238E27FC236}">
                    <a16:creationId xmlns:a16="http://schemas.microsoft.com/office/drawing/2014/main" id="{5E7A4D2B-56A7-4154-A07D-E3C167354B1D}"/>
                  </a:ext>
                </a:extLst>
              </p:cNvPr>
              <p:cNvSpPr/>
              <p:nvPr/>
            </p:nvSpPr>
            <p:spPr>
              <a:xfrm>
                <a:off x="15964013" y="4475417"/>
                <a:ext cx="855402" cy="1100998"/>
              </a:xfrm>
              <a:custGeom>
                <a:avLst/>
                <a:gdLst>
                  <a:gd name="connsiteX0" fmla="*/ 436290 w 855402"/>
                  <a:gd name="connsiteY0" fmla="*/ 141692 h 1100998"/>
                  <a:gd name="connsiteX1" fmla="*/ 443161 w 855402"/>
                  <a:gd name="connsiteY1" fmla="*/ 138257 h 1100998"/>
                  <a:gd name="connsiteX2" fmla="*/ 450031 w 855402"/>
                  <a:gd name="connsiteY2" fmla="*/ 134822 h 1100998"/>
                  <a:gd name="connsiteX3" fmla="*/ 453467 w 855402"/>
                  <a:gd name="connsiteY3" fmla="*/ 134822 h 1100998"/>
                  <a:gd name="connsiteX4" fmla="*/ 460338 w 855402"/>
                  <a:gd name="connsiteY4" fmla="*/ 131387 h 1100998"/>
                  <a:gd name="connsiteX5" fmla="*/ 463772 w 855402"/>
                  <a:gd name="connsiteY5" fmla="*/ 127951 h 1100998"/>
                  <a:gd name="connsiteX6" fmla="*/ 467208 w 855402"/>
                  <a:gd name="connsiteY6" fmla="*/ 124516 h 1100998"/>
                  <a:gd name="connsiteX7" fmla="*/ 470643 w 855402"/>
                  <a:gd name="connsiteY7" fmla="*/ 121081 h 1100998"/>
                  <a:gd name="connsiteX8" fmla="*/ 474079 w 855402"/>
                  <a:gd name="connsiteY8" fmla="*/ 121081 h 1100998"/>
                  <a:gd name="connsiteX9" fmla="*/ 484385 w 855402"/>
                  <a:gd name="connsiteY9" fmla="*/ 117645 h 1100998"/>
                  <a:gd name="connsiteX10" fmla="*/ 752343 w 855402"/>
                  <a:gd name="connsiteY10" fmla="*/ 210399 h 1100998"/>
                  <a:gd name="connsiteX11" fmla="*/ 759213 w 855402"/>
                  <a:gd name="connsiteY11" fmla="*/ 224141 h 1100998"/>
                  <a:gd name="connsiteX12" fmla="*/ 759213 w 855402"/>
                  <a:gd name="connsiteY12" fmla="*/ 227576 h 1100998"/>
                  <a:gd name="connsiteX13" fmla="*/ 759213 w 855402"/>
                  <a:gd name="connsiteY13" fmla="*/ 231012 h 1100998"/>
                  <a:gd name="connsiteX14" fmla="*/ 759213 w 855402"/>
                  <a:gd name="connsiteY14" fmla="*/ 234447 h 1100998"/>
                  <a:gd name="connsiteX15" fmla="*/ 762648 w 855402"/>
                  <a:gd name="connsiteY15" fmla="*/ 241318 h 1100998"/>
                  <a:gd name="connsiteX16" fmla="*/ 762648 w 855402"/>
                  <a:gd name="connsiteY16" fmla="*/ 244753 h 1100998"/>
                  <a:gd name="connsiteX17" fmla="*/ 762648 w 855402"/>
                  <a:gd name="connsiteY17" fmla="*/ 248189 h 1100998"/>
                  <a:gd name="connsiteX18" fmla="*/ 762648 w 855402"/>
                  <a:gd name="connsiteY18" fmla="*/ 251624 h 1100998"/>
                  <a:gd name="connsiteX19" fmla="*/ 762648 w 855402"/>
                  <a:gd name="connsiteY19" fmla="*/ 255059 h 1100998"/>
                  <a:gd name="connsiteX20" fmla="*/ 762648 w 855402"/>
                  <a:gd name="connsiteY20" fmla="*/ 258495 h 1100998"/>
                  <a:gd name="connsiteX21" fmla="*/ 762648 w 855402"/>
                  <a:gd name="connsiteY21" fmla="*/ 261930 h 1100998"/>
                  <a:gd name="connsiteX22" fmla="*/ 762648 w 855402"/>
                  <a:gd name="connsiteY22" fmla="*/ 268801 h 1100998"/>
                  <a:gd name="connsiteX23" fmla="*/ 762648 w 855402"/>
                  <a:gd name="connsiteY23" fmla="*/ 275671 h 1100998"/>
                  <a:gd name="connsiteX24" fmla="*/ 762648 w 855402"/>
                  <a:gd name="connsiteY24" fmla="*/ 279106 h 1100998"/>
                  <a:gd name="connsiteX25" fmla="*/ 762648 w 855402"/>
                  <a:gd name="connsiteY25" fmla="*/ 289413 h 1100998"/>
                  <a:gd name="connsiteX26" fmla="*/ 762648 w 855402"/>
                  <a:gd name="connsiteY26" fmla="*/ 296283 h 1100998"/>
                  <a:gd name="connsiteX27" fmla="*/ 762648 w 855402"/>
                  <a:gd name="connsiteY27" fmla="*/ 299719 h 1100998"/>
                  <a:gd name="connsiteX28" fmla="*/ 762648 w 855402"/>
                  <a:gd name="connsiteY28" fmla="*/ 306589 h 1100998"/>
                  <a:gd name="connsiteX29" fmla="*/ 762648 w 855402"/>
                  <a:gd name="connsiteY29" fmla="*/ 316896 h 1100998"/>
                  <a:gd name="connsiteX30" fmla="*/ 762648 w 855402"/>
                  <a:gd name="connsiteY30" fmla="*/ 320331 h 1100998"/>
                  <a:gd name="connsiteX31" fmla="*/ 762648 w 855402"/>
                  <a:gd name="connsiteY31" fmla="*/ 330637 h 1100998"/>
                  <a:gd name="connsiteX32" fmla="*/ 762648 w 855402"/>
                  <a:gd name="connsiteY32" fmla="*/ 340943 h 1100998"/>
                  <a:gd name="connsiteX33" fmla="*/ 762648 w 855402"/>
                  <a:gd name="connsiteY33" fmla="*/ 344378 h 1100998"/>
                  <a:gd name="connsiteX34" fmla="*/ 762648 w 855402"/>
                  <a:gd name="connsiteY34" fmla="*/ 354685 h 1100998"/>
                  <a:gd name="connsiteX35" fmla="*/ 412242 w 855402"/>
                  <a:gd name="connsiteY35" fmla="*/ 962741 h 1100998"/>
                  <a:gd name="connsiteX36" fmla="*/ 58401 w 855402"/>
                  <a:gd name="connsiteY36" fmla="*/ 760056 h 1100998"/>
                  <a:gd name="connsiteX37" fmla="*/ 408808 w 855402"/>
                  <a:gd name="connsiteY37" fmla="*/ 151999 h 1100998"/>
                  <a:gd name="connsiteX38" fmla="*/ 436290 w 855402"/>
                  <a:gd name="connsiteY38" fmla="*/ 141692 h 1100998"/>
                  <a:gd name="connsiteX39" fmla="*/ 436290 w 855402"/>
                  <a:gd name="connsiteY39" fmla="*/ 141692 h 1100998"/>
                  <a:gd name="connsiteX40" fmla="*/ 0 w 855402"/>
                  <a:gd name="connsiteY40" fmla="*/ 797845 h 1100998"/>
                  <a:gd name="connsiteX41" fmla="*/ 429419 w 855402"/>
                  <a:gd name="connsiteY41" fmla="*/ 1041755 h 1100998"/>
                  <a:gd name="connsiteX42" fmla="*/ 855403 w 855402"/>
                  <a:gd name="connsiteY42" fmla="*/ 303154 h 1100998"/>
                  <a:gd name="connsiteX43" fmla="*/ 425984 w 855402"/>
                  <a:gd name="connsiteY43" fmla="*/ 59244 h 1100998"/>
                  <a:gd name="connsiteX44" fmla="*/ 0 w 855402"/>
                  <a:gd name="connsiteY44" fmla="*/ 797845 h 110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55402" h="1100998">
                    <a:moveTo>
                      <a:pt x="436290" y="141692"/>
                    </a:moveTo>
                    <a:cubicBezTo>
                      <a:pt x="439725" y="141692"/>
                      <a:pt x="439725" y="138257"/>
                      <a:pt x="443161" y="138257"/>
                    </a:cubicBezTo>
                    <a:cubicBezTo>
                      <a:pt x="446596" y="134822"/>
                      <a:pt x="450031" y="134822"/>
                      <a:pt x="450031" y="134822"/>
                    </a:cubicBezTo>
                    <a:cubicBezTo>
                      <a:pt x="450031" y="134822"/>
                      <a:pt x="453467" y="134822"/>
                      <a:pt x="453467" y="134822"/>
                    </a:cubicBezTo>
                    <a:cubicBezTo>
                      <a:pt x="456902" y="134822"/>
                      <a:pt x="456902" y="131387"/>
                      <a:pt x="460338" y="131387"/>
                    </a:cubicBezTo>
                    <a:cubicBezTo>
                      <a:pt x="460338" y="131387"/>
                      <a:pt x="463772" y="131387"/>
                      <a:pt x="463772" y="127951"/>
                    </a:cubicBezTo>
                    <a:cubicBezTo>
                      <a:pt x="463772" y="127951"/>
                      <a:pt x="467208" y="127951"/>
                      <a:pt x="467208" y="124516"/>
                    </a:cubicBezTo>
                    <a:cubicBezTo>
                      <a:pt x="467208" y="124516"/>
                      <a:pt x="470643" y="124516"/>
                      <a:pt x="470643" y="121081"/>
                    </a:cubicBezTo>
                    <a:cubicBezTo>
                      <a:pt x="470643" y="121081"/>
                      <a:pt x="474079" y="121081"/>
                      <a:pt x="474079" y="121081"/>
                    </a:cubicBezTo>
                    <a:cubicBezTo>
                      <a:pt x="477515" y="121081"/>
                      <a:pt x="480949" y="117645"/>
                      <a:pt x="484385" y="117645"/>
                    </a:cubicBezTo>
                    <a:cubicBezTo>
                      <a:pt x="604622" y="69550"/>
                      <a:pt x="707682" y="107339"/>
                      <a:pt x="752343" y="210399"/>
                    </a:cubicBezTo>
                    <a:cubicBezTo>
                      <a:pt x="755777" y="213835"/>
                      <a:pt x="755777" y="220706"/>
                      <a:pt x="759213" y="224141"/>
                    </a:cubicBezTo>
                    <a:cubicBezTo>
                      <a:pt x="759213" y="224141"/>
                      <a:pt x="759213" y="224141"/>
                      <a:pt x="759213" y="227576"/>
                    </a:cubicBezTo>
                    <a:cubicBezTo>
                      <a:pt x="759213" y="227576"/>
                      <a:pt x="759213" y="231012"/>
                      <a:pt x="759213" y="231012"/>
                    </a:cubicBezTo>
                    <a:cubicBezTo>
                      <a:pt x="759213" y="231012"/>
                      <a:pt x="759213" y="234447"/>
                      <a:pt x="759213" y="234447"/>
                    </a:cubicBezTo>
                    <a:cubicBezTo>
                      <a:pt x="759213" y="237882"/>
                      <a:pt x="759213" y="237882"/>
                      <a:pt x="762648" y="241318"/>
                    </a:cubicBezTo>
                    <a:cubicBezTo>
                      <a:pt x="762648" y="241318"/>
                      <a:pt x="762648" y="244753"/>
                      <a:pt x="762648" y="244753"/>
                    </a:cubicBezTo>
                    <a:cubicBezTo>
                      <a:pt x="762648" y="244753"/>
                      <a:pt x="762648" y="248189"/>
                      <a:pt x="762648" y="248189"/>
                    </a:cubicBezTo>
                    <a:cubicBezTo>
                      <a:pt x="762648" y="248189"/>
                      <a:pt x="762648" y="251624"/>
                      <a:pt x="762648" y="251624"/>
                    </a:cubicBezTo>
                    <a:cubicBezTo>
                      <a:pt x="762648" y="251624"/>
                      <a:pt x="762648" y="255059"/>
                      <a:pt x="762648" y="255059"/>
                    </a:cubicBezTo>
                    <a:cubicBezTo>
                      <a:pt x="762648" y="255059"/>
                      <a:pt x="762648" y="258495"/>
                      <a:pt x="762648" y="258495"/>
                    </a:cubicBezTo>
                    <a:cubicBezTo>
                      <a:pt x="762648" y="258495"/>
                      <a:pt x="762648" y="261930"/>
                      <a:pt x="762648" y="261930"/>
                    </a:cubicBezTo>
                    <a:cubicBezTo>
                      <a:pt x="762648" y="265365"/>
                      <a:pt x="762648" y="265365"/>
                      <a:pt x="762648" y="268801"/>
                    </a:cubicBezTo>
                    <a:cubicBezTo>
                      <a:pt x="762648" y="272236"/>
                      <a:pt x="762648" y="275671"/>
                      <a:pt x="762648" y="275671"/>
                    </a:cubicBezTo>
                    <a:cubicBezTo>
                      <a:pt x="762648" y="275671"/>
                      <a:pt x="762648" y="275671"/>
                      <a:pt x="762648" y="279106"/>
                    </a:cubicBezTo>
                    <a:cubicBezTo>
                      <a:pt x="762648" y="282542"/>
                      <a:pt x="762648" y="285978"/>
                      <a:pt x="762648" y="289413"/>
                    </a:cubicBezTo>
                    <a:cubicBezTo>
                      <a:pt x="762648" y="292848"/>
                      <a:pt x="762648" y="292848"/>
                      <a:pt x="762648" y="296283"/>
                    </a:cubicBezTo>
                    <a:cubicBezTo>
                      <a:pt x="762648" y="296283"/>
                      <a:pt x="762648" y="296283"/>
                      <a:pt x="762648" y="299719"/>
                    </a:cubicBezTo>
                    <a:cubicBezTo>
                      <a:pt x="762648" y="303154"/>
                      <a:pt x="762648" y="306589"/>
                      <a:pt x="762648" y="306589"/>
                    </a:cubicBezTo>
                    <a:cubicBezTo>
                      <a:pt x="762648" y="310025"/>
                      <a:pt x="762648" y="313460"/>
                      <a:pt x="762648" y="316896"/>
                    </a:cubicBezTo>
                    <a:cubicBezTo>
                      <a:pt x="762648" y="316896"/>
                      <a:pt x="762648" y="316896"/>
                      <a:pt x="762648" y="320331"/>
                    </a:cubicBezTo>
                    <a:cubicBezTo>
                      <a:pt x="762648" y="323766"/>
                      <a:pt x="762648" y="327202"/>
                      <a:pt x="762648" y="330637"/>
                    </a:cubicBezTo>
                    <a:cubicBezTo>
                      <a:pt x="762648" y="334072"/>
                      <a:pt x="762648" y="337508"/>
                      <a:pt x="762648" y="340943"/>
                    </a:cubicBezTo>
                    <a:cubicBezTo>
                      <a:pt x="762648" y="340943"/>
                      <a:pt x="762648" y="340943"/>
                      <a:pt x="762648" y="344378"/>
                    </a:cubicBezTo>
                    <a:cubicBezTo>
                      <a:pt x="762648" y="347813"/>
                      <a:pt x="762648" y="351249"/>
                      <a:pt x="762648" y="354685"/>
                    </a:cubicBezTo>
                    <a:cubicBezTo>
                      <a:pt x="762648" y="577982"/>
                      <a:pt x="608057" y="849375"/>
                      <a:pt x="412242" y="962741"/>
                    </a:cubicBezTo>
                    <a:cubicBezTo>
                      <a:pt x="216428" y="1076108"/>
                      <a:pt x="58401" y="983353"/>
                      <a:pt x="58401" y="760056"/>
                    </a:cubicBezTo>
                    <a:cubicBezTo>
                      <a:pt x="58401" y="536758"/>
                      <a:pt x="216428" y="265365"/>
                      <a:pt x="408808" y="151999"/>
                    </a:cubicBezTo>
                    <a:cubicBezTo>
                      <a:pt x="429419" y="145128"/>
                      <a:pt x="432854" y="141692"/>
                      <a:pt x="436290" y="141692"/>
                    </a:cubicBezTo>
                    <a:cubicBezTo>
                      <a:pt x="436290" y="141692"/>
                      <a:pt x="436290" y="141692"/>
                      <a:pt x="436290" y="141692"/>
                    </a:cubicBezTo>
                    <a:close/>
                    <a:moveTo>
                      <a:pt x="0" y="797845"/>
                    </a:moveTo>
                    <a:cubicBezTo>
                      <a:pt x="0" y="1069237"/>
                      <a:pt x="192380" y="1179169"/>
                      <a:pt x="429419" y="1041755"/>
                    </a:cubicBezTo>
                    <a:cubicBezTo>
                      <a:pt x="666459" y="904341"/>
                      <a:pt x="855403" y="574547"/>
                      <a:pt x="855403" y="303154"/>
                    </a:cubicBezTo>
                    <a:cubicBezTo>
                      <a:pt x="855403" y="31761"/>
                      <a:pt x="663023" y="-78170"/>
                      <a:pt x="425984" y="59244"/>
                    </a:cubicBezTo>
                    <a:cubicBezTo>
                      <a:pt x="188944" y="196658"/>
                      <a:pt x="0" y="526452"/>
                      <a:pt x="0" y="797845"/>
                    </a:cubicBez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26" name="Freeform: Shape 325">
                <a:extLst>
                  <a:ext uri="{FF2B5EF4-FFF2-40B4-BE49-F238E27FC236}">
                    <a16:creationId xmlns:a16="http://schemas.microsoft.com/office/drawing/2014/main" id="{6739C615-C0AD-4A88-B0E5-351C990FECEC}"/>
                  </a:ext>
                </a:extLst>
              </p:cNvPr>
              <p:cNvSpPr/>
              <p:nvPr/>
            </p:nvSpPr>
            <p:spPr>
              <a:xfrm>
                <a:off x="16039592" y="5043093"/>
                <a:ext cx="353840" cy="435155"/>
              </a:xfrm>
              <a:custGeom>
                <a:avLst/>
                <a:gdLst>
                  <a:gd name="connsiteX0" fmla="*/ 178639 w 353840"/>
                  <a:gd name="connsiteY0" fmla="*/ 395065 h 435155"/>
                  <a:gd name="connsiteX1" fmla="*/ 202685 w 353840"/>
                  <a:gd name="connsiteY1" fmla="*/ 329793 h 435155"/>
                  <a:gd name="connsiteX2" fmla="*/ 230169 w 353840"/>
                  <a:gd name="connsiteY2" fmla="*/ 333229 h 435155"/>
                  <a:gd name="connsiteX3" fmla="*/ 206121 w 353840"/>
                  <a:gd name="connsiteY3" fmla="*/ 398500 h 435155"/>
                  <a:gd name="connsiteX4" fmla="*/ 178639 w 353840"/>
                  <a:gd name="connsiteY4" fmla="*/ 395065 h 435155"/>
                  <a:gd name="connsiteX5" fmla="*/ 65271 w 353840"/>
                  <a:gd name="connsiteY5" fmla="*/ 319488 h 435155"/>
                  <a:gd name="connsiteX6" fmla="*/ 109932 w 353840"/>
                  <a:gd name="connsiteY6" fmla="*/ 264522 h 435155"/>
                  <a:gd name="connsiteX7" fmla="*/ 127108 w 353840"/>
                  <a:gd name="connsiteY7" fmla="*/ 285134 h 435155"/>
                  <a:gd name="connsiteX8" fmla="*/ 82448 w 353840"/>
                  <a:gd name="connsiteY8" fmla="*/ 340099 h 435155"/>
                  <a:gd name="connsiteX9" fmla="*/ 65271 w 353840"/>
                  <a:gd name="connsiteY9" fmla="*/ 319488 h 435155"/>
                  <a:gd name="connsiteX10" fmla="*/ 353841 w 353840"/>
                  <a:gd name="connsiteY10" fmla="*/ 388195 h 435155"/>
                  <a:gd name="connsiteX11" fmla="*/ 353841 w 353840"/>
                  <a:gd name="connsiteY11" fmla="*/ 353841 h 435155"/>
                  <a:gd name="connsiteX12" fmla="*/ 336664 w 353840"/>
                  <a:gd name="connsiteY12" fmla="*/ 364147 h 435155"/>
                  <a:gd name="connsiteX13" fmla="*/ 336664 w 353840"/>
                  <a:gd name="connsiteY13" fmla="*/ 305746 h 435155"/>
                  <a:gd name="connsiteX14" fmla="*/ 353841 w 353840"/>
                  <a:gd name="connsiteY14" fmla="*/ 295440 h 435155"/>
                  <a:gd name="connsiteX15" fmla="*/ 353841 w 353840"/>
                  <a:gd name="connsiteY15" fmla="*/ 13741 h 435155"/>
                  <a:gd name="connsiteX16" fmla="*/ 326358 w 353840"/>
                  <a:gd name="connsiteY16" fmla="*/ 0 h 435155"/>
                  <a:gd name="connsiteX17" fmla="*/ 79013 w 353840"/>
                  <a:gd name="connsiteY17" fmla="*/ 140849 h 435155"/>
                  <a:gd name="connsiteX18" fmla="*/ 79013 w 353840"/>
                  <a:gd name="connsiteY18" fmla="*/ 158026 h 435155"/>
                  <a:gd name="connsiteX19" fmla="*/ 27482 w 353840"/>
                  <a:gd name="connsiteY19" fmla="*/ 185509 h 435155"/>
                  <a:gd name="connsiteX20" fmla="*/ 27482 w 353840"/>
                  <a:gd name="connsiteY20" fmla="*/ 168332 h 435155"/>
                  <a:gd name="connsiteX21" fmla="*/ 0 w 353840"/>
                  <a:gd name="connsiteY21" fmla="*/ 185509 h 435155"/>
                  <a:gd name="connsiteX22" fmla="*/ 353841 w 353840"/>
                  <a:gd name="connsiteY22" fmla="*/ 388195 h 43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3840" h="435155">
                    <a:moveTo>
                      <a:pt x="178639" y="395065"/>
                    </a:moveTo>
                    <a:lnTo>
                      <a:pt x="202685" y="329793"/>
                    </a:lnTo>
                    <a:lnTo>
                      <a:pt x="230169" y="333229"/>
                    </a:lnTo>
                    <a:lnTo>
                      <a:pt x="206121" y="398500"/>
                    </a:lnTo>
                    <a:lnTo>
                      <a:pt x="178639" y="395065"/>
                    </a:lnTo>
                    <a:close/>
                    <a:moveTo>
                      <a:pt x="65271" y="319488"/>
                    </a:moveTo>
                    <a:lnTo>
                      <a:pt x="109932" y="264522"/>
                    </a:lnTo>
                    <a:lnTo>
                      <a:pt x="127108" y="285134"/>
                    </a:lnTo>
                    <a:lnTo>
                      <a:pt x="82448" y="340099"/>
                    </a:lnTo>
                    <a:lnTo>
                      <a:pt x="65271" y="319488"/>
                    </a:lnTo>
                    <a:close/>
                    <a:moveTo>
                      <a:pt x="353841" y="388195"/>
                    </a:moveTo>
                    <a:lnTo>
                      <a:pt x="353841" y="353841"/>
                    </a:lnTo>
                    <a:lnTo>
                      <a:pt x="336664" y="364147"/>
                    </a:lnTo>
                    <a:lnTo>
                      <a:pt x="336664" y="305746"/>
                    </a:lnTo>
                    <a:lnTo>
                      <a:pt x="353841" y="295440"/>
                    </a:lnTo>
                    <a:lnTo>
                      <a:pt x="353841" y="13741"/>
                    </a:lnTo>
                    <a:cubicBezTo>
                      <a:pt x="340099" y="20612"/>
                      <a:pt x="326358" y="13741"/>
                      <a:pt x="326358" y="0"/>
                    </a:cubicBezTo>
                    <a:lnTo>
                      <a:pt x="79013" y="140849"/>
                    </a:lnTo>
                    <a:lnTo>
                      <a:pt x="79013" y="158026"/>
                    </a:lnTo>
                    <a:lnTo>
                      <a:pt x="27482" y="185509"/>
                    </a:lnTo>
                    <a:lnTo>
                      <a:pt x="27482" y="168332"/>
                    </a:lnTo>
                    <a:lnTo>
                      <a:pt x="0" y="185509"/>
                    </a:lnTo>
                    <a:cubicBezTo>
                      <a:pt x="0" y="408806"/>
                      <a:pt x="158026" y="498126"/>
                      <a:pt x="353841" y="388195"/>
                    </a:cubicBezTo>
                    <a:close/>
                  </a:path>
                </a:pathLst>
              </a:custGeom>
              <a:solidFill>
                <a:srgbClr val="83A0F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27" name="Freeform: Shape 326">
                <a:extLst>
                  <a:ext uri="{FF2B5EF4-FFF2-40B4-BE49-F238E27FC236}">
                    <a16:creationId xmlns:a16="http://schemas.microsoft.com/office/drawing/2014/main" id="{8CDBFBA9-A321-4A97-B802-15E6E9C53A2E}"/>
                  </a:ext>
                </a:extLst>
              </p:cNvPr>
              <p:cNvSpPr/>
              <p:nvPr/>
            </p:nvSpPr>
            <p:spPr>
              <a:xfrm>
                <a:off x="16389998" y="4569015"/>
                <a:ext cx="350405" cy="858837"/>
              </a:xfrm>
              <a:custGeom>
                <a:avLst/>
                <a:gdLst>
                  <a:gd name="connsiteX0" fmla="*/ 123672 w 350405"/>
                  <a:gd name="connsiteY0" fmla="*/ 666458 h 858837"/>
                  <a:gd name="connsiteX1" fmla="*/ 151155 w 350405"/>
                  <a:gd name="connsiteY1" fmla="*/ 632104 h 858837"/>
                  <a:gd name="connsiteX2" fmla="*/ 175202 w 350405"/>
                  <a:gd name="connsiteY2" fmla="*/ 666458 h 858837"/>
                  <a:gd name="connsiteX3" fmla="*/ 147720 w 350405"/>
                  <a:gd name="connsiteY3" fmla="*/ 700811 h 858837"/>
                  <a:gd name="connsiteX4" fmla="*/ 123672 w 350405"/>
                  <a:gd name="connsiteY4" fmla="*/ 666458 h 858837"/>
                  <a:gd name="connsiteX5" fmla="*/ 230168 w 350405"/>
                  <a:gd name="connsiteY5" fmla="*/ 498126 h 858837"/>
                  <a:gd name="connsiteX6" fmla="*/ 247345 w 350405"/>
                  <a:gd name="connsiteY6" fmla="*/ 456902 h 858837"/>
                  <a:gd name="connsiteX7" fmla="*/ 292005 w 350405"/>
                  <a:gd name="connsiteY7" fmla="*/ 460337 h 858837"/>
                  <a:gd name="connsiteX8" fmla="*/ 274828 w 350405"/>
                  <a:gd name="connsiteY8" fmla="*/ 501561 h 858837"/>
                  <a:gd name="connsiteX9" fmla="*/ 230168 w 350405"/>
                  <a:gd name="connsiteY9" fmla="*/ 498126 h 858837"/>
                  <a:gd name="connsiteX10" fmla="*/ 274828 w 350405"/>
                  <a:gd name="connsiteY10" fmla="*/ 316052 h 858837"/>
                  <a:gd name="connsiteX11" fmla="*/ 274828 w 350405"/>
                  <a:gd name="connsiteY11" fmla="*/ 281699 h 858837"/>
                  <a:gd name="connsiteX12" fmla="*/ 326358 w 350405"/>
                  <a:gd name="connsiteY12" fmla="*/ 254216 h 858837"/>
                  <a:gd name="connsiteX13" fmla="*/ 326358 w 350405"/>
                  <a:gd name="connsiteY13" fmla="*/ 288569 h 858837"/>
                  <a:gd name="connsiteX14" fmla="*/ 274828 w 350405"/>
                  <a:gd name="connsiteY14" fmla="*/ 316052 h 858837"/>
                  <a:gd name="connsiteX15" fmla="*/ 230168 w 350405"/>
                  <a:gd name="connsiteY15" fmla="*/ 154591 h 858837"/>
                  <a:gd name="connsiteX16" fmla="*/ 274828 w 350405"/>
                  <a:gd name="connsiteY16" fmla="*/ 99625 h 858837"/>
                  <a:gd name="connsiteX17" fmla="*/ 292005 w 350405"/>
                  <a:gd name="connsiteY17" fmla="*/ 120237 h 858837"/>
                  <a:gd name="connsiteX18" fmla="*/ 247345 w 350405"/>
                  <a:gd name="connsiteY18" fmla="*/ 175203 h 858837"/>
                  <a:gd name="connsiteX19" fmla="*/ 230168 w 350405"/>
                  <a:gd name="connsiteY19" fmla="*/ 154591 h 858837"/>
                  <a:gd name="connsiteX20" fmla="*/ 161461 w 350405"/>
                  <a:gd name="connsiteY20" fmla="*/ 41224 h 858837"/>
                  <a:gd name="connsiteX21" fmla="*/ 175202 w 350405"/>
                  <a:gd name="connsiteY21" fmla="*/ 41224 h 858837"/>
                  <a:gd name="connsiteX22" fmla="*/ 151155 w 350405"/>
                  <a:gd name="connsiteY22" fmla="*/ 106496 h 858837"/>
                  <a:gd name="connsiteX23" fmla="*/ 137414 w 350405"/>
                  <a:gd name="connsiteY23" fmla="*/ 106496 h 858837"/>
                  <a:gd name="connsiteX24" fmla="*/ 13741 w 350405"/>
                  <a:gd name="connsiteY24" fmla="*/ 422548 h 858837"/>
                  <a:gd name="connsiteX25" fmla="*/ 20611 w 350405"/>
                  <a:gd name="connsiteY25" fmla="*/ 425983 h 858837"/>
                  <a:gd name="connsiteX26" fmla="*/ 226732 w 350405"/>
                  <a:gd name="connsiteY26" fmla="*/ 305746 h 858837"/>
                  <a:gd name="connsiteX27" fmla="*/ 226732 w 350405"/>
                  <a:gd name="connsiteY27" fmla="*/ 340099 h 858837"/>
                  <a:gd name="connsiteX28" fmla="*/ 20611 w 350405"/>
                  <a:gd name="connsiteY28" fmla="*/ 460337 h 858837"/>
                  <a:gd name="connsiteX29" fmla="*/ 0 w 350405"/>
                  <a:gd name="connsiteY29" fmla="*/ 484385 h 858837"/>
                  <a:gd name="connsiteX30" fmla="*/ 0 w 350405"/>
                  <a:gd name="connsiteY30" fmla="*/ 766083 h 858837"/>
                  <a:gd name="connsiteX31" fmla="*/ 17177 w 350405"/>
                  <a:gd name="connsiteY31" fmla="*/ 755777 h 858837"/>
                  <a:gd name="connsiteX32" fmla="*/ 17177 w 350405"/>
                  <a:gd name="connsiteY32" fmla="*/ 814178 h 858837"/>
                  <a:gd name="connsiteX33" fmla="*/ 0 w 350405"/>
                  <a:gd name="connsiteY33" fmla="*/ 824484 h 858837"/>
                  <a:gd name="connsiteX34" fmla="*/ 0 w 350405"/>
                  <a:gd name="connsiteY34" fmla="*/ 858838 h 858837"/>
                  <a:gd name="connsiteX35" fmla="*/ 350405 w 350405"/>
                  <a:gd name="connsiteY35" fmla="*/ 250781 h 858837"/>
                  <a:gd name="connsiteX36" fmla="*/ 350405 w 350405"/>
                  <a:gd name="connsiteY36" fmla="*/ 240475 h 858837"/>
                  <a:gd name="connsiteX37" fmla="*/ 350405 w 350405"/>
                  <a:gd name="connsiteY37" fmla="*/ 237039 h 858837"/>
                  <a:gd name="connsiteX38" fmla="*/ 350405 w 350405"/>
                  <a:gd name="connsiteY38" fmla="*/ 226733 h 858837"/>
                  <a:gd name="connsiteX39" fmla="*/ 350405 w 350405"/>
                  <a:gd name="connsiteY39" fmla="*/ 216427 h 858837"/>
                  <a:gd name="connsiteX40" fmla="*/ 350405 w 350405"/>
                  <a:gd name="connsiteY40" fmla="*/ 212992 h 858837"/>
                  <a:gd name="connsiteX41" fmla="*/ 350405 w 350405"/>
                  <a:gd name="connsiteY41" fmla="*/ 202685 h 858837"/>
                  <a:gd name="connsiteX42" fmla="*/ 350405 w 350405"/>
                  <a:gd name="connsiteY42" fmla="*/ 195815 h 858837"/>
                  <a:gd name="connsiteX43" fmla="*/ 350405 w 350405"/>
                  <a:gd name="connsiteY43" fmla="*/ 192380 h 858837"/>
                  <a:gd name="connsiteX44" fmla="*/ 350405 w 350405"/>
                  <a:gd name="connsiteY44" fmla="*/ 185509 h 858837"/>
                  <a:gd name="connsiteX45" fmla="*/ 350405 w 350405"/>
                  <a:gd name="connsiteY45" fmla="*/ 178638 h 858837"/>
                  <a:gd name="connsiteX46" fmla="*/ 350405 w 350405"/>
                  <a:gd name="connsiteY46" fmla="*/ 175203 h 858837"/>
                  <a:gd name="connsiteX47" fmla="*/ 350405 w 350405"/>
                  <a:gd name="connsiteY47" fmla="*/ 168332 h 858837"/>
                  <a:gd name="connsiteX48" fmla="*/ 346970 w 350405"/>
                  <a:gd name="connsiteY48" fmla="*/ 161461 h 858837"/>
                  <a:gd name="connsiteX49" fmla="*/ 346970 w 350405"/>
                  <a:gd name="connsiteY49" fmla="*/ 158026 h 858837"/>
                  <a:gd name="connsiteX50" fmla="*/ 346970 w 350405"/>
                  <a:gd name="connsiteY50" fmla="*/ 154591 h 858837"/>
                  <a:gd name="connsiteX51" fmla="*/ 346970 w 350405"/>
                  <a:gd name="connsiteY51" fmla="*/ 151155 h 858837"/>
                  <a:gd name="connsiteX52" fmla="*/ 346970 w 350405"/>
                  <a:gd name="connsiteY52" fmla="*/ 147720 h 858837"/>
                  <a:gd name="connsiteX53" fmla="*/ 346970 w 350405"/>
                  <a:gd name="connsiteY53" fmla="*/ 144285 h 858837"/>
                  <a:gd name="connsiteX54" fmla="*/ 346970 w 350405"/>
                  <a:gd name="connsiteY54" fmla="*/ 140850 h 858837"/>
                  <a:gd name="connsiteX55" fmla="*/ 343535 w 350405"/>
                  <a:gd name="connsiteY55" fmla="*/ 133978 h 858837"/>
                  <a:gd name="connsiteX56" fmla="*/ 343535 w 350405"/>
                  <a:gd name="connsiteY56" fmla="*/ 130543 h 858837"/>
                  <a:gd name="connsiteX57" fmla="*/ 343535 w 350405"/>
                  <a:gd name="connsiteY57" fmla="*/ 127108 h 858837"/>
                  <a:gd name="connsiteX58" fmla="*/ 343535 w 350405"/>
                  <a:gd name="connsiteY58" fmla="*/ 123673 h 858837"/>
                  <a:gd name="connsiteX59" fmla="*/ 336664 w 350405"/>
                  <a:gd name="connsiteY59" fmla="*/ 109931 h 858837"/>
                  <a:gd name="connsiteX60" fmla="*/ 185509 w 350405"/>
                  <a:gd name="connsiteY60" fmla="*/ 0 h 858837"/>
                  <a:gd name="connsiteX61" fmla="*/ 161461 w 350405"/>
                  <a:gd name="connsiteY61" fmla="*/ 41224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50405" h="858837">
                    <a:moveTo>
                      <a:pt x="123672" y="666458"/>
                    </a:moveTo>
                    <a:lnTo>
                      <a:pt x="151155" y="632104"/>
                    </a:lnTo>
                    <a:lnTo>
                      <a:pt x="175202" y="666458"/>
                    </a:lnTo>
                    <a:lnTo>
                      <a:pt x="147720" y="700811"/>
                    </a:lnTo>
                    <a:lnTo>
                      <a:pt x="123672" y="666458"/>
                    </a:lnTo>
                    <a:close/>
                    <a:moveTo>
                      <a:pt x="230168" y="498126"/>
                    </a:moveTo>
                    <a:lnTo>
                      <a:pt x="247345" y="456902"/>
                    </a:lnTo>
                    <a:lnTo>
                      <a:pt x="292005" y="460337"/>
                    </a:lnTo>
                    <a:lnTo>
                      <a:pt x="274828" y="501561"/>
                    </a:lnTo>
                    <a:lnTo>
                      <a:pt x="230168" y="498126"/>
                    </a:lnTo>
                    <a:close/>
                    <a:moveTo>
                      <a:pt x="274828" y="316052"/>
                    </a:moveTo>
                    <a:lnTo>
                      <a:pt x="274828" y="281699"/>
                    </a:lnTo>
                    <a:lnTo>
                      <a:pt x="326358" y="254216"/>
                    </a:lnTo>
                    <a:lnTo>
                      <a:pt x="326358" y="288569"/>
                    </a:lnTo>
                    <a:lnTo>
                      <a:pt x="274828" y="316052"/>
                    </a:lnTo>
                    <a:close/>
                    <a:moveTo>
                      <a:pt x="230168" y="154591"/>
                    </a:moveTo>
                    <a:lnTo>
                      <a:pt x="274828" y="99625"/>
                    </a:lnTo>
                    <a:lnTo>
                      <a:pt x="292005" y="120237"/>
                    </a:lnTo>
                    <a:lnTo>
                      <a:pt x="247345" y="175203"/>
                    </a:lnTo>
                    <a:lnTo>
                      <a:pt x="230168" y="154591"/>
                    </a:lnTo>
                    <a:close/>
                    <a:moveTo>
                      <a:pt x="161461" y="41224"/>
                    </a:moveTo>
                    <a:lnTo>
                      <a:pt x="175202" y="41224"/>
                    </a:lnTo>
                    <a:lnTo>
                      <a:pt x="151155" y="106496"/>
                    </a:lnTo>
                    <a:lnTo>
                      <a:pt x="137414" y="106496"/>
                    </a:lnTo>
                    <a:lnTo>
                      <a:pt x="13741" y="422548"/>
                    </a:lnTo>
                    <a:cubicBezTo>
                      <a:pt x="17177" y="422548"/>
                      <a:pt x="20611" y="422548"/>
                      <a:pt x="20611" y="425983"/>
                    </a:cubicBezTo>
                    <a:lnTo>
                      <a:pt x="226732" y="305746"/>
                    </a:lnTo>
                    <a:lnTo>
                      <a:pt x="226732" y="340099"/>
                    </a:lnTo>
                    <a:lnTo>
                      <a:pt x="20611" y="460337"/>
                    </a:lnTo>
                    <a:cubicBezTo>
                      <a:pt x="17177" y="470643"/>
                      <a:pt x="6870" y="477513"/>
                      <a:pt x="0" y="484385"/>
                    </a:cubicBezTo>
                    <a:lnTo>
                      <a:pt x="0" y="766083"/>
                    </a:lnTo>
                    <a:lnTo>
                      <a:pt x="17177" y="755777"/>
                    </a:lnTo>
                    <a:lnTo>
                      <a:pt x="17177" y="814178"/>
                    </a:lnTo>
                    <a:lnTo>
                      <a:pt x="0" y="824484"/>
                    </a:lnTo>
                    <a:lnTo>
                      <a:pt x="0" y="858838"/>
                    </a:lnTo>
                    <a:cubicBezTo>
                      <a:pt x="195814" y="745471"/>
                      <a:pt x="350405" y="474078"/>
                      <a:pt x="350405" y="250781"/>
                    </a:cubicBezTo>
                    <a:cubicBezTo>
                      <a:pt x="350405" y="247345"/>
                      <a:pt x="350405" y="243910"/>
                      <a:pt x="350405" y="240475"/>
                    </a:cubicBezTo>
                    <a:cubicBezTo>
                      <a:pt x="350405" y="240475"/>
                      <a:pt x="350405" y="240475"/>
                      <a:pt x="350405" y="237039"/>
                    </a:cubicBezTo>
                    <a:cubicBezTo>
                      <a:pt x="350405" y="233604"/>
                      <a:pt x="350405" y="230168"/>
                      <a:pt x="350405" y="226733"/>
                    </a:cubicBezTo>
                    <a:cubicBezTo>
                      <a:pt x="350405" y="223298"/>
                      <a:pt x="350405" y="219862"/>
                      <a:pt x="350405" y="216427"/>
                    </a:cubicBezTo>
                    <a:cubicBezTo>
                      <a:pt x="350405" y="216427"/>
                      <a:pt x="350405" y="216427"/>
                      <a:pt x="350405" y="212992"/>
                    </a:cubicBezTo>
                    <a:cubicBezTo>
                      <a:pt x="350405" y="209557"/>
                      <a:pt x="350405" y="206121"/>
                      <a:pt x="350405" y="202685"/>
                    </a:cubicBezTo>
                    <a:cubicBezTo>
                      <a:pt x="350405" y="199250"/>
                      <a:pt x="350405" y="195815"/>
                      <a:pt x="350405" y="195815"/>
                    </a:cubicBezTo>
                    <a:cubicBezTo>
                      <a:pt x="350405" y="195815"/>
                      <a:pt x="350405" y="195815"/>
                      <a:pt x="350405" y="192380"/>
                    </a:cubicBezTo>
                    <a:cubicBezTo>
                      <a:pt x="350405" y="188944"/>
                      <a:pt x="350405" y="188944"/>
                      <a:pt x="350405" y="185509"/>
                    </a:cubicBezTo>
                    <a:cubicBezTo>
                      <a:pt x="350405" y="182074"/>
                      <a:pt x="350405" y="178638"/>
                      <a:pt x="350405" y="178638"/>
                    </a:cubicBezTo>
                    <a:cubicBezTo>
                      <a:pt x="350405" y="178638"/>
                      <a:pt x="350405" y="178638"/>
                      <a:pt x="350405" y="175203"/>
                    </a:cubicBezTo>
                    <a:cubicBezTo>
                      <a:pt x="350405" y="171768"/>
                      <a:pt x="350405" y="171768"/>
                      <a:pt x="350405" y="168332"/>
                    </a:cubicBezTo>
                    <a:cubicBezTo>
                      <a:pt x="350405" y="164897"/>
                      <a:pt x="350405" y="161461"/>
                      <a:pt x="346970" y="161461"/>
                    </a:cubicBezTo>
                    <a:cubicBezTo>
                      <a:pt x="346970" y="161461"/>
                      <a:pt x="346970" y="158026"/>
                      <a:pt x="346970" y="158026"/>
                    </a:cubicBezTo>
                    <a:cubicBezTo>
                      <a:pt x="346970" y="158026"/>
                      <a:pt x="346970" y="154591"/>
                      <a:pt x="346970" y="154591"/>
                    </a:cubicBezTo>
                    <a:cubicBezTo>
                      <a:pt x="346970" y="154591"/>
                      <a:pt x="346970" y="151155"/>
                      <a:pt x="346970" y="151155"/>
                    </a:cubicBezTo>
                    <a:cubicBezTo>
                      <a:pt x="346970" y="151155"/>
                      <a:pt x="346970" y="147720"/>
                      <a:pt x="346970" y="147720"/>
                    </a:cubicBezTo>
                    <a:cubicBezTo>
                      <a:pt x="346970" y="147720"/>
                      <a:pt x="346970" y="144285"/>
                      <a:pt x="346970" y="144285"/>
                    </a:cubicBezTo>
                    <a:cubicBezTo>
                      <a:pt x="346970" y="144285"/>
                      <a:pt x="346970" y="140850"/>
                      <a:pt x="346970" y="140850"/>
                    </a:cubicBezTo>
                    <a:cubicBezTo>
                      <a:pt x="346970" y="137414"/>
                      <a:pt x="346970" y="137414"/>
                      <a:pt x="343535" y="133978"/>
                    </a:cubicBezTo>
                    <a:cubicBezTo>
                      <a:pt x="343535" y="133978"/>
                      <a:pt x="343535" y="130543"/>
                      <a:pt x="343535" y="130543"/>
                    </a:cubicBezTo>
                    <a:cubicBezTo>
                      <a:pt x="343535" y="130543"/>
                      <a:pt x="343535" y="127108"/>
                      <a:pt x="343535" y="127108"/>
                    </a:cubicBezTo>
                    <a:cubicBezTo>
                      <a:pt x="343535" y="127108"/>
                      <a:pt x="343535" y="127108"/>
                      <a:pt x="343535" y="123673"/>
                    </a:cubicBezTo>
                    <a:cubicBezTo>
                      <a:pt x="340099" y="120237"/>
                      <a:pt x="340099" y="113367"/>
                      <a:pt x="336664" y="109931"/>
                    </a:cubicBezTo>
                    <a:cubicBezTo>
                      <a:pt x="305746" y="44660"/>
                      <a:pt x="254216" y="3436"/>
                      <a:pt x="185509" y="0"/>
                    </a:cubicBezTo>
                    <a:lnTo>
                      <a:pt x="161461" y="41224"/>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28" name="Freeform: Shape 327">
                <a:extLst>
                  <a:ext uri="{FF2B5EF4-FFF2-40B4-BE49-F238E27FC236}">
                    <a16:creationId xmlns:a16="http://schemas.microsoft.com/office/drawing/2014/main" id="{08885871-D837-42BA-82B5-F85DA83692B0}"/>
                  </a:ext>
                </a:extLst>
              </p:cNvPr>
              <p:cNvSpPr/>
              <p:nvPr/>
            </p:nvSpPr>
            <p:spPr>
              <a:xfrm>
                <a:off x="16039592" y="4571592"/>
                <a:ext cx="529043" cy="657010"/>
              </a:xfrm>
              <a:custGeom>
                <a:avLst/>
                <a:gdLst>
                  <a:gd name="connsiteX0" fmla="*/ 65271 w 529043"/>
                  <a:gd name="connsiteY0" fmla="*/ 450889 h 657010"/>
                  <a:gd name="connsiteX1" fmla="*/ 82448 w 529043"/>
                  <a:gd name="connsiteY1" fmla="*/ 409665 h 657010"/>
                  <a:gd name="connsiteX2" fmla="*/ 127108 w 529043"/>
                  <a:gd name="connsiteY2" fmla="*/ 413101 h 657010"/>
                  <a:gd name="connsiteX3" fmla="*/ 109932 w 529043"/>
                  <a:gd name="connsiteY3" fmla="*/ 454325 h 657010"/>
                  <a:gd name="connsiteX4" fmla="*/ 65271 w 529043"/>
                  <a:gd name="connsiteY4" fmla="*/ 450889 h 657010"/>
                  <a:gd name="connsiteX5" fmla="*/ 175203 w 529043"/>
                  <a:gd name="connsiteY5" fmla="*/ 244768 h 657010"/>
                  <a:gd name="connsiteX6" fmla="*/ 202685 w 529043"/>
                  <a:gd name="connsiteY6" fmla="*/ 210415 h 657010"/>
                  <a:gd name="connsiteX7" fmla="*/ 226733 w 529043"/>
                  <a:gd name="connsiteY7" fmla="*/ 244768 h 657010"/>
                  <a:gd name="connsiteX8" fmla="*/ 199250 w 529043"/>
                  <a:gd name="connsiteY8" fmla="*/ 279122 h 657010"/>
                  <a:gd name="connsiteX9" fmla="*/ 175203 w 529043"/>
                  <a:gd name="connsiteY9" fmla="*/ 244768 h 657010"/>
                  <a:gd name="connsiteX10" fmla="*/ 336664 w 529043"/>
                  <a:gd name="connsiteY10" fmla="*/ 152014 h 657010"/>
                  <a:gd name="connsiteX11" fmla="*/ 336664 w 529043"/>
                  <a:gd name="connsiteY11" fmla="*/ 93613 h 657010"/>
                  <a:gd name="connsiteX12" fmla="*/ 367583 w 529043"/>
                  <a:gd name="connsiteY12" fmla="*/ 76437 h 657010"/>
                  <a:gd name="connsiteX13" fmla="*/ 367583 w 529043"/>
                  <a:gd name="connsiteY13" fmla="*/ 134837 h 657010"/>
                  <a:gd name="connsiteX14" fmla="*/ 336664 w 529043"/>
                  <a:gd name="connsiteY14" fmla="*/ 152014 h 657010"/>
                  <a:gd name="connsiteX15" fmla="*/ 0 w 529043"/>
                  <a:gd name="connsiteY15" fmla="*/ 657011 h 657010"/>
                  <a:gd name="connsiteX16" fmla="*/ 27482 w 529043"/>
                  <a:gd name="connsiteY16" fmla="*/ 639834 h 657010"/>
                  <a:gd name="connsiteX17" fmla="*/ 27482 w 529043"/>
                  <a:gd name="connsiteY17" fmla="*/ 622657 h 657010"/>
                  <a:gd name="connsiteX18" fmla="*/ 79013 w 529043"/>
                  <a:gd name="connsiteY18" fmla="*/ 595174 h 657010"/>
                  <a:gd name="connsiteX19" fmla="*/ 79013 w 529043"/>
                  <a:gd name="connsiteY19" fmla="*/ 612351 h 657010"/>
                  <a:gd name="connsiteX20" fmla="*/ 326358 w 529043"/>
                  <a:gd name="connsiteY20" fmla="*/ 471502 h 657010"/>
                  <a:gd name="connsiteX21" fmla="*/ 329794 w 529043"/>
                  <a:gd name="connsiteY21" fmla="*/ 457760 h 657010"/>
                  <a:gd name="connsiteX22" fmla="*/ 223298 w 529043"/>
                  <a:gd name="connsiteY22" fmla="*/ 310040 h 657010"/>
                  <a:gd name="connsiteX23" fmla="*/ 250780 w 529043"/>
                  <a:gd name="connsiteY23" fmla="*/ 275687 h 657010"/>
                  <a:gd name="connsiteX24" fmla="*/ 357276 w 529043"/>
                  <a:gd name="connsiteY24" fmla="*/ 423407 h 657010"/>
                  <a:gd name="connsiteX25" fmla="*/ 367583 w 529043"/>
                  <a:gd name="connsiteY25" fmla="*/ 419972 h 657010"/>
                  <a:gd name="connsiteX26" fmla="*/ 491255 w 529043"/>
                  <a:gd name="connsiteY26" fmla="*/ 103919 h 657010"/>
                  <a:gd name="connsiteX27" fmla="*/ 477513 w 529043"/>
                  <a:gd name="connsiteY27" fmla="*/ 103919 h 657010"/>
                  <a:gd name="connsiteX28" fmla="*/ 501561 w 529043"/>
                  <a:gd name="connsiteY28" fmla="*/ 38647 h 657010"/>
                  <a:gd name="connsiteX29" fmla="*/ 515303 w 529043"/>
                  <a:gd name="connsiteY29" fmla="*/ 38647 h 657010"/>
                  <a:gd name="connsiteX30" fmla="*/ 529044 w 529043"/>
                  <a:gd name="connsiteY30" fmla="*/ 859 h 657010"/>
                  <a:gd name="connsiteX31" fmla="*/ 412242 w 529043"/>
                  <a:gd name="connsiteY31" fmla="*/ 21471 h 657010"/>
                  <a:gd name="connsiteX32" fmla="*/ 401936 w 529043"/>
                  <a:gd name="connsiteY32" fmla="*/ 24906 h 657010"/>
                  <a:gd name="connsiteX33" fmla="*/ 398501 w 529043"/>
                  <a:gd name="connsiteY33" fmla="*/ 24906 h 657010"/>
                  <a:gd name="connsiteX34" fmla="*/ 395065 w 529043"/>
                  <a:gd name="connsiteY34" fmla="*/ 28341 h 657010"/>
                  <a:gd name="connsiteX35" fmla="*/ 391630 w 529043"/>
                  <a:gd name="connsiteY35" fmla="*/ 31777 h 657010"/>
                  <a:gd name="connsiteX36" fmla="*/ 388194 w 529043"/>
                  <a:gd name="connsiteY36" fmla="*/ 35212 h 657010"/>
                  <a:gd name="connsiteX37" fmla="*/ 381324 w 529043"/>
                  <a:gd name="connsiteY37" fmla="*/ 38647 h 657010"/>
                  <a:gd name="connsiteX38" fmla="*/ 377889 w 529043"/>
                  <a:gd name="connsiteY38" fmla="*/ 38647 h 657010"/>
                  <a:gd name="connsiteX39" fmla="*/ 371017 w 529043"/>
                  <a:gd name="connsiteY39" fmla="*/ 42083 h 657010"/>
                  <a:gd name="connsiteX40" fmla="*/ 360712 w 529043"/>
                  <a:gd name="connsiteY40" fmla="*/ 45518 h 657010"/>
                  <a:gd name="connsiteX41" fmla="*/ 357276 w 529043"/>
                  <a:gd name="connsiteY41" fmla="*/ 45518 h 657010"/>
                  <a:gd name="connsiteX42" fmla="*/ 350406 w 529043"/>
                  <a:gd name="connsiteY42" fmla="*/ 48954 h 657010"/>
                  <a:gd name="connsiteX43" fmla="*/ 0 w 529043"/>
                  <a:gd name="connsiteY43" fmla="*/ 657011 h 65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9043" h="657010">
                    <a:moveTo>
                      <a:pt x="65271" y="450889"/>
                    </a:moveTo>
                    <a:lnTo>
                      <a:pt x="82448" y="409665"/>
                    </a:lnTo>
                    <a:lnTo>
                      <a:pt x="127108" y="413101"/>
                    </a:lnTo>
                    <a:lnTo>
                      <a:pt x="109932" y="454325"/>
                    </a:lnTo>
                    <a:lnTo>
                      <a:pt x="65271" y="450889"/>
                    </a:lnTo>
                    <a:close/>
                    <a:moveTo>
                      <a:pt x="175203" y="244768"/>
                    </a:moveTo>
                    <a:lnTo>
                      <a:pt x="202685" y="210415"/>
                    </a:lnTo>
                    <a:lnTo>
                      <a:pt x="226733" y="244768"/>
                    </a:lnTo>
                    <a:lnTo>
                      <a:pt x="199250" y="279122"/>
                    </a:lnTo>
                    <a:lnTo>
                      <a:pt x="175203" y="244768"/>
                    </a:lnTo>
                    <a:close/>
                    <a:moveTo>
                      <a:pt x="336664" y="152014"/>
                    </a:moveTo>
                    <a:lnTo>
                      <a:pt x="336664" y="93613"/>
                    </a:lnTo>
                    <a:lnTo>
                      <a:pt x="367583" y="76437"/>
                    </a:lnTo>
                    <a:lnTo>
                      <a:pt x="367583" y="134837"/>
                    </a:lnTo>
                    <a:lnTo>
                      <a:pt x="336664" y="152014"/>
                    </a:lnTo>
                    <a:close/>
                    <a:moveTo>
                      <a:pt x="0" y="657011"/>
                    </a:moveTo>
                    <a:lnTo>
                      <a:pt x="27482" y="639834"/>
                    </a:lnTo>
                    <a:lnTo>
                      <a:pt x="27482" y="622657"/>
                    </a:lnTo>
                    <a:lnTo>
                      <a:pt x="79013" y="595174"/>
                    </a:lnTo>
                    <a:lnTo>
                      <a:pt x="79013" y="612351"/>
                    </a:lnTo>
                    <a:lnTo>
                      <a:pt x="326358" y="471502"/>
                    </a:lnTo>
                    <a:cubicBezTo>
                      <a:pt x="326358" y="468066"/>
                      <a:pt x="326358" y="464631"/>
                      <a:pt x="329794" y="457760"/>
                    </a:cubicBezTo>
                    <a:lnTo>
                      <a:pt x="223298" y="310040"/>
                    </a:lnTo>
                    <a:lnTo>
                      <a:pt x="250780" y="275687"/>
                    </a:lnTo>
                    <a:lnTo>
                      <a:pt x="357276" y="423407"/>
                    </a:lnTo>
                    <a:cubicBezTo>
                      <a:pt x="360712" y="423407"/>
                      <a:pt x="364147" y="419972"/>
                      <a:pt x="367583" y="419972"/>
                    </a:cubicBezTo>
                    <a:lnTo>
                      <a:pt x="491255" y="103919"/>
                    </a:lnTo>
                    <a:lnTo>
                      <a:pt x="477513" y="103919"/>
                    </a:lnTo>
                    <a:lnTo>
                      <a:pt x="501561" y="38647"/>
                    </a:lnTo>
                    <a:lnTo>
                      <a:pt x="515303" y="38647"/>
                    </a:lnTo>
                    <a:lnTo>
                      <a:pt x="529044" y="859"/>
                    </a:lnTo>
                    <a:cubicBezTo>
                      <a:pt x="494690" y="-2577"/>
                      <a:pt x="453467" y="4294"/>
                      <a:pt x="412242" y="21471"/>
                    </a:cubicBezTo>
                    <a:cubicBezTo>
                      <a:pt x="408806" y="21471"/>
                      <a:pt x="405371" y="24906"/>
                      <a:pt x="401936" y="24906"/>
                    </a:cubicBezTo>
                    <a:cubicBezTo>
                      <a:pt x="401936" y="24906"/>
                      <a:pt x="398501" y="24906"/>
                      <a:pt x="398501" y="24906"/>
                    </a:cubicBezTo>
                    <a:cubicBezTo>
                      <a:pt x="398501" y="24906"/>
                      <a:pt x="395065" y="24906"/>
                      <a:pt x="395065" y="28341"/>
                    </a:cubicBezTo>
                    <a:cubicBezTo>
                      <a:pt x="395065" y="28341"/>
                      <a:pt x="391630" y="28341"/>
                      <a:pt x="391630" y="31777"/>
                    </a:cubicBezTo>
                    <a:cubicBezTo>
                      <a:pt x="391630" y="31777"/>
                      <a:pt x="388194" y="31777"/>
                      <a:pt x="388194" y="35212"/>
                    </a:cubicBezTo>
                    <a:cubicBezTo>
                      <a:pt x="384760" y="35212"/>
                      <a:pt x="384760" y="38647"/>
                      <a:pt x="381324" y="38647"/>
                    </a:cubicBezTo>
                    <a:cubicBezTo>
                      <a:pt x="381324" y="38647"/>
                      <a:pt x="377889" y="38647"/>
                      <a:pt x="377889" y="38647"/>
                    </a:cubicBezTo>
                    <a:cubicBezTo>
                      <a:pt x="374453" y="38647"/>
                      <a:pt x="374453" y="42083"/>
                      <a:pt x="371017" y="42083"/>
                    </a:cubicBezTo>
                    <a:cubicBezTo>
                      <a:pt x="367583" y="45518"/>
                      <a:pt x="364147" y="45518"/>
                      <a:pt x="360712" y="45518"/>
                    </a:cubicBezTo>
                    <a:cubicBezTo>
                      <a:pt x="360712" y="45518"/>
                      <a:pt x="360712" y="45518"/>
                      <a:pt x="357276" y="45518"/>
                    </a:cubicBezTo>
                    <a:cubicBezTo>
                      <a:pt x="353841" y="45518"/>
                      <a:pt x="350406" y="48954"/>
                      <a:pt x="350406" y="48954"/>
                    </a:cubicBezTo>
                    <a:cubicBezTo>
                      <a:pt x="158026" y="162320"/>
                      <a:pt x="0" y="433713"/>
                      <a:pt x="0" y="657011"/>
                    </a:cubicBezTo>
                    <a:close/>
                  </a:path>
                </a:pathLst>
              </a:custGeom>
              <a:solidFill>
                <a:srgbClr val="EA891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29" name="Freeform: Shape 328">
                <a:extLst>
                  <a:ext uri="{FF2B5EF4-FFF2-40B4-BE49-F238E27FC236}">
                    <a16:creationId xmlns:a16="http://schemas.microsoft.com/office/drawing/2014/main" id="{4FB88CFE-157F-48D3-93AA-C81DA79403E5}"/>
                  </a:ext>
                </a:extLst>
              </p:cNvPr>
              <p:cNvSpPr/>
              <p:nvPr/>
            </p:nvSpPr>
            <p:spPr>
              <a:xfrm>
                <a:off x="16372821" y="4644593"/>
                <a:ext cx="34353" cy="79013"/>
              </a:xfrm>
              <a:custGeom>
                <a:avLst/>
                <a:gdLst>
                  <a:gd name="connsiteX0" fmla="*/ 0 w 34353"/>
                  <a:gd name="connsiteY0" fmla="*/ 20612 h 79013"/>
                  <a:gd name="connsiteX1" fmla="*/ 34354 w 34353"/>
                  <a:gd name="connsiteY1" fmla="*/ 0 h 79013"/>
                  <a:gd name="connsiteX2" fmla="*/ 34354 w 34353"/>
                  <a:gd name="connsiteY2" fmla="*/ 58401 h 79013"/>
                  <a:gd name="connsiteX3" fmla="*/ 3435 w 34353"/>
                  <a:gd name="connsiteY3" fmla="*/ 79013 h 79013"/>
                </a:gdLst>
                <a:ahLst/>
                <a:cxnLst>
                  <a:cxn ang="0">
                    <a:pos x="connsiteX0" y="connsiteY0"/>
                  </a:cxn>
                  <a:cxn ang="0">
                    <a:pos x="connsiteX1" y="connsiteY1"/>
                  </a:cxn>
                  <a:cxn ang="0">
                    <a:pos x="connsiteX2" y="connsiteY2"/>
                  </a:cxn>
                  <a:cxn ang="0">
                    <a:pos x="connsiteX3" y="connsiteY3"/>
                  </a:cxn>
                </a:cxnLst>
                <a:rect l="l" t="t" r="r" b="b"/>
                <a:pathLst>
                  <a:path w="34353" h="79013">
                    <a:moveTo>
                      <a:pt x="0" y="20612"/>
                    </a:moveTo>
                    <a:lnTo>
                      <a:pt x="34354" y="0"/>
                    </a:lnTo>
                    <a:lnTo>
                      <a:pt x="34354" y="58401"/>
                    </a:lnTo>
                    <a:lnTo>
                      <a:pt x="3435" y="79013"/>
                    </a:ln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30" name="Freeform: Shape 329">
                <a:extLst>
                  <a:ext uri="{FF2B5EF4-FFF2-40B4-BE49-F238E27FC236}">
                    <a16:creationId xmlns:a16="http://schemas.microsoft.com/office/drawing/2014/main" id="{F6189919-BE37-431E-B78D-8DEDFDBD4B52}"/>
                  </a:ext>
                </a:extLst>
              </p:cNvPr>
              <p:cNvSpPr/>
              <p:nvPr/>
            </p:nvSpPr>
            <p:spPr>
              <a:xfrm>
                <a:off x="16376255" y="5328228"/>
                <a:ext cx="30918" cy="79012"/>
              </a:xfrm>
              <a:custGeom>
                <a:avLst/>
                <a:gdLst>
                  <a:gd name="connsiteX0" fmla="*/ 0 w 30918"/>
                  <a:gd name="connsiteY0" fmla="*/ 20612 h 79012"/>
                  <a:gd name="connsiteX1" fmla="*/ 17177 w 30918"/>
                  <a:gd name="connsiteY1" fmla="*/ 10306 h 79012"/>
                  <a:gd name="connsiteX2" fmla="*/ 30919 w 30918"/>
                  <a:gd name="connsiteY2" fmla="*/ 0 h 79012"/>
                  <a:gd name="connsiteX3" fmla="*/ 30919 w 30918"/>
                  <a:gd name="connsiteY3" fmla="*/ 58401 h 79012"/>
                  <a:gd name="connsiteX4" fmla="*/ 17177 w 30918"/>
                  <a:gd name="connsiteY4" fmla="*/ 68707 h 79012"/>
                  <a:gd name="connsiteX5" fmla="*/ 0 w 30918"/>
                  <a:gd name="connsiteY5" fmla="*/ 79013 h 7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18" h="79012">
                    <a:moveTo>
                      <a:pt x="0" y="20612"/>
                    </a:moveTo>
                    <a:lnTo>
                      <a:pt x="17177" y="10306"/>
                    </a:lnTo>
                    <a:lnTo>
                      <a:pt x="30919" y="0"/>
                    </a:lnTo>
                    <a:lnTo>
                      <a:pt x="30919" y="58401"/>
                    </a:lnTo>
                    <a:lnTo>
                      <a:pt x="17177" y="68707"/>
                    </a:lnTo>
                    <a:lnTo>
                      <a:pt x="0" y="79013"/>
                    </a:ln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31" name="Freeform: Shape 330">
                <a:extLst>
                  <a:ext uri="{FF2B5EF4-FFF2-40B4-BE49-F238E27FC236}">
                    <a16:creationId xmlns:a16="http://schemas.microsoft.com/office/drawing/2014/main" id="{178BF837-611E-48C9-ACB4-3B6B7E30D5FA}"/>
                  </a:ext>
                </a:extLst>
              </p:cNvPr>
              <p:cNvSpPr/>
              <p:nvPr/>
            </p:nvSpPr>
            <p:spPr>
              <a:xfrm>
                <a:off x="16067074" y="5166766"/>
                <a:ext cx="51530" cy="61836"/>
              </a:xfrm>
              <a:custGeom>
                <a:avLst/>
                <a:gdLst>
                  <a:gd name="connsiteX0" fmla="*/ 0 w 51530"/>
                  <a:gd name="connsiteY0" fmla="*/ 27483 h 61836"/>
                  <a:gd name="connsiteX1" fmla="*/ 51530 w 51530"/>
                  <a:gd name="connsiteY1" fmla="*/ 0 h 61836"/>
                  <a:gd name="connsiteX2" fmla="*/ 51530 w 51530"/>
                  <a:gd name="connsiteY2" fmla="*/ 17177 h 61836"/>
                  <a:gd name="connsiteX3" fmla="*/ 51530 w 51530"/>
                  <a:gd name="connsiteY3" fmla="*/ 34354 h 61836"/>
                  <a:gd name="connsiteX4" fmla="*/ 0 w 51530"/>
                  <a:gd name="connsiteY4" fmla="*/ 61836 h 61836"/>
                  <a:gd name="connsiteX5" fmla="*/ 0 w 51530"/>
                  <a:gd name="connsiteY5" fmla="*/ 44660 h 6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30" h="61836">
                    <a:moveTo>
                      <a:pt x="0" y="27483"/>
                    </a:moveTo>
                    <a:lnTo>
                      <a:pt x="51530" y="0"/>
                    </a:lnTo>
                    <a:lnTo>
                      <a:pt x="51530" y="17177"/>
                    </a:lnTo>
                    <a:lnTo>
                      <a:pt x="51530" y="34354"/>
                    </a:lnTo>
                    <a:lnTo>
                      <a:pt x="0" y="61836"/>
                    </a:lnTo>
                    <a:lnTo>
                      <a:pt x="0" y="44660"/>
                    </a:ln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32" name="Freeform: Shape 331">
                <a:extLst>
                  <a:ext uri="{FF2B5EF4-FFF2-40B4-BE49-F238E27FC236}">
                    <a16:creationId xmlns:a16="http://schemas.microsoft.com/office/drawing/2014/main" id="{FC905E9B-F90B-431F-82D7-FDD500CC2EA8}"/>
                  </a:ext>
                </a:extLst>
              </p:cNvPr>
              <p:cNvSpPr/>
              <p:nvPr/>
            </p:nvSpPr>
            <p:spPr>
              <a:xfrm>
                <a:off x="16664826" y="4823231"/>
                <a:ext cx="48094" cy="61836"/>
              </a:xfrm>
              <a:custGeom>
                <a:avLst/>
                <a:gdLst>
                  <a:gd name="connsiteX0" fmla="*/ 0 w 48094"/>
                  <a:gd name="connsiteY0" fmla="*/ 27483 h 61836"/>
                  <a:gd name="connsiteX1" fmla="*/ 48095 w 48094"/>
                  <a:gd name="connsiteY1" fmla="*/ 0 h 61836"/>
                  <a:gd name="connsiteX2" fmla="*/ 48095 w 48094"/>
                  <a:gd name="connsiteY2" fmla="*/ 34354 h 61836"/>
                  <a:gd name="connsiteX3" fmla="*/ 0 w 48094"/>
                  <a:gd name="connsiteY3" fmla="*/ 61836 h 61836"/>
                </a:gdLst>
                <a:ahLst/>
                <a:cxnLst>
                  <a:cxn ang="0">
                    <a:pos x="connsiteX0" y="connsiteY0"/>
                  </a:cxn>
                  <a:cxn ang="0">
                    <a:pos x="connsiteX1" y="connsiteY1"/>
                  </a:cxn>
                  <a:cxn ang="0">
                    <a:pos x="connsiteX2" y="connsiteY2"/>
                  </a:cxn>
                  <a:cxn ang="0">
                    <a:pos x="connsiteX3" y="connsiteY3"/>
                  </a:cxn>
                </a:cxnLst>
                <a:rect l="l" t="t" r="r" b="b"/>
                <a:pathLst>
                  <a:path w="48094" h="61836">
                    <a:moveTo>
                      <a:pt x="0" y="27483"/>
                    </a:moveTo>
                    <a:lnTo>
                      <a:pt x="48095" y="0"/>
                    </a:lnTo>
                    <a:lnTo>
                      <a:pt x="48095" y="34354"/>
                    </a:lnTo>
                    <a:lnTo>
                      <a:pt x="0" y="61836"/>
                    </a:ln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33" name="Freeform: Shape 332">
                <a:extLst>
                  <a:ext uri="{FF2B5EF4-FFF2-40B4-BE49-F238E27FC236}">
                    <a16:creationId xmlns:a16="http://schemas.microsoft.com/office/drawing/2014/main" id="{CD11F931-14F7-47FF-9611-EE4E561975D1}"/>
                  </a:ext>
                </a:extLst>
              </p:cNvPr>
              <p:cNvSpPr/>
              <p:nvPr/>
            </p:nvSpPr>
            <p:spPr>
              <a:xfrm>
                <a:off x="16104863" y="4981257"/>
                <a:ext cx="58401" cy="44659"/>
              </a:xfrm>
              <a:custGeom>
                <a:avLst/>
                <a:gdLst>
                  <a:gd name="connsiteX0" fmla="*/ 13741 w 58401"/>
                  <a:gd name="connsiteY0" fmla="*/ 0 h 44659"/>
                  <a:gd name="connsiteX1" fmla="*/ 58401 w 58401"/>
                  <a:gd name="connsiteY1" fmla="*/ 3436 h 44659"/>
                  <a:gd name="connsiteX2" fmla="*/ 41225 w 58401"/>
                  <a:gd name="connsiteY2" fmla="*/ 44660 h 44659"/>
                  <a:gd name="connsiteX3" fmla="*/ 0 w 58401"/>
                  <a:gd name="connsiteY3" fmla="*/ 41224 h 44659"/>
                </a:gdLst>
                <a:ahLst/>
                <a:cxnLst>
                  <a:cxn ang="0">
                    <a:pos x="connsiteX0" y="connsiteY0"/>
                  </a:cxn>
                  <a:cxn ang="0">
                    <a:pos x="connsiteX1" y="connsiteY1"/>
                  </a:cxn>
                  <a:cxn ang="0">
                    <a:pos x="connsiteX2" y="connsiteY2"/>
                  </a:cxn>
                  <a:cxn ang="0">
                    <a:pos x="connsiteX3" y="connsiteY3"/>
                  </a:cxn>
                </a:cxnLst>
                <a:rect l="l" t="t" r="r" b="b"/>
                <a:pathLst>
                  <a:path w="58401" h="44659">
                    <a:moveTo>
                      <a:pt x="13741" y="0"/>
                    </a:moveTo>
                    <a:lnTo>
                      <a:pt x="58401" y="3436"/>
                    </a:lnTo>
                    <a:lnTo>
                      <a:pt x="41225" y="44660"/>
                    </a:lnTo>
                    <a:lnTo>
                      <a:pt x="0" y="41224"/>
                    </a:ln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34" name="Freeform: Shape 333">
                <a:extLst>
                  <a:ext uri="{FF2B5EF4-FFF2-40B4-BE49-F238E27FC236}">
                    <a16:creationId xmlns:a16="http://schemas.microsoft.com/office/drawing/2014/main" id="{24096A3D-4825-4FE5-9363-047F501781BE}"/>
                  </a:ext>
                </a:extLst>
              </p:cNvPr>
              <p:cNvSpPr/>
              <p:nvPr/>
            </p:nvSpPr>
            <p:spPr>
              <a:xfrm>
                <a:off x="16620165" y="5025917"/>
                <a:ext cx="58401" cy="44659"/>
              </a:xfrm>
              <a:custGeom>
                <a:avLst/>
                <a:gdLst>
                  <a:gd name="connsiteX0" fmla="*/ 13741 w 58401"/>
                  <a:gd name="connsiteY0" fmla="*/ 0 h 44659"/>
                  <a:gd name="connsiteX1" fmla="*/ 58401 w 58401"/>
                  <a:gd name="connsiteY1" fmla="*/ 3435 h 44659"/>
                  <a:gd name="connsiteX2" fmla="*/ 44660 w 58401"/>
                  <a:gd name="connsiteY2" fmla="*/ 44660 h 44659"/>
                  <a:gd name="connsiteX3" fmla="*/ 0 w 58401"/>
                  <a:gd name="connsiteY3" fmla="*/ 41224 h 44659"/>
                </a:gdLst>
                <a:ahLst/>
                <a:cxnLst>
                  <a:cxn ang="0">
                    <a:pos x="connsiteX0" y="connsiteY0"/>
                  </a:cxn>
                  <a:cxn ang="0">
                    <a:pos x="connsiteX1" y="connsiteY1"/>
                  </a:cxn>
                  <a:cxn ang="0">
                    <a:pos x="connsiteX2" y="connsiteY2"/>
                  </a:cxn>
                  <a:cxn ang="0">
                    <a:pos x="connsiteX3" y="connsiteY3"/>
                  </a:cxn>
                </a:cxnLst>
                <a:rect l="l" t="t" r="r" b="b"/>
                <a:pathLst>
                  <a:path w="58401" h="44659">
                    <a:moveTo>
                      <a:pt x="13741" y="0"/>
                    </a:moveTo>
                    <a:lnTo>
                      <a:pt x="58401" y="3435"/>
                    </a:lnTo>
                    <a:lnTo>
                      <a:pt x="44660" y="44660"/>
                    </a:lnTo>
                    <a:lnTo>
                      <a:pt x="0" y="41224"/>
                    </a:ln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35" name="Freeform: Shape 334">
                <a:extLst>
                  <a:ext uri="{FF2B5EF4-FFF2-40B4-BE49-F238E27FC236}">
                    <a16:creationId xmlns:a16="http://schemas.microsoft.com/office/drawing/2014/main" id="{2641D503-458D-4AD3-93F0-76ED5E969E71}"/>
                  </a:ext>
                </a:extLst>
              </p:cNvPr>
              <p:cNvSpPr/>
              <p:nvPr/>
            </p:nvSpPr>
            <p:spPr>
              <a:xfrm>
                <a:off x="16214795" y="4782007"/>
                <a:ext cx="51530" cy="68707"/>
              </a:xfrm>
              <a:custGeom>
                <a:avLst/>
                <a:gdLst>
                  <a:gd name="connsiteX0" fmla="*/ 27482 w 51530"/>
                  <a:gd name="connsiteY0" fmla="*/ 0 h 68707"/>
                  <a:gd name="connsiteX1" fmla="*/ 51530 w 51530"/>
                  <a:gd name="connsiteY1" fmla="*/ 34354 h 68707"/>
                  <a:gd name="connsiteX2" fmla="*/ 27482 w 51530"/>
                  <a:gd name="connsiteY2" fmla="*/ 68707 h 68707"/>
                  <a:gd name="connsiteX3" fmla="*/ 0 w 51530"/>
                  <a:gd name="connsiteY3" fmla="*/ 34354 h 68707"/>
                </a:gdLst>
                <a:ahLst/>
                <a:cxnLst>
                  <a:cxn ang="0">
                    <a:pos x="connsiteX0" y="connsiteY0"/>
                  </a:cxn>
                  <a:cxn ang="0">
                    <a:pos x="connsiteX1" y="connsiteY1"/>
                  </a:cxn>
                  <a:cxn ang="0">
                    <a:pos x="connsiteX2" y="connsiteY2"/>
                  </a:cxn>
                  <a:cxn ang="0">
                    <a:pos x="connsiteX3" y="connsiteY3"/>
                  </a:cxn>
                </a:cxnLst>
                <a:rect l="l" t="t" r="r" b="b"/>
                <a:pathLst>
                  <a:path w="51530" h="68707">
                    <a:moveTo>
                      <a:pt x="27482" y="0"/>
                    </a:moveTo>
                    <a:lnTo>
                      <a:pt x="51530" y="34354"/>
                    </a:lnTo>
                    <a:lnTo>
                      <a:pt x="27482" y="68707"/>
                    </a:lnTo>
                    <a:lnTo>
                      <a:pt x="0" y="34354"/>
                    </a:ln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36" name="Freeform: Shape 335">
                <a:extLst>
                  <a:ext uri="{FF2B5EF4-FFF2-40B4-BE49-F238E27FC236}">
                    <a16:creationId xmlns:a16="http://schemas.microsoft.com/office/drawing/2014/main" id="{0A16CA26-B659-44A3-BFBC-DB5C0E203F72}"/>
                  </a:ext>
                </a:extLst>
              </p:cNvPr>
              <p:cNvSpPr/>
              <p:nvPr/>
            </p:nvSpPr>
            <p:spPr>
              <a:xfrm>
                <a:off x="16513669" y="5201119"/>
                <a:ext cx="54965" cy="68707"/>
              </a:xfrm>
              <a:custGeom>
                <a:avLst/>
                <a:gdLst>
                  <a:gd name="connsiteX0" fmla="*/ 27483 w 54965"/>
                  <a:gd name="connsiteY0" fmla="*/ 0 h 68707"/>
                  <a:gd name="connsiteX1" fmla="*/ 54966 w 54965"/>
                  <a:gd name="connsiteY1" fmla="*/ 34354 h 68707"/>
                  <a:gd name="connsiteX2" fmla="*/ 27483 w 54965"/>
                  <a:gd name="connsiteY2" fmla="*/ 68707 h 68707"/>
                  <a:gd name="connsiteX3" fmla="*/ 0 w 54965"/>
                  <a:gd name="connsiteY3" fmla="*/ 34354 h 68707"/>
                </a:gdLst>
                <a:ahLst/>
                <a:cxnLst>
                  <a:cxn ang="0">
                    <a:pos x="connsiteX0" y="connsiteY0"/>
                  </a:cxn>
                  <a:cxn ang="0">
                    <a:pos x="connsiteX1" y="connsiteY1"/>
                  </a:cxn>
                  <a:cxn ang="0">
                    <a:pos x="connsiteX2" y="connsiteY2"/>
                  </a:cxn>
                  <a:cxn ang="0">
                    <a:pos x="connsiteX3" y="connsiteY3"/>
                  </a:cxn>
                </a:cxnLst>
                <a:rect l="l" t="t" r="r" b="b"/>
                <a:pathLst>
                  <a:path w="54965" h="68707">
                    <a:moveTo>
                      <a:pt x="27483" y="0"/>
                    </a:moveTo>
                    <a:lnTo>
                      <a:pt x="54966" y="34354"/>
                    </a:lnTo>
                    <a:lnTo>
                      <a:pt x="27483" y="68707"/>
                    </a:lnTo>
                    <a:lnTo>
                      <a:pt x="0" y="34354"/>
                    </a:ln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37" name="Freeform: Shape 336">
                <a:extLst>
                  <a:ext uri="{FF2B5EF4-FFF2-40B4-BE49-F238E27FC236}">
                    <a16:creationId xmlns:a16="http://schemas.microsoft.com/office/drawing/2014/main" id="{14F4C721-0060-4740-B6E7-EEE5129B56E0}"/>
                  </a:ext>
                </a:extLst>
              </p:cNvPr>
              <p:cNvSpPr/>
              <p:nvPr/>
            </p:nvSpPr>
            <p:spPr>
              <a:xfrm>
                <a:off x="16620165" y="4668640"/>
                <a:ext cx="58401" cy="75578"/>
              </a:xfrm>
              <a:custGeom>
                <a:avLst/>
                <a:gdLst>
                  <a:gd name="connsiteX0" fmla="*/ 41225 w 58401"/>
                  <a:gd name="connsiteY0" fmla="*/ 0 h 75578"/>
                  <a:gd name="connsiteX1" fmla="*/ 58401 w 58401"/>
                  <a:gd name="connsiteY1" fmla="*/ 20612 h 75578"/>
                  <a:gd name="connsiteX2" fmla="*/ 13741 w 58401"/>
                  <a:gd name="connsiteY2" fmla="*/ 75578 h 75578"/>
                  <a:gd name="connsiteX3" fmla="*/ 0 w 58401"/>
                  <a:gd name="connsiteY3" fmla="*/ 54966 h 75578"/>
                </a:gdLst>
                <a:ahLst/>
                <a:cxnLst>
                  <a:cxn ang="0">
                    <a:pos x="connsiteX0" y="connsiteY0"/>
                  </a:cxn>
                  <a:cxn ang="0">
                    <a:pos x="connsiteX1" y="connsiteY1"/>
                  </a:cxn>
                  <a:cxn ang="0">
                    <a:pos x="connsiteX2" y="connsiteY2"/>
                  </a:cxn>
                  <a:cxn ang="0">
                    <a:pos x="connsiteX3" y="connsiteY3"/>
                  </a:cxn>
                </a:cxnLst>
                <a:rect l="l" t="t" r="r" b="b"/>
                <a:pathLst>
                  <a:path w="58401" h="75578">
                    <a:moveTo>
                      <a:pt x="41225" y="0"/>
                    </a:moveTo>
                    <a:lnTo>
                      <a:pt x="58401" y="20612"/>
                    </a:lnTo>
                    <a:lnTo>
                      <a:pt x="13741" y="75578"/>
                    </a:lnTo>
                    <a:lnTo>
                      <a:pt x="0" y="54966"/>
                    </a:ln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38" name="Freeform: Shape 337">
                <a:extLst>
                  <a:ext uri="{FF2B5EF4-FFF2-40B4-BE49-F238E27FC236}">
                    <a16:creationId xmlns:a16="http://schemas.microsoft.com/office/drawing/2014/main" id="{2C58EE35-2727-4CCC-9E09-4D6277E510F0}"/>
                  </a:ext>
                </a:extLst>
              </p:cNvPr>
              <p:cNvSpPr/>
              <p:nvPr/>
            </p:nvSpPr>
            <p:spPr>
              <a:xfrm>
                <a:off x="16104863" y="5307615"/>
                <a:ext cx="58401" cy="75577"/>
              </a:xfrm>
              <a:custGeom>
                <a:avLst/>
                <a:gdLst>
                  <a:gd name="connsiteX0" fmla="*/ 44660 w 58401"/>
                  <a:gd name="connsiteY0" fmla="*/ 0 h 75577"/>
                  <a:gd name="connsiteX1" fmla="*/ 58401 w 58401"/>
                  <a:gd name="connsiteY1" fmla="*/ 20612 h 75577"/>
                  <a:gd name="connsiteX2" fmla="*/ 17177 w 58401"/>
                  <a:gd name="connsiteY2" fmla="*/ 75578 h 75577"/>
                  <a:gd name="connsiteX3" fmla="*/ 0 w 58401"/>
                  <a:gd name="connsiteY3" fmla="*/ 54966 h 75577"/>
                </a:gdLst>
                <a:ahLst/>
                <a:cxnLst>
                  <a:cxn ang="0">
                    <a:pos x="connsiteX0" y="connsiteY0"/>
                  </a:cxn>
                  <a:cxn ang="0">
                    <a:pos x="connsiteX1" y="connsiteY1"/>
                  </a:cxn>
                  <a:cxn ang="0">
                    <a:pos x="connsiteX2" y="connsiteY2"/>
                  </a:cxn>
                  <a:cxn ang="0">
                    <a:pos x="connsiteX3" y="connsiteY3"/>
                  </a:cxn>
                </a:cxnLst>
                <a:rect l="l" t="t" r="r" b="b"/>
                <a:pathLst>
                  <a:path w="58401" h="75577">
                    <a:moveTo>
                      <a:pt x="44660" y="0"/>
                    </a:moveTo>
                    <a:lnTo>
                      <a:pt x="58401" y="20612"/>
                    </a:lnTo>
                    <a:lnTo>
                      <a:pt x="17177" y="75578"/>
                    </a:lnTo>
                    <a:lnTo>
                      <a:pt x="0" y="54966"/>
                    </a:ln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39" name="Freeform: Shape 338">
                <a:extLst>
                  <a:ext uri="{FF2B5EF4-FFF2-40B4-BE49-F238E27FC236}">
                    <a16:creationId xmlns:a16="http://schemas.microsoft.com/office/drawing/2014/main" id="{1F7B9C20-A3F9-45DE-B20B-F9C18D4EBBBD}"/>
                  </a:ext>
                </a:extLst>
              </p:cNvPr>
              <p:cNvSpPr/>
              <p:nvPr/>
            </p:nvSpPr>
            <p:spPr>
              <a:xfrm>
                <a:off x="16513669" y="4610239"/>
                <a:ext cx="51530" cy="68707"/>
              </a:xfrm>
              <a:custGeom>
                <a:avLst/>
                <a:gdLst>
                  <a:gd name="connsiteX0" fmla="*/ 24048 w 51530"/>
                  <a:gd name="connsiteY0" fmla="*/ 0 h 68707"/>
                  <a:gd name="connsiteX1" fmla="*/ 37789 w 51530"/>
                  <a:gd name="connsiteY1" fmla="*/ 0 h 68707"/>
                  <a:gd name="connsiteX2" fmla="*/ 51530 w 51530"/>
                  <a:gd name="connsiteY2" fmla="*/ 3436 h 68707"/>
                  <a:gd name="connsiteX3" fmla="*/ 27483 w 51530"/>
                  <a:gd name="connsiteY3" fmla="*/ 68707 h 68707"/>
                  <a:gd name="connsiteX4" fmla="*/ 13742 w 51530"/>
                  <a:gd name="connsiteY4" fmla="*/ 65272 h 68707"/>
                  <a:gd name="connsiteX5" fmla="*/ 0 w 51530"/>
                  <a:gd name="connsiteY5" fmla="*/ 65272 h 6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30" h="68707">
                    <a:moveTo>
                      <a:pt x="24048" y="0"/>
                    </a:moveTo>
                    <a:lnTo>
                      <a:pt x="37789" y="0"/>
                    </a:lnTo>
                    <a:lnTo>
                      <a:pt x="51530" y="3436"/>
                    </a:lnTo>
                    <a:lnTo>
                      <a:pt x="27483" y="68707"/>
                    </a:lnTo>
                    <a:lnTo>
                      <a:pt x="13742" y="65272"/>
                    </a:lnTo>
                    <a:lnTo>
                      <a:pt x="0" y="65272"/>
                    </a:ln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40" name="Freeform: Shape 339">
                <a:extLst>
                  <a:ext uri="{FF2B5EF4-FFF2-40B4-BE49-F238E27FC236}">
                    <a16:creationId xmlns:a16="http://schemas.microsoft.com/office/drawing/2014/main" id="{CB67EB03-2508-48A1-82D3-285D00D6972D}"/>
                  </a:ext>
                </a:extLst>
              </p:cNvPr>
              <p:cNvSpPr/>
              <p:nvPr/>
            </p:nvSpPr>
            <p:spPr>
              <a:xfrm>
                <a:off x="16218230" y="5372887"/>
                <a:ext cx="51530" cy="68707"/>
              </a:xfrm>
              <a:custGeom>
                <a:avLst/>
                <a:gdLst>
                  <a:gd name="connsiteX0" fmla="*/ 24047 w 51530"/>
                  <a:gd name="connsiteY0" fmla="*/ 0 h 68707"/>
                  <a:gd name="connsiteX1" fmla="*/ 51530 w 51530"/>
                  <a:gd name="connsiteY1" fmla="*/ 3436 h 68707"/>
                  <a:gd name="connsiteX2" fmla="*/ 27482 w 51530"/>
                  <a:gd name="connsiteY2" fmla="*/ 68707 h 68707"/>
                  <a:gd name="connsiteX3" fmla="*/ 0 w 51530"/>
                  <a:gd name="connsiteY3" fmla="*/ 65272 h 68707"/>
                </a:gdLst>
                <a:ahLst/>
                <a:cxnLst>
                  <a:cxn ang="0">
                    <a:pos x="connsiteX0" y="connsiteY0"/>
                  </a:cxn>
                  <a:cxn ang="0">
                    <a:pos x="connsiteX1" y="connsiteY1"/>
                  </a:cxn>
                  <a:cxn ang="0">
                    <a:pos x="connsiteX2" y="connsiteY2"/>
                  </a:cxn>
                  <a:cxn ang="0">
                    <a:pos x="connsiteX3" y="connsiteY3"/>
                  </a:cxn>
                </a:cxnLst>
                <a:rect l="l" t="t" r="r" b="b"/>
                <a:pathLst>
                  <a:path w="51530" h="68707">
                    <a:moveTo>
                      <a:pt x="24047" y="0"/>
                    </a:moveTo>
                    <a:lnTo>
                      <a:pt x="51530" y="3436"/>
                    </a:lnTo>
                    <a:lnTo>
                      <a:pt x="27482" y="68707"/>
                    </a:lnTo>
                    <a:lnTo>
                      <a:pt x="0" y="65272"/>
                    </a:ln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41" name="Freeform: Shape 340">
                <a:extLst>
                  <a:ext uri="{FF2B5EF4-FFF2-40B4-BE49-F238E27FC236}">
                    <a16:creationId xmlns:a16="http://schemas.microsoft.com/office/drawing/2014/main" id="{D7493175-C548-460D-97DC-D27037913F11}"/>
                  </a:ext>
                </a:extLst>
              </p:cNvPr>
              <p:cNvSpPr/>
              <p:nvPr/>
            </p:nvSpPr>
            <p:spPr>
              <a:xfrm>
                <a:off x="16262889" y="4847279"/>
                <a:ext cx="133978" cy="178638"/>
              </a:xfrm>
              <a:custGeom>
                <a:avLst/>
                <a:gdLst>
                  <a:gd name="connsiteX0" fmla="*/ 27482 w 133978"/>
                  <a:gd name="connsiteY0" fmla="*/ 0 h 178638"/>
                  <a:gd name="connsiteX1" fmla="*/ 133978 w 133978"/>
                  <a:gd name="connsiteY1" fmla="*/ 147720 h 178638"/>
                  <a:gd name="connsiteX2" fmla="*/ 130543 w 133978"/>
                  <a:gd name="connsiteY2" fmla="*/ 147720 h 178638"/>
                  <a:gd name="connsiteX3" fmla="*/ 106496 w 133978"/>
                  <a:gd name="connsiteY3" fmla="*/ 178638 h 178638"/>
                  <a:gd name="connsiteX4" fmla="*/ 0 w 133978"/>
                  <a:gd name="connsiteY4" fmla="*/ 30918 h 178638"/>
                  <a:gd name="connsiteX5" fmla="*/ 27482 w 133978"/>
                  <a:gd name="connsiteY5" fmla="*/ 0 h 17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978" h="178638">
                    <a:moveTo>
                      <a:pt x="27482" y="0"/>
                    </a:moveTo>
                    <a:lnTo>
                      <a:pt x="133978" y="147720"/>
                    </a:lnTo>
                    <a:cubicBezTo>
                      <a:pt x="133978" y="147720"/>
                      <a:pt x="130543" y="147720"/>
                      <a:pt x="130543" y="147720"/>
                    </a:cubicBezTo>
                    <a:cubicBezTo>
                      <a:pt x="120237" y="154591"/>
                      <a:pt x="109932" y="168332"/>
                      <a:pt x="106496" y="178638"/>
                    </a:cubicBezTo>
                    <a:lnTo>
                      <a:pt x="0" y="30918"/>
                    </a:lnTo>
                    <a:lnTo>
                      <a:pt x="27482" y="0"/>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42" name="Freeform: Shape 341">
                <a:extLst>
                  <a:ext uri="{FF2B5EF4-FFF2-40B4-BE49-F238E27FC236}">
                    <a16:creationId xmlns:a16="http://schemas.microsoft.com/office/drawing/2014/main" id="{B3B1C26B-56FA-4B32-800D-1BEE95D71462}"/>
                  </a:ext>
                </a:extLst>
              </p:cNvPr>
              <p:cNvSpPr/>
              <p:nvPr/>
            </p:nvSpPr>
            <p:spPr>
              <a:xfrm>
                <a:off x="16410609" y="4874761"/>
                <a:ext cx="206121" cy="154590"/>
              </a:xfrm>
              <a:custGeom>
                <a:avLst/>
                <a:gdLst>
                  <a:gd name="connsiteX0" fmla="*/ 0 w 206121"/>
                  <a:gd name="connsiteY0" fmla="*/ 120237 h 154590"/>
                  <a:gd name="connsiteX1" fmla="*/ 206121 w 206121"/>
                  <a:gd name="connsiteY1" fmla="*/ 0 h 154590"/>
                  <a:gd name="connsiteX2" fmla="*/ 206121 w 206121"/>
                  <a:gd name="connsiteY2" fmla="*/ 34354 h 154590"/>
                  <a:gd name="connsiteX3" fmla="*/ 0 w 206121"/>
                  <a:gd name="connsiteY3" fmla="*/ 154591 h 154590"/>
                  <a:gd name="connsiteX4" fmla="*/ 6871 w 206121"/>
                  <a:gd name="connsiteY4" fmla="*/ 133979 h 154590"/>
                  <a:gd name="connsiteX5" fmla="*/ 0 w 206121"/>
                  <a:gd name="connsiteY5" fmla="*/ 120237 h 15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121" h="154590">
                    <a:moveTo>
                      <a:pt x="0" y="120237"/>
                    </a:moveTo>
                    <a:lnTo>
                      <a:pt x="206121" y="0"/>
                    </a:lnTo>
                    <a:lnTo>
                      <a:pt x="206121" y="34354"/>
                    </a:lnTo>
                    <a:lnTo>
                      <a:pt x="0" y="154591"/>
                    </a:lnTo>
                    <a:cubicBezTo>
                      <a:pt x="3436" y="147720"/>
                      <a:pt x="6871" y="140850"/>
                      <a:pt x="6871" y="133979"/>
                    </a:cubicBezTo>
                    <a:cubicBezTo>
                      <a:pt x="6871" y="130543"/>
                      <a:pt x="3436" y="123673"/>
                      <a:pt x="0" y="120237"/>
                    </a:cubicBez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43" name="Freeform: Shape 342">
                <a:extLst>
                  <a:ext uri="{FF2B5EF4-FFF2-40B4-BE49-F238E27FC236}">
                    <a16:creationId xmlns:a16="http://schemas.microsoft.com/office/drawing/2014/main" id="{A7352FE4-70AA-499B-A4A1-E6F7C59605DC}"/>
                  </a:ext>
                </a:extLst>
              </p:cNvPr>
              <p:cNvSpPr/>
              <p:nvPr/>
            </p:nvSpPr>
            <p:spPr>
              <a:xfrm>
                <a:off x="16359079" y="4991563"/>
                <a:ext cx="54965" cy="64531"/>
              </a:xfrm>
              <a:custGeom>
                <a:avLst/>
                <a:gdLst>
                  <a:gd name="connsiteX0" fmla="*/ 30919 w 54965"/>
                  <a:gd name="connsiteY0" fmla="*/ 3435 h 64531"/>
                  <a:gd name="connsiteX1" fmla="*/ 30919 w 54965"/>
                  <a:gd name="connsiteY1" fmla="*/ 3435 h 64531"/>
                  <a:gd name="connsiteX2" fmla="*/ 44660 w 54965"/>
                  <a:gd name="connsiteY2" fmla="*/ 0 h 64531"/>
                  <a:gd name="connsiteX3" fmla="*/ 51530 w 54965"/>
                  <a:gd name="connsiteY3" fmla="*/ 3435 h 64531"/>
                  <a:gd name="connsiteX4" fmla="*/ 54966 w 54965"/>
                  <a:gd name="connsiteY4" fmla="*/ 17177 h 64531"/>
                  <a:gd name="connsiteX5" fmla="*/ 48096 w 54965"/>
                  <a:gd name="connsiteY5" fmla="*/ 37789 h 64531"/>
                  <a:gd name="connsiteX6" fmla="*/ 27483 w 54965"/>
                  <a:gd name="connsiteY6" fmla="*/ 61836 h 64531"/>
                  <a:gd name="connsiteX7" fmla="*/ 0 w 54965"/>
                  <a:gd name="connsiteY7" fmla="*/ 48095 h 64531"/>
                  <a:gd name="connsiteX8" fmla="*/ 3436 w 54965"/>
                  <a:gd name="connsiteY8" fmla="*/ 34354 h 64531"/>
                  <a:gd name="connsiteX9" fmla="*/ 30919 w 54965"/>
                  <a:gd name="connsiteY9" fmla="*/ 3435 h 6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65" h="64531">
                    <a:moveTo>
                      <a:pt x="30919" y="3435"/>
                    </a:moveTo>
                    <a:cubicBezTo>
                      <a:pt x="34354" y="3435"/>
                      <a:pt x="34354" y="3435"/>
                      <a:pt x="30919" y="3435"/>
                    </a:cubicBezTo>
                    <a:cubicBezTo>
                      <a:pt x="37789" y="0"/>
                      <a:pt x="41225" y="0"/>
                      <a:pt x="44660" y="0"/>
                    </a:cubicBezTo>
                    <a:cubicBezTo>
                      <a:pt x="48096" y="0"/>
                      <a:pt x="51530" y="0"/>
                      <a:pt x="51530" y="3435"/>
                    </a:cubicBezTo>
                    <a:cubicBezTo>
                      <a:pt x="54966" y="6871"/>
                      <a:pt x="54966" y="10306"/>
                      <a:pt x="54966" y="17177"/>
                    </a:cubicBezTo>
                    <a:cubicBezTo>
                      <a:pt x="54966" y="24047"/>
                      <a:pt x="51530" y="30918"/>
                      <a:pt x="48096" y="37789"/>
                    </a:cubicBezTo>
                    <a:cubicBezTo>
                      <a:pt x="44660" y="48095"/>
                      <a:pt x="34354" y="54965"/>
                      <a:pt x="27483" y="61836"/>
                    </a:cubicBezTo>
                    <a:cubicBezTo>
                      <a:pt x="13742" y="68707"/>
                      <a:pt x="0" y="61836"/>
                      <a:pt x="0" y="48095"/>
                    </a:cubicBezTo>
                    <a:cubicBezTo>
                      <a:pt x="0" y="44660"/>
                      <a:pt x="0" y="41224"/>
                      <a:pt x="3436" y="34354"/>
                    </a:cubicBezTo>
                    <a:cubicBezTo>
                      <a:pt x="13742" y="24047"/>
                      <a:pt x="20612" y="10306"/>
                      <a:pt x="30919" y="3435"/>
                    </a:cubicBezTo>
                    <a:close/>
                  </a:path>
                </a:pathLst>
              </a:custGeom>
              <a:solidFill>
                <a:srgbClr val="BA420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44" name="Freeform: Shape 343">
                <a:extLst>
                  <a:ext uri="{FF2B5EF4-FFF2-40B4-BE49-F238E27FC236}">
                    <a16:creationId xmlns:a16="http://schemas.microsoft.com/office/drawing/2014/main" id="{BA669C48-088F-43AD-BF98-B06BFFC977F3}"/>
                  </a:ext>
                </a:extLst>
              </p:cNvPr>
              <p:cNvSpPr/>
              <p:nvPr/>
            </p:nvSpPr>
            <p:spPr>
              <a:xfrm>
                <a:off x="15905613" y="4462519"/>
                <a:ext cx="786694" cy="1102747"/>
              </a:xfrm>
              <a:custGeom>
                <a:avLst/>
                <a:gdLst>
                  <a:gd name="connsiteX0" fmla="*/ 0 w 786694"/>
                  <a:gd name="connsiteY0" fmla="*/ 755777 h 1102747"/>
                  <a:gd name="connsiteX1" fmla="*/ 0 w 786694"/>
                  <a:gd name="connsiteY1" fmla="*/ 735165 h 1102747"/>
                  <a:gd name="connsiteX2" fmla="*/ 0 w 786694"/>
                  <a:gd name="connsiteY2" fmla="*/ 724859 h 1102747"/>
                  <a:gd name="connsiteX3" fmla="*/ 0 w 786694"/>
                  <a:gd name="connsiteY3" fmla="*/ 721424 h 1102747"/>
                  <a:gd name="connsiteX4" fmla="*/ 0 w 786694"/>
                  <a:gd name="connsiteY4" fmla="*/ 714553 h 1102747"/>
                  <a:gd name="connsiteX5" fmla="*/ 3436 w 786694"/>
                  <a:gd name="connsiteY5" fmla="*/ 693941 h 1102747"/>
                  <a:gd name="connsiteX6" fmla="*/ 6870 w 786694"/>
                  <a:gd name="connsiteY6" fmla="*/ 673329 h 1102747"/>
                  <a:gd name="connsiteX7" fmla="*/ 10306 w 786694"/>
                  <a:gd name="connsiteY7" fmla="*/ 652717 h 1102747"/>
                  <a:gd name="connsiteX8" fmla="*/ 13741 w 786694"/>
                  <a:gd name="connsiteY8" fmla="*/ 632105 h 1102747"/>
                  <a:gd name="connsiteX9" fmla="*/ 17177 w 786694"/>
                  <a:gd name="connsiteY9" fmla="*/ 625234 h 1102747"/>
                  <a:gd name="connsiteX10" fmla="*/ 17177 w 786694"/>
                  <a:gd name="connsiteY10" fmla="*/ 621799 h 1102747"/>
                  <a:gd name="connsiteX11" fmla="*/ 20612 w 786694"/>
                  <a:gd name="connsiteY11" fmla="*/ 611492 h 1102747"/>
                  <a:gd name="connsiteX12" fmla="*/ 27482 w 786694"/>
                  <a:gd name="connsiteY12" fmla="*/ 587445 h 1102747"/>
                  <a:gd name="connsiteX13" fmla="*/ 30918 w 786694"/>
                  <a:gd name="connsiteY13" fmla="*/ 570268 h 1102747"/>
                  <a:gd name="connsiteX14" fmla="*/ 30918 w 786694"/>
                  <a:gd name="connsiteY14" fmla="*/ 566833 h 1102747"/>
                  <a:gd name="connsiteX15" fmla="*/ 30918 w 786694"/>
                  <a:gd name="connsiteY15" fmla="*/ 563398 h 1102747"/>
                  <a:gd name="connsiteX16" fmla="*/ 37789 w 786694"/>
                  <a:gd name="connsiteY16" fmla="*/ 542785 h 1102747"/>
                  <a:gd name="connsiteX17" fmla="*/ 44659 w 786694"/>
                  <a:gd name="connsiteY17" fmla="*/ 522174 h 1102747"/>
                  <a:gd name="connsiteX18" fmla="*/ 44659 w 786694"/>
                  <a:gd name="connsiteY18" fmla="*/ 518738 h 1102747"/>
                  <a:gd name="connsiteX19" fmla="*/ 44659 w 786694"/>
                  <a:gd name="connsiteY19" fmla="*/ 515303 h 1102747"/>
                  <a:gd name="connsiteX20" fmla="*/ 48095 w 786694"/>
                  <a:gd name="connsiteY20" fmla="*/ 501561 h 1102747"/>
                  <a:gd name="connsiteX21" fmla="*/ 54966 w 786694"/>
                  <a:gd name="connsiteY21" fmla="*/ 480949 h 1102747"/>
                  <a:gd name="connsiteX22" fmla="*/ 61836 w 786694"/>
                  <a:gd name="connsiteY22" fmla="*/ 467208 h 1102747"/>
                  <a:gd name="connsiteX23" fmla="*/ 61836 w 786694"/>
                  <a:gd name="connsiteY23" fmla="*/ 463772 h 1102747"/>
                  <a:gd name="connsiteX24" fmla="*/ 61836 w 786694"/>
                  <a:gd name="connsiteY24" fmla="*/ 460337 h 1102747"/>
                  <a:gd name="connsiteX25" fmla="*/ 72143 w 786694"/>
                  <a:gd name="connsiteY25" fmla="*/ 439725 h 1102747"/>
                  <a:gd name="connsiteX26" fmla="*/ 82448 w 786694"/>
                  <a:gd name="connsiteY26" fmla="*/ 415678 h 1102747"/>
                  <a:gd name="connsiteX27" fmla="*/ 85884 w 786694"/>
                  <a:gd name="connsiteY27" fmla="*/ 412242 h 1102747"/>
                  <a:gd name="connsiteX28" fmla="*/ 89319 w 786694"/>
                  <a:gd name="connsiteY28" fmla="*/ 408807 h 1102747"/>
                  <a:gd name="connsiteX29" fmla="*/ 99625 w 786694"/>
                  <a:gd name="connsiteY29" fmla="*/ 391630 h 1102747"/>
                  <a:gd name="connsiteX30" fmla="*/ 113366 w 786694"/>
                  <a:gd name="connsiteY30" fmla="*/ 371018 h 1102747"/>
                  <a:gd name="connsiteX31" fmla="*/ 120237 w 786694"/>
                  <a:gd name="connsiteY31" fmla="*/ 360712 h 1102747"/>
                  <a:gd name="connsiteX32" fmla="*/ 123673 w 786694"/>
                  <a:gd name="connsiteY32" fmla="*/ 357277 h 1102747"/>
                  <a:gd name="connsiteX33" fmla="*/ 133978 w 786694"/>
                  <a:gd name="connsiteY33" fmla="*/ 340100 h 1102747"/>
                  <a:gd name="connsiteX34" fmla="*/ 151155 w 786694"/>
                  <a:gd name="connsiteY34" fmla="*/ 312617 h 1102747"/>
                  <a:gd name="connsiteX35" fmla="*/ 154591 w 786694"/>
                  <a:gd name="connsiteY35" fmla="*/ 309182 h 1102747"/>
                  <a:gd name="connsiteX36" fmla="*/ 182073 w 786694"/>
                  <a:gd name="connsiteY36" fmla="*/ 271393 h 1102747"/>
                  <a:gd name="connsiteX37" fmla="*/ 202685 w 786694"/>
                  <a:gd name="connsiteY37" fmla="*/ 247346 h 1102747"/>
                  <a:gd name="connsiteX38" fmla="*/ 219862 w 786694"/>
                  <a:gd name="connsiteY38" fmla="*/ 226733 h 1102747"/>
                  <a:gd name="connsiteX39" fmla="*/ 237039 w 786694"/>
                  <a:gd name="connsiteY39" fmla="*/ 206121 h 1102747"/>
                  <a:gd name="connsiteX40" fmla="*/ 254216 w 786694"/>
                  <a:gd name="connsiteY40" fmla="*/ 188944 h 1102747"/>
                  <a:gd name="connsiteX41" fmla="*/ 257651 w 786694"/>
                  <a:gd name="connsiteY41" fmla="*/ 185509 h 1102747"/>
                  <a:gd name="connsiteX42" fmla="*/ 261087 w 786694"/>
                  <a:gd name="connsiteY42" fmla="*/ 182074 h 1102747"/>
                  <a:gd name="connsiteX43" fmla="*/ 271392 w 786694"/>
                  <a:gd name="connsiteY43" fmla="*/ 168332 h 1102747"/>
                  <a:gd name="connsiteX44" fmla="*/ 288569 w 786694"/>
                  <a:gd name="connsiteY44" fmla="*/ 151156 h 1102747"/>
                  <a:gd name="connsiteX45" fmla="*/ 295440 w 786694"/>
                  <a:gd name="connsiteY45" fmla="*/ 144285 h 1102747"/>
                  <a:gd name="connsiteX46" fmla="*/ 298875 w 786694"/>
                  <a:gd name="connsiteY46" fmla="*/ 140850 h 1102747"/>
                  <a:gd name="connsiteX47" fmla="*/ 309182 w 786694"/>
                  <a:gd name="connsiteY47" fmla="*/ 133979 h 1102747"/>
                  <a:gd name="connsiteX48" fmla="*/ 329794 w 786694"/>
                  <a:gd name="connsiteY48" fmla="*/ 116802 h 1102747"/>
                  <a:gd name="connsiteX49" fmla="*/ 336664 w 786694"/>
                  <a:gd name="connsiteY49" fmla="*/ 109932 h 1102747"/>
                  <a:gd name="connsiteX50" fmla="*/ 340099 w 786694"/>
                  <a:gd name="connsiteY50" fmla="*/ 106496 h 1102747"/>
                  <a:gd name="connsiteX51" fmla="*/ 346971 w 786694"/>
                  <a:gd name="connsiteY51" fmla="*/ 103061 h 1102747"/>
                  <a:gd name="connsiteX52" fmla="*/ 364147 w 786694"/>
                  <a:gd name="connsiteY52" fmla="*/ 89319 h 1102747"/>
                  <a:gd name="connsiteX53" fmla="*/ 377889 w 786694"/>
                  <a:gd name="connsiteY53" fmla="*/ 79013 h 1102747"/>
                  <a:gd name="connsiteX54" fmla="*/ 381324 w 786694"/>
                  <a:gd name="connsiteY54" fmla="*/ 75578 h 1102747"/>
                  <a:gd name="connsiteX55" fmla="*/ 384759 w 786694"/>
                  <a:gd name="connsiteY55" fmla="*/ 75578 h 1102747"/>
                  <a:gd name="connsiteX56" fmla="*/ 401935 w 786694"/>
                  <a:gd name="connsiteY56" fmla="*/ 65272 h 1102747"/>
                  <a:gd name="connsiteX57" fmla="*/ 419112 w 786694"/>
                  <a:gd name="connsiteY57" fmla="*/ 54966 h 1102747"/>
                  <a:gd name="connsiteX58" fmla="*/ 422548 w 786694"/>
                  <a:gd name="connsiteY58" fmla="*/ 51530 h 1102747"/>
                  <a:gd name="connsiteX59" fmla="*/ 436289 w 786694"/>
                  <a:gd name="connsiteY59" fmla="*/ 44660 h 1102747"/>
                  <a:gd name="connsiteX60" fmla="*/ 453466 w 786694"/>
                  <a:gd name="connsiteY60" fmla="*/ 34354 h 1102747"/>
                  <a:gd name="connsiteX61" fmla="*/ 463772 w 786694"/>
                  <a:gd name="connsiteY61" fmla="*/ 27483 h 1102747"/>
                  <a:gd name="connsiteX62" fmla="*/ 467208 w 786694"/>
                  <a:gd name="connsiteY62" fmla="*/ 27483 h 1102747"/>
                  <a:gd name="connsiteX63" fmla="*/ 470642 w 786694"/>
                  <a:gd name="connsiteY63" fmla="*/ 27483 h 1102747"/>
                  <a:gd name="connsiteX64" fmla="*/ 487819 w 786694"/>
                  <a:gd name="connsiteY64" fmla="*/ 20612 h 1102747"/>
                  <a:gd name="connsiteX65" fmla="*/ 504996 w 786694"/>
                  <a:gd name="connsiteY65" fmla="*/ 13742 h 1102747"/>
                  <a:gd name="connsiteX66" fmla="*/ 508431 w 786694"/>
                  <a:gd name="connsiteY66" fmla="*/ 13742 h 1102747"/>
                  <a:gd name="connsiteX67" fmla="*/ 511867 w 786694"/>
                  <a:gd name="connsiteY67" fmla="*/ 13742 h 1102747"/>
                  <a:gd name="connsiteX68" fmla="*/ 522173 w 786694"/>
                  <a:gd name="connsiteY68" fmla="*/ 10306 h 1102747"/>
                  <a:gd name="connsiteX69" fmla="*/ 539349 w 786694"/>
                  <a:gd name="connsiteY69" fmla="*/ 6871 h 1102747"/>
                  <a:gd name="connsiteX70" fmla="*/ 546220 w 786694"/>
                  <a:gd name="connsiteY70" fmla="*/ 3436 h 1102747"/>
                  <a:gd name="connsiteX71" fmla="*/ 549656 w 786694"/>
                  <a:gd name="connsiteY71" fmla="*/ 3436 h 1102747"/>
                  <a:gd name="connsiteX72" fmla="*/ 556526 w 786694"/>
                  <a:gd name="connsiteY72" fmla="*/ 3436 h 1102747"/>
                  <a:gd name="connsiteX73" fmla="*/ 573703 w 786694"/>
                  <a:gd name="connsiteY73" fmla="*/ 0 h 1102747"/>
                  <a:gd name="connsiteX74" fmla="*/ 584010 w 786694"/>
                  <a:gd name="connsiteY74" fmla="*/ 0 h 1102747"/>
                  <a:gd name="connsiteX75" fmla="*/ 587445 w 786694"/>
                  <a:gd name="connsiteY75" fmla="*/ 0 h 1102747"/>
                  <a:gd name="connsiteX76" fmla="*/ 590880 w 786694"/>
                  <a:gd name="connsiteY76" fmla="*/ 0 h 1102747"/>
                  <a:gd name="connsiteX77" fmla="*/ 611492 w 786694"/>
                  <a:gd name="connsiteY77" fmla="*/ 0 h 1102747"/>
                  <a:gd name="connsiteX78" fmla="*/ 621799 w 786694"/>
                  <a:gd name="connsiteY78" fmla="*/ 0 h 1102747"/>
                  <a:gd name="connsiteX79" fmla="*/ 628669 w 786694"/>
                  <a:gd name="connsiteY79" fmla="*/ 0 h 1102747"/>
                  <a:gd name="connsiteX80" fmla="*/ 635540 w 786694"/>
                  <a:gd name="connsiteY80" fmla="*/ 0 h 1102747"/>
                  <a:gd name="connsiteX81" fmla="*/ 659587 w 786694"/>
                  <a:gd name="connsiteY81" fmla="*/ 3436 h 1102747"/>
                  <a:gd name="connsiteX82" fmla="*/ 666458 w 786694"/>
                  <a:gd name="connsiteY82" fmla="*/ 3436 h 1102747"/>
                  <a:gd name="connsiteX83" fmla="*/ 690506 w 786694"/>
                  <a:gd name="connsiteY83" fmla="*/ 10306 h 1102747"/>
                  <a:gd name="connsiteX84" fmla="*/ 693940 w 786694"/>
                  <a:gd name="connsiteY84" fmla="*/ 10306 h 1102747"/>
                  <a:gd name="connsiteX85" fmla="*/ 728294 w 786694"/>
                  <a:gd name="connsiteY85" fmla="*/ 24048 h 1102747"/>
                  <a:gd name="connsiteX86" fmla="*/ 786695 w 786694"/>
                  <a:gd name="connsiteY86" fmla="*/ 58401 h 1102747"/>
                  <a:gd name="connsiteX87" fmla="*/ 752341 w 786694"/>
                  <a:gd name="connsiteY87" fmla="*/ 44660 h 1102747"/>
                  <a:gd name="connsiteX88" fmla="*/ 724859 w 786694"/>
                  <a:gd name="connsiteY88" fmla="*/ 37789 h 1102747"/>
                  <a:gd name="connsiteX89" fmla="*/ 717988 w 786694"/>
                  <a:gd name="connsiteY89" fmla="*/ 37789 h 1102747"/>
                  <a:gd name="connsiteX90" fmla="*/ 687070 w 786694"/>
                  <a:gd name="connsiteY90" fmla="*/ 34354 h 1102747"/>
                  <a:gd name="connsiteX91" fmla="*/ 680199 w 786694"/>
                  <a:gd name="connsiteY91" fmla="*/ 34354 h 1102747"/>
                  <a:gd name="connsiteX92" fmla="*/ 649281 w 786694"/>
                  <a:gd name="connsiteY92" fmla="*/ 34354 h 1102747"/>
                  <a:gd name="connsiteX93" fmla="*/ 645845 w 786694"/>
                  <a:gd name="connsiteY93" fmla="*/ 34354 h 1102747"/>
                  <a:gd name="connsiteX94" fmla="*/ 611492 w 786694"/>
                  <a:gd name="connsiteY94" fmla="*/ 41225 h 1102747"/>
                  <a:gd name="connsiteX95" fmla="*/ 608056 w 786694"/>
                  <a:gd name="connsiteY95" fmla="*/ 41225 h 1102747"/>
                  <a:gd name="connsiteX96" fmla="*/ 570268 w 786694"/>
                  <a:gd name="connsiteY96" fmla="*/ 51530 h 1102747"/>
                  <a:gd name="connsiteX97" fmla="*/ 566833 w 786694"/>
                  <a:gd name="connsiteY97" fmla="*/ 51530 h 1102747"/>
                  <a:gd name="connsiteX98" fmla="*/ 525608 w 786694"/>
                  <a:gd name="connsiteY98" fmla="*/ 68707 h 1102747"/>
                  <a:gd name="connsiteX99" fmla="*/ 522173 w 786694"/>
                  <a:gd name="connsiteY99" fmla="*/ 68707 h 1102747"/>
                  <a:gd name="connsiteX100" fmla="*/ 480949 w 786694"/>
                  <a:gd name="connsiteY100" fmla="*/ 89319 h 1102747"/>
                  <a:gd name="connsiteX101" fmla="*/ 439724 w 786694"/>
                  <a:gd name="connsiteY101" fmla="*/ 116802 h 1102747"/>
                  <a:gd name="connsiteX102" fmla="*/ 436289 w 786694"/>
                  <a:gd name="connsiteY102" fmla="*/ 120237 h 1102747"/>
                  <a:gd name="connsiteX103" fmla="*/ 398501 w 786694"/>
                  <a:gd name="connsiteY103" fmla="*/ 151156 h 1102747"/>
                  <a:gd name="connsiteX104" fmla="*/ 395065 w 786694"/>
                  <a:gd name="connsiteY104" fmla="*/ 154591 h 1102747"/>
                  <a:gd name="connsiteX105" fmla="*/ 357276 w 786694"/>
                  <a:gd name="connsiteY105" fmla="*/ 185509 h 1102747"/>
                  <a:gd name="connsiteX106" fmla="*/ 353841 w 786694"/>
                  <a:gd name="connsiteY106" fmla="*/ 188944 h 1102747"/>
                  <a:gd name="connsiteX107" fmla="*/ 319487 w 786694"/>
                  <a:gd name="connsiteY107" fmla="*/ 223298 h 1102747"/>
                  <a:gd name="connsiteX108" fmla="*/ 316052 w 786694"/>
                  <a:gd name="connsiteY108" fmla="*/ 226733 h 1102747"/>
                  <a:gd name="connsiteX109" fmla="*/ 278264 w 786694"/>
                  <a:gd name="connsiteY109" fmla="*/ 267957 h 1102747"/>
                  <a:gd name="connsiteX110" fmla="*/ 243910 w 786694"/>
                  <a:gd name="connsiteY110" fmla="*/ 312617 h 1102747"/>
                  <a:gd name="connsiteX111" fmla="*/ 212991 w 786694"/>
                  <a:gd name="connsiteY111" fmla="*/ 357277 h 1102747"/>
                  <a:gd name="connsiteX112" fmla="*/ 195814 w 786694"/>
                  <a:gd name="connsiteY112" fmla="*/ 384760 h 1102747"/>
                  <a:gd name="connsiteX113" fmla="*/ 182073 w 786694"/>
                  <a:gd name="connsiteY113" fmla="*/ 408807 h 1102747"/>
                  <a:gd name="connsiteX114" fmla="*/ 175203 w 786694"/>
                  <a:gd name="connsiteY114" fmla="*/ 419113 h 1102747"/>
                  <a:gd name="connsiteX115" fmla="*/ 154591 w 786694"/>
                  <a:gd name="connsiteY115" fmla="*/ 460337 h 1102747"/>
                  <a:gd name="connsiteX116" fmla="*/ 151155 w 786694"/>
                  <a:gd name="connsiteY116" fmla="*/ 463772 h 1102747"/>
                  <a:gd name="connsiteX117" fmla="*/ 127107 w 786694"/>
                  <a:gd name="connsiteY117" fmla="*/ 511867 h 1102747"/>
                  <a:gd name="connsiteX118" fmla="*/ 127107 w 786694"/>
                  <a:gd name="connsiteY118" fmla="*/ 515303 h 1102747"/>
                  <a:gd name="connsiteX119" fmla="*/ 106496 w 786694"/>
                  <a:gd name="connsiteY119" fmla="*/ 563398 h 1102747"/>
                  <a:gd name="connsiteX120" fmla="*/ 106496 w 786694"/>
                  <a:gd name="connsiteY120" fmla="*/ 566833 h 1102747"/>
                  <a:gd name="connsiteX121" fmla="*/ 89319 w 786694"/>
                  <a:gd name="connsiteY121" fmla="*/ 618363 h 1102747"/>
                  <a:gd name="connsiteX122" fmla="*/ 89319 w 786694"/>
                  <a:gd name="connsiteY122" fmla="*/ 621799 h 1102747"/>
                  <a:gd name="connsiteX123" fmla="*/ 75577 w 786694"/>
                  <a:gd name="connsiteY123" fmla="*/ 669893 h 1102747"/>
                  <a:gd name="connsiteX124" fmla="*/ 75577 w 786694"/>
                  <a:gd name="connsiteY124" fmla="*/ 673329 h 1102747"/>
                  <a:gd name="connsiteX125" fmla="*/ 65271 w 786694"/>
                  <a:gd name="connsiteY125" fmla="*/ 724859 h 1102747"/>
                  <a:gd name="connsiteX126" fmla="*/ 58400 w 786694"/>
                  <a:gd name="connsiteY126" fmla="*/ 776389 h 1102747"/>
                  <a:gd name="connsiteX127" fmla="*/ 58400 w 786694"/>
                  <a:gd name="connsiteY127" fmla="*/ 779825 h 1102747"/>
                  <a:gd name="connsiteX128" fmla="*/ 54966 w 786694"/>
                  <a:gd name="connsiteY128" fmla="*/ 827920 h 1102747"/>
                  <a:gd name="connsiteX129" fmla="*/ 58400 w 786694"/>
                  <a:gd name="connsiteY129" fmla="*/ 876014 h 1102747"/>
                  <a:gd name="connsiteX130" fmla="*/ 58400 w 786694"/>
                  <a:gd name="connsiteY130" fmla="*/ 879450 h 1102747"/>
                  <a:gd name="connsiteX131" fmla="*/ 65271 w 786694"/>
                  <a:gd name="connsiteY131" fmla="*/ 920674 h 1102747"/>
                  <a:gd name="connsiteX132" fmla="*/ 65271 w 786694"/>
                  <a:gd name="connsiteY132" fmla="*/ 924109 h 1102747"/>
                  <a:gd name="connsiteX133" fmla="*/ 75577 w 786694"/>
                  <a:gd name="connsiteY133" fmla="*/ 958463 h 1102747"/>
                  <a:gd name="connsiteX134" fmla="*/ 79013 w 786694"/>
                  <a:gd name="connsiteY134" fmla="*/ 965334 h 1102747"/>
                  <a:gd name="connsiteX135" fmla="*/ 89319 w 786694"/>
                  <a:gd name="connsiteY135" fmla="*/ 996252 h 1102747"/>
                  <a:gd name="connsiteX136" fmla="*/ 89319 w 786694"/>
                  <a:gd name="connsiteY136" fmla="*/ 999687 h 1102747"/>
                  <a:gd name="connsiteX137" fmla="*/ 106496 w 786694"/>
                  <a:gd name="connsiteY137" fmla="*/ 1030605 h 1102747"/>
                  <a:gd name="connsiteX138" fmla="*/ 109931 w 786694"/>
                  <a:gd name="connsiteY138" fmla="*/ 1034041 h 1102747"/>
                  <a:gd name="connsiteX139" fmla="*/ 127107 w 786694"/>
                  <a:gd name="connsiteY139" fmla="*/ 1054653 h 1102747"/>
                  <a:gd name="connsiteX140" fmla="*/ 133978 w 786694"/>
                  <a:gd name="connsiteY140" fmla="*/ 1061524 h 1102747"/>
                  <a:gd name="connsiteX141" fmla="*/ 151155 w 786694"/>
                  <a:gd name="connsiteY141" fmla="*/ 1078700 h 1102747"/>
                  <a:gd name="connsiteX142" fmla="*/ 158026 w 786694"/>
                  <a:gd name="connsiteY142" fmla="*/ 1085571 h 1102747"/>
                  <a:gd name="connsiteX143" fmla="*/ 182073 w 786694"/>
                  <a:gd name="connsiteY143" fmla="*/ 1102748 h 1102747"/>
                  <a:gd name="connsiteX144" fmla="*/ 123673 w 786694"/>
                  <a:gd name="connsiteY144" fmla="*/ 1068394 h 1102747"/>
                  <a:gd name="connsiteX145" fmla="*/ 99625 w 786694"/>
                  <a:gd name="connsiteY145" fmla="*/ 1051217 h 1102747"/>
                  <a:gd name="connsiteX146" fmla="*/ 92754 w 786694"/>
                  <a:gd name="connsiteY146" fmla="*/ 1044347 h 1102747"/>
                  <a:gd name="connsiteX147" fmla="*/ 75577 w 786694"/>
                  <a:gd name="connsiteY147" fmla="*/ 1027170 h 1102747"/>
                  <a:gd name="connsiteX148" fmla="*/ 68707 w 786694"/>
                  <a:gd name="connsiteY148" fmla="*/ 1020299 h 1102747"/>
                  <a:gd name="connsiteX149" fmla="*/ 51530 w 786694"/>
                  <a:gd name="connsiteY149" fmla="*/ 999687 h 1102747"/>
                  <a:gd name="connsiteX150" fmla="*/ 48095 w 786694"/>
                  <a:gd name="connsiteY150" fmla="*/ 996252 h 1102747"/>
                  <a:gd name="connsiteX151" fmla="*/ 30918 w 786694"/>
                  <a:gd name="connsiteY151" fmla="*/ 965334 h 1102747"/>
                  <a:gd name="connsiteX152" fmla="*/ 27482 w 786694"/>
                  <a:gd name="connsiteY152" fmla="*/ 961898 h 1102747"/>
                  <a:gd name="connsiteX153" fmla="*/ 20612 w 786694"/>
                  <a:gd name="connsiteY153" fmla="*/ 941286 h 1102747"/>
                  <a:gd name="connsiteX154" fmla="*/ 17177 w 786694"/>
                  <a:gd name="connsiteY154" fmla="*/ 930980 h 1102747"/>
                  <a:gd name="connsiteX155" fmla="*/ 13741 w 786694"/>
                  <a:gd name="connsiteY155" fmla="*/ 924109 h 1102747"/>
                  <a:gd name="connsiteX156" fmla="*/ 10306 w 786694"/>
                  <a:gd name="connsiteY156" fmla="*/ 917239 h 1102747"/>
                  <a:gd name="connsiteX157" fmla="*/ 3436 w 786694"/>
                  <a:gd name="connsiteY157" fmla="*/ 896627 h 1102747"/>
                  <a:gd name="connsiteX158" fmla="*/ 3436 w 786694"/>
                  <a:gd name="connsiteY158" fmla="*/ 889756 h 1102747"/>
                  <a:gd name="connsiteX159" fmla="*/ 3436 w 786694"/>
                  <a:gd name="connsiteY159" fmla="*/ 886320 h 1102747"/>
                  <a:gd name="connsiteX160" fmla="*/ 3436 w 786694"/>
                  <a:gd name="connsiteY160" fmla="*/ 879450 h 1102747"/>
                  <a:gd name="connsiteX161" fmla="*/ 0 w 786694"/>
                  <a:gd name="connsiteY161" fmla="*/ 858838 h 1102747"/>
                  <a:gd name="connsiteX162" fmla="*/ 0 w 786694"/>
                  <a:gd name="connsiteY162" fmla="*/ 848532 h 1102747"/>
                  <a:gd name="connsiteX163" fmla="*/ 0 w 786694"/>
                  <a:gd name="connsiteY163" fmla="*/ 845096 h 1102747"/>
                  <a:gd name="connsiteX164" fmla="*/ 0 w 786694"/>
                  <a:gd name="connsiteY164" fmla="*/ 841661 h 1102747"/>
                  <a:gd name="connsiteX165" fmla="*/ 0 w 786694"/>
                  <a:gd name="connsiteY165" fmla="*/ 821049 h 1102747"/>
                  <a:gd name="connsiteX166" fmla="*/ 0 w 786694"/>
                  <a:gd name="connsiteY166" fmla="*/ 800437 h 1102747"/>
                  <a:gd name="connsiteX167" fmla="*/ 0 w 786694"/>
                  <a:gd name="connsiteY167" fmla="*/ 755777 h 110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786694" h="1102747">
                    <a:moveTo>
                      <a:pt x="0" y="755777"/>
                    </a:moveTo>
                    <a:cubicBezTo>
                      <a:pt x="0" y="748906"/>
                      <a:pt x="0" y="742036"/>
                      <a:pt x="0" y="735165"/>
                    </a:cubicBezTo>
                    <a:cubicBezTo>
                      <a:pt x="0" y="731730"/>
                      <a:pt x="0" y="728295"/>
                      <a:pt x="0" y="724859"/>
                    </a:cubicBezTo>
                    <a:cubicBezTo>
                      <a:pt x="0" y="724859"/>
                      <a:pt x="0" y="721424"/>
                      <a:pt x="0" y="721424"/>
                    </a:cubicBezTo>
                    <a:cubicBezTo>
                      <a:pt x="0" y="717988"/>
                      <a:pt x="0" y="717988"/>
                      <a:pt x="0" y="714553"/>
                    </a:cubicBezTo>
                    <a:cubicBezTo>
                      <a:pt x="0" y="707682"/>
                      <a:pt x="0" y="700812"/>
                      <a:pt x="3436" y="693941"/>
                    </a:cubicBezTo>
                    <a:cubicBezTo>
                      <a:pt x="3436" y="687070"/>
                      <a:pt x="6870" y="680199"/>
                      <a:pt x="6870" y="673329"/>
                    </a:cubicBezTo>
                    <a:cubicBezTo>
                      <a:pt x="6870" y="666458"/>
                      <a:pt x="10306" y="659588"/>
                      <a:pt x="10306" y="652717"/>
                    </a:cubicBezTo>
                    <a:cubicBezTo>
                      <a:pt x="10306" y="645846"/>
                      <a:pt x="13741" y="638975"/>
                      <a:pt x="13741" y="632105"/>
                    </a:cubicBezTo>
                    <a:cubicBezTo>
                      <a:pt x="13741" y="628669"/>
                      <a:pt x="13741" y="625234"/>
                      <a:pt x="17177" y="625234"/>
                    </a:cubicBezTo>
                    <a:cubicBezTo>
                      <a:pt x="17177" y="625234"/>
                      <a:pt x="17177" y="621799"/>
                      <a:pt x="17177" y="621799"/>
                    </a:cubicBezTo>
                    <a:cubicBezTo>
                      <a:pt x="17177" y="618363"/>
                      <a:pt x="17177" y="614928"/>
                      <a:pt x="20612" y="611492"/>
                    </a:cubicBezTo>
                    <a:cubicBezTo>
                      <a:pt x="24047" y="604622"/>
                      <a:pt x="24047" y="597751"/>
                      <a:pt x="27482" y="587445"/>
                    </a:cubicBezTo>
                    <a:cubicBezTo>
                      <a:pt x="27482" y="580574"/>
                      <a:pt x="30918" y="577139"/>
                      <a:pt x="30918" y="570268"/>
                    </a:cubicBezTo>
                    <a:cubicBezTo>
                      <a:pt x="30918" y="570268"/>
                      <a:pt x="30918" y="566833"/>
                      <a:pt x="30918" y="566833"/>
                    </a:cubicBezTo>
                    <a:cubicBezTo>
                      <a:pt x="30918" y="566833"/>
                      <a:pt x="30918" y="563398"/>
                      <a:pt x="30918" y="563398"/>
                    </a:cubicBezTo>
                    <a:cubicBezTo>
                      <a:pt x="34354" y="556527"/>
                      <a:pt x="34354" y="549656"/>
                      <a:pt x="37789" y="542785"/>
                    </a:cubicBezTo>
                    <a:cubicBezTo>
                      <a:pt x="41224" y="535915"/>
                      <a:pt x="41224" y="529044"/>
                      <a:pt x="44659" y="522174"/>
                    </a:cubicBezTo>
                    <a:cubicBezTo>
                      <a:pt x="44659" y="522174"/>
                      <a:pt x="44659" y="518738"/>
                      <a:pt x="44659" y="518738"/>
                    </a:cubicBezTo>
                    <a:cubicBezTo>
                      <a:pt x="44659" y="518738"/>
                      <a:pt x="44659" y="515303"/>
                      <a:pt x="44659" y="515303"/>
                    </a:cubicBezTo>
                    <a:cubicBezTo>
                      <a:pt x="44659" y="511867"/>
                      <a:pt x="48095" y="504997"/>
                      <a:pt x="48095" y="501561"/>
                    </a:cubicBezTo>
                    <a:cubicBezTo>
                      <a:pt x="51530" y="494691"/>
                      <a:pt x="54966" y="487820"/>
                      <a:pt x="54966" y="480949"/>
                    </a:cubicBezTo>
                    <a:cubicBezTo>
                      <a:pt x="58400" y="477514"/>
                      <a:pt x="58400" y="470643"/>
                      <a:pt x="61836" y="467208"/>
                    </a:cubicBezTo>
                    <a:cubicBezTo>
                      <a:pt x="61836" y="467208"/>
                      <a:pt x="61836" y="463772"/>
                      <a:pt x="61836" y="463772"/>
                    </a:cubicBezTo>
                    <a:cubicBezTo>
                      <a:pt x="61836" y="463772"/>
                      <a:pt x="61836" y="460337"/>
                      <a:pt x="61836" y="460337"/>
                    </a:cubicBezTo>
                    <a:cubicBezTo>
                      <a:pt x="65271" y="453467"/>
                      <a:pt x="68707" y="446596"/>
                      <a:pt x="72143" y="439725"/>
                    </a:cubicBezTo>
                    <a:cubicBezTo>
                      <a:pt x="75577" y="432854"/>
                      <a:pt x="79013" y="425984"/>
                      <a:pt x="82448" y="415678"/>
                    </a:cubicBezTo>
                    <a:cubicBezTo>
                      <a:pt x="82448" y="415678"/>
                      <a:pt x="82448" y="412242"/>
                      <a:pt x="85884" y="412242"/>
                    </a:cubicBezTo>
                    <a:cubicBezTo>
                      <a:pt x="85884" y="412242"/>
                      <a:pt x="85884" y="408807"/>
                      <a:pt x="89319" y="408807"/>
                    </a:cubicBezTo>
                    <a:cubicBezTo>
                      <a:pt x="92754" y="401936"/>
                      <a:pt x="96189" y="398501"/>
                      <a:pt x="99625" y="391630"/>
                    </a:cubicBezTo>
                    <a:cubicBezTo>
                      <a:pt x="103061" y="384760"/>
                      <a:pt x="106496" y="377889"/>
                      <a:pt x="113366" y="371018"/>
                    </a:cubicBezTo>
                    <a:cubicBezTo>
                      <a:pt x="116802" y="367583"/>
                      <a:pt x="116802" y="364147"/>
                      <a:pt x="120237" y="360712"/>
                    </a:cubicBezTo>
                    <a:cubicBezTo>
                      <a:pt x="120237" y="360712"/>
                      <a:pt x="120237" y="357277"/>
                      <a:pt x="123673" y="357277"/>
                    </a:cubicBezTo>
                    <a:cubicBezTo>
                      <a:pt x="127107" y="350406"/>
                      <a:pt x="130543" y="343535"/>
                      <a:pt x="133978" y="340100"/>
                    </a:cubicBezTo>
                    <a:cubicBezTo>
                      <a:pt x="140850" y="329794"/>
                      <a:pt x="144284" y="322923"/>
                      <a:pt x="151155" y="312617"/>
                    </a:cubicBezTo>
                    <a:cubicBezTo>
                      <a:pt x="151155" y="312617"/>
                      <a:pt x="154591" y="309182"/>
                      <a:pt x="154591" y="309182"/>
                    </a:cubicBezTo>
                    <a:cubicBezTo>
                      <a:pt x="164896" y="295440"/>
                      <a:pt x="171768" y="285134"/>
                      <a:pt x="182073" y="271393"/>
                    </a:cubicBezTo>
                    <a:cubicBezTo>
                      <a:pt x="188944" y="261087"/>
                      <a:pt x="195814" y="254216"/>
                      <a:pt x="202685" y="247346"/>
                    </a:cubicBezTo>
                    <a:cubicBezTo>
                      <a:pt x="209557" y="240475"/>
                      <a:pt x="212991" y="233604"/>
                      <a:pt x="219862" y="226733"/>
                    </a:cubicBezTo>
                    <a:cubicBezTo>
                      <a:pt x="226733" y="219863"/>
                      <a:pt x="230168" y="212992"/>
                      <a:pt x="237039" y="206121"/>
                    </a:cubicBezTo>
                    <a:cubicBezTo>
                      <a:pt x="243910" y="199250"/>
                      <a:pt x="247345" y="192380"/>
                      <a:pt x="254216" y="188944"/>
                    </a:cubicBezTo>
                    <a:cubicBezTo>
                      <a:pt x="254216" y="188944"/>
                      <a:pt x="257651" y="185509"/>
                      <a:pt x="257651" y="185509"/>
                    </a:cubicBezTo>
                    <a:cubicBezTo>
                      <a:pt x="257651" y="185509"/>
                      <a:pt x="261087" y="182074"/>
                      <a:pt x="261087" y="182074"/>
                    </a:cubicBezTo>
                    <a:cubicBezTo>
                      <a:pt x="264521" y="178639"/>
                      <a:pt x="267957" y="175203"/>
                      <a:pt x="271392" y="168332"/>
                    </a:cubicBezTo>
                    <a:cubicBezTo>
                      <a:pt x="278264" y="161462"/>
                      <a:pt x="281698" y="158026"/>
                      <a:pt x="288569" y="151156"/>
                    </a:cubicBezTo>
                    <a:cubicBezTo>
                      <a:pt x="292005" y="147720"/>
                      <a:pt x="292005" y="147720"/>
                      <a:pt x="295440" y="144285"/>
                    </a:cubicBezTo>
                    <a:cubicBezTo>
                      <a:pt x="295440" y="144285"/>
                      <a:pt x="298875" y="140850"/>
                      <a:pt x="298875" y="140850"/>
                    </a:cubicBezTo>
                    <a:cubicBezTo>
                      <a:pt x="302310" y="137414"/>
                      <a:pt x="305746" y="133979"/>
                      <a:pt x="309182" y="133979"/>
                    </a:cubicBezTo>
                    <a:cubicBezTo>
                      <a:pt x="316052" y="127108"/>
                      <a:pt x="322923" y="123673"/>
                      <a:pt x="329794" y="116802"/>
                    </a:cubicBezTo>
                    <a:cubicBezTo>
                      <a:pt x="333228" y="113367"/>
                      <a:pt x="336664" y="113367"/>
                      <a:pt x="336664" y="109932"/>
                    </a:cubicBezTo>
                    <a:cubicBezTo>
                      <a:pt x="336664" y="109932"/>
                      <a:pt x="340099" y="106496"/>
                      <a:pt x="340099" y="106496"/>
                    </a:cubicBezTo>
                    <a:cubicBezTo>
                      <a:pt x="343535" y="106496"/>
                      <a:pt x="343535" y="103061"/>
                      <a:pt x="346971" y="103061"/>
                    </a:cubicBezTo>
                    <a:cubicBezTo>
                      <a:pt x="353841" y="99625"/>
                      <a:pt x="360712" y="92755"/>
                      <a:pt x="364147" y="89319"/>
                    </a:cubicBezTo>
                    <a:cubicBezTo>
                      <a:pt x="367582" y="85884"/>
                      <a:pt x="374453" y="82449"/>
                      <a:pt x="377889" y="79013"/>
                    </a:cubicBezTo>
                    <a:cubicBezTo>
                      <a:pt x="377889" y="79013"/>
                      <a:pt x="381324" y="79013"/>
                      <a:pt x="381324" y="75578"/>
                    </a:cubicBezTo>
                    <a:cubicBezTo>
                      <a:pt x="381324" y="75578"/>
                      <a:pt x="381324" y="75578"/>
                      <a:pt x="384759" y="75578"/>
                    </a:cubicBezTo>
                    <a:cubicBezTo>
                      <a:pt x="391630" y="72143"/>
                      <a:pt x="398501" y="68707"/>
                      <a:pt x="401935" y="65272"/>
                    </a:cubicBezTo>
                    <a:cubicBezTo>
                      <a:pt x="408806" y="61836"/>
                      <a:pt x="415678" y="58401"/>
                      <a:pt x="419112" y="54966"/>
                    </a:cubicBezTo>
                    <a:cubicBezTo>
                      <a:pt x="419112" y="54966"/>
                      <a:pt x="422548" y="54966"/>
                      <a:pt x="422548" y="51530"/>
                    </a:cubicBezTo>
                    <a:cubicBezTo>
                      <a:pt x="425983" y="48095"/>
                      <a:pt x="432854" y="48095"/>
                      <a:pt x="436289" y="44660"/>
                    </a:cubicBezTo>
                    <a:cubicBezTo>
                      <a:pt x="443160" y="41225"/>
                      <a:pt x="446596" y="37789"/>
                      <a:pt x="453466" y="34354"/>
                    </a:cubicBezTo>
                    <a:cubicBezTo>
                      <a:pt x="456901" y="30918"/>
                      <a:pt x="460337" y="30918"/>
                      <a:pt x="463772" y="27483"/>
                    </a:cubicBezTo>
                    <a:cubicBezTo>
                      <a:pt x="463772" y="27483"/>
                      <a:pt x="467208" y="27483"/>
                      <a:pt x="467208" y="27483"/>
                    </a:cubicBezTo>
                    <a:cubicBezTo>
                      <a:pt x="467208" y="27483"/>
                      <a:pt x="470642" y="27483"/>
                      <a:pt x="470642" y="27483"/>
                    </a:cubicBezTo>
                    <a:cubicBezTo>
                      <a:pt x="477513" y="24048"/>
                      <a:pt x="480949" y="24048"/>
                      <a:pt x="487819" y="20612"/>
                    </a:cubicBezTo>
                    <a:cubicBezTo>
                      <a:pt x="494690" y="17177"/>
                      <a:pt x="498126" y="17177"/>
                      <a:pt x="504996" y="13742"/>
                    </a:cubicBezTo>
                    <a:cubicBezTo>
                      <a:pt x="504996" y="13742"/>
                      <a:pt x="508431" y="13742"/>
                      <a:pt x="508431" y="13742"/>
                    </a:cubicBezTo>
                    <a:cubicBezTo>
                      <a:pt x="508431" y="13742"/>
                      <a:pt x="511867" y="13742"/>
                      <a:pt x="511867" y="13742"/>
                    </a:cubicBezTo>
                    <a:cubicBezTo>
                      <a:pt x="515303" y="13742"/>
                      <a:pt x="518738" y="10306"/>
                      <a:pt x="522173" y="10306"/>
                    </a:cubicBezTo>
                    <a:cubicBezTo>
                      <a:pt x="529044" y="6871"/>
                      <a:pt x="532479" y="6871"/>
                      <a:pt x="539349" y="6871"/>
                    </a:cubicBezTo>
                    <a:cubicBezTo>
                      <a:pt x="542785" y="6871"/>
                      <a:pt x="546220" y="6871"/>
                      <a:pt x="546220" y="3436"/>
                    </a:cubicBezTo>
                    <a:cubicBezTo>
                      <a:pt x="546220" y="3436"/>
                      <a:pt x="549656" y="3436"/>
                      <a:pt x="549656" y="3436"/>
                    </a:cubicBezTo>
                    <a:cubicBezTo>
                      <a:pt x="553092" y="3436"/>
                      <a:pt x="553092" y="3436"/>
                      <a:pt x="556526" y="3436"/>
                    </a:cubicBezTo>
                    <a:cubicBezTo>
                      <a:pt x="563397" y="3436"/>
                      <a:pt x="570268" y="0"/>
                      <a:pt x="573703" y="0"/>
                    </a:cubicBezTo>
                    <a:cubicBezTo>
                      <a:pt x="577138" y="0"/>
                      <a:pt x="580574" y="0"/>
                      <a:pt x="584010" y="0"/>
                    </a:cubicBezTo>
                    <a:cubicBezTo>
                      <a:pt x="584010" y="0"/>
                      <a:pt x="587445" y="0"/>
                      <a:pt x="587445" y="0"/>
                    </a:cubicBezTo>
                    <a:cubicBezTo>
                      <a:pt x="587445" y="0"/>
                      <a:pt x="590880" y="0"/>
                      <a:pt x="590880" y="0"/>
                    </a:cubicBezTo>
                    <a:cubicBezTo>
                      <a:pt x="597751" y="0"/>
                      <a:pt x="604622" y="0"/>
                      <a:pt x="611492" y="0"/>
                    </a:cubicBezTo>
                    <a:cubicBezTo>
                      <a:pt x="614927" y="0"/>
                      <a:pt x="618363" y="0"/>
                      <a:pt x="621799" y="0"/>
                    </a:cubicBezTo>
                    <a:cubicBezTo>
                      <a:pt x="625233" y="0"/>
                      <a:pt x="625233" y="0"/>
                      <a:pt x="628669" y="0"/>
                    </a:cubicBezTo>
                    <a:cubicBezTo>
                      <a:pt x="632104" y="0"/>
                      <a:pt x="632104" y="0"/>
                      <a:pt x="635540" y="0"/>
                    </a:cubicBezTo>
                    <a:cubicBezTo>
                      <a:pt x="642410" y="0"/>
                      <a:pt x="652717" y="3436"/>
                      <a:pt x="659587" y="3436"/>
                    </a:cubicBezTo>
                    <a:cubicBezTo>
                      <a:pt x="663022" y="3436"/>
                      <a:pt x="663022" y="3436"/>
                      <a:pt x="666458" y="3436"/>
                    </a:cubicBezTo>
                    <a:cubicBezTo>
                      <a:pt x="673329" y="6871"/>
                      <a:pt x="683634" y="6871"/>
                      <a:pt x="690506" y="10306"/>
                    </a:cubicBezTo>
                    <a:cubicBezTo>
                      <a:pt x="690506" y="10306"/>
                      <a:pt x="690506" y="10306"/>
                      <a:pt x="693940" y="10306"/>
                    </a:cubicBezTo>
                    <a:cubicBezTo>
                      <a:pt x="704247" y="13742"/>
                      <a:pt x="717988" y="20612"/>
                      <a:pt x="728294" y="24048"/>
                    </a:cubicBezTo>
                    <a:lnTo>
                      <a:pt x="786695" y="58401"/>
                    </a:lnTo>
                    <a:cubicBezTo>
                      <a:pt x="776389" y="51530"/>
                      <a:pt x="766083" y="48095"/>
                      <a:pt x="752341" y="44660"/>
                    </a:cubicBezTo>
                    <a:cubicBezTo>
                      <a:pt x="745470" y="41225"/>
                      <a:pt x="735165" y="37789"/>
                      <a:pt x="724859" y="37789"/>
                    </a:cubicBezTo>
                    <a:cubicBezTo>
                      <a:pt x="721424" y="37789"/>
                      <a:pt x="721424" y="37789"/>
                      <a:pt x="717988" y="37789"/>
                    </a:cubicBezTo>
                    <a:cubicBezTo>
                      <a:pt x="707682" y="34354"/>
                      <a:pt x="697376" y="34354"/>
                      <a:pt x="687070" y="34354"/>
                    </a:cubicBezTo>
                    <a:cubicBezTo>
                      <a:pt x="683634" y="34354"/>
                      <a:pt x="683634" y="34354"/>
                      <a:pt x="680199" y="34354"/>
                    </a:cubicBezTo>
                    <a:cubicBezTo>
                      <a:pt x="669893" y="34354"/>
                      <a:pt x="659587" y="34354"/>
                      <a:pt x="649281" y="34354"/>
                    </a:cubicBezTo>
                    <a:cubicBezTo>
                      <a:pt x="649281" y="34354"/>
                      <a:pt x="645845" y="34354"/>
                      <a:pt x="645845" y="34354"/>
                    </a:cubicBezTo>
                    <a:cubicBezTo>
                      <a:pt x="635540" y="34354"/>
                      <a:pt x="621799" y="37789"/>
                      <a:pt x="611492" y="41225"/>
                    </a:cubicBezTo>
                    <a:cubicBezTo>
                      <a:pt x="611492" y="41225"/>
                      <a:pt x="608056" y="41225"/>
                      <a:pt x="608056" y="41225"/>
                    </a:cubicBezTo>
                    <a:cubicBezTo>
                      <a:pt x="594315" y="44660"/>
                      <a:pt x="584010" y="48095"/>
                      <a:pt x="570268" y="51530"/>
                    </a:cubicBezTo>
                    <a:cubicBezTo>
                      <a:pt x="570268" y="51530"/>
                      <a:pt x="566833" y="51530"/>
                      <a:pt x="566833" y="51530"/>
                    </a:cubicBezTo>
                    <a:cubicBezTo>
                      <a:pt x="553092" y="54966"/>
                      <a:pt x="539349" y="61836"/>
                      <a:pt x="525608" y="68707"/>
                    </a:cubicBezTo>
                    <a:cubicBezTo>
                      <a:pt x="525608" y="68707"/>
                      <a:pt x="522173" y="68707"/>
                      <a:pt x="522173" y="68707"/>
                    </a:cubicBezTo>
                    <a:cubicBezTo>
                      <a:pt x="508431" y="75578"/>
                      <a:pt x="494690" y="82449"/>
                      <a:pt x="480949" y="89319"/>
                    </a:cubicBezTo>
                    <a:cubicBezTo>
                      <a:pt x="467208" y="96190"/>
                      <a:pt x="453466" y="106496"/>
                      <a:pt x="439724" y="116802"/>
                    </a:cubicBezTo>
                    <a:cubicBezTo>
                      <a:pt x="439724" y="116802"/>
                      <a:pt x="439724" y="116802"/>
                      <a:pt x="436289" y="120237"/>
                    </a:cubicBezTo>
                    <a:cubicBezTo>
                      <a:pt x="422548" y="130543"/>
                      <a:pt x="408806" y="140850"/>
                      <a:pt x="398501" y="151156"/>
                    </a:cubicBezTo>
                    <a:cubicBezTo>
                      <a:pt x="398501" y="151156"/>
                      <a:pt x="395065" y="154591"/>
                      <a:pt x="395065" y="154591"/>
                    </a:cubicBezTo>
                    <a:cubicBezTo>
                      <a:pt x="381324" y="164897"/>
                      <a:pt x="371017" y="175203"/>
                      <a:pt x="357276" y="185509"/>
                    </a:cubicBezTo>
                    <a:cubicBezTo>
                      <a:pt x="357276" y="185509"/>
                      <a:pt x="353841" y="188944"/>
                      <a:pt x="353841" y="188944"/>
                    </a:cubicBezTo>
                    <a:cubicBezTo>
                      <a:pt x="340099" y="199250"/>
                      <a:pt x="329794" y="212992"/>
                      <a:pt x="319487" y="223298"/>
                    </a:cubicBezTo>
                    <a:cubicBezTo>
                      <a:pt x="319487" y="223298"/>
                      <a:pt x="316052" y="226733"/>
                      <a:pt x="316052" y="226733"/>
                    </a:cubicBezTo>
                    <a:cubicBezTo>
                      <a:pt x="302310" y="240475"/>
                      <a:pt x="292005" y="254216"/>
                      <a:pt x="278264" y="267957"/>
                    </a:cubicBezTo>
                    <a:cubicBezTo>
                      <a:pt x="264521" y="281699"/>
                      <a:pt x="254216" y="298876"/>
                      <a:pt x="243910" y="312617"/>
                    </a:cubicBezTo>
                    <a:cubicBezTo>
                      <a:pt x="233603" y="326358"/>
                      <a:pt x="223298" y="340100"/>
                      <a:pt x="212991" y="357277"/>
                    </a:cubicBezTo>
                    <a:cubicBezTo>
                      <a:pt x="206121" y="367583"/>
                      <a:pt x="202685" y="374453"/>
                      <a:pt x="195814" y="384760"/>
                    </a:cubicBezTo>
                    <a:cubicBezTo>
                      <a:pt x="192380" y="391630"/>
                      <a:pt x="185509" y="398501"/>
                      <a:pt x="182073" y="408807"/>
                    </a:cubicBezTo>
                    <a:cubicBezTo>
                      <a:pt x="178638" y="412242"/>
                      <a:pt x="178638" y="415678"/>
                      <a:pt x="175203" y="419113"/>
                    </a:cubicBezTo>
                    <a:cubicBezTo>
                      <a:pt x="168332" y="432854"/>
                      <a:pt x="161461" y="446596"/>
                      <a:pt x="154591" y="460337"/>
                    </a:cubicBezTo>
                    <a:cubicBezTo>
                      <a:pt x="154591" y="460337"/>
                      <a:pt x="154591" y="463772"/>
                      <a:pt x="151155" y="463772"/>
                    </a:cubicBezTo>
                    <a:cubicBezTo>
                      <a:pt x="144284" y="480949"/>
                      <a:pt x="133978" y="498126"/>
                      <a:pt x="127107" y="511867"/>
                    </a:cubicBezTo>
                    <a:cubicBezTo>
                      <a:pt x="127107" y="511867"/>
                      <a:pt x="127107" y="511867"/>
                      <a:pt x="127107" y="515303"/>
                    </a:cubicBezTo>
                    <a:cubicBezTo>
                      <a:pt x="120237" y="532479"/>
                      <a:pt x="113366" y="549656"/>
                      <a:pt x="106496" y="563398"/>
                    </a:cubicBezTo>
                    <a:cubicBezTo>
                      <a:pt x="106496" y="563398"/>
                      <a:pt x="106496" y="566833"/>
                      <a:pt x="106496" y="566833"/>
                    </a:cubicBezTo>
                    <a:cubicBezTo>
                      <a:pt x="99625" y="584010"/>
                      <a:pt x="96189" y="601186"/>
                      <a:pt x="89319" y="618363"/>
                    </a:cubicBezTo>
                    <a:cubicBezTo>
                      <a:pt x="89319" y="618363"/>
                      <a:pt x="89319" y="621799"/>
                      <a:pt x="89319" y="621799"/>
                    </a:cubicBezTo>
                    <a:cubicBezTo>
                      <a:pt x="85884" y="638975"/>
                      <a:pt x="79013" y="656152"/>
                      <a:pt x="75577" y="669893"/>
                    </a:cubicBezTo>
                    <a:cubicBezTo>
                      <a:pt x="75577" y="669893"/>
                      <a:pt x="75577" y="673329"/>
                      <a:pt x="75577" y="673329"/>
                    </a:cubicBezTo>
                    <a:cubicBezTo>
                      <a:pt x="72143" y="690506"/>
                      <a:pt x="68707" y="707682"/>
                      <a:pt x="65271" y="724859"/>
                    </a:cubicBezTo>
                    <a:cubicBezTo>
                      <a:pt x="61836" y="742036"/>
                      <a:pt x="61836" y="759213"/>
                      <a:pt x="58400" y="776389"/>
                    </a:cubicBezTo>
                    <a:cubicBezTo>
                      <a:pt x="58400" y="776389"/>
                      <a:pt x="58400" y="779825"/>
                      <a:pt x="58400" y="779825"/>
                    </a:cubicBezTo>
                    <a:cubicBezTo>
                      <a:pt x="58400" y="797002"/>
                      <a:pt x="54966" y="814178"/>
                      <a:pt x="54966" y="827920"/>
                    </a:cubicBezTo>
                    <a:cubicBezTo>
                      <a:pt x="54966" y="845096"/>
                      <a:pt x="54966" y="858838"/>
                      <a:pt x="58400" y="876014"/>
                    </a:cubicBezTo>
                    <a:cubicBezTo>
                      <a:pt x="58400" y="876014"/>
                      <a:pt x="58400" y="879450"/>
                      <a:pt x="58400" y="879450"/>
                    </a:cubicBezTo>
                    <a:cubicBezTo>
                      <a:pt x="58400" y="893191"/>
                      <a:pt x="61836" y="906933"/>
                      <a:pt x="65271" y="920674"/>
                    </a:cubicBezTo>
                    <a:cubicBezTo>
                      <a:pt x="65271" y="920674"/>
                      <a:pt x="65271" y="924109"/>
                      <a:pt x="65271" y="924109"/>
                    </a:cubicBezTo>
                    <a:cubicBezTo>
                      <a:pt x="68707" y="937851"/>
                      <a:pt x="72143" y="948157"/>
                      <a:pt x="75577" y="958463"/>
                    </a:cubicBezTo>
                    <a:cubicBezTo>
                      <a:pt x="75577" y="961898"/>
                      <a:pt x="75577" y="961898"/>
                      <a:pt x="79013" y="965334"/>
                    </a:cubicBezTo>
                    <a:cubicBezTo>
                      <a:pt x="82448" y="975640"/>
                      <a:pt x="85884" y="985946"/>
                      <a:pt x="89319" y="996252"/>
                    </a:cubicBezTo>
                    <a:cubicBezTo>
                      <a:pt x="89319" y="996252"/>
                      <a:pt x="89319" y="999687"/>
                      <a:pt x="89319" y="999687"/>
                    </a:cubicBezTo>
                    <a:cubicBezTo>
                      <a:pt x="96189" y="1009993"/>
                      <a:pt x="99625" y="1020299"/>
                      <a:pt x="106496" y="1030605"/>
                    </a:cubicBezTo>
                    <a:cubicBezTo>
                      <a:pt x="106496" y="1030605"/>
                      <a:pt x="109931" y="1034041"/>
                      <a:pt x="109931" y="1034041"/>
                    </a:cubicBezTo>
                    <a:cubicBezTo>
                      <a:pt x="116802" y="1040911"/>
                      <a:pt x="120237" y="1047782"/>
                      <a:pt x="127107" y="1054653"/>
                    </a:cubicBezTo>
                    <a:cubicBezTo>
                      <a:pt x="130543" y="1058088"/>
                      <a:pt x="130543" y="1058088"/>
                      <a:pt x="133978" y="1061524"/>
                    </a:cubicBezTo>
                    <a:cubicBezTo>
                      <a:pt x="137414" y="1068394"/>
                      <a:pt x="144284" y="1071830"/>
                      <a:pt x="151155" y="1078700"/>
                    </a:cubicBezTo>
                    <a:cubicBezTo>
                      <a:pt x="154591" y="1082135"/>
                      <a:pt x="154591" y="1082135"/>
                      <a:pt x="158026" y="1085571"/>
                    </a:cubicBezTo>
                    <a:cubicBezTo>
                      <a:pt x="164896" y="1092441"/>
                      <a:pt x="175203" y="1099312"/>
                      <a:pt x="182073" y="1102748"/>
                    </a:cubicBezTo>
                    <a:lnTo>
                      <a:pt x="123673" y="1068394"/>
                    </a:lnTo>
                    <a:cubicBezTo>
                      <a:pt x="113366" y="1064959"/>
                      <a:pt x="106496" y="1058088"/>
                      <a:pt x="99625" y="1051217"/>
                    </a:cubicBezTo>
                    <a:cubicBezTo>
                      <a:pt x="96189" y="1047782"/>
                      <a:pt x="96189" y="1047782"/>
                      <a:pt x="92754" y="1044347"/>
                    </a:cubicBezTo>
                    <a:cubicBezTo>
                      <a:pt x="85884" y="1040911"/>
                      <a:pt x="82448" y="1034041"/>
                      <a:pt x="75577" y="1027170"/>
                    </a:cubicBezTo>
                    <a:cubicBezTo>
                      <a:pt x="72143" y="1023734"/>
                      <a:pt x="72143" y="1023734"/>
                      <a:pt x="68707" y="1020299"/>
                    </a:cubicBezTo>
                    <a:cubicBezTo>
                      <a:pt x="61836" y="1013428"/>
                      <a:pt x="58400" y="1006558"/>
                      <a:pt x="51530" y="999687"/>
                    </a:cubicBezTo>
                    <a:cubicBezTo>
                      <a:pt x="51530" y="999687"/>
                      <a:pt x="48095" y="996252"/>
                      <a:pt x="48095" y="996252"/>
                    </a:cubicBezTo>
                    <a:cubicBezTo>
                      <a:pt x="41224" y="985946"/>
                      <a:pt x="37789" y="975640"/>
                      <a:pt x="30918" y="965334"/>
                    </a:cubicBezTo>
                    <a:cubicBezTo>
                      <a:pt x="30918" y="961898"/>
                      <a:pt x="30918" y="961898"/>
                      <a:pt x="27482" y="961898"/>
                    </a:cubicBezTo>
                    <a:cubicBezTo>
                      <a:pt x="24047" y="955027"/>
                      <a:pt x="20612" y="948157"/>
                      <a:pt x="20612" y="941286"/>
                    </a:cubicBezTo>
                    <a:cubicBezTo>
                      <a:pt x="20612" y="937851"/>
                      <a:pt x="17177" y="934416"/>
                      <a:pt x="17177" y="930980"/>
                    </a:cubicBezTo>
                    <a:cubicBezTo>
                      <a:pt x="17177" y="927545"/>
                      <a:pt x="17177" y="927545"/>
                      <a:pt x="13741" y="924109"/>
                    </a:cubicBezTo>
                    <a:cubicBezTo>
                      <a:pt x="13741" y="920674"/>
                      <a:pt x="13741" y="920674"/>
                      <a:pt x="10306" y="917239"/>
                    </a:cubicBezTo>
                    <a:cubicBezTo>
                      <a:pt x="6870" y="910368"/>
                      <a:pt x="6870" y="903497"/>
                      <a:pt x="3436" y="896627"/>
                    </a:cubicBezTo>
                    <a:cubicBezTo>
                      <a:pt x="3436" y="893191"/>
                      <a:pt x="3436" y="889756"/>
                      <a:pt x="3436" y="889756"/>
                    </a:cubicBezTo>
                    <a:cubicBezTo>
                      <a:pt x="3436" y="889756"/>
                      <a:pt x="3436" y="886320"/>
                      <a:pt x="3436" y="886320"/>
                    </a:cubicBezTo>
                    <a:cubicBezTo>
                      <a:pt x="3436" y="882885"/>
                      <a:pt x="3436" y="882885"/>
                      <a:pt x="3436" y="879450"/>
                    </a:cubicBezTo>
                    <a:cubicBezTo>
                      <a:pt x="3436" y="872579"/>
                      <a:pt x="0" y="865709"/>
                      <a:pt x="0" y="858838"/>
                    </a:cubicBezTo>
                    <a:cubicBezTo>
                      <a:pt x="0" y="855402"/>
                      <a:pt x="0" y="851967"/>
                      <a:pt x="0" y="848532"/>
                    </a:cubicBezTo>
                    <a:cubicBezTo>
                      <a:pt x="0" y="848532"/>
                      <a:pt x="0" y="845096"/>
                      <a:pt x="0" y="845096"/>
                    </a:cubicBezTo>
                    <a:cubicBezTo>
                      <a:pt x="0" y="845096"/>
                      <a:pt x="0" y="841661"/>
                      <a:pt x="0" y="841661"/>
                    </a:cubicBezTo>
                    <a:cubicBezTo>
                      <a:pt x="0" y="834790"/>
                      <a:pt x="0" y="827920"/>
                      <a:pt x="0" y="821049"/>
                    </a:cubicBezTo>
                    <a:cubicBezTo>
                      <a:pt x="0" y="814178"/>
                      <a:pt x="0" y="807307"/>
                      <a:pt x="0" y="800437"/>
                    </a:cubicBezTo>
                    <a:cubicBezTo>
                      <a:pt x="0" y="769519"/>
                      <a:pt x="0" y="762648"/>
                      <a:pt x="0" y="755777"/>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grpSp>
          <p:nvGrpSpPr>
            <p:cNvPr id="345" name="Graphic 3">
              <a:extLst>
                <a:ext uri="{FF2B5EF4-FFF2-40B4-BE49-F238E27FC236}">
                  <a16:creationId xmlns:a16="http://schemas.microsoft.com/office/drawing/2014/main" id="{A5BD7BAD-53FB-4276-BA5D-BF4E1B13D6C3}"/>
                </a:ext>
              </a:extLst>
            </p:cNvPr>
            <p:cNvGrpSpPr/>
            <p:nvPr/>
          </p:nvGrpSpPr>
          <p:grpSpPr>
            <a:xfrm>
              <a:off x="16227232" y="4476779"/>
              <a:ext cx="1859638" cy="3731819"/>
              <a:chOff x="16225178" y="4476261"/>
              <a:chExt cx="1859423" cy="3731387"/>
            </a:xfrm>
            <a:solidFill>
              <a:srgbClr val="000000"/>
            </a:solidFill>
          </p:grpSpPr>
          <p:sp>
            <p:nvSpPr>
              <p:cNvPr id="346" name="Freeform: Shape 345">
                <a:extLst>
                  <a:ext uri="{FF2B5EF4-FFF2-40B4-BE49-F238E27FC236}">
                    <a16:creationId xmlns:a16="http://schemas.microsoft.com/office/drawing/2014/main" id="{0C1AAD4A-65B5-4C3E-BF7D-AE39CCAE9326}"/>
                  </a:ext>
                </a:extLst>
              </p:cNvPr>
              <p:cNvSpPr/>
              <p:nvPr/>
            </p:nvSpPr>
            <p:spPr>
              <a:xfrm>
                <a:off x="16225178" y="4990189"/>
                <a:ext cx="741957" cy="823496"/>
              </a:xfrm>
              <a:custGeom>
                <a:avLst/>
                <a:gdLst>
                  <a:gd name="connsiteX0" fmla="*/ 51452 w 741957"/>
                  <a:gd name="connsiteY0" fmla="*/ 166271 h 823496"/>
                  <a:gd name="connsiteX1" fmla="*/ 89241 w 741957"/>
                  <a:gd name="connsiteY1" fmla="*/ 149094 h 823496"/>
                  <a:gd name="connsiteX2" fmla="*/ 41147 w 741957"/>
                  <a:gd name="connsiteY2" fmla="*/ 80387 h 823496"/>
                  <a:gd name="connsiteX3" fmla="*/ 30840 w 741957"/>
                  <a:gd name="connsiteY3" fmla="*/ 66646 h 823496"/>
                  <a:gd name="connsiteX4" fmla="*/ 41147 w 741957"/>
                  <a:gd name="connsiteY4" fmla="*/ 8245 h 823496"/>
                  <a:gd name="connsiteX5" fmla="*/ 99547 w 741957"/>
                  <a:gd name="connsiteY5" fmla="*/ 18551 h 823496"/>
                  <a:gd name="connsiteX6" fmla="*/ 226655 w 741957"/>
                  <a:gd name="connsiteY6" fmla="*/ 193753 h 823496"/>
                  <a:gd name="connsiteX7" fmla="*/ 487742 w 741957"/>
                  <a:gd name="connsiteY7" fmla="*/ 557901 h 823496"/>
                  <a:gd name="connsiteX8" fmla="*/ 673251 w 741957"/>
                  <a:gd name="connsiteY8" fmla="*/ 478888 h 823496"/>
                  <a:gd name="connsiteX9" fmla="*/ 662945 w 741957"/>
                  <a:gd name="connsiteY9" fmla="*/ 557901 h 823496"/>
                  <a:gd name="connsiteX10" fmla="*/ 676686 w 741957"/>
                  <a:gd name="connsiteY10" fmla="*/ 616302 h 823496"/>
                  <a:gd name="connsiteX11" fmla="*/ 741958 w 741957"/>
                  <a:gd name="connsiteY11" fmla="*/ 719362 h 823496"/>
                  <a:gd name="connsiteX12" fmla="*/ 535837 w 741957"/>
                  <a:gd name="connsiteY12" fmla="*/ 805246 h 823496"/>
                  <a:gd name="connsiteX13" fmla="*/ 329716 w 741957"/>
                  <a:gd name="connsiteY13" fmla="*/ 760586 h 823496"/>
                  <a:gd name="connsiteX14" fmla="*/ 254138 w 741957"/>
                  <a:gd name="connsiteY14" fmla="*/ 654091 h 823496"/>
                  <a:gd name="connsiteX15" fmla="*/ 51452 w 741957"/>
                  <a:gd name="connsiteY15" fmla="*/ 372392 h 823496"/>
                  <a:gd name="connsiteX16" fmla="*/ 23970 w 741957"/>
                  <a:gd name="connsiteY16" fmla="*/ 334603 h 823496"/>
                  <a:gd name="connsiteX17" fmla="*/ 51452 w 741957"/>
                  <a:gd name="connsiteY17" fmla="*/ 166271 h 82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1957" h="823496">
                    <a:moveTo>
                      <a:pt x="51452" y="166271"/>
                    </a:moveTo>
                    <a:cubicBezTo>
                      <a:pt x="61759" y="159400"/>
                      <a:pt x="75500" y="152529"/>
                      <a:pt x="89241" y="149094"/>
                    </a:cubicBezTo>
                    <a:lnTo>
                      <a:pt x="41147" y="80387"/>
                    </a:lnTo>
                    <a:lnTo>
                      <a:pt x="30840" y="66646"/>
                    </a:lnTo>
                    <a:cubicBezTo>
                      <a:pt x="17099" y="49469"/>
                      <a:pt x="20534" y="21986"/>
                      <a:pt x="41147" y="8245"/>
                    </a:cubicBezTo>
                    <a:cubicBezTo>
                      <a:pt x="58323" y="-5496"/>
                      <a:pt x="85806" y="-2061"/>
                      <a:pt x="99547" y="18551"/>
                    </a:cubicBezTo>
                    <a:lnTo>
                      <a:pt x="226655" y="193753"/>
                    </a:lnTo>
                    <a:cubicBezTo>
                      <a:pt x="226655" y="193753"/>
                      <a:pt x="487742" y="557901"/>
                      <a:pt x="487742" y="557901"/>
                    </a:cubicBezTo>
                    <a:lnTo>
                      <a:pt x="673251" y="478888"/>
                    </a:lnTo>
                    <a:cubicBezTo>
                      <a:pt x="662945" y="502935"/>
                      <a:pt x="659510" y="530418"/>
                      <a:pt x="662945" y="557901"/>
                    </a:cubicBezTo>
                    <a:cubicBezTo>
                      <a:pt x="666380" y="575078"/>
                      <a:pt x="669815" y="595690"/>
                      <a:pt x="676686" y="616302"/>
                    </a:cubicBezTo>
                    <a:cubicBezTo>
                      <a:pt x="690428" y="650655"/>
                      <a:pt x="714476" y="691879"/>
                      <a:pt x="741958" y="719362"/>
                    </a:cubicBezTo>
                    <a:lnTo>
                      <a:pt x="535837" y="805246"/>
                    </a:lnTo>
                    <a:cubicBezTo>
                      <a:pt x="446518" y="839599"/>
                      <a:pt x="377811" y="825858"/>
                      <a:pt x="329716" y="760586"/>
                    </a:cubicBezTo>
                    <a:lnTo>
                      <a:pt x="254138" y="654091"/>
                    </a:lnTo>
                    <a:lnTo>
                      <a:pt x="51452" y="372392"/>
                    </a:lnTo>
                    <a:lnTo>
                      <a:pt x="23970" y="334603"/>
                    </a:lnTo>
                    <a:cubicBezTo>
                      <a:pt x="-17255" y="283073"/>
                      <a:pt x="-3513" y="207495"/>
                      <a:pt x="51452" y="166271"/>
                    </a:cubicBezTo>
                    <a:close/>
                  </a:path>
                </a:pathLst>
              </a:custGeom>
              <a:solidFill>
                <a:srgbClr val="FCC87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47" name="Freeform: Shape 346">
                <a:extLst>
                  <a:ext uri="{FF2B5EF4-FFF2-40B4-BE49-F238E27FC236}">
                    <a16:creationId xmlns:a16="http://schemas.microsoft.com/office/drawing/2014/main" id="{22A6FBE3-17AB-4C12-8947-14521AE896EC}"/>
                  </a:ext>
                </a:extLst>
              </p:cNvPr>
              <p:cNvSpPr/>
              <p:nvPr/>
            </p:nvSpPr>
            <p:spPr>
              <a:xfrm>
                <a:off x="17382814" y="6334785"/>
                <a:ext cx="389799" cy="1494623"/>
              </a:xfrm>
              <a:custGeom>
                <a:avLst/>
                <a:gdLst>
                  <a:gd name="connsiteX0" fmla="*/ 388194 w 389799"/>
                  <a:gd name="connsiteY0" fmla="*/ 0 h 1494623"/>
                  <a:gd name="connsiteX1" fmla="*/ 322923 w 389799"/>
                  <a:gd name="connsiteY1" fmla="*/ 776389 h 1494623"/>
                  <a:gd name="connsiteX2" fmla="*/ 360712 w 389799"/>
                  <a:gd name="connsiteY2" fmla="*/ 1034041 h 1494623"/>
                  <a:gd name="connsiteX3" fmla="*/ 340099 w 389799"/>
                  <a:gd name="connsiteY3" fmla="*/ 1257338 h 1494623"/>
                  <a:gd name="connsiteX4" fmla="*/ 340099 w 389799"/>
                  <a:gd name="connsiteY4" fmla="*/ 1264209 h 1494623"/>
                  <a:gd name="connsiteX5" fmla="*/ 322923 w 389799"/>
                  <a:gd name="connsiteY5" fmla="*/ 1415365 h 1494623"/>
                  <a:gd name="connsiteX6" fmla="*/ 316052 w 389799"/>
                  <a:gd name="connsiteY6" fmla="*/ 1446283 h 1494623"/>
                  <a:gd name="connsiteX7" fmla="*/ 312617 w 389799"/>
                  <a:gd name="connsiteY7" fmla="*/ 1446283 h 1494623"/>
                  <a:gd name="connsiteX8" fmla="*/ 89319 w 389799"/>
                  <a:gd name="connsiteY8" fmla="*/ 1477201 h 1494623"/>
                  <a:gd name="connsiteX9" fmla="*/ 79013 w 389799"/>
                  <a:gd name="connsiteY9" fmla="*/ 1301998 h 1494623"/>
                  <a:gd name="connsiteX10" fmla="*/ 0 w 389799"/>
                  <a:gd name="connsiteY10" fmla="*/ 0 h 1494623"/>
                  <a:gd name="connsiteX11" fmla="*/ 388194 w 389799"/>
                  <a:gd name="connsiteY11" fmla="*/ 0 h 149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9799" h="1494623">
                    <a:moveTo>
                      <a:pt x="388194" y="0"/>
                    </a:moveTo>
                    <a:cubicBezTo>
                      <a:pt x="401935" y="305746"/>
                      <a:pt x="322923" y="776389"/>
                      <a:pt x="322923" y="776389"/>
                    </a:cubicBezTo>
                    <a:cubicBezTo>
                      <a:pt x="340099" y="851967"/>
                      <a:pt x="364147" y="961898"/>
                      <a:pt x="360712" y="1034041"/>
                    </a:cubicBezTo>
                    <a:cubicBezTo>
                      <a:pt x="357276" y="1130231"/>
                      <a:pt x="346971" y="1212679"/>
                      <a:pt x="340099" y="1257338"/>
                    </a:cubicBezTo>
                    <a:cubicBezTo>
                      <a:pt x="340099" y="1260774"/>
                      <a:pt x="340099" y="1260774"/>
                      <a:pt x="340099" y="1264209"/>
                    </a:cubicBezTo>
                    <a:cubicBezTo>
                      <a:pt x="333228" y="1308869"/>
                      <a:pt x="326358" y="1353528"/>
                      <a:pt x="322923" y="1415365"/>
                    </a:cubicBezTo>
                    <a:cubicBezTo>
                      <a:pt x="322923" y="1429106"/>
                      <a:pt x="319487" y="1432541"/>
                      <a:pt x="316052" y="1446283"/>
                    </a:cubicBezTo>
                    <a:cubicBezTo>
                      <a:pt x="316052" y="1446283"/>
                      <a:pt x="316052" y="1446283"/>
                      <a:pt x="312617" y="1446283"/>
                    </a:cubicBezTo>
                    <a:cubicBezTo>
                      <a:pt x="226733" y="1460024"/>
                      <a:pt x="144284" y="1525296"/>
                      <a:pt x="89319" y="1477201"/>
                    </a:cubicBezTo>
                    <a:lnTo>
                      <a:pt x="79013" y="1301998"/>
                    </a:lnTo>
                    <a:lnTo>
                      <a:pt x="0" y="0"/>
                    </a:lnTo>
                    <a:lnTo>
                      <a:pt x="388194" y="0"/>
                    </a:lnTo>
                    <a:close/>
                  </a:path>
                </a:pathLst>
              </a:custGeom>
              <a:solidFill>
                <a:srgbClr val="F4B54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48" name="Freeform: Shape 347">
                <a:extLst>
                  <a:ext uri="{FF2B5EF4-FFF2-40B4-BE49-F238E27FC236}">
                    <a16:creationId xmlns:a16="http://schemas.microsoft.com/office/drawing/2014/main" id="{CE00704E-741E-437E-A331-AC1942BD68FA}"/>
                  </a:ext>
                </a:extLst>
              </p:cNvPr>
              <p:cNvSpPr/>
              <p:nvPr/>
            </p:nvSpPr>
            <p:spPr>
              <a:xfrm>
                <a:off x="17705736" y="7897869"/>
                <a:ext cx="34353" cy="3435"/>
              </a:xfrm>
              <a:custGeom>
                <a:avLst/>
                <a:gdLst>
                  <a:gd name="connsiteX0" fmla="*/ 0 w 34353"/>
                  <a:gd name="connsiteY0" fmla="*/ 0 h 3435"/>
                  <a:gd name="connsiteX1" fmla="*/ 0 w 34353"/>
                  <a:gd name="connsiteY1" fmla="*/ 3436 h 3435"/>
                  <a:gd name="connsiteX2" fmla="*/ 0 w 34353"/>
                  <a:gd name="connsiteY2" fmla="*/ 0 h 3435"/>
                </a:gdLst>
                <a:ahLst/>
                <a:cxnLst>
                  <a:cxn ang="0">
                    <a:pos x="connsiteX0" y="connsiteY0"/>
                  </a:cxn>
                  <a:cxn ang="0">
                    <a:pos x="connsiteX1" y="connsiteY1"/>
                  </a:cxn>
                  <a:cxn ang="0">
                    <a:pos x="connsiteX2" y="connsiteY2"/>
                  </a:cxn>
                </a:cxnLst>
                <a:rect l="l" t="t" r="r" b="b"/>
                <a:pathLst>
                  <a:path w="34353" h="3435">
                    <a:moveTo>
                      <a:pt x="0" y="0"/>
                    </a:moveTo>
                    <a:cubicBezTo>
                      <a:pt x="0" y="0"/>
                      <a:pt x="0" y="3436"/>
                      <a:pt x="0" y="3436"/>
                    </a:cubicBezTo>
                    <a:cubicBezTo>
                      <a:pt x="0" y="0"/>
                      <a:pt x="0" y="0"/>
                      <a:pt x="0" y="0"/>
                    </a:cubicBezTo>
                    <a:close/>
                  </a:path>
                </a:pathLst>
              </a:custGeom>
              <a:solidFill>
                <a:srgbClr val="252535"/>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49" name="Freeform: Shape 348">
                <a:extLst>
                  <a:ext uri="{FF2B5EF4-FFF2-40B4-BE49-F238E27FC236}">
                    <a16:creationId xmlns:a16="http://schemas.microsoft.com/office/drawing/2014/main" id="{1A2962D6-125B-479B-A1D6-A79798DE363A}"/>
                  </a:ext>
                </a:extLst>
              </p:cNvPr>
              <p:cNvSpPr/>
              <p:nvPr/>
            </p:nvSpPr>
            <p:spPr>
              <a:xfrm>
                <a:off x="17705736" y="7901305"/>
                <a:ext cx="34353" cy="3435"/>
              </a:xfrm>
              <a:custGeom>
                <a:avLst/>
                <a:gdLst>
                  <a:gd name="connsiteX0" fmla="*/ 0 w 34353"/>
                  <a:gd name="connsiteY0" fmla="*/ 3436 h 3435"/>
                  <a:gd name="connsiteX1" fmla="*/ 0 w 34353"/>
                  <a:gd name="connsiteY1" fmla="*/ 0 h 3435"/>
                  <a:gd name="connsiteX2" fmla="*/ 0 w 34353"/>
                  <a:gd name="connsiteY2" fmla="*/ 3436 h 3435"/>
                </a:gdLst>
                <a:ahLst/>
                <a:cxnLst>
                  <a:cxn ang="0">
                    <a:pos x="connsiteX0" y="connsiteY0"/>
                  </a:cxn>
                  <a:cxn ang="0">
                    <a:pos x="connsiteX1" y="connsiteY1"/>
                  </a:cxn>
                  <a:cxn ang="0">
                    <a:pos x="connsiteX2" y="connsiteY2"/>
                  </a:cxn>
                </a:cxnLst>
                <a:rect l="l" t="t" r="r" b="b"/>
                <a:pathLst>
                  <a:path w="34353" h="3435">
                    <a:moveTo>
                      <a:pt x="0" y="3436"/>
                    </a:moveTo>
                    <a:lnTo>
                      <a:pt x="0" y="0"/>
                    </a:lnTo>
                    <a:cubicBezTo>
                      <a:pt x="0" y="0"/>
                      <a:pt x="0" y="0"/>
                      <a:pt x="0" y="3436"/>
                    </a:cubicBezTo>
                    <a:close/>
                  </a:path>
                </a:pathLst>
              </a:custGeom>
              <a:solidFill>
                <a:srgbClr val="252535"/>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50" name="Freeform: Shape 349">
                <a:extLst>
                  <a:ext uri="{FF2B5EF4-FFF2-40B4-BE49-F238E27FC236}">
                    <a16:creationId xmlns:a16="http://schemas.microsoft.com/office/drawing/2014/main" id="{929EEB3F-26A8-41B0-AF97-4BC2AAD9C22B}"/>
                  </a:ext>
                </a:extLst>
              </p:cNvPr>
              <p:cNvSpPr/>
              <p:nvPr/>
            </p:nvSpPr>
            <p:spPr>
              <a:xfrm>
                <a:off x="17194870" y="7571511"/>
                <a:ext cx="510866" cy="426580"/>
              </a:xfrm>
              <a:custGeom>
                <a:avLst/>
                <a:gdLst>
                  <a:gd name="connsiteX0" fmla="*/ 510866 w 510866"/>
                  <a:gd name="connsiteY0" fmla="*/ 326358 h 426580"/>
                  <a:gd name="connsiteX1" fmla="*/ 503995 w 510866"/>
                  <a:gd name="connsiteY1" fmla="*/ 219863 h 426580"/>
                  <a:gd name="connsiteX2" fmla="*/ 400935 w 510866"/>
                  <a:gd name="connsiteY2" fmla="*/ 292005 h 426580"/>
                  <a:gd name="connsiteX3" fmla="*/ 342534 w 510866"/>
                  <a:gd name="connsiteY3" fmla="*/ 292005 h 426580"/>
                  <a:gd name="connsiteX4" fmla="*/ 277263 w 510866"/>
                  <a:gd name="connsiteY4" fmla="*/ 274828 h 426580"/>
                  <a:gd name="connsiteX5" fmla="*/ 150154 w 510866"/>
                  <a:gd name="connsiteY5" fmla="*/ 247346 h 426580"/>
                  <a:gd name="connsiteX6" fmla="*/ 126107 w 510866"/>
                  <a:gd name="connsiteY6" fmla="*/ 233604 h 426580"/>
                  <a:gd name="connsiteX7" fmla="*/ 29917 w 510866"/>
                  <a:gd name="connsiteY7" fmla="*/ 109932 h 426580"/>
                  <a:gd name="connsiteX8" fmla="*/ 26482 w 510866"/>
                  <a:gd name="connsiteY8" fmla="*/ 0 h 426580"/>
                  <a:gd name="connsiteX9" fmla="*/ 2435 w 510866"/>
                  <a:gd name="connsiteY9" fmla="*/ 65272 h 426580"/>
                  <a:gd name="connsiteX10" fmla="*/ 33353 w 510866"/>
                  <a:gd name="connsiteY10" fmla="*/ 212992 h 426580"/>
                  <a:gd name="connsiteX11" fmla="*/ 253215 w 510866"/>
                  <a:gd name="connsiteY11" fmla="*/ 343535 h 426580"/>
                  <a:gd name="connsiteX12" fmla="*/ 273827 w 510866"/>
                  <a:gd name="connsiteY12" fmla="*/ 343535 h 426580"/>
                  <a:gd name="connsiteX13" fmla="*/ 273827 w 510866"/>
                  <a:gd name="connsiteY13" fmla="*/ 405371 h 426580"/>
                  <a:gd name="connsiteX14" fmla="*/ 510866 w 510866"/>
                  <a:gd name="connsiteY14" fmla="*/ 333229 h 426580"/>
                  <a:gd name="connsiteX15" fmla="*/ 510866 w 510866"/>
                  <a:gd name="connsiteY15" fmla="*/ 329794 h 426580"/>
                  <a:gd name="connsiteX16" fmla="*/ 510866 w 510866"/>
                  <a:gd name="connsiteY16" fmla="*/ 326358 h 42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0866" h="426580">
                    <a:moveTo>
                      <a:pt x="510866" y="326358"/>
                    </a:moveTo>
                    <a:lnTo>
                      <a:pt x="503995" y="219863"/>
                    </a:lnTo>
                    <a:cubicBezTo>
                      <a:pt x="490254" y="261087"/>
                      <a:pt x="449030" y="285134"/>
                      <a:pt x="400935" y="292005"/>
                    </a:cubicBezTo>
                    <a:cubicBezTo>
                      <a:pt x="383758" y="295440"/>
                      <a:pt x="363147" y="295440"/>
                      <a:pt x="342534" y="292005"/>
                    </a:cubicBezTo>
                    <a:cubicBezTo>
                      <a:pt x="321922" y="288570"/>
                      <a:pt x="294440" y="281699"/>
                      <a:pt x="277263" y="274828"/>
                    </a:cubicBezTo>
                    <a:cubicBezTo>
                      <a:pt x="225733" y="267957"/>
                      <a:pt x="181072" y="264522"/>
                      <a:pt x="150154" y="247346"/>
                    </a:cubicBezTo>
                    <a:cubicBezTo>
                      <a:pt x="143283" y="243910"/>
                      <a:pt x="132978" y="237039"/>
                      <a:pt x="126107" y="233604"/>
                    </a:cubicBezTo>
                    <a:cubicBezTo>
                      <a:pt x="81447" y="202686"/>
                      <a:pt x="47094" y="154591"/>
                      <a:pt x="29917" y="109932"/>
                    </a:cubicBezTo>
                    <a:cubicBezTo>
                      <a:pt x="16176" y="68707"/>
                      <a:pt x="16176" y="30918"/>
                      <a:pt x="26482" y="0"/>
                    </a:cubicBezTo>
                    <a:lnTo>
                      <a:pt x="2435" y="65272"/>
                    </a:lnTo>
                    <a:cubicBezTo>
                      <a:pt x="-4436" y="109932"/>
                      <a:pt x="2435" y="164897"/>
                      <a:pt x="33353" y="212992"/>
                    </a:cubicBezTo>
                    <a:cubicBezTo>
                      <a:pt x="105495" y="322923"/>
                      <a:pt x="205120" y="336664"/>
                      <a:pt x="253215" y="343535"/>
                    </a:cubicBezTo>
                    <a:cubicBezTo>
                      <a:pt x="260086" y="343535"/>
                      <a:pt x="266956" y="343535"/>
                      <a:pt x="273827" y="343535"/>
                    </a:cubicBezTo>
                    <a:lnTo>
                      <a:pt x="273827" y="405371"/>
                    </a:lnTo>
                    <a:cubicBezTo>
                      <a:pt x="438724" y="460337"/>
                      <a:pt x="510866" y="398501"/>
                      <a:pt x="510866" y="333229"/>
                    </a:cubicBezTo>
                    <a:cubicBezTo>
                      <a:pt x="510866" y="333229"/>
                      <a:pt x="510866" y="329794"/>
                      <a:pt x="510866" y="329794"/>
                    </a:cubicBezTo>
                    <a:lnTo>
                      <a:pt x="510866" y="326358"/>
                    </a:lnTo>
                    <a:close/>
                  </a:path>
                </a:pathLst>
              </a:custGeom>
              <a:solidFill>
                <a:srgbClr val="252535"/>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51" name="Freeform: Shape 350">
                <a:extLst>
                  <a:ext uri="{FF2B5EF4-FFF2-40B4-BE49-F238E27FC236}">
                    <a16:creationId xmlns:a16="http://schemas.microsoft.com/office/drawing/2014/main" id="{6E3A42FC-889B-4E88-B095-A01C8D271DAA}"/>
                  </a:ext>
                </a:extLst>
              </p:cNvPr>
              <p:cNvSpPr/>
              <p:nvPr/>
            </p:nvSpPr>
            <p:spPr>
              <a:xfrm>
                <a:off x="17472133" y="7753584"/>
                <a:ext cx="233603" cy="114893"/>
              </a:xfrm>
              <a:custGeom>
                <a:avLst/>
                <a:gdLst>
                  <a:gd name="connsiteX0" fmla="*/ 0 w 233603"/>
                  <a:gd name="connsiteY0" fmla="*/ 58401 h 114893"/>
                  <a:gd name="connsiteX1" fmla="*/ 3435 w 233603"/>
                  <a:gd name="connsiteY1" fmla="*/ 96190 h 114893"/>
                  <a:gd name="connsiteX2" fmla="*/ 68707 w 233603"/>
                  <a:gd name="connsiteY2" fmla="*/ 113367 h 114893"/>
                  <a:gd name="connsiteX3" fmla="*/ 127107 w 233603"/>
                  <a:gd name="connsiteY3" fmla="*/ 113367 h 114893"/>
                  <a:gd name="connsiteX4" fmla="*/ 230168 w 233603"/>
                  <a:gd name="connsiteY4" fmla="*/ 41224 h 114893"/>
                  <a:gd name="connsiteX5" fmla="*/ 233603 w 233603"/>
                  <a:gd name="connsiteY5" fmla="*/ 0 h 114893"/>
                  <a:gd name="connsiteX6" fmla="*/ 0 w 233603"/>
                  <a:gd name="connsiteY6" fmla="*/ 58401 h 11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03" h="114893">
                    <a:moveTo>
                      <a:pt x="0" y="58401"/>
                    </a:moveTo>
                    <a:cubicBezTo>
                      <a:pt x="0" y="68707"/>
                      <a:pt x="0" y="82449"/>
                      <a:pt x="3435" y="96190"/>
                    </a:cubicBezTo>
                    <a:cubicBezTo>
                      <a:pt x="24047" y="103061"/>
                      <a:pt x="48095" y="109931"/>
                      <a:pt x="68707" y="113367"/>
                    </a:cubicBezTo>
                    <a:cubicBezTo>
                      <a:pt x="89318" y="116802"/>
                      <a:pt x="106495" y="113367"/>
                      <a:pt x="127107" y="113367"/>
                    </a:cubicBezTo>
                    <a:cubicBezTo>
                      <a:pt x="175202" y="106496"/>
                      <a:pt x="212991" y="82449"/>
                      <a:pt x="230168" y="41224"/>
                    </a:cubicBezTo>
                    <a:lnTo>
                      <a:pt x="233603" y="0"/>
                    </a:lnTo>
                    <a:cubicBezTo>
                      <a:pt x="175202" y="48095"/>
                      <a:pt x="85884" y="72143"/>
                      <a:pt x="0" y="58401"/>
                    </a:cubicBezTo>
                    <a:close/>
                  </a:path>
                </a:pathLst>
              </a:custGeom>
              <a:solidFill>
                <a:srgbClr val="BA420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52" name="Freeform: Shape 351">
                <a:extLst>
                  <a:ext uri="{FF2B5EF4-FFF2-40B4-BE49-F238E27FC236}">
                    <a16:creationId xmlns:a16="http://schemas.microsoft.com/office/drawing/2014/main" id="{A504A4A0-1989-4B71-91BC-4BB04B2725C2}"/>
                  </a:ext>
                </a:extLst>
              </p:cNvPr>
              <p:cNvSpPr/>
              <p:nvPr/>
            </p:nvSpPr>
            <p:spPr>
              <a:xfrm>
                <a:off x="17214006" y="7549781"/>
                <a:ext cx="258127" cy="299993"/>
              </a:xfrm>
              <a:custGeom>
                <a:avLst/>
                <a:gdLst>
                  <a:gd name="connsiteX0" fmla="*/ 258127 w 258127"/>
                  <a:gd name="connsiteY0" fmla="*/ 262205 h 299993"/>
                  <a:gd name="connsiteX1" fmla="*/ 244385 w 258127"/>
                  <a:gd name="connsiteY1" fmla="*/ 87002 h 299993"/>
                  <a:gd name="connsiteX2" fmla="*/ 17653 w 258127"/>
                  <a:gd name="connsiteY2" fmla="*/ 7989 h 299993"/>
                  <a:gd name="connsiteX3" fmla="*/ 7346 w 258127"/>
                  <a:gd name="connsiteY3" fmla="*/ 25166 h 299993"/>
                  <a:gd name="connsiteX4" fmla="*/ 10782 w 258127"/>
                  <a:gd name="connsiteY4" fmla="*/ 135097 h 299993"/>
                  <a:gd name="connsiteX5" fmla="*/ 106971 w 258127"/>
                  <a:gd name="connsiteY5" fmla="*/ 258769 h 299993"/>
                  <a:gd name="connsiteX6" fmla="*/ 131019 w 258127"/>
                  <a:gd name="connsiteY6" fmla="*/ 272511 h 299993"/>
                  <a:gd name="connsiteX7" fmla="*/ 258127 w 258127"/>
                  <a:gd name="connsiteY7" fmla="*/ 299994 h 299993"/>
                  <a:gd name="connsiteX8" fmla="*/ 258127 w 258127"/>
                  <a:gd name="connsiteY8" fmla="*/ 262205 h 2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127" h="299993">
                    <a:moveTo>
                      <a:pt x="258127" y="262205"/>
                    </a:moveTo>
                    <a:cubicBezTo>
                      <a:pt x="258127" y="262205"/>
                      <a:pt x="251256" y="128226"/>
                      <a:pt x="244385" y="87002"/>
                    </a:cubicBezTo>
                    <a:cubicBezTo>
                      <a:pt x="158501" y="59519"/>
                      <a:pt x="62312" y="-26365"/>
                      <a:pt x="17653" y="7989"/>
                    </a:cubicBezTo>
                    <a:cubicBezTo>
                      <a:pt x="14217" y="11424"/>
                      <a:pt x="10782" y="18295"/>
                      <a:pt x="7346" y="25166"/>
                    </a:cubicBezTo>
                    <a:cubicBezTo>
                      <a:pt x="-2960" y="56084"/>
                      <a:pt x="-2960" y="93873"/>
                      <a:pt x="10782" y="135097"/>
                    </a:cubicBezTo>
                    <a:cubicBezTo>
                      <a:pt x="27958" y="179756"/>
                      <a:pt x="62312" y="231287"/>
                      <a:pt x="106971" y="258769"/>
                    </a:cubicBezTo>
                    <a:cubicBezTo>
                      <a:pt x="113842" y="262205"/>
                      <a:pt x="120713" y="269076"/>
                      <a:pt x="131019" y="272511"/>
                    </a:cubicBezTo>
                    <a:cubicBezTo>
                      <a:pt x="161937" y="286252"/>
                      <a:pt x="206597" y="293123"/>
                      <a:pt x="258127" y="299994"/>
                    </a:cubicBezTo>
                    <a:cubicBezTo>
                      <a:pt x="258127" y="282817"/>
                      <a:pt x="258127" y="272511"/>
                      <a:pt x="258127" y="262205"/>
                    </a:cubicBezTo>
                    <a:close/>
                  </a:path>
                </a:pathLst>
              </a:custGeom>
              <a:solidFill>
                <a:srgbClr val="D35D22"/>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53" name="Freeform: Shape 352">
                <a:extLst>
                  <a:ext uri="{FF2B5EF4-FFF2-40B4-BE49-F238E27FC236}">
                    <a16:creationId xmlns:a16="http://schemas.microsoft.com/office/drawing/2014/main" id="{EBB29432-7780-4F22-93C1-F22850CAFD94}"/>
                  </a:ext>
                </a:extLst>
              </p:cNvPr>
              <p:cNvSpPr/>
              <p:nvPr/>
            </p:nvSpPr>
            <p:spPr>
              <a:xfrm>
                <a:off x="17039279" y="6547777"/>
                <a:ext cx="369186" cy="1494622"/>
              </a:xfrm>
              <a:custGeom>
                <a:avLst/>
                <a:gdLst>
                  <a:gd name="connsiteX0" fmla="*/ 367582 w 369186"/>
                  <a:gd name="connsiteY0" fmla="*/ 0 h 1494622"/>
                  <a:gd name="connsiteX1" fmla="*/ 302310 w 369186"/>
                  <a:gd name="connsiteY1" fmla="*/ 776389 h 1494622"/>
                  <a:gd name="connsiteX2" fmla="*/ 340099 w 369186"/>
                  <a:gd name="connsiteY2" fmla="*/ 1034040 h 1494622"/>
                  <a:gd name="connsiteX3" fmla="*/ 319487 w 369186"/>
                  <a:gd name="connsiteY3" fmla="*/ 1257338 h 1494622"/>
                  <a:gd name="connsiteX4" fmla="*/ 319487 w 369186"/>
                  <a:gd name="connsiteY4" fmla="*/ 1264208 h 1494622"/>
                  <a:gd name="connsiteX5" fmla="*/ 302310 w 369186"/>
                  <a:gd name="connsiteY5" fmla="*/ 1415364 h 1494622"/>
                  <a:gd name="connsiteX6" fmla="*/ 295440 w 369186"/>
                  <a:gd name="connsiteY6" fmla="*/ 1446282 h 1494622"/>
                  <a:gd name="connsiteX7" fmla="*/ 292005 w 369186"/>
                  <a:gd name="connsiteY7" fmla="*/ 1446282 h 1494622"/>
                  <a:gd name="connsiteX8" fmla="*/ 68707 w 369186"/>
                  <a:gd name="connsiteY8" fmla="*/ 1477201 h 1494622"/>
                  <a:gd name="connsiteX9" fmla="*/ 58400 w 369186"/>
                  <a:gd name="connsiteY9" fmla="*/ 1301998 h 1494622"/>
                  <a:gd name="connsiteX10" fmla="*/ 0 w 369186"/>
                  <a:gd name="connsiteY10" fmla="*/ 395065 h 1494622"/>
                  <a:gd name="connsiteX11" fmla="*/ 367582 w 369186"/>
                  <a:gd name="connsiteY11" fmla="*/ 0 h 149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186" h="1494622">
                    <a:moveTo>
                      <a:pt x="367582" y="0"/>
                    </a:moveTo>
                    <a:cubicBezTo>
                      <a:pt x="381324" y="305746"/>
                      <a:pt x="302310" y="776389"/>
                      <a:pt x="302310" y="776389"/>
                    </a:cubicBezTo>
                    <a:cubicBezTo>
                      <a:pt x="319487" y="851966"/>
                      <a:pt x="343535" y="961898"/>
                      <a:pt x="340099" y="1034040"/>
                    </a:cubicBezTo>
                    <a:cubicBezTo>
                      <a:pt x="336664" y="1130230"/>
                      <a:pt x="326358" y="1212678"/>
                      <a:pt x="319487" y="1257338"/>
                    </a:cubicBezTo>
                    <a:cubicBezTo>
                      <a:pt x="319487" y="1260773"/>
                      <a:pt x="319487" y="1260773"/>
                      <a:pt x="319487" y="1264208"/>
                    </a:cubicBezTo>
                    <a:cubicBezTo>
                      <a:pt x="312617" y="1308868"/>
                      <a:pt x="305746" y="1353528"/>
                      <a:pt x="302310" y="1415364"/>
                    </a:cubicBezTo>
                    <a:cubicBezTo>
                      <a:pt x="302310" y="1429105"/>
                      <a:pt x="298875" y="1432541"/>
                      <a:pt x="295440" y="1446282"/>
                    </a:cubicBezTo>
                    <a:cubicBezTo>
                      <a:pt x="295440" y="1446282"/>
                      <a:pt x="295440" y="1446282"/>
                      <a:pt x="292005" y="1446282"/>
                    </a:cubicBezTo>
                    <a:cubicBezTo>
                      <a:pt x="206121" y="1460024"/>
                      <a:pt x="123673" y="1525295"/>
                      <a:pt x="68707" y="1477201"/>
                    </a:cubicBezTo>
                    <a:lnTo>
                      <a:pt x="58400" y="1301998"/>
                    </a:lnTo>
                    <a:lnTo>
                      <a:pt x="0" y="395065"/>
                    </a:lnTo>
                    <a:lnTo>
                      <a:pt x="367582" y="0"/>
                    </a:lnTo>
                    <a:close/>
                  </a:path>
                </a:pathLst>
              </a:custGeom>
              <a:solidFill>
                <a:srgbClr val="FCC87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54" name="Freeform: Shape 353">
                <a:extLst>
                  <a:ext uri="{FF2B5EF4-FFF2-40B4-BE49-F238E27FC236}">
                    <a16:creationId xmlns:a16="http://schemas.microsoft.com/office/drawing/2014/main" id="{CE1873A4-0806-425D-9F28-11070DE45A0A}"/>
                  </a:ext>
                </a:extLst>
              </p:cNvPr>
              <p:cNvSpPr/>
              <p:nvPr/>
            </p:nvSpPr>
            <p:spPr>
              <a:xfrm>
                <a:off x="17341589" y="8107426"/>
                <a:ext cx="34353" cy="3435"/>
              </a:xfrm>
              <a:custGeom>
                <a:avLst/>
                <a:gdLst>
                  <a:gd name="connsiteX0" fmla="*/ 0 w 34353"/>
                  <a:gd name="connsiteY0" fmla="*/ 0 h 3435"/>
                  <a:gd name="connsiteX1" fmla="*/ 0 w 34353"/>
                  <a:gd name="connsiteY1" fmla="*/ 3436 h 3435"/>
                  <a:gd name="connsiteX2" fmla="*/ 0 w 34353"/>
                  <a:gd name="connsiteY2" fmla="*/ 0 h 3435"/>
                </a:gdLst>
                <a:ahLst/>
                <a:cxnLst>
                  <a:cxn ang="0">
                    <a:pos x="connsiteX0" y="connsiteY0"/>
                  </a:cxn>
                  <a:cxn ang="0">
                    <a:pos x="connsiteX1" y="connsiteY1"/>
                  </a:cxn>
                  <a:cxn ang="0">
                    <a:pos x="connsiteX2" y="connsiteY2"/>
                  </a:cxn>
                </a:cxnLst>
                <a:rect l="l" t="t" r="r" b="b"/>
                <a:pathLst>
                  <a:path w="34353" h="3435">
                    <a:moveTo>
                      <a:pt x="0" y="0"/>
                    </a:moveTo>
                    <a:cubicBezTo>
                      <a:pt x="0" y="0"/>
                      <a:pt x="0" y="3436"/>
                      <a:pt x="0" y="3436"/>
                    </a:cubicBezTo>
                    <a:cubicBezTo>
                      <a:pt x="0" y="3436"/>
                      <a:pt x="0" y="3436"/>
                      <a:pt x="0" y="0"/>
                    </a:cubicBezTo>
                    <a:close/>
                  </a:path>
                </a:pathLst>
              </a:custGeom>
              <a:solidFill>
                <a:srgbClr val="252535"/>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55" name="Freeform: Shape 354">
                <a:extLst>
                  <a:ext uri="{FF2B5EF4-FFF2-40B4-BE49-F238E27FC236}">
                    <a16:creationId xmlns:a16="http://schemas.microsoft.com/office/drawing/2014/main" id="{053CD3EC-1D52-43BD-946A-09307795F4C5}"/>
                  </a:ext>
                </a:extLst>
              </p:cNvPr>
              <p:cNvSpPr/>
              <p:nvPr/>
            </p:nvSpPr>
            <p:spPr>
              <a:xfrm>
                <a:off x="17341589" y="8110861"/>
                <a:ext cx="34353" cy="3435"/>
              </a:xfrm>
              <a:custGeom>
                <a:avLst/>
                <a:gdLst>
                  <a:gd name="connsiteX0" fmla="*/ 0 w 34353"/>
                  <a:gd name="connsiteY0" fmla="*/ 3435 h 3435"/>
                  <a:gd name="connsiteX1" fmla="*/ 0 w 34353"/>
                  <a:gd name="connsiteY1" fmla="*/ 0 h 3435"/>
                  <a:gd name="connsiteX2" fmla="*/ 0 w 34353"/>
                  <a:gd name="connsiteY2" fmla="*/ 3435 h 3435"/>
                </a:gdLst>
                <a:ahLst/>
                <a:cxnLst>
                  <a:cxn ang="0">
                    <a:pos x="connsiteX0" y="connsiteY0"/>
                  </a:cxn>
                  <a:cxn ang="0">
                    <a:pos x="connsiteX1" y="connsiteY1"/>
                  </a:cxn>
                  <a:cxn ang="0">
                    <a:pos x="connsiteX2" y="connsiteY2"/>
                  </a:cxn>
                </a:cxnLst>
                <a:rect l="l" t="t" r="r" b="b"/>
                <a:pathLst>
                  <a:path w="34353" h="3435">
                    <a:moveTo>
                      <a:pt x="0" y="3435"/>
                    </a:moveTo>
                    <a:lnTo>
                      <a:pt x="0" y="0"/>
                    </a:lnTo>
                    <a:cubicBezTo>
                      <a:pt x="0" y="3435"/>
                      <a:pt x="0" y="3435"/>
                      <a:pt x="0" y="3435"/>
                    </a:cubicBezTo>
                    <a:close/>
                  </a:path>
                </a:pathLst>
              </a:custGeom>
              <a:solidFill>
                <a:srgbClr val="252535"/>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56" name="Freeform: Shape 355">
                <a:extLst>
                  <a:ext uri="{FF2B5EF4-FFF2-40B4-BE49-F238E27FC236}">
                    <a16:creationId xmlns:a16="http://schemas.microsoft.com/office/drawing/2014/main" id="{E7C2E18C-DF77-4D06-84AD-3FD04C1BA278}"/>
                  </a:ext>
                </a:extLst>
              </p:cNvPr>
              <p:cNvSpPr/>
              <p:nvPr/>
            </p:nvSpPr>
            <p:spPr>
              <a:xfrm>
                <a:off x="16830723" y="7781067"/>
                <a:ext cx="510866" cy="426580"/>
              </a:xfrm>
              <a:custGeom>
                <a:avLst/>
                <a:gdLst>
                  <a:gd name="connsiteX0" fmla="*/ 510866 w 510866"/>
                  <a:gd name="connsiteY0" fmla="*/ 326358 h 426580"/>
                  <a:gd name="connsiteX1" fmla="*/ 503996 w 510866"/>
                  <a:gd name="connsiteY1" fmla="*/ 219862 h 426580"/>
                  <a:gd name="connsiteX2" fmla="*/ 400936 w 510866"/>
                  <a:gd name="connsiteY2" fmla="*/ 292005 h 426580"/>
                  <a:gd name="connsiteX3" fmla="*/ 342534 w 510866"/>
                  <a:gd name="connsiteY3" fmla="*/ 292005 h 426580"/>
                  <a:gd name="connsiteX4" fmla="*/ 277263 w 510866"/>
                  <a:gd name="connsiteY4" fmla="*/ 274828 h 426580"/>
                  <a:gd name="connsiteX5" fmla="*/ 150154 w 510866"/>
                  <a:gd name="connsiteY5" fmla="*/ 247345 h 426580"/>
                  <a:gd name="connsiteX6" fmla="*/ 126108 w 510866"/>
                  <a:gd name="connsiteY6" fmla="*/ 233604 h 426580"/>
                  <a:gd name="connsiteX7" fmla="*/ 29917 w 510866"/>
                  <a:gd name="connsiteY7" fmla="*/ 109931 h 426580"/>
                  <a:gd name="connsiteX8" fmla="*/ 26482 w 510866"/>
                  <a:gd name="connsiteY8" fmla="*/ 0 h 426580"/>
                  <a:gd name="connsiteX9" fmla="*/ 2435 w 510866"/>
                  <a:gd name="connsiteY9" fmla="*/ 65271 h 426580"/>
                  <a:gd name="connsiteX10" fmla="*/ 33353 w 510866"/>
                  <a:gd name="connsiteY10" fmla="*/ 212992 h 426580"/>
                  <a:gd name="connsiteX11" fmla="*/ 253215 w 510866"/>
                  <a:gd name="connsiteY11" fmla="*/ 343535 h 426580"/>
                  <a:gd name="connsiteX12" fmla="*/ 273827 w 510866"/>
                  <a:gd name="connsiteY12" fmla="*/ 343535 h 426580"/>
                  <a:gd name="connsiteX13" fmla="*/ 273827 w 510866"/>
                  <a:gd name="connsiteY13" fmla="*/ 405371 h 426580"/>
                  <a:gd name="connsiteX14" fmla="*/ 510866 w 510866"/>
                  <a:gd name="connsiteY14" fmla="*/ 333229 h 426580"/>
                  <a:gd name="connsiteX15" fmla="*/ 510866 w 510866"/>
                  <a:gd name="connsiteY15" fmla="*/ 329794 h 426580"/>
                  <a:gd name="connsiteX16" fmla="*/ 510866 w 510866"/>
                  <a:gd name="connsiteY16" fmla="*/ 326358 h 42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0866" h="426580">
                    <a:moveTo>
                      <a:pt x="510866" y="326358"/>
                    </a:moveTo>
                    <a:lnTo>
                      <a:pt x="503996" y="219862"/>
                    </a:lnTo>
                    <a:cubicBezTo>
                      <a:pt x="490254" y="261087"/>
                      <a:pt x="449030" y="285134"/>
                      <a:pt x="400936" y="292005"/>
                    </a:cubicBezTo>
                    <a:cubicBezTo>
                      <a:pt x="383759" y="295440"/>
                      <a:pt x="363147" y="295440"/>
                      <a:pt x="342534" y="292005"/>
                    </a:cubicBezTo>
                    <a:cubicBezTo>
                      <a:pt x="321922" y="288569"/>
                      <a:pt x="294440" y="281699"/>
                      <a:pt x="277263" y="274828"/>
                    </a:cubicBezTo>
                    <a:cubicBezTo>
                      <a:pt x="225733" y="267957"/>
                      <a:pt x="181072" y="264522"/>
                      <a:pt x="150154" y="247345"/>
                    </a:cubicBezTo>
                    <a:cubicBezTo>
                      <a:pt x="143284" y="243910"/>
                      <a:pt x="132978" y="237039"/>
                      <a:pt x="126108" y="233604"/>
                    </a:cubicBezTo>
                    <a:cubicBezTo>
                      <a:pt x="81447" y="202685"/>
                      <a:pt x="47094" y="154591"/>
                      <a:pt x="29917" y="109931"/>
                    </a:cubicBezTo>
                    <a:cubicBezTo>
                      <a:pt x="16176" y="68707"/>
                      <a:pt x="16176" y="30918"/>
                      <a:pt x="26482" y="0"/>
                    </a:cubicBezTo>
                    <a:lnTo>
                      <a:pt x="2435" y="65271"/>
                    </a:lnTo>
                    <a:cubicBezTo>
                      <a:pt x="-4436" y="109931"/>
                      <a:pt x="2435" y="164897"/>
                      <a:pt x="33353" y="212992"/>
                    </a:cubicBezTo>
                    <a:cubicBezTo>
                      <a:pt x="105495" y="322923"/>
                      <a:pt x="205120" y="336664"/>
                      <a:pt x="253215" y="343535"/>
                    </a:cubicBezTo>
                    <a:cubicBezTo>
                      <a:pt x="260086" y="343535"/>
                      <a:pt x="266956" y="343535"/>
                      <a:pt x="273827" y="343535"/>
                    </a:cubicBezTo>
                    <a:lnTo>
                      <a:pt x="273827" y="405371"/>
                    </a:lnTo>
                    <a:cubicBezTo>
                      <a:pt x="438724" y="460337"/>
                      <a:pt x="510866" y="398501"/>
                      <a:pt x="510866" y="333229"/>
                    </a:cubicBezTo>
                    <a:cubicBezTo>
                      <a:pt x="510866" y="333229"/>
                      <a:pt x="510866" y="329794"/>
                      <a:pt x="510866" y="329794"/>
                    </a:cubicBezTo>
                    <a:lnTo>
                      <a:pt x="510866" y="326358"/>
                    </a:lnTo>
                    <a:close/>
                  </a:path>
                </a:pathLst>
              </a:custGeom>
              <a:solidFill>
                <a:srgbClr val="252535"/>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57" name="Freeform: Shape 356">
                <a:extLst>
                  <a:ext uri="{FF2B5EF4-FFF2-40B4-BE49-F238E27FC236}">
                    <a16:creationId xmlns:a16="http://schemas.microsoft.com/office/drawing/2014/main" id="{C5D45E72-ABB1-49F3-8162-5D5295178A9A}"/>
                  </a:ext>
                </a:extLst>
              </p:cNvPr>
              <p:cNvSpPr/>
              <p:nvPr/>
            </p:nvSpPr>
            <p:spPr>
              <a:xfrm>
                <a:off x="17107986" y="7963141"/>
                <a:ext cx="233603" cy="114893"/>
              </a:xfrm>
              <a:custGeom>
                <a:avLst/>
                <a:gdLst>
                  <a:gd name="connsiteX0" fmla="*/ 0 w 233603"/>
                  <a:gd name="connsiteY0" fmla="*/ 58401 h 114893"/>
                  <a:gd name="connsiteX1" fmla="*/ 3436 w 233603"/>
                  <a:gd name="connsiteY1" fmla="*/ 96190 h 114893"/>
                  <a:gd name="connsiteX2" fmla="*/ 68707 w 233603"/>
                  <a:gd name="connsiteY2" fmla="*/ 113367 h 114893"/>
                  <a:gd name="connsiteX3" fmla="*/ 127107 w 233603"/>
                  <a:gd name="connsiteY3" fmla="*/ 113367 h 114893"/>
                  <a:gd name="connsiteX4" fmla="*/ 230168 w 233603"/>
                  <a:gd name="connsiteY4" fmla="*/ 41224 h 114893"/>
                  <a:gd name="connsiteX5" fmla="*/ 233603 w 233603"/>
                  <a:gd name="connsiteY5" fmla="*/ 0 h 114893"/>
                  <a:gd name="connsiteX6" fmla="*/ 0 w 233603"/>
                  <a:gd name="connsiteY6" fmla="*/ 58401 h 11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03" h="114893">
                    <a:moveTo>
                      <a:pt x="0" y="58401"/>
                    </a:moveTo>
                    <a:cubicBezTo>
                      <a:pt x="0" y="68707"/>
                      <a:pt x="0" y="82448"/>
                      <a:pt x="3436" y="96190"/>
                    </a:cubicBezTo>
                    <a:cubicBezTo>
                      <a:pt x="24047" y="103061"/>
                      <a:pt x="48095" y="109931"/>
                      <a:pt x="68707" y="113367"/>
                    </a:cubicBezTo>
                    <a:cubicBezTo>
                      <a:pt x="89319" y="116802"/>
                      <a:pt x="106496" y="113367"/>
                      <a:pt x="127107" y="113367"/>
                    </a:cubicBezTo>
                    <a:cubicBezTo>
                      <a:pt x="175203" y="106496"/>
                      <a:pt x="212991" y="82448"/>
                      <a:pt x="230168" y="41224"/>
                    </a:cubicBezTo>
                    <a:lnTo>
                      <a:pt x="233603" y="0"/>
                    </a:lnTo>
                    <a:cubicBezTo>
                      <a:pt x="171768" y="48095"/>
                      <a:pt x="85884" y="75578"/>
                      <a:pt x="0" y="58401"/>
                    </a:cubicBezTo>
                    <a:close/>
                  </a:path>
                </a:pathLst>
              </a:custGeom>
              <a:solidFill>
                <a:srgbClr val="BA420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58" name="Freeform: Shape 357">
                <a:extLst>
                  <a:ext uri="{FF2B5EF4-FFF2-40B4-BE49-F238E27FC236}">
                    <a16:creationId xmlns:a16="http://schemas.microsoft.com/office/drawing/2014/main" id="{AEFD2598-9A7D-45E0-8B55-F8E4ED4DFBCC}"/>
                  </a:ext>
                </a:extLst>
              </p:cNvPr>
              <p:cNvSpPr/>
              <p:nvPr/>
            </p:nvSpPr>
            <p:spPr>
              <a:xfrm>
                <a:off x="16849858" y="7759337"/>
                <a:ext cx="258127" cy="299993"/>
              </a:xfrm>
              <a:custGeom>
                <a:avLst/>
                <a:gdLst>
                  <a:gd name="connsiteX0" fmla="*/ 258127 w 258127"/>
                  <a:gd name="connsiteY0" fmla="*/ 262205 h 299993"/>
                  <a:gd name="connsiteX1" fmla="*/ 244386 w 258127"/>
                  <a:gd name="connsiteY1" fmla="*/ 87001 h 299993"/>
                  <a:gd name="connsiteX2" fmla="*/ 17653 w 258127"/>
                  <a:gd name="connsiteY2" fmla="*/ 7989 h 299993"/>
                  <a:gd name="connsiteX3" fmla="*/ 7346 w 258127"/>
                  <a:gd name="connsiteY3" fmla="*/ 25166 h 299993"/>
                  <a:gd name="connsiteX4" fmla="*/ 10782 w 258127"/>
                  <a:gd name="connsiteY4" fmla="*/ 135097 h 299993"/>
                  <a:gd name="connsiteX5" fmla="*/ 106972 w 258127"/>
                  <a:gd name="connsiteY5" fmla="*/ 258769 h 299993"/>
                  <a:gd name="connsiteX6" fmla="*/ 131019 w 258127"/>
                  <a:gd name="connsiteY6" fmla="*/ 272511 h 299993"/>
                  <a:gd name="connsiteX7" fmla="*/ 258127 w 258127"/>
                  <a:gd name="connsiteY7" fmla="*/ 299994 h 299993"/>
                  <a:gd name="connsiteX8" fmla="*/ 258127 w 258127"/>
                  <a:gd name="connsiteY8" fmla="*/ 262205 h 2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127" h="299993">
                    <a:moveTo>
                      <a:pt x="258127" y="262205"/>
                    </a:moveTo>
                    <a:cubicBezTo>
                      <a:pt x="258127" y="262205"/>
                      <a:pt x="251256" y="128226"/>
                      <a:pt x="244386" y="87001"/>
                    </a:cubicBezTo>
                    <a:cubicBezTo>
                      <a:pt x="158502" y="59519"/>
                      <a:pt x="62312" y="-26365"/>
                      <a:pt x="17653" y="7989"/>
                    </a:cubicBezTo>
                    <a:cubicBezTo>
                      <a:pt x="14217" y="11424"/>
                      <a:pt x="10782" y="18294"/>
                      <a:pt x="7346" y="25166"/>
                    </a:cubicBezTo>
                    <a:cubicBezTo>
                      <a:pt x="-2960" y="56084"/>
                      <a:pt x="-2960" y="93873"/>
                      <a:pt x="10782" y="135097"/>
                    </a:cubicBezTo>
                    <a:cubicBezTo>
                      <a:pt x="27958" y="179756"/>
                      <a:pt x="62312" y="231287"/>
                      <a:pt x="106972" y="258769"/>
                    </a:cubicBezTo>
                    <a:cubicBezTo>
                      <a:pt x="113842" y="262205"/>
                      <a:pt x="120713" y="269075"/>
                      <a:pt x="131019" y="272511"/>
                    </a:cubicBezTo>
                    <a:cubicBezTo>
                      <a:pt x="161937" y="286252"/>
                      <a:pt x="206597" y="293122"/>
                      <a:pt x="258127" y="299994"/>
                    </a:cubicBezTo>
                    <a:cubicBezTo>
                      <a:pt x="258127" y="286252"/>
                      <a:pt x="258127" y="275946"/>
                      <a:pt x="258127" y="262205"/>
                    </a:cubicBezTo>
                    <a:close/>
                  </a:path>
                </a:pathLst>
              </a:custGeom>
              <a:solidFill>
                <a:srgbClr val="D35D22"/>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59" name="Freeform: Shape 358">
                <a:extLst>
                  <a:ext uri="{FF2B5EF4-FFF2-40B4-BE49-F238E27FC236}">
                    <a16:creationId xmlns:a16="http://schemas.microsoft.com/office/drawing/2014/main" id="{4BC65B33-FA8A-426F-A8B3-6B9BB0DD3136}"/>
                  </a:ext>
                </a:extLst>
              </p:cNvPr>
              <p:cNvSpPr/>
              <p:nvPr/>
            </p:nvSpPr>
            <p:spPr>
              <a:xfrm>
                <a:off x="17032407" y="6255772"/>
                <a:ext cx="759212" cy="825573"/>
              </a:xfrm>
              <a:custGeom>
                <a:avLst/>
                <a:gdLst>
                  <a:gd name="connsiteX0" fmla="*/ 0 w 759212"/>
                  <a:gd name="connsiteY0" fmla="*/ 271392 h 825573"/>
                  <a:gd name="connsiteX1" fmla="*/ 0 w 759212"/>
                  <a:gd name="connsiteY1" fmla="*/ 772954 h 825573"/>
                  <a:gd name="connsiteX2" fmla="*/ 759213 w 759212"/>
                  <a:gd name="connsiteY2" fmla="*/ 474078 h 825573"/>
                  <a:gd name="connsiteX3" fmla="*/ 759213 w 759212"/>
                  <a:gd name="connsiteY3" fmla="*/ 0 h 825573"/>
                  <a:gd name="connsiteX4" fmla="*/ 0 w 759212"/>
                  <a:gd name="connsiteY4" fmla="*/ 271392 h 82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212" h="825573">
                    <a:moveTo>
                      <a:pt x="0" y="271392"/>
                    </a:moveTo>
                    <a:lnTo>
                      <a:pt x="0" y="772954"/>
                    </a:lnTo>
                    <a:cubicBezTo>
                      <a:pt x="329794" y="930980"/>
                      <a:pt x="693941" y="704247"/>
                      <a:pt x="759213" y="474078"/>
                    </a:cubicBezTo>
                    <a:lnTo>
                      <a:pt x="759213" y="0"/>
                    </a:lnTo>
                    <a:cubicBezTo>
                      <a:pt x="683634" y="212992"/>
                      <a:pt x="322923" y="398500"/>
                      <a:pt x="0" y="271392"/>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60" name="Freeform: Shape 359">
                <a:extLst>
                  <a:ext uri="{FF2B5EF4-FFF2-40B4-BE49-F238E27FC236}">
                    <a16:creationId xmlns:a16="http://schemas.microsoft.com/office/drawing/2014/main" id="{F549CB5F-C12F-4A0E-A6AF-10AF1227CD41}"/>
                  </a:ext>
                </a:extLst>
              </p:cNvPr>
              <p:cNvSpPr/>
              <p:nvPr/>
            </p:nvSpPr>
            <p:spPr>
              <a:xfrm>
                <a:off x="17791620" y="5702681"/>
                <a:ext cx="292981" cy="684611"/>
              </a:xfrm>
              <a:custGeom>
                <a:avLst/>
                <a:gdLst>
                  <a:gd name="connsiteX0" fmla="*/ 133978 w 292981"/>
                  <a:gd name="connsiteY0" fmla="*/ 0 h 684611"/>
                  <a:gd name="connsiteX1" fmla="*/ 288569 w 292981"/>
                  <a:gd name="connsiteY1" fmla="*/ 535915 h 684611"/>
                  <a:gd name="connsiteX2" fmla="*/ 209557 w 292981"/>
                  <a:gd name="connsiteY2" fmla="*/ 680199 h 684611"/>
                  <a:gd name="connsiteX3" fmla="*/ 65271 w 292981"/>
                  <a:gd name="connsiteY3" fmla="*/ 601186 h 684611"/>
                  <a:gd name="connsiteX4" fmla="*/ 0 w 292981"/>
                  <a:gd name="connsiteY4" fmla="*/ 377889 h 684611"/>
                  <a:gd name="connsiteX5" fmla="*/ 0 w 292981"/>
                  <a:gd name="connsiteY5" fmla="*/ 96190 h 684611"/>
                  <a:gd name="connsiteX6" fmla="*/ 133978 w 292981"/>
                  <a:gd name="connsiteY6" fmla="*/ 0 h 68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981" h="684611">
                    <a:moveTo>
                      <a:pt x="133978" y="0"/>
                    </a:moveTo>
                    <a:lnTo>
                      <a:pt x="288569" y="535915"/>
                    </a:lnTo>
                    <a:cubicBezTo>
                      <a:pt x="305746" y="597751"/>
                      <a:pt x="271392" y="663023"/>
                      <a:pt x="209557" y="680199"/>
                    </a:cubicBezTo>
                    <a:cubicBezTo>
                      <a:pt x="147720" y="697376"/>
                      <a:pt x="82448" y="663023"/>
                      <a:pt x="65271" y="601186"/>
                    </a:cubicBezTo>
                    <a:lnTo>
                      <a:pt x="0" y="377889"/>
                    </a:lnTo>
                    <a:lnTo>
                      <a:pt x="0" y="96190"/>
                    </a:lnTo>
                    <a:cubicBezTo>
                      <a:pt x="61836" y="79013"/>
                      <a:pt x="109932" y="41224"/>
                      <a:pt x="133978" y="0"/>
                    </a:cubicBezTo>
                    <a:close/>
                  </a:path>
                </a:pathLst>
              </a:custGeom>
              <a:solidFill>
                <a:srgbClr val="F4B54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61" name="Freeform: Shape 360">
                <a:extLst>
                  <a:ext uri="{FF2B5EF4-FFF2-40B4-BE49-F238E27FC236}">
                    <a16:creationId xmlns:a16="http://schemas.microsoft.com/office/drawing/2014/main" id="{A0029E18-B8BA-4F13-870A-126FE1DA9857}"/>
                  </a:ext>
                </a:extLst>
              </p:cNvPr>
              <p:cNvSpPr/>
              <p:nvPr/>
            </p:nvSpPr>
            <p:spPr>
              <a:xfrm>
                <a:off x="16751582" y="5226398"/>
                <a:ext cx="1191193" cy="1344376"/>
              </a:xfrm>
              <a:custGeom>
                <a:avLst/>
                <a:gdLst>
                  <a:gd name="connsiteX0" fmla="*/ 524736 w 1191193"/>
                  <a:gd name="connsiteY0" fmla="*/ 50300 h 1344376"/>
                  <a:gd name="connsiteX1" fmla="*/ 871706 w 1191193"/>
                  <a:gd name="connsiteY1" fmla="*/ 2204 h 1344376"/>
                  <a:gd name="connsiteX2" fmla="*/ 1125922 w 1191193"/>
                  <a:gd name="connsiteY2" fmla="*/ 204890 h 1344376"/>
                  <a:gd name="connsiteX3" fmla="*/ 1191193 w 1191193"/>
                  <a:gd name="connsiteY3" fmla="*/ 428188 h 1344376"/>
                  <a:gd name="connsiteX4" fmla="*/ 1187758 w 1191193"/>
                  <a:gd name="connsiteY4" fmla="*/ 445365 h 1344376"/>
                  <a:gd name="connsiteX5" fmla="*/ 1184323 w 1191193"/>
                  <a:gd name="connsiteY5" fmla="*/ 459106 h 1344376"/>
                  <a:gd name="connsiteX6" fmla="*/ 1174017 w 1191193"/>
                  <a:gd name="connsiteY6" fmla="*/ 476283 h 1344376"/>
                  <a:gd name="connsiteX7" fmla="*/ 1040038 w 1191193"/>
                  <a:gd name="connsiteY7" fmla="*/ 569037 h 1344376"/>
                  <a:gd name="connsiteX8" fmla="*/ 1040038 w 1191193"/>
                  <a:gd name="connsiteY8" fmla="*/ 850736 h 1344376"/>
                  <a:gd name="connsiteX9" fmla="*/ 1040038 w 1191193"/>
                  <a:gd name="connsiteY9" fmla="*/ 878219 h 1344376"/>
                  <a:gd name="connsiteX10" fmla="*/ 1040038 w 1191193"/>
                  <a:gd name="connsiteY10" fmla="*/ 1032810 h 1344376"/>
                  <a:gd name="connsiteX11" fmla="*/ 280826 w 1191193"/>
                  <a:gd name="connsiteY11" fmla="*/ 1304203 h 1344376"/>
                  <a:gd name="connsiteX12" fmla="*/ 280826 w 1191193"/>
                  <a:gd name="connsiteY12" fmla="*/ 1235496 h 1344376"/>
                  <a:gd name="connsiteX13" fmla="*/ 280826 w 1191193"/>
                  <a:gd name="connsiteY13" fmla="*/ 1015633 h 1344376"/>
                  <a:gd name="connsiteX14" fmla="*/ 280826 w 1191193"/>
                  <a:gd name="connsiteY14" fmla="*/ 558731 h 1344376"/>
                  <a:gd name="connsiteX15" fmla="*/ 177765 w 1191193"/>
                  <a:gd name="connsiteY15" fmla="*/ 599956 h 1344376"/>
                  <a:gd name="connsiteX16" fmla="*/ 12869 w 1191193"/>
                  <a:gd name="connsiteY16" fmla="*/ 290774 h 1344376"/>
                  <a:gd name="connsiteX17" fmla="*/ 524736 w 1191193"/>
                  <a:gd name="connsiteY17" fmla="*/ 50300 h 134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1193" h="1344376">
                    <a:moveTo>
                      <a:pt x="524736" y="50300"/>
                    </a:moveTo>
                    <a:cubicBezTo>
                      <a:pt x="600314" y="19381"/>
                      <a:pt x="734292" y="-8102"/>
                      <a:pt x="871706" y="2204"/>
                    </a:cubicBezTo>
                    <a:cubicBezTo>
                      <a:pt x="991943" y="12511"/>
                      <a:pt x="1098440" y="81218"/>
                      <a:pt x="1125922" y="204890"/>
                    </a:cubicBezTo>
                    <a:lnTo>
                      <a:pt x="1191193" y="428188"/>
                    </a:lnTo>
                    <a:cubicBezTo>
                      <a:pt x="1191193" y="435059"/>
                      <a:pt x="1191193" y="438494"/>
                      <a:pt x="1187758" y="445365"/>
                    </a:cubicBezTo>
                    <a:cubicBezTo>
                      <a:pt x="1187758" y="448800"/>
                      <a:pt x="1184323" y="455671"/>
                      <a:pt x="1184323" y="459106"/>
                    </a:cubicBezTo>
                    <a:cubicBezTo>
                      <a:pt x="1180888" y="465977"/>
                      <a:pt x="1177452" y="469412"/>
                      <a:pt x="1174017" y="476283"/>
                    </a:cubicBezTo>
                    <a:cubicBezTo>
                      <a:pt x="1149970" y="517507"/>
                      <a:pt x="1101874" y="555296"/>
                      <a:pt x="1040038" y="569037"/>
                    </a:cubicBezTo>
                    <a:lnTo>
                      <a:pt x="1040038" y="850736"/>
                    </a:lnTo>
                    <a:lnTo>
                      <a:pt x="1040038" y="878219"/>
                    </a:lnTo>
                    <a:lnTo>
                      <a:pt x="1040038" y="1032810"/>
                    </a:lnTo>
                    <a:cubicBezTo>
                      <a:pt x="964460" y="1245801"/>
                      <a:pt x="603748" y="1427875"/>
                      <a:pt x="280826" y="1304203"/>
                    </a:cubicBezTo>
                    <a:lnTo>
                      <a:pt x="280826" y="1235496"/>
                    </a:lnTo>
                    <a:lnTo>
                      <a:pt x="280826" y="1015633"/>
                    </a:lnTo>
                    <a:lnTo>
                      <a:pt x="280826" y="558731"/>
                    </a:lnTo>
                    <a:lnTo>
                      <a:pt x="177765" y="599956"/>
                    </a:lnTo>
                    <a:cubicBezTo>
                      <a:pt x="43787" y="579343"/>
                      <a:pt x="-31792" y="390399"/>
                      <a:pt x="12869" y="290774"/>
                    </a:cubicBezTo>
                    <a:cubicBezTo>
                      <a:pt x="126235" y="225502"/>
                      <a:pt x="407934" y="101830"/>
                      <a:pt x="524736" y="50300"/>
                    </a:cubicBezTo>
                    <a:close/>
                  </a:path>
                </a:pathLst>
              </a:custGeom>
              <a:solidFill>
                <a:srgbClr val="83A0F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62" name="Freeform: Shape 361">
                <a:extLst>
                  <a:ext uri="{FF2B5EF4-FFF2-40B4-BE49-F238E27FC236}">
                    <a16:creationId xmlns:a16="http://schemas.microsoft.com/office/drawing/2014/main" id="{E943121F-BD12-45A5-BC73-B597875B2199}"/>
                  </a:ext>
                </a:extLst>
              </p:cNvPr>
              <p:cNvSpPr/>
              <p:nvPr/>
            </p:nvSpPr>
            <p:spPr>
              <a:xfrm>
                <a:off x="17259141" y="4912550"/>
                <a:ext cx="302310" cy="494690"/>
              </a:xfrm>
              <a:custGeom>
                <a:avLst/>
                <a:gdLst>
                  <a:gd name="connsiteX0" fmla="*/ 0 w 302310"/>
                  <a:gd name="connsiteY0" fmla="*/ 0 h 494690"/>
                  <a:gd name="connsiteX1" fmla="*/ 0 w 302310"/>
                  <a:gd name="connsiteY1" fmla="*/ 371018 h 494690"/>
                  <a:gd name="connsiteX2" fmla="*/ 151155 w 302310"/>
                  <a:gd name="connsiteY2" fmla="*/ 494690 h 494690"/>
                  <a:gd name="connsiteX3" fmla="*/ 302310 w 302310"/>
                  <a:gd name="connsiteY3" fmla="*/ 371018 h 494690"/>
                  <a:gd name="connsiteX4" fmla="*/ 302310 w 302310"/>
                  <a:gd name="connsiteY4" fmla="*/ 0 h 494690"/>
                  <a:gd name="connsiteX5" fmla="*/ 0 w 302310"/>
                  <a:gd name="connsiteY5" fmla="*/ 0 h 4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310" h="494690">
                    <a:moveTo>
                      <a:pt x="0" y="0"/>
                    </a:moveTo>
                    <a:lnTo>
                      <a:pt x="0" y="371018"/>
                    </a:lnTo>
                    <a:cubicBezTo>
                      <a:pt x="0" y="439725"/>
                      <a:pt x="68707" y="494690"/>
                      <a:pt x="151155" y="494690"/>
                    </a:cubicBezTo>
                    <a:cubicBezTo>
                      <a:pt x="233603" y="494690"/>
                      <a:pt x="302310" y="439725"/>
                      <a:pt x="302310" y="371018"/>
                    </a:cubicBezTo>
                    <a:lnTo>
                      <a:pt x="302310" y="0"/>
                    </a:lnTo>
                    <a:lnTo>
                      <a:pt x="0" y="0"/>
                    </a:lnTo>
                    <a:close/>
                  </a:path>
                </a:pathLst>
              </a:custGeom>
              <a:solidFill>
                <a:srgbClr val="F4B54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63" name="Freeform: Shape 362">
                <a:extLst>
                  <a:ext uri="{FF2B5EF4-FFF2-40B4-BE49-F238E27FC236}">
                    <a16:creationId xmlns:a16="http://schemas.microsoft.com/office/drawing/2014/main" id="{7C424752-7F58-4B16-AA19-8A6727CCE10C}"/>
                  </a:ext>
                </a:extLst>
              </p:cNvPr>
              <p:cNvSpPr/>
              <p:nvPr/>
            </p:nvSpPr>
            <p:spPr>
              <a:xfrm>
                <a:off x="17056455" y="4565580"/>
                <a:ext cx="707682" cy="707682"/>
              </a:xfrm>
              <a:custGeom>
                <a:avLst/>
                <a:gdLst>
                  <a:gd name="connsiteX0" fmla="*/ 707683 w 707682"/>
                  <a:gd name="connsiteY0" fmla="*/ 353841 h 707682"/>
                  <a:gd name="connsiteX1" fmla="*/ 353842 w 707682"/>
                  <a:gd name="connsiteY1" fmla="*/ 707682 h 707682"/>
                  <a:gd name="connsiteX2" fmla="*/ 1 w 707682"/>
                  <a:gd name="connsiteY2" fmla="*/ 353841 h 707682"/>
                  <a:gd name="connsiteX3" fmla="*/ 353842 w 707682"/>
                  <a:gd name="connsiteY3" fmla="*/ 0 h 707682"/>
                  <a:gd name="connsiteX4" fmla="*/ 707683 w 707682"/>
                  <a:gd name="connsiteY4" fmla="*/ 353841 h 707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682" h="707682">
                    <a:moveTo>
                      <a:pt x="707683" y="353841"/>
                    </a:moveTo>
                    <a:cubicBezTo>
                      <a:pt x="707683" y="549262"/>
                      <a:pt x="549262" y="707682"/>
                      <a:pt x="353842" y="707682"/>
                    </a:cubicBezTo>
                    <a:cubicBezTo>
                      <a:pt x="158421" y="707682"/>
                      <a:pt x="1" y="549262"/>
                      <a:pt x="1" y="353841"/>
                    </a:cubicBezTo>
                    <a:cubicBezTo>
                      <a:pt x="1" y="158420"/>
                      <a:pt x="158422" y="0"/>
                      <a:pt x="353842" y="0"/>
                    </a:cubicBezTo>
                    <a:cubicBezTo>
                      <a:pt x="549263" y="0"/>
                      <a:pt x="707683" y="158420"/>
                      <a:pt x="707683" y="353841"/>
                    </a:cubicBezTo>
                    <a:close/>
                  </a:path>
                </a:pathLst>
              </a:custGeom>
              <a:solidFill>
                <a:srgbClr val="FCC87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64" name="Freeform: Shape 363">
                <a:extLst>
                  <a:ext uri="{FF2B5EF4-FFF2-40B4-BE49-F238E27FC236}">
                    <a16:creationId xmlns:a16="http://schemas.microsoft.com/office/drawing/2014/main" id="{491A0AA3-2472-4955-9541-D37DC183297F}"/>
                  </a:ext>
                </a:extLst>
              </p:cNvPr>
              <p:cNvSpPr/>
              <p:nvPr/>
            </p:nvSpPr>
            <p:spPr>
              <a:xfrm>
                <a:off x="16993315" y="4476261"/>
                <a:ext cx="529739" cy="957081"/>
              </a:xfrm>
              <a:custGeom>
                <a:avLst/>
                <a:gdLst>
                  <a:gd name="connsiteX0" fmla="*/ 300179 w 529739"/>
                  <a:gd name="connsiteY0" fmla="*/ 384759 h 957081"/>
                  <a:gd name="connsiteX1" fmla="*/ 382628 w 529739"/>
                  <a:gd name="connsiteY1" fmla="*/ 0 h 957081"/>
                  <a:gd name="connsiteX2" fmla="*/ 197119 w 529739"/>
                  <a:gd name="connsiteY2" fmla="*/ 41224 h 957081"/>
                  <a:gd name="connsiteX3" fmla="*/ 283003 w 529739"/>
                  <a:gd name="connsiteY3" fmla="*/ 652717 h 957081"/>
                  <a:gd name="connsiteX4" fmla="*/ 410111 w 529739"/>
                  <a:gd name="connsiteY4" fmla="*/ 955027 h 957081"/>
                  <a:gd name="connsiteX5" fmla="*/ 526913 w 529739"/>
                  <a:gd name="connsiteY5" fmla="*/ 948156 h 957081"/>
                  <a:gd name="connsiteX6" fmla="*/ 300179 w 529739"/>
                  <a:gd name="connsiteY6" fmla="*/ 384759 h 95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739" h="957081">
                    <a:moveTo>
                      <a:pt x="300179" y="384759"/>
                    </a:moveTo>
                    <a:cubicBezTo>
                      <a:pt x="173071" y="206121"/>
                      <a:pt x="241778" y="61836"/>
                      <a:pt x="382628" y="0"/>
                    </a:cubicBezTo>
                    <a:cubicBezTo>
                      <a:pt x="313921" y="0"/>
                      <a:pt x="245214" y="13741"/>
                      <a:pt x="197119" y="41224"/>
                    </a:cubicBezTo>
                    <a:cubicBezTo>
                      <a:pt x="-63968" y="171768"/>
                      <a:pt x="-94886" y="539350"/>
                      <a:pt x="283003" y="652717"/>
                    </a:cubicBezTo>
                    <a:cubicBezTo>
                      <a:pt x="283003" y="652717"/>
                      <a:pt x="475383" y="704247"/>
                      <a:pt x="410111" y="955027"/>
                    </a:cubicBezTo>
                    <a:cubicBezTo>
                      <a:pt x="447899" y="958462"/>
                      <a:pt x="489124" y="958462"/>
                      <a:pt x="526913" y="948156"/>
                    </a:cubicBezTo>
                    <a:cubicBezTo>
                      <a:pt x="550960" y="721424"/>
                      <a:pt x="416981" y="546220"/>
                      <a:pt x="300179" y="384759"/>
                    </a:cubicBez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65" name="Freeform: Shape 364">
                <a:extLst>
                  <a:ext uri="{FF2B5EF4-FFF2-40B4-BE49-F238E27FC236}">
                    <a16:creationId xmlns:a16="http://schemas.microsoft.com/office/drawing/2014/main" id="{A11C6F5D-05E7-418D-88B6-BBB957CFBB9A}"/>
                  </a:ext>
                </a:extLst>
              </p:cNvPr>
              <p:cNvSpPr/>
              <p:nvPr/>
            </p:nvSpPr>
            <p:spPr>
              <a:xfrm>
                <a:off x="17227430" y="4476261"/>
                <a:ext cx="622591" cy="948156"/>
              </a:xfrm>
              <a:custGeom>
                <a:avLst/>
                <a:gdLst>
                  <a:gd name="connsiteX0" fmla="*/ 385551 w 622591"/>
                  <a:gd name="connsiteY0" fmla="*/ 51530 h 948156"/>
                  <a:gd name="connsiteX1" fmla="*/ 148513 w 622591"/>
                  <a:gd name="connsiteY1" fmla="*/ 0 h 948156"/>
                  <a:gd name="connsiteX2" fmla="*/ 66064 w 622591"/>
                  <a:gd name="connsiteY2" fmla="*/ 384759 h 948156"/>
                  <a:gd name="connsiteX3" fmla="*/ 292798 w 622591"/>
                  <a:gd name="connsiteY3" fmla="*/ 948156 h 948156"/>
                  <a:gd name="connsiteX4" fmla="*/ 533272 w 622591"/>
                  <a:gd name="connsiteY4" fmla="*/ 779824 h 948156"/>
                  <a:gd name="connsiteX5" fmla="*/ 619156 w 622591"/>
                  <a:gd name="connsiteY5" fmla="*/ 539350 h 948156"/>
                  <a:gd name="connsiteX6" fmla="*/ 622591 w 622591"/>
                  <a:gd name="connsiteY6" fmla="*/ 467207 h 948156"/>
                  <a:gd name="connsiteX7" fmla="*/ 385551 w 622591"/>
                  <a:gd name="connsiteY7" fmla="*/ 51530 h 94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591" h="948156">
                    <a:moveTo>
                      <a:pt x="385551" y="51530"/>
                    </a:moveTo>
                    <a:cubicBezTo>
                      <a:pt x="330587" y="20612"/>
                      <a:pt x="237832" y="0"/>
                      <a:pt x="148513" y="0"/>
                    </a:cubicBezTo>
                    <a:cubicBezTo>
                      <a:pt x="11099" y="61836"/>
                      <a:pt x="-61044" y="206121"/>
                      <a:pt x="66064" y="384759"/>
                    </a:cubicBezTo>
                    <a:cubicBezTo>
                      <a:pt x="182866" y="546220"/>
                      <a:pt x="316844" y="721424"/>
                      <a:pt x="292798" y="948156"/>
                    </a:cubicBezTo>
                    <a:cubicBezTo>
                      <a:pt x="392423" y="920674"/>
                      <a:pt x="488612" y="841661"/>
                      <a:pt x="533272" y="779824"/>
                    </a:cubicBezTo>
                    <a:cubicBezTo>
                      <a:pt x="581367" y="717988"/>
                      <a:pt x="608849" y="621798"/>
                      <a:pt x="619156" y="539350"/>
                    </a:cubicBezTo>
                    <a:cubicBezTo>
                      <a:pt x="622591" y="511867"/>
                      <a:pt x="622591" y="487820"/>
                      <a:pt x="622591" y="467207"/>
                    </a:cubicBezTo>
                    <a:cubicBezTo>
                      <a:pt x="612285" y="295440"/>
                      <a:pt x="543578" y="140849"/>
                      <a:pt x="385551" y="51530"/>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grpSp>
          <p:nvGrpSpPr>
            <p:cNvPr id="366" name="Graphic 3">
              <a:extLst>
                <a:ext uri="{FF2B5EF4-FFF2-40B4-BE49-F238E27FC236}">
                  <a16:creationId xmlns:a16="http://schemas.microsoft.com/office/drawing/2014/main" id="{A5BD7BAD-53FB-4276-BA5D-BF4E1B13D6C3}"/>
                </a:ext>
              </a:extLst>
            </p:cNvPr>
            <p:cNvGrpSpPr/>
            <p:nvPr/>
          </p:nvGrpSpPr>
          <p:grpSpPr>
            <a:xfrm>
              <a:off x="14791517" y="11032689"/>
              <a:ext cx="1259909" cy="857926"/>
              <a:chOff x="14789629" y="11031413"/>
              <a:chExt cx="1259763" cy="857827"/>
            </a:xfrm>
            <a:solidFill>
              <a:srgbClr val="000000"/>
            </a:solidFill>
          </p:grpSpPr>
          <p:sp>
            <p:nvSpPr>
              <p:cNvPr id="367" name="Freeform: Shape 366">
                <a:extLst>
                  <a:ext uri="{FF2B5EF4-FFF2-40B4-BE49-F238E27FC236}">
                    <a16:creationId xmlns:a16="http://schemas.microsoft.com/office/drawing/2014/main" id="{4F856973-BB03-4F39-B71D-05ED971D8DB9}"/>
                  </a:ext>
                </a:extLst>
              </p:cNvPr>
              <p:cNvSpPr/>
              <p:nvPr/>
            </p:nvSpPr>
            <p:spPr>
              <a:xfrm>
                <a:off x="15540062" y="11453962"/>
                <a:ext cx="509330" cy="352830"/>
              </a:xfrm>
              <a:custGeom>
                <a:avLst/>
                <a:gdLst>
                  <a:gd name="connsiteX0" fmla="*/ 8275 w 509330"/>
                  <a:gd name="connsiteY0" fmla="*/ 33848 h 352830"/>
                  <a:gd name="connsiteX1" fmla="*/ 101029 w 509330"/>
                  <a:gd name="connsiteY1" fmla="*/ 9801 h 352830"/>
                  <a:gd name="connsiteX2" fmla="*/ 475482 w 509330"/>
                  <a:gd name="connsiteY2" fmla="*/ 226228 h 352830"/>
                  <a:gd name="connsiteX3" fmla="*/ 499529 w 509330"/>
                  <a:gd name="connsiteY3" fmla="*/ 318983 h 352830"/>
                  <a:gd name="connsiteX4" fmla="*/ 406775 w 509330"/>
                  <a:gd name="connsiteY4" fmla="*/ 343029 h 352830"/>
                  <a:gd name="connsiteX5" fmla="*/ 32322 w 509330"/>
                  <a:gd name="connsiteY5" fmla="*/ 126603 h 352830"/>
                  <a:gd name="connsiteX6" fmla="*/ 8275 w 509330"/>
                  <a:gd name="connsiteY6" fmla="*/ 33848 h 35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330" h="352830">
                    <a:moveTo>
                      <a:pt x="8275" y="33848"/>
                    </a:moveTo>
                    <a:cubicBezTo>
                      <a:pt x="25451" y="2930"/>
                      <a:pt x="66675" y="-10811"/>
                      <a:pt x="101029" y="9801"/>
                    </a:cubicBezTo>
                    <a:lnTo>
                      <a:pt x="475482" y="226228"/>
                    </a:lnTo>
                    <a:cubicBezTo>
                      <a:pt x="506400" y="243405"/>
                      <a:pt x="520142" y="284629"/>
                      <a:pt x="499529" y="318983"/>
                    </a:cubicBezTo>
                    <a:cubicBezTo>
                      <a:pt x="482353" y="349901"/>
                      <a:pt x="441128" y="363642"/>
                      <a:pt x="406775" y="343029"/>
                    </a:cubicBezTo>
                    <a:lnTo>
                      <a:pt x="32322" y="126603"/>
                    </a:lnTo>
                    <a:cubicBezTo>
                      <a:pt x="1404" y="109426"/>
                      <a:pt x="-8902" y="68201"/>
                      <a:pt x="8275" y="33848"/>
                    </a:cubicBezTo>
                    <a:close/>
                  </a:path>
                </a:pathLst>
              </a:custGeom>
              <a:solidFill>
                <a:srgbClr val="83A0F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68" name="Freeform: Shape 367">
                <a:extLst>
                  <a:ext uri="{FF2B5EF4-FFF2-40B4-BE49-F238E27FC236}">
                    <a16:creationId xmlns:a16="http://schemas.microsoft.com/office/drawing/2014/main" id="{E3C9A9F4-505C-485F-82E9-551F673398FC}"/>
                  </a:ext>
                </a:extLst>
              </p:cNvPr>
              <p:cNvSpPr/>
              <p:nvPr/>
            </p:nvSpPr>
            <p:spPr>
              <a:xfrm>
                <a:off x="15344477" y="11536410"/>
                <a:ext cx="526277" cy="352830"/>
              </a:xfrm>
              <a:custGeom>
                <a:avLst/>
                <a:gdLst>
                  <a:gd name="connsiteX0" fmla="*/ 25222 w 526277"/>
                  <a:gd name="connsiteY0" fmla="*/ 33848 h 352830"/>
                  <a:gd name="connsiteX1" fmla="*/ 117976 w 526277"/>
                  <a:gd name="connsiteY1" fmla="*/ 9801 h 352830"/>
                  <a:gd name="connsiteX2" fmla="*/ 492429 w 526277"/>
                  <a:gd name="connsiteY2" fmla="*/ 226228 h 352830"/>
                  <a:gd name="connsiteX3" fmla="*/ 516476 w 526277"/>
                  <a:gd name="connsiteY3" fmla="*/ 318983 h 352830"/>
                  <a:gd name="connsiteX4" fmla="*/ 423722 w 526277"/>
                  <a:gd name="connsiteY4" fmla="*/ 343029 h 352830"/>
                  <a:gd name="connsiteX5" fmla="*/ 14916 w 526277"/>
                  <a:gd name="connsiteY5" fmla="*/ 109426 h 352830"/>
                  <a:gd name="connsiteX6" fmla="*/ 25222 w 526277"/>
                  <a:gd name="connsiteY6" fmla="*/ 33848 h 35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277" h="352830">
                    <a:moveTo>
                      <a:pt x="25222" y="33848"/>
                    </a:moveTo>
                    <a:cubicBezTo>
                      <a:pt x="42398" y="2930"/>
                      <a:pt x="83623" y="-10811"/>
                      <a:pt x="117976" y="9801"/>
                    </a:cubicBezTo>
                    <a:lnTo>
                      <a:pt x="492429" y="226228"/>
                    </a:lnTo>
                    <a:cubicBezTo>
                      <a:pt x="523347" y="243405"/>
                      <a:pt x="537089" y="284629"/>
                      <a:pt x="516476" y="318983"/>
                    </a:cubicBezTo>
                    <a:cubicBezTo>
                      <a:pt x="499299" y="349901"/>
                      <a:pt x="458076" y="363642"/>
                      <a:pt x="423722" y="343029"/>
                    </a:cubicBezTo>
                    <a:lnTo>
                      <a:pt x="14916" y="109426"/>
                    </a:lnTo>
                    <a:cubicBezTo>
                      <a:pt x="-16003" y="88814"/>
                      <a:pt x="8045" y="68201"/>
                      <a:pt x="25222" y="33848"/>
                    </a:cubicBezTo>
                    <a:close/>
                  </a:path>
                </a:pathLst>
              </a:custGeom>
              <a:solidFill>
                <a:srgbClr val="83A0F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69" name="Freeform: Shape 368">
                <a:extLst>
                  <a:ext uri="{FF2B5EF4-FFF2-40B4-BE49-F238E27FC236}">
                    <a16:creationId xmlns:a16="http://schemas.microsoft.com/office/drawing/2014/main" id="{BAC37120-2F72-409E-8857-6D4C99A11F94}"/>
                  </a:ext>
                </a:extLst>
              </p:cNvPr>
              <p:cNvSpPr/>
              <p:nvPr/>
            </p:nvSpPr>
            <p:spPr>
              <a:xfrm>
                <a:off x="14789629" y="11031413"/>
                <a:ext cx="510856" cy="352831"/>
              </a:xfrm>
              <a:custGeom>
                <a:avLst/>
                <a:gdLst>
                  <a:gd name="connsiteX0" fmla="*/ 9801 w 510856"/>
                  <a:gd name="connsiteY0" fmla="*/ 33849 h 352831"/>
                  <a:gd name="connsiteX1" fmla="*/ 102556 w 510856"/>
                  <a:gd name="connsiteY1" fmla="*/ 9801 h 352831"/>
                  <a:gd name="connsiteX2" fmla="*/ 477009 w 510856"/>
                  <a:gd name="connsiteY2" fmla="*/ 226229 h 352831"/>
                  <a:gd name="connsiteX3" fmla="*/ 501057 w 510856"/>
                  <a:gd name="connsiteY3" fmla="*/ 318982 h 352831"/>
                  <a:gd name="connsiteX4" fmla="*/ 408302 w 510856"/>
                  <a:gd name="connsiteY4" fmla="*/ 343030 h 352831"/>
                  <a:gd name="connsiteX5" fmla="*/ 33849 w 510856"/>
                  <a:gd name="connsiteY5" fmla="*/ 126603 h 352831"/>
                  <a:gd name="connsiteX6" fmla="*/ 9801 w 510856"/>
                  <a:gd name="connsiteY6" fmla="*/ 33849 h 35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856" h="352831">
                    <a:moveTo>
                      <a:pt x="9801" y="33849"/>
                    </a:moveTo>
                    <a:cubicBezTo>
                      <a:pt x="26978" y="2931"/>
                      <a:pt x="68202" y="-10811"/>
                      <a:pt x="102556" y="9801"/>
                    </a:cubicBezTo>
                    <a:lnTo>
                      <a:pt x="477009" y="226229"/>
                    </a:lnTo>
                    <a:cubicBezTo>
                      <a:pt x="507927" y="243405"/>
                      <a:pt x="521668" y="284629"/>
                      <a:pt x="501057" y="318982"/>
                    </a:cubicBezTo>
                    <a:cubicBezTo>
                      <a:pt x="483880" y="349900"/>
                      <a:pt x="442655" y="363643"/>
                      <a:pt x="408302" y="343030"/>
                    </a:cubicBezTo>
                    <a:lnTo>
                      <a:pt x="33849" y="126603"/>
                    </a:lnTo>
                    <a:cubicBezTo>
                      <a:pt x="2931" y="105991"/>
                      <a:pt x="-10811" y="64767"/>
                      <a:pt x="9801" y="33849"/>
                    </a:cubicBezTo>
                    <a:close/>
                  </a:path>
                </a:pathLst>
              </a:custGeom>
              <a:solidFill>
                <a:srgbClr val="B6C6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70" name="Freeform: Shape 369">
                <a:extLst>
                  <a:ext uri="{FF2B5EF4-FFF2-40B4-BE49-F238E27FC236}">
                    <a16:creationId xmlns:a16="http://schemas.microsoft.com/office/drawing/2014/main" id="{DB0C3C12-AF79-4999-907D-379991FB8A89}"/>
                  </a:ext>
                </a:extLst>
              </p:cNvPr>
              <p:cNvSpPr/>
              <p:nvPr/>
            </p:nvSpPr>
            <p:spPr>
              <a:xfrm>
                <a:off x="14930355" y="11082820"/>
                <a:ext cx="737836" cy="593552"/>
              </a:xfrm>
              <a:custGeom>
                <a:avLst/>
                <a:gdLst>
                  <a:gd name="connsiteX0" fmla="*/ 27101 w 737836"/>
                  <a:gd name="connsiteY0" fmla="*/ 99244 h 593552"/>
                  <a:gd name="connsiteX1" fmla="*/ 298494 w 737836"/>
                  <a:gd name="connsiteY1" fmla="*/ 27101 h 593552"/>
                  <a:gd name="connsiteX2" fmla="*/ 638593 w 737836"/>
                  <a:gd name="connsiteY2" fmla="*/ 222916 h 593552"/>
                  <a:gd name="connsiteX3" fmla="*/ 710736 w 737836"/>
                  <a:gd name="connsiteY3" fmla="*/ 494309 h 593552"/>
                  <a:gd name="connsiteX4" fmla="*/ 439343 w 737836"/>
                  <a:gd name="connsiteY4" fmla="*/ 566451 h 593552"/>
                  <a:gd name="connsiteX5" fmla="*/ 99244 w 737836"/>
                  <a:gd name="connsiteY5" fmla="*/ 370636 h 593552"/>
                  <a:gd name="connsiteX6" fmla="*/ 27101 w 737836"/>
                  <a:gd name="connsiteY6" fmla="*/ 99244 h 59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36" h="593552">
                    <a:moveTo>
                      <a:pt x="27101" y="99244"/>
                    </a:moveTo>
                    <a:cubicBezTo>
                      <a:pt x="82067" y="3054"/>
                      <a:pt x="202304" y="-27865"/>
                      <a:pt x="298494" y="27101"/>
                    </a:cubicBezTo>
                    <a:lnTo>
                      <a:pt x="638593" y="222916"/>
                    </a:lnTo>
                    <a:cubicBezTo>
                      <a:pt x="734784" y="277882"/>
                      <a:pt x="765702" y="398119"/>
                      <a:pt x="710736" y="494309"/>
                    </a:cubicBezTo>
                    <a:cubicBezTo>
                      <a:pt x="655770" y="590498"/>
                      <a:pt x="535533" y="621417"/>
                      <a:pt x="439343" y="566451"/>
                    </a:cubicBezTo>
                    <a:lnTo>
                      <a:pt x="99244" y="370636"/>
                    </a:lnTo>
                    <a:cubicBezTo>
                      <a:pt x="3053" y="319106"/>
                      <a:pt x="-27865" y="195433"/>
                      <a:pt x="27101" y="99244"/>
                    </a:cubicBezTo>
                    <a:close/>
                  </a:path>
                </a:pathLst>
              </a:custGeom>
              <a:solidFill>
                <a:srgbClr val="83A0F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71" name="Freeform: Shape 370">
                <a:extLst>
                  <a:ext uri="{FF2B5EF4-FFF2-40B4-BE49-F238E27FC236}">
                    <a16:creationId xmlns:a16="http://schemas.microsoft.com/office/drawing/2014/main" id="{7B1ACF53-6AD8-454E-B686-41CE6FBF9B8F}"/>
                  </a:ext>
                </a:extLst>
              </p:cNvPr>
              <p:cNvSpPr/>
              <p:nvPr/>
            </p:nvSpPr>
            <p:spPr>
              <a:xfrm>
                <a:off x="14850960" y="11070570"/>
                <a:ext cx="524472" cy="496253"/>
              </a:xfrm>
              <a:custGeom>
                <a:avLst/>
                <a:gdLst>
                  <a:gd name="connsiteX0" fmla="*/ 206121 w 524472"/>
                  <a:gd name="connsiteY0" fmla="*/ 369145 h 496253"/>
                  <a:gd name="connsiteX1" fmla="*/ 425983 w 524472"/>
                  <a:gd name="connsiteY1" fmla="*/ 496253 h 496253"/>
                  <a:gd name="connsiteX2" fmla="*/ 487820 w 524472"/>
                  <a:gd name="connsiteY2" fmla="*/ 420675 h 496253"/>
                  <a:gd name="connsiteX3" fmla="*/ 384760 w 524472"/>
                  <a:gd name="connsiteY3" fmla="*/ 42787 h 496253"/>
                  <a:gd name="connsiteX4" fmla="*/ 374453 w 524472"/>
                  <a:gd name="connsiteY4" fmla="*/ 35916 h 496253"/>
                  <a:gd name="connsiteX5" fmla="*/ 0 w 524472"/>
                  <a:gd name="connsiteY5" fmla="*/ 138976 h 496253"/>
                  <a:gd name="connsiteX6" fmla="*/ 206121 w 524472"/>
                  <a:gd name="connsiteY6" fmla="*/ 369145 h 49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472" h="496253">
                    <a:moveTo>
                      <a:pt x="206121" y="369145"/>
                    </a:moveTo>
                    <a:lnTo>
                      <a:pt x="425983" y="496253"/>
                    </a:lnTo>
                    <a:cubicBezTo>
                      <a:pt x="450031" y="475641"/>
                      <a:pt x="474079" y="451593"/>
                      <a:pt x="487820" y="420675"/>
                    </a:cubicBezTo>
                    <a:cubicBezTo>
                      <a:pt x="563397" y="290132"/>
                      <a:pt x="518738" y="118365"/>
                      <a:pt x="384760" y="42787"/>
                    </a:cubicBezTo>
                    <a:lnTo>
                      <a:pt x="374453" y="35916"/>
                    </a:lnTo>
                    <a:cubicBezTo>
                      <a:pt x="243910" y="-39661"/>
                      <a:pt x="75578" y="8433"/>
                      <a:pt x="0" y="138976"/>
                    </a:cubicBezTo>
                    <a:cubicBezTo>
                      <a:pt x="20612" y="259213"/>
                      <a:pt x="103061" y="317615"/>
                      <a:pt x="206121" y="369145"/>
                    </a:cubicBezTo>
                    <a:close/>
                  </a:path>
                </a:pathLst>
              </a:custGeom>
              <a:solidFill>
                <a:srgbClr val="83A0F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72" name="Freeform: Shape 371">
                <a:extLst>
                  <a:ext uri="{FF2B5EF4-FFF2-40B4-BE49-F238E27FC236}">
                    <a16:creationId xmlns:a16="http://schemas.microsoft.com/office/drawing/2014/main" id="{B00AA307-3627-4139-9EF0-0C0ABF016814}"/>
                  </a:ext>
                </a:extLst>
              </p:cNvPr>
              <p:cNvSpPr/>
              <p:nvPr/>
            </p:nvSpPr>
            <p:spPr>
              <a:xfrm>
                <a:off x="14815044" y="11216417"/>
                <a:ext cx="652132" cy="568236"/>
              </a:xfrm>
              <a:custGeom>
                <a:avLst/>
                <a:gdLst>
                  <a:gd name="connsiteX0" fmla="*/ 616490 w 652132"/>
                  <a:gd name="connsiteY0" fmla="*/ 443160 h 568236"/>
                  <a:gd name="connsiteX1" fmla="*/ 461899 w 652132"/>
                  <a:gd name="connsiteY1" fmla="*/ 353841 h 568236"/>
                  <a:gd name="connsiteX2" fmla="*/ 242037 w 652132"/>
                  <a:gd name="connsiteY2" fmla="*/ 226733 h 568236"/>
                  <a:gd name="connsiteX3" fmla="*/ 35916 w 652132"/>
                  <a:gd name="connsiteY3" fmla="*/ 0 h 568236"/>
                  <a:gd name="connsiteX4" fmla="*/ 138976 w 652132"/>
                  <a:gd name="connsiteY4" fmla="*/ 374453 h 568236"/>
                  <a:gd name="connsiteX5" fmla="*/ 149283 w 652132"/>
                  <a:gd name="connsiteY5" fmla="*/ 381324 h 568236"/>
                  <a:gd name="connsiteX6" fmla="*/ 303874 w 652132"/>
                  <a:gd name="connsiteY6" fmla="*/ 415678 h 568236"/>
                  <a:gd name="connsiteX7" fmla="*/ 551218 w 652132"/>
                  <a:gd name="connsiteY7" fmla="*/ 559962 h 568236"/>
                  <a:gd name="connsiteX8" fmla="*/ 643973 w 652132"/>
                  <a:gd name="connsiteY8" fmla="*/ 535915 h 568236"/>
                  <a:gd name="connsiteX9" fmla="*/ 616490 w 652132"/>
                  <a:gd name="connsiteY9" fmla="*/ 443160 h 56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132" h="568236">
                    <a:moveTo>
                      <a:pt x="616490" y="443160"/>
                    </a:moveTo>
                    <a:lnTo>
                      <a:pt x="461899" y="353841"/>
                    </a:lnTo>
                    <a:lnTo>
                      <a:pt x="242037" y="226733"/>
                    </a:lnTo>
                    <a:cubicBezTo>
                      <a:pt x="138976" y="175203"/>
                      <a:pt x="56528" y="116802"/>
                      <a:pt x="35916" y="0"/>
                    </a:cubicBezTo>
                    <a:cubicBezTo>
                      <a:pt x="-39661" y="130543"/>
                      <a:pt x="8433" y="302310"/>
                      <a:pt x="138976" y="374453"/>
                    </a:cubicBezTo>
                    <a:lnTo>
                      <a:pt x="149283" y="381324"/>
                    </a:lnTo>
                    <a:cubicBezTo>
                      <a:pt x="197378" y="408806"/>
                      <a:pt x="248908" y="419113"/>
                      <a:pt x="303874" y="415678"/>
                    </a:cubicBezTo>
                    <a:lnTo>
                      <a:pt x="551218" y="559962"/>
                    </a:lnTo>
                    <a:cubicBezTo>
                      <a:pt x="582136" y="577138"/>
                      <a:pt x="623361" y="566833"/>
                      <a:pt x="643973" y="535915"/>
                    </a:cubicBezTo>
                    <a:cubicBezTo>
                      <a:pt x="661150" y="501561"/>
                      <a:pt x="650843" y="460337"/>
                      <a:pt x="616490" y="443160"/>
                    </a:cubicBezTo>
                    <a:close/>
                  </a:path>
                </a:pathLst>
              </a:custGeom>
              <a:solidFill>
                <a:srgbClr val="83A0F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73" name="Freeform: Shape 372">
                <a:extLst>
                  <a:ext uri="{FF2B5EF4-FFF2-40B4-BE49-F238E27FC236}">
                    <a16:creationId xmlns:a16="http://schemas.microsoft.com/office/drawing/2014/main" id="{AE2EB86A-429D-40FE-82ED-E7B843F8A1EC}"/>
                  </a:ext>
                </a:extLst>
              </p:cNvPr>
              <p:cNvSpPr/>
              <p:nvPr/>
            </p:nvSpPr>
            <p:spPr>
              <a:xfrm>
                <a:off x="15303707" y="11071608"/>
                <a:ext cx="530608" cy="570904"/>
              </a:xfrm>
              <a:custGeom>
                <a:avLst/>
                <a:gdLst>
                  <a:gd name="connsiteX0" fmla="*/ 45379 w 530608"/>
                  <a:gd name="connsiteY0" fmla="*/ 385283 h 570904"/>
                  <a:gd name="connsiteX1" fmla="*/ 55685 w 530608"/>
                  <a:gd name="connsiteY1" fmla="*/ 234128 h 570904"/>
                  <a:gd name="connsiteX2" fmla="*/ 28202 w 530608"/>
                  <a:gd name="connsiteY2" fmla="*/ 213516 h 570904"/>
                  <a:gd name="connsiteX3" fmla="*/ 14461 w 530608"/>
                  <a:gd name="connsiteY3" fmla="*/ 120761 h 570904"/>
                  <a:gd name="connsiteX4" fmla="*/ 107216 w 530608"/>
                  <a:gd name="connsiteY4" fmla="*/ 107020 h 570904"/>
                  <a:gd name="connsiteX5" fmla="*/ 138133 w 530608"/>
                  <a:gd name="connsiteY5" fmla="*/ 127632 h 570904"/>
                  <a:gd name="connsiteX6" fmla="*/ 224017 w 530608"/>
                  <a:gd name="connsiteY6" fmla="*/ 86407 h 570904"/>
                  <a:gd name="connsiteX7" fmla="*/ 344254 w 530608"/>
                  <a:gd name="connsiteY7" fmla="*/ 86407 h 570904"/>
                  <a:gd name="connsiteX8" fmla="*/ 368301 w 530608"/>
                  <a:gd name="connsiteY8" fmla="*/ 38313 h 570904"/>
                  <a:gd name="connsiteX9" fmla="*/ 454185 w 530608"/>
                  <a:gd name="connsiteY9" fmla="*/ 7395 h 570904"/>
                  <a:gd name="connsiteX10" fmla="*/ 485104 w 530608"/>
                  <a:gd name="connsiteY10" fmla="*/ 96714 h 570904"/>
                  <a:gd name="connsiteX11" fmla="*/ 457621 w 530608"/>
                  <a:gd name="connsiteY11" fmla="*/ 155114 h 570904"/>
                  <a:gd name="connsiteX12" fmla="*/ 522892 w 530608"/>
                  <a:gd name="connsiteY12" fmla="*/ 265046 h 570904"/>
                  <a:gd name="connsiteX13" fmla="*/ 412961 w 530608"/>
                  <a:gd name="connsiteY13" fmla="*/ 533003 h 570904"/>
                  <a:gd name="connsiteX14" fmla="*/ 344254 w 530608"/>
                  <a:gd name="connsiteY14" fmla="*/ 508956 h 570904"/>
                  <a:gd name="connsiteX15" fmla="*/ 296160 w 530608"/>
                  <a:gd name="connsiteY15" fmla="*/ 570792 h 570904"/>
                  <a:gd name="connsiteX16" fmla="*/ 45379 w 530608"/>
                  <a:gd name="connsiteY16" fmla="*/ 385283 h 57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608" h="570904">
                    <a:moveTo>
                      <a:pt x="45379" y="385283"/>
                    </a:moveTo>
                    <a:cubicBezTo>
                      <a:pt x="31637" y="333753"/>
                      <a:pt x="38509" y="278787"/>
                      <a:pt x="55685" y="234128"/>
                    </a:cubicBezTo>
                    <a:lnTo>
                      <a:pt x="28202" y="213516"/>
                    </a:lnTo>
                    <a:cubicBezTo>
                      <a:pt x="-2716" y="192904"/>
                      <a:pt x="-9587" y="151680"/>
                      <a:pt x="14461" y="120761"/>
                    </a:cubicBezTo>
                    <a:cubicBezTo>
                      <a:pt x="35073" y="89843"/>
                      <a:pt x="76297" y="86407"/>
                      <a:pt x="107216" y="107020"/>
                    </a:cubicBezTo>
                    <a:lnTo>
                      <a:pt x="138133" y="127632"/>
                    </a:lnTo>
                    <a:cubicBezTo>
                      <a:pt x="162180" y="110455"/>
                      <a:pt x="189664" y="93279"/>
                      <a:pt x="224017" y="86407"/>
                    </a:cubicBezTo>
                    <a:cubicBezTo>
                      <a:pt x="265241" y="76102"/>
                      <a:pt x="306465" y="76102"/>
                      <a:pt x="344254" y="86407"/>
                    </a:cubicBezTo>
                    <a:lnTo>
                      <a:pt x="368301" y="38313"/>
                    </a:lnTo>
                    <a:cubicBezTo>
                      <a:pt x="382044" y="3959"/>
                      <a:pt x="423267" y="-9782"/>
                      <a:pt x="454185" y="7395"/>
                    </a:cubicBezTo>
                    <a:cubicBezTo>
                      <a:pt x="488539" y="21136"/>
                      <a:pt x="502281" y="62361"/>
                      <a:pt x="485104" y="96714"/>
                    </a:cubicBezTo>
                    <a:lnTo>
                      <a:pt x="457621" y="155114"/>
                    </a:lnTo>
                    <a:cubicBezTo>
                      <a:pt x="488539" y="186033"/>
                      <a:pt x="509151" y="220387"/>
                      <a:pt x="522892" y="265046"/>
                    </a:cubicBezTo>
                    <a:cubicBezTo>
                      <a:pt x="550376" y="371542"/>
                      <a:pt x="502281" y="478038"/>
                      <a:pt x="412961" y="533003"/>
                    </a:cubicBezTo>
                    <a:cubicBezTo>
                      <a:pt x="392349" y="512392"/>
                      <a:pt x="368301" y="502085"/>
                      <a:pt x="344254" y="508956"/>
                    </a:cubicBezTo>
                    <a:cubicBezTo>
                      <a:pt x="316771" y="515826"/>
                      <a:pt x="299594" y="539874"/>
                      <a:pt x="296160" y="570792"/>
                    </a:cubicBezTo>
                    <a:cubicBezTo>
                      <a:pt x="179357" y="574228"/>
                      <a:pt x="72862" y="498649"/>
                      <a:pt x="45379" y="385283"/>
                    </a:cubicBezTo>
                    <a:close/>
                  </a:path>
                </a:pathLst>
              </a:custGeom>
              <a:solidFill>
                <a:srgbClr val="B6C6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74" name="Freeform: Shape 373">
                <a:extLst>
                  <a:ext uri="{FF2B5EF4-FFF2-40B4-BE49-F238E27FC236}">
                    <a16:creationId xmlns:a16="http://schemas.microsoft.com/office/drawing/2014/main" id="{7CF97D90-DC27-4BE2-9FD0-B05CAF15DD76}"/>
                  </a:ext>
                </a:extLst>
              </p:cNvPr>
              <p:cNvSpPr/>
              <p:nvPr/>
            </p:nvSpPr>
            <p:spPr>
              <a:xfrm>
                <a:off x="15596432" y="11575009"/>
                <a:ext cx="116801" cy="60521"/>
              </a:xfrm>
              <a:custGeom>
                <a:avLst/>
                <a:gdLst>
                  <a:gd name="connsiteX0" fmla="*/ 48095 w 116801"/>
                  <a:gd name="connsiteY0" fmla="*/ 2120 h 60521"/>
                  <a:gd name="connsiteX1" fmla="*/ 116802 w 116801"/>
                  <a:gd name="connsiteY1" fmla="*/ 26168 h 60521"/>
                  <a:gd name="connsiteX2" fmla="*/ 51530 w 116801"/>
                  <a:gd name="connsiteY2" fmla="*/ 53650 h 60521"/>
                  <a:gd name="connsiteX3" fmla="*/ 0 w 116801"/>
                  <a:gd name="connsiteY3" fmla="*/ 60521 h 60521"/>
                  <a:gd name="connsiteX4" fmla="*/ 48095 w 116801"/>
                  <a:gd name="connsiteY4" fmla="*/ 2120 h 60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01" h="60521">
                    <a:moveTo>
                      <a:pt x="48095" y="2120"/>
                    </a:moveTo>
                    <a:cubicBezTo>
                      <a:pt x="72143" y="-4751"/>
                      <a:pt x="96189" y="5555"/>
                      <a:pt x="116802" y="26168"/>
                    </a:cubicBezTo>
                    <a:cubicBezTo>
                      <a:pt x="96189" y="39909"/>
                      <a:pt x="75577" y="50215"/>
                      <a:pt x="51530" y="53650"/>
                    </a:cubicBezTo>
                    <a:cubicBezTo>
                      <a:pt x="34354" y="57086"/>
                      <a:pt x="17177" y="60521"/>
                      <a:pt x="0" y="60521"/>
                    </a:cubicBezTo>
                    <a:cubicBezTo>
                      <a:pt x="3436" y="33038"/>
                      <a:pt x="20612" y="8991"/>
                      <a:pt x="48095" y="2120"/>
                    </a:cubicBezTo>
                    <a:close/>
                  </a:path>
                </a:pathLst>
              </a:custGeom>
              <a:solidFill>
                <a:srgbClr val="6380C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75" name="Freeform: Shape 374">
                <a:extLst>
                  <a:ext uri="{FF2B5EF4-FFF2-40B4-BE49-F238E27FC236}">
                    <a16:creationId xmlns:a16="http://schemas.microsoft.com/office/drawing/2014/main" id="{C3F4BB5F-C095-4891-A8CF-F924F627C57E}"/>
                  </a:ext>
                </a:extLst>
              </p:cNvPr>
              <p:cNvSpPr/>
              <p:nvPr/>
            </p:nvSpPr>
            <p:spPr>
              <a:xfrm>
                <a:off x="15675444" y="11415667"/>
                <a:ext cx="88516" cy="76053"/>
              </a:xfrm>
              <a:custGeom>
                <a:avLst/>
                <a:gdLst>
                  <a:gd name="connsiteX0" fmla="*/ 85884 w 88516"/>
                  <a:gd name="connsiteY0" fmla="*/ 0 h 76053"/>
                  <a:gd name="connsiteX1" fmla="*/ 68707 w 88516"/>
                  <a:gd name="connsiteY1" fmla="*/ 65272 h 76053"/>
                  <a:gd name="connsiteX2" fmla="*/ 0 w 88516"/>
                  <a:gd name="connsiteY2" fmla="*/ 68707 h 76053"/>
                  <a:gd name="connsiteX3" fmla="*/ 85884 w 88516"/>
                  <a:gd name="connsiteY3" fmla="*/ 0 h 76053"/>
                </a:gdLst>
                <a:ahLst/>
                <a:cxnLst>
                  <a:cxn ang="0">
                    <a:pos x="connsiteX0" y="connsiteY0"/>
                  </a:cxn>
                  <a:cxn ang="0">
                    <a:pos x="connsiteX1" y="connsiteY1"/>
                  </a:cxn>
                  <a:cxn ang="0">
                    <a:pos x="connsiteX2" y="connsiteY2"/>
                  </a:cxn>
                  <a:cxn ang="0">
                    <a:pos x="connsiteX3" y="connsiteY3"/>
                  </a:cxn>
                </a:cxnLst>
                <a:rect l="l" t="t" r="r" b="b"/>
                <a:pathLst>
                  <a:path w="88516" h="76053">
                    <a:moveTo>
                      <a:pt x="85884" y="0"/>
                    </a:moveTo>
                    <a:cubicBezTo>
                      <a:pt x="92755" y="24048"/>
                      <a:pt x="85884" y="51530"/>
                      <a:pt x="68707" y="65272"/>
                    </a:cubicBezTo>
                    <a:cubicBezTo>
                      <a:pt x="48095" y="79014"/>
                      <a:pt x="20612" y="79014"/>
                      <a:pt x="0" y="68707"/>
                    </a:cubicBezTo>
                    <a:lnTo>
                      <a:pt x="85884" y="0"/>
                    </a:lnTo>
                    <a:close/>
                  </a:path>
                </a:pathLst>
              </a:custGeom>
              <a:solidFill>
                <a:srgbClr val="83A0F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76" name="Freeform: Shape 375">
                <a:extLst>
                  <a:ext uri="{FF2B5EF4-FFF2-40B4-BE49-F238E27FC236}">
                    <a16:creationId xmlns:a16="http://schemas.microsoft.com/office/drawing/2014/main" id="{62DCFFB8-87D5-480E-9099-02DEDFB6ADC3}"/>
                  </a:ext>
                </a:extLst>
              </p:cNvPr>
              <p:cNvSpPr/>
              <p:nvPr/>
            </p:nvSpPr>
            <p:spPr>
              <a:xfrm>
                <a:off x="15462453" y="11491245"/>
                <a:ext cx="106495" cy="53317"/>
              </a:xfrm>
              <a:custGeom>
                <a:avLst/>
                <a:gdLst>
                  <a:gd name="connsiteX0" fmla="*/ 106495 w 106495"/>
                  <a:gd name="connsiteY0" fmla="*/ 24048 h 53317"/>
                  <a:gd name="connsiteX1" fmla="*/ 44659 w 106495"/>
                  <a:gd name="connsiteY1" fmla="*/ 51530 h 53317"/>
                  <a:gd name="connsiteX2" fmla="*/ 0 w 106495"/>
                  <a:gd name="connsiteY2" fmla="*/ 0 h 53317"/>
                  <a:gd name="connsiteX3" fmla="*/ 106495 w 106495"/>
                  <a:gd name="connsiteY3" fmla="*/ 24048 h 53317"/>
                </a:gdLst>
                <a:ahLst/>
                <a:cxnLst>
                  <a:cxn ang="0">
                    <a:pos x="connsiteX0" y="connsiteY0"/>
                  </a:cxn>
                  <a:cxn ang="0">
                    <a:pos x="connsiteX1" y="connsiteY1"/>
                  </a:cxn>
                  <a:cxn ang="0">
                    <a:pos x="connsiteX2" y="connsiteY2"/>
                  </a:cxn>
                  <a:cxn ang="0">
                    <a:pos x="connsiteX3" y="connsiteY3"/>
                  </a:cxn>
                </a:cxnLst>
                <a:rect l="l" t="t" r="r" b="b"/>
                <a:pathLst>
                  <a:path w="106495" h="53317">
                    <a:moveTo>
                      <a:pt x="106495" y="24048"/>
                    </a:moveTo>
                    <a:cubicBezTo>
                      <a:pt x="92754" y="44659"/>
                      <a:pt x="68707" y="58401"/>
                      <a:pt x="44659" y="51530"/>
                    </a:cubicBezTo>
                    <a:cubicBezTo>
                      <a:pt x="20611" y="44659"/>
                      <a:pt x="3435" y="24048"/>
                      <a:pt x="0" y="0"/>
                    </a:cubicBezTo>
                    <a:lnTo>
                      <a:pt x="106495" y="24048"/>
                    </a:lnTo>
                    <a:close/>
                  </a:path>
                </a:pathLst>
              </a:custGeom>
              <a:solidFill>
                <a:srgbClr val="83A0F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grpSp>
          <p:nvGrpSpPr>
            <p:cNvPr id="377" name="Graphic 3">
              <a:extLst>
                <a:ext uri="{FF2B5EF4-FFF2-40B4-BE49-F238E27FC236}">
                  <a16:creationId xmlns:a16="http://schemas.microsoft.com/office/drawing/2014/main" id="{A5BD7BAD-53FB-4276-BA5D-BF4E1B13D6C3}"/>
                </a:ext>
              </a:extLst>
            </p:cNvPr>
            <p:cNvGrpSpPr/>
            <p:nvPr/>
          </p:nvGrpSpPr>
          <p:grpSpPr>
            <a:xfrm>
              <a:off x="7885159" y="9626965"/>
              <a:ext cx="2260721" cy="2394964"/>
              <a:chOff x="7884071" y="9625851"/>
              <a:chExt cx="2260459" cy="2394687"/>
            </a:xfrm>
            <a:solidFill>
              <a:srgbClr val="000000"/>
            </a:solidFill>
          </p:grpSpPr>
          <p:sp>
            <p:nvSpPr>
              <p:cNvPr id="378" name="Freeform: Shape 377">
                <a:extLst>
                  <a:ext uri="{FF2B5EF4-FFF2-40B4-BE49-F238E27FC236}">
                    <a16:creationId xmlns:a16="http://schemas.microsoft.com/office/drawing/2014/main" id="{31353FEE-E237-4ABC-96CB-7F603870ACA8}"/>
                  </a:ext>
                </a:extLst>
              </p:cNvPr>
              <p:cNvSpPr/>
              <p:nvPr/>
            </p:nvSpPr>
            <p:spPr>
              <a:xfrm>
                <a:off x="8176069" y="9714921"/>
                <a:ext cx="1793265" cy="2305616"/>
              </a:xfrm>
              <a:custGeom>
                <a:avLst/>
                <a:gdLst>
                  <a:gd name="connsiteX0" fmla="*/ 896633 w 1793265"/>
                  <a:gd name="connsiteY0" fmla="*/ 1951527 h 2305616"/>
                  <a:gd name="connsiteX1" fmla="*/ 405377 w 1793265"/>
                  <a:gd name="connsiteY1" fmla="*/ 1432789 h 2305616"/>
                  <a:gd name="connsiteX2" fmla="*/ 408813 w 1793265"/>
                  <a:gd name="connsiteY2" fmla="*/ 302559 h 2305616"/>
                  <a:gd name="connsiteX3" fmla="*/ 900068 w 1793265"/>
                  <a:gd name="connsiteY3" fmla="*/ 350654 h 2305616"/>
                  <a:gd name="connsiteX4" fmla="*/ 1391323 w 1793265"/>
                  <a:gd name="connsiteY4" fmla="*/ 869392 h 2305616"/>
                  <a:gd name="connsiteX5" fmla="*/ 1387888 w 1793265"/>
                  <a:gd name="connsiteY5" fmla="*/ 1999622 h 2305616"/>
                  <a:gd name="connsiteX6" fmla="*/ 896633 w 1793265"/>
                  <a:gd name="connsiteY6" fmla="*/ 1951527 h 2305616"/>
                  <a:gd name="connsiteX7" fmla="*/ 900068 w 1793265"/>
                  <a:gd name="connsiteY7" fmla="*/ 123921 h 2305616"/>
                  <a:gd name="connsiteX8" fmla="*/ 264528 w 1793265"/>
                  <a:gd name="connsiteY8" fmla="*/ 58649 h 2305616"/>
                  <a:gd name="connsiteX9" fmla="*/ 261093 w 1793265"/>
                  <a:gd name="connsiteY9" fmla="*/ 1515238 h 2305616"/>
                  <a:gd name="connsiteX10" fmla="*/ 893197 w 1793265"/>
                  <a:gd name="connsiteY10" fmla="*/ 2181695 h 2305616"/>
                  <a:gd name="connsiteX11" fmla="*/ 1528737 w 1793265"/>
                  <a:gd name="connsiteY11" fmla="*/ 2246968 h 2305616"/>
                  <a:gd name="connsiteX12" fmla="*/ 1532172 w 1793265"/>
                  <a:gd name="connsiteY12" fmla="*/ 790378 h 2305616"/>
                  <a:gd name="connsiteX13" fmla="*/ 900068 w 1793265"/>
                  <a:gd name="connsiteY13" fmla="*/ 123921 h 230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3265" h="2305616">
                    <a:moveTo>
                      <a:pt x="896633" y="1951527"/>
                    </a:moveTo>
                    <a:cubicBezTo>
                      <a:pt x="717994" y="1848467"/>
                      <a:pt x="539356" y="1669828"/>
                      <a:pt x="405377" y="1432789"/>
                    </a:cubicBezTo>
                    <a:cubicBezTo>
                      <a:pt x="133985" y="965582"/>
                      <a:pt x="137420" y="457150"/>
                      <a:pt x="408813" y="302559"/>
                    </a:cubicBezTo>
                    <a:cubicBezTo>
                      <a:pt x="546227" y="223546"/>
                      <a:pt x="721430" y="251029"/>
                      <a:pt x="900068" y="350654"/>
                    </a:cubicBezTo>
                    <a:cubicBezTo>
                      <a:pt x="1078706" y="453715"/>
                      <a:pt x="1257344" y="635788"/>
                      <a:pt x="1391323" y="869392"/>
                    </a:cubicBezTo>
                    <a:cubicBezTo>
                      <a:pt x="1662716" y="1336600"/>
                      <a:pt x="1659280" y="1845031"/>
                      <a:pt x="1387888" y="1999622"/>
                    </a:cubicBezTo>
                    <a:cubicBezTo>
                      <a:pt x="1250474" y="2082070"/>
                      <a:pt x="1075271" y="2054588"/>
                      <a:pt x="896633" y="1951527"/>
                    </a:cubicBezTo>
                    <a:close/>
                    <a:moveTo>
                      <a:pt x="900068" y="123921"/>
                    </a:moveTo>
                    <a:cubicBezTo>
                      <a:pt x="669900" y="-10058"/>
                      <a:pt x="439731" y="-40976"/>
                      <a:pt x="264528" y="58649"/>
                    </a:cubicBezTo>
                    <a:cubicBezTo>
                      <a:pt x="-85877" y="257899"/>
                      <a:pt x="-89313" y="910616"/>
                      <a:pt x="261093" y="1515238"/>
                    </a:cubicBezTo>
                    <a:cubicBezTo>
                      <a:pt x="436296" y="1817549"/>
                      <a:pt x="666464" y="2051152"/>
                      <a:pt x="893197" y="2181695"/>
                    </a:cubicBezTo>
                    <a:cubicBezTo>
                      <a:pt x="1123366" y="2315675"/>
                      <a:pt x="1353534" y="2346593"/>
                      <a:pt x="1528737" y="2246968"/>
                    </a:cubicBezTo>
                    <a:cubicBezTo>
                      <a:pt x="1879143" y="2047717"/>
                      <a:pt x="1882578" y="1395000"/>
                      <a:pt x="1532172" y="790378"/>
                    </a:cubicBezTo>
                    <a:cubicBezTo>
                      <a:pt x="1360405" y="488068"/>
                      <a:pt x="1130236" y="257899"/>
                      <a:pt x="900068" y="123921"/>
                    </a:cubicBez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79" name="Freeform: Shape 378">
                <a:extLst>
                  <a:ext uri="{FF2B5EF4-FFF2-40B4-BE49-F238E27FC236}">
                    <a16:creationId xmlns:a16="http://schemas.microsoft.com/office/drawing/2014/main" id="{92B19A22-907E-41D2-886F-5869FB2C8193}"/>
                  </a:ext>
                </a:extLst>
              </p:cNvPr>
              <p:cNvSpPr/>
              <p:nvPr/>
            </p:nvSpPr>
            <p:spPr>
              <a:xfrm>
                <a:off x="8379612" y="9974029"/>
                <a:ext cx="1389615" cy="1791583"/>
              </a:xfrm>
              <a:custGeom>
                <a:avLst/>
                <a:gdLst>
                  <a:gd name="connsiteX0" fmla="*/ 693090 w 1389615"/>
                  <a:gd name="connsiteY0" fmla="*/ 1458815 h 1791583"/>
                  <a:gd name="connsiteX1" fmla="*/ 346120 w 1389615"/>
                  <a:gd name="connsiteY1" fmla="*/ 1094669 h 1791583"/>
                  <a:gd name="connsiteX2" fmla="*/ 349555 w 1389615"/>
                  <a:gd name="connsiteY2" fmla="*/ 301103 h 1791583"/>
                  <a:gd name="connsiteX3" fmla="*/ 696525 w 1389615"/>
                  <a:gd name="connsiteY3" fmla="*/ 335457 h 1791583"/>
                  <a:gd name="connsiteX4" fmla="*/ 1043495 w 1389615"/>
                  <a:gd name="connsiteY4" fmla="*/ 699604 h 1791583"/>
                  <a:gd name="connsiteX5" fmla="*/ 1040060 w 1389615"/>
                  <a:gd name="connsiteY5" fmla="*/ 1493169 h 1791583"/>
                  <a:gd name="connsiteX6" fmla="*/ 693090 w 1389615"/>
                  <a:gd name="connsiteY6" fmla="*/ 1458815 h 1791583"/>
                  <a:gd name="connsiteX7" fmla="*/ 696525 w 1389615"/>
                  <a:gd name="connsiteY7" fmla="*/ 94982 h 1791583"/>
                  <a:gd name="connsiteX8" fmla="*/ 205270 w 1389615"/>
                  <a:gd name="connsiteY8" fmla="*/ 46887 h 1791583"/>
                  <a:gd name="connsiteX9" fmla="*/ 201835 w 1389615"/>
                  <a:gd name="connsiteY9" fmla="*/ 1177117 h 1791583"/>
                  <a:gd name="connsiteX10" fmla="*/ 693090 w 1389615"/>
                  <a:gd name="connsiteY10" fmla="*/ 1695855 h 1791583"/>
                  <a:gd name="connsiteX11" fmla="*/ 1184345 w 1389615"/>
                  <a:gd name="connsiteY11" fmla="*/ 1747386 h 1791583"/>
                  <a:gd name="connsiteX12" fmla="*/ 1187781 w 1389615"/>
                  <a:gd name="connsiteY12" fmla="*/ 617155 h 1791583"/>
                  <a:gd name="connsiteX13" fmla="*/ 696525 w 1389615"/>
                  <a:gd name="connsiteY13" fmla="*/ 94982 h 179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9615" h="1791583">
                    <a:moveTo>
                      <a:pt x="693090" y="1458815"/>
                    </a:moveTo>
                    <a:cubicBezTo>
                      <a:pt x="569418" y="1386674"/>
                      <a:pt x="442309" y="1259566"/>
                      <a:pt x="346120" y="1094669"/>
                    </a:cubicBezTo>
                    <a:cubicBezTo>
                      <a:pt x="157176" y="764875"/>
                      <a:pt x="157176" y="407599"/>
                      <a:pt x="349555" y="301103"/>
                    </a:cubicBezTo>
                    <a:cubicBezTo>
                      <a:pt x="445745" y="246137"/>
                      <a:pt x="569418" y="263314"/>
                      <a:pt x="696525" y="335457"/>
                    </a:cubicBezTo>
                    <a:cubicBezTo>
                      <a:pt x="820198" y="407599"/>
                      <a:pt x="947306" y="534706"/>
                      <a:pt x="1043495" y="699604"/>
                    </a:cubicBezTo>
                    <a:cubicBezTo>
                      <a:pt x="1232440" y="1029397"/>
                      <a:pt x="1232440" y="1386674"/>
                      <a:pt x="1040060" y="1493169"/>
                    </a:cubicBezTo>
                    <a:cubicBezTo>
                      <a:pt x="943871" y="1548135"/>
                      <a:pt x="816763" y="1530958"/>
                      <a:pt x="693090" y="1458815"/>
                    </a:cubicBezTo>
                    <a:close/>
                    <a:moveTo>
                      <a:pt x="696525" y="94982"/>
                    </a:moveTo>
                    <a:cubicBezTo>
                      <a:pt x="517887" y="-8078"/>
                      <a:pt x="339249" y="-32126"/>
                      <a:pt x="205270" y="46887"/>
                    </a:cubicBezTo>
                    <a:cubicBezTo>
                      <a:pt x="-66122" y="201478"/>
                      <a:pt x="-69558" y="706474"/>
                      <a:pt x="201835" y="1177117"/>
                    </a:cubicBezTo>
                    <a:cubicBezTo>
                      <a:pt x="335814" y="1410721"/>
                      <a:pt x="514452" y="1592795"/>
                      <a:pt x="693090" y="1695855"/>
                    </a:cubicBezTo>
                    <a:cubicBezTo>
                      <a:pt x="871728" y="1798916"/>
                      <a:pt x="1050367" y="1822963"/>
                      <a:pt x="1184345" y="1747386"/>
                    </a:cubicBezTo>
                    <a:cubicBezTo>
                      <a:pt x="1455738" y="1592795"/>
                      <a:pt x="1459173" y="1087798"/>
                      <a:pt x="1187781" y="617155"/>
                    </a:cubicBezTo>
                    <a:cubicBezTo>
                      <a:pt x="1053802" y="380116"/>
                      <a:pt x="875164" y="198043"/>
                      <a:pt x="696525" y="94982"/>
                    </a:cubicBez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80" name="Freeform: Shape 379">
                <a:extLst>
                  <a:ext uri="{FF2B5EF4-FFF2-40B4-BE49-F238E27FC236}">
                    <a16:creationId xmlns:a16="http://schemas.microsoft.com/office/drawing/2014/main" id="{9372C429-1A10-4490-80C1-CFF5EE119671}"/>
                  </a:ext>
                </a:extLst>
              </p:cNvPr>
              <p:cNvSpPr/>
              <p:nvPr/>
            </p:nvSpPr>
            <p:spPr>
              <a:xfrm>
                <a:off x="8584450" y="10239266"/>
                <a:ext cx="979939" cy="1256925"/>
              </a:xfrm>
              <a:custGeom>
                <a:avLst/>
                <a:gdLst>
                  <a:gd name="connsiteX0" fmla="*/ 488252 w 979939"/>
                  <a:gd name="connsiteY0" fmla="*/ 915315 h 1256925"/>
                  <a:gd name="connsiteX1" fmla="*/ 313049 w 979939"/>
                  <a:gd name="connsiteY1" fmla="*/ 729806 h 1256925"/>
                  <a:gd name="connsiteX2" fmla="*/ 313049 w 979939"/>
                  <a:gd name="connsiteY2" fmla="*/ 327870 h 1256925"/>
                  <a:gd name="connsiteX3" fmla="*/ 488252 w 979939"/>
                  <a:gd name="connsiteY3" fmla="*/ 345047 h 1256925"/>
                  <a:gd name="connsiteX4" fmla="*/ 663455 w 979939"/>
                  <a:gd name="connsiteY4" fmla="*/ 530556 h 1256925"/>
                  <a:gd name="connsiteX5" fmla="*/ 663455 w 979939"/>
                  <a:gd name="connsiteY5" fmla="*/ 932492 h 1256925"/>
                  <a:gd name="connsiteX6" fmla="*/ 488252 w 979939"/>
                  <a:gd name="connsiteY6" fmla="*/ 915315 h 1256925"/>
                  <a:gd name="connsiteX7" fmla="*/ 491687 w 979939"/>
                  <a:gd name="connsiteY7" fmla="*/ 66783 h 1256925"/>
                  <a:gd name="connsiteX8" fmla="*/ 144717 w 979939"/>
                  <a:gd name="connsiteY8" fmla="*/ 32430 h 1256925"/>
                  <a:gd name="connsiteX9" fmla="*/ 141282 w 979939"/>
                  <a:gd name="connsiteY9" fmla="*/ 825996 h 1256925"/>
                  <a:gd name="connsiteX10" fmla="*/ 488252 w 979939"/>
                  <a:gd name="connsiteY10" fmla="*/ 1190143 h 1256925"/>
                  <a:gd name="connsiteX11" fmla="*/ 835222 w 979939"/>
                  <a:gd name="connsiteY11" fmla="*/ 1224497 h 1256925"/>
                  <a:gd name="connsiteX12" fmla="*/ 838657 w 979939"/>
                  <a:gd name="connsiteY12" fmla="*/ 430931 h 1256925"/>
                  <a:gd name="connsiteX13" fmla="*/ 491687 w 979939"/>
                  <a:gd name="connsiteY13" fmla="*/ 66783 h 125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9939" h="1256925">
                    <a:moveTo>
                      <a:pt x="488252" y="915315"/>
                    </a:moveTo>
                    <a:cubicBezTo>
                      <a:pt x="426415" y="877526"/>
                      <a:pt x="361144" y="815689"/>
                      <a:pt x="313049" y="729806"/>
                    </a:cubicBezTo>
                    <a:cubicBezTo>
                      <a:pt x="216859" y="561474"/>
                      <a:pt x="216859" y="382836"/>
                      <a:pt x="313049" y="327870"/>
                    </a:cubicBezTo>
                    <a:cubicBezTo>
                      <a:pt x="361144" y="300387"/>
                      <a:pt x="426415" y="307258"/>
                      <a:pt x="488252" y="345047"/>
                    </a:cubicBezTo>
                    <a:cubicBezTo>
                      <a:pt x="550088" y="382836"/>
                      <a:pt x="615360" y="444672"/>
                      <a:pt x="663455" y="530556"/>
                    </a:cubicBezTo>
                    <a:cubicBezTo>
                      <a:pt x="759645" y="698888"/>
                      <a:pt x="759645" y="877526"/>
                      <a:pt x="663455" y="932492"/>
                    </a:cubicBezTo>
                    <a:cubicBezTo>
                      <a:pt x="615360" y="959974"/>
                      <a:pt x="553524" y="953103"/>
                      <a:pt x="488252" y="915315"/>
                    </a:cubicBezTo>
                    <a:close/>
                    <a:moveTo>
                      <a:pt x="491687" y="66783"/>
                    </a:moveTo>
                    <a:cubicBezTo>
                      <a:pt x="368015" y="-5359"/>
                      <a:pt x="240907" y="-22536"/>
                      <a:pt x="144717" y="32430"/>
                    </a:cubicBezTo>
                    <a:cubicBezTo>
                      <a:pt x="-47663" y="142361"/>
                      <a:pt x="-47663" y="496202"/>
                      <a:pt x="141282" y="825996"/>
                    </a:cubicBezTo>
                    <a:cubicBezTo>
                      <a:pt x="237471" y="990892"/>
                      <a:pt x="361144" y="1118001"/>
                      <a:pt x="488252" y="1190143"/>
                    </a:cubicBezTo>
                    <a:cubicBezTo>
                      <a:pt x="611925" y="1262285"/>
                      <a:pt x="739032" y="1279462"/>
                      <a:pt x="835222" y="1224497"/>
                    </a:cubicBezTo>
                    <a:cubicBezTo>
                      <a:pt x="1027602" y="1114565"/>
                      <a:pt x="1027602" y="757289"/>
                      <a:pt x="838657" y="430931"/>
                    </a:cubicBezTo>
                    <a:cubicBezTo>
                      <a:pt x="742468" y="266033"/>
                      <a:pt x="615360" y="138926"/>
                      <a:pt x="491687" y="66783"/>
                    </a:cubicBezTo>
                    <a:close/>
                  </a:path>
                </a:pathLst>
              </a:custGeom>
              <a:solidFill>
                <a:srgbClr val="F4B54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81" name="Freeform: Shape 380">
                <a:extLst>
                  <a:ext uri="{FF2B5EF4-FFF2-40B4-BE49-F238E27FC236}">
                    <a16:creationId xmlns:a16="http://schemas.microsoft.com/office/drawing/2014/main" id="{0C9BDD40-FEC1-4C4D-8DDA-6EDD5044B992}"/>
                  </a:ext>
                </a:extLst>
              </p:cNvPr>
              <p:cNvSpPr/>
              <p:nvPr/>
            </p:nvSpPr>
            <p:spPr>
              <a:xfrm>
                <a:off x="8828792" y="10550420"/>
                <a:ext cx="494690" cy="638054"/>
              </a:xfrm>
              <a:custGeom>
                <a:avLst/>
                <a:gdLst>
                  <a:gd name="connsiteX0" fmla="*/ 247345 w 494690"/>
                  <a:gd name="connsiteY0" fmla="*/ 33893 h 638054"/>
                  <a:gd name="connsiteX1" fmla="*/ 72142 w 494690"/>
                  <a:gd name="connsiteY1" fmla="*/ 16717 h 638054"/>
                  <a:gd name="connsiteX2" fmla="*/ 72142 w 494690"/>
                  <a:gd name="connsiteY2" fmla="*/ 418652 h 638054"/>
                  <a:gd name="connsiteX3" fmla="*/ 247345 w 494690"/>
                  <a:gd name="connsiteY3" fmla="*/ 604162 h 638054"/>
                  <a:gd name="connsiteX4" fmla="*/ 422548 w 494690"/>
                  <a:gd name="connsiteY4" fmla="*/ 621339 h 638054"/>
                  <a:gd name="connsiteX5" fmla="*/ 422548 w 494690"/>
                  <a:gd name="connsiteY5" fmla="*/ 219402 h 638054"/>
                  <a:gd name="connsiteX6" fmla="*/ 247345 w 494690"/>
                  <a:gd name="connsiteY6" fmla="*/ 33893 h 638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690" h="638054">
                    <a:moveTo>
                      <a:pt x="247345" y="33893"/>
                    </a:moveTo>
                    <a:cubicBezTo>
                      <a:pt x="185509" y="-3896"/>
                      <a:pt x="120238" y="-10767"/>
                      <a:pt x="72142" y="16717"/>
                    </a:cubicBezTo>
                    <a:cubicBezTo>
                      <a:pt x="-24047" y="71683"/>
                      <a:pt x="-24047" y="253756"/>
                      <a:pt x="72142" y="418652"/>
                    </a:cubicBezTo>
                    <a:cubicBezTo>
                      <a:pt x="120238" y="501101"/>
                      <a:pt x="182074" y="566373"/>
                      <a:pt x="247345" y="604162"/>
                    </a:cubicBezTo>
                    <a:cubicBezTo>
                      <a:pt x="309182" y="641950"/>
                      <a:pt x="374453" y="648821"/>
                      <a:pt x="422548" y="621339"/>
                    </a:cubicBezTo>
                    <a:cubicBezTo>
                      <a:pt x="518738" y="566373"/>
                      <a:pt x="518738" y="384299"/>
                      <a:pt x="422548" y="219402"/>
                    </a:cubicBezTo>
                    <a:cubicBezTo>
                      <a:pt x="374453" y="133518"/>
                      <a:pt x="309182" y="71683"/>
                      <a:pt x="247345" y="33893"/>
                    </a:cubicBezTo>
                    <a:close/>
                  </a:path>
                </a:pathLst>
              </a:custGeom>
              <a:solidFill>
                <a:srgbClr val="BA420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82" name="Freeform: Shape 381">
                <a:extLst>
                  <a:ext uri="{FF2B5EF4-FFF2-40B4-BE49-F238E27FC236}">
                    <a16:creationId xmlns:a16="http://schemas.microsoft.com/office/drawing/2014/main" id="{FBDFF61E-D42B-4870-97B0-0DED905F49F5}"/>
                  </a:ext>
                </a:extLst>
              </p:cNvPr>
              <p:cNvSpPr/>
              <p:nvPr/>
            </p:nvSpPr>
            <p:spPr>
              <a:xfrm>
                <a:off x="8444032" y="9625851"/>
                <a:ext cx="1700498" cy="2353214"/>
              </a:xfrm>
              <a:custGeom>
                <a:avLst/>
                <a:gdLst>
                  <a:gd name="connsiteX0" fmla="*/ 1700498 w 1700498"/>
                  <a:gd name="connsiteY0" fmla="*/ 1659274 h 2353214"/>
                  <a:gd name="connsiteX1" fmla="*/ 1700498 w 1700498"/>
                  <a:gd name="connsiteY1" fmla="*/ 1621485 h 2353214"/>
                  <a:gd name="connsiteX2" fmla="*/ 1697063 w 1700498"/>
                  <a:gd name="connsiteY2" fmla="*/ 1576826 h 2353214"/>
                  <a:gd name="connsiteX3" fmla="*/ 1697063 w 1700498"/>
                  <a:gd name="connsiteY3" fmla="*/ 1563084 h 2353214"/>
                  <a:gd name="connsiteX4" fmla="*/ 1697063 w 1700498"/>
                  <a:gd name="connsiteY4" fmla="*/ 1552778 h 2353214"/>
                  <a:gd name="connsiteX5" fmla="*/ 1697063 w 1700498"/>
                  <a:gd name="connsiteY5" fmla="*/ 1532165 h 2353214"/>
                  <a:gd name="connsiteX6" fmla="*/ 1693628 w 1700498"/>
                  <a:gd name="connsiteY6" fmla="*/ 1487506 h 2353214"/>
                  <a:gd name="connsiteX7" fmla="*/ 1690193 w 1700498"/>
                  <a:gd name="connsiteY7" fmla="*/ 1456588 h 2353214"/>
                  <a:gd name="connsiteX8" fmla="*/ 1690193 w 1700498"/>
                  <a:gd name="connsiteY8" fmla="*/ 1449717 h 2353214"/>
                  <a:gd name="connsiteX9" fmla="*/ 1690193 w 1700498"/>
                  <a:gd name="connsiteY9" fmla="*/ 1442847 h 2353214"/>
                  <a:gd name="connsiteX10" fmla="*/ 1683322 w 1700498"/>
                  <a:gd name="connsiteY10" fmla="*/ 1398187 h 2353214"/>
                  <a:gd name="connsiteX11" fmla="*/ 1673016 w 1700498"/>
                  <a:gd name="connsiteY11" fmla="*/ 1350092 h 2353214"/>
                  <a:gd name="connsiteX12" fmla="*/ 1673016 w 1700498"/>
                  <a:gd name="connsiteY12" fmla="*/ 1346657 h 2353214"/>
                  <a:gd name="connsiteX13" fmla="*/ 1673016 w 1700498"/>
                  <a:gd name="connsiteY13" fmla="*/ 1343221 h 2353214"/>
                  <a:gd name="connsiteX14" fmla="*/ 1662710 w 1700498"/>
                  <a:gd name="connsiteY14" fmla="*/ 1305433 h 2353214"/>
                  <a:gd name="connsiteX15" fmla="*/ 1648968 w 1700498"/>
                  <a:gd name="connsiteY15" fmla="*/ 1257337 h 2353214"/>
                  <a:gd name="connsiteX16" fmla="*/ 1645533 w 1700498"/>
                  <a:gd name="connsiteY16" fmla="*/ 1240161 h 2353214"/>
                  <a:gd name="connsiteX17" fmla="*/ 1642097 w 1700498"/>
                  <a:gd name="connsiteY17" fmla="*/ 1229855 h 2353214"/>
                  <a:gd name="connsiteX18" fmla="*/ 1635227 w 1700498"/>
                  <a:gd name="connsiteY18" fmla="*/ 1209243 h 2353214"/>
                  <a:gd name="connsiteX19" fmla="*/ 1621486 w 1700498"/>
                  <a:gd name="connsiteY19" fmla="*/ 1161148 h 2353214"/>
                  <a:gd name="connsiteX20" fmla="*/ 1607744 w 1700498"/>
                  <a:gd name="connsiteY20" fmla="*/ 1123359 h 2353214"/>
                  <a:gd name="connsiteX21" fmla="*/ 1607744 w 1700498"/>
                  <a:gd name="connsiteY21" fmla="*/ 1119923 h 2353214"/>
                  <a:gd name="connsiteX22" fmla="*/ 1607744 w 1700498"/>
                  <a:gd name="connsiteY22" fmla="*/ 1116489 h 2353214"/>
                  <a:gd name="connsiteX23" fmla="*/ 1590567 w 1700498"/>
                  <a:gd name="connsiteY23" fmla="*/ 1071829 h 2353214"/>
                  <a:gd name="connsiteX24" fmla="*/ 1573390 w 1700498"/>
                  <a:gd name="connsiteY24" fmla="*/ 1027169 h 2353214"/>
                  <a:gd name="connsiteX25" fmla="*/ 1566520 w 1700498"/>
                  <a:gd name="connsiteY25" fmla="*/ 1009993 h 2353214"/>
                  <a:gd name="connsiteX26" fmla="*/ 1563084 w 1700498"/>
                  <a:gd name="connsiteY26" fmla="*/ 1003122 h 2353214"/>
                  <a:gd name="connsiteX27" fmla="*/ 1556214 w 1700498"/>
                  <a:gd name="connsiteY27" fmla="*/ 985945 h 2353214"/>
                  <a:gd name="connsiteX28" fmla="*/ 1535602 w 1700498"/>
                  <a:gd name="connsiteY28" fmla="*/ 941286 h 2353214"/>
                  <a:gd name="connsiteX29" fmla="*/ 1514990 w 1700498"/>
                  <a:gd name="connsiteY29" fmla="*/ 896626 h 2353214"/>
                  <a:gd name="connsiteX30" fmla="*/ 1514990 w 1700498"/>
                  <a:gd name="connsiteY30" fmla="*/ 893191 h 2353214"/>
                  <a:gd name="connsiteX31" fmla="*/ 1511554 w 1700498"/>
                  <a:gd name="connsiteY31" fmla="*/ 889755 h 2353214"/>
                  <a:gd name="connsiteX32" fmla="*/ 1487507 w 1700498"/>
                  <a:gd name="connsiteY32" fmla="*/ 841661 h 2353214"/>
                  <a:gd name="connsiteX33" fmla="*/ 1453153 w 1700498"/>
                  <a:gd name="connsiteY33" fmla="*/ 779824 h 2353214"/>
                  <a:gd name="connsiteX34" fmla="*/ 1446283 w 1700498"/>
                  <a:gd name="connsiteY34" fmla="*/ 769518 h 2353214"/>
                  <a:gd name="connsiteX35" fmla="*/ 1429106 w 1700498"/>
                  <a:gd name="connsiteY35" fmla="*/ 742035 h 2353214"/>
                  <a:gd name="connsiteX36" fmla="*/ 1374140 w 1700498"/>
                  <a:gd name="connsiteY36" fmla="*/ 656151 h 2353214"/>
                  <a:gd name="connsiteX37" fmla="*/ 1367269 w 1700498"/>
                  <a:gd name="connsiteY37" fmla="*/ 645845 h 2353214"/>
                  <a:gd name="connsiteX38" fmla="*/ 1315739 w 1700498"/>
                  <a:gd name="connsiteY38" fmla="*/ 573703 h 2353214"/>
                  <a:gd name="connsiteX39" fmla="*/ 1312304 w 1700498"/>
                  <a:gd name="connsiteY39" fmla="*/ 570267 h 2353214"/>
                  <a:gd name="connsiteX40" fmla="*/ 1305433 w 1700498"/>
                  <a:gd name="connsiteY40" fmla="*/ 563397 h 2353214"/>
                  <a:gd name="connsiteX41" fmla="*/ 1277951 w 1700498"/>
                  <a:gd name="connsiteY41" fmla="*/ 525608 h 2353214"/>
                  <a:gd name="connsiteX42" fmla="*/ 1243597 w 1700498"/>
                  <a:gd name="connsiteY42" fmla="*/ 484384 h 2353214"/>
                  <a:gd name="connsiteX43" fmla="*/ 1236726 w 1700498"/>
                  <a:gd name="connsiteY43" fmla="*/ 477513 h 2353214"/>
                  <a:gd name="connsiteX44" fmla="*/ 1229855 w 1700498"/>
                  <a:gd name="connsiteY44" fmla="*/ 470642 h 2353214"/>
                  <a:gd name="connsiteX45" fmla="*/ 1209244 w 1700498"/>
                  <a:gd name="connsiteY45" fmla="*/ 446596 h 2353214"/>
                  <a:gd name="connsiteX46" fmla="*/ 1174890 w 1700498"/>
                  <a:gd name="connsiteY46" fmla="*/ 408806 h 2353214"/>
                  <a:gd name="connsiteX47" fmla="*/ 1157713 w 1700498"/>
                  <a:gd name="connsiteY47" fmla="*/ 391630 h 2353214"/>
                  <a:gd name="connsiteX48" fmla="*/ 1150842 w 1700498"/>
                  <a:gd name="connsiteY48" fmla="*/ 384759 h 2353214"/>
                  <a:gd name="connsiteX49" fmla="*/ 1137101 w 1700498"/>
                  <a:gd name="connsiteY49" fmla="*/ 371017 h 2353214"/>
                  <a:gd name="connsiteX50" fmla="*/ 1099312 w 1700498"/>
                  <a:gd name="connsiteY50" fmla="*/ 333228 h 2353214"/>
                  <a:gd name="connsiteX51" fmla="*/ 1075265 w 1700498"/>
                  <a:gd name="connsiteY51" fmla="*/ 312616 h 2353214"/>
                  <a:gd name="connsiteX52" fmla="*/ 1068394 w 1700498"/>
                  <a:gd name="connsiteY52" fmla="*/ 305746 h 2353214"/>
                  <a:gd name="connsiteX53" fmla="*/ 1058088 w 1700498"/>
                  <a:gd name="connsiteY53" fmla="*/ 298875 h 2353214"/>
                  <a:gd name="connsiteX54" fmla="*/ 1016864 w 1700498"/>
                  <a:gd name="connsiteY54" fmla="*/ 264521 h 2353214"/>
                  <a:gd name="connsiteX55" fmla="*/ 989381 w 1700498"/>
                  <a:gd name="connsiteY55" fmla="*/ 243909 h 2353214"/>
                  <a:gd name="connsiteX56" fmla="*/ 982510 w 1700498"/>
                  <a:gd name="connsiteY56" fmla="*/ 237039 h 2353214"/>
                  <a:gd name="connsiteX57" fmla="*/ 975640 w 1700498"/>
                  <a:gd name="connsiteY57" fmla="*/ 233603 h 2353214"/>
                  <a:gd name="connsiteX58" fmla="*/ 934416 w 1700498"/>
                  <a:gd name="connsiteY58" fmla="*/ 202685 h 2353214"/>
                  <a:gd name="connsiteX59" fmla="*/ 900062 w 1700498"/>
                  <a:gd name="connsiteY59" fmla="*/ 178638 h 2353214"/>
                  <a:gd name="connsiteX60" fmla="*/ 896627 w 1700498"/>
                  <a:gd name="connsiteY60" fmla="*/ 178638 h 2353214"/>
                  <a:gd name="connsiteX61" fmla="*/ 858838 w 1700498"/>
                  <a:gd name="connsiteY61" fmla="*/ 151155 h 2353214"/>
                  <a:gd name="connsiteX62" fmla="*/ 821049 w 1700498"/>
                  <a:gd name="connsiteY62" fmla="*/ 127107 h 2353214"/>
                  <a:gd name="connsiteX63" fmla="*/ 810743 w 1700498"/>
                  <a:gd name="connsiteY63" fmla="*/ 123672 h 2353214"/>
                  <a:gd name="connsiteX64" fmla="*/ 783260 w 1700498"/>
                  <a:gd name="connsiteY64" fmla="*/ 106495 h 2353214"/>
                  <a:gd name="connsiteX65" fmla="*/ 776389 w 1700498"/>
                  <a:gd name="connsiteY65" fmla="*/ 103061 h 2353214"/>
                  <a:gd name="connsiteX66" fmla="*/ 762648 w 1700498"/>
                  <a:gd name="connsiteY66" fmla="*/ 96189 h 2353214"/>
                  <a:gd name="connsiteX67" fmla="*/ 748906 w 1700498"/>
                  <a:gd name="connsiteY67" fmla="*/ 89318 h 2353214"/>
                  <a:gd name="connsiteX68" fmla="*/ 735165 w 1700498"/>
                  <a:gd name="connsiteY68" fmla="*/ 82448 h 2353214"/>
                  <a:gd name="connsiteX69" fmla="*/ 721424 w 1700498"/>
                  <a:gd name="connsiteY69" fmla="*/ 75577 h 2353214"/>
                  <a:gd name="connsiteX70" fmla="*/ 714553 w 1700498"/>
                  <a:gd name="connsiteY70" fmla="*/ 72142 h 2353214"/>
                  <a:gd name="connsiteX71" fmla="*/ 697376 w 1700498"/>
                  <a:gd name="connsiteY71" fmla="*/ 65271 h 2353214"/>
                  <a:gd name="connsiteX72" fmla="*/ 683635 w 1700498"/>
                  <a:gd name="connsiteY72" fmla="*/ 58400 h 2353214"/>
                  <a:gd name="connsiteX73" fmla="*/ 680199 w 1700498"/>
                  <a:gd name="connsiteY73" fmla="*/ 54965 h 2353214"/>
                  <a:gd name="connsiteX74" fmla="*/ 652717 w 1700498"/>
                  <a:gd name="connsiteY74" fmla="*/ 44659 h 2353214"/>
                  <a:gd name="connsiteX75" fmla="*/ 645846 w 1700498"/>
                  <a:gd name="connsiteY75" fmla="*/ 41224 h 2353214"/>
                  <a:gd name="connsiteX76" fmla="*/ 608057 w 1700498"/>
                  <a:gd name="connsiteY76" fmla="*/ 27482 h 2353214"/>
                  <a:gd name="connsiteX77" fmla="*/ 604622 w 1700498"/>
                  <a:gd name="connsiteY77" fmla="*/ 27482 h 2353214"/>
                  <a:gd name="connsiteX78" fmla="*/ 594316 w 1700498"/>
                  <a:gd name="connsiteY78" fmla="*/ 24047 h 2353214"/>
                  <a:gd name="connsiteX79" fmla="*/ 570268 w 1700498"/>
                  <a:gd name="connsiteY79" fmla="*/ 17177 h 2353214"/>
                  <a:gd name="connsiteX80" fmla="*/ 566833 w 1700498"/>
                  <a:gd name="connsiteY80" fmla="*/ 17177 h 2353214"/>
                  <a:gd name="connsiteX81" fmla="*/ 549656 w 1700498"/>
                  <a:gd name="connsiteY81" fmla="*/ 13741 h 2353214"/>
                  <a:gd name="connsiteX82" fmla="*/ 532479 w 1700498"/>
                  <a:gd name="connsiteY82" fmla="*/ 10306 h 2353214"/>
                  <a:gd name="connsiteX83" fmla="*/ 525609 w 1700498"/>
                  <a:gd name="connsiteY83" fmla="*/ 10306 h 2353214"/>
                  <a:gd name="connsiteX84" fmla="*/ 508432 w 1700498"/>
                  <a:gd name="connsiteY84" fmla="*/ 6870 h 2353214"/>
                  <a:gd name="connsiteX85" fmla="*/ 494691 w 1700498"/>
                  <a:gd name="connsiteY85" fmla="*/ 3435 h 2353214"/>
                  <a:gd name="connsiteX86" fmla="*/ 487820 w 1700498"/>
                  <a:gd name="connsiteY86" fmla="*/ 3435 h 2353214"/>
                  <a:gd name="connsiteX87" fmla="*/ 467208 w 1700498"/>
                  <a:gd name="connsiteY87" fmla="*/ 0 h 2353214"/>
                  <a:gd name="connsiteX88" fmla="*/ 453467 w 1700498"/>
                  <a:gd name="connsiteY88" fmla="*/ 0 h 2353214"/>
                  <a:gd name="connsiteX89" fmla="*/ 446596 w 1700498"/>
                  <a:gd name="connsiteY89" fmla="*/ 0 h 2353214"/>
                  <a:gd name="connsiteX90" fmla="*/ 422548 w 1700498"/>
                  <a:gd name="connsiteY90" fmla="*/ 0 h 2353214"/>
                  <a:gd name="connsiteX91" fmla="*/ 408807 w 1700498"/>
                  <a:gd name="connsiteY91" fmla="*/ 0 h 2353214"/>
                  <a:gd name="connsiteX92" fmla="*/ 401936 w 1700498"/>
                  <a:gd name="connsiteY92" fmla="*/ 0 h 2353214"/>
                  <a:gd name="connsiteX93" fmla="*/ 371018 w 1700498"/>
                  <a:gd name="connsiteY93" fmla="*/ 0 h 2353214"/>
                  <a:gd name="connsiteX94" fmla="*/ 360712 w 1700498"/>
                  <a:gd name="connsiteY94" fmla="*/ 0 h 2353214"/>
                  <a:gd name="connsiteX95" fmla="*/ 357277 w 1700498"/>
                  <a:gd name="connsiteY95" fmla="*/ 0 h 2353214"/>
                  <a:gd name="connsiteX96" fmla="*/ 312617 w 1700498"/>
                  <a:gd name="connsiteY96" fmla="*/ 6870 h 2353214"/>
                  <a:gd name="connsiteX97" fmla="*/ 309182 w 1700498"/>
                  <a:gd name="connsiteY97" fmla="*/ 6870 h 2353214"/>
                  <a:gd name="connsiteX98" fmla="*/ 305746 w 1700498"/>
                  <a:gd name="connsiteY98" fmla="*/ 6870 h 2353214"/>
                  <a:gd name="connsiteX99" fmla="*/ 250781 w 1700498"/>
                  <a:gd name="connsiteY99" fmla="*/ 20611 h 2353214"/>
                  <a:gd name="connsiteX100" fmla="*/ 247346 w 1700498"/>
                  <a:gd name="connsiteY100" fmla="*/ 20611 h 2353214"/>
                  <a:gd name="connsiteX101" fmla="*/ 223298 w 1700498"/>
                  <a:gd name="connsiteY101" fmla="*/ 30918 h 2353214"/>
                  <a:gd name="connsiteX102" fmla="*/ 209557 w 1700498"/>
                  <a:gd name="connsiteY102" fmla="*/ 34354 h 2353214"/>
                  <a:gd name="connsiteX103" fmla="*/ 175203 w 1700498"/>
                  <a:gd name="connsiteY103" fmla="*/ 51530 h 2353214"/>
                  <a:gd name="connsiteX104" fmla="*/ 0 w 1700498"/>
                  <a:gd name="connsiteY104" fmla="*/ 154591 h 2353214"/>
                  <a:gd name="connsiteX105" fmla="*/ 34354 w 1700498"/>
                  <a:gd name="connsiteY105" fmla="*/ 137414 h 2353214"/>
                  <a:gd name="connsiteX106" fmla="*/ 44660 w 1700498"/>
                  <a:gd name="connsiteY106" fmla="*/ 133978 h 2353214"/>
                  <a:gd name="connsiteX107" fmla="*/ 68707 w 1700498"/>
                  <a:gd name="connsiteY107" fmla="*/ 123672 h 2353214"/>
                  <a:gd name="connsiteX108" fmla="*/ 72143 w 1700498"/>
                  <a:gd name="connsiteY108" fmla="*/ 123672 h 2353214"/>
                  <a:gd name="connsiteX109" fmla="*/ 127108 w 1700498"/>
                  <a:gd name="connsiteY109" fmla="*/ 109931 h 2353214"/>
                  <a:gd name="connsiteX110" fmla="*/ 133979 w 1700498"/>
                  <a:gd name="connsiteY110" fmla="*/ 106495 h 2353214"/>
                  <a:gd name="connsiteX111" fmla="*/ 178639 w 1700498"/>
                  <a:gd name="connsiteY111" fmla="*/ 99625 h 2353214"/>
                  <a:gd name="connsiteX112" fmla="*/ 192380 w 1700498"/>
                  <a:gd name="connsiteY112" fmla="*/ 99625 h 2353214"/>
                  <a:gd name="connsiteX113" fmla="*/ 223298 w 1700498"/>
                  <a:gd name="connsiteY113" fmla="*/ 99625 h 2353214"/>
                  <a:gd name="connsiteX114" fmla="*/ 240475 w 1700498"/>
                  <a:gd name="connsiteY114" fmla="*/ 99625 h 2353214"/>
                  <a:gd name="connsiteX115" fmla="*/ 264522 w 1700498"/>
                  <a:gd name="connsiteY115" fmla="*/ 99625 h 2353214"/>
                  <a:gd name="connsiteX116" fmla="*/ 285134 w 1700498"/>
                  <a:gd name="connsiteY116" fmla="*/ 99625 h 2353214"/>
                  <a:gd name="connsiteX117" fmla="*/ 305746 w 1700498"/>
                  <a:gd name="connsiteY117" fmla="*/ 103061 h 2353214"/>
                  <a:gd name="connsiteX118" fmla="*/ 326358 w 1700498"/>
                  <a:gd name="connsiteY118" fmla="*/ 106495 h 2353214"/>
                  <a:gd name="connsiteX119" fmla="*/ 343535 w 1700498"/>
                  <a:gd name="connsiteY119" fmla="*/ 109931 h 2353214"/>
                  <a:gd name="connsiteX120" fmla="*/ 367583 w 1700498"/>
                  <a:gd name="connsiteY120" fmla="*/ 113366 h 2353214"/>
                  <a:gd name="connsiteX121" fmla="*/ 384760 w 1700498"/>
                  <a:gd name="connsiteY121" fmla="*/ 116802 h 2353214"/>
                  <a:gd name="connsiteX122" fmla="*/ 412242 w 1700498"/>
                  <a:gd name="connsiteY122" fmla="*/ 123672 h 2353214"/>
                  <a:gd name="connsiteX123" fmla="*/ 422548 w 1700498"/>
                  <a:gd name="connsiteY123" fmla="*/ 127107 h 2353214"/>
                  <a:gd name="connsiteX124" fmla="*/ 463772 w 1700498"/>
                  <a:gd name="connsiteY124" fmla="*/ 140849 h 2353214"/>
                  <a:gd name="connsiteX125" fmla="*/ 470643 w 1700498"/>
                  <a:gd name="connsiteY125" fmla="*/ 144284 h 2353214"/>
                  <a:gd name="connsiteX126" fmla="*/ 504997 w 1700498"/>
                  <a:gd name="connsiteY126" fmla="*/ 158025 h 2353214"/>
                  <a:gd name="connsiteX127" fmla="*/ 518738 w 1700498"/>
                  <a:gd name="connsiteY127" fmla="*/ 164896 h 2353214"/>
                  <a:gd name="connsiteX128" fmla="*/ 546221 w 1700498"/>
                  <a:gd name="connsiteY128" fmla="*/ 175202 h 2353214"/>
                  <a:gd name="connsiteX129" fmla="*/ 559962 w 1700498"/>
                  <a:gd name="connsiteY129" fmla="*/ 182073 h 2353214"/>
                  <a:gd name="connsiteX130" fmla="*/ 584010 w 1700498"/>
                  <a:gd name="connsiteY130" fmla="*/ 195814 h 2353214"/>
                  <a:gd name="connsiteX131" fmla="*/ 597751 w 1700498"/>
                  <a:gd name="connsiteY131" fmla="*/ 202685 h 2353214"/>
                  <a:gd name="connsiteX132" fmla="*/ 635540 w 1700498"/>
                  <a:gd name="connsiteY132" fmla="*/ 223298 h 2353214"/>
                  <a:gd name="connsiteX133" fmla="*/ 721424 w 1700498"/>
                  <a:gd name="connsiteY133" fmla="*/ 278263 h 2353214"/>
                  <a:gd name="connsiteX134" fmla="*/ 724859 w 1700498"/>
                  <a:gd name="connsiteY134" fmla="*/ 278263 h 2353214"/>
                  <a:gd name="connsiteX135" fmla="*/ 807307 w 1700498"/>
                  <a:gd name="connsiteY135" fmla="*/ 340099 h 2353214"/>
                  <a:gd name="connsiteX136" fmla="*/ 814178 w 1700498"/>
                  <a:gd name="connsiteY136" fmla="*/ 346970 h 2353214"/>
                  <a:gd name="connsiteX137" fmla="*/ 889756 w 1700498"/>
                  <a:gd name="connsiteY137" fmla="*/ 412242 h 2353214"/>
                  <a:gd name="connsiteX138" fmla="*/ 896627 w 1700498"/>
                  <a:gd name="connsiteY138" fmla="*/ 419112 h 2353214"/>
                  <a:gd name="connsiteX139" fmla="*/ 968769 w 1700498"/>
                  <a:gd name="connsiteY139" fmla="*/ 491255 h 2353214"/>
                  <a:gd name="connsiteX140" fmla="*/ 975640 w 1700498"/>
                  <a:gd name="connsiteY140" fmla="*/ 498126 h 2353214"/>
                  <a:gd name="connsiteX141" fmla="*/ 1047782 w 1700498"/>
                  <a:gd name="connsiteY141" fmla="*/ 577138 h 2353214"/>
                  <a:gd name="connsiteX142" fmla="*/ 1054653 w 1700498"/>
                  <a:gd name="connsiteY142" fmla="*/ 584010 h 2353214"/>
                  <a:gd name="connsiteX143" fmla="*/ 1123360 w 1700498"/>
                  <a:gd name="connsiteY143" fmla="*/ 673328 h 2353214"/>
                  <a:gd name="connsiteX144" fmla="*/ 1130231 w 1700498"/>
                  <a:gd name="connsiteY144" fmla="*/ 680199 h 2353214"/>
                  <a:gd name="connsiteX145" fmla="*/ 1192067 w 1700498"/>
                  <a:gd name="connsiteY145" fmla="*/ 766083 h 2353214"/>
                  <a:gd name="connsiteX146" fmla="*/ 1247032 w 1700498"/>
                  <a:gd name="connsiteY146" fmla="*/ 851966 h 2353214"/>
                  <a:gd name="connsiteX147" fmla="*/ 1271080 w 1700498"/>
                  <a:gd name="connsiteY147" fmla="*/ 889755 h 2353214"/>
                  <a:gd name="connsiteX148" fmla="*/ 1329481 w 1700498"/>
                  <a:gd name="connsiteY148" fmla="*/ 999686 h 2353214"/>
                  <a:gd name="connsiteX149" fmla="*/ 1332916 w 1700498"/>
                  <a:gd name="connsiteY149" fmla="*/ 1003122 h 2353214"/>
                  <a:gd name="connsiteX150" fmla="*/ 1384446 w 1700498"/>
                  <a:gd name="connsiteY150" fmla="*/ 1113053 h 2353214"/>
                  <a:gd name="connsiteX151" fmla="*/ 1387882 w 1700498"/>
                  <a:gd name="connsiteY151" fmla="*/ 1119923 h 2353214"/>
                  <a:gd name="connsiteX152" fmla="*/ 1429106 w 1700498"/>
                  <a:gd name="connsiteY152" fmla="*/ 1229855 h 2353214"/>
                  <a:gd name="connsiteX153" fmla="*/ 1429106 w 1700498"/>
                  <a:gd name="connsiteY153" fmla="*/ 1233291 h 2353214"/>
                  <a:gd name="connsiteX154" fmla="*/ 1463459 w 1700498"/>
                  <a:gd name="connsiteY154" fmla="*/ 1339787 h 2353214"/>
                  <a:gd name="connsiteX155" fmla="*/ 1466895 w 1700498"/>
                  <a:gd name="connsiteY155" fmla="*/ 1350092 h 2353214"/>
                  <a:gd name="connsiteX156" fmla="*/ 1494377 w 1700498"/>
                  <a:gd name="connsiteY156" fmla="*/ 1453153 h 2353214"/>
                  <a:gd name="connsiteX157" fmla="*/ 1494377 w 1700498"/>
                  <a:gd name="connsiteY157" fmla="*/ 1456588 h 2353214"/>
                  <a:gd name="connsiteX158" fmla="*/ 1514990 w 1700498"/>
                  <a:gd name="connsiteY158" fmla="*/ 1559649 h 2353214"/>
                  <a:gd name="connsiteX159" fmla="*/ 1514990 w 1700498"/>
                  <a:gd name="connsiteY159" fmla="*/ 1566519 h 2353214"/>
                  <a:gd name="connsiteX160" fmla="*/ 1525296 w 1700498"/>
                  <a:gd name="connsiteY160" fmla="*/ 1662709 h 2353214"/>
                  <a:gd name="connsiteX161" fmla="*/ 1525296 w 1700498"/>
                  <a:gd name="connsiteY161" fmla="*/ 1673015 h 2353214"/>
                  <a:gd name="connsiteX162" fmla="*/ 1528731 w 1700498"/>
                  <a:gd name="connsiteY162" fmla="*/ 1769205 h 2353214"/>
                  <a:gd name="connsiteX163" fmla="*/ 1528731 w 1700498"/>
                  <a:gd name="connsiteY163" fmla="*/ 1772640 h 2353214"/>
                  <a:gd name="connsiteX164" fmla="*/ 1525296 w 1700498"/>
                  <a:gd name="connsiteY164" fmla="*/ 1865395 h 2353214"/>
                  <a:gd name="connsiteX165" fmla="*/ 1525296 w 1700498"/>
                  <a:gd name="connsiteY165" fmla="*/ 1872266 h 2353214"/>
                  <a:gd name="connsiteX166" fmla="*/ 1514990 w 1700498"/>
                  <a:gd name="connsiteY166" fmla="*/ 1954714 h 2353214"/>
                  <a:gd name="connsiteX167" fmla="*/ 1511554 w 1700498"/>
                  <a:gd name="connsiteY167" fmla="*/ 1965020 h 2353214"/>
                  <a:gd name="connsiteX168" fmla="*/ 1494377 w 1700498"/>
                  <a:gd name="connsiteY168" fmla="*/ 2040598 h 2353214"/>
                  <a:gd name="connsiteX169" fmla="*/ 1490942 w 1700498"/>
                  <a:gd name="connsiteY169" fmla="*/ 2050903 h 2353214"/>
                  <a:gd name="connsiteX170" fmla="*/ 1466895 w 1700498"/>
                  <a:gd name="connsiteY170" fmla="*/ 2112740 h 2353214"/>
                  <a:gd name="connsiteX171" fmla="*/ 1460024 w 1700498"/>
                  <a:gd name="connsiteY171" fmla="*/ 2129917 h 2353214"/>
                  <a:gd name="connsiteX172" fmla="*/ 1432541 w 1700498"/>
                  <a:gd name="connsiteY172" fmla="*/ 2178012 h 2353214"/>
                  <a:gd name="connsiteX173" fmla="*/ 1422235 w 1700498"/>
                  <a:gd name="connsiteY173" fmla="*/ 2195189 h 2353214"/>
                  <a:gd name="connsiteX174" fmla="*/ 1381011 w 1700498"/>
                  <a:gd name="connsiteY174" fmla="*/ 2250154 h 2353214"/>
                  <a:gd name="connsiteX175" fmla="*/ 1370705 w 1700498"/>
                  <a:gd name="connsiteY175" fmla="*/ 2263896 h 2353214"/>
                  <a:gd name="connsiteX176" fmla="*/ 1332916 w 1700498"/>
                  <a:gd name="connsiteY176" fmla="*/ 2301685 h 2353214"/>
                  <a:gd name="connsiteX177" fmla="*/ 1319175 w 1700498"/>
                  <a:gd name="connsiteY177" fmla="*/ 2315426 h 2353214"/>
                  <a:gd name="connsiteX178" fmla="*/ 1264209 w 1700498"/>
                  <a:gd name="connsiteY178" fmla="*/ 2353215 h 2353214"/>
                  <a:gd name="connsiteX179" fmla="*/ 1439412 w 1700498"/>
                  <a:gd name="connsiteY179" fmla="*/ 2250154 h 2353214"/>
                  <a:gd name="connsiteX180" fmla="*/ 1494377 w 1700498"/>
                  <a:gd name="connsiteY180" fmla="*/ 2212365 h 2353214"/>
                  <a:gd name="connsiteX181" fmla="*/ 1508119 w 1700498"/>
                  <a:gd name="connsiteY181" fmla="*/ 2198624 h 2353214"/>
                  <a:gd name="connsiteX182" fmla="*/ 1545908 w 1700498"/>
                  <a:gd name="connsiteY182" fmla="*/ 2160835 h 2353214"/>
                  <a:gd name="connsiteX183" fmla="*/ 1556214 w 1700498"/>
                  <a:gd name="connsiteY183" fmla="*/ 2147094 h 2353214"/>
                  <a:gd name="connsiteX184" fmla="*/ 1594003 w 1700498"/>
                  <a:gd name="connsiteY184" fmla="*/ 2095564 h 2353214"/>
                  <a:gd name="connsiteX185" fmla="*/ 1594003 w 1700498"/>
                  <a:gd name="connsiteY185" fmla="*/ 2092128 h 2353214"/>
                  <a:gd name="connsiteX186" fmla="*/ 1604309 w 1700498"/>
                  <a:gd name="connsiteY186" fmla="*/ 2074951 h 2353214"/>
                  <a:gd name="connsiteX187" fmla="*/ 1624921 w 1700498"/>
                  <a:gd name="connsiteY187" fmla="*/ 2033727 h 2353214"/>
                  <a:gd name="connsiteX188" fmla="*/ 1628356 w 1700498"/>
                  <a:gd name="connsiteY188" fmla="*/ 2023421 h 2353214"/>
                  <a:gd name="connsiteX189" fmla="*/ 1635227 w 1700498"/>
                  <a:gd name="connsiteY189" fmla="*/ 2006244 h 2353214"/>
                  <a:gd name="connsiteX190" fmla="*/ 1645533 w 1700498"/>
                  <a:gd name="connsiteY190" fmla="*/ 1978761 h 2353214"/>
                  <a:gd name="connsiteX191" fmla="*/ 1655839 w 1700498"/>
                  <a:gd name="connsiteY191" fmla="*/ 1944407 h 2353214"/>
                  <a:gd name="connsiteX192" fmla="*/ 1659274 w 1700498"/>
                  <a:gd name="connsiteY192" fmla="*/ 1934102 h 2353214"/>
                  <a:gd name="connsiteX193" fmla="*/ 1659274 w 1700498"/>
                  <a:gd name="connsiteY193" fmla="*/ 1930666 h 2353214"/>
                  <a:gd name="connsiteX194" fmla="*/ 1673016 w 1700498"/>
                  <a:gd name="connsiteY194" fmla="*/ 1886007 h 2353214"/>
                  <a:gd name="connsiteX195" fmla="*/ 1676451 w 1700498"/>
                  <a:gd name="connsiteY195" fmla="*/ 1861959 h 2353214"/>
                  <a:gd name="connsiteX196" fmla="*/ 1679887 w 1700498"/>
                  <a:gd name="connsiteY196" fmla="*/ 1851654 h 2353214"/>
                  <a:gd name="connsiteX197" fmla="*/ 1683322 w 1700498"/>
                  <a:gd name="connsiteY197" fmla="*/ 1841347 h 2353214"/>
                  <a:gd name="connsiteX198" fmla="*/ 1690193 w 1700498"/>
                  <a:gd name="connsiteY198" fmla="*/ 1796688 h 2353214"/>
                  <a:gd name="connsiteX199" fmla="*/ 1693628 w 1700498"/>
                  <a:gd name="connsiteY199" fmla="*/ 1765770 h 2353214"/>
                  <a:gd name="connsiteX200" fmla="*/ 1693628 w 1700498"/>
                  <a:gd name="connsiteY200" fmla="*/ 1758899 h 2353214"/>
                  <a:gd name="connsiteX201" fmla="*/ 1693628 w 1700498"/>
                  <a:gd name="connsiteY201" fmla="*/ 1752029 h 2353214"/>
                  <a:gd name="connsiteX202" fmla="*/ 1697063 w 1700498"/>
                  <a:gd name="connsiteY202" fmla="*/ 1710804 h 2353214"/>
                  <a:gd name="connsiteX203" fmla="*/ 1697063 w 1700498"/>
                  <a:gd name="connsiteY203" fmla="*/ 1669579 h 2353214"/>
                  <a:gd name="connsiteX204" fmla="*/ 1700498 w 1700498"/>
                  <a:gd name="connsiteY204" fmla="*/ 1659274 h 2353214"/>
                  <a:gd name="connsiteX205" fmla="*/ 1700498 w 1700498"/>
                  <a:gd name="connsiteY205" fmla="*/ 1659274 h 235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700498" h="2353214">
                    <a:moveTo>
                      <a:pt x="1700498" y="1659274"/>
                    </a:moveTo>
                    <a:cubicBezTo>
                      <a:pt x="1700498" y="1645533"/>
                      <a:pt x="1700498" y="1635226"/>
                      <a:pt x="1700498" y="1621485"/>
                    </a:cubicBezTo>
                    <a:cubicBezTo>
                      <a:pt x="1700498" y="1607743"/>
                      <a:pt x="1700498" y="1594002"/>
                      <a:pt x="1697063" y="1576826"/>
                    </a:cubicBezTo>
                    <a:cubicBezTo>
                      <a:pt x="1697063" y="1573390"/>
                      <a:pt x="1697063" y="1566519"/>
                      <a:pt x="1697063" y="1563084"/>
                    </a:cubicBezTo>
                    <a:cubicBezTo>
                      <a:pt x="1697063" y="1559649"/>
                      <a:pt x="1697063" y="1556213"/>
                      <a:pt x="1697063" y="1552778"/>
                    </a:cubicBezTo>
                    <a:cubicBezTo>
                      <a:pt x="1697063" y="1545908"/>
                      <a:pt x="1697063" y="1539036"/>
                      <a:pt x="1697063" y="1532165"/>
                    </a:cubicBezTo>
                    <a:cubicBezTo>
                      <a:pt x="1697063" y="1518424"/>
                      <a:pt x="1693628" y="1501247"/>
                      <a:pt x="1693628" y="1487506"/>
                    </a:cubicBezTo>
                    <a:cubicBezTo>
                      <a:pt x="1693628" y="1477201"/>
                      <a:pt x="1690193" y="1466894"/>
                      <a:pt x="1690193" y="1456588"/>
                    </a:cubicBezTo>
                    <a:cubicBezTo>
                      <a:pt x="1690193" y="1453153"/>
                      <a:pt x="1690193" y="1453153"/>
                      <a:pt x="1690193" y="1449717"/>
                    </a:cubicBezTo>
                    <a:cubicBezTo>
                      <a:pt x="1690193" y="1446282"/>
                      <a:pt x="1690193" y="1446282"/>
                      <a:pt x="1690193" y="1442847"/>
                    </a:cubicBezTo>
                    <a:cubicBezTo>
                      <a:pt x="1686757" y="1429105"/>
                      <a:pt x="1686757" y="1411928"/>
                      <a:pt x="1683322" y="1398187"/>
                    </a:cubicBezTo>
                    <a:cubicBezTo>
                      <a:pt x="1679887" y="1381010"/>
                      <a:pt x="1676451" y="1367269"/>
                      <a:pt x="1673016" y="1350092"/>
                    </a:cubicBezTo>
                    <a:cubicBezTo>
                      <a:pt x="1673016" y="1350092"/>
                      <a:pt x="1673016" y="1346657"/>
                      <a:pt x="1673016" y="1346657"/>
                    </a:cubicBezTo>
                    <a:cubicBezTo>
                      <a:pt x="1673016" y="1346657"/>
                      <a:pt x="1673016" y="1343221"/>
                      <a:pt x="1673016" y="1343221"/>
                    </a:cubicBezTo>
                    <a:cubicBezTo>
                      <a:pt x="1669580" y="1329480"/>
                      <a:pt x="1666145" y="1319174"/>
                      <a:pt x="1662710" y="1305433"/>
                    </a:cubicBezTo>
                    <a:cubicBezTo>
                      <a:pt x="1659274" y="1288256"/>
                      <a:pt x="1655839" y="1274514"/>
                      <a:pt x="1648968" y="1257337"/>
                    </a:cubicBezTo>
                    <a:cubicBezTo>
                      <a:pt x="1648968" y="1250467"/>
                      <a:pt x="1645533" y="1247032"/>
                      <a:pt x="1645533" y="1240161"/>
                    </a:cubicBezTo>
                    <a:cubicBezTo>
                      <a:pt x="1645533" y="1236726"/>
                      <a:pt x="1642097" y="1233291"/>
                      <a:pt x="1642097" y="1229855"/>
                    </a:cubicBezTo>
                    <a:cubicBezTo>
                      <a:pt x="1638662" y="1222984"/>
                      <a:pt x="1638662" y="1216114"/>
                      <a:pt x="1635227" y="1209243"/>
                    </a:cubicBezTo>
                    <a:cubicBezTo>
                      <a:pt x="1631791" y="1192066"/>
                      <a:pt x="1624921" y="1178325"/>
                      <a:pt x="1621486" y="1161148"/>
                    </a:cubicBezTo>
                    <a:cubicBezTo>
                      <a:pt x="1618050" y="1147407"/>
                      <a:pt x="1611180" y="1137100"/>
                      <a:pt x="1607744" y="1123359"/>
                    </a:cubicBezTo>
                    <a:cubicBezTo>
                      <a:pt x="1607744" y="1123359"/>
                      <a:pt x="1607744" y="1119923"/>
                      <a:pt x="1607744" y="1119923"/>
                    </a:cubicBezTo>
                    <a:cubicBezTo>
                      <a:pt x="1607744" y="1119923"/>
                      <a:pt x="1607744" y="1116489"/>
                      <a:pt x="1607744" y="1116489"/>
                    </a:cubicBezTo>
                    <a:cubicBezTo>
                      <a:pt x="1600873" y="1102747"/>
                      <a:pt x="1597438" y="1085570"/>
                      <a:pt x="1590567" y="1071829"/>
                    </a:cubicBezTo>
                    <a:cubicBezTo>
                      <a:pt x="1583697" y="1058087"/>
                      <a:pt x="1580261" y="1044346"/>
                      <a:pt x="1573390" y="1027169"/>
                    </a:cubicBezTo>
                    <a:cubicBezTo>
                      <a:pt x="1569955" y="1020298"/>
                      <a:pt x="1566520" y="1013428"/>
                      <a:pt x="1566520" y="1009993"/>
                    </a:cubicBezTo>
                    <a:cubicBezTo>
                      <a:pt x="1566520" y="1006557"/>
                      <a:pt x="1563084" y="1003122"/>
                      <a:pt x="1563084" y="1003122"/>
                    </a:cubicBezTo>
                    <a:cubicBezTo>
                      <a:pt x="1559649" y="996252"/>
                      <a:pt x="1559649" y="992816"/>
                      <a:pt x="1556214" y="985945"/>
                    </a:cubicBezTo>
                    <a:cubicBezTo>
                      <a:pt x="1549343" y="972204"/>
                      <a:pt x="1542473" y="955027"/>
                      <a:pt x="1535602" y="941286"/>
                    </a:cubicBezTo>
                    <a:cubicBezTo>
                      <a:pt x="1528731" y="927545"/>
                      <a:pt x="1521860" y="910368"/>
                      <a:pt x="1514990" y="896626"/>
                    </a:cubicBezTo>
                    <a:cubicBezTo>
                      <a:pt x="1514990" y="896626"/>
                      <a:pt x="1514990" y="893191"/>
                      <a:pt x="1514990" y="893191"/>
                    </a:cubicBezTo>
                    <a:cubicBezTo>
                      <a:pt x="1514990" y="893191"/>
                      <a:pt x="1514990" y="889755"/>
                      <a:pt x="1511554" y="889755"/>
                    </a:cubicBezTo>
                    <a:cubicBezTo>
                      <a:pt x="1504683" y="872579"/>
                      <a:pt x="1494377" y="858838"/>
                      <a:pt x="1487507" y="841661"/>
                    </a:cubicBezTo>
                    <a:cubicBezTo>
                      <a:pt x="1477201" y="821048"/>
                      <a:pt x="1463459" y="800436"/>
                      <a:pt x="1453153" y="779824"/>
                    </a:cubicBezTo>
                    <a:cubicBezTo>
                      <a:pt x="1449718" y="776388"/>
                      <a:pt x="1449718" y="772954"/>
                      <a:pt x="1446283" y="769518"/>
                    </a:cubicBezTo>
                    <a:cubicBezTo>
                      <a:pt x="1439412" y="759212"/>
                      <a:pt x="1435976" y="752341"/>
                      <a:pt x="1429106" y="742035"/>
                    </a:cubicBezTo>
                    <a:cubicBezTo>
                      <a:pt x="1411929" y="711117"/>
                      <a:pt x="1391317" y="683634"/>
                      <a:pt x="1374140" y="656151"/>
                    </a:cubicBezTo>
                    <a:cubicBezTo>
                      <a:pt x="1370705" y="652717"/>
                      <a:pt x="1370705" y="649281"/>
                      <a:pt x="1367269" y="645845"/>
                    </a:cubicBezTo>
                    <a:cubicBezTo>
                      <a:pt x="1350093" y="621798"/>
                      <a:pt x="1332916" y="597751"/>
                      <a:pt x="1315739" y="573703"/>
                    </a:cubicBezTo>
                    <a:cubicBezTo>
                      <a:pt x="1315739" y="573703"/>
                      <a:pt x="1312304" y="570267"/>
                      <a:pt x="1312304" y="570267"/>
                    </a:cubicBezTo>
                    <a:cubicBezTo>
                      <a:pt x="1308869" y="566833"/>
                      <a:pt x="1308869" y="566833"/>
                      <a:pt x="1305433" y="563397"/>
                    </a:cubicBezTo>
                    <a:cubicBezTo>
                      <a:pt x="1295127" y="549656"/>
                      <a:pt x="1284821" y="539349"/>
                      <a:pt x="1277951" y="525608"/>
                    </a:cubicBezTo>
                    <a:cubicBezTo>
                      <a:pt x="1267645" y="511867"/>
                      <a:pt x="1253903" y="498126"/>
                      <a:pt x="1243597" y="484384"/>
                    </a:cubicBezTo>
                    <a:cubicBezTo>
                      <a:pt x="1240162" y="480949"/>
                      <a:pt x="1240162" y="477513"/>
                      <a:pt x="1236726" y="477513"/>
                    </a:cubicBezTo>
                    <a:cubicBezTo>
                      <a:pt x="1233291" y="474078"/>
                      <a:pt x="1233291" y="474078"/>
                      <a:pt x="1229855" y="470642"/>
                    </a:cubicBezTo>
                    <a:cubicBezTo>
                      <a:pt x="1222985" y="463772"/>
                      <a:pt x="1216114" y="453466"/>
                      <a:pt x="1209244" y="446596"/>
                    </a:cubicBezTo>
                    <a:cubicBezTo>
                      <a:pt x="1198938" y="432853"/>
                      <a:pt x="1185196" y="419112"/>
                      <a:pt x="1174890" y="408806"/>
                    </a:cubicBezTo>
                    <a:cubicBezTo>
                      <a:pt x="1168019" y="401935"/>
                      <a:pt x="1164584" y="398500"/>
                      <a:pt x="1157713" y="391630"/>
                    </a:cubicBezTo>
                    <a:cubicBezTo>
                      <a:pt x="1154278" y="388194"/>
                      <a:pt x="1150842" y="384759"/>
                      <a:pt x="1150842" y="384759"/>
                    </a:cubicBezTo>
                    <a:cubicBezTo>
                      <a:pt x="1147407" y="381323"/>
                      <a:pt x="1143972" y="374453"/>
                      <a:pt x="1137101" y="371017"/>
                    </a:cubicBezTo>
                    <a:cubicBezTo>
                      <a:pt x="1123360" y="357276"/>
                      <a:pt x="1113054" y="346970"/>
                      <a:pt x="1099312" y="333228"/>
                    </a:cubicBezTo>
                    <a:cubicBezTo>
                      <a:pt x="1092441" y="326358"/>
                      <a:pt x="1085571" y="319487"/>
                      <a:pt x="1075265" y="312616"/>
                    </a:cubicBezTo>
                    <a:cubicBezTo>
                      <a:pt x="1071830" y="309182"/>
                      <a:pt x="1068394" y="305746"/>
                      <a:pt x="1068394" y="305746"/>
                    </a:cubicBezTo>
                    <a:cubicBezTo>
                      <a:pt x="1064959" y="302310"/>
                      <a:pt x="1061524" y="298875"/>
                      <a:pt x="1058088" y="298875"/>
                    </a:cubicBezTo>
                    <a:cubicBezTo>
                      <a:pt x="1044347" y="285134"/>
                      <a:pt x="1030605" y="274828"/>
                      <a:pt x="1016864" y="264521"/>
                    </a:cubicBezTo>
                    <a:cubicBezTo>
                      <a:pt x="1006558" y="257651"/>
                      <a:pt x="999687" y="250780"/>
                      <a:pt x="989381" y="243909"/>
                    </a:cubicBezTo>
                    <a:cubicBezTo>
                      <a:pt x="985946" y="240475"/>
                      <a:pt x="985946" y="240475"/>
                      <a:pt x="982510" y="237039"/>
                    </a:cubicBezTo>
                    <a:cubicBezTo>
                      <a:pt x="979075" y="237039"/>
                      <a:pt x="979075" y="233603"/>
                      <a:pt x="975640" y="233603"/>
                    </a:cubicBezTo>
                    <a:cubicBezTo>
                      <a:pt x="961898" y="223298"/>
                      <a:pt x="948157" y="212991"/>
                      <a:pt x="934416" y="202685"/>
                    </a:cubicBezTo>
                    <a:cubicBezTo>
                      <a:pt x="924109" y="192379"/>
                      <a:pt x="910368" y="185509"/>
                      <a:pt x="900062" y="178638"/>
                    </a:cubicBezTo>
                    <a:cubicBezTo>
                      <a:pt x="900062" y="178638"/>
                      <a:pt x="900062" y="178638"/>
                      <a:pt x="896627" y="178638"/>
                    </a:cubicBezTo>
                    <a:cubicBezTo>
                      <a:pt x="882885" y="168332"/>
                      <a:pt x="869144" y="161461"/>
                      <a:pt x="858838" y="151155"/>
                    </a:cubicBezTo>
                    <a:cubicBezTo>
                      <a:pt x="845096" y="144284"/>
                      <a:pt x="834790" y="133978"/>
                      <a:pt x="821049" y="127107"/>
                    </a:cubicBezTo>
                    <a:cubicBezTo>
                      <a:pt x="817613" y="127107"/>
                      <a:pt x="814178" y="123672"/>
                      <a:pt x="810743" y="123672"/>
                    </a:cubicBezTo>
                    <a:cubicBezTo>
                      <a:pt x="800437" y="116802"/>
                      <a:pt x="793566" y="113366"/>
                      <a:pt x="783260" y="106495"/>
                    </a:cubicBezTo>
                    <a:cubicBezTo>
                      <a:pt x="779825" y="106495"/>
                      <a:pt x="776389" y="103061"/>
                      <a:pt x="776389" y="103061"/>
                    </a:cubicBezTo>
                    <a:cubicBezTo>
                      <a:pt x="769519" y="99625"/>
                      <a:pt x="766083" y="96189"/>
                      <a:pt x="762648" y="96189"/>
                    </a:cubicBezTo>
                    <a:cubicBezTo>
                      <a:pt x="759213" y="92754"/>
                      <a:pt x="755777" y="92754"/>
                      <a:pt x="748906" y="89318"/>
                    </a:cubicBezTo>
                    <a:cubicBezTo>
                      <a:pt x="745471" y="85884"/>
                      <a:pt x="742036" y="85884"/>
                      <a:pt x="735165" y="82448"/>
                    </a:cubicBezTo>
                    <a:cubicBezTo>
                      <a:pt x="731730" y="79013"/>
                      <a:pt x="724859" y="79013"/>
                      <a:pt x="721424" y="75577"/>
                    </a:cubicBezTo>
                    <a:cubicBezTo>
                      <a:pt x="717988" y="75577"/>
                      <a:pt x="714553" y="72142"/>
                      <a:pt x="714553" y="72142"/>
                    </a:cubicBezTo>
                    <a:cubicBezTo>
                      <a:pt x="707682" y="68707"/>
                      <a:pt x="704247" y="68707"/>
                      <a:pt x="697376" y="65271"/>
                    </a:cubicBezTo>
                    <a:cubicBezTo>
                      <a:pt x="693941" y="61836"/>
                      <a:pt x="687070" y="61836"/>
                      <a:pt x="683635" y="58400"/>
                    </a:cubicBezTo>
                    <a:cubicBezTo>
                      <a:pt x="683635" y="58400"/>
                      <a:pt x="680199" y="58400"/>
                      <a:pt x="680199" y="54965"/>
                    </a:cubicBezTo>
                    <a:cubicBezTo>
                      <a:pt x="669893" y="51530"/>
                      <a:pt x="663023" y="48095"/>
                      <a:pt x="652717" y="44659"/>
                    </a:cubicBezTo>
                    <a:cubicBezTo>
                      <a:pt x="649281" y="44659"/>
                      <a:pt x="649281" y="41224"/>
                      <a:pt x="645846" y="41224"/>
                    </a:cubicBezTo>
                    <a:cubicBezTo>
                      <a:pt x="632105" y="37788"/>
                      <a:pt x="621799" y="30918"/>
                      <a:pt x="608057" y="27482"/>
                    </a:cubicBezTo>
                    <a:cubicBezTo>
                      <a:pt x="608057" y="27482"/>
                      <a:pt x="608057" y="27482"/>
                      <a:pt x="604622" y="27482"/>
                    </a:cubicBezTo>
                    <a:cubicBezTo>
                      <a:pt x="601186" y="27482"/>
                      <a:pt x="597751" y="24047"/>
                      <a:pt x="594316" y="24047"/>
                    </a:cubicBezTo>
                    <a:cubicBezTo>
                      <a:pt x="587445" y="20611"/>
                      <a:pt x="580574" y="20611"/>
                      <a:pt x="570268" y="17177"/>
                    </a:cubicBezTo>
                    <a:cubicBezTo>
                      <a:pt x="570268" y="17177"/>
                      <a:pt x="566833" y="17177"/>
                      <a:pt x="566833" y="17177"/>
                    </a:cubicBezTo>
                    <a:cubicBezTo>
                      <a:pt x="559962" y="17177"/>
                      <a:pt x="556527" y="13741"/>
                      <a:pt x="549656" y="13741"/>
                    </a:cubicBezTo>
                    <a:cubicBezTo>
                      <a:pt x="542785" y="13741"/>
                      <a:pt x="539350" y="10306"/>
                      <a:pt x="532479" y="10306"/>
                    </a:cubicBezTo>
                    <a:cubicBezTo>
                      <a:pt x="529044" y="10306"/>
                      <a:pt x="529044" y="10306"/>
                      <a:pt x="525609" y="10306"/>
                    </a:cubicBezTo>
                    <a:cubicBezTo>
                      <a:pt x="518738" y="10306"/>
                      <a:pt x="515303" y="6870"/>
                      <a:pt x="508432" y="6870"/>
                    </a:cubicBezTo>
                    <a:cubicBezTo>
                      <a:pt x="504997" y="6870"/>
                      <a:pt x="498126" y="6870"/>
                      <a:pt x="494691" y="3435"/>
                    </a:cubicBezTo>
                    <a:cubicBezTo>
                      <a:pt x="491255" y="3435"/>
                      <a:pt x="491255" y="3435"/>
                      <a:pt x="487820" y="3435"/>
                    </a:cubicBezTo>
                    <a:cubicBezTo>
                      <a:pt x="480949" y="3435"/>
                      <a:pt x="474078" y="3435"/>
                      <a:pt x="467208" y="0"/>
                    </a:cubicBezTo>
                    <a:cubicBezTo>
                      <a:pt x="463772" y="0"/>
                      <a:pt x="460337" y="0"/>
                      <a:pt x="453467" y="0"/>
                    </a:cubicBezTo>
                    <a:cubicBezTo>
                      <a:pt x="450031" y="0"/>
                      <a:pt x="450031" y="0"/>
                      <a:pt x="446596" y="0"/>
                    </a:cubicBezTo>
                    <a:cubicBezTo>
                      <a:pt x="439725" y="0"/>
                      <a:pt x="432854" y="0"/>
                      <a:pt x="422548" y="0"/>
                    </a:cubicBezTo>
                    <a:cubicBezTo>
                      <a:pt x="419113" y="0"/>
                      <a:pt x="415678" y="0"/>
                      <a:pt x="408807" y="0"/>
                    </a:cubicBezTo>
                    <a:cubicBezTo>
                      <a:pt x="405371" y="0"/>
                      <a:pt x="405371" y="0"/>
                      <a:pt x="401936" y="0"/>
                    </a:cubicBezTo>
                    <a:cubicBezTo>
                      <a:pt x="391630" y="0"/>
                      <a:pt x="381324" y="0"/>
                      <a:pt x="371018" y="0"/>
                    </a:cubicBezTo>
                    <a:cubicBezTo>
                      <a:pt x="367583" y="0"/>
                      <a:pt x="364147" y="0"/>
                      <a:pt x="360712" y="0"/>
                    </a:cubicBezTo>
                    <a:cubicBezTo>
                      <a:pt x="360712" y="0"/>
                      <a:pt x="360712" y="0"/>
                      <a:pt x="357277" y="0"/>
                    </a:cubicBezTo>
                    <a:cubicBezTo>
                      <a:pt x="343535" y="0"/>
                      <a:pt x="326358" y="3435"/>
                      <a:pt x="312617" y="6870"/>
                    </a:cubicBezTo>
                    <a:cubicBezTo>
                      <a:pt x="312617" y="6870"/>
                      <a:pt x="309182" y="6870"/>
                      <a:pt x="309182" y="6870"/>
                    </a:cubicBezTo>
                    <a:cubicBezTo>
                      <a:pt x="305746" y="6870"/>
                      <a:pt x="305746" y="6870"/>
                      <a:pt x="305746" y="6870"/>
                    </a:cubicBezTo>
                    <a:cubicBezTo>
                      <a:pt x="288570" y="10306"/>
                      <a:pt x="267957" y="17177"/>
                      <a:pt x="250781" y="20611"/>
                    </a:cubicBezTo>
                    <a:cubicBezTo>
                      <a:pt x="250781" y="20611"/>
                      <a:pt x="247346" y="20611"/>
                      <a:pt x="247346" y="20611"/>
                    </a:cubicBezTo>
                    <a:cubicBezTo>
                      <a:pt x="237039" y="24047"/>
                      <a:pt x="230169" y="27482"/>
                      <a:pt x="223298" y="30918"/>
                    </a:cubicBezTo>
                    <a:cubicBezTo>
                      <a:pt x="219863" y="30918"/>
                      <a:pt x="216427" y="34354"/>
                      <a:pt x="209557" y="34354"/>
                    </a:cubicBezTo>
                    <a:cubicBezTo>
                      <a:pt x="199250" y="41224"/>
                      <a:pt x="185509" y="44659"/>
                      <a:pt x="175203" y="51530"/>
                    </a:cubicBezTo>
                    <a:lnTo>
                      <a:pt x="0" y="154591"/>
                    </a:lnTo>
                    <a:cubicBezTo>
                      <a:pt x="10306" y="147720"/>
                      <a:pt x="24048" y="140849"/>
                      <a:pt x="34354" y="137414"/>
                    </a:cubicBezTo>
                    <a:cubicBezTo>
                      <a:pt x="37789" y="133978"/>
                      <a:pt x="41225" y="133978"/>
                      <a:pt x="44660" y="133978"/>
                    </a:cubicBezTo>
                    <a:cubicBezTo>
                      <a:pt x="51530" y="130543"/>
                      <a:pt x="61836" y="127107"/>
                      <a:pt x="68707" y="123672"/>
                    </a:cubicBezTo>
                    <a:cubicBezTo>
                      <a:pt x="68707" y="123672"/>
                      <a:pt x="72143" y="123672"/>
                      <a:pt x="72143" y="123672"/>
                    </a:cubicBezTo>
                    <a:cubicBezTo>
                      <a:pt x="89319" y="116802"/>
                      <a:pt x="106496" y="113366"/>
                      <a:pt x="127108" y="109931"/>
                    </a:cubicBezTo>
                    <a:cubicBezTo>
                      <a:pt x="130543" y="109931"/>
                      <a:pt x="133979" y="109931"/>
                      <a:pt x="133979" y="106495"/>
                    </a:cubicBezTo>
                    <a:cubicBezTo>
                      <a:pt x="147720" y="103061"/>
                      <a:pt x="164897" y="103061"/>
                      <a:pt x="178639" y="99625"/>
                    </a:cubicBezTo>
                    <a:cubicBezTo>
                      <a:pt x="182074" y="99625"/>
                      <a:pt x="188944" y="99625"/>
                      <a:pt x="192380" y="99625"/>
                    </a:cubicBezTo>
                    <a:cubicBezTo>
                      <a:pt x="202686" y="99625"/>
                      <a:pt x="212992" y="99625"/>
                      <a:pt x="223298" y="99625"/>
                    </a:cubicBezTo>
                    <a:cubicBezTo>
                      <a:pt x="230169" y="99625"/>
                      <a:pt x="233604" y="99625"/>
                      <a:pt x="240475" y="99625"/>
                    </a:cubicBezTo>
                    <a:cubicBezTo>
                      <a:pt x="247346" y="99625"/>
                      <a:pt x="254216" y="99625"/>
                      <a:pt x="264522" y="99625"/>
                    </a:cubicBezTo>
                    <a:cubicBezTo>
                      <a:pt x="271393" y="99625"/>
                      <a:pt x="278264" y="99625"/>
                      <a:pt x="285134" y="99625"/>
                    </a:cubicBezTo>
                    <a:cubicBezTo>
                      <a:pt x="292005" y="99625"/>
                      <a:pt x="298876" y="99625"/>
                      <a:pt x="305746" y="103061"/>
                    </a:cubicBezTo>
                    <a:cubicBezTo>
                      <a:pt x="312617" y="103061"/>
                      <a:pt x="319488" y="106495"/>
                      <a:pt x="326358" y="106495"/>
                    </a:cubicBezTo>
                    <a:cubicBezTo>
                      <a:pt x="333229" y="106495"/>
                      <a:pt x="336664" y="109931"/>
                      <a:pt x="343535" y="109931"/>
                    </a:cubicBezTo>
                    <a:cubicBezTo>
                      <a:pt x="350406" y="109931"/>
                      <a:pt x="360712" y="113366"/>
                      <a:pt x="367583" y="113366"/>
                    </a:cubicBezTo>
                    <a:cubicBezTo>
                      <a:pt x="374453" y="113366"/>
                      <a:pt x="377889" y="116802"/>
                      <a:pt x="384760" y="116802"/>
                    </a:cubicBezTo>
                    <a:cubicBezTo>
                      <a:pt x="395065" y="120237"/>
                      <a:pt x="401936" y="120237"/>
                      <a:pt x="412242" y="123672"/>
                    </a:cubicBezTo>
                    <a:cubicBezTo>
                      <a:pt x="415678" y="123672"/>
                      <a:pt x="419113" y="127107"/>
                      <a:pt x="422548" y="127107"/>
                    </a:cubicBezTo>
                    <a:cubicBezTo>
                      <a:pt x="436290" y="130543"/>
                      <a:pt x="450031" y="133978"/>
                      <a:pt x="463772" y="140849"/>
                    </a:cubicBezTo>
                    <a:cubicBezTo>
                      <a:pt x="467208" y="140849"/>
                      <a:pt x="467208" y="144284"/>
                      <a:pt x="470643" y="144284"/>
                    </a:cubicBezTo>
                    <a:cubicBezTo>
                      <a:pt x="480949" y="147720"/>
                      <a:pt x="491255" y="151155"/>
                      <a:pt x="504997" y="158025"/>
                    </a:cubicBezTo>
                    <a:cubicBezTo>
                      <a:pt x="508432" y="161461"/>
                      <a:pt x="515303" y="161461"/>
                      <a:pt x="518738" y="164896"/>
                    </a:cubicBezTo>
                    <a:cubicBezTo>
                      <a:pt x="529044" y="168332"/>
                      <a:pt x="535915" y="171768"/>
                      <a:pt x="546221" y="175202"/>
                    </a:cubicBezTo>
                    <a:cubicBezTo>
                      <a:pt x="549656" y="178638"/>
                      <a:pt x="556527" y="178638"/>
                      <a:pt x="559962" y="182073"/>
                    </a:cubicBezTo>
                    <a:cubicBezTo>
                      <a:pt x="566833" y="185509"/>
                      <a:pt x="577139" y="188944"/>
                      <a:pt x="584010" y="195814"/>
                    </a:cubicBezTo>
                    <a:cubicBezTo>
                      <a:pt x="587445" y="199250"/>
                      <a:pt x="594316" y="202685"/>
                      <a:pt x="597751" y="202685"/>
                    </a:cubicBezTo>
                    <a:cubicBezTo>
                      <a:pt x="611492" y="209556"/>
                      <a:pt x="621799" y="216427"/>
                      <a:pt x="635540" y="223298"/>
                    </a:cubicBezTo>
                    <a:cubicBezTo>
                      <a:pt x="663023" y="240475"/>
                      <a:pt x="693941" y="257651"/>
                      <a:pt x="721424" y="278263"/>
                    </a:cubicBezTo>
                    <a:cubicBezTo>
                      <a:pt x="721424" y="278263"/>
                      <a:pt x="721424" y="278263"/>
                      <a:pt x="724859" y="278263"/>
                    </a:cubicBezTo>
                    <a:cubicBezTo>
                      <a:pt x="752342" y="295439"/>
                      <a:pt x="779825" y="316052"/>
                      <a:pt x="807307" y="340099"/>
                    </a:cubicBezTo>
                    <a:cubicBezTo>
                      <a:pt x="810743" y="343535"/>
                      <a:pt x="810743" y="343535"/>
                      <a:pt x="814178" y="346970"/>
                    </a:cubicBezTo>
                    <a:cubicBezTo>
                      <a:pt x="838226" y="367582"/>
                      <a:pt x="865709" y="388194"/>
                      <a:pt x="889756" y="412242"/>
                    </a:cubicBezTo>
                    <a:cubicBezTo>
                      <a:pt x="893191" y="415677"/>
                      <a:pt x="896627" y="415677"/>
                      <a:pt x="896627" y="419112"/>
                    </a:cubicBezTo>
                    <a:cubicBezTo>
                      <a:pt x="920674" y="443160"/>
                      <a:pt x="944721" y="467207"/>
                      <a:pt x="968769" y="491255"/>
                    </a:cubicBezTo>
                    <a:cubicBezTo>
                      <a:pt x="972204" y="494690"/>
                      <a:pt x="975640" y="498126"/>
                      <a:pt x="975640" y="498126"/>
                    </a:cubicBezTo>
                    <a:cubicBezTo>
                      <a:pt x="999687" y="522173"/>
                      <a:pt x="1023734" y="549656"/>
                      <a:pt x="1047782" y="577138"/>
                    </a:cubicBezTo>
                    <a:cubicBezTo>
                      <a:pt x="1051217" y="580574"/>
                      <a:pt x="1051217" y="580574"/>
                      <a:pt x="1054653" y="584010"/>
                    </a:cubicBezTo>
                    <a:cubicBezTo>
                      <a:pt x="1078700" y="611492"/>
                      <a:pt x="1102748" y="642410"/>
                      <a:pt x="1123360" y="673328"/>
                    </a:cubicBezTo>
                    <a:cubicBezTo>
                      <a:pt x="1126795" y="676763"/>
                      <a:pt x="1126795" y="676763"/>
                      <a:pt x="1130231" y="680199"/>
                    </a:cubicBezTo>
                    <a:cubicBezTo>
                      <a:pt x="1150842" y="707681"/>
                      <a:pt x="1171455" y="738600"/>
                      <a:pt x="1192067" y="766083"/>
                    </a:cubicBezTo>
                    <a:cubicBezTo>
                      <a:pt x="1212679" y="793565"/>
                      <a:pt x="1229855" y="824484"/>
                      <a:pt x="1247032" y="851966"/>
                    </a:cubicBezTo>
                    <a:cubicBezTo>
                      <a:pt x="1253903" y="865708"/>
                      <a:pt x="1260774" y="876014"/>
                      <a:pt x="1271080" y="889755"/>
                    </a:cubicBezTo>
                    <a:cubicBezTo>
                      <a:pt x="1291692" y="927545"/>
                      <a:pt x="1312304" y="961898"/>
                      <a:pt x="1329481" y="999686"/>
                    </a:cubicBezTo>
                    <a:cubicBezTo>
                      <a:pt x="1329481" y="999686"/>
                      <a:pt x="1329481" y="1003122"/>
                      <a:pt x="1332916" y="1003122"/>
                    </a:cubicBezTo>
                    <a:cubicBezTo>
                      <a:pt x="1350093" y="1040911"/>
                      <a:pt x="1367269" y="1075264"/>
                      <a:pt x="1384446" y="1113053"/>
                    </a:cubicBezTo>
                    <a:cubicBezTo>
                      <a:pt x="1384446" y="1116489"/>
                      <a:pt x="1387882" y="1116489"/>
                      <a:pt x="1387882" y="1119923"/>
                    </a:cubicBezTo>
                    <a:cubicBezTo>
                      <a:pt x="1405059" y="1157712"/>
                      <a:pt x="1418800" y="1192066"/>
                      <a:pt x="1429106" y="1229855"/>
                    </a:cubicBezTo>
                    <a:cubicBezTo>
                      <a:pt x="1429106" y="1229855"/>
                      <a:pt x="1429106" y="1233291"/>
                      <a:pt x="1429106" y="1233291"/>
                    </a:cubicBezTo>
                    <a:cubicBezTo>
                      <a:pt x="1442847" y="1267644"/>
                      <a:pt x="1453153" y="1305433"/>
                      <a:pt x="1463459" y="1339787"/>
                    </a:cubicBezTo>
                    <a:cubicBezTo>
                      <a:pt x="1463459" y="1343221"/>
                      <a:pt x="1466895" y="1346657"/>
                      <a:pt x="1466895" y="1350092"/>
                    </a:cubicBezTo>
                    <a:cubicBezTo>
                      <a:pt x="1477201" y="1384446"/>
                      <a:pt x="1484072" y="1418799"/>
                      <a:pt x="1494377" y="1453153"/>
                    </a:cubicBezTo>
                    <a:cubicBezTo>
                      <a:pt x="1494377" y="1453153"/>
                      <a:pt x="1494377" y="1456588"/>
                      <a:pt x="1494377" y="1456588"/>
                    </a:cubicBezTo>
                    <a:cubicBezTo>
                      <a:pt x="1501248" y="1490942"/>
                      <a:pt x="1508119" y="1525295"/>
                      <a:pt x="1514990" y="1559649"/>
                    </a:cubicBezTo>
                    <a:cubicBezTo>
                      <a:pt x="1514990" y="1563084"/>
                      <a:pt x="1514990" y="1563084"/>
                      <a:pt x="1514990" y="1566519"/>
                    </a:cubicBezTo>
                    <a:cubicBezTo>
                      <a:pt x="1518425" y="1597438"/>
                      <a:pt x="1521860" y="1631791"/>
                      <a:pt x="1525296" y="1662709"/>
                    </a:cubicBezTo>
                    <a:cubicBezTo>
                      <a:pt x="1525296" y="1666145"/>
                      <a:pt x="1525296" y="1669579"/>
                      <a:pt x="1525296" y="1673015"/>
                    </a:cubicBezTo>
                    <a:cubicBezTo>
                      <a:pt x="1528731" y="1703933"/>
                      <a:pt x="1528731" y="1738286"/>
                      <a:pt x="1528731" y="1769205"/>
                    </a:cubicBezTo>
                    <a:cubicBezTo>
                      <a:pt x="1528731" y="1769205"/>
                      <a:pt x="1528731" y="1769205"/>
                      <a:pt x="1528731" y="1772640"/>
                    </a:cubicBezTo>
                    <a:cubicBezTo>
                      <a:pt x="1528731" y="1803559"/>
                      <a:pt x="1528731" y="1834477"/>
                      <a:pt x="1525296" y="1865395"/>
                    </a:cubicBezTo>
                    <a:cubicBezTo>
                      <a:pt x="1525296" y="1868830"/>
                      <a:pt x="1525296" y="1868830"/>
                      <a:pt x="1525296" y="1872266"/>
                    </a:cubicBezTo>
                    <a:cubicBezTo>
                      <a:pt x="1521860" y="1899748"/>
                      <a:pt x="1518425" y="1927231"/>
                      <a:pt x="1514990" y="1954714"/>
                    </a:cubicBezTo>
                    <a:cubicBezTo>
                      <a:pt x="1514990" y="1958150"/>
                      <a:pt x="1514990" y="1961584"/>
                      <a:pt x="1511554" y="1965020"/>
                    </a:cubicBezTo>
                    <a:cubicBezTo>
                      <a:pt x="1504683" y="1992503"/>
                      <a:pt x="1501248" y="2016550"/>
                      <a:pt x="1494377" y="2040598"/>
                    </a:cubicBezTo>
                    <a:cubicBezTo>
                      <a:pt x="1494377" y="2044033"/>
                      <a:pt x="1490942" y="2047468"/>
                      <a:pt x="1490942" y="2050903"/>
                    </a:cubicBezTo>
                    <a:cubicBezTo>
                      <a:pt x="1484072" y="2071516"/>
                      <a:pt x="1477201" y="2092128"/>
                      <a:pt x="1466895" y="2112740"/>
                    </a:cubicBezTo>
                    <a:cubicBezTo>
                      <a:pt x="1463459" y="2119610"/>
                      <a:pt x="1463459" y="2123046"/>
                      <a:pt x="1460024" y="2129917"/>
                    </a:cubicBezTo>
                    <a:cubicBezTo>
                      <a:pt x="1453153" y="2147094"/>
                      <a:pt x="1442847" y="2164271"/>
                      <a:pt x="1432541" y="2178012"/>
                    </a:cubicBezTo>
                    <a:cubicBezTo>
                      <a:pt x="1429106" y="2184882"/>
                      <a:pt x="1425670" y="2191753"/>
                      <a:pt x="1422235" y="2195189"/>
                    </a:cubicBezTo>
                    <a:cubicBezTo>
                      <a:pt x="1408494" y="2215801"/>
                      <a:pt x="1394752" y="2232978"/>
                      <a:pt x="1381011" y="2250154"/>
                    </a:cubicBezTo>
                    <a:cubicBezTo>
                      <a:pt x="1377576" y="2253589"/>
                      <a:pt x="1374140" y="2260460"/>
                      <a:pt x="1370705" y="2263896"/>
                    </a:cubicBezTo>
                    <a:cubicBezTo>
                      <a:pt x="1360399" y="2277637"/>
                      <a:pt x="1346658" y="2287942"/>
                      <a:pt x="1332916" y="2301685"/>
                    </a:cubicBezTo>
                    <a:cubicBezTo>
                      <a:pt x="1329481" y="2305119"/>
                      <a:pt x="1322610" y="2308555"/>
                      <a:pt x="1319175" y="2315426"/>
                    </a:cubicBezTo>
                    <a:cubicBezTo>
                      <a:pt x="1301998" y="2329167"/>
                      <a:pt x="1284821" y="2342908"/>
                      <a:pt x="1264209" y="2353215"/>
                    </a:cubicBezTo>
                    <a:lnTo>
                      <a:pt x="1439412" y="2250154"/>
                    </a:lnTo>
                    <a:cubicBezTo>
                      <a:pt x="1460024" y="2239848"/>
                      <a:pt x="1477201" y="2226107"/>
                      <a:pt x="1494377" y="2212365"/>
                    </a:cubicBezTo>
                    <a:cubicBezTo>
                      <a:pt x="1497813" y="2208930"/>
                      <a:pt x="1504683" y="2205494"/>
                      <a:pt x="1508119" y="2198624"/>
                    </a:cubicBezTo>
                    <a:cubicBezTo>
                      <a:pt x="1521860" y="2188317"/>
                      <a:pt x="1532166" y="2174576"/>
                      <a:pt x="1545908" y="2160835"/>
                    </a:cubicBezTo>
                    <a:cubicBezTo>
                      <a:pt x="1549343" y="2157400"/>
                      <a:pt x="1552779" y="2153964"/>
                      <a:pt x="1556214" y="2147094"/>
                    </a:cubicBezTo>
                    <a:cubicBezTo>
                      <a:pt x="1569955" y="2129917"/>
                      <a:pt x="1583697" y="2112740"/>
                      <a:pt x="1594003" y="2095564"/>
                    </a:cubicBezTo>
                    <a:cubicBezTo>
                      <a:pt x="1594003" y="2095564"/>
                      <a:pt x="1594003" y="2092128"/>
                      <a:pt x="1594003" y="2092128"/>
                    </a:cubicBezTo>
                    <a:cubicBezTo>
                      <a:pt x="1597438" y="2085257"/>
                      <a:pt x="1600873" y="2078387"/>
                      <a:pt x="1604309" y="2074951"/>
                    </a:cubicBezTo>
                    <a:cubicBezTo>
                      <a:pt x="1611180" y="2061210"/>
                      <a:pt x="1621486" y="2047468"/>
                      <a:pt x="1624921" y="2033727"/>
                    </a:cubicBezTo>
                    <a:cubicBezTo>
                      <a:pt x="1624921" y="2030291"/>
                      <a:pt x="1628356" y="2026857"/>
                      <a:pt x="1628356" y="2023421"/>
                    </a:cubicBezTo>
                    <a:cubicBezTo>
                      <a:pt x="1631791" y="2019985"/>
                      <a:pt x="1631791" y="2013114"/>
                      <a:pt x="1635227" y="2006244"/>
                    </a:cubicBezTo>
                    <a:cubicBezTo>
                      <a:pt x="1638662" y="1995938"/>
                      <a:pt x="1642097" y="1989068"/>
                      <a:pt x="1645533" y="1978761"/>
                    </a:cubicBezTo>
                    <a:cubicBezTo>
                      <a:pt x="1648968" y="1968455"/>
                      <a:pt x="1652404" y="1958150"/>
                      <a:pt x="1655839" y="1944407"/>
                    </a:cubicBezTo>
                    <a:cubicBezTo>
                      <a:pt x="1655839" y="1940973"/>
                      <a:pt x="1659274" y="1937537"/>
                      <a:pt x="1659274" y="1934102"/>
                    </a:cubicBezTo>
                    <a:cubicBezTo>
                      <a:pt x="1659274" y="1934102"/>
                      <a:pt x="1659274" y="1930666"/>
                      <a:pt x="1659274" y="1930666"/>
                    </a:cubicBezTo>
                    <a:cubicBezTo>
                      <a:pt x="1662710" y="1916925"/>
                      <a:pt x="1666145" y="1899748"/>
                      <a:pt x="1673016" y="1886007"/>
                    </a:cubicBezTo>
                    <a:cubicBezTo>
                      <a:pt x="1676451" y="1879136"/>
                      <a:pt x="1676451" y="1868830"/>
                      <a:pt x="1676451" y="1861959"/>
                    </a:cubicBezTo>
                    <a:cubicBezTo>
                      <a:pt x="1676451" y="1858524"/>
                      <a:pt x="1676451" y="1855089"/>
                      <a:pt x="1679887" y="1851654"/>
                    </a:cubicBezTo>
                    <a:cubicBezTo>
                      <a:pt x="1679887" y="1848218"/>
                      <a:pt x="1679887" y="1844782"/>
                      <a:pt x="1683322" y="1841347"/>
                    </a:cubicBezTo>
                    <a:cubicBezTo>
                      <a:pt x="1686757" y="1827606"/>
                      <a:pt x="1686757" y="1813864"/>
                      <a:pt x="1690193" y="1796688"/>
                    </a:cubicBezTo>
                    <a:cubicBezTo>
                      <a:pt x="1690193" y="1786382"/>
                      <a:pt x="1693628" y="1776075"/>
                      <a:pt x="1693628" y="1765770"/>
                    </a:cubicBezTo>
                    <a:cubicBezTo>
                      <a:pt x="1693628" y="1762334"/>
                      <a:pt x="1693628" y="1762334"/>
                      <a:pt x="1693628" y="1758899"/>
                    </a:cubicBezTo>
                    <a:cubicBezTo>
                      <a:pt x="1693628" y="1755463"/>
                      <a:pt x="1693628" y="1755463"/>
                      <a:pt x="1693628" y="1752029"/>
                    </a:cubicBezTo>
                    <a:cubicBezTo>
                      <a:pt x="1693628" y="1738286"/>
                      <a:pt x="1697063" y="1724545"/>
                      <a:pt x="1697063" y="1710804"/>
                    </a:cubicBezTo>
                    <a:cubicBezTo>
                      <a:pt x="1697063" y="1697063"/>
                      <a:pt x="1697063" y="1683322"/>
                      <a:pt x="1697063" y="1669579"/>
                    </a:cubicBezTo>
                    <a:cubicBezTo>
                      <a:pt x="1700498" y="1662709"/>
                      <a:pt x="1700498" y="1659274"/>
                      <a:pt x="1700498" y="1659274"/>
                    </a:cubicBezTo>
                    <a:cubicBezTo>
                      <a:pt x="1700498" y="1659274"/>
                      <a:pt x="1700498" y="1659274"/>
                      <a:pt x="1700498" y="1659274"/>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83" name="Freeform: Shape 382">
                <a:extLst>
                  <a:ext uri="{FF2B5EF4-FFF2-40B4-BE49-F238E27FC236}">
                    <a16:creationId xmlns:a16="http://schemas.microsoft.com/office/drawing/2014/main" id="{D127A310-14F3-4E19-8357-67A6EE80F039}"/>
                  </a:ext>
                </a:extLst>
              </p:cNvPr>
              <p:cNvSpPr/>
              <p:nvPr/>
            </p:nvSpPr>
            <p:spPr>
              <a:xfrm>
                <a:off x="8732602" y="10869447"/>
                <a:ext cx="343535" cy="319488"/>
              </a:xfrm>
              <a:custGeom>
                <a:avLst/>
                <a:gdLst>
                  <a:gd name="connsiteX0" fmla="*/ 79013 w 343535"/>
                  <a:gd name="connsiteY0" fmla="*/ 133978 h 319488"/>
                  <a:gd name="connsiteX1" fmla="*/ 109931 w 343535"/>
                  <a:gd name="connsiteY1" fmla="*/ 185509 h 319488"/>
                  <a:gd name="connsiteX2" fmla="*/ 185509 w 343535"/>
                  <a:gd name="connsiteY2" fmla="*/ 319488 h 319488"/>
                  <a:gd name="connsiteX3" fmla="*/ 343535 w 343535"/>
                  <a:gd name="connsiteY3" fmla="*/ 13741 h 319488"/>
                  <a:gd name="connsiteX4" fmla="*/ 0 w 343535"/>
                  <a:gd name="connsiteY4" fmla="*/ 0 h 319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 h="319488">
                    <a:moveTo>
                      <a:pt x="79013" y="133978"/>
                    </a:moveTo>
                    <a:lnTo>
                      <a:pt x="109931" y="185509"/>
                    </a:lnTo>
                    <a:lnTo>
                      <a:pt x="185509" y="319488"/>
                    </a:lnTo>
                    <a:lnTo>
                      <a:pt x="343535" y="13741"/>
                    </a:lnTo>
                    <a:lnTo>
                      <a:pt x="0" y="0"/>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84" name="Freeform: Shape 383">
                <a:extLst>
                  <a:ext uri="{FF2B5EF4-FFF2-40B4-BE49-F238E27FC236}">
                    <a16:creationId xmlns:a16="http://schemas.microsoft.com/office/drawing/2014/main" id="{2BE74FC6-F560-4C25-A1EF-F7BAAAE6C987}"/>
                  </a:ext>
                </a:extLst>
              </p:cNvPr>
              <p:cNvSpPr/>
              <p:nvPr/>
            </p:nvSpPr>
            <p:spPr>
              <a:xfrm>
                <a:off x="8251653" y="11003425"/>
                <a:ext cx="590880" cy="374453"/>
              </a:xfrm>
              <a:custGeom>
                <a:avLst/>
                <a:gdLst>
                  <a:gd name="connsiteX0" fmla="*/ 30918 w 590880"/>
                  <a:gd name="connsiteY0" fmla="*/ 374454 h 374453"/>
                  <a:gd name="connsiteX1" fmla="*/ 590880 w 590880"/>
                  <a:gd name="connsiteY1" fmla="*/ 51530 h 374453"/>
                  <a:gd name="connsiteX2" fmla="*/ 559962 w 590880"/>
                  <a:gd name="connsiteY2" fmla="*/ 0 h 374453"/>
                  <a:gd name="connsiteX3" fmla="*/ 0 w 590880"/>
                  <a:gd name="connsiteY3" fmla="*/ 322924 h 374453"/>
                  <a:gd name="connsiteX4" fmla="*/ 34354 w 590880"/>
                  <a:gd name="connsiteY4" fmla="*/ 336665 h 374453"/>
                  <a:gd name="connsiteX5" fmla="*/ 30918 w 590880"/>
                  <a:gd name="connsiteY5" fmla="*/ 374454 h 37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880" h="374453">
                    <a:moveTo>
                      <a:pt x="30918" y="374454"/>
                    </a:moveTo>
                    <a:cubicBezTo>
                      <a:pt x="30918" y="374454"/>
                      <a:pt x="590880" y="51530"/>
                      <a:pt x="590880" y="51530"/>
                    </a:cubicBezTo>
                    <a:lnTo>
                      <a:pt x="559962" y="0"/>
                    </a:lnTo>
                    <a:lnTo>
                      <a:pt x="0" y="322924"/>
                    </a:lnTo>
                    <a:lnTo>
                      <a:pt x="34354" y="336665"/>
                    </a:lnTo>
                    <a:lnTo>
                      <a:pt x="30918" y="374454"/>
                    </a:ln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85" name="Freeform: Shape 384">
                <a:extLst>
                  <a:ext uri="{FF2B5EF4-FFF2-40B4-BE49-F238E27FC236}">
                    <a16:creationId xmlns:a16="http://schemas.microsoft.com/office/drawing/2014/main" id="{A79BE8C6-3E2D-49FF-8E0F-F81218F77D55}"/>
                  </a:ext>
                </a:extLst>
              </p:cNvPr>
              <p:cNvSpPr/>
              <p:nvPr/>
            </p:nvSpPr>
            <p:spPr>
              <a:xfrm>
                <a:off x="7884071" y="11278253"/>
                <a:ext cx="401935" cy="371018"/>
              </a:xfrm>
              <a:custGeom>
                <a:avLst/>
                <a:gdLst>
                  <a:gd name="connsiteX0" fmla="*/ 367582 w 401935"/>
                  <a:gd name="connsiteY0" fmla="*/ 48096 h 371018"/>
                  <a:gd name="connsiteX1" fmla="*/ 243910 w 401935"/>
                  <a:gd name="connsiteY1" fmla="*/ 0 h 371018"/>
                  <a:gd name="connsiteX2" fmla="*/ 0 w 401935"/>
                  <a:gd name="connsiteY2" fmla="*/ 140850 h 371018"/>
                  <a:gd name="connsiteX3" fmla="*/ 123672 w 401935"/>
                  <a:gd name="connsiteY3" fmla="*/ 188944 h 371018"/>
                  <a:gd name="connsiteX4" fmla="*/ 158026 w 401935"/>
                  <a:gd name="connsiteY4" fmla="*/ 202686 h 371018"/>
                  <a:gd name="connsiteX5" fmla="*/ 154591 w 401935"/>
                  <a:gd name="connsiteY5" fmla="*/ 240475 h 371018"/>
                  <a:gd name="connsiteX6" fmla="*/ 137414 w 401935"/>
                  <a:gd name="connsiteY6" fmla="*/ 371018 h 371018"/>
                  <a:gd name="connsiteX7" fmla="*/ 381324 w 401935"/>
                  <a:gd name="connsiteY7" fmla="*/ 230169 h 371018"/>
                  <a:gd name="connsiteX8" fmla="*/ 398500 w 401935"/>
                  <a:gd name="connsiteY8" fmla="*/ 99626 h 371018"/>
                  <a:gd name="connsiteX9" fmla="*/ 401936 w 401935"/>
                  <a:gd name="connsiteY9" fmla="*/ 61837 h 371018"/>
                  <a:gd name="connsiteX10" fmla="*/ 367582 w 401935"/>
                  <a:gd name="connsiteY10" fmla="*/ 48096 h 37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935" h="371018">
                    <a:moveTo>
                      <a:pt x="367582" y="48096"/>
                    </a:moveTo>
                    <a:cubicBezTo>
                      <a:pt x="367582" y="48096"/>
                      <a:pt x="243910" y="0"/>
                      <a:pt x="243910" y="0"/>
                    </a:cubicBezTo>
                    <a:lnTo>
                      <a:pt x="0" y="140850"/>
                    </a:lnTo>
                    <a:lnTo>
                      <a:pt x="123672" y="188944"/>
                    </a:lnTo>
                    <a:lnTo>
                      <a:pt x="158026" y="202686"/>
                    </a:lnTo>
                    <a:lnTo>
                      <a:pt x="154591" y="240475"/>
                    </a:lnTo>
                    <a:lnTo>
                      <a:pt x="137414" y="371018"/>
                    </a:lnTo>
                    <a:lnTo>
                      <a:pt x="381324" y="230169"/>
                    </a:lnTo>
                    <a:lnTo>
                      <a:pt x="398500" y="99626"/>
                    </a:lnTo>
                    <a:cubicBezTo>
                      <a:pt x="398500" y="99626"/>
                      <a:pt x="401936" y="61837"/>
                      <a:pt x="401936" y="61837"/>
                    </a:cubicBezTo>
                    <a:lnTo>
                      <a:pt x="367582" y="48096"/>
                    </a:lnTo>
                    <a:close/>
                  </a:path>
                </a:pathLst>
              </a:custGeom>
              <a:solidFill>
                <a:srgbClr val="C12E11"/>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grpSp>
          <p:nvGrpSpPr>
            <p:cNvPr id="386" name="Graphic 3">
              <a:extLst>
                <a:ext uri="{FF2B5EF4-FFF2-40B4-BE49-F238E27FC236}">
                  <a16:creationId xmlns:a16="http://schemas.microsoft.com/office/drawing/2014/main" id="{A5BD7BAD-53FB-4276-BA5D-BF4E1B13D6C3}"/>
                </a:ext>
              </a:extLst>
            </p:cNvPr>
            <p:cNvGrpSpPr/>
            <p:nvPr/>
          </p:nvGrpSpPr>
          <p:grpSpPr>
            <a:xfrm>
              <a:off x="18803965" y="8094621"/>
              <a:ext cx="2083575" cy="2817313"/>
              <a:chOff x="18801613" y="8093684"/>
              <a:chExt cx="2083334" cy="2816987"/>
            </a:xfrm>
            <a:solidFill>
              <a:srgbClr val="000000"/>
            </a:solidFill>
          </p:grpSpPr>
          <p:grpSp>
            <p:nvGrpSpPr>
              <p:cNvPr id="387" name="Graphic 3">
                <a:extLst>
                  <a:ext uri="{FF2B5EF4-FFF2-40B4-BE49-F238E27FC236}">
                    <a16:creationId xmlns:a16="http://schemas.microsoft.com/office/drawing/2014/main" id="{A5BD7BAD-53FB-4276-BA5D-BF4E1B13D6C3}"/>
                  </a:ext>
                </a:extLst>
              </p:cNvPr>
              <p:cNvGrpSpPr/>
              <p:nvPr/>
            </p:nvGrpSpPr>
            <p:grpSpPr>
              <a:xfrm>
                <a:off x="18901238" y="8093684"/>
                <a:ext cx="1983709" cy="2816987"/>
                <a:chOff x="18901238" y="8093684"/>
                <a:chExt cx="1983709" cy="2816987"/>
              </a:xfrm>
              <a:solidFill>
                <a:srgbClr val="000000"/>
              </a:solidFill>
            </p:grpSpPr>
            <p:sp>
              <p:nvSpPr>
                <p:cNvPr id="388" name="Freeform: Shape 387">
                  <a:extLst>
                    <a:ext uri="{FF2B5EF4-FFF2-40B4-BE49-F238E27FC236}">
                      <a16:creationId xmlns:a16="http://schemas.microsoft.com/office/drawing/2014/main" id="{2E6C1661-3F76-42D8-88DA-D16F450E78DD}"/>
                    </a:ext>
                  </a:extLst>
                </p:cNvPr>
                <p:cNvSpPr/>
                <p:nvPr/>
              </p:nvSpPr>
              <p:spPr>
                <a:xfrm>
                  <a:off x="19040665" y="8186413"/>
                  <a:ext cx="1844282" cy="2713951"/>
                </a:xfrm>
                <a:custGeom>
                  <a:avLst/>
                  <a:gdLst>
                    <a:gd name="connsiteX0" fmla="*/ 808731 w 1844282"/>
                    <a:gd name="connsiteY0" fmla="*/ 144310 h 2713951"/>
                    <a:gd name="connsiteX1" fmla="*/ 1629778 w 1844282"/>
                    <a:gd name="connsiteY1" fmla="*/ 580599 h 2713951"/>
                    <a:gd name="connsiteX2" fmla="*/ 1705356 w 1844282"/>
                    <a:gd name="connsiteY2" fmla="*/ 735191 h 2713951"/>
                    <a:gd name="connsiteX3" fmla="*/ 1798111 w 1844282"/>
                    <a:gd name="connsiteY3" fmla="*/ 841686 h 2713951"/>
                    <a:gd name="connsiteX4" fmla="*/ 1839336 w 1844282"/>
                    <a:gd name="connsiteY4" fmla="*/ 961923 h 2713951"/>
                    <a:gd name="connsiteX5" fmla="*/ 1743144 w 1844282"/>
                    <a:gd name="connsiteY5" fmla="*/ 1068419 h 2713951"/>
                    <a:gd name="connsiteX6" fmla="*/ 1650392 w 1844282"/>
                    <a:gd name="connsiteY6" fmla="*/ 1260799 h 2713951"/>
                    <a:gd name="connsiteX7" fmla="*/ 1650392 w 1844282"/>
                    <a:gd name="connsiteY7" fmla="*/ 1515014 h 2713951"/>
                    <a:gd name="connsiteX8" fmla="*/ 1557637 w 1844282"/>
                    <a:gd name="connsiteY8" fmla="*/ 1686782 h 2713951"/>
                    <a:gd name="connsiteX9" fmla="*/ 1392740 w 1844282"/>
                    <a:gd name="connsiteY9" fmla="*/ 1793278 h 2713951"/>
                    <a:gd name="connsiteX10" fmla="*/ 1190054 w 1844282"/>
                    <a:gd name="connsiteY10" fmla="*/ 2123072 h 2713951"/>
                    <a:gd name="connsiteX11" fmla="*/ 1190054 w 1844282"/>
                    <a:gd name="connsiteY11" fmla="*/ 2239873 h 2713951"/>
                    <a:gd name="connsiteX12" fmla="*/ 369005 w 1844282"/>
                    <a:gd name="connsiteY12" fmla="*/ 2713951 h 2713951"/>
                    <a:gd name="connsiteX13" fmla="*/ 369005 w 1844282"/>
                    <a:gd name="connsiteY13" fmla="*/ 2415077 h 2713951"/>
                    <a:gd name="connsiteX14" fmla="*/ 369005 w 1844282"/>
                    <a:gd name="connsiteY14" fmla="*/ 2401335 h 2713951"/>
                    <a:gd name="connsiteX15" fmla="*/ 97613 w 1844282"/>
                    <a:gd name="connsiteY15" fmla="*/ 1861985 h 2713951"/>
                    <a:gd name="connsiteX16" fmla="*/ 750329 w 1844282"/>
                    <a:gd name="connsiteY16" fmla="*/ 182099 h 2713951"/>
                    <a:gd name="connsiteX17" fmla="*/ 808731 w 1844282"/>
                    <a:gd name="connsiteY17" fmla="*/ 144310 h 271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4282" h="2713951">
                      <a:moveTo>
                        <a:pt x="808731" y="144310"/>
                      </a:moveTo>
                      <a:cubicBezTo>
                        <a:pt x="1334339" y="-158001"/>
                        <a:pt x="1619473" y="27508"/>
                        <a:pt x="1629778" y="580599"/>
                      </a:cubicBezTo>
                      <a:cubicBezTo>
                        <a:pt x="1629778" y="642436"/>
                        <a:pt x="1677874" y="697401"/>
                        <a:pt x="1705356" y="735191"/>
                      </a:cubicBezTo>
                      <a:lnTo>
                        <a:pt x="1798111" y="841686"/>
                      </a:lnTo>
                      <a:cubicBezTo>
                        <a:pt x="1825594" y="876039"/>
                        <a:pt x="1856513" y="910393"/>
                        <a:pt x="1839336" y="961923"/>
                      </a:cubicBezTo>
                      <a:cubicBezTo>
                        <a:pt x="1818723" y="1016889"/>
                        <a:pt x="1794675" y="1027195"/>
                        <a:pt x="1743144" y="1068419"/>
                      </a:cubicBezTo>
                      <a:cubicBezTo>
                        <a:pt x="1667568" y="1130256"/>
                        <a:pt x="1646955" y="1161174"/>
                        <a:pt x="1650392" y="1260799"/>
                      </a:cubicBezTo>
                      <a:lnTo>
                        <a:pt x="1650392" y="1515014"/>
                      </a:lnTo>
                      <a:cubicBezTo>
                        <a:pt x="1650392" y="1576851"/>
                        <a:pt x="1609167" y="1652428"/>
                        <a:pt x="1557637" y="1686782"/>
                      </a:cubicBezTo>
                      <a:lnTo>
                        <a:pt x="1392740" y="1793278"/>
                      </a:lnTo>
                      <a:cubicBezTo>
                        <a:pt x="1341210" y="1827631"/>
                        <a:pt x="1190054" y="1971917"/>
                        <a:pt x="1190054" y="2123072"/>
                      </a:cubicBezTo>
                      <a:lnTo>
                        <a:pt x="1190054" y="2239873"/>
                      </a:lnTo>
                      <a:lnTo>
                        <a:pt x="369005" y="2713951"/>
                      </a:lnTo>
                      <a:lnTo>
                        <a:pt x="369005" y="2415077"/>
                      </a:lnTo>
                      <a:lnTo>
                        <a:pt x="369005" y="2401335"/>
                      </a:lnTo>
                      <a:cubicBezTo>
                        <a:pt x="365570" y="2033752"/>
                        <a:pt x="228156" y="2092154"/>
                        <a:pt x="97613" y="1861985"/>
                      </a:cubicBezTo>
                      <a:cubicBezTo>
                        <a:pt x="-177215" y="1381036"/>
                        <a:pt x="156013" y="553116"/>
                        <a:pt x="750329" y="182099"/>
                      </a:cubicBezTo>
                      <a:cubicBezTo>
                        <a:pt x="767506" y="168357"/>
                        <a:pt x="788117" y="154616"/>
                        <a:pt x="808731" y="144310"/>
                      </a:cubicBezTo>
                      <a:close/>
                    </a:path>
                  </a:pathLst>
                </a:custGeom>
                <a:solidFill>
                  <a:srgbClr val="D35D22"/>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89" name="Freeform: Shape 388">
                  <a:extLst>
                    <a:ext uri="{FF2B5EF4-FFF2-40B4-BE49-F238E27FC236}">
                      <a16:creationId xmlns:a16="http://schemas.microsoft.com/office/drawing/2014/main" id="{03205361-4C87-4357-97E1-06F186825E17}"/>
                    </a:ext>
                  </a:extLst>
                </p:cNvPr>
                <p:cNvSpPr/>
                <p:nvPr/>
              </p:nvSpPr>
              <p:spPr>
                <a:xfrm>
                  <a:off x="18901238" y="8093684"/>
                  <a:ext cx="1545907" cy="2816987"/>
                </a:xfrm>
                <a:custGeom>
                  <a:avLst/>
                  <a:gdLst>
                    <a:gd name="connsiteX0" fmla="*/ 3436 w 1545907"/>
                    <a:gd name="connsiteY0" fmla="*/ 1466894 h 2816987"/>
                    <a:gd name="connsiteX1" fmla="*/ 3436 w 1545907"/>
                    <a:gd name="connsiteY1" fmla="*/ 1460024 h 2816987"/>
                    <a:gd name="connsiteX2" fmla="*/ 3436 w 1545907"/>
                    <a:gd name="connsiteY2" fmla="*/ 1446283 h 2816987"/>
                    <a:gd name="connsiteX3" fmla="*/ 3436 w 1545907"/>
                    <a:gd name="connsiteY3" fmla="*/ 1408494 h 2816987"/>
                    <a:gd name="connsiteX4" fmla="*/ 6871 w 1545907"/>
                    <a:gd name="connsiteY4" fmla="*/ 1370705 h 2816987"/>
                    <a:gd name="connsiteX5" fmla="*/ 10307 w 1545907"/>
                    <a:gd name="connsiteY5" fmla="*/ 1350092 h 2816987"/>
                    <a:gd name="connsiteX6" fmla="*/ 10307 w 1545907"/>
                    <a:gd name="connsiteY6" fmla="*/ 1343222 h 2816987"/>
                    <a:gd name="connsiteX7" fmla="*/ 10307 w 1545907"/>
                    <a:gd name="connsiteY7" fmla="*/ 1332915 h 2816987"/>
                    <a:gd name="connsiteX8" fmla="*/ 17177 w 1545907"/>
                    <a:gd name="connsiteY8" fmla="*/ 1295126 h 2816987"/>
                    <a:gd name="connsiteX9" fmla="*/ 24048 w 1545907"/>
                    <a:gd name="connsiteY9" fmla="*/ 1257338 h 2816987"/>
                    <a:gd name="connsiteX10" fmla="*/ 30919 w 1545907"/>
                    <a:gd name="connsiteY10" fmla="*/ 1229855 h 2816987"/>
                    <a:gd name="connsiteX11" fmla="*/ 30919 w 1545907"/>
                    <a:gd name="connsiteY11" fmla="*/ 1226419 h 2816987"/>
                    <a:gd name="connsiteX12" fmla="*/ 30919 w 1545907"/>
                    <a:gd name="connsiteY12" fmla="*/ 1219549 h 2816987"/>
                    <a:gd name="connsiteX13" fmla="*/ 41225 w 1545907"/>
                    <a:gd name="connsiteY13" fmla="*/ 1181760 h 2816987"/>
                    <a:gd name="connsiteX14" fmla="*/ 51530 w 1545907"/>
                    <a:gd name="connsiteY14" fmla="*/ 1143971 h 2816987"/>
                    <a:gd name="connsiteX15" fmla="*/ 61837 w 1545907"/>
                    <a:gd name="connsiteY15" fmla="*/ 1113053 h 2816987"/>
                    <a:gd name="connsiteX16" fmla="*/ 61837 w 1545907"/>
                    <a:gd name="connsiteY16" fmla="*/ 1109618 h 2816987"/>
                    <a:gd name="connsiteX17" fmla="*/ 61837 w 1545907"/>
                    <a:gd name="connsiteY17" fmla="*/ 1106182 h 2816987"/>
                    <a:gd name="connsiteX18" fmla="*/ 72143 w 1545907"/>
                    <a:gd name="connsiteY18" fmla="*/ 1068394 h 2816987"/>
                    <a:gd name="connsiteX19" fmla="*/ 85884 w 1545907"/>
                    <a:gd name="connsiteY19" fmla="*/ 1034041 h 2816987"/>
                    <a:gd name="connsiteX20" fmla="*/ 99626 w 1545907"/>
                    <a:gd name="connsiteY20" fmla="*/ 999687 h 2816987"/>
                    <a:gd name="connsiteX21" fmla="*/ 99626 w 1545907"/>
                    <a:gd name="connsiteY21" fmla="*/ 996252 h 2816987"/>
                    <a:gd name="connsiteX22" fmla="*/ 99626 w 1545907"/>
                    <a:gd name="connsiteY22" fmla="*/ 992816 h 2816987"/>
                    <a:gd name="connsiteX23" fmla="*/ 109932 w 1545907"/>
                    <a:gd name="connsiteY23" fmla="*/ 961898 h 2816987"/>
                    <a:gd name="connsiteX24" fmla="*/ 123673 w 1545907"/>
                    <a:gd name="connsiteY24" fmla="*/ 927545 h 2816987"/>
                    <a:gd name="connsiteX25" fmla="*/ 140850 w 1545907"/>
                    <a:gd name="connsiteY25" fmla="*/ 893191 h 2816987"/>
                    <a:gd name="connsiteX26" fmla="*/ 147721 w 1545907"/>
                    <a:gd name="connsiteY26" fmla="*/ 879450 h 2816987"/>
                    <a:gd name="connsiteX27" fmla="*/ 151156 w 1545907"/>
                    <a:gd name="connsiteY27" fmla="*/ 872579 h 2816987"/>
                    <a:gd name="connsiteX28" fmla="*/ 161462 w 1545907"/>
                    <a:gd name="connsiteY28" fmla="*/ 855402 h 2816987"/>
                    <a:gd name="connsiteX29" fmla="*/ 182074 w 1545907"/>
                    <a:gd name="connsiteY29" fmla="*/ 817613 h 2816987"/>
                    <a:gd name="connsiteX30" fmla="*/ 206121 w 1545907"/>
                    <a:gd name="connsiteY30" fmla="*/ 776389 h 2816987"/>
                    <a:gd name="connsiteX31" fmla="*/ 216428 w 1545907"/>
                    <a:gd name="connsiteY31" fmla="*/ 755777 h 2816987"/>
                    <a:gd name="connsiteX32" fmla="*/ 223298 w 1545907"/>
                    <a:gd name="connsiteY32" fmla="*/ 742036 h 2816987"/>
                    <a:gd name="connsiteX33" fmla="*/ 264522 w 1545907"/>
                    <a:gd name="connsiteY33" fmla="*/ 676764 h 2816987"/>
                    <a:gd name="connsiteX34" fmla="*/ 274828 w 1545907"/>
                    <a:gd name="connsiteY34" fmla="*/ 659587 h 2816987"/>
                    <a:gd name="connsiteX35" fmla="*/ 292005 w 1545907"/>
                    <a:gd name="connsiteY35" fmla="*/ 635540 h 2816987"/>
                    <a:gd name="connsiteX36" fmla="*/ 316053 w 1545907"/>
                    <a:gd name="connsiteY36" fmla="*/ 601186 h 2816987"/>
                    <a:gd name="connsiteX37" fmla="*/ 350406 w 1545907"/>
                    <a:gd name="connsiteY37" fmla="*/ 556527 h 2816987"/>
                    <a:gd name="connsiteX38" fmla="*/ 357277 w 1545907"/>
                    <a:gd name="connsiteY38" fmla="*/ 546220 h 2816987"/>
                    <a:gd name="connsiteX39" fmla="*/ 360712 w 1545907"/>
                    <a:gd name="connsiteY39" fmla="*/ 539350 h 2816987"/>
                    <a:gd name="connsiteX40" fmla="*/ 377889 w 1545907"/>
                    <a:gd name="connsiteY40" fmla="*/ 518738 h 2816987"/>
                    <a:gd name="connsiteX41" fmla="*/ 408808 w 1545907"/>
                    <a:gd name="connsiteY41" fmla="*/ 484384 h 2816987"/>
                    <a:gd name="connsiteX42" fmla="*/ 439725 w 1545907"/>
                    <a:gd name="connsiteY42" fmla="*/ 450031 h 2816987"/>
                    <a:gd name="connsiteX43" fmla="*/ 443161 w 1545907"/>
                    <a:gd name="connsiteY43" fmla="*/ 446596 h 2816987"/>
                    <a:gd name="connsiteX44" fmla="*/ 446596 w 1545907"/>
                    <a:gd name="connsiteY44" fmla="*/ 443160 h 2816987"/>
                    <a:gd name="connsiteX45" fmla="*/ 470643 w 1545907"/>
                    <a:gd name="connsiteY45" fmla="*/ 415677 h 2816987"/>
                    <a:gd name="connsiteX46" fmla="*/ 504997 w 1545907"/>
                    <a:gd name="connsiteY46" fmla="*/ 381324 h 2816987"/>
                    <a:gd name="connsiteX47" fmla="*/ 535915 w 1545907"/>
                    <a:gd name="connsiteY47" fmla="*/ 353841 h 2816987"/>
                    <a:gd name="connsiteX48" fmla="*/ 539350 w 1545907"/>
                    <a:gd name="connsiteY48" fmla="*/ 350406 h 2816987"/>
                    <a:gd name="connsiteX49" fmla="*/ 542786 w 1545907"/>
                    <a:gd name="connsiteY49" fmla="*/ 346970 h 2816987"/>
                    <a:gd name="connsiteX50" fmla="*/ 580575 w 1545907"/>
                    <a:gd name="connsiteY50" fmla="*/ 312617 h 2816987"/>
                    <a:gd name="connsiteX51" fmla="*/ 618363 w 1545907"/>
                    <a:gd name="connsiteY51" fmla="*/ 281699 h 2816987"/>
                    <a:gd name="connsiteX52" fmla="*/ 635540 w 1545907"/>
                    <a:gd name="connsiteY52" fmla="*/ 267957 h 2816987"/>
                    <a:gd name="connsiteX53" fmla="*/ 642411 w 1545907"/>
                    <a:gd name="connsiteY53" fmla="*/ 261086 h 2816987"/>
                    <a:gd name="connsiteX54" fmla="*/ 659588 w 1545907"/>
                    <a:gd name="connsiteY54" fmla="*/ 247345 h 2816987"/>
                    <a:gd name="connsiteX55" fmla="*/ 700812 w 1545907"/>
                    <a:gd name="connsiteY55" fmla="*/ 219862 h 2816987"/>
                    <a:gd name="connsiteX56" fmla="*/ 742037 w 1545907"/>
                    <a:gd name="connsiteY56" fmla="*/ 192379 h 2816987"/>
                    <a:gd name="connsiteX57" fmla="*/ 748906 w 1545907"/>
                    <a:gd name="connsiteY57" fmla="*/ 188944 h 2816987"/>
                    <a:gd name="connsiteX58" fmla="*/ 797002 w 1545907"/>
                    <a:gd name="connsiteY58" fmla="*/ 158026 h 2816987"/>
                    <a:gd name="connsiteX59" fmla="*/ 810744 w 1545907"/>
                    <a:gd name="connsiteY59" fmla="*/ 151155 h 2816987"/>
                    <a:gd name="connsiteX60" fmla="*/ 851966 w 1545907"/>
                    <a:gd name="connsiteY60" fmla="*/ 127108 h 2816987"/>
                    <a:gd name="connsiteX61" fmla="*/ 903497 w 1545907"/>
                    <a:gd name="connsiteY61" fmla="*/ 99625 h 2816987"/>
                    <a:gd name="connsiteX62" fmla="*/ 906933 w 1545907"/>
                    <a:gd name="connsiteY62" fmla="*/ 96189 h 2816987"/>
                    <a:gd name="connsiteX63" fmla="*/ 913804 w 1545907"/>
                    <a:gd name="connsiteY63" fmla="*/ 92754 h 2816987"/>
                    <a:gd name="connsiteX64" fmla="*/ 948158 w 1545907"/>
                    <a:gd name="connsiteY64" fmla="*/ 75578 h 2816987"/>
                    <a:gd name="connsiteX65" fmla="*/ 989380 w 1545907"/>
                    <a:gd name="connsiteY65" fmla="*/ 58401 h 2816987"/>
                    <a:gd name="connsiteX66" fmla="*/ 996252 w 1545907"/>
                    <a:gd name="connsiteY66" fmla="*/ 54965 h 2816987"/>
                    <a:gd name="connsiteX67" fmla="*/ 1003123 w 1545907"/>
                    <a:gd name="connsiteY67" fmla="*/ 51530 h 2816987"/>
                    <a:gd name="connsiteX68" fmla="*/ 1030605 w 1545907"/>
                    <a:gd name="connsiteY68" fmla="*/ 41224 h 2816987"/>
                    <a:gd name="connsiteX69" fmla="*/ 1068395 w 1545907"/>
                    <a:gd name="connsiteY69" fmla="*/ 27482 h 2816987"/>
                    <a:gd name="connsiteX70" fmla="*/ 1078701 w 1545907"/>
                    <a:gd name="connsiteY70" fmla="*/ 24047 h 2816987"/>
                    <a:gd name="connsiteX71" fmla="*/ 1085572 w 1545907"/>
                    <a:gd name="connsiteY71" fmla="*/ 20612 h 2816987"/>
                    <a:gd name="connsiteX72" fmla="*/ 1102749 w 1545907"/>
                    <a:gd name="connsiteY72" fmla="*/ 17177 h 2816987"/>
                    <a:gd name="connsiteX73" fmla="*/ 1137102 w 1545907"/>
                    <a:gd name="connsiteY73" fmla="*/ 10306 h 2816987"/>
                    <a:gd name="connsiteX74" fmla="*/ 1154279 w 1545907"/>
                    <a:gd name="connsiteY74" fmla="*/ 6871 h 2816987"/>
                    <a:gd name="connsiteX75" fmla="*/ 1161148 w 1545907"/>
                    <a:gd name="connsiteY75" fmla="*/ 6871 h 2816987"/>
                    <a:gd name="connsiteX76" fmla="*/ 1171456 w 1545907"/>
                    <a:gd name="connsiteY76" fmla="*/ 3435 h 2816987"/>
                    <a:gd name="connsiteX77" fmla="*/ 1205809 w 1545907"/>
                    <a:gd name="connsiteY77" fmla="*/ 0 h 2816987"/>
                    <a:gd name="connsiteX78" fmla="*/ 1226420 w 1545907"/>
                    <a:gd name="connsiteY78" fmla="*/ 0 h 2816987"/>
                    <a:gd name="connsiteX79" fmla="*/ 1233292 w 1545907"/>
                    <a:gd name="connsiteY79" fmla="*/ 0 h 2816987"/>
                    <a:gd name="connsiteX80" fmla="*/ 1240163 w 1545907"/>
                    <a:gd name="connsiteY80" fmla="*/ 0 h 2816987"/>
                    <a:gd name="connsiteX81" fmla="*/ 1274516 w 1545907"/>
                    <a:gd name="connsiteY81" fmla="*/ 0 h 2816987"/>
                    <a:gd name="connsiteX82" fmla="*/ 1288256 w 1545907"/>
                    <a:gd name="connsiteY82" fmla="*/ 3435 h 2816987"/>
                    <a:gd name="connsiteX83" fmla="*/ 1298562 w 1545907"/>
                    <a:gd name="connsiteY83" fmla="*/ 3435 h 2816987"/>
                    <a:gd name="connsiteX84" fmla="*/ 1312304 w 1545907"/>
                    <a:gd name="connsiteY84" fmla="*/ 6871 h 2816987"/>
                    <a:gd name="connsiteX85" fmla="*/ 1350092 w 1545907"/>
                    <a:gd name="connsiteY85" fmla="*/ 17177 h 2816987"/>
                    <a:gd name="connsiteX86" fmla="*/ 1356963 w 1545907"/>
                    <a:gd name="connsiteY86" fmla="*/ 20612 h 2816987"/>
                    <a:gd name="connsiteX87" fmla="*/ 1411930 w 1545907"/>
                    <a:gd name="connsiteY87" fmla="*/ 44659 h 2816987"/>
                    <a:gd name="connsiteX88" fmla="*/ 1545908 w 1545907"/>
                    <a:gd name="connsiteY88" fmla="*/ 123672 h 2816987"/>
                    <a:gd name="connsiteX89" fmla="*/ 1490943 w 1545907"/>
                    <a:gd name="connsiteY89" fmla="*/ 99625 h 2816987"/>
                    <a:gd name="connsiteX90" fmla="*/ 1484072 w 1545907"/>
                    <a:gd name="connsiteY90" fmla="*/ 96189 h 2816987"/>
                    <a:gd name="connsiteX91" fmla="*/ 1435976 w 1545907"/>
                    <a:gd name="connsiteY91" fmla="*/ 85884 h 2816987"/>
                    <a:gd name="connsiteX92" fmla="*/ 1425670 w 1545907"/>
                    <a:gd name="connsiteY92" fmla="*/ 85884 h 2816987"/>
                    <a:gd name="connsiteX93" fmla="*/ 1367269 w 1545907"/>
                    <a:gd name="connsiteY93" fmla="*/ 82448 h 2816987"/>
                    <a:gd name="connsiteX94" fmla="*/ 1360400 w 1545907"/>
                    <a:gd name="connsiteY94" fmla="*/ 82448 h 2816987"/>
                    <a:gd name="connsiteX95" fmla="*/ 1295127 w 1545907"/>
                    <a:gd name="connsiteY95" fmla="*/ 89319 h 2816987"/>
                    <a:gd name="connsiteX96" fmla="*/ 1288256 w 1545907"/>
                    <a:gd name="connsiteY96" fmla="*/ 89319 h 2816987"/>
                    <a:gd name="connsiteX97" fmla="*/ 1219549 w 1545907"/>
                    <a:gd name="connsiteY97" fmla="*/ 106496 h 2816987"/>
                    <a:gd name="connsiteX98" fmla="*/ 1212678 w 1545907"/>
                    <a:gd name="connsiteY98" fmla="*/ 109931 h 2816987"/>
                    <a:gd name="connsiteX99" fmla="*/ 1137102 w 1545907"/>
                    <a:gd name="connsiteY99" fmla="*/ 137414 h 2816987"/>
                    <a:gd name="connsiteX100" fmla="*/ 1130231 w 1545907"/>
                    <a:gd name="connsiteY100" fmla="*/ 140849 h 2816987"/>
                    <a:gd name="connsiteX101" fmla="*/ 1047782 w 1545907"/>
                    <a:gd name="connsiteY101" fmla="*/ 178638 h 2816987"/>
                    <a:gd name="connsiteX102" fmla="*/ 1040911 w 1545907"/>
                    <a:gd name="connsiteY102" fmla="*/ 182073 h 2816987"/>
                    <a:gd name="connsiteX103" fmla="*/ 948158 w 1545907"/>
                    <a:gd name="connsiteY103" fmla="*/ 233603 h 2816987"/>
                    <a:gd name="connsiteX104" fmla="*/ 886320 w 1545907"/>
                    <a:gd name="connsiteY104" fmla="*/ 271392 h 2816987"/>
                    <a:gd name="connsiteX105" fmla="*/ 783259 w 1545907"/>
                    <a:gd name="connsiteY105" fmla="*/ 343535 h 2816987"/>
                    <a:gd name="connsiteX106" fmla="*/ 776390 w 1545907"/>
                    <a:gd name="connsiteY106" fmla="*/ 350406 h 2816987"/>
                    <a:gd name="connsiteX107" fmla="*/ 680199 w 1545907"/>
                    <a:gd name="connsiteY107" fmla="*/ 429419 h 2816987"/>
                    <a:gd name="connsiteX108" fmla="*/ 676764 w 1545907"/>
                    <a:gd name="connsiteY108" fmla="*/ 432854 h 2816987"/>
                    <a:gd name="connsiteX109" fmla="*/ 587446 w 1545907"/>
                    <a:gd name="connsiteY109" fmla="*/ 522173 h 2816987"/>
                    <a:gd name="connsiteX110" fmla="*/ 584010 w 1545907"/>
                    <a:gd name="connsiteY110" fmla="*/ 525608 h 2816987"/>
                    <a:gd name="connsiteX111" fmla="*/ 501561 w 1545907"/>
                    <a:gd name="connsiteY111" fmla="*/ 621798 h 2816987"/>
                    <a:gd name="connsiteX112" fmla="*/ 498126 w 1545907"/>
                    <a:gd name="connsiteY112" fmla="*/ 628669 h 2816987"/>
                    <a:gd name="connsiteX113" fmla="*/ 432854 w 1545907"/>
                    <a:gd name="connsiteY113" fmla="*/ 717988 h 2816987"/>
                    <a:gd name="connsiteX114" fmla="*/ 415678 w 1545907"/>
                    <a:gd name="connsiteY114" fmla="*/ 742036 h 2816987"/>
                    <a:gd name="connsiteX115" fmla="*/ 357277 w 1545907"/>
                    <a:gd name="connsiteY115" fmla="*/ 834790 h 2816987"/>
                    <a:gd name="connsiteX116" fmla="*/ 346971 w 1545907"/>
                    <a:gd name="connsiteY116" fmla="*/ 855402 h 2816987"/>
                    <a:gd name="connsiteX117" fmla="*/ 295440 w 1545907"/>
                    <a:gd name="connsiteY117" fmla="*/ 951591 h 2816987"/>
                    <a:gd name="connsiteX118" fmla="*/ 292005 w 1545907"/>
                    <a:gd name="connsiteY118" fmla="*/ 958462 h 2816987"/>
                    <a:gd name="connsiteX119" fmla="*/ 243910 w 1545907"/>
                    <a:gd name="connsiteY119" fmla="*/ 1071829 h 2816987"/>
                    <a:gd name="connsiteX120" fmla="*/ 243910 w 1545907"/>
                    <a:gd name="connsiteY120" fmla="*/ 1075264 h 2816987"/>
                    <a:gd name="connsiteX121" fmla="*/ 202686 w 1545907"/>
                    <a:gd name="connsiteY121" fmla="*/ 1192066 h 2816987"/>
                    <a:gd name="connsiteX122" fmla="*/ 202686 w 1545907"/>
                    <a:gd name="connsiteY122" fmla="*/ 1195501 h 2816987"/>
                    <a:gd name="connsiteX123" fmla="*/ 171768 w 1545907"/>
                    <a:gd name="connsiteY123" fmla="*/ 1308869 h 2816987"/>
                    <a:gd name="connsiteX124" fmla="*/ 171768 w 1545907"/>
                    <a:gd name="connsiteY124" fmla="*/ 1312303 h 2816987"/>
                    <a:gd name="connsiteX125" fmla="*/ 154591 w 1545907"/>
                    <a:gd name="connsiteY125" fmla="*/ 1425670 h 2816987"/>
                    <a:gd name="connsiteX126" fmla="*/ 154591 w 1545907"/>
                    <a:gd name="connsiteY126" fmla="*/ 1432540 h 2816987"/>
                    <a:gd name="connsiteX127" fmla="*/ 147721 w 1545907"/>
                    <a:gd name="connsiteY127" fmla="*/ 1542472 h 2816987"/>
                    <a:gd name="connsiteX128" fmla="*/ 147721 w 1545907"/>
                    <a:gd name="connsiteY128" fmla="*/ 1549343 h 2816987"/>
                    <a:gd name="connsiteX129" fmla="*/ 151156 w 1545907"/>
                    <a:gd name="connsiteY129" fmla="*/ 1655838 h 2816987"/>
                    <a:gd name="connsiteX130" fmla="*/ 151156 w 1545907"/>
                    <a:gd name="connsiteY130" fmla="*/ 1662709 h 2816987"/>
                    <a:gd name="connsiteX131" fmla="*/ 168333 w 1545907"/>
                    <a:gd name="connsiteY131" fmla="*/ 1765770 h 2816987"/>
                    <a:gd name="connsiteX132" fmla="*/ 199251 w 1545907"/>
                    <a:gd name="connsiteY132" fmla="*/ 1865395 h 2816987"/>
                    <a:gd name="connsiteX133" fmla="*/ 202686 w 1545907"/>
                    <a:gd name="connsiteY133" fmla="*/ 1872266 h 2816987"/>
                    <a:gd name="connsiteX134" fmla="*/ 243910 w 1545907"/>
                    <a:gd name="connsiteY134" fmla="*/ 1961585 h 2816987"/>
                    <a:gd name="connsiteX135" fmla="*/ 264522 w 1545907"/>
                    <a:gd name="connsiteY135" fmla="*/ 1995939 h 2816987"/>
                    <a:gd name="connsiteX136" fmla="*/ 281699 w 1545907"/>
                    <a:gd name="connsiteY136" fmla="*/ 2019985 h 2816987"/>
                    <a:gd name="connsiteX137" fmla="*/ 292005 w 1545907"/>
                    <a:gd name="connsiteY137" fmla="*/ 2033727 h 2816987"/>
                    <a:gd name="connsiteX138" fmla="*/ 309182 w 1545907"/>
                    <a:gd name="connsiteY138" fmla="*/ 2057775 h 2816987"/>
                    <a:gd name="connsiteX139" fmla="*/ 316053 w 1545907"/>
                    <a:gd name="connsiteY139" fmla="*/ 2068080 h 2816987"/>
                    <a:gd name="connsiteX140" fmla="*/ 340101 w 1545907"/>
                    <a:gd name="connsiteY140" fmla="*/ 2095564 h 2816987"/>
                    <a:gd name="connsiteX141" fmla="*/ 346971 w 1545907"/>
                    <a:gd name="connsiteY141" fmla="*/ 2102434 h 2816987"/>
                    <a:gd name="connsiteX142" fmla="*/ 367583 w 1545907"/>
                    <a:gd name="connsiteY142" fmla="*/ 2123046 h 2816987"/>
                    <a:gd name="connsiteX143" fmla="*/ 388195 w 1545907"/>
                    <a:gd name="connsiteY143" fmla="*/ 2143658 h 2816987"/>
                    <a:gd name="connsiteX144" fmla="*/ 395065 w 1545907"/>
                    <a:gd name="connsiteY144" fmla="*/ 2153964 h 2816987"/>
                    <a:gd name="connsiteX145" fmla="*/ 408808 w 1545907"/>
                    <a:gd name="connsiteY145" fmla="*/ 2167706 h 2816987"/>
                    <a:gd name="connsiteX146" fmla="*/ 419113 w 1545907"/>
                    <a:gd name="connsiteY146" fmla="*/ 2178012 h 2816987"/>
                    <a:gd name="connsiteX147" fmla="*/ 432854 w 1545907"/>
                    <a:gd name="connsiteY147" fmla="*/ 2191753 h 2816987"/>
                    <a:gd name="connsiteX148" fmla="*/ 439725 w 1545907"/>
                    <a:gd name="connsiteY148" fmla="*/ 2202060 h 2816987"/>
                    <a:gd name="connsiteX149" fmla="*/ 450031 w 1545907"/>
                    <a:gd name="connsiteY149" fmla="*/ 2215801 h 2816987"/>
                    <a:gd name="connsiteX150" fmla="*/ 453467 w 1545907"/>
                    <a:gd name="connsiteY150" fmla="*/ 2222671 h 2816987"/>
                    <a:gd name="connsiteX151" fmla="*/ 456902 w 1545907"/>
                    <a:gd name="connsiteY151" fmla="*/ 2229542 h 2816987"/>
                    <a:gd name="connsiteX152" fmla="*/ 467208 w 1545907"/>
                    <a:gd name="connsiteY152" fmla="*/ 2246719 h 2816987"/>
                    <a:gd name="connsiteX153" fmla="*/ 470643 w 1545907"/>
                    <a:gd name="connsiteY153" fmla="*/ 2253590 h 2816987"/>
                    <a:gd name="connsiteX154" fmla="*/ 474079 w 1545907"/>
                    <a:gd name="connsiteY154" fmla="*/ 2260460 h 2816987"/>
                    <a:gd name="connsiteX155" fmla="*/ 477515 w 1545907"/>
                    <a:gd name="connsiteY155" fmla="*/ 2270767 h 2816987"/>
                    <a:gd name="connsiteX156" fmla="*/ 480949 w 1545907"/>
                    <a:gd name="connsiteY156" fmla="*/ 2281072 h 2816987"/>
                    <a:gd name="connsiteX157" fmla="*/ 484385 w 1545907"/>
                    <a:gd name="connsiteY157" fmla="*/ 2294814 h 2816987"/>
                    <a:gd name="connsiteX158" fmla="*/ 487820 w 1545907"/>
                    <a:gd name="connsiteY158" fmla="*/ 2301685 h 2816987"/>
                    <a:gd name="connsiteX159" fmla="*/ 487820 w 1545907"/>
                    <a:gd name="connsiteY159" fmla="*/ 2305120 h 2816987"/>
                    <a:gd name="connsiteX160" fmla="*/ 494691 w 1545907"/>
                    <a:gd name="connsiteY160" fmla="*/ 2329167 h 2816987"/>
                    <a:gd name="connsiteX161" fmla="*/ 494691 w 1545907"/>
                    <a:gd name="connsiteY161" fmla="*/ 2336038 h 2816987"/>
                    <a:gd name="connsiteX162" fmla="*/ 494691 w 1545907"/>
                    <a:gd name="connsiteY162" fmla="*/ 2342908 h 2816987"/>
                    <a:gd name="connsiteX163" fmla="*/ 498126 w 1545907"/>
                    <a:gd name="connsiteY163" fmla="*/ 2356650 h 2816987"/>
                    <a:gd name="connsiteX164" fmla="*/ 501561 w 1545907"/>
                    <a:gd name="connsiteY164" fmla="*/ 2384133 h 2816987"/>
                    <a:gd name="connsiteX165" fmla="*/ 504997 w 1545907"/>
                    <a:gd name="connsiteY165" fmla="*/ 2418486 h 2816987"/>
                    <a:gd name="connsiteX166" fmla="*/ 504997 w 1545907"/>
                    <a:gd name="connsiteY166" fmla="*/ 2432228 h 2816987"/>
                    <a:gd name="connsiteX167" fmla="*/ 504997 w 1545907"/>
                    <a:gd name="connsiteY167" fmla="*/ 2445969 h 2816987"/>
                    <a:gd name="connsiteX168" fmla="*/ 504997 w 1545907"/>
                    <a:gd name="connsiteY168" fmla="*/ 2459711 h 2816987"/>
                    <a:gd name="connsiteX169" fmla="*/ 504997 w 1545907"/>
                    <a:gd name="connsiteY169" fmla="*/ 2504370 h 2816987"/>
                    <a:gd name="connsiteX170" fmla="*/ 504997 w 1545907"/>
                    <a:gd name="connsiteY170" fmla="*/ 2514676 h 2816987"/>
                    <a:gd name="connsiteX171" fmla="*/ 504997 w 1545907"/>
                    <a:gd name="connsiteY171" fmla="*/ 2816987 h 2816987"/>
                    <a:gd name="connsiteX172" fmla="*/ 371018 w 1545907"/>
                    <a:gd name="connsiteY172" fmla="*/ 2737973 h 2816987"/>
                    <a:gd name="connsiteX173" fmla="*/ 371018 w 1545907"/>
                    <a:gd name="connsiteY173" fmla="*/ 2435663 h 2816987"/>
                    <a:gd name="connsiteX174" fmla="*/ 371018 w 1545907"/>
                    <a:gd name="connsiteY174" fmla="*/ 2425357 h 2816987"/>
                    <a:gd name="connsiteX175" fmla="*/ 367583 w 1545907"/>
                    <a:gd name="connsiteY175" fmla="*/ 2366956 h 2816987"/>
                    <a:gd name="connsiteX176" fmla="*/ 367583 w 1545907"/>
                    <a:gd name="connsiteY176" fmla="*/ 2353215 h 2816987"/>
                    <a:gd name="connsiteX177" fmla="*/ 364147 w 1545907"/>
                    <a:gd name="connsiteY177" fmla="*/ 2305120 h 2816987"/>
                    <a:gd name="connsiteX178" fmla="*/ 357277 w 1545907"/>
                    <a:gd name="connsiteY178" fmla="*/ 2263896 h 2816987"/>
                    <a:gd name="connsiteX179" fmla="*/ 357277 w 1545907"/>
                    <a:gd name="connsiteY179" fmla="*/ 2257024 h 2816987"/>
                    <a:gd name="connsiteX180" fmla="*/ 346971 w 1545907"/>
                    <a:gd name="connsiteY180" fmla="*/ 2222671 h 2816987"/>
                    <a:gd name="connsiteX181" fmla="*/ 343535 w 1545907"/>
                    <a:gd name="connsiteY181" fmla="*/ 2215801 h 2816987"/>
                    <a:gd name="connsiteX182" fmla="*/ 333229 w 1545907"/>
                    <a:gd name="connsiteY182" fmla="*/ 2191753 h 2816987"/>
                    <a:gd name="connsiteX183" fmla="*/ 329794 w 1545907"/>
                    <a:gd name="connsiteY183" fmla="*/ 2181447 h 2816987"/>
                    <a:gd name="connsiteX184" fmla="*/ 322924 w 1545907"/>
                    <a:gd name="connsiteY184" fmla="*/ 2167706 h 2816987"/>
                    <a:gd name="connsiteX185" fmla="*/ 312617 w 1545907"/>
                    <a:gd name="connsiteY185" fmla="*/ 2150529 h 2816987"/>
                    <a:gd name="connsiteX186" fmla="*/ 305747 w 1545907"/>
                    <a:gd name="connsiteY186" fmla="*/ 2140223 h 2816987"/>
                    <a:gd name="connsiteX187" fmla="*/ 295440 w 1545907"/>
                    <a:gd name="connsiteY187" fmla="*/ 2126482 h 2816987"/>
                    <a:gd name="connsiteX188" fmla="*/ 288570 w 1545907"/>
                    <a:gd name="connsiteY188" fmla="*/ 2116176 h 2816987"/>
                    <a:gd name="connsiteX189" fmla="*/ 274828 w 1545907"/>
                    <a:gd name="connsiteY189" fmla="*/ 2102434 h 2816987"/>
                    <a:gd name="connsiteX190" fmla="*/ 264522 w 1545907"/>
                    <a:gd name="connsiteY190" fmla="*/ 2092128 h 2816987"/>
                    <a:gd name="connsiteX191" fmla="*/ 250781 w 1545907"/>
                    <a:gd name="connsiteY191" fmla="*/ 2078387 h 2816987"/>
                    <a:gd name="connsiteX192" fmla="*/ 240475 w 1545907"/>
                    <a:gd name="connsiteY192" fmla="*/ 2068080 h 2816987"/>
                    <a:gd name="connsiteX193" fmla="*/ 219863 w 1545907"/>
                    <a:gd name="connsiteY193" fmla="*/ 2047469 h 2816987"/>
                    <a:gd name="connsiteX194" fmla="*/ 195815 w 1545907"/>
                    <a:gd name="connsiteY194" fmla="*/ 2023421 h 2816987"/>
                    <a:gd name="connsiteX195" fmla="*/ 168333 w 1545907"/>
                    <a:gd name="connsiteY195" fmla="*/ 1995939 h 2816987"/>
                    <a:gd name="connsiteX196" fmla="*/ 161462 w 1545907"/>
                    <a:gd name="connsiteY196" fmla="*/ 1985632 h 2816987"/>
                    <a:gd name="connsiteX197" fmla="*/ 144285 w 1545907"/>
                    <a:gd name="connsiteY197" fmla="*/ 1961585 h 2816987"/>
                    <a:gd name="connsiteX198" fmla="*/ 133979 w 1545907"/>
                    <a:gd name="connsiteY198" fmla="*/ 1947843 h 2816987"/>
                    <a:gd name="connsiteX199" fmla="*/ 116803 w 1545907"/>
                    <a:gd name="connsiteY199" fmla="*/ 1923796 h 2816987"/>
                    <a:gd name="connsiteX200" fmla="*/ 113367 w 1545907"/>
                    <a:gd name="connsiteY200" fmla="*/ 1916925 h 2816987"/>
                    <a:gd name="connsiteX201" fmla="*/ 96190 w 1545907"/>
                    <a:gd name="connsiteY201" fmla="*/ 1889443 h 2816987"/>
                    <a:gd name="connsiteX202" fmla="*/ 75578 w 1545907"/>
                    <a:gd name="connsiteY202" fmla="*/ 1848218 h 2816987"/>
                    <a:gd name="connsiteX203" fmla="*/ 54966 w 1545907"/>
                    <a:gd name="connsiteY203" fmla="*/ 1800123 h 2816987"/>
                    <a:gd name="connsiteX204" fmla="*/ 51530 w 1545907"/>
                    <a:gd name="connsiteY204" fmla="*/ 1793252 h 2816987"/>
                    <a:gd name="connsiteX205" fmla="*/ 51530 w 1545907"/>
                    <a:gd name="connsiteY205" fmla="*/ 1789818 h 2816987"/>
                    <a:gd name="connsiteX206" fmla="*/ 34354 w 1545907"/>
                    <a:gd name="connsiteY206" fmla="*/ 1738287 h 2816987"/>
                    <a:gd name="connsiteX207" fmla="*/ 24048 w 1545907"/>
                    <a:gd name="connsiteY207" fmla="*/ 1693627 h 2816987"/>
                    <a:gd name="connsiteX208" fmla="*/ 13742 w 1545907"/>
                    <a:gd name="connsiteY208" fmla="*/ 1648968 h 2816987"/>
                    <a:gd name="connsiteX209" fmla="*/ 6871 w 1545907"/>
                    <a:gd name="connsiteY209" fmla="*/ 1607743 h 2816987"/>
                    <a:gd name="connsiteX210" fmla="*/ 3436 w 1545907"/>
                    <a:gd name="connsiteY210" fmla="*/ 1587131 h 2816987"/>
                    <a:gd name="connsiteX211" fmla="*/ 3436 w 1545907"/>
                    <a:gd name="connsiteY211" fmla="*/ 1580261 h 2816987"/>
                    <a:gd name="connsiteX212" fmla="*/ 3436 w 1545907"/>
                    <a:gd name="connsiteY212" fmla="*/ 1566520 h 2816987"/>
                    <a:gd name="connsiteX213" fmla="*/ 0 w 1545907"/>
                    <a:gd name="connsiteY213" fmla="*/ 1528731 h 2816987"/>
                    <a:gd name="connsiteX214" fmla="*/ 0 w 1545907"/>
                    <a:gd name="connsiteY214" fmla="*/ 1490942 h 2816987"/>
                    <a:gd name="connsiteX215" fmla="*/ 3436 w 1545907"/>
                    <a:gd name="connsiteY215" fmla="*/ 1466894 h 281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Lst>
                  <a:rect l="l" t="t" r="r" b="b"/>
                  <a:pathLst>
                    <a:path w="1545907" h="2816987">
                      <a:moveTo>
                        <a:pt x="3436" y="1466894"/>
                      </a:moveTo>
                      <a:cubicBezTo>
                        <a:pt x="3436" y="1463459"/>
                        <a:pt x="3436" y="1463459"/>
                        <a:pt x="3436" y="1460024"/>
                      </a:cubicBezTo>
                      <a:cubicBezTo>
                        <a:pt x="3436" y="1456588"/>
                        <a:pt x="3436" y="1449717"/>
                        <a:pt x="3436" y="1446283"/>
                      </a:cubicBezTo>
                      <a:cubicBezTo>
                        <a:pt x="3436" y="1432540"/>
                        <a:pt x="3436" y="1422235"/>
                        <a:pt x="3436" y="1408494"/>
                      </a:cubicBezTo>
                      <a:cubicBezTo>
                        <a:pt x="3436" y="1394752"/>
                        <a:pt x="6871" y="1384446"/>
                        <a:pt x="6871" y="1370705"/>
                      </a:cubicBezTo>
                      <a:cubicBezTo>
                        <a:pt x="6871" y="1363833"/>
                        <a:pt x="6871" y="1356963"/>
                        <a:pt x="10307" y="1350092"/>
                      </a:cubicBezTo>
                      <a:cubicBezTo>
                        <a:pt x="10307" y="1346657"/>
                        <a:pt x="10307" y="1346657"/>
                        <a:pt x="10307" y="1343222"/>
                      </a:cubicBezTo>
                      <a:cubicBezTo>
                        <a:pt x="10307" y="1339787"/>
                        <a:pt x="10307" y="1336351"/>
                        <a:pt x="10307" y="1332915"/>
                      </a:cubicBezTo>
                      <a:cubicBezTo>
                        <a:pt x="10307" y="1319174"/>
                        <a:pt x="13742" y="1308869"/>
                        <a:pt x="17177" y="1295126"/>
                      </a:cubicBezTo>
                      <a:cubicBezTo>
                        <a:pt x="20612" y="1281385"/>
                        <a:pt x="20612" y="1271080"/>
                        <a:pt x="24048" y="1257338"/>
                      </a:cubicBezTo>
                      <a:cubicBezTo>
                        <a:pt x="24048" y="1250467"/>
                        <a:pt x="27483" y="1240162"/>
                        <a:pt x="30919" y="1229855"/>
                      </a:cubicBezTo>
                      <a:cubicBezTo>
                        <a:pt x="30919" y="1229855"/>
                        <a:pt x="30919" y="1226419"/>
                        <a:pt x="30919" y="1226419"/>
                      </a:cubicBezTo>
                      <a:cubicBezTo>
                        <a:pt x="30919" y="1222985"/>
                        <a:pt x="30919" y="1222985"/>
                        <a:pt x="30919" y="1219549"/>
                      </a:cubicBezTo>
                      <a:cubicBezTo>
                        <a:pt x="34354" y="1205808"/>
                        <a:pt x="37789" y="1195501"/>
                        <a:pt x="41225" y="1181760"/>
                      </a:cubicBezTo>
                      <a:cubicBezTo>
                        <a:pt x="44660" y="1168019"/>
                        <a:pt x="48096" y="1157712"/>
                        <a:pt x="51530" y="1143971"/>
                      </a:cubicBezTo>
                      <a:cubicBezTo>
                        <a:pt x="54966" y="1133666"/>
                        <a:pt x="58401" y="1123359"/>
                        <a:pt x="61837" y="1113053"/>
                      </a:cubicBezTo>
                      <a:cubicBezTo>
                        <a:pt x="61837" y="1113053"/>
                        <a:pt x="61837" y="1109618"/>
                        <a:pt x="61837" y="1109618"/>
                      </a:cubicBezTo>
                      <a:cubicBezTo>
                        <a:pt x="61837" y="1109618"/>
                        <a:pt x="61837" y="1106182"/>
                        <a:pt x="61837" y="1106182"/>
                      </a:cubicBezTo>
                      <a:cubicBezTo>
                        <a:pt x="65272" y="1092441"/>
                        <a:pt x="68707" y="1082135"/>
                        <a:pt x="72143" y="1068394"/>
                      </a:cubicBezTo>
                      <a:cubicBezTo>
                        <a:pt x="75578" y="1058087"/>
                        <a:pt x="79014" y="1044346"/>
                        <a:pt x="85884" y="1034041"/>
                      </a:cubicBezTo>
                      <a:cubicBezTo>
                        <a:pt x="89319" y="1023734"/>
                        <a:pt x="96190" y="1009993"/>
                        <a:pt x="99626" y="999687"/>
                      </a:cubicBezTo>
                      <a:cubicBezTo>
                        <a:pt x="99626" y="999687"/>
                        <a:pt x="99626" y="996252"/>
                        <a:pt x="99626" y="996252"/>
                      </a:cubicBezTo>
                      <a:cubicBezTo>
                        <a:pt x="99626" y="996252"/>
                        <a:pt x="99626" y="996252"/>
                        <a:pt x="99626" y="992816"/>
                      </a:cubicBezTo>
                      <a:cubicBezTo>
                        <a:pt x="103061" y="982510"/>
                        <a:pt x="106496" y="972204"/>
                        <a:pt x="109932" y="961898"/>
                      </a:cubicBezTo>
                      <a:cubicBezTo>
                        <a:pt x="113367" y="951591"/>
                        <a:pt x="120237" y="937850"/>
                        <a:pt x="123673" y="927545"/>
                      </a:cubicBezTo>
                      <a:cubicBezTo>
                        <a:pt x="127108" y="917238"/>
                        <a:pt x="133979" y="903497"/>
                        <a:pt x="140850" y="893191"/>
                      </a:cubicBezTo>
                      <a:cubicBezTo>
                        <a:pt x="144285" y="889755"/>
                        <a:pt x="144285" y="882884"/>
                        <a:pt x="147721" y="879450"/>
                      </a:cubicBezTo>
                      <a:cubicBezTo>
                        <a:pt x="147721" y="876014"/>
                        <a:pt x="151156" y="876014"/>
                        <a:pt x="151156" y="872579"/>
                      </a:cubicBezTo>
                      <a:cubicBezTo>
                        <a:pt x="154591" y="865708"/>
                        <a:pt x="158026" y="862273"/>
                        <a:pt x="161462" y="855402"/>
                      </a:cubicBezTo>
                      <a:cubicBezTo>
                        <a:pt x="168333" y="841661"/>
                        <a:pt x="175203" y="827920"/>
                        <a:pt x="182074" y="817613"/>
                      </a:cubicBezTo>
                      <a:cubicBezTo>
                        <a:pt x="188944" y="803872"/>
                        <a:pt x="195815" y="790131"/>
                        <a:pt x="206121" y="776389"/>
                      </a:cubicBezTo>
                      <a:cubicBezTo>
                        <a:pt x="209557" y="769518"/>
                        <a:pt x="212992" y="762647"/>
                        <a:pt x="216428" y="755777"/>
                      </a:cubicBezTo>
                      <a:cubicBezTo>
                        <a:pt x="219863" y="752341"/>
                        <a:pt x="219863" y="748906"/>
                        <a:pt x="223298" y="742036"/>
                      </a:cubicBezTo>
                      <a:cubicBezTo>
                        <a:pt x="237040" y="721424"/>
                        <a:pt x="250781" y="697376"/>
                        <a:pt x="264522" y="676764"/>
                      </a:cubicBezTo>
                      <a:cubicBezTo>
                        <a:pt x="267958" y="669893"/>
                        <a:pt x="271394" y="666458"/>
                        <a:pt x="274828" y="659587"/>
                      </a:cubicBezTo>
                      <a:cubicBezTo>
                        <a:pt x="281699" y="649281"/>
                        <a:pt x="285135" y="642410"/>
                        <a:pt x="292005" y="635540"/>
                      </a:cubicBezTo>
                      <a:cubicBezTo>
                        <a:pt x="298876" y="625234"/>
                        <a:pt x="309182" y="611492"/>
                        <a:pt x="316053" y="601186"/>
                      </a:cubicBezTo>
                      <a:cubicBezTo>
                        <a:pt x="326358" y="587445"/>
                        <a:pt x="336665" y="570268"/>
                        <a:pt x="350406" y="556527"/>
                      </a:cubicBezTo>
                      <a:cubicBezTo>
                        <a:pt x="353842" y="553091"/>
                        <a:pt x="357277" y="549656"/>
                        <a:pt x="357277" y="546220"/>
                      </a:cubicBezTo>
                      <a:cubicBezTo>
                        <a:pt x="357277" y="542785"/>
                        <a:pt x="360712" y="542785"/>
                        <a:pt x="360712" y="539350"/>
                      </a:cubicBezTo>
                      <a:cubicBezTo>
                        <a:pt x="367583" y="532479"/>
                        <a:pt x="371018" y="525608"/>
                        <a:pt x="377889" y="518738"/>
                      </a:cubicBezTo>
                      <a:cubicBezTo>
                        <a:pt x="388195" y="508431"/>
                        <a:pt x="398501" y="494690"/>
                        <a:pt x="408808" y="484384"/>
                      </a:cubicBezTo>
                      <a:cubicBezTo>
                        <a:pt x="419113" y="474078"/>
                        <a:pt x="429419" y="460337"/>
                        <a:pt x="439725" y="450031"/>
                      </a:cubicBezTo>
                      <a:cubicBezTo>
                        <a:pt x="439725" y="450031"/>
                        <a:pt x="443161" y="446596"/>
                        <a:pt x="443161" y="446596"/>
                      </a:cubicBezTo>
                      <a:cubicBezTo>
                        <a:pt x="443161" y="446596"/>
                        <a:pt x="446596" y="443160"/>
                        <a:pt x="446596" y="443160"/>
                      </a:cubicBezTo>
                      <a:cubicBezTo>
                        <a:pt x="453467" y="432854"/>
                        <a:pt x="463772" y="425983"/>
                        <a:pt x="470643" y="415677"/>
                      </a:cubicBezTo>
                      <a:cubicBezTo>
                        <a:pt x="480949" y="405371"/>
                        <a:pt x="494691" y="391630"/>
                        <a:pt x="504997" y="381324"/>
                      </a:cubicBezTo>
                      <a:cubicBezTo>
                        <a:pt x="515303" y="371017"/>
                        <a:pt x="525609" y="360712"/>
                        <a:pt x="535915" y="353841"/>
                      </a:cubicBezTo>
                      <a:cubicBezTo>
                        <a:pt x="535915" y="353841"/>
                        <a:pt x="539350" y="350406"/>
                        <a:pt x="539350" y="350406"/>
                      </a:cubicBezTo>
                      <a:cubicBezTo>
                        <a:pt x="539350" y="350406"/>
                        <a:pt x="542786" y="346970"/>
                        <a:pt x="542786" y="346970"/>
                      </a:cubicBezTo>
                      <a:cubicBezTo>
                        <a:pt x="556527" y="336664"/>
                        <a:pt x="566833" y="322923"/>
                        <a:pt x="580575" y="312617"/>
                      </a:cubicBezTo>
                      <a:cubicBezTo>
                        <a:pt x="594315" y="302310"/>
                        <a:pt x="608057" y="292005"/>
                        <a:pt x="618363" y="281699"/>
                      </a:cubicBezTo>
                      <a:cubicBezTo>
                        <a:pt x="625234" y="278263"/>
                        <a:pt x="628669" y="274828"/>
                        <a:pt x="635540" y="267957"/>
                      </a:cubicBezTo>
                      <a:cubicBezTo>
                        <a:pt x="638976" y="264522"/>
                        <a:pt x="642411" y="264522"/>
                        <a:pt x="642411" y="261086"/>
                      </a:cubicBezTo>
                      <a:cubicBezTo>
                        <a:pt x="649282" y="257651"/>
                        <a:pt x="652717" y="254216"/>
                        <a:pt x="659588" y="247345"/>
                      </a:cubicBezTo>
                      <a:cubicBezTo>
                        <a:pt x="673330" y="237039"/>
                        <a:pt x="687070" y="226733"/>
                        <a:pt x="700812" y="219862"/>
                      </a:cubicBezTo>
                      <a:cubicBezTo>
                        <a:pt x="714552" y="209556"/>
                        <a:pt x="728295" y="202685"/>
                        <a:pt x="742037" y="192379"/>
                      </a:cubicBezTo>
                      <a:cubicBezTo>
                        <a:pt x="745471" y="192379"/>
                        <a:pt x="745471" y="188944"/>
                        <a:pt x="748906" y="188944"/>
                      </a:cubicBezTo>
                      <a:cubicBezTo>
                        <a:pt x="766083" y="178638"/>
                        <a:pt x="783259" y="168332"/>
                        <a:pt x="797002" y="158026"/>
                      </a:cubicBezTo>
                      <a:cubicBezTo>
                        <a:pt x="800436" y="154591"/>
                        <a:pt x="807307" y="154591"/>
                        <a:pt x="810744" y="151155"/>
                      </a:cubicBezTo>
                      <a:cubicBezTo>
                        <a:pt x="824484" y="144285"/>
                        <a:pt x="838226" y="137414"/>
                        <a:pt x="851966" y="127108"/>
                      </a:cubicBezTo>
                      <a:cubicBezTo>
                        <a:pt x="869143" y="116802"/>
                        <a:pt x="886320" y="109931"/>
                        <a:pt x="903497" y="99625"/>
                      </a:cubicBezTo>
                      <a:cubicBezTo>
                        <a:pt x="903497" y="99625"/>
                        <a:pt x="906933" y="99625"/>
                        <a:pt x="906933" y="96189"/>
                      </a:cubicBezTo>
                      <a:cubicBezTo>
                        <a:pt x="910368" y="96189"/>
                        <a:pt x="910368" y="92754"/>
                        <a:pt x="913804" y="92754"/>
                      </a:cubicBezTo>
                      <a:cubicBezTo>
                        <a:pt x="927545" y="85884"/>
                        <a:pt x="937850" y="82448"/>
                        <a:pt x="948158" y="75578"/>
                      </a:cubicBezTo>
                      <a:cubicBezTo>
                        <a:pt x="961898" y="68707"/>
                        <a:pt x="975640" y="61836"/>
                        <a:pt x="989380" y="58401"/>
                      </a:cubicBezTo>
                      <a:cubicBezTo>
                        <a:pt x="992817" y="58401"/>
                        <a:pt x="992817" y="58401"/>
                        <a:pt x="996252" y="54965"/>
                      </a:cubicBezTo>
                      <a:cubicBezTo>
                        <a:pt x="999688" y="54965"/>
                        <a:pt x="999688" y="54965"/>
                        <a:pt x="1003123" y="51530"/>
                      </a:cubicBezTo>
                      <a:cubicBezTo>
                        <a:pt x="1013428" y="48095"/>
                        <a:pt x="1023734" y="44659"/>
                        <a:pt x="1030605" y="41224"/>
                      </a:cubicBezTo>
                      <a:cubicBezTo>
                        <a:pt x="1044347" y="37789"/>
                        <a:pt x="1054653" y="30918"/>
                        <a:pt x="1068395" y="27482"/>
                      </a:cubicBezTo>
                      <a:cubicBezTo>
                        <a:pt x="1071830" y="27482"/>
                        <a:pt x="1075264" y="24047"/>
                        <a:pt x="1078701" y="24047"/>
                      </a:cubicBezTo>
                      <a:cubicBezTo>
                        <a:pt x="1082135" y="24047"/>
                        <a:pt x="1085572" y="24047"/>
                        <a:pt x="1085572" y="20612"/>
                      </a:cubicBezTo>
                      <a:cubicBezTo>
                        <a:pt x="1092441" y="20612"/>
                        <a:pt x="1099312" y="17177"/>
                        <a:pt x="1102749" y="17177"/>
                      </a:cubicBezTo>
                      <a:cubicBezTo>
                        <a:pt x="1116489" y="13741"/>
                        <a:pt x="1126794" y="10306"/>
                        <a:pt x="1137102" y="10306"/>
                      </a:cubicBezTo>
                      <a:cubicBezTo>
                        <a:pt x="1143971" y="10306"/>
                        <a:pt x="1147408" y="6871"/>
                        <a:pt x="1154279" y="6871"/>
                      </a:cubicBezTo>
                      <a:cubicBezTo>
                        <a:pt x="1157713" y="6871"/>
                        <a:pt x="1161148" y="6871"/>
                        <a:pt x="1161148" y="6871"/>
                      </a:cubicBezTo>
                      <a:cubicBezTo>
                        <a:pt x="1164585" y="6871"/>
                        <a:pt x="1168019" y="6871"/>
                        <a:pt x="1171456" y="3435"/>
                      </a:cubicBezTo>
                      <a:cubicBezTo>
                        <a:pt x="1181761" y="3435"/>
                        <a:pt x="1195501" y="0"/>
                        <a:pt x="1205809" y="0"/>
                      </a:cubicBezTo>
                      <a:cubicBezTo>
                        <a:pt x="1212678" y="0"/>
                        <a:pt x="1219549" y="0"/>
                        <a:pt x="1226420" y="0"/>
                      </a:cubicBezTo>
                      <a:cubicBezTo>
                        <a:pt x="1229855" y="0"/>
                        <a:pt x="1233292" y="0"/>
                        <a:pt x="1233292" y="0"/>
                      </a:cubicBezTo>
                      <a:cubicBezTo>
                        <a:pt x="1236726" y="0"/>
                        <a:pt x="1236726" y="0"/>
                        <a:pt x="1240163" y="0"/>
                      </a:cubicBezTo>
                      <a:cubicBezTo>
                        <a:pt x="1253903" y="0"/>
                        <a:pt x="1264208" y="0"/>
                        <a:pt x="1274516" y="0"/>
                      </a:cubicBezTo>
                      <a:cubicBezTo>
                        <a:pt x="1277951" y="0"/>
                        <a:pt x="1284822" y="0"/>
                        <a:pt x="1288256" y="3435"/>
                      </a:cubicBezTo>
                      <a:cubicBezTo>
                        <a:pt x="1291693" y="3435"/>
                        <a:pt x="1295127" y="3435"/>
                        <a:pt x="1298562" y="3435"/>
                      </a:cubicBezTo>
                      <a:cubicBezTo>
                        <a:pt x="1301999" y="3435"/>
                        <a:pt x="1305433" y="3435"/>
                        <a:pt x="1312304" y="6871"/>
                      </a:cubicBezTo>
                      <a:cubicBezTo>
                        <a:pt x="1326046" y="10306"/>
                        <a:pt x="1336352" y="13741"/>
                        <a:pt x="1350092" y="17177"/>
                      </a:cubicBezTo>
                      <a:cubicBezTo>
                        <a:pt x="1353529" y="17177"/>
                        <a:pt x="1353529" y="17177"/>
                        <a:pt x="1356963" y="20612"/>
                      </a:cubicBezTo>
                      <a:cubicBezTo>
                        <a:pt x="1377577" y="27482"/>
                        <a:pt x="1394753" y="34354"/>
                        <a:pt x="1411930" y="44659"/>
                      </a:cubicBezTo>
                      <a:lnTo>
                        <a:pt x="1545908" y="123672"/>
                      </a:lnTo>
                      <a:cubicBezTo>
                        <a:pt x="1528731" y="113366"/>
                        <a:pt x="1511554" y="106496"/>
                        <a:pt x="1490943" y="99625"/>
                      </a:cubicBezTo>
                      <a:cubicBezTo>
                        <a:pt x="1487506" y="99625"/>
                        <a:pt x="1487506" y="99625"/>
                        <a:pt x="1484072" y="96189"/>
                      </a:cubicBezTo>
                      <a:cubicBezTo>
                        <a:pt x="1466895" y="92754"/>
                        <a:pt x="1453153" y="85884"/>
                        <a:pt x="1435976" y="85884"/>
                      </a:cubicBezTo>
                      <a:cubicBezTo>
                        <a:pt x="1432541" y="85884"/>
                        <a:pt x="1429107" y="85884"/>
                        <a:pt x="1425670" y="85884"/>
                      </a:cubicBezTo>
                      <a:cubicBezTo>
                        <a:pt x="1408494" y="82448"/>
                        <a:pt x="1387882" y="82448"/>
                        <a:pt x="1367269" y="82448"/>
                      </a:cubicBezTo>
                      <a:cubicBezTo>
                        <a:pt x="1363834" y="82448"/>
                        <a:pt x="1360400" y="82448"/>
                        <a:pt x="1360400" y="82448"/>
                      </a:cubicBezTo>
                      <a:cubicBezTo>
                        <a:pt x="1339787" y="82448"/>
                        <a:pt x="1319175" y="85884"/>
                        <a:pt x="1295127" y="89319"/>
                      </a:cubicBezTo>
                      <a:cubicBezTo>
                        <a:pt x="1291693" y="89319"/>
                        <a:pt x="1291693" y="89319"/>
                        <a:pt x="1288256" y="89319"/>
                      </a:cubicBezTo>
                      <a:cubicBezTo>
                        <a:pt x="1264208" y="92754"/>
                        <a:pt x="1243597" y="99625"/>
                        <a:pt x="1219549" y="106496"/>
                      </a:cubicBezTo>
                      <a:cubicBezTo>
                        <a:pt x="1216115" y="106496"/>
                        <a:pt x="1212678" y="106496"/>
                        <a:pt x="1212678" y="109931"/>
                      </a:cubicBezTo>
                      <a:cubicBezTo>
                        <a:pt x="1188632" y="116802"/>
                        <a:pt x="1161148" y="127108"/>
                        <a:pt x="1137102" y="137414"/>
                      </a:cubicBezTo>
                      <a:cubicBezTo>
                        <a:pt x="1133666" y="137414"/>
                        <a:pt x="1133666" y="137414"/>
                        <a:pt x="1130231" y="140849"/>
                      </a:cubicBezTo>
                      <a:cubicBezTo>
                        <a:pt x="1102749" y="151155"/>
                        <a:pt x="1075264" y="164896"/>
                        <a:pt x="1047782" y="178638"/>
                      </a:cubicBezTo>
                      <a:cubicBezTo>
                        <a:pt x="1044347" y="178638"/>
                        <a:pt x="1044347" y="182073"/>
                        <a:pt x="1040911" y="182073"/>
                      </a:cubicBezTo>
                      <a:cubicBezTo>
                        <a:pt x="1009994" y="195815"/>
                        <a:pt x="979075" y="212992"/>
                        <a:pt x="948158" y="233603"/>
                      </a:cubicBezTo>
                      <a:cubicBezTo>
                        <a:pt x="927545" y="243910"/>
                        <a:pt x="906933" y="257651"/>
                        <a:pt x="886320" y="271392"/>
                      </a:cubicBezTo>
                      <a:cubicBezTo>
                        <a:pt x="851966" y="295440"/>
                        <a:pt x="817613" y="319487"/>
                        <a:pt x="783259" y="343535"/>
                      </a:cubicBezTo>
                      <a:cubicBezTo>
                        <a:pt x="779825" y="346970"/>
                        <a:pt x="779825" y="346970"/>
                        <a:pt x="776390" y="350406"/>
                      </a:cubicBezTo>
                      <a:cubicBezTo>
                        <a:pt x="742037" y="374453"/>
                        <a:pt x="711118" y="401936"/>
                        <a:pt x="680199" y="429419"/>
                      </a:cubicBezTo>
                      <a:cubicBezTo>
                        <a:pt x="680199" y="429419"/>
                        <a:pt x="676764" y="432854"/>
                        <a:pt x="676764" y="432854"/>
                      </a:cubicBezTo>
                      <a:cubicBezTo>
                        <a:pt x="645845" y="460337"/>
                        <a:pt x="614929" y="491255"/>
                        <a:pt x="587446" y="522173"/>
                      </a:cubicBezTo>
                      <a:cubicBezTo>
                        <a:pt x="587446" y="522173"/>
                        <a:pt x="584010" y="525608"/>
                        <a:pt x="584010" y="525608"/>
                      </a:cubicBezTo>
                      <a:cubicBezTo>
                        <a:pt x="556527" y="556527"/>
                        <a:pt x="529045" y="587445"/>
                        <a:pt x="501561" y="621798"/>
                      </a:cubicBezTo>
                      <a:cubicBezTo>
                        <a:pt x="501561" y="625234"/>
                        <a:pt x="498126" y="625234"/>
                        <a:pt x="498126" y="628669"/>
                      </a:cubicBezTo>
                      <a:cubicBezTo>
                        <a:pt x="474079" y="656152"/>
                        <a:pt x="453467" y="687070"/>
                        <a:pt x="432854" y="717988"/>
                      </a:cubicBezTo>
                      <a:cubicBezTo>
                        <a:pt x="425984" y="724859"/>
                        <a:pt x="422549" y="735165"/>
                        <a:pt x="415678" y="742036"/>
                      </a:cubicBezTo>
                      <a:cubicBezTo>
                        <a:pt x="395065" y="772954"/>
                        <a:pt x="374454" y="803872"/>
                        <a:pt x="357277" y="834790"/>
                      </a:cubicBezTo>
                      <a:cubicBezTo>
                        <a:pt x="353842" y="841661"/>
                        <a:pt x="350406" y="848531"/>
                        <a:pt x="346971" y="855402"/>
                      </a:cubicBezTo>
                      <a:cubicBezTo>
                        <a:pt x="329794" y="886320"/>
                        <a:pt x="312617" y="920673"/>
                        <a:pt x="295440" y="951591"/>
                      </a:cubicBezTo>
                      <a:cubicBezTo>
                        <a:pt x="295440" y="955027"/>
                        <a:pt x="292005" y="955027"/>
                        <a:pt x="292005" y="958462"/>
                      </a:cubicBezTo>
                      <a:cubicBezTo>
                        <a:pt x="274828" y="996252"/>
                        <a:pt x="257651" y="1034041"/>
                        <a:pt x="243910" y="1071829"/>
                      </a:cubicBezTo>
                      <a:cubicBezTo>
                        <a:pt x="243910" y="1071829"/>
                        <a:pt x="243910" y="1071829"/>
                        <a:pt x="243910" y="1075264"/>
                      </a:cubicBezTo>
                      <a:cubicBezTo>
                        <a:pt x="230169" y="1113053"/>
                        <a:pt x="216428" y="1150842"/>
                        <a:pt x="202686" y="1192066"/>
                      </a:cubicBezTo>
                      <a:cubicBezTo>
                        <a:pt x="202686" y="1192066"/>
                        <a:pt x="202686" y="1195501"/>
                        <a:pt x="202686" y="1195501"/>
                      </a:cubicBezTo>
                      <a:cubicBezTo>
                        <a:pt x="192380" y="1233291"/>
                        <a:pt x="182074" y="1271080"/>
                        <a:pt x="171768" y="1308869"/>
                      </a:cubicBezTo>
                      <a:cubicBezTo>
                        <a:pt x="171768" y="1308869"/>
                        <a:pt x="171768" y="1312303"/>
                        <a:pt x="171768" y="1312303"/>
                      </a:cubicBezTo>
                      <a:cubicBezTo>
                        <a:pt x="164897" y="1350092"/>
                        <a:pt x="158026" y="1387881"/>
                        <a:pt x="154591" y="1425670"/>
                      </a:cubicBezTo>
                      <a:cubicBezTo>
                        <a:pt x="154591" y="1429106"/>
                        <a:pt x="154591" y="1429106"/>
                        <a:pt x="154591" y="1432540"/>
                      </a:cubicBezTo>
                      <a:cubicBezTo>
                        <a:pt x="151156" y="1470329"/>
                        <a:pt x="147721" y="1504683"/>
                        <a:pt x="147721" y="1542472"/>
                      </a:cubicBezTo>
                      <a:cubicBezTo>
                        <a:pt x="147721" y="1545908"/>
                        <a:pt x="147721" y="1545908"/>
                        <a:pt x="147721" y="1549343"/>
                      </a:cubicBezTo>
                      <a:cubicBezTo>
                        <a:pt x="147721" y="1583697"/>
                        <a:pt x="147721" y="1621485"/>
                        <a:pt x="151156" y="1655838"/>
                      </a:cubicBezTo>
                      <a:cubicBezTo>
                        <a:pt x="151156" y="1659274"/>
                        <a:pt x="151156" y="1659274"/>
                        <a:pt x="151156" y="1662709"/>
                      </a:cubicBezTo>
                      <a:cubicBezTo>
                        <a:pt x="154591" y="1697063"/>
                        <a:pt x="161462" y="1731416"/>
                        <a:pt x="168333" y="1765770"/>
                      </a:cubicBezTo>
                      <a:cubicBezTo>
                        <a:pt x="175203" y="1800123"/>
                        <a:pt x="185510" y="1834477"/>
                        <a:pt x="199251" y="1865395"/>
                      </a:cubicBezTo>
                      <a:cubicBezTo>
                        <a:pt x="199251" y="1868830"/>
                        <a:pt x="202686" y="1868830"/>
                        <a:pt x="202686" y="1872266"/>
                      </a:cubicBezTo>
                      <a:cubicBezTo>
                        <a:pt x="212992" y="1903184"/>
                        <a:pt x="226733" y="1934102"/>
                        <a:pt x="243910" y="1961585"/>
                      </a:cubicBezTo>
                      <a:cubicBezTo>
                        <a:pt x="250781" y="1975326"/>
                        <a:pt x="257651" y="1985632"/>
                        <a:pt x="264522" y="1995939"/>
                      </a:cubicBezTo>
                      <a:cubicBezTo>
                        <a:pt x="271394" y="2002809"/>
                        <a:pt x="274828" y="2013115"/>
                        <a:pt x="281699" y="2019985"/>
                      </a:cubicBezTo>
                      <a:cubicBezTo>
                        <a:pt x="285135" y="2023421"/>
                        <a:pt x="288570" y="2030292"/>
                        <a:pt x="292005" y="2033727"/>
                      </a:cubicBezTo>
                      <a:cubicBezTo>
                        <a:pt x="298876" y="2040598"/>
                        <a:pt x="302311" y="2047469"/>
                        <a:pt x="309182" y="2057775"/>
                      </a:cubicBezTo>
                      <a:cubicBezTo>
                        <a:pt x="312617" y="2061210"/>
                        <a:pt x="316053" y="2064646"/>
                        <a:pt x="316053" y="2068080"/>
                      </a:cubicBezTo>
                      <a:cubicBezTo>
                        <a:pt x="322924" y="2078387"/>
                        <a:pt x="333229" y="2085257"/>
                        <a:pt x="340101" y="2095564"/>
                      </a:cubicBezTo>
                      <a:cubicBezTo>
                        <a:pt x="343535" y="2098999"/>
                        <a:pt x="343535" y="2098999"/>
                        <a:pt x="346971" y="2102434"/>
                      </a:cubicBezTo>
                      <a:cubicBezTo>
                        <a:pt x="353842" y="2109305"/>
                        <a:pt x="360712" y="2116176"/>
                        <a:pt x="367583" y="2123046"/>
                      </a:cubicBezTo>
                      <a:cubicBezTo>
                        <a:pt x="374454" y="2129917"/>
                        <a:pt x="381324" y="2136787"/>
                        <a:pt x="388195" y="2143658"/>
                      </a:cubicBezTo>
                      <a:cubicBezTo>
                        <a:pt x="391631" y="2147094"/>
                        <a:pt x="395065" y="2150529"/>
                        <a:pt x="395065" y="2153964"/>
                      </a:cubicBezTo>
                      <a:cubicBezTo>
                        <a:pt x="398501" y="2157400"/>
                        <a:pt x="405372" y="2164271"/>
                        <a:pt x="408808" y="2167706"/>
                      </a:cubicBezTo>
                      <a:cubicBezTo>
                        <a:pt x="412242" y="2171141"/>
                        <a:pt x="415678" y="2174576"/>
                        <a:pt x="419113" y="2178012"/>
                      </a:cubicBezTo>
                      <a:cubicBezTo>
                        <a:pt x="422549" y="2181447"/>
                        <a:pt x="425984" y="2188317"/>
                        <a:pt x="432854" y="2191753"/>
                      </a:cubicBezTo>
                      <a:cubicBezTo>
                        <a:pt x="436290" y="2195189"/>
                        <a:pt x="439725" y="2198624"/>
                        <a:pt x="439725" y="2202060"/>
                      </a:cubicBezTo>
                      <a:cubicBezTo>
                        <a:pt x="443161" y="2205494"/>
                        <a:pt x="446596" y="2212365"/>
                        <a:pt x="450031" y="2215801"/>
                      </a:cubicBezTo>
                      <a:cubicBezTo>
                        <a:pt x="450031" y="2219236"/>
                        <a:pt x="453467" y="2219236"/>
                        <a:pt x="453467" y="2222671"/>
                      </a:cubicBezTo>
                      <a:cubicBezTo>
                        <a:pt x="453467" y="2226107"/>
                        <a:pt x="456902" y="2226107"/>
                        <a:pt x="456902" y="2229542"/>
                      </a:cubicBezTo>
                      <a:cubicBezTo>
                        <a:pt x="460338" y="2236413"/>
                        <a:pt x="463772" y="2239848"/>
                        <a:pt x="467208" y="2246719"/>
                      </a:cubicBezTo>
                      <a:cubicBezTo>
                        <a:pt x="467208" y="2250154"/>
                        <a:pt x="470643" y="2253590"/>
                        <a:pt x="470643" y="2253590"/>
                      </a:cubicBezTo>
                      <a:cubicBezTo>
                        <a:pt x="470643" y="2257024"/>
                        <a:pt x="474079" y="2257024"/>
                        <a:pt x="474079" y="2260460"/>
                      </a:cubicBezTo>
                      <a:cubicBezTo>
                        <a:pt x="474079" y="2263896"/>
                        <a:pt x="477515" y="2267331"/>
                        <a:pt x="477515" y="2270767"/>
                      </a:cubicBezTo>
                      <a:cubicBezTo>
                        <a:pt x="477515" y="2274201"/>
                        <a:pt x="480949" y="2277637"/>
                        <a:pt x="480949" y="2281072"/>
                      </a:cubicBezTo>
                      <a:cubicBezTo>
                        <a:pt x="484385" y="2284508"/>
                        <a:pt x="484385" y="2291378"/>
                        <a:pt x="484385" y="2294814"/>
                      </a:cubicBezTo>
                      <a:cubicBezTo>
                        <a:pt x="484385" y="2298249"/>
                        <a:pt x="484385" y="2298249"/>
                        <a:pt x="487820" y="2301685"/>
                      </a:cubicBezTo>
                      <a:cubicBezTo>
                        <a:pt x="487820" y="2301685"/>
                        <a:pt x="487820" y="2305120"/>
                        <a:pt x="487820" y="2305120"/>
                      </a:cubicBezTo>
                      <a:cubicBezTo>
                        <a:pt x="491256" y="2311990"/>
                        <a:pt x="491256" y="2322297"/>
                        <a:pt x="494691" y="2329167"/>
                      </a:cubicBezTo>
                      <a:cubicBezTo>
                        <a:pt x="494691" y="2332603"/>
                        <a:pt x="494691" y="2332603"/>
                        <a:pt x="494691" y="2336038"/>
                      </a:cubicBezTo>
                      <a:cubicBezTo>
                        <a:pt x="494691" y="2339474"/>
                        <a:pt x="494691" y="2342908"/>
                        <a:pt x="494691" y="2342908"/>
                      </a:cubicBezTo>
                      <a:cubicBezTo>
                        <a:pt x="494691" y="2346344"/>
                        <a:pt x="498126" y="2349779"/>
                        <a:pt x="498126" y="2356650"/>
                      </a:cubicBezTo>
                      <a:cubicBezTo>
                        <a:pt x="498126" y="2366956"/>
                        <a:pt x="501561" y="2373827"/>
                        <a:pt x="501561" y="2384133"/>
                      </a:cubicBezTo>
                      <a:cubicBezTo>
                        <a:pt x="501561" y="2397874"/>
                        <a:pt x="504997" y="2408181"/>
                        <a:pt x="504997" y="2418486"/>
                      </a:cubicBezTo>
                      <a:cubicBezTo>
                        <a:pt x="504997" y="2421922"/>
                        <a:pt x="504997" y="2428792"/>
                        <a:pt x="504997" y="2432228"/>
                      </a:cubicBezTo>
                      <a:cubicBezTo>
                        <a:pt x="504997" y="2435663"/>
                        <a:pt x="504997" y="2439099"/>
                        <a:pt x="504997" y="2445969"/>
                      </a:cubicBezTo>
                      <a:cubicBezTo>
                        <a:pt x="504997" y="2449404"/>
                        <a:pt x="504997" y="2452840"/>
                        <a:pt x="504997" y="2459711"/>
                      </a:cubicBezTo>
                      <a:cubicBezTo>
                        <a:pt x="504997" y="2473452"/>
                        <a:pt x="504997" y="2490629"/>
                        <a:pt x="504997" y="2504370"/>
                      </a:cubicBezTo>
                      <a:lnTo>
                        <a:pt x="504997" y="2514676"/>
                      </a:lnTo>
                      <a:lnTo>
                        <a:pt x="504997" y="2816987"/>
                      </a:lnTo>
                      <a:lnTo>
                        <a:pt x="371018" y="2737973"/>
                      </a:lnTo>
                      <a:lnTo>
                        <a:pt x="371018" y="2435663"/>
                      </a:lnTo>
                      <a:lnTo>
                        <a:pt x="371018" y="2425357"/>
                      </a:lnTo>
                      <a:cubicBezTo>
                        <a:pt x="371018" y="2404745"/>
                        <a:pt x="371018" y="2387568"/>
                        <a:pt x="367583" y="2366956"/>
                      </a:cubicBezTo>
                      <a:cubicBezTo>
                        <a:pt x="367583" y="2363521"/>
                        <a:pt x="367583" y="2356650"/>
                        <a:pt x="367583" y="2353215"/>
                      </a:cubicBezTo>
                      <a:cubicBezTo>
                        <a:pt x="367583" y="2336038"/>
                        <a:pt x="364147" y="2318861"/>
                        <a:pt x="364147" y="2305120"/>
                      </a:cubicBezTo>
                      <a:cubicBezTo>
                        <a:pt x="360712" y="2287943"/>
                        <a:pt x="360712" y="2274201"/>
                        <a:pt x="357277" y="2263896"/>
                      </a:cubicBezTo>
                      <a:cubicBezTo>
                        <a:pt x="357277" y="2260460"/>
                        <a:pt x="357277" y="2257024"/>
                        <a:pt x="357277" y="2257024"/>
                      </a:cubicBezTo>
                      <a:cubicBezTo>
                        <a:pt x="353842" y="2243283"/>
                        <a:pt x="350406" y="2232978"/>
                        <a:pt x="346971" y="2222671"/>
                      </a:cubicBezTo>
                      <a:cubicBezTo>
                        <a:pt x="346971" y="2219236"/>
                        <a:pt x="346971" y="2219236"/>
                        <a:pt x="343535" y="2215801"/>
                      </a:cubicBezTo>
                      <a:cubicBezTo>
                        <a:pt x="340101" y="2208930"/>
                        <a:pt x="336665" y="2198624"/>
                        <a:pt x="333229" y="2191753"/>
                      </a:cubicBezTo>
                      <a:cubicBezTo>
                        <a:pt x="333229" y="2188317"/>
                        <a:pt x="329794" y="2184883"/>
                        <a:pt x="329794" y="2181447"/>
                      </a:cubicBezTo>
                      <a:cubicBezTo>
                        <a:pt x="326358" y="2174576"/>
                        <a:pt x="326358" y="2171141"/>
                        <a:pt x="322924" y="2167706"/>
                      </a:cubicBezTo>
                      <a:cubicBezTo>
                        <a:pt x="319488" y="2160835"/>
                        <a:pt x="316053" y="2157400"/>
                        <a:pt x="312617" y="2150529"/>
                      </a:cubicBezTo>
                      <a:cubicBezTo>
                        <a:pt x="309182" y="2147094"/>
                        <a:pt x="309182" y="2143658"/>
                        <a:pt x="305747" y="2140223"/>
                      </a:cubicBezTo>
                      <a:cubicBezTo>
                        <a:pt x="302311" y="2133353"/>
                        <a:pt x="298876" y="2129917"/>
                        <a:pt x="295440" y="2126482"/>
                      </a:cubicBezTo>
                      <a:cubicBezTo>
                        <a:pt x="292005" y="2123046"/>
                        <a:pt x="288570" y="2119610"/>
                        <a:pt x="288570" y="2116176"/>
                      </a:cubicBezTo>
                      <a:cubicBezTo>
                        <a:pt x="285135" y="2112740"/>
                        <a:pt x="281699" y="2105869"/>
                        <a:pt x="274828" y="2102434"/>
                      </a:cubicBezTo>
                      <a:cubicBezTo>
                        <a:pt x="271394" y="2098999"/>
                        <a:pt x="267958" y="2095564"/>
                        <a:pt x="264522" y="2092128"/>
                      </a:cubicBezTo>
                      <a:cubicBezTo>
                        <a:pt x="261087" y="2088692"/>
                        <a:pt x="254217" y="2081822"/>
                        <a:pt x="250781" y="2078387"/>
                      </a:cubicBezTo>
                      <a:cubicBezTo>
                        <a:pt x="247346" y="2074951"/>
                        <a:pt x="243910" y="2071516"/>
                        <a:pt x="240475" y="2068080"/>
                      </a:cubicBezTo>
                      <a:cubicBezTo>
                        <a:pt x="233604" y="2061210"/>
                        <a:pt x="226733" y="2054339"/>
                        <a:pt x="219863" y="2047469"/>
                      </a:cubicBezTo>
                      <a:cubicBezTo>
                        <a:pt x="212992" y="2040598"/>
                        <a:pt x="202686" y="2030292"/>
                        <a:pt x="195815" y="2023421"/>
                      </a:cubicBezTo>
                      <a:cubicBezTo>
                        <a:pt x="185510" y="2013115"/>
                        <a:pt x="178639" y="2002809"/>
                        <a:pt x="168333" y="1995939"/>
                      </a:cubicBezTo>
                      <a:cubicBezTo>
                        <a:pt x="164897" y="1992503"/>
                        <a:pt x="164897" y="1989068"/>
                        <a:pt x="161462" y="1985632"/>
                      </a:cubicBezTo>
                      <a:cubicBezTo>
                        <a:pt x="154591" y="1978762"/>
                        <a:pt x="151156" y="1971891"/>
                        <a:pt x="144285" y="1961585"/>
                      </a:cubicBezTo>
                      <a:cubicBezTo>
                        <a:pt x="140850" y="1958150"/>
                        <a:pt x="137414" y="1951278"/>
                        <a:pt x="133979" y="1947843"/>
                      </a:cubicBezTo>
                      <a:cubicBezTo>
                        <a:pt x="127108" y="1940973"/>
                        <a:pt x="123673" y="1934102"/>
                        <a:pt x="116803" y="1923796"/>
                      </a:cubicBezTo>
                      <a:cubicBezTo>
                        <a:pt x="116803" y="1920361"/>
                        <a:pt x="113367" y="1920361"/>
                        <a:pt x="113367" y="1916925"/>
                      </a:cubicBezTo>
                      <a:cubicBezTo>
                        <a:pt x="106496" y="1906619"/>
                        <a:pt x="103061" y="1899748"/>
                        <a:pt x="96190" y="1889443"/>
                      </a:cubicBezTo>
                      <a:cubicBezTo>
                        <a:pt x="89319" y="1875701"/>
                        <a:pt x="82449" y="1861959"/>
                        <a:pt x="75578" y="1848218"/>
                      </a:cubicBezTo>
                      <a:cubicBezTo>
                        <a:pt x="68707" y="1831041"/>
                        <a:pt x="61837" y="1817300"/>
                        <a:pt x="54966" y="1800123"/>
                      </a:cubicBezTo>
                      <a:cubicBezTo>
                        <a:pt x="54966" y="1796688"/>
                        <a:pt x="51530" y="1796688"/>
                        <a:pt x="51530" y="1793252"/>
                      </a:cubicBezTo>
                      <a:cubicBezTo>
                        <a:pt x="51530" y="1793252"/>
                        <a:pt x="51530" y="1789818"/>
                        <a:pt x="51530" y="1789818"/>
                      </a:cubicBezTo>
                      <a:cubicBezTo>
                        <a:pt x="44660" y="1772641"/>
                        <a:pt x="41225" y="1755464"/>
                        <a:pt x="34354" y="1738287"/>
                      </a:cubicBezTo>
                      <a:cubicBezTo>
                        <a:pt x="30919" y="1724545"/>
                        <a:pt x="27483" y="1707368"/>
                        <a:pt x="24048" y="1693627"/>
                      </a:cubicBezTo>
                      <a:cubicBezTo>
                        <a:pt x="20612" y="1679886"/>
                        <a:pt x="17177" y="1662709"/>
                        <a:pt x="13742" y="1648968"/>
                      </a:cubicBezTo>
                      <a:cubicBezTo>
                        <a:pt x="10307" y="1635227"/>
                        <a:pt x="10307" y="1621485"/>
                        <a:pt x="6871" y="1607743"/>
                      </a:cubicBezTo>
                      <a:cubicBezTo>
                        <a:pt x="6871" y="1600873"/>
                        <a:pt x="6871" y="1594002"/>
                        <a:pt x="3436" y="1587131"/>
                      </a:cubicBezTo>
                      <a:cubicBezTo>
                        <a:pt x="3436" y="1583697"/>
                        <a:pt x="3436" y="1583697"/>
                        <a:pt x="3436" y="1580261"/>
                      </a:cubicBezTo>
                      <a:cubicBezTo>
                        <a:pt x="3436" y="1576826"/>
                        <a:pt x="3436" y="1569954"/>
                        <a:pt x="3436" y="1566520"/>
                      </a:cubicBezTo>
                      <a:cubicBezTo>
                        <a:pt x="3436" y="1552778"/>
                        <a:pt x="0" y="1542472"/>
                        <a:pt x="0" y="1528731"/>
                      </a:cubicBezTo>
                      <a:cubicBezTo>
                        <a:pt x="0" y="1514990"/>
                        <a:pt x="0" y="1504683"/>
                        <a:pt x="0" y="1490942"/>
                      </a:cubicBezTo>
                      <a:cubicBezTo>
                        <a:pt x="3436" y="1477201"/>
                        <a:pt x="3436" y="1473765"/>
                        <a:pt x="3436" y="1466894"/>
                      </a:cubicBezTo>
                      <a:close/>
                    </a:path>
                  </a:pathLst>
                </a:custGeom>
                <a:solidFill>
                  <a:srgbClr val="BA420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grpSp>
            <p:nvGrpSpPr>
              <p:cNvPr id="390" name="Graphic 3">
                <a:extLst>
                  <a:ext uri="{FF2B5EF4-FFF2-40B4-BE49-F238E27FC236}">
                    <a16:creationId xmlns:a16="http://schemas.microsoft.com/office/drawing/2014/main" id="{A5BD7BAD-53FB-4276-BA5D-BF4E1B13D6C3}"/>
                  </a:ext>
                </a:extLst>
              </p:cNvPr>
              <p:cNvGrpSpPr/>
              <p:nvPr/>
            </p:nvGrpSpPr>
            <p:grpSpPr>
              <a:xfrm>
                <a:off x="19711981" y="8732659"/>
                <a:ext cx="742034" cy="865708"/>
                <a:chOff x="19711981" y="8732659"/>
                <a:chExt cx="742034" cy="865708"/>
              </a:xfrm>
              <a:solidFill>
                <a:srgbClr val="000000"/>
              </a:solidFill>
            </p:grpSpPr>
            <p:sp>
              <p:nvSpPr>
                <p:cNvPr id="391" name="Freeform: Shape 390">
                  <a:extLst>
                    <a:ext uri="{FF2B5EF4-FFF2-40B4-BE49-F238E27FC236}">
                      <a16:creationId xmlns:a16="http://schemas.microsoft.com/office/drawing/2014/main" id="{C07F24CE-419F-45A4-B199-30E3681DC3AB}"/>
                    </a:ext>
                  </a:extLst>
                </p:cNvPr>
                <p:cNvSpPr/>
                <p:nvPr/>
              </p:nvSpPr>
              <p:spPr>
                <a:xfrm>
                  <a:off x="20368133" y="9076195"/>
                  <a:ext cx="82449" cy="37788"/>
                </a:xfrm>
                <a:custGeom>
                  <a:avLst/>
                  <a:gdLst>
                    <a:gd name="connsiteX0" fmla="*/ 3435 w 82449"/>
                    <a:gd name="connsiteY0" fmla="*/ 30918 h 37788"/>
                    <a:gd name="connsiteX1" fmla="*/ 3435 w 82449"/>
                    <a:gd name="connsiteY1" fmla="*/ 0 h 37788"/>
                    <a:gd name="connsiteX2" fmla="*/ 82449 w 82449"/>
                    <a:gd name="connsiteY2" fmla="*/ 37788 h 37788"/>
                    <a:gd name="connsiteX3" fmla="*/ 0 w 82449"/>
                    <a:gd name="connsiteY3" fmla="*/ 37788 h 37788"/>
                    <a:gd name="connsiteX4" fmla="*/ 3435 w 82449"/>
                    <a:gd name="connsiteY4" fmla="*/ 30918 h 37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49" h="37788">
                      <a:moveTo>
                        <a:pt x="3435" y="30918"/>
                      </a:moveTo>
                      <a:cubicBezTo>
                        <a:pt x="3435" y="20611"/>
                        <a:pt x="3435" y="10306"/>
                        <a:pt x="3435" y="0"/>
                      </a:cubicBezTo>
                      <a:lnTo>
                        <a:pt x="82449" y="37788"/>
                      </a:lnTo>
                      <a:lnTo>
                        <a:pt x="0" y="37788"/>
                      </a:lnTo>
                      <a:lnTo>
                        <a:pt x="3435" y="30918"/>
                      </a:ln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92" name="Freeform: Shape 391">
                  <a:extLst>
                    <a:ext uri="{FF2B5EF4-FFF2-40B4-BE49-F238E27FC236}">
                      <a16:creationId xmlns:a16="http://schemas.microsoft.com/office/drawing/2014/main" id="{09C4366A-8997-4647-9D64-73F0E6F7044B}"/>
                    </a:ext>
                  </a:extLst>
                </p:cNvPr>
                <p:cNvSpPr/>
                <p:nvPr/>
              </p:nvSpPr>
              <p:spPr>
                <a:xfrm>
                  <a:off x="19986809" y="9491871"/>
                  <a:ext cx="127106" cy="106496"/>
                </a:xfrm>
                <a:custGeom>
                  <a:avLst/>
                  <a:gdLst>
                    <a:gd name="connsiteX0" fmla="*/ 34354 w 127106"/>
                    <a:gd name="connsiteY0" fmla="*/ 0 h 106496"/>
                    <a:gd name="connsiteX1" fmla="*/ 37788 w 127106"/>
                    <a:gd name="connsiteY1" fmla="*/ 0 h 106496"/>
                    <a:gd name="connsiteX2" fmla="*/ 116801 w 127106"/>
                    <a:gd name="connsiteY2" fmla="*/ 0 h 106496"/>
                    <a:gd name="connsiteX3" fmla="*/ 120237 w 127106"/>
                    <a:gd name="connsiteY3" fmla="*/ 0 h 106496"/>
                    <a:gd name="connsiteX4" fmla="*/ 127106 w 127106"/>
                    <a:gd name="connsiteY4" fmla="*/ 106496 h 106496"/>
                    <a:gd name="connsiteX5" fmla="*/ 0 w 127106"/>
                    <a:gd name="connsiteY5" fmla="*/ 44660 h 106496"/>
                    <a:gd name="connsiteX6" fmla="*/ 34354 w 127106"/>
                    <a:gd name="connsiteY6" fmla="*/ 0 h 10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6" h="106496">
                      <a:moveTo>
                        <a:pt x="34354" y="0"/>
                      </a:moveTo>
                      <a:lnTo>
                        <a:pt x="37788" y="0"/>
                      </a:lnTo>
                      <a:cubicBezTo>
                        <a:pt x="61836" y="6871"/>
                        <a:pt x="89318" y="10307"/>
                        <a:pt x="116801" y="0"/>
                      </a:cubicBezTo>
                      <a:lnTo>
                        <a:pt x="120237" y="0"/>
                      </a:lnTo>
                      <a:lnTo>
                        <a:pt x="127106" y="106496"/>
                      </a:lnTo>
                      <a:lnTo>
                        <a:pt x="0" y="44660"/>
                      </a:lnTo>
                      <a:lnTo>
                        <a:pt x="34354" y="0"/>
                      </a:ln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93" name="Freeform: Shape 392">
                  <a:extLst>
                    <a:ext uri="{FF2B5EF4-FFF2-40B4-BE49-F238E27FC236}">
                      <a16:creationId xmlns:a16="http://schemas.microsoft.com/office/drawing/2014/main" id="{37A9E5DD-7D6C-4EEC-AE3F-B976CA4BE4CB}"/>
                    </a:ext>
                  </a:extLst>
                </p:cNvPr>
                <p:cNvSpPr/>
                <p:nvPr/>
              </p:nvSpPr>
              <p:spPr>
                <a:xfrm>
                  <a:off x="20038340" y="9039648"/>
                  <a:ext cx="233603" cy="321679"/>
                </a:xfrm>
                <a:custGeom>
                  <a:avLst/>
                  <a:gdLst>
                    <a:gd name="connsiteX0" fmla="*/ 0 w 233603"/>
                    <a:gd name="connsiteY0" fmla="*/ 239232 h 321679"/>
                    <a:gd name="connsiteX1" fmla="*/ 0 w 233603"/>
                    <a:gd name="connsiteY1" fmla="*/ 215184 h 321679"/>
                    <a:gd name="connsiteX2" fmla="*/ 6869 w 233603"/>
                    <a:gd name="connsiteY2" fmla="*/ 211748 h 321679"/>
                    <a:gd name="connsiteX3" fmla="*/ 17177 w 233603"/>
                    <a:gd name="connsiteY3" fmla="*/ 201443 h 321679"/>
                    <a:gd name="connsiteX4" fmla="*/ 27482 w 233603"/>
                    <a:gd name="connsiteY4" fmla="*/ 191137 h 321679"/>
                    <a:gd name="connsiteX5" fmla="*/ 37788 w 233603"/>
                    <a:gd name="connsiteY5" fmla="*/ 177395 h 321679"/>
                    <a:gd name="connsiteX6" fmla="*/ 48094 w 233603"/>
                    <a:gd name="connsiteY6" fmla="*/ 163654 h 321679"/>
                    <a:gd name="connsiteX7" fmla="*/ 54965 w 233603"/>
                    <a:gd name="connsiteY7" fmla="*/ 149912 h 321679"/>
                    <a:gd name="connsiteX8" fmla="*/ 58399 w 233603"/>
                    <a:gd name="connsiteY8" fmla="*/ 139607 h 321679"/>
                    <a:gd name="connsiteX9" fmla="*/ 61836 w 233603"/>
                    <a:gd name="connsiteY9" fmla="*/ 132736 h 321679"/>
                    <a:gd name="connsiteX10" fmla="*/ 61836 w 233603"/>
                    <a:gd name="connsiteY10" fmla="*/ 129300 h 321679"/>
                    <a:gd name="connsiteX11" fmla="*/ 68707 w 233603"/>
                    <a:gd name="connsiteY11" fmla="*/ 118994 h 321679"/>
                    <a:gd name="connsiteX12" fmla="*/ 75576 w 233603"/>
                    <a:gd name="connsiteY12" fmla="*/ 101818 h 321679"/>
                    <a:gd name="connsiteX13" fmla="*/ 79013 w 233603"/>
                    <a:gd name="connsiteY13" fmla="*/ 88077 h 321679"/>
                    <a:gd name="connsiteX14" fmla="*/ 82447 w 233603"/>
                    <a:gd name="connsiteY14" fmla="*/ 70900 h 321679"/>
                    <a:gd name="connsiteX15" fmla="*/ 85884 w 233603"/>
                    <a:gd name="connsiteY15" fmla="*/ 57158 h 321679"/>
                    <a:gd name="connsiteX16" fmla="*/ 89318 w 233603"/>
                    <a:gd name="connsiteY16" fmla="*/ 39981 h 321679"/>
                    <a:gd name="connsiteX17" fmla="*/ 89318 w 233603"/>
                    <a:gd name="connsiteY17" fmla="*/ 33111 h 321679"/>
                    <a:gd name="connsiteX18" fmla="*/ 106495 w 233603"/>
                    <a:gd name="connsiteY18" fmla="*/ 19370 h 321679"/>
                    <a:gd name="connsiteX19" fmla="*/ 192379 w 233603"/>
                    <a:gd name="connsiteY19" fmla="*/ 5627 h 321679"/>
                    <a:gd name="connsiteX20" fmla="*/ 202684 w 233603"/>
                    <a:gd name="connsiteY20" fmla="*/ 12498 h 321679"/>
                    <a:gd name="connsiteX21" fmla="*/ 212990 w 233603"/>
                    <a:gd name="connsiteY21" fmla="*/ 22804 h 321679"/>
                    <a:gd name="connsiteX22" fmla="*/ 219861 w 233603"/>
                    <a:gd name="connsiteY22" fmla="*/ 29675 h 321679"/>
                    <a:gd name="connsiteX23" fmla="*/ 223298 w 233603"/>
                    <a:gd name="connsiteY23" fmla="*/ 39981 h 321679"/>
                    <a:gd name="connsiteX24" fmla="*/ 226732 w 233603"/>
                    <a:gd name="connsiteY24" fmla="*/ 50287 h 321679"/>
                    <a:gd name="connsiteX25" fmla="*/ 230167 w 233603"/>
                    <a:gd name="connsiteY25" fmla="*/ 64029 h 321679"/>
                    <a:gd name="connsiteX26" fmla="*/ 233603 w 233603"/>
                    <a:gd name="connsiteY26" fmla="*/ 77770 h 321679"/>
                    <a:gd name="connsiteX27" fmla="*/ 233603 w 233603"/>
                    <a:gd name="connsiteY27" fmla="*/ 91511 h 321679"/>
                    <a:gd name="connsiteX28" fmla="*/ 233603 w 233603"/>
                    <a:gd name="connsiteY28" fmla="*/ 108688 h 321679"/>
                    <a:gd name="connsiteX29" fmla="*/ 230167 w 233603"/>
                    <a:gd name="connsiteY29" fmla="*/ 122430 h 321679"/>
                    <a:gd name="connsiteX30" fmla="*/ 226732 w 233603"/>
                    <a:gd name="connsiteY30" fmla="*/ 139607 h 321679"/>
                    <a:gd name="connsiteX31" fmla="*/ 223298 w 233603"/>
                    <a:gd name="connsiteY31" fmla="*/ 156784 h 321679"/>
                    <a:gd name="connsiteX32" fmla="*/ 219861 w 233603"/>
                    <a:gd name="connsiteY32" fmla="*/ 170525 h 321679"/>
                    <a:gd name="connsiteX33" fmla="*/ 212990 w 233603"/>
                    <a:gd name="connsiteY33" fmla="*/ 184266 h 321679"/>
                    <a:gd name="connsiteX34" fmla="*/ 206121 w 233603"/>
                    <a:gd name="connsiteY34" fmla="*/ 198007 h 321679"/>
                    <a:gd name="connsiteX35" fmla="*/ 206121 w 233603"/>
                    <a:gd name="connsiteY35" fmla="*/ 201443 h 321679"/>
                    <a:gd name="connsiteX36" fmla="*/ 202684 w 233603"/>
                    <a:gd name="connsiteY36" fmla="*/ 208314 h 321679"/>
                    <a:gd name="connsiteX37" fmla="*/ 199250 w 233603"/>
                    <a:gd name="connsiteY37" fmla="*/ 218619 h 321679"/>
                    <a:gd name="connsiteX38" fmla="*/ 192379 w 233603"/>
                    <a:gd name="connsiteY38" fmla="*/ 232361 h 321679"/>
                    <a:gd name="connsiteX39" fmla="*/ 182073 w 233603"/>
                    <a:gd name="connsiteY39" fmla="*/ 246102 h 321679"/>
                    <a:gd name="connsiteX40" fmla="*/ 171768 w 233603"/>
                    <a:gd name="connsiteY40" fmla="*/ 259844 h 321679"/>
                    <a:gd name="connsiteX41" fmla="*/ 161460 w 233603"/>
                    <a:gd name="connsiteY41" fmla="*/ 270150 h 321679"/>
                    <a:gd name="connsiteX42" fmla="*/ 151154 w 233603"/>
                    <a:gd name="connsiteY42" fmla="*/ 280455 h 321679"/>
                    <a:gd name="connsiteX43" fmla="*/ 140849 w 233603"/>
                    <a:gd name="connsiteY43" fmla="*/ 290762 h 321679"/>
                    <a:gd name="connsiteX44" fmla="*/ 127106 w 233603"/>
                    <a:gd name="connsiteY44" fmla="*/ 301068 h 321679"/>
                    <a:gd name="connsiteX45" fmla="*/ 116801 w 233603"/>
                    <a:gd name="connsiteY45" fmla="*/ 307939 h 321679"/>
                    <a:gd name="connsiteX46" fmla="*/ 106495 w 233603"/>
                    <a:gd name="connsiteY46" fmla="*/ 314809 h 321679"/>
                    <a:gd name="connsiteX47" fmla="*/ 96189 w 233603"/>
                    <a:gd name="connsiteY47" fmla="*/ 318244 h 321679"/>
                    <a:gd name="connsiteX48" fmla="*/ 85884 w 233603"/>
                    <a:gd name="connsiteY48" fmla="*/ 321680 h 321679"/>
                    <a:gd name="connsiteX49" fmla="*/ 75576 w 233603"/>
                    <a:gd name="connsiteY49" fmla="*/ 321680 h 321679"/>
                    <a:gd name="connsiteX50" fmla="*/ 65270 w 233603"/>
                    <a:gd name="connsiteY50" fmla="*/ 321680 h 321679"/>
                    <a:gd name="connsiteX51" fmla="*/ 54965 w 233603"/>
                    <a:gd name="connsiteY51" fmla="*/ 318244 h 321679"/>
                    <a:gd name="connsiteX52" fmla="*/ 44659 w 233603"/>
                    <a:gd name="connsiteY52" fmla="*/ 314809 h 321679"/>
                    <a:gd name="connsiteX53" fmla="*/ 0 w 233603"/>
                    <a:gd name="connsiteY53" fmla="*/ 239232 h 32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33603" h="321679">
                      <a:moveTo>
                        <a:pt x="0" y="239232"/>
                      </a:moveTo>
                      <a:cubicBezTo>
                        <a:pt x="0" y="232361"/>
                        <a:pt x="0" y="225491"/>
                        <a:pt x="0" y="215184"/>
                      </a:cubicBezTo>
                      <a:cubicBezTo>
                        <a:pt x="3435" y="215184"/>
                        <a:pt x="3435" y="211748"/>
                        <a:pt x="6869" y="211748"/>
                      </a:cubicBezTo>
                      <a:cubicBezTo>
                        <a:pt x="10306" y="208314"/>
                        <a:pt x="13740" y="204878"/>
                        <a:pt x="17177" y="201443"/>
                      </a:cubicBezTo>
                      <a:cubicBezTo>
                        <a:pt x="20611" y="198007"/>
                        <a:pt x="24046" y="194572"/>
                        <a:pt x="27482" y="191137"/>
                      </a:cubicBezTo>
                      <a:cubicBezTo>
                        <a:pt x="30917" y="187701"/>
                        <a:pt x="34354" y="180830"/>
                        <a:pt x="37788" y="177395"/>
                      </a:cubicBezTo>
                      <a:cubicBezTo>
                        <a:pt x="41223" y="173960"/>
                        <a:pt x="44659" y="167089"/>
                        <a:pt x="48094" y="163654"/>
                      </a:cubicBezTo>
                      <a:cubicBezTo>
                        <a:pt x="51530" y="160218"/>
                        <a:pt x="54965" y="156784"/>
                        <a:pt x="54965" y="149912"/>
                      </a:cubicBezTo>
                      <a:cubicBezTo>
                        <a:pt x="58399" y="146477"/>
                        <a:pt x="58399" y="143041"/>
                        <a:pt x="58399" y="139607"/>
                      </a:cubicBezTo>
                      <a:cubicBezTo>
                        <a:pt x="58399" y="136171"/>
                        <a:pt x="61836" y="136171"/>
                        <a:pt x="61836" y="132736"/>
                      </a:cubicBezTo>
                      <a:cubicBezTo>
                        <a:pt x="61836" y="132736"/>
                        <a:pt x="61836" y="129300"/>
                        <a:pt x="61836" y="129300"/>
                      </a:cubicBezTo>
                      <a:cubicBezTo>
                        <a:pt x="65270" y="125865"/>
                        <a:pt x="65270" y="122430"/>
                        <a:pt x="68707" y="118994"/>
                      </a:cubicBezTo>
                      <a:cubicBezTo>
                        <a:pt x="72142" y="112123"/>
                        <a:pt x="72142" y="108688"/>
                        <a:pt x="75576" y="101818"/>
                      </a:cubicBezTo>
                      <a:cubicBezTo>
                        <a:pt x="79013" y="94947"/>
                        <a:pt x="79013" y="91511"/>
                        <a:pt x="79013" y="88077"/>
                      </a:cubicBezTo>
                      <a:cubicBezTo>
                        <a:pt x="82447" y="81205"/>
                        <a:pt x="82447" y="77770"/>
                        <a:pt x="82447" y="70900"/>
                      </a:cubicBezTo>
                      <a:cubicBezTo>
                        <a:pt x="82447" y="64029"/>
                        <a:pt x="85884" y="60593"/>
                        <a:pt x="85884" y="57158"/>
                      </a:cubicBezTo>
                      <a:cubicBezTo>
                        <a:pt x="85884" y="50287"/>
                        <a:pt x="85884" y="46852"/>
                        <a:pt x="89318" y="39981"/>
                      </a:cubicBezTo>
                      <a:cubicBezTo>
                        <a:pt x="89318" y="36546"/>
                        <a:pt x="89318" y="36546"/>
                        <a:pt x="89318" y="33111"/>
                      </a:cubicBezTo>
                      <a:cubicBezTo>
                        <a:pt x="96189" y="29675"/>
                        <a:pt x="99624" y="22804"/>
                        <a:pt x="106495" y="19370"/>
                      </a:cubicBezTo>
                      <a:cubicBezTo>
                        <a:pt x="140849" y="-1243"/>
                        <a:pt x="168331" y="-4678"/>
                        <a:pt x="192379" y="5627"/>
                      </a:cubicBezTo>
                      <a:cubicBezTo>
                        <a:pt x="195813" y="9063"/>
                        <a:pt x="199250" y="9063"/>
                        <a:pt x="202684" y="12498"/>
                      </a:cubicBezTo>
                      <a:cubicBezTo>
                        <a:pt x="209556" y="15934"/>
                        <a:pt x="212990" y="19370"/>
                        <a:pt x="212990" y="22804"/>
                      </a:cubicBezTo>
                      <a:cubicBezTo>
                        <a:pt x="216427" y="26240"/>
                        <a:pt x="216427" y="29675"/>
                        <a:pt x="219861" y="29675"/>
                      </a:cubicBezTo>
                      <a:cubicBezTo>
                        <a:pt x="219861" y="33111"/>
                        <a:pt x="223298" y="36546"/>
                        <a:pt x="223298" y="39981"/>
                      </a:cubicBezTo>
                      <a:cubicBezTo>
                        <a:pt x="226732" y="43416"/>
                        <a:pt x="226732" y="46852"/>
                        <a:pt x="226732" y="50287"/>
                      </a:cubicBezTo>
                      <a:cubicBezTo>
                        <a:pt x="226732" y="53723"/>
                        <a:pt x="230167" y="60593"/>
                        <a:pt x="230167" y="64029"/>
                      </a:cubicBezTo>
                      <a:cubicBezTo>
                        <a:pt x="230167" y="70900"/>
                        <a:pt x="230167" y="74334"/>
                        <a:pt x="233603" y="77770"/>
                      </a:cubicBezTo>
                      <a:cubicBezTo>
                        <a:pt x="233603" y="81205"/>
                        <a:pt x="233603" y="88077"/>
                        <a:pt x="233603" y="91511"/>
                      </a:cubicBezTo>
                      <a:cubicBezTo>
                        <a:pt x="233603" y="98382"/>
                        <a:pt x="233603" y="101818"/>
                        <a:pt x="233603" y="108688"/>
                      </a:cubicBezTo>
                      <a:cubicBezTo>
                        <a:pt x="233603" y="112123"/>
                        <a:pt x="233603" y="118994"/>
                        <a:pt x="230167" y="122430"/>
                      </a:cubicBezTo>
                      <a:cubicBezTo>
                        <a:pt x="230167" y="129300"/>
                        <a:pt x="226732" y="132736"/>
                        <a:pt x="226732" y="139607"/>
                      </a:cubicBezTo>
                      <a:cubicBezTo>
                        <a:pt x="226732" y="146477"/>
                        <a:pt x="223298" y="149912"/>
                        <a:pt x="223298" y="156784"/>
                      </a:cubicBezTo>
                      <a:cubicBezTo>
                        <a:pt x="219861" y="163654"/>
                        <a:pt x="219861" y="167089"/>
                        <a:pt x="219861" y="170525"/>
                      </a:cubicBezTo>
                      <a:cubicBezTo>
                        <a:pt x="216427" y="177395"/>
                        <a:pt x="216427" y="180830"/>
                        <a:pt x="212990" y="184266"/>
                      </a:cubicBezTo>
                      <a:cubicBezTo>
                        <a:pt x="209556" y="191137"/>
                        <a:pt x="209556" y="194572"/>
                        <a:pt x="206121" y="198007"/>
                      </a:cubicBezTo>
                      <a:cubicBezTo>
                        <a:pt x="206121" y="198007"/>
                        <a:pt x="206121" y="201443"/>
                        <a:pt x="206121" y="201443"/>
                      </a:cubicBezTo>
                      <a:cubicBezTo>
                        <a:pt x="206121" y="204878"/>
                        <a:pt x="202684" y="204878"/>
                        <a:pt x="202684" y="208314"/>
                      </a:cubicBezTo>
                      <a:cubicBezTo>
                        <a:pt x="202684" y="211748"/>
                        <a:pt x="199250" y="215184"/>
                        <a:pt x="199250" y="218619"/>
                      </a:cubicBezTo>
                      <a:cubicBezTo>
                        <a:pt x="195813" y="222055"/>
                        <a:pt x="195813" y="225491"/>
                        <a:pt x="192379" y="232361"/>
                      </a:cubicBezTo>
                      <a:cubicBezTo>
                        <a:pt x="188944" y="235796"/>
                        <a:pt x="185508" y="242667"/>
                        <a:pt x="182073" y="246102"/>
                      </a:cubicBezTo>
                      <a:cubicBezTo>
                        <a:pt x="178637" y="249537"/>
                        <a:pt x="175202" y="252973"/>
                        <a:pt x="171768" y="259844"/>
                      </a:cubicBezTo>
                      <a:cubicBezTo>
                        <a:pt x="168331" y="263279"/>
                        <a:pt x="164896" y="266714"/>
                        <a:pt x="161460" y="270150"/>
                      </a:cubicBezTo>
                      <a:cubicBezTo>
                        <a:pt x="158025" y="273585"/>
                        <a:pt x="154591" y="277021"/>
                        <a:pt x="151154" y="280455"/>
                      </a:cubicBezTo>
                      <a:cubicBezTo>
                        <a:pt x="147720" y="283891"/>
                        <a:pt x="144283" y="287326"/>
                        <a:pt x="140849" y="290762"/>
                      </a:cubicBezTo>
                      <a:cubicBezTo>
                        <a:pt x="137414" y="294198"/>
                        <a:pt x="133977" y="297632"/>
                        <a:pt x="127106" y="301068"/>
                      </a:cubicBezTo>
                      <a:cubicBezTo>
                        <a:pt x="123672" y="304503"/>
                        <a:pt x="120237" y="304503"/>
                        <a:pt x="116801" y="307939"/>
                      </a:cubicBezTo>
                      <a:cubicBezTo>
                        <a:pt x="113366" y="311374"/>
                        <a:pt x="109930" y="311374"/>
                        <a:pt x="106495" y="314809"/>
                      </a:cubicBezTo>
                      <a:cubicBezTo>
                        <a:pt x="103061" y="318244"/>
                        <a:pt x="99624" y="318244"/>
                        <a:pt x="96189" y="318244"/>
                      </a:cubicBezTo>
                      <a:cubicBezTo>
                        <a:pt x="92753" y="318244"/>
                        <a:pt x="89318" y="321680"/>
                        <a:pt x="85884" y="321680"/>
                      </a:cubicBezTo>
                      <a:cubicBezTo>
                        <a:pt x="82447" y="321680"/>
                        <a:pt x="79013" y="321680"/>
                        <a:pt x="75576" y="321680"/>
                      </a:cubicBezTo>
                      <a:cubicBezTo>
                        <a:pt x="72142" y="321680"/>
                        <a:pt x="68707" y="321680"/>
                        <a:pt x="65270" y="321680"/>
                      </a:cubicBezTo>
                      <a:cubicBezTo>
                        <a:pt x="61836" y="321680"/>
                        <a:pt x="58399" y="321680"/>
                        <a:pt x="54965" y="318244"/>
                      </a:cubicBezTo>
                      <a:cubicBezTo>
                        <a:pt x="51530" y="318244"/>
                        <a:pt x="48094" y="314809"/>
                        <a:pt x="44659" y="314809"/>
                      </a:cubicBezTo>
                      <a:cubicBezTo>
                        <a:pt x="17177" y="304503"/>
                        <a:pt x="0" y="277021"/>
                        <a:pt x="0" y="239232"/>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94" name="Freeform: Shape 393">
                  <a:extLst>
                    <a:ext uri="{FF2B5EF4-FFF2-40B4-BE49-F238E27FC236}">
                      <a16:creationId xmlns:a16="http://schemas.microsoft.com/office/drawing/2014/main" id="{AE83C38E-BD11-49AB-B21F-59F50F348E8B}"/>
                    </a:ext>
                  </a:extLst>
                </p:cNvPr>
                <p:cNvSpPr/>
                <p:nvPr/>
              </p:nvSpPr>
              <p:spPr>
                <a:xfrm>
                  <a:off x="20175754" y="8732659"/>
                  <a:ext cx="185507" cy="178638"/>
                </a:xfrm>
                <a:custGeom>
                  <a:avLst/>
                  <a:gdLst>
                    <a:gd name="connsiteX0" fmla="*/ 20611 w 185507"/>
                    <a:gd name="connsiteY0" fmla="*/ 133979 h 178638"/>
                    <a:gd name="connsiteX1" fmla="*/ 17177 w 185507"/>
                    <a:gd name="connsiteY1" fmla="*/ 68708 h 178638"/>
                    <a:gd name="connsiteX2" fmla="*/ 0 w 185507"/>
                    <a:gd name="connsiteY2" fmla="*/ 58401 h 178638"/>
                    <a:gd name="connsiteX3" fmla="*/ 41223 w 185507"/>
                    <a:gd name="connsiteY3" fmla="*/ 0 h 178638"/>
                    <a:gd name="connsiteX4" fmla="*/ 185508 w 185507"/>
                    <a:gd name="connsiteY4" fmla="*/ 72142 h 178638"/>
                    <a:gd name="connsiteX5" fmla="*/ 109930 w 185507"/>
                    <a:gd name="connsiteY5" fmla="*/ 178638 h 17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507" h="178638">
                      <a:moveTo>
                        <a:pt x="20611" y="133979"/>
                      </a:moveTo>
                      <a:lnTo>
                        <a:pt x="17177" y="68708"/>
                      </a:lnTo>
                      <a:lnTo>
                        <a:pt x="0" y="58401"/>
                      </a:lnTo>
                      <a:lnTo>
                        <a:pt x="41223" y="0"/>
                      </a:lnTo>
                      <a:lnTo>
                        <a:pt x="185508" y="72142"/>
                      </a:lnTo>
                      <a:lnTo>
                        <a:pt x="109930" y="178638"/>
                      </a:lnTo>
                      <a:close/>
                    </a:path>
                  </a:pathLst>
                </a:custGeom>
                <a:solidFill>
                  <a:srgbClr val="6380C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95" name="Freeform: Shape 394">
                  <a:extLst>
                    <a:ext uri="{FF2B5EF4-FFF2-40B4-BE49-F238E27FC236}">
                      <a16:creationId xmlns:a16="http://schemas.microsoft.com/office/drawing/2014/main" id="{96292606-2CA0-42B8-B1FE-3ECF255E6BB1}"/>
                    </a:ext>
                  </a:extLst>
                </p:cNvPr>
                <p:cNvSpPr/>
                <p:nvPr/>
              </p:nvSpPr>
              <p:spPr>
                <a:xfrm>
                  <a:off x="20196365" y="8866638"/>
                  <a:ext cx="89318" cy="44659"/>
                </a:xfrm>
                <a:custGeom>
                  <a:avLst/>
                  <a:gdLst>
                    <a:gd name="connsiteX0" fmla="*/ 89318 w 89318"/>
                    <a:gd name="connsiteY0" fmla="*/ 44659 h 44659"/>
                    <a:gd name="connsiteX1" fmla="*/ 85884 w 89318"/>
                    <a:gd name="connsiteY1" fmla="*/ 44659 h 44659"/>
                    <a:gd name="connsiteX2" fmla="*/ 72142 w 89318"/>
                    <a:gd name="connsiteY2" fmla="*/ 41224 h 44659"/>
                    <a:gd name="connsiteX3" fmla="*/ 61836 w 89318"/>
                    <a:gd name="connsiteY3" fmla="*/ 37789 h 44659"/>
                    <a:gd name="connsiteX4" fmla="*/ 51530 w 89318"/>
                    <a:gd name="connsiteY4" fmla="*/ 37789 h 44659"/>
                    <a:gd name="connsiteX5" fmla="*/ 30919 w 89318"/>
                    <a:gd name="connsiteY5" fmla="*/ 37789 h 44659"/>
                    <a:gd name="connsiteX6" fmla="*/ 27482 w 89318"/>
                    <a:gd name="connsiteY6" fmla="*/ 37789 h 44659"/>
                    <a:gd name="connsiteX7" fmla="*/ 6871 w 89318"/>
                    <a:gd name="connsiteY7" fmla="*/ 41224 h 44659"/>
                    <a:gd name="connsiteX8" fmla="*/ 3435 w 89318"/>
                    <a:gd name="connsiteY8" fmla="*/ 41224 h 44659"/>
                    <a:gd name="connsiteX9" fmla="*/ 0 w 89318"/>
                    <a:gd name="connsiteY9" fmla="*/ 0 h 44659"/>
                    <a:gd name="connsiteX10" fmla="*/ 89318 w 89318"/>
                    <a:gd name="connsiteY10" fmla="*/ 44659 h 4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318" h="44659">
                      <a:moveTo>
                        <a:pt x="89318" y="44659"/>
                      </a:moveTo>
                      <a:lnTo>
                        <a:pt x="85884" y="44659"/>
                      </a:lnTo>
                      <a:cubicBezTo>
                        <a:pt x="82449" y="44659"/>
                        <a:pt x="75578" y="41224"/>
                        <a:pt x="72142" y="41224"/>
                      </a:cubicBezTo>
                      <a:cubicBezTo>
                        <a:pt x="68707" y="41224"/>
                        <a:pt x="65272" y="41224"/>
                        <a:pt x="61836" y="37789"/>
                      </a:cubicBezTo>
                      <a:cubicBezTo>
                        <a:pt x="58401" y="37789"/>
                        <a:pt x="54965" y="37789"/>
                        <a:pt x="51530" y="37789"/>
                      </a:cubicBezTo>
                      <a:cubicBezTo>
                        <a:pt x="44659" y="37789"/>
                        <a:pt x="37788" y="37789"/>
                        <a:pt x="30919" y="37789"/>
                      </a:cubicBezTo>
                      <a:cubicBezTo>
                        <a:pt x="30919" y="37789"/>
                        <a:pt x="30919" y="37789"/>
                        <a:pt x="27482" y="37789"/>
                      </a:cubicBezTo>
                      <a:cubicBezTo>
                        <a:pt x="20611" y="37789"/>
                        <a:pt x="13742" y="41224"/>
                        <a:pt x="6871" y="41224"/>
                      </a:cubicBezTo>
                      <a:lnTo>
                        <a:pt x="3435" y="41224"/>
                      </a:lnTo>
                      <a:lnTo>
                        <a:pt x="0" y="0"/>
                      </a:lnTo>
                      <a:lnTo>
                        <a:pt x="89318" y="44659"/>
                      </a:ln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96" name="Freeform: Shape 395">
                  <a:extLst>
                    <a:ext uri="{FF2B5EF4-FFF2-40B4-BE49-F238E27FC236}">
                      <a16:creationId xmlns:a16="http://schemas.microsoft.com/office/drawing/2014/main" id="{B56D13D9-CED8-45A7-A3EB-2F451191F123}"/>
                    </a:ext>
                  </a:extLst>
                </p:cNvPr>
                <p:cNvSpPr/>
                <p:nvPr/>
              </p:nvSpPr>
              <p:spPr>
                <a:xfrm>
                  <a:off x="19722287" y="9430035"/>
                  <a:ext cx="223297" cy="161461"/>
                </a:xfrm>
                <a:custGeom>
                  <a:avLst/>
                  <a:gdLst>
                    <a:gd name="connsiteX0" fmla="*/ 147720 w 223297"/>
                    <a:gd name="connsiteY0" fmla="*/ 75578 h 161461"/>
                    <a:gd name="connsiteX1" fmla="*/ 151154 w 223297"/>
                    <a:gd name="connsiteY1" fmla="*/ 79013 h 161461"/>
                    <a:gd name="connsiteX2" fmla="*/ 168331 w 223297"/>
                    <a:gd name="connsiteY2" fmla="*/ 109932 h 161461"/>
                    <a:gd name="connsiteX3" fmla="*/ 178639 w 223297"/>
                    <a:gd name="connsiteY3" fmla="*/ 123673 h 161461"/>
                    <a:gd name="connsiteX4" fmla="*/ 202684 w 223297"/>
                    <a:gd name="connsiteY4" fmla="*/ 147720 h 161461"/>
                    <a:gd name="connsiteX5" fmla="*/ 223298 w 223297"/>
                    <a:gd name="connsiteY5" fmla="*/ 161462 h 161461"/>
                    <a:gd name="connsiteX6" fmla="*/ 79013 w 223297"/>
                    <a:gd name="connsiteY6" fmla="*/ 89319 h 161461"/>
                    <a:gd name="connsiteX7" fmla="*/ 58401 w 223297"/>
                    <a:gd name="connsiteY7" fmla="*/ 75578 h 161461"/>
                    <a:gd name="connsiteX8" fmla="*/ 54965 w 223297"/>
                    <a:gd name="connsiteY8" fmla="*/ 72143 h 161461"/>
                    <a:gd name="connsiteX9" fmla="*/ 37788 w 223297"/>
                    <a:gd name="connsiteY9" fmla="*/ 54966 h 161461"/>
                    <a:gd name="connsiteX10" fmla="*/ 34354 w 223297"/>
                    <a:gd name="connsiteY10" fmla="*/ 51530 h 161461"/>
                    <a:gd name="connsiteX11" fmla="*/ 30917 w 223297"/>
                    <a:gd name="connsiteY11" fmla="*/ 44659 h 161461"/>
                    <a:gd name="connsiteX12" fmla="*/ 24048 w 223297"/>
                    <a:gd name="connsiteY12" fmla="*/ 34354 h 161461"/>
                    <a:gd name="connsiteX13" fmla="*/ 17177 w 223297"/>
                    <a:gd name="connsiteY13" fmla="*/ 27482 h 161461"/>
                    <a:gd name="connsiteX14" fmla="*/ 13740 w 223297"/>
                    <a:gd name="connsiteY14" fmla="*/ 24048 h 161461"/>
                    <a:gd name="connsiteX15" fmla="*/ 3435 w 223297"/>
                    <a:gd name="connsiteY15" fmla="*/ 6871 h 161461"/>
                    <a:gd name="connsiteX16" fmla="*/ 3435 w 223297"/>
                    <a:gd name="connsiteY16" fmla="*/ 3436 h 161461"/>
                    <a:gd name="connsiteX17" fmla="*/ 0 w 223297"/>
                    <a:gd name="connsiteY17" fmla="*/ 0 h 161461"/>
                    <a:gd name="connsiteX18" fmla="*/ 147720 w 223297"/>
                    <a:gd name="connsiteY18" fmla="*/ 75578 h 1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3297" h="161461">
                      <a:moveTo>
                        <a:pt x="147720" y="75578"/>
                      </a:moveTo>
                      <a:lnTo>
                        <a:pt x="151154" y="79013"/>
                      </a:lnTo>
                      <a:cubicBezTo>
                        <a:pt x="154591" y="89319"/>
                        <a:pt x="161462" y="99625"/>
                        <a:pt x="168331" y="109932"/>
                      </a:cubicBezTo>
                      <a:cubicBezTo>
                        <a:pt x="171768" y="113366"/>
                        <a:pt x="175202" y="120237"/>
                        <a:pt x="178639" y="123673"/>
                      </a:cubicBezTo>
                      <a:cubicBezTo>
                        <a:pt x="185508" y="133978"/>
                        <a:pt x="192379" y="140850"/>
                        <a:pt x="202684" y="147720"/>
                      </a:cubicBezTo>
                      <a:cubicBezTo>
                        <a:pt x="209556" y="154591"/>
                        <a:pt x="216427" y="158026"/>
                        <a:pt x="223298" y="161462"/>
                      </a:cubicBezTo>
                      <a:lnTo>
                        <a:pt x="79013" y="89319"/>
                      </a:lnTo>
                      <a:cubicBezTo>
                        <a:pt x="72142" y="85884"/>
                        <a:pt x="65270" y="79013"/>
                        <a:pt x="58401" y="75578"/>
                      </a:cubicBezTo>
                      <a:cubicBezTo>
                        <a:pt x="58401" y="75578"/>
                        <a:pt x="54965" y="72143"/>
                        <a:pt x="54965" y="72143"/>
                      </a:cubicBezTo>
                      <a:cubicBezTo>
                        <a:pt x="48094" y="65271"/>
                        <a:pt x="44659" y="61836"/>
                        <a:pt x="37788" y="54966"/>
                      </a:cubicBezTo>
                      <a:cubicBezTo>
                        <a:pt x="37788" y="54966"/>
                        <a:pt x="34354" y="51530"/>
                        <a:pt x="34354" y="51530"/>
                      </a:cubicBezTo>
                      <a:cubicBezTo>
                        <a:pt x="34354" y="48095"/>
                        <a:pt x="30917" y="48095"/>
                        <a:pt x="30917" y="44659"/>
                      </a:cubicBezTo>
                      <a:cubicBezTo>
                        <a:pt x="27482" y="41225"/>
                        <a:pt x="27482" y="37789"/>
                        <a:pt x="24048" y="34354"/>
                      </a:cubicBezTo>
                      <a:cubicBezTo>
                        <a:pt x="20611" y="30918"/>
                        <a:pt x="20611" y="27482"/>
                        <a:pt x="17177" y="27482"/>
                      </a:cubicBezTo>
                      <a:cubicBezTo>
                        <a:pt x="17177" y="27482"/>
                        <a:pt x="17177" y="24048"/>
                        <a:pt x="13740" y="24048"/>
                      </a:cubicBezTo>
                      <a:cubicBezTo>
                        <a:pt x="10306" y="17177"/>
                        <a:pt x="6871" y="13741"/>
                        <a:pt x="3435" y="6871"/>
                      </a:cubicBezTo>
                      <a:cubicBezTo>
                        <a:pt x="3435" y="6871"/>
                        <a:pt x="3435" y="3436"/>
                        <a:pt x="3435" y="3436"/>
                      </a:cubicBezTo>
                      <a:lnTo>
                        <a:pt x="0" y="0"/>
                      </a:lnTo>
                      <a:lnTo>
                        <a:pt x="147720" y="75578"/>
                      </a:ln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97" name="Freeform: Shape 396">
                  <a:extLst>
                    <a:ext uri="{FF2B5EF4-FFF2-40B4-BE49-F238E27FC236}">
                      <a16:creationId xmlns:a16="http://schemas.microsoft.com/office/drawing/2014/main" id="{475084DB-50BA-41DB-9B50-57A6BD217771}"/>
                    </a:ext>
                  </a:extLst>
                </p:cNvPr>
                <p:cNvSpPr/>
                <p:nvPr/>
              </p:nvSpPr>
              <p:spPr>
                <a:xfrm>
                  <a:off x="19729158" y="9330410"/>
                  <a:ext cx="216426" cy="175203"/>
                </a:xfrm>
                <a:custGeom>
                  <a:avLst/>
                  <a:gdLst>
                    <a:gd name="connsiteX0" fmla="*/ 72142 w 216426"/>
                    <a:gd name="connsiteY0" fmla="*/ 0 h 175203"/>
                    <a:gd name="connsiteX1" fmla="*/ 216427 w 216426"/>
                    <a:gd name="connsiteY1" fmla="*/ 68707 h 175203"/>
                    <a:gd name="connsiteX2" fmla="*/ 140849 w 216426"/>
                    <a:gd name="connsiteY2" fmla="*/ 175203 h 175203"/>
                    <a:gd name="connsiteX3" fmla="*/ 0 w 216426"/>
                    <a:gd name="connsiteY3" fmla="*/ 106496 h 175203"/>
                  </a:gdLst>
                  <a:ahLst/>
                  <a:cxnLst>
                    <a:cxn ang="0">
                      <a:pos x="connsiteX0" y="connsiteY0"/>
                    </a:cxn>
                    <a:cxn ang="0">
                      <a:pos x="connsiteX1" y="connsiteY1"/>
                    </a:cxn>
                    <a:cxn ang="0">
                      <a:pos x="connsiteX2" y="connsiteY2"/>
                    </a:cxn>
                    <a:cxn ang="0">
                      <a:pos x="connsiteX3" y="connsiteY3"/>
                    </a:cxn>
                  </a:cxnLst>
                  <a:rect l="l" t="t" r="r" b="b"/>
                  <a:pathLst>
                    <a:path w="216426" h="175203">
                      <a:moveTo>
                        <a:pt x="72142" y="0"/>
                      </a:moveTo>
                      <a:lnTo>
                        <a:pt x="216427" y="68707"/>
                      </a:lnTo>
                      <a:lnTo>
                        <a:pt x="140849" y="175203"/>
                      </a:lnTo>
                      <a:lnTo>
                        <a:pt x="0" y="106496"/>
                      </a:lnTo>
                      <a:close/>
                    </a:path>
                  </a:pathLst>
                </a:custGeom>
                <a:solidFill>
                  <a:srgbClr val="6380C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98" name="Freeform: Shape 397">
                  <a:extLst>
                    <a:ext uri="{FF2B5EF4-FFF2-40B4-BE49-F238E27FC236}">
                      <a16:creationId xmlns:a16="http://schemas.microsoft.com/office/drawing/2014/main" id="{03E67370-7510-4421-B486-811BC17A2830}"/>
                    </a:ext>
                  </a:extLst>
                </p:cNvPr>
                <p:cNvSpPr/>
                <p:nvPr/>
              </p:nvSpPr>
              <p:spPr>
                <a:xfrm>
                  <a:off x="20254766" y="9199866"/>
                  <a:ext cx="4961" cy="13742"/>
                </a:xfrm>
                <a:custGeom>
                  <a:avLst/>
                  <a:gdLst>
                    <a:gd name="connsiteX0" fmla="*/ 3435 w 4961"/>
                    <a:gd name="connsiteY0" fmla="*/ 3436 h 13742"/>
                    <a:gd name="connsiteX1" fmla="*/ 0 w 4961"/>
                    <a:gd name="connsiteY1" fmla="*/ 10307 h 13742"/>
                    <a:gd name="connsiteX2" fmla="*/ 0 w 4961"/>
                    <a:gd name="connsiteY2" fmla="*/ 13742 h 13742"/>
                    <a:gd name="connsiteX3" fmla="*/ 3435 w 4961"/>
                    <a:gd name="connsiteY3" fmla="*/ 0 h 13742"/>
                    <a:gd name="connsiteX4" fmla="*/ 3435 w 4961"/>
                    <a:gd name="connsiteY4" fmla="*/ 3436 h 13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1" h="13742">
                      <a:moveTo>
                        <a:pt x="3435" y="3436"/>
                      </a:moveTo>
                      <a:cubicBezTo>
                        <a:pt x="3435" y="6871"/>
                        <a:pt x="3435" y="6871"/>
                        <a:pt x="0" y="10307"/>
                      </a:cubicBezTo>
                      <a:cubicBezTo>
                        <a:pt x="0" y="10307"/>
                        <a:pt x="0" y="13742"/>
                        <a:pt x="0" y="13742"/>
                      </a:cubicBezTo>
                      <a:cubicBezTo>
                        <a:pt x="0" y="10307"/>
                        <a:pt x="3435" y="3436"/>
                        <a:pt x="3435" y="0"/>
                      </a:cubicBezTo>
                      <a:cubicBezTo>
                        <a:pt x="6871" y="0"/>
                        <a:pt x="3435" y="0"/>
                        <a:pt x="3435" y="3436"/>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399" name="Freeform: Shape 398">
                  <a:extLst>
                    <a:ext uri="{FF2B5EF4-FFF2-40B4-BE49-F238E27FC236}">
                      <a16:creationId xmlns:a16="http://schemas.microsoft.com/office/drawing/2014/main" id="{C4FC9CF5-6AF7-4F91-AA26-F4A77DE4FB5C}"/>
                    </a:ext>
                  </a:extLst>
                </p:cNvPr>
                <p:cNvSpPr/>
                <p:nvPr/>
              </p:nvSpPr>
              <p:spPr>
                <a:xfrm>
                  <a:off x="20241024" y="9230785"/>
                  <a:ext cx="6871" cy="10305"/>
                </a:xfrm>
                <a:custGeom>
                  <a:avLst/>
                  <a:gdLst>
                    <a:gd name="connsiteX0" fmla="*/ 6871 w 6871"/>
                    <a:gd name="connsiteY0" fmla="*/ 0 h 10305"/>
                    <a:gd name="connsiteX1" fmla="*/ 3437 w 6871"/>
                    <a:gd name="connsiteY1" fmla="*/ 3435 h 10305"/>
                    <a:gd name="connsiteX2" fmla="*/ 0 w 6871"/>
                    <a:gd name="connsiteY2" fmla="*/ 10306 h 10305"/>
                    <a:gd name="connsiteX3" fmla="*/ 6871 w 6871"/>
                    <a:gd name="connsiteY3" fmla="*/ 0 h 10305"/>
                  </a:gdLst>
                  <a:ahLst/>
                  <a:cxnLst>
                    <a:cxn ang="0">
                      <a:pos x="connsiteX0" y="connsiteY0"/>
                    </a:cxn>
                    <a:cxn ang="0">
                      <a:pos x="connsiteX1" y="connsiteY1"/>
                    </a:cxn>
                    <a:cxn ang="0">
                      <a:pos x="connsiteX2" y="connsiteY2"/>
                    </a:cxn>
                    <a:cxn ang="0">
                      <a:pos x="connsiteX3" y="connsiteY3"/>
                    </a:cxn>
                  </a:cxnLst>
                  <a:rect l="l" t="t" r="r" b="b"/>
                  <a:pathLst>
                    <a:path w="6871" h="10305">
                      <a:moveTo>
                        <a:pt x="6871" y="0"/>
                      </a:moveTo>
                      <a:cubicBezTo>
                        <a:pt x="6871" y="0"/>
                        <a:pt x="6871" y="3435"/>
                        <a:pt x="3437" y="3435"/>
                      </a:cubicBezTo>
                      <a:cubicBezTo>
                        <a:pt x="3437" y="6870"/>
                        <a:pt x="0" y="6870"/>
                        <a:pt x="0" y="10306"/>
                      </a:cubicBezTo>
                      <a:cubicBezTo>
                        <a:pt x="3437" y="6870"/>
                        <a:pt x="6871" y="3435"/>
                        <a:pt x="6871"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00" name="Freeform: Shape 399">
                  <a:extLst>
                    <a:ext uri="{FF2B5EF4-FFF2-40B4-BE49-F238E27FC236}">
                      <a16:creationId xmlns:a16="http://schemas.microsoft.com/office/drawing/2014/main" id="{700397AE-2430-4D29-A146-4A6FD7903EB4}"/>
                    </a:ext>
                  </a:extLst>
                </p:cNvPr>
                <p:cNvSpPr/>
                <p:nvPr/>
              </p:nvSpPr>
              <p:spPr>
                <a:xfrm>
                  <a:off x="20261637" y="9182690"/>
                  <a:ext cx="3434" cy="13742"/>
                </a:xfrm>
                <a:custGeom>
                  <a:avLst/>
                  <a:gdLst>
                    <a:gd name="connsiteX0" fmla="*/ 3435 w 3434"/>
                    <a:gd name="connsiteY0" fmla="*/ 0 h 13742"/>
                    <a:gd name="connsiteX1" fmla="*/ 3435 w 3434"/>
                    <a:gd name="connsiteY1" fmla="*/ 6871 h 13742"/>
                    <a:gd name="connsiteX2" fmla="*/ 0 w 3434"/>
                    <a:gd name="connsiteY2" fmla="*/ 13742 h 13742"/>
                    <a:gd name="connsiteX3" fmla="*/ 3435 w 3434"/>
                    <a:gd name="connsiteY3" fmla="*/ 0 h 13742"/>
                  </a:gdLst>
                  <a:ahLst/>
                  <a:cxnLst>
                    <a:cxn ang="0">
                      <a:pos x="connsiteX0" y="connsiteY0"/>
                    </a:cxn>
                    <a:cxn ang="0">
                      <a:pos x="connsiteX1" y="connsiteY1"/>
                    </a:cxn>
                    <a:cxn ang="0">
                      <a:pos x="connsiteX2" y="connsiteY2"/>
                    </a:cxn>
                    <a:cxn ang="0">
                      <a:pos x="connsiteX3" y="connsiteY3"/>
                    </a:cxn>
                  </a:cxnLst>
                  <a:rect l="l" t="t" r="r" b="b"/>
                  <a:pathLst>
                    <a:path w="3434" h="13742">
                      <a:moveTo>
                        <a:pt x="3435" y="0"/>
                      </a:moveTo>
                      <a:cubicBezTo>
                        <a:pt x="3435" y="3436"/>
                        <a:pt x="3435" y="3436"/>
                        <a:pt x="3435" y="6871"/>
                      </a:cubicBezTo>
                      <a:cubicBezTo>
                        <a:pt x="3435" y="10307"/>
                        <a:pt x="3435" y="10307"/>
                        <a:pt x="0" y="13742"/>
                      </a:cubicBezTo>
                      <a:cubicBezTo>
                        <a:pt x="0" y="10307"/>
                        <a:pt x="3435" y="3436"/>
                        <a:pt x="3435"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01" name="Freeform: Shape 400">
                  <a:extLst>
                    <a:ext uri="{FF2B5EF4-FFF2-40B4-BE49-F238E27FC236}">
                      <a16:creationId xmlns:a16="http://schemas.microsoft.com/office/drawing/2014/main" id="{B383F784-A97F-4397-A701-E4A55E2B91C5}"/>
                    </a:ext>
                  </a:extLst>
                </p:cNvPr>
                <p:cNvSpPr/>
                <p:nvPr/>
              </p:nvSpPr>
              <p:spPr>
                <a:xfrm>
                  <a:off x="20186059" y="9309798"/>
                  <a:ext cx="10305" cy="10305"/>
                </a:xfrm>
                <a:custGeom>
                  <a:avLst/>
                  <a:gdLst>
                    <a:gd name="connsiteX0" fmla="*/ 10306 w 10305"/>
                    <a:gd name="connsiteY0" fmla="*/ 0 h 10305"/>
                    <a:gd name="connsiteX1" fmla="*/ 10306 w 10305"/>
                    <a:gd name="connsiteY1" fmla="*/ 0 h 10305"/>
                    <a:gd name="connsiteX2" fmla="*/ 3435 w 10305"/>
                    <a:gd name="connsiteY2" fmla="*/ 6871 h 10305"/>
                    <a:gd name="connsiteX3" fmla="*/ 0 w 10305"/>
                    <a:gd name="connsiteY3" fmla="*/ 10306 h 10305"/>
                    <a:gd name="connsiteX4" fmla="*/ 10306 w 10305"/>
                    <a:gd name="connsiteY4" fmla="*/ 0 h 1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 h="10305">
                      <a:moveTo>
                        <a:pt x="10306" y="0"/>
                      </a:moveTo>
                      <a:cubicBezTo>
                        <a:pt x="10306" y="3436"/>
                        <a:pt x="10306" y="3436"/>
                        <a:pt x="10306" y="0"/>
                      </a:cubicBezTo>
                      <a:cubicBezTo>
                        <a:pt x="6871" y="3436"/>
                        <a:pt x="3435" y="6871"/>
                        <a:pt x="3435" y="6871"/>
                      </a:cubicBezTo>
                      <a:cubicBezTo>
                        <a:pt x="3435" y="6871"/>
                        <a:pt x="3435" y="6871"/>
                        <a:pt x="0" y="10306"/>
                      </a:cubicBezTo>
                      <a:cubicBezTo>
                        <a:pt x="3435" y="6871"/>
                        <a:pt x="6871" y="3436"/>
                        <a:pt x="10306"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02" name="Freeform: Shape 401">
                  <a:extLst>
                    <a:ext uri="{FF2B5EF4-FFF2-40B4-BE49-F238E27FC236}">
                      <a16:creationId xmlns:a16="http://schemas.microsoft.com/office/drawing/2014/main" id="{6BC63559-7EFF-4AE6-9ACD-D561FF04916A}"/>
                    </a:ext>
                  </a:extLst>
                </p:cNvPr>
                <p:cNvSpPr/>
                <p:nvPr/>
              </p:nvSpPr>
              <p:spPr>
                <a:xfrm>
                  <a:off x="20247895" y="9213609"/>
                  <a:ext cx="6871" cy="13741"/>
                </a:xfrm>
                <a:custGeom>
                  <a:avLst/>
                  <a:gdLst>
                    <a:gd name="connsiteX0" fmla="*/ 6871 w 6871"/>
                    <a:gd name="connsiteY0" fmla="*/ 0 h 13741"/>
                    <a:gd name="connsiteX1" fmla="*/ 3435 w 6871"/>
                    <a:gd name="connsiteY1" fmla="*/ 6870 h 13741"/>
                    <a:gd name="connsiteX2" fmla="*/ 0 w 6871"/>
                    <a:gd name="connsiteY2" fmla="*/ 13741 h 13741"/>
                    <a:gd name="connsiteX3" fmla="*/ 6871 w 6871"/>
                    <a:gd name="connsiteY3" fmla="*/ 0 h 13741"/>
                  </a:gdLst>
                  <a:ahLst/>
                  <a:cxnLst>
                    <a:cxn ang="0">
                      <a:pos x="connsiteX0" y="connsiteY0"/>
                    </a:cxn>
                    <a:cxn ang="0">
                      <a:pos x="connsiteX1" y="connsiteY1"/>
                    </a:cxn>
                    <a:cxn ang="0">
                      <a:pos x="connsiteX2" y="connsiteY2"/>
                    </a:cxn>
                    <a:cxn ang="0">
                      <a:pos x="connsiteX3" y="connsiteY3"/>
                    </a:cxn>
                  </a:cxnLst>
                  <a:rect l="l" t="t" r="r" b="b"/>
                  <a:pathLst>
                    <a:path w="6871" h="13741">
                      <a:moveTo>
                        <a:pt x="6871" y="0"/>
                      </a:moveTo>
                      <a:cubicBezTo>
                        <a:pt x="6871" y="3435"/>
                        <a:pt x="6871" y="3435"/>
                        <a:pt x="3435" y="6870"/>
                      </a:cubicBezTo>
                      <a:cubicBezTo>
                        <a:pt x="3435" y="10306"/>
                        <a:pt x="0" y="10306"/>
                        <a:pt x="0" y="13741"/>
                      </a:cubicBezTo>
                      <a:cubicBezTo>
                        <a:pt x="3435" y="10306"/>
                        <a:pt x="6871" y="3435"/>
                        <a:pt x="6871"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03" name="Freeform: Shape 402">
                  <a:extLst>
                    <a:ext uri="{FF2B5EF4-FFF2-40B4-BE49-F238E27FC236}">
                      <a16:creationId xmlns:a16="http://schemas.microsoft.com/office/drawing/2014/main" id="{8D037DDE-CB49-40F3-AE2C-24C1C04E36CE}"/>
                    </a:ext>
                  </a:extLst>
                </p:cNvPr>
                <p:cNvSpPr/>
                <p:nvPr/>
              </p:nvSpPr>
              <p:spPr>
                <a:xfrm>
                  <a:off x="20265072" y="9096806"/>
                  <a:ext cx="3434" cy="10306"/>
                </a:xfrm>
                <a:custGeom>
                  <a:avLst/>
                  <a:gdLst>
                    <a:gd name="connsiteX0" fmla="*/ 0 w 3434"/>
                    <a:gd name="connsiteY0" fmla="*/ 0 h 10306"/>
                    <a:gd name="connsiteX1" fmla="*/ 0 w 3434"/>
                    <a:gd name="connsiteY1" fmla="*/ 0 h 10306"/>
                    <a:gd name="connsiteX2" fmla="*/ 3435 w 3434"/>
                    <a:gd name="connsiteY2" fmla="*/ 6871 h 10306"/>
                    <a:gd name="connsiteX3" fmla="*/ 3435 w 3434"/>
                    <a:gd name="connsiteY3" fmla="*/ 10307 h 10306"/>
                    <a:gd name="connsiteX4" fmla="*/ 0 w 3434"/>
                    <a:gd name="connsiteY4" fmla="*/ 0 h 10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 h="10306">
                      <a:moveTo>
                        <a:pt x="0" y="0"/>
                      </a:moveTo>
                      <a:cubicBezTo>
                        <a:pt x="0" y="0"/>
                        <a:pt x="0" y="0"/>
                        <a:pt x="0" y="0"/>
                      </a:cubicBezTo>
                      <a:cubicBezTo>
                        <a:pt x="0" y="3436"/>
                        <a:pt x="0" y="6871"/>
                        <a:pt x="3435" y="6871"/>
                      </a:cubicBezTo>
                      <a:cubicBezTo>
                        <a:pt x="3435" y="6871"/>
                        <a:pt x="3435" y="10307"/>
                        <a:pt x="3435" y="10307"/>
                      </a:cubicBezTo>
                      <a:cubicBezTo>
                        <a:pt x="3435" y="6871"/>
                        <a:pt x="0" y="3436"/>
                        <a:pt x="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04" name="Freeform: Shape 403">
                  <a:extLst>
                    <a:ext uri="{FF2B5EF4-FFF2-40B4-BE49-F238E27FC236}">
                      <a16:creationId xmlns:a16="http://schemas.microsoft.com/office/drawing/2014/main" id="{E36322D4-0E9F-42F2-9FBE-2B248D0B2318}"/>
                    </a:ext>
                  </a:extLst>
                </p:cNvPr>
                <p:cNvSpPr/>
                <p:nvPr/>
              </p:nvSpPr>
              <p:spPr>
                <a:xfrm>
                  <a:off x="20251330" y="9065888"/>
                  <a:ext cx="6871" cy="6871"/>
                </a:xfrm>
                <a:custGeom>
                  <a:avLst/>
                  <a:gdLst>
                    <a:gd name="connsiteX0" fmla="*/ 0 w 6871"/>
                    <a:gd name="connsiteY0" fmla="*/ 0 h 6871"/>
                    <a:gd name="connsiteX1" fmla="*/ 6871 w 6871"/>
                    <a:gd name="connsiteY1" fmla="*/ 6871 h 6871"/>
                    <a:gd name="connsiteX2" fmla="*/ 0 w 6871"/>
                    <a:gd name="connsiteY2" fmla="*/ 0 h 6871"/>
                  </a:gdLst>
                  <a:ahLst/>
                  <a:cxnLst>
                    <a:cxn ang="0">
                      <a:pos x="connsiteX0" y="connsiteY0"/>
                    </a:cxn>
                    <a:cxn ang="0">
                      <a:pos x="connsiteX1" y="connsiteY1"/>
                    </a:cxn>
                    <a:cxn ang="0">
                      <a:pos x="connsiteX2" y="connsiteY2"/>
                    </a:cxn>
                  </a:cxnLst>
                  <a:rect l="l" t="t" r="r" b="b"/>
                  <a:pathLst>
                    <a:path w="6871" h="6871">
                      <a:moveTo>
                        <a:pt x="0" y="0"/>
                      </a:moveTo>
                      <a:cubicBezTo>
                        <a:pt x="3437" y="3436"/>
                        <a:pt x="3437" y="6871"/>
                        <a:pt x="6871" y="6871"/>
                      </a:cubicBezTo>
                      <a:cubicBezTo>
                        <a:pt x="3437" y="6871"/>
                        <a:pt x="3437" y="3436"/>
                        <a:pt x="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05" name="Freeform: Shape 404">
                  <a:extLst>
                    <a:ext uri="{FF2B5EF4-FFF2-40B4-BE49-F238E27FC236}">
                      <a16:creationId xmlns:a16="http://schemas.microsoft.com/office/drawing/2014/main" id="{DC7F2274-17A1-4DCB-97BE-90165C404AD8}"/>
                    </a:ext>
                  </a:extLst>
                </p:cNvPr>
                <p:cNvSpPr/>
                <p:nvPr/>
              </p:nvSpPr>
              <p:spPr>
                <a:xfrm>
                  <a:off x="20261637" y="9086500"/>
                  <a:ext cx="3434" cy="10305"/>
                </a:xfrm>
                <a:custGeom>
                  <a:avLst/>
                  <a:gdLst>
                    <a:gd name="connsiteX0" fmla="*/ 0 w 3434"/>
                    <a:gd name="connsiteY0" fmla="*/ 0 h 10305"/>
                    <a:gd name="connsiteX1" fmla="*/ 0 w 3434"/>
                    <a:gd name="connsiteY1" fmla="*/ 0 h 10305"/>
                    <a:gd name="connsiteX2" fmla="*/ 3435 w 3434"/>
                    <a:gd name="connsiteY2" fmla="*/ 6871 h 10305"/>
                    <a:gd name="connsiteX3" fmla="*/ 3435 w 3434"/>
                    <a:gd name="connsiteY3" fmla="*/ 10306 h 10305"/>
                    <a:gd name="connsiteX4" fmla="*/ 0 w 3434"/>
                    <a:gd name="connsiteY4" fmla="*/ 0 h 1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 h="10305">
                      <a:moveTo>
                        <a:pt x="0" y="0"/>
                      </a:moveTo>
                      <a:cubicBezTo>
                        <a:pt x="0" y="0"/>
                        <a:pt x="0" y="0"/>
                        <a:pt x="0" y="0"/>
                      </a:cubicBezTo>
                      <a:cubicBezTo>
                        <a:pt x="0" y="3436"/>
                        <a:pt x="3435" y="6871"/>
                        <a:pt x="3435" y="6871"/>
                      </a:cubicBezTo>
                      <a:cubicBezTo>
                        <a:pt x="3435" y="6871"/>
                        <a:pt x="3435" y="6871"/>
                        <a:pt x="3435" y="10306"/>
                      </a:cubicBezTo>
                      <a:cubicBezTo>
                        <a:pt x="3435" y="3436"/>
                        <a:pt x="0" y="3436"/>
                        <a:pt x="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06" name="Freeform: Shape 405">
                  <a:extLst>
                    <a:ext uri="{FF2B5EF4-FFF2-40B4-BE49-F238E27FC236}">
                      <a16:creationId xmlns:a16="http://schemas.microsoft.com/office/drawing/2014/main" id="{2D455FF6-B87E-4C9B-B4C0-4F824551EBF8}"/>
                    </a:ext>
                  </a:extLst>
                </p:cNvPr>
                <p:cNvSpPr/>
                <p:nvPr/>
              </p:nvSpPr>
              <p:spPr>
                <a:xfrm>
                  <a:off x="20258201" y="9076195"/>
                  <a:ext cx="3436" cy="10305"/>
                </a:xfrm>
                <a:custGeom>
                  <a:avLst/>
                  <a:gdLst>
                    <a:gd name="connsiteX0" fmla="*/ 0 w 3436"/>
                    <a:gd name="connsiteY0" fmla="*/ 0 h 10305"/>
                    <a:gd name="connsiteX1" fmla="*/ 3437 w 3436"/>
                    <a:gd name="connsiteY1" fmla="*/ 6870 h 10305"/>
                    <a:gd name="connsiteX2" fmla="*/ 3437 w 3436"/>
                    <a:gd name="connsiteY2" fmla="*/ 10306 h 10305"/>
                    <a:gd name="connsiteX3" fmla="*/ 0 w 3436"/>
                    <a:gd name="connsiteY3" fmla="*/ 0 h 10305"/>
                  </a:gdLst>
                  <a:ahLst/>
                  <a:cxnLst>
                    <a:cxn ang="0">
                      <a:pos x="connsiteX0" y="connsiteY0"/>
                    </a:cxn>
                    <a:cxn ang="0">
                      <a:pos x="connsiteX1" y="connsiteY1"/>
                    </a:cxn>
                    <a:cxn ang="0">
                      <a:pos x="connsiteX2" y="connsiteY2"/>
                    </a:cxn>
                    <a:cxn ang="0">
                      <a:pos x="connsiteX3" y="connsiteY3"/>
                    </a:cxn>
                  </a:cxnLst>
                  <a:rect l="l" t="t" r="r" b="b"/>
                  <a:pathLst>
                    <a:path w="3436" h="10305">
                      <a:moveTo>
                        <a:pt x="0" y="0"/>
                      </a:moveTo>
                      <a:cubicBezTo>
                        <a:pt x="0" y="3435"/>
                        <a:pt x="3437" y="3435"/>
                        <a:pt x="3437" y="6870"/>
                      </a:cubicBezTo>
                      <a:cubicBezTo>
                        <a:pt x="3437" y="6870"/>
                        <a:pt x="3437" y="10306"/>
                        <a:pt x="3437" y="10306"/>
                      </a:cubicBezTo>
                      <a:cubicBezTo>
                        <a:pt x="3437" y="3435"/>
                        <a:pt x="0" y="0"/>
                        <a:pt x="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07" name="Freeform: Shape 406">
                  <a:extLst>
                    <a:ext uri="{FF2B5EF4-FFF2-40B4-BE49-F238E27FC236}">
                      <a16:creationId xmlns:a16="http://schemas.microsoft.com/office/drawing/2014/main" id="{CFD08AD7-0EBD-46F4-8134-A59F32245178}"/>
                    </a:ext>
                  </a:extLst>
                </p:cNvPr>
                <p:cNvSpPr/>
                <p:nvPr/>
              </p:nvSpPr>
              <p:spPr>
                <a:xfrm>
                  <a:off x="20268507" y="9151772"/>
                  <a:ext cx="34353" cy="17176"/>
                </a:xfrm>
                <a:custGeom>
                  <a:avLst/>
                  <a:gdLst>
                    <a:gd name="connsiteX0" fmla="*/ 0 w 34353"/>
                    <a:gd name="connsiteY0" fmla="*/ 0 h 17176"/>
                    <a:gd name="connsiteX1" fmla="*/ 0 w 34353"/>
                    <a:gd name="connsiteY1" fmla="*/ 6871 h 17176"/>
                    <a:gd name="connsiteX2" fmla="*/ 0 w 34353"/>
                    <a:gd name="connsiteY2" fmla="*/ 13741 h 17176"/>
                    <a:gd name="connsiteX3" fmla="*/ 0 w 34353"/>
                    <a:gd name="connsiteY3" fmla="*/ 17177 h 17176"/>
                    <a:gd name="connsiteX4" fmla="*/ 0 w 34353"/>
                    <a:gd name="connsiteY4" fmla="*/ 0 h 17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 h="17176">
                      <a:moveTo>
                        <a:pt x="0" y="0"/>
                      </a:moveTo>
                      <a:cubicBezTo>
                        <a:pt x="0" y="3436"/>
                        <a:pt x="0" y="3436"/>
                        <a:pt x="0" y="6871"/>
                      </a:cubicBezTo>
                      <a:cubicBezTo>
                        <a:pt x="0" y="10307"/>
                        <a:pt x="0" y="10307"/>
                        <a:pt x="0" y="13741"/>
                      </a:cubicBezTo>
                      <a:cubicBezTo>
                        <a:pt x="0" y="13741"/>
                        <a:pt x="0" y="13741"/>
                        <a:pt x="0" y="17177"/>
                      </a:cubicBezTo>
                      <a:cubicBezTo>
                        <a:pt x="0" y="10307"/>
                        <a:pt x="0" y="3436"/>
                        <a:pt x="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08" name="Freeform: Shape 407">
                  <a:extLst>
                    <a:ext uri="{FF2B5EF4-FFF2-40B4-BE49-F238E27FC236}">
                      <a16:creationId xmlns:a16="http://schemas.microsoft.com/office/drawing/2014/main" id="{E576E6AE-3041-4DAB-B3B9-72C51C2CD645}"/>
                    </a:ext>
                  </a:extLst>
                </p:cNvPr>
                <p:cNvSpPr/>
                <p:nvPr/>
              </p:nvSpPr>
              <p:spPr>
                <a:xfrm>
                  <a:off x="20265931" y="9168948"/>
                  <a:ext cx="2575" cy="10306"/>
                </a:xfrm>
                <a:custGeom>
                  <a:avLst/>
                  <a:gdLst>
                    <a:gd name="connsiteX0" fmla="*/ 2576 w 2575"/>
                    <a:gd name="connsiteY0" fmla="*/ 0 h 10306"/>
                    <a:gd name="connsiteX1" fmla="*/ 2576 w 2575"/>
                    <a:gd name="connsiteY1" fmla="*/ 6871 h 10306"/>
                    <a:gd name="connsiteX2" fmla="*/ 2576 w 2575"/>
                    <a:gd name="connsiteY2" fmla="*/ 10307 h 10306"/>
                    <a:gd name="connsiteX3" fmla="*/ 2576 w 2575"/>
                    <a:gd name="connsiteY3" fmla="*/ 0 h 10306"/>
                    <a:gd name="connsiteX4" fmla="*/ 2576 w 2575"/>
                    <a:gd name="connsiteY4" fmla="*/ 0 h 10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 h="10306">
                      <a:moveTo>
                        <a:pt x="2576" y="0"/>
                      </a:moveTo>
                      <a:cubicBezTo>
                        <a:pt x="2576" y="3436"/>
                        <a:pt x="2576" y="3436"/>
                        <a:pt x="2576" y="6871"/>
                      </a:cubicBezTo>
                      <a:cubicBezTo>
                        <a:pt x="2576" y="6871"/>
                        <a:pt x="2576" y="10307"/>
                        <a:pt x="2576" y="10307"/>
                      </a:cubicBezTo>
                      <a:cubicBezTo>
                        <a:pt x="-859" y="6871"/>
                        <a:pt x="-859" y="3436"/>
                        <a:pt x="2576" y="0"/>
                      </a:cubicBezTo>
                      <a:cubicBezTo>
                        <a:pt x="2576" y="0"/>
                        <a:pt x="2576" y="0"/>
                        <a:pt x="2576"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09" name="Freeform: Shape 408">
                  <a:extLst>
                    <a:ext uri="{FF2B5EF4-FFF2-40B4-BE49-F238E27FC236}">
                      <a16:creationId xmlns:a16="http://schemas.microsoft.com/office/drawing/2014/main" id="{C664CA8A-E724-42D5-A23D-5F0400FBC60D}"/>
                    </a:ext>
                  </a:extLst>
                </p:cNvPr>
                <p:cNvSpPr/>
                <p:nvPr/>
              </p:nvSpPr>
              <p:spPr>
                <a:xfrm>
                  <a:off x="20268507" y="9110548"/>
                  <a:ext cx="34353" cy="13741"/>
                </a:xfrm>
                <a:custGeom>
                  <a:avLst/>
                  <a:gdLst>
                    <a:gd name="connsiteX0" fmla="*/ 0 w 34353"/>
                    <a:gd name="connsiteY0" fmla="*/ 0 h 13741"/>
                    <a:gd name="connsiteX1" fmla="*/ 0 w 34353"/>
                    <a:gd name="connsiteY1" fmla="*/ 6870 h 13741"/>
                    <a:gd name="connsiteX2" fmla="*/ 0 w 34353"/>
                    <a:gd name="connsiteY2" fmla="*/ 13741 h 13741"/>
                    <a:gd name="connsiteX3" fmla="*/ 0 w 34353"/>
                    <a:gd name="connsiteY3" fmla="*/ 0 h 13741"/>
                  </a:gdLst>
                  <a:ahLst/>
                  <a:cxnLst>
                    <a:cxn ang="0">
                      <a:pos x="connsiteX0" y="connsiteY0"/>
                    </a:cxn>
                    <a:cxn ang="0">
                      <a:pos x="connsiteX1" y="connsiteY1"/>
                    </a:cxn>
                    <a:cxn ang="0">
                      <a:pos x="connsiteX2" y="connsiteY2"/>
                    </a:cxn>
                    <a:cxn ang="0">
                      <a:pos x="connsiteX3" y="connsiteY3"/>
                    </a:cxn>
                  </a:cxnLst>
                  <a:rect l="l" t="t" r="r" b="b"/>
                  <a:pathLst>
                    <a:path w="34353" h="13741">
                      <a:moveTo>
                        <a:pt x="0" y="0"/>
                      </a:moveTo>
                      <a:cubicBezTo>
                        <a:pt x="0" y="3435"/>
                        <a:pt x="0" y="3435"/>
                        <a:pt x="0" y="6870"/>
                      </a:cubicBezTo>
                      <a:cubicBezTo>
                        <a:pt x="0" y="10306"/>
                        <a:pt x="0" y="10306"/>
                        <a:pt x="0" y="13741"/>
                      </a:cubicBezTo>
                      <a:cubicBezTo>
                        <a:pt x="0" y="6870"/>
                        <a:pt x="0" y="3435"/>
                        <a:pt x="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10" name="Freeform: Shape 409">
                  <a:extLst>
                    <a:ext uri="{FF2B5EF4-FFF2-40B4-BE49-F238E27FC236}">
                      <a16:creationId xmlns:a16="http://schemas.microsoft.com/office/drawing/2014/main" id="{68536BBE-DE93-4253-942F-DE02A5759D1B}"/>
                    </a:ext>
                  </a:extLst>
                </p:cNvPr>
                <p:cNvSpPr/>
                <p:nvPr/>
              </p:nvSpPr>
              <p:spPr>
                <a:xfrm>
                  <a:off x="20269366" y="9124289"/>
                  <a:ext cx="2577" cy="13741"/>
                </a:xfrm>
                <a:custGeom>
                  <a:avLst/>
                  <a:gdLst>
                    <a:gd name="connsiteX0" fmla="*/ 2577 w 2577"/>
                    <a:gd name="connsiteY0" fmla="*/ 3436 h 13741"/>
                    <a:gd name="connsiteX1" fmla="*/ 2577 w 2577"/>
                    <a:gd name="connsiteY1" fmla="*/ 10306 h 13741"/>
                    <a:gd name="connsiteX2" fmla="*/ 2577 w 2577"/>
                    <a:gd name="connsiteY2" fmla="*/ 13741 h 13741"/>
                    <a:gd name="connsiteX3" fmla="*/ 2577 w 2577"/>
                    <a:gd name="connsiteY3" fmla="*/ 0 h 13741"/>
                    <a:gd name="connsiteX4" fmla="*/ 2577 w 2577"/>
                    <a:gd name="connsiteY4" fmla="*/ 3436 h 1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 h="13741">
                      <a:moveTo>
                        <a:pt x="2577" y="3436"/>
                      </a:moveTo>
                      <a:cubicBezTo>
                        <a:pt x="2577" y="6870"/>
                        <a:pt x="2577" y="6870"/>
                        <a:pt x="2577" y="10306"/>
                      </a:cubicBezTo>
                      <a:cubicBezTo>
                        <a:pt x="2577" y="10306"/>
                        <a:pt x="2577" y="13741"/>
                        <a:pt x="2577" y="13741"/>
                      </a:cubicBezTo>
                      <a:cubicBezTo>
                        <a:pt x="2577" y="10306"/>
                        <a:pt x="2577" y="3436"/>
                        <a:pt x="2577" y="0"/>
                      </a:cubicBezTo>
                      <a:cubicBezTo>
                        <a:pt x="-859" y="0"/>
                        <a:pt x="-859" y="0"/>
                        <a:pt x="2577" y="3436"/>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11" name="Freeform: Shape 410">
                  <a:extLst>
                    <a:ext uri="{FF2B5EF4-FFF2-40B4-BE49-F238E27FC236}">
                      <a16:creationId xmlns:a16="http://schemas.microsoft.com/office/drawing/2014/main" id="{0CA0E3D9-6BC1-46B3-A491-3A2B7B48C2F2}"/>
                    </a:ext>
                  </a:extLst>
                </p:cNvPr>
                <p:cNvSpPr/>
                <p:nvPr/>
              </p:nvSpPr>
              <p:spPr>
                <a:xfrm>
                  <a:off x="20270416" y="9138031"/>
                  <a:ext cx="1527" cy="13741"/>
                </a:xfrm>
                <a:custGeom>
                  <a:avLst/>
                  <a:gdLst>
                    <a:gd name="connsiteX0" fmla="*/ 1527 w 1527"/>
                    <a:gd name="connsiteY0" fmla="*/ 0 h 13741"/>
                    <a:gd name="connsiteX1" fmla="*/ 1527 w 1527"/>
                    <a:gd name="connsiteY1" fmla="*/ 0 h 13741"/>
                    <a:gd name="connsiteX2" fmla="*/ 1527 w 1527"/>
                    <a:gd name="connsiteY2" fmla="*/ 6871 h 13741"/>
                    <a:gd name="connsiteX3" fmla="*/ 1527 w 1527"/>
                    <a:gd name="connsiteY3" fmla="*/ 13741 h 13741"/>
                    <a:gd name="connsiteX4" fmla="*/ 1527 w 1527"/>
                    <a:gd name="connsiteY4" fmla="*/ 0 h 1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 h="13741">
                      <a:moveTo>
                        <a:pt x="1527" y="0"/>
                      </a:moveTo>
                      <a:cubicBezTo>
                        <a:pt x="1527" y="0"/>
                        <a:pt x="1527" y="0"/>
                        <a:pt x="1527" y="0"/>
                      </a:cubicBezTo>
                      <a:cubicBezTo>
                        <a:pt x="1527" y="3436"/>
                        <a:pt x="1527" y="6871"/>
                        <a:pt x="1527" y="6871"/>
                      </a:cubicBezTo>
                      <a:cubicBezTo>
                        <a:pt x="1527" y="10306"/>
                        <a:pt x="1527" y="10306"/>
                        <a:pt x="1527" y="13741"/>
                      </a:cubicBezTo>
                      <a:cubicBezTo>
                        <a:pt x="-1909" y="10306"/>
                        <a:pt x="1527" y="3436"/>
                        <a:pt x="1527"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12" name="Freeform: Shape 411">
                  <a:extLst>
                    <a:ext uri="{FF2B5EF4-FFF2-40B4-BE49-F238E27FC236}">
                      <a16:creationId xmlns:a16="http://schemas.microsoft.com/office/drawing/2014/main" id="{4264C1F8-4BBF-4206-AF02-18B4AF59DEA0}"/>
                    </a:ext>
                  </a:extLst>
                </p:cNvPr>
                <p:cNvSpPr/>
                <p:nvPr/>
              </p:nvSpPr>
              <p:spPr>
                <a:xfrm>
                  <a:off x="20086433" y="9357893"/>
                  <a:ext cx="10305" cy="3435"/>
                </a:xfrm>
                <a:custGeom>
                  <a:avLst/>
                  <a:gdLst>
                    <a:gd name="connsiteX0" fmla="*/ 10306 w 10305"/>
                    <a:gd name="connsiteY0" fmla="*/ 3436 h 3435"/>
                    <a:gd name="connsiteX1" fmla="*/ 10306 w 10305"/>
                    <a:gd name="connsiteY1" fmla="*/ 3436 h 3435"/>
                    <a:gd name="connsiteX2" fmla="*/ 0 w 10305"/>
                    <a:gd name="connsiteY2" fmla="*/ 0 h 3435"/>
                    <a:gd name="connsiteX3" fmla="*/ 10306 w 10305"/>
                    <a:gd name="connsiteY3" fmla="*/ 3436 h 3435"/>
                  </a:gdLst>
                  <a:ahLst/>
                  <a:cxnLst>
                    <a:cxn ang="0">
                      <a:pos x="connsiteX0" y="connsiteY0"/>
                    </a:cxn>
                    <a:cxn ang="0">
                      <a:pos x="connsiteX1" y="connsiteY1"/>
                    </a:cxn>
                    <a:cxn ang="0">
                      <a:pos x="connsiteX2" y="connsiteY2"/>
                    </a:cxn>
                    <a:cxn ang="0">
                      <a:pos x="connsiteX3" y="connsiteY3"/>
                    </a:cxn>
                  </a:cxnLst>
                  <a:rect l="l" t="t" r="r" b="b"/>
                  <a:pathLst>
                    <a:path w="10305" h="3435">
                      <a:moveTo>
                        <a:pt x="10306" y="3436"/>
                      </a:moveTo>
                      <a:cubicBezTo>
                        <a:pt x="10306" y="3436"/>
                        <a:pt x="10306" y="0"/>
                        <a:pt x="10306" y="3436"/>
                      </a:cubicBezTo>
                      <a:cubicBezTo>
                        <a:pt x="6871" y="3436"/>
                        <a:pt x="3437" y="3436"/>
                        <a:pt x="0" y="0"/>
                      </a:cubicBezTo>
                      <a:cubicBezTo>
                        <a:pt x="3437" y="0"/>
                        <a:pt x="6871" y="0"/>
                        <a:pt x="10306" y="3436"/>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13" name="Freeform: Shape 412">
                  <a:extLst>
                    <a:ext uri="{FF2B5EF4-FFF2-40B4-BE49-F238E27FC236}">
                      <a16:creationId xmlns:a16="http://schemas.microsoft.com/office/drawing/2014/main" id="{CEF3AA00-116C-4C7B-A87A-8A7044381214}"/>
                    </a:ext>
                  </a:extLst>
                </p:cNvPr>
                <p:cNvSpPr/>
                <p:nvPr/>
              </p:nvSpPr>
              <p:spPr>
                <a:xfrm>
                  <a:off x="20210107" y="9285750"/>
                  <a:ext cx="6869" cy="13742"/>
                </a:xfrm>
                <a:custGeom>
                  <a:avLst/>
                  <a:gdLst>
                    <a:gd name="connsiteX0" fmla="*/ 6869 w 6869"/>
                    <a:gd name="connsiteY0" fmla="*/ 0 h 13742"/>
                    <a:gd name="connsiteX1" fmla="*/ 3435 w 6869"/>
                    <a:gd name="connsiteY1" fmla="*/ 6871 h 13742"/>
                    <a:gd name="connsiteX2" fmla="*/ 0 w 6869"/>
                    <a:gd name="connsiteY2" fmla="*/ 13742 h 13742"/>
                    <a:gd name="connsiteX3" fmla="*/ 6869 w 6869"/>
                    <a:gd name="connsiteY3" fmla="*/ 0 h 13742"/>
                  </a:gdLst>
                  <a:ahLst/>
                  <a:cxnLst>
                    <a:cxn ang="0">
                      <a:pos x="connsiteX0" y="connsiteY0"/>
                    </a:cxn>
                    <a:cxn ang="0">
                      <a:pos x="connsiteX1" y="connsiteY1"/>
                    </a:cxn>
                    <a:cxn ang="0">
                      <a:pos x="connsiteX2" y="connsiteY2"/>
                    </a:cxn>
                    <a:cxn ang="0">
                      <a:pos x="connsiteX3" y="connsiteY3"/>
                    </a:cxn>
                  </a:cxnLst>
                  <a:rect l="l" t="t" r="r" b="b"/>
                  <a:pathLst>
                    <a:path w="6869" h="13742">
                      <a:moveTo>
                        <a:pt x="6869" y="0"/>
                      </a:moveTo>
                      <a:cubicBezTo>
                        <a:pt x="6869" y="3436"/>
                        <a:pt x="3435" y="3436"/>
                        <a:pt x="3435" y="6871"/>
                      </a:cubicBezTo>
                      <a:cubicBezTo>
                        <a:pt x="3435" y="10307"/>
                        <a:pt x="0" y="10307"/>
                        <a:pt x="0" y="13742"/>
                      </a:cubicBezTo>
                      <a:cubicBezTo>
                        <a:pt x="0" y="6871"/>
                        <a:pt x="3435" y="3436"/>
                        <a:pt x="6869"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14" name="Freeform: Shape 413">
                  <a:extLst>
                    <a:ext uri="{FF2B5EF4-FFF2-40B4-BE49-F238E27FC236}">
                      <a16:creationId xmlns:a16="http://schemas.microsoft.com/office/drawing/2014/main" id="{038F8B10-15BF-429F-91ED-71B3548AD658}"/>
                    </a:ext>
                  </a:extLst>
                </p:cNvPr>
                <p:cNvSpPr/>
                <p:nvPr/>
              </p:nvSpPr>
              <p:spPr>
                <a:xfrm>
                  <a:off x="20107047" y="9357893"/>
                  <a:ext cx="10305" cy="2576"/>
                </a:xfrm>
                <a:custGeom>
                  <a:avLst/>
                  <a:gdLst>
                    <a:gd name="connsiteX0" fmla="*/ 10306 w 10305"/>
                    <a:gd name="connsiteY0" fmla="*/ 0 h 2576"/>
                    <a:gd name="connsiteX1" fmla="*/ 3435 w 10305"/>
                    <a:gd name="connsiteY1" fmla="*/ 0 h 2576"/>
                    <a:gd name="connsiteX2" fmla="*/ 0 w 10305"/>
                    <a:gd name="connsiteY2" fmla="*/ 0 h 2576"/>
                    <a:gd name="connsiteX3" fmla="*/ 10306 w 10305"/>
                    <a:gd name="connsiteY3" fmla="*/ 0 h 2576"/>
                  </a:gdLst>
                  <a:ahLst/>
                  <a:cxnLst>
                    <a:cxn ang="0">
                      <a:pos x="connsiteX0" y="connsiteY0"/>
                    </a:cxn>
                    <a:cxn ang="0">
                      <a:pos x="connsiteX1" y="connsiteY1"/>
                    </a:cxn>
                    <a:cxn ang="0">
                      <a:pos x="connsiteX2" y="connsiteY2"/>
                    </a:cxn>
                    <a:cxn ang="0">
                      <a:pos x="connsiteX3" y="connsiteY3"/>
                    </a:cxn>
                  </a:cxnLst>
                  <a:rect l="l" t="t" r="r" b="b"/>
                  <a:pathLst>
                    <a:path w="10305" h="2576">
                      <a:moveTo>
                        <a:pt x="10306" y="0"/>
                      </a:moveTo>
                      <a:cubicBezTo>
                        <a:pt x="6869" y="0"/>
                        <a:pt x="6869" y="0"/>
                        <a:pt x="3435" y="0"/>
                      </a:cubicBezTo>
                      <a:cubicBezTo>
                        <a:pt x="3435" y="0"/>
                        <a:pt x="3435" y="0"/>
                        <a:pt x="0" y="0"/>
                      </a:cubicBezTo>
                      <a:cubicBezTo>
                        <a:pt x="3435" y="3436"/>
                        <a:pt x="6869" y="3436"/>
                        <a:pt x="10306"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15" name="Freeform: Shape 414">
                  <a:extLst>
                    <a:ext uri="{FF2B5EF4-FFF2-40B4-BE49-F238E27FC236}">
                      <a16:creationId xmlns:a16="http://schemas.microsoft.com/office/drawing/2014/main" id="{82236336-0290-4ACE-9AA9-14A2EEAA751F}"/>
                    </a:ext>
                  </a:extLst>
                </p:cNvPr>
                <p:cNvSpPr/>
                <p:nvPr/>
              </p:nvSpPr>
              <p:spPr>
                <a:xfrm>
                  <a:off x="20175754" y="9320104"/>
                  <a:ext cx="10305" cy="10306"/>
                </a:xfrm>
                <a:custGeom>
                  <a:avLst/>
                  <a:gdLst>
                    <a:gd name="connsiteX0" fmla="*/ 10306 w 10305"/>
                    <a:gd name="connsiteY0" fmla="*/ 0 h 10306"/>
                    <a:gd name="connsiteX1" fmla="*/ 10306 w 10305"/>
                    <a:gd name="connsiteY1" fmla="*/ 0 h 10306"/>
                    <a:gd name="connsiteX2" fmla="*/ 3435 w 10305"/>
                    <a:gd name="connsiteY2" fmla="*/ 6871 h 10306"/>
                    <a:gd name="connsiteX3" fmla="*/ 0 w 10305"/>
                    <a:gd name="connsiteY3" fmla="*/ 10307 h 10306"/>
                    <a:gd name="connsiteX4" fmla="*/ 10306 w 10305"/>
                    <a:gd name="connsiteY4" fmla="*/ 0 h 10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 h="10306">
                      <a:moveTo>
                        <a:pt x="10306" y="0"/>
                      </a:moveTo>
                      <a:cubicBezTo>
                        <a:pt x="10306" y="3436"/>
                        <a:pt x="10306" y="3436"/>
                        <a:pt x="10306" y="0"/>
                      </a:cubicBezTo>
                      <a:cubicBezTo>
                        <a:pt x="6869" y="3436"/>
                        <a:pt x="6869" y="3436"/>
                        <a:pt x="3435" y="6871"/>
                      </a:cubicBezTo>
                      <a:cubicBezTo>
                        <a:pt x="3435" y="6871"/>
                        <a:pt x="0" y="10307"/>
                        <a:pt x="0" y="10307"/>
                      </a:cubicBezTo>
                      <a:cubicBezTo>
                        <a:pt x="3435" y="6871"/>
                        <a:pt x="6869" y="3436"/>
                        <a:pt x="10306"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16" name="Freeform: Shape 415">
                  <a:extLst>
                    <a:ext uri="{FF2B5EF4-FFF2-40B4-BE49-F238E27FC236}">
                      <a16:creationId xmlns:a16="http://schemas.microsoft.com/office/drawing/2014/main" id="{08E9B0FE-4062-4DD0-AC7D-08EF67CFC9AC}"/>
                    </a:ext>
                  </a:extLst>
                </p:cNvPr>
                <p:cNvSpPr/>
                <p:nvPr/>
              </p:nvSpPr>
              <p:spPr>
                <a:xfrm>
                  <a:off x="20096739" y="9361328"/>
                  <a:ext cx="10307" cy="34353"/>
                </a:xfrm>
                <a:custGeom>
                  <a:avLst/>
                  <a:gdLst>
                    <a:gd name="connsiteX0" fmla="*/ 10308 w 10307"/>
                    <a:gd name="connsiteY0" fmla="*/ 0 h 34353"/>
                    <a:gd name="connsiteX1" fmla="*/ 10308 w 10307"/>
                    <a:gd name="connsiteY1" fmla="*/ 0 h 34353"/>
                    <a:gd name="connsiteX2" fmla="*/ 0 w 10307"/>
                    <a:gd name="connsiteY2" fmla="*/ 0 h 34353"/>
                    <a:gd name="connsiteX3" fmla="*/ 10308 w 10307"/>
                    <a:gd name="connsiteY3" fmla="*/ 0 h 34353"/>
                  </a:gdLst>
                  <a:ahLst/>
                  <a:cxnLst>
                    <a:cxn ang="0">
                      <a:pos x="connsiteX0" y="connsiteY0"/>
                    </a:cxn>
                    <a:cxn ang="0">
                      <a:pos x="connsiteX1" y="connsiteY1"/>
                    </a:cxn>
                    <a:cxn ang="0">
                      <a:pos x="connsiteX2" y="connsiteY2"/>
                    </a:cxn>
                    <a:cxn ang="0">
                      <a:pos x="connsiteX3" y="connsiteY3"/>
                    </a:cxn>
                  </a:cxnLst>
                  <a:rect l="l" t="t" r="r" b="b"/>
                  <a:pathLst>
                    <a:path w="10307" h="34353">
                      <a:moveTo>
                        <a:pt x="10308" y="0"/>
                      </a:moveTo>
                      <a:cubicBezTo>
                        <a:pt x="6871" y="0"/>
                        <a:pt x="6871" y="0"/>
                        <a:pt x="10308" y="0"/>
                      </a:cubicBezTo>
                      <a:cubicBezTo>
                        <a:pt x="6871" y="0"/>
                        <a:pt x="3437" y="0"/>
                        <a:pt x="0" y="0"/>
                      </a:cubicBezTo>
                      <a:cubicBezTo>
                        <a:pt x="3437" y="0"/>
                        <a:pt x="6871" y="0"/>
                        <a:pt x="10308"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17" name="Freeform: Shape 416">
                  <a:extLst>
                    <a:ext uri="{FF2B5EF4-FFF2-40B4-BE49-F238E27FC236}">
                      <a16:creationId xmlns:a16="http://schemas.microsoft.com/office/drawing/2014/main" id="{98ECDDED-E294-42B8-B21F-92D2DB4D4811}"/>
                    </a:ext>
                  </a:extLst>
                </p:cNvPr>
                <p:cNvSpPr/>
                <p:nvPr/>
              </p:nvSpPr>
              <p:spPr>
                <a:xfrm>
                  <a:off x="20199800" y="9299492"/>
                  <a:ext cx="6871" cy="10305"/>
                </a:xfrm>
                <a:custGeom>
                  <a:avLst/>
                  <a:gdLst>
                    <a:gd name="connsiteX0" fmla="*/ 6871 w 6871"/>
                    <a:gd name="connsiteY0" fmla="*/ 0 h 10305"/>
                    <a:gd name="connsiteX1" fmla="*/ 3437 w 6871"/>
                    <a:gd name="connsiteY1" fmla="*/ 3435 h 10305"/>
                    <a:gd name="connsiteX2" fmla="*/ 0 w 6871"/>
                    <a:gd name="connsiteY2" fmla="*/ 10306 h 10305"/>
                    <a:gd name="connsiteX3" fmla="*/ 0 w 6871"/>
                    <a:gd name="connsiteY3" fmla="*/ 10306 h 10305"/>
                    <a:gd name="connsiteX4" fmla="*/ 6871 w 6871"/>
                    <a:gd name="connsiteY4" fmla="*/ 0 h 1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 h="10305">
                      <a:moveTo>
                        <a:pt x="6871" y="0"/>
                      </a:moveTo>
                      <a:cubicBezTo>
                        <a:pt x="6871" y="0"/>
                        <a:pt x="3437" y="3435"/>
                        <a:pt x="3437" y="3435"/>
                      </a:cubicBezTo>
                      <a:cubicBezTo>
                        <a:pt x="3437" y="6870"/>
                        <a:pt x="0" y="6870"/>
                        <a:pt x="0" y="10306"/>
                      </a:cubicBezTo>
                      <a:cubicBezTo>
                        <a:pt x="0" y="10306"/>
                        <a:pt x="0" y="10306"/>
                        <a:pt x="0" y="10306"/>
                      </a:cubicBezTo>
                      <a:cubicBezTo>
                        <a:pt x="0" y="6870"/>
                        <a:pt x="3437" y="3435"/>
                        <a:pt x="6871"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18" name="Freeform: Shape 417">
                  <a:extLst>
                    <a:ext uri="{FF2B5EF4-FFF2-40B4-BE49-F238E27FC236}">
                      <a16:creationId xmlns:a16="http://schemas.microsoft.com/office/drawing/2014/main" id="{8A1B7A7F-C879-48A5-A161-CA335DB6A822}"/>
                    </a:ext>
                  </a:extLst>
                </p:cNvPr>
                <p:cNvSpPr/>
                <p:nvPr/>
              </p:nvSpPr>
              <p:spPr>
                <a:xfrm>
                  <a:off x="20117352" y="9357893"/>
                  <a:ext cx="10305" cy="34353"/>
                </a:xfrm>
                <a:custGeom>
                  <a:avLst/>
                  <a:gdLst>
                    <a:gd name="connsiteX0" fmla="*/ 10306 w 10305"/>
                    <a:gd name="connsiteY0" fmla="*/ 0 h 34353"/>
                    <a:gd name="connsiteX1" fmla="*/ 3435 w 10305"/>
                    <a:gd name="connsiteY1" fmla="*/ 0 h 34353"/>
                    <a:gd name="connsiteX2" fmla="*/ 0 w 10305"/>
                    <a:gd name="connsiteY2" fmla="*/ 0 h 34353"/>
                    <a:gd name="connsiteX3" fmla="*/ 10306 w 10305"/>
                    <a:gd name="connsiteY3" fmla="*/ 0 h 34353"/>
                  </a:gdLst>
                  <a:ahLst/>
                  <a:cxnLst>
                    <a:cxn ang="0">
                      <a:pos x="connsiteX0" y="connsiteY0"/>
                    </a:cxn>
                    <a:cxn ang="0">
                      <a:pos x="connsiteX1" y="connsiteY1"/>
                    </a:cxn>
                    <a:cxn ang="0">
                      <a:pos x="connsiteX2" y="connsiteY2"/>
                    </a:cxn>
                    <a:cxn ang="0">
                      <a:pos x="connsiteX3" y="connsiteY3"/>
                    </a:cxn>
                  </a:cxnLst>
                  <a:rect l="l" t="t" r="r" b="b"/>
                  <a:pathLst>
                    <a:path w="10305" h="34353">
                      <a:moveTo>
                        <a:pt x="10306" y="0"/>
                      </a:moveTo>
                      <a:cubicBezTo>
                        <a:pt x="6871" y="0"/>
                        <a:pt x="6871" y="0"/>
                        <a:pt x="3435" y="0"/>
                      </a:cubicBezTo>
                      <a:cubicBezTo>
                        <a:pt x="3435" y="0"/>
                        <a:pt x="0" y="0"/>
                        <a:pt x="0" y="0"/>
                      </a:cubicBezTo>
                      <a:cubicBezTo>
                        <a:pt x="3435" y="0"/>
                        <a:pt x="6871" y="0"/>
                        <a:pt x="10306"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19" name="Freeform: Shape 418">
                  <a:extLst>
                    <a:ext uri="{FF2B5EF4-FFF2-40B4-BE49-F238E27FC236}">
                      <a16:creationId xmlns:a16="http://schemas.microsoft.com/office/drawing/2014/main" id="{C81C44DA-6FC3-410A-BD73-0FE5B41F5FC7}"/>
                    </a:ext>
                  </a:extLst>
                </p:cNvPr>
                <p:cNvSpPr/>
                <p:nvPr/>
              </p:nvSpPr>
              <p:spPr>
                <a:xfrm>
                  <a:off x="20216976" y="9272009"/>
                  <a:ext cx="10307" cy="13741"/>
                </a:xfrm>
                <a:custGeom>
                  <a:avLst/>
                  <a:gdLst>
                    <a:gd name="connsiteX0" fmla="*/ 3437 w 10307"/>
                    <a:gd name="connsiteY0" fmla="*/ 6871 h 13741"/>
                    <a:gd name="connsiteX1" fmla="*/ 0 w 10307"/>
                    <a:gd name="connsiteY1" fmla="*/ 13741 h 13741"/>
                    <a:gd name="connsiteX2" fmla="*/ 10308 w 10307"/>
                    <a:gd name="connsiteY2" fmla="*/ 0 h 13741"/>
                    <a:gd name="connsiteX3" fmla="*/ 3437 w 10307"/>
                    <a:gd name="connsiteY3" fmla="*/ 6871 h 13741"/>
                  </a:gdLst>
                  <a:ahLst/>
                  <a:cxnLst>
                    <a:cxn ang="0">
                      <a:pos x="connsiteX0" y="connsiteY0"/>
                    </a:cxn>
                    <a:cxn ang="0">
                      <a:pos x="connsiteX1" y="connsiteY1"/>
                    </a:cxn>
                    <a:cxn ang="0">
                      <a:pos x="connsiteX2" y="connsiteY2"/>
                    </a:cxn>
                    <a:cxn ang="0">
                      <a:pos x="connsiteX3" y="connsiteY3"/>
                    </a:cxn>
                  </a:cxnLst>
                  <a:rect l="l" t="t" r="r" b="b"/>
                  <a:pathLst>
                    <a:path w="10307" h="13741">
                      <a:moveTo>
                        <a:pt x="3437" y="6871"/>
                      </a:moveTo>
                      <a:cubicBezTo>
                        <a:pt x="3437" y="10307"/>
                        <a:pt x="0" y="10307"/>
                        <a:pt x="0" y="13741"/>
                      </a:cubicBezTo>
                      <a:cubicBezTo>
                        <a:pt x="3437" y="10307"/>
                        <a:pt x="6871" y="3436"/>
                        <a:pt x="10308" y="0"/>
                      </a:cubicBezTo>
                      <a:cubicBezTo>
                        <a:pt x="6871" y="3436"/>
                        <a:pt x="6871" y="6871"/>
                        <a:pt x="3437" y="6871"/>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20" name="Freeform: Shape 419">
                  <a:extLst>
                    <a:ext uri="{FF2B5EF4-FFF2-40B4-BE49-F238E27FC236}">
                      <a16:creationId xmlns:a16="http://schemas.microsoft.com/office/drawing/2014/main" id="{0DAE0D81-FAAE-4173-B043-BDEAA5223218}"/>
                    </a:ext>
                  </a:extLst>
                </p:cNvPr>
                <p:cNvSpPr/>
                <p:nvPr/>
              </p:nvSpPr>
              <p:spPr>
                <a:xfrm>
                  <a:off x="20168883" y="9330410"/>
                  <a:ext cx="6871" cy="6870"/>
                </a:xfrm>
                <a:custGeom>
                  <a:avLst/>
                  <a:gdLst>
                    <a:gd name="connsiteX0" fmla="*/ 6871 w 6871"/>
                    <a:gd name="connsiteY0" fmla="*/ 0 h 6870"/>
                    <a:gd name="connsiteX1" fmla="*/ 3435 w 6871"/>
                    <a:gd name="connsiteY1" fmla="*/ 3436 h 6870"/>
                    <a:gd name="connsiteX2" fmla="*/ 0 w 6871"/>
                    <a:gd name="connsiteY2" fmla="*/ 6870 h 6870"/>
                    <a:gd name="connsiteX3" fmla="*/ 6871 w 6871"/>
                    <a:gd name="connsiteY3" fmla="*/ 0 h 6870"/>
                  </a:gdLst>
                  <a:ahLst/>
                  <a:cxnLst>
                    <a:cxn ang="0">
                      <a:pos x="connsiteX0" y="connsiteY0"/>
                    </a:cxn>
                    <a:cxn ang="0">
                      <a:pos x="connsiteX1" y="connsiteY1"/>
                    </a:cxn>
                    <a:cxn ang="0">
                      <a:pos x="connsiteX2" y="connsiteY2"/>
                    </a:cxn>
                    <a:cxn ang="0">
                      <a:pos x="connsiteX3" y="connsiteY3"/>
                    </a:cxn>
                  </a:cxnLst>
                  <a:rect l="l" t="t" r="r" b="b"/>
                  <a:pathLst>
                    <a:path w="6871" h="6870">
                      <a:moveTo>
                        <a:pt x="6871" y="0"/>
                      </a:moveTo>
                      <a:cubicBezTo>
                        <a:pt x="6871" y="0"/>
                        <a:pt x="3435" y="3436"/>
                        <a:pt x="3435" y="3436"/>
                      </a:cubicBezTo>
                      <a:cubicBezTo>
                        <a:pt x="3435" y="3436"/>
                        <a:pt x="0" y="6870"/>
                        <a:pt x="0" y="6870"/>
                      </a:cubicBezTo>
                      <a:cubicBezTo>
                        <a:pt x="0" y="6870"/>
                        <a:pt x="3435" y="3436"/>
                        <a:pt x="6871"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21" name="Freeform: Shape 420">
                  <a:extLst>
                    <a:ext uri="{FF2B5EF4-FFF2-40B4-BE49-F238E27FC236}">
                      <a16:creationId xmlns:a16="http://schemas.microsoft.com/office/drawing/2014/main" id="{810EF8B2-3B99-4F65-A906-CE7573E0C426}"/>
                    </a:ext>
                  </a:extLst>
                </p:cNvPr>
                <p:cNvSpPr/>
                <p:nvPr/>
              </p:nvSpPr>
              <p:spPr>
                <a:xfrm>
                  <a:off x="20141400" y="9347587"/>
                  <a:ext cx="10305" cy="6870"/>
                </a:xfrm>
                <a:custGeom>
                  <a:avLst/>
                  <a:gdLst>
                    <a:gd name="connsiteX0" fmla="*/ 10306 w 10305"/>
                    <a:gd name="connsiteY0" fmla="*/ 0 h 6870"/>
                    <a:gd name="connsiteX1" fmla="*/ 3435 w 10305"/>
                    <a:gd name="connsiteY1" fmla="*/ 3436 h 6870"/>
                    <a:gd name="connsiteX2" fmla="*/ 0 w 10305"/>
                    <a:gd name="connsiteY2" fmla="*/ 6870 h 6870"/>
                    <a:gd name="connsiteX3" fmla="*/ 10306 w 10305"/>
                    <a:gd name="connsiteY3" fmla="*/ 0 h 6870"/>
                  </a:gdLst>
                  <a:ahLst/>
                  <a:cxnLst>
                    <a:cxn ang="0">
                      <a:pos x="connsiteX0" y="connsiteY0"/>
                    </a:cxn>
                    <a:cxn ang="0">
                      <a:pos x="connsiteX1" y="connsiteY1"/>
                    </a:cxn>
                    <a:cxn ang="0">
                      <a:pos x="connsiteX2" y="connsiteY2"/>
                    </a:cxn>
                    <a:cxn ang="0">
                      <a:pos x="connsiteX3" y="connsiteY3"/>
                    </a:cxn>
                  </a:cxnLst>
                  <a:rect l="l" t="t" r="r" b="b"/>
                  <a:pathLst>
                    <a:path w="10305" h="6870">
                      <a:moveTo>
                        <a:pt x="10306" y="0"/>
                      </a:moveTo>
                      <a:cubicBezTo>
                        <a:pt x="6869" y="0"/>
                        <a:pt x="6869" y="3436"/>
                        <a:pt x="3435" y="3436"/>
                      </a:cubicBezTo>
                      <a:cubicBezTo>
                        <a:pt x="3435" y="3436"/>
                        <a:pt x="0" y="3436"/>
                        <a:pt x="0" y="6870"/>
                      </a:cubicBezTo>
                      <a:cubicBezTo>
                        <a:pt x="3435" y="3436"/>
                        <a:pt x="6869" y="3436"/>
                        <a:pt x="10306"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22" name="Freeform: Shape 421">
                  <a:extLst>
                    <a:ext uri="{FF2B5EF4-FFF2-40B4-BE49-F238E27FC236}">
                      <a16:creationId xmlns:a16="http://schemas.microsoft.com/office/drawing/2014/main" id="{03D25401-7A79-44D4-A6BA-B8A6C81C9E4A}"/>
                    </a:ext>
                  </a:extLst>
                </p:cNvPr>
                <p:cNvSpPr/>
                <p:nvPr/>
              </p:nvSpPr>
              <p:spPr>
                <a:xfrm>
                  <a:off x="20151706" y="9337280"/>
                  <a:ext cx="10305" cy="6871"/>
                </a:xfrm>
                <a:custGeom>
                  <a:avLst/>
                  <a:gdLst>
                    <a:gd name="connsiteX0" fmla="*/ 6871 w 10305"/>
                    <a:gd name="connsiteY0" fmla="*/ 3436 h 6871"/>
                    <a:gd name="connsiteX1" fmla="*/ 3435 w 10305"/>
                    <a:gd name="connsiteY1" fmla="*/ 6871 h 6871"/>
                    <a:gd name="connsiteX2" fmla="*/ 0 w 10305"/>
                    <a:gd name="connsiteY2" fmla="*/ 6871 h 6871"/>
                    <a:gd name="connsiteX3" fmla="*/ 10306 w 10305"/>
                    <a:gd name="connsiteY3" fmla="*/ 0 h 6871"/>
                    <a:gd name="connsiteX4" fmla="*/ 6871 w 10305"/>
                    <a:gd name="connsiteY4" fmla="*/ 3436 h 6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 h="6871">
                      <a:moveTo>
                        <a:pt x="6871" y="3436"/>
                      </a:moveTo>
                      <a:cubicBezTo>
                        <a:pt x="6871" y="3436"/>
                        <a:pt x="3435" y="6871"/>
                        <a:pt x="3435" y="6871"/>
                      </a:cubicBezTo>
                      <a:cubicBezTo>
                        <a:pt x="3435" y="6871"/>
                        <a:pt x="0" y="6871"/>
                        <a:pt x="0" y="6871"/>
                      </a:cubicBezTo>
                      <a:cubicBezTo>
                        <a:pt x="3435" y="3436"/>
                        <a:pt x="6871" y="3436"/>
                        <a:pt x="10306" y="0"/>
                      </a:cubicBezTo>
                      <a:cubicBezTo>
                        <a:pt x="10306" y="3436"/>
                        <a:pt x="10306" y="3436"/>
                        <a:pt x="6871" y="3436"/>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23" name="Freeform: Shape 422">
                  <a:extLst>
                    <a:ext uri="{FF2B5EF4-FFF2-40B4-BE49-F238E27FC236}">
                      <a16:creationId xmlns:a16="http://schemas.microsoft.com/office/drawing/2014/main" id="{38F82571-5A8D-4AA5-9DB6-BECAF043BB5E}"/>
                    </a:ext>
                  </a:extLst>
                </p:cNvPr>
                <p:cNvSpPr/>
                <p:nvPr/>
              </p:nvSpPr>
              <p:spPr>
                <a:xfrm>
                  <a:off x="20227284" y="9258268"/>
                  <a:ext cx="6869" cy="13741"/>
                </a:xfrm>
                <a:custGeom>
                  <a:avLst/>
                  <a:gdLst>
                    <a:gd name="connsiteX0" fmla="*/ 6869 w 6869"/>
                    <a:gd name="connsiteY0" fmla="*/ 0 h 13741"/>
                    <a:gd name="connsiteX1" fmla="*/ 0 w 6869"/>
                    <a:gd name="connsiteY1" fmla="*/ 13741 h 13741"/>
                    <a:gd name="connsiteX2" fmla="*/ 6869 w 6869"/>
                    <a:gd name="connsiteY2" fmla="*/ 0 h 13741"/>
                  </a:gdLst>
                  <a:ahLst/>
                  <a:cxnLst>
                    <a:cxn ang="0">
                      <a:pos x="connsiteX0" y="connsiteY0"/>
                    </a:cxn>
                    <a:cxn ang="0">
                      <a:pos x="connsiteX1" y="connsiteY1"/>
                    </a:cxn>
                    <a:cxn ang="0">
                      <a:pos x="connsiteX2" y="connsiteY2"/>
                    </a:cxn>
                  </a:cxnLst>
                  <a:rect l="l" t="t" r="r" b="b"/>
                  <a:pathLst>
                    <a:path w="6869" h="13741">
                      <a:moveTo>
                        <a:pt x="6869" y="0"/>
                      </a:moveTo>
                      <a:cubicBezTo>
                        <a:pt x="3435" y="3436"/>
                        <a:pt x="0" y="10306"/>
                        <a:pt x="0" y="13741"/>
                      </a:cubicBezTo>
                      <a:cubicBezTo>
                        <a:pt x="3435" y="10306"/>
                        <a:pt x="3435" y="6871"/>
                        <a:pt x="6869"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24" name="Freeform: Shape 423">
                  <a:extLst>
                    <a:ext uri="{FF2B5EF4-FFF2-40B4-BE49-F238E27FC236}">
                      <a16:creationId xmlns:a16="http://schemas.microsoft.com/office/drawing/2014/main" id="{32534A1E-68AE-41BE-9E03-792179CF4BC8}"/>
                    </a:ext>
                  </a:extLst>
                </p:cNvPr>
                <p:cNvSpPr/>
                <p:nvPr/>
              </p:nvSpPr>
              <p:spPr>
                <a:xfrm>
                  <a:off x="20237590" y="9244527"/>
                  <a:ext cx="3434" cy="3435"/>
                </a:xfrm>
                <a:custGeom>
                  <a:avLst/>
                  <a:gdLst>
                    <a:gd name="connsiteX0" fmla="*/ 3435 w 3434"/>
                    <a:gd name="connsiteY0" fmla="*/ 0 h 3435"/>
                    <a:gd name="connsiteX1" fmla="*/ 0 w 3434"/>
                    <a:gd name="connsiteY1" fmla="*/ 3436 h 3435"/>
                    <a:gd name="connsiteX2" fmla="*/ 3435 w 3434"/>
                    <a:gd name="connsiteY2" fmla="*/ 0 h 3435"/>
                  </a:gdLst>
                  <a:ahLst/>
                  <a:cxnLst>
                    <a:cxn ang="0">
                      <a:pos x="connsiteX0" y="connsiteY0"/>
                    </a:cxn>
                    <a:cxn ang="0">
                      <a:pos x="connsiteX1" y="connsiteY1"/>
                    </a:cxn>
                    <a:cxn ang="0">
                      <a:pos x="connsiteX2" y="connsiteY2"/>
                    </a:cxn>
                  </a:cxnLst>
                  <a:rect l="l" t="t" r="r" b="b"/>
                  <a:pathLst>
                    <a:path w="3434" h="3435">
                      <a:moveTo>
                        <a:pt x="3435" y="0"/>
                      </a:moveTo>
                      <a:cubicBezTo>
                        <a:pt x="3435" y="0"/>
                        <a:pt x="0" y="3436"/>
                        <a:pt x="0" y="3436"/>
                      </a:cubicBezTo>
                      <a:cubicBezTo>
                        <a:pt x="3435" y="3436"/>
                        <a:pt x="3435" y="3436"/>
                        <a:pt x="3435"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25" name="Freeform: Shape 424">
                  <a:extLst>
                    <a:ext uri="{FF2B5EF4-FFF2-40B4-BE49-F238E27FC236}">
                      <a16:creationId xmlns:a16="http://schemas.microsoft.com/office/drawing/2014/main" id="{7E1C354A-EEC5-40B8-85AA-8E816A3AE229}"/>
                    </a:ext>
                  </a:extLst>
                </p:cNvPr>
                <p:cNvSpPr/>
                <p:nvPr/>
              </p:nvSpPr>
              <p:spPr>
                <a:xfrm>
                  <a:off x="20127658" y="9354457"/>
                  <a:ext cx="10305" cy="3435"/>
                </a:xfrm>
                <a:custGeom>
                  <a:avLst/>
                  <a:gdLst>
                    <a:gd name="connsiteX0" fmla="*/ 10306 w 10305"/>
                    <a:gd name="connsiteY0" fmla="*/ 0 h 3435"/>
                    <a:gd name="connsiteX1" fmla="*/ 10306 w 10305"/>
                    <a:gd name="connsiteY1" fmla="*/ 0 h 3435"/>
                    <a:gd name="connsiteX2" fmla="*/ 3435 w 10305"/>
                    <a:gd name="connsiteY2" fmla="*/ 3436 h 3435"/>
                    <a:gd name="connsiteX3" fmla="*/ 0 w 10305"/>
                    <a:gd name="connsiteY3" fmla="*/ 3436 h 3435"/>
                    <a:gd name="connsiteX4" fmla="*/ 10306 w 10305"/>
                    <a:gd name="connsiteY4" fmla="*/ 0 h 3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5" h="3435">
                      <a:moveTo>
                        <a:pt x="10306" y="0"/>
                      </a:moveTo>
                      <a:cubicBezTo>
                        <a:pt x="10306" y="0"/>
                        <a:pt x="10306" y="0"/>
                        <a:pt x="10306" y="0"/>
                      </a:cubicBezTo>
                      <a:cubicBezTo>
                        <a:pt x="6871" y="3436"/>
                        <a:pt x="3435" y="3436"/>
                        <a:pt x="3435" y="3436"/>
                      </a:cubicBezTo>
                      <a:cubicBezTo>
                        <a:pt x="3435" y="3436"/>
                        <a:pt x="3435" y="3436"/>
                        <a:pt x="0" y="3436"/>
                      </a:cubicBezTo>
                      <a:cubicBezTo>
                        <a:pt x="3435" y="0"/>
                        <a:pt x="6871" y="0"/>
                        <a:pt x="10306"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26" name="Freeform: Shape 425">
                  <a:extLst>
                    <a:ext uri="{FF2B5EF4-FFF2-40B4-BE49-F238E27FC236}">
                      <a16:creationId xmlns:a16="http://schemas.microsoft.com/office/drawing/2014/main" id="{11D0D413-BAA4-4569-9ADE-A8DB76311F35}"/>
                    </a:ext>
                  </a:extLst>
                </p:cNvPr>
                <p:cNvSpPr/>
                <p:nvPr/>
              </p:nvSpPr>
              <p:spPr>
                <a:xfrm>
                  <a:off x="20244461" y="8900992"/>
                  <a:ext cx="34353" cy="34353"/>
                </a:xfrm>
                <a:custGeom>
                  <a:avLst/>
                  <a:gdLst>
                    <a:gd name="connsiteX0" fmla="*/ 0 w 34353"/>
                    <a:gd name="connsiteY0" fmla="*/ 0 h 34353"/>
                    <a:gd name="connsiteX1" fmla="*/ 0 w 34353"/>
                    <a:gd name="connsiteY1" fmla="*/ 0 h 34353"/>
                    <a:gd name="connsiteX2" fmla="*/ 0 w 34353"/>
                    <a:gd name="connsiteY2" fmla="*/ 0 h 34353"/>
                  </a:gdLst>
                  <a:ahLst/>
                  <a:cxnLst>
                    <a:cxn ang="0">
                      <a:pos x="connsiteX0" y="connsiteY0"/>
                    </a:cxn>
                    <a:cxn ang="0">
                      <a:pos x="connsiteX1" y="connsiteY1"/>
                    </a:cxn>
                    <a:cxn ang="0">
                      <a:pos x="connsiteX2" y="connsiteY2"/>
                    </a:cxn>
                  </a:cxnLst>
                  <a:rect l="l" t="t" r="r" b="b"/>
                  <a:pathLst>
                    <a:path w="34353" h="34353">
                      <a:moveTo>
                        <a:pt x="0" y="0"/>
                      </a:moveTo>
                      <a:cubicBezTo>
                        <a:pt x="0" y="0"/>
                        <a:pt x="0" y="0"/>
                        <a:pt x="0" y="0"/>
                      </a:cubicBezTo>
                      <a:cubicBezTo>
                        <a:pt x="0" y="0"/>
                        <a:pt x="0" y="0"/>
                        <a:pt x="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27" name="Freeform: Shape 426">
                  <a:extLst>
                    <a:ext uri="{FF2B5EF4-FFF2-40B4-BE49-F238E27FC236}">
                      <a16:creationId xmlns:a16="http://schemas.microsoft.com/office/drawing/2014/main" id="{87823429-3398-4F52-B9FD-8F12C9F44D8A}"/>
                    </a:ext>
                  </a:extLst>
                </p:cNvPr>
                <p:cNvSpPr/>
                <p:nvPr/>
              </p:nvSpPr>
              <p:spPr>
                <a:xfrm>
                  <a:off x="20227284" y="8904427"/>
                  <a:ext cx="34353" cy="34353"/>
                </a:xfrm>
                <a:custGeom>
                  <a:avLst/>
                  <a:gdLst>
                    <a:gd name="connsiteX0" fmla="*/ 0 w 34353"/>
                    <a:gd name="connsiteY0" fmla="*/ 0 h 34353"/>
                    <a:gd name="connsiteX1" fmla="*/ 0 w 34353"/>
                    <a:gd name="connsiteY1" fmla="*/ 0 h 34353"/>
                    <a:gd name="connsiteX2" fmla="*/ 0 w 34353"/>
                    <a:gd name="connsiteY2" fmla="*/ 0 h 34353"/>
                  </a:gdLst>
                  <a:ahLst/>
                  <a:cxnLst>
                    <a:cxn ang="0">
                      <a:pos x="connsiteX0" y="connsiteY0"/>
                    </a:cxn>
                    <a:cxn ang="0">
                      <a:pos x="connsiteX1" y="connsiteY1"/>
                    </a:cxn>
                    <a:cxn ang="0">
                      <a:pos x="connsiteX2" y="connsiteY2"/>
                    </a:cxn>
                  </a:cxnLst>
                  <a:rect l="l" t="t" r="r" b="b"/>
                  <a:pathLst>
                    <a:path w="34353" h="34353">
                      <a:moveTo>
                        <a:pt x="0" y="0"/>
                      </a:moveTo>
                      <a:cubicBezTo>
                        <a:pt x="0" y="0"/>
                        <a:pt x="0" y="0"/>
                        <a:pt x="0" y="0"/>
                      </a:cubicBezTo>
                      <a:cubicBezTo>
                        <a:pt x="0" y="0"/>
                        <a:pt x="0" y="0"/>
                        <a:pt x="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28" name="Freeform: Shape 427">
                  <a:extLst>
                    <a:ext uri="{FF2B5EF4-FFF2-40B4-BE49-F238E27FC236}">
                      <a16:creationId xmlns:a16="http://schemas.microsoft.com/office/drawing/2014/main" id="{0B48CA7C-54EE-496A-880E-8C3DDFD4403F}"/>
                    </a:ext>
                  </a:extLst>
                </p:cNvPr>
                <p:cNvSpPr/>
                <p:nvPr/>
              </p:nvSpPr>
              <p:spPr>
                <a:xfrm>
                  <a:off x="20258201" y="8904427"/>
                  <a:ext cx="10305" cy="3434"/>
                </a:xfrm>
                <a:custGeom>
                  <a:avLst/>
                  <a:gdLst>
                    <a:gd name="connsiteX0" fmla="*/ 3437 w 10305"/>
                    <a:gd name="connsiteY0" fmla="*/ 0 h 3434"/>
                    <a:gd name="connsiteX1" fmla="*/ 0 w 10305"/>
                    <a:gd name="connsiteY1" fmla="*/ 0 h 3434"/>
                    <a:gd name="connsiteX2" fmla="*/ 10306 w 10305"/>
                    <a:gd name="connsiteY2" fmla="*/ 3435 h 3434"/>
                    <a:gd name="connsiteX3" fmla="*/ 3437 w 10305"/>
                    <a:gd name="connsiteY3" fmla="*/ 0 h 3434"/>
                  </a:gdLst>
                  <a:ahLst/>
                  <a:cxnLst>
                    <a:cxn ang="0">
                      <a:pos x="connsiteX0" y="connsiteY0"/>
                    </a:cxn>
                    <a:cxn ang="0">
                      <a:pos x="connsiteX1" y="connsiteY1"/>
                    </a:cxn>
                    <a:cxn ang="0">
                      <a:pos x="connsiteX2" y="connsiteY2"/>
                    </a:cxn>
                    <a:cxn ang="0">
                      <a:pos x="connsiteX3" y="connsiteY3"/>
                    </a:cxn>
                  </a:cxnLst>
                  <a:rect l="l" t="t" r="r" b="b"/>
                  <a:pathLst>
                    <a:path w="10305" h="3434">
                      <a:moveTo>
                        <a:pt x="3437" y="0"/>
                      </a:moveTo>
                      <a:cubicBezTo>
                        <a:pt x="3437" y="0"/>
                        <a:pt x="0" y="0"/>
                        <a:pt x="0" y="0"/>
                      </a:cubicBezTo>
                      <a:cubicBezTo>
                        <a:pt x="3437" y="0"/>
                        <a:pt x="6871" y="0"/>
                        <a:pt x="10306" y="3435"/>
                      </a:cubicBezTo>
                      <a:cubicBezTo>
                        <a:pt x="10306" y="0"/>
                        <a:pt x="6871" y="0"/>
                        <a:pt x="3437"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29" name="Freeform: Shape 428">
                  <a:extLst>
                    <a:ext uri="{FF2B5EF4-FFF2-40B4-BE49-F238E27FC236}">
                      <a16:creationId xmlns:a16="http://schemas.microsoft.com/office/drawing/2014/main" id="{F7AC238B-1F03-4DF5-BCF7-4140D8B69EF8}"/>
                    </a:ext>
                  </a:extLst>
                </p:cNvPr>
                <p:cNvSpPr/>
                <p:nvPr/>
              </p:nvSpPr>
              <p:spPr>
                <a:xfrm>
                  <a:off x="19797865" y="8797931"/>
                  <a:ext cx="656151" cy="800436"/>
                </a:xfrm>
                <a:custGeom>
                  <a:avLst/>
                  <a:gdLst>
                    <a:gd name="connsiteX0" fmla="*/ 0 w 656151"/>
                    <a:gd name="connsiteY0" fmla="*/ 728294 h 800436"/>
                    <a:gd name="connsiteX1" fmla="*/ 0 w 656151"/>
                    <a:gd name="connsiteY1" fmla="*/ 728294 h 800436"/>
                    <a:gd name="connsiteX2" fmla="*/ 147720 w 656151"/>
                    <a:gd name="connsiteY2" fmla="*/ 800436 h 800436"/>
                    <a:gd name="connsiteX3" fmla="*/ 188944 w 656151"/>
                    <a:gd name="connsiteY3" fmla="*/ 742036 h 800436"/>
                    <a:gd name="connsiteX4" fmla="*/ 223298 w 656151"/>
                    <a:gd name="connsiteY4" fmla="*/ 693940 h 800436"/>
                    <a:gd name="connsiteX5" fmla="*/ 226732 w 656151"/>
                    <a:gd name="connsiteY5" fmla="*/ 693940 h 800436"/>
                    <a:gd name="connsiteX6" fmla="*/ 305745 w 656151"/>
                    <a:gd name="connsiteY6" fmla="*/ 693940 h 800436"/>
                    <a:gd name="connsiteX7" fmla="*/ 309182 w 656151"/>
                    <a:gd name="connsiteY7" fmla="*/ 693940 h 800436"/>
                    <a:gd name="connsiteX8" fmla="*/ 316051 w 656151"/>
                    <a:gd name="connsiteY8" fmla="*/ 800436 h 800436"/>
                    <a:gd name="connsiteX9" fmla="*/ 319487 w 656151"/>
                    <a:gd name="connsiteY9" fmla="*/ 797001 h 800436"/>
                    <a:gd name="connsiteX10" fmla="*/ 381323 w 656151"/>
                    <a:gd name="connsiteY10" fmla="*/ 762647 h 800436"/>
                    <a:gd name="connsiteX11" fmla="*/ 443159 w 656151"/>
                    <a:gd name="connsiteY11" fmla="*/ 714552 h 800436"/>
                    <a:gd name="connsiteX12" fmla="*/ 446596 w 656151"/>
                    <a:gd name="connsiteY12" fmla="*/ 711117 h 800436"/>
                    <a:gd name="connsiteX13" fmla="*/ 439724 w 656151"/>
                    <a:gd name="connsiteY13" fmla="*/ 604622 h 800436"/>
                    <a:gd name="connsiteX14" fmla="*/ 443159 w 656151"/>
                    <a:gd name="connsiteY14" fmla="*/ 601186 h 800436"/>
                    <a:gd name="connsiteX15" fmla="*/ 515303 w 656151"/>
                    <a:gd name="connsiteY15" fmla="*/ 498126 h 800436"/>
                    <a:gd name="connsiteX16" fmla="*/ 518737 w 656151"/>
                    <a:gd name="connsiteY16" fmla="*/ 491255 h 800436"/>
                    <a:gd name="connsiteX17" fmla="*/ 601186 w 656151"/>
                    <a:gd name="connsiteY17" fmla="*/ 491255 h 800436"/>
                    <a:gd name="connsiteX18" fmla="*/ 604621 w 656151"/>
                    <a:gd name="connsiteY18" fmla="*/ 484385 h 800436"/>
                    <a:gd name="connsiteX19" fmla="*/ 656151 w 656151"/>
                    <a:gd name="connsiteY19" fmla="*/ 316052 h 800436"/>
                    <a:gd name="connsiteX20" fmla="*/ 656151 w 656151"/>
                    <a:gd name="connsiteY20" fmla="*/ 309182 h 800436"/>
                    <a:gd name="connsiteX21" fmla="*/ 573702 w 656151"/>
                    <a:gd name="connsiteY21" fmla="*/ 309182 h 800436"/>
                    <a:gd name="connsiteX22" fmla="*/ 573702 w 656151"/>
                    <a:gd name="connsiteY22" fmla="*/ 302310 h 800436"/>
                    <a:gd name="connsiteX23" fmla="*/ 573702 w 656151"/>
                    <a:gd name="connsiteY23" fmla="*/ 271392 h 800436"/>
                    <a:gd name="connsiteX24" fmla="*/ 573702 w 656151"/>
                    <a:gd name="connsiteY24" fmla="*/ 250780 h 800436"/>
                    <a:gd name="connsiteX25" fmla="*/ 566833 w 656151"/>
                    <a:gd name="connsiteY25" fmla="*/ 202685 h 800436"/>
                    <a:gd name="connsiteX26" fmla="*/ 566833 w 656151"/>
                    <a:gd name="connsiteY26" fmla="*/ 199250 h 800436"/>
                    <a:gd name="connsiteX27" fmla="*/ 642409 w 656151"/>
                    <a:gd name="connsiteY27" fmla="*/ 92754 h 800436"/>
                    <a:gd name="connsiteX28" fmla="*/ 642409 w 656151"/>
                    <a:gd name="connsiteY28" fmla="*/ 89319 h 800436"/>
                    <a:gd name="connsiteX29" fmla="*/ 573702 w 656151"/>
                    <a:gd name="connsiteY29" fmla="*/ 3436 h 800436"/>
                    <a:gd name="connsiteX30" fmla="*/ 570267 w 656151"/>
                    <a:gd name="connsiteY30" fmla="*/ 0 h 800436"/>
                    <a:gd name="connsiteX31" fmla="*/ 494689 w 656151"/>
                    <a:gd name="connsiteY31" fmla="*/ 106496 h 800436"/>
                    <a:gd name="connsiteX32" fmla="*/ 491255 w 656151"/>
                    <a:gd name="connsiteY32" fmla="*/ 106496 h 800436"/>
                    <a:gd name="connsiteX33" fmla="*/ 477512 w 656151"/>
                    <a:gd name="connsiteY33" fmla="*/ 103061 h 800436"/>
                    <a:gd name="connsiteX34" fmla="*/ 470641 w 656151"/>
                    <a:gd name="connsiteY34" fmla="*/ 103061 h 800436"/>
                    <a:gd name="connsiteX35" fmla="*/ 467207 w 656151"/>
                    <a:gd name="connsiteY35" fmla="*/ 103061 h 800436"/>
                    <a:gd name="connsiteX36" fmla="*/ 456901 w 656151"/>
                    <a:gd name="connsiteY36" fmla="*/ 103061 h 800436"/>
                    <a:gd name="connsiteX37" fmla="*/ 436288 w 656151"/>
                    <a:gd name="connsiteY37" fmla="*/ 103061 h 800436"/>
                    <a:gd name="connsiteX38" fmla="*/ 432853 w 656151"/>
                    <a:gd name="connsiteY38" fmla="*/ 103061 h 800436"/>
                    <a:gd name="connsiteX39" fmla="*/ 412242 w 656151"/>
                    <a:gd name="connsiteY39" fmla="*/ 106496 h 800436"/>
                    <a:gd name="connsiteX40" fmla="*/ 408805 w 656151"/>
                    <a:gd name="connsiteY40" fmla="*/ 106496 h 800436"/>
                    <a:gd name="connsiteX41" fmla="*/ 405371 w 656151"/>
                    <a:gd name="connsiteY41" fmla="*/ 65271 h 800436"/>
                    <a:gd name="connsiteX42" fmla="*/ 401934 w 656151"/>
                    <a:gd name="connsiteY42" fmla="*/ 0 h 800436"/>
                    <a:gd name="connsiteX43" fmla="*/ 398500 w 656151"/>
                    <a:gd name="connsiteY43" fmla="*/ 3436 h 800436"/>
                    <a:gd name="connsiteX44" fmla="*/ 367581 w 656151"/>
                    <a:gd name="connsiteY44" fmla="*/ 17177 h 800436"/>
                    <a:gd name="connsiteX45" fmla="*/ 364146 w 656151"/>
                    <a:gd name="connsiteY45" fmla="*/ 17177 h 800436"/>
                    <a:gd name="connsiteX46" fmla="*/ 336664 w 656151"/>
                    <a:gd name="connsiteY46" fmla="*/ 34354 h 800436"/>
                    <a:gd name="connsiteX47" fmla="*/ 333227 w 656151"/>
                    <a:gd name="connsiteY47" fmla="*/ 34354 h 800436"/>
                    <a:gd name="connsiteX48" fmla="*/ 302310 w 656151"/>
                    <a:gd name="connsiteY48" fmla="*/ 54966 h 800436"/>
                    <a:gd name="connsiteX49" fmla="*/ 298874 w 656151"/>
                    <a:gd name="connsiteY49" fmla="*/ 58400 h 800436"/>
                    <a:gd name="connsiteX50" fmla="*/ 271391 w 656151"/>
                    <a:gd name="connsiteY50" fmla="*/ 82448 h 800436"/>
                    <a:gd name="connsiteX51" fmla="*/ 267957 w 656151"/>
                    <a:gd name="connsiteY51" fmla="*/ 85884 h 800436"/>
                    <a:gd name="connsiteX52" fmla="*/ 274828 w 656151"/>
                    <a:gd name="connsiteY52" fmla="*/ 192380 h 800436"/>
                    <a:gd name="connsiteX53" fmla="*/ 271391 w 656151"/>
                    <a:gd name="connsiteY53" fmla="*/ 195814 h 800436"/>
                    <a:gd name="connsiteX54" fmla="*/ 254215 w 656151"/>
                    <a:gd name="connsiteY54" fmla="*/ 216427 h 800436"/>
                    <a:gd name="connsiteX55" fmla="*/ 254215 w 656151"/>
                    <a:gd name="connsiteY55" fmla="*/ 219862 h 800436"/>
                    <a:gd name="connsiteX56" fmla="*/ 240475 w 656151"/>
                    <a:gd name="connsiteY56" fmla="*/ 240475 h 800436"/>
                    <a:gd name="connsiteX57" fmla="*/ 240475 w 656151"/>
                    <a:gd name="connsiteY57" fmla="*/ 243910 h 800436"/>
                    <a:gd name="connsiteX58" fmla="*/ 240475 w 656151"/>
                    <a:gd name="connsiteY58" fmla="*/ 247345 h 800436"/>
                    <a:gd name="connsiteX59" fmla="*/ 230167 w 656151"/>
                    <a:gd name="connsiteY59" fmla="*/ 261087 h 800436"/>
                    <a:gd name="connsiteX60" fmla="*/ 226732 w 656151"/>
                    <a:gd name="connsiteY60" fmla="*/ 267957 h 800436"/>
                    <a:gd name="connsiteX61" fmla="*/ 223298 w 656151"/>
                    <a:gd name="connsiteY61" fmla="*/ 274828 h 800436"/>
                    <a:gd name="connsiteX62" fmla="*/ 209556 w 656151"/>
                    <a:gd name="connsiteY62" fmla="*/ 298875 h 800436"/>
                    <a:gd name="connsiteX63" fmla="*/ 206121 w 656151"/>
                    <a:gd name="connsiteY63" fmla="*/ 305746 h 800436"/>
                    <a:gd name="connsiteX64" fmla="*/ 123672 w 656151"/>
                    <a:gd name="connsiteY64" fmla="*/ 305746 h 800436"/>
                    <a:gd name="connsiteX65" fmla="*/ 120237 w 656151"/>
                    <a:gd name="connsiteY65" fmla="*/ 312617 h 800436"/>
                    <a:gd name="connsiteX66" fmla="*/ 103061 w 656151"/>
                    <a:gd name="connsiteY66" fmla="*/ 353841 h 800436"/>
                    <a:gd name="connsiteX67" fmla="*/ 103061 w 656151"/>
                    <a:gd name="connsiteY67" fmla="*/ 357276 h 800436"/>
                    <a:gd name="connsiteX68" fmla="*/ 89318 w 656151"/>
                    <a:gd name="connsiteY68" fmla="*/ 398501 h 800436"/>
                    <a:gd name="connsiteX69" fmla="*/ 79013 w 656151"/>
                    <a:gd name="connsiteY69" fmla="*/ 439724 h 800436"/>
                    <a:gd name="connsiteX70" fmla="*/ 79013 w 656151"/>
                    <a:gd name="connsiteY70" fmla="*/ 443160 h 800436"/>
                    <a:gd name="connsiteX71" fmla="*/ 75576 w 656151"/>
                    <a:gd name="connsiteY71" fmla="*/ 453466 h 800436"/>
                    <a:gd name="connsiteX72" fmla="*/ 68707 w 656151"/>
                    <a:gd name="connsiteY72" fmla="*/ 484385 h 800436"/>
                    <a:gd name="connsiteX73" fmla="*/ 68707 w 656151"/>
                    <a:gd name="connsiteY73" fmla="*/ 491255 h 800436"/>
                    <a:gd name="connsiteX74" fmla="*/ 151154 w 656151"/>
                    <a:gd name="connsiteY74" fmla="*/ 491255 h 800436"/>
                    <a:gd name="connsiteX75" fmla="*/ 151154 w 656151"/>
                    <a:gd name="connsiteY75" fmla="*/ 498126 h 800436"/>
                    <a:gd name="connsiteX76" fmla="*/ 151154 w 656151"/>
                    <a:gd name="connsiteY76" fmla="*/ 525608 h 800436"/>
                    <a:gd name="connsiteX77" fmla="*/ 151154 w 656151"/>
                    <a:gd name="connsiteY77" fmla="*/ 529044 h 800436"/>
                    <a:gd name="connsiteX78" fmla="*/ 151154 w 656151"/>
                    <a:gd name="connsiteY78" fmla="*/ 553092 h 800436"/>
                    <a:gd name="connsiteX79" fmla="*/ 154591 w 656151"/>
                    <a:gd name="connsiteY79" fmla="*/ 577138 h 800436"/>
                    <a:gd name="connsiteX80" fmla="*/ 154591 w 656151"/>
                    <a:gd name="connsiteY80" fmla="*/ 580574 h 800436"/>
                    <a:gd name="connsiteX81" fmla="*/ 158025 w 656151"/>
                    <a:gd name="connsiteY81" fmla="*/ 601186 h 800436"/>
                    <a:gd name="connsiteX82" fmla="*/ 158025 w 656151"/>
                    <a:gd name="connsiteY82" fmla="*/ 604622 h 800436"/>
                    <a:gd name="connsiteX83" fmla="*/ 82447 w 656151"/>
                    <a:gd name="connsiteY83" fmla="*/ 711117 h 800436"/>
                    <a:gd name="connsiteX84" fmla="*/ 85884 w 656151"/>
                    <a:gd name="connsiteY84" fmla="*/ 714552 h 800436"/>
                    <a:gd name="connsiteX85" fmla="*/ 96189 w 656151"/>
                    <a:gd name="connsiteY85" fmla="*/ 735165 h 800436"/>
                    <a:gd name="connsiteX86" fmla="*/ 99624 w 656151"/>
                    <a:gd name="connsiteY86" fmla="*/ 738600 h 800436"/>
                    <a:gd name="connsiteX87" fmla="*/ 106495 w 656151"/>
                    <a:gd name="connsiteY87" fmla="*/ 745470 h 800436"/>
                    <a:gd name="connsiteX88" fmla="*/ 116801 w 656151"/>
                    <a:gd name="connsiteY88" fmla="*/ 759213 h 800436"/>
                    <a:gd name="connsiteX89" fmla="*/ 120237 w 656151"/>
                    <a:gd name="connsiteY89" fmla="*/ 762647 h 800436"/>
                    <a:gd name="connsiteX90" fmla="*/ 123672 w 656151"/>
                    <a:gd name="connsiteY90" fmla="*/ 766083 h 800436"/>
                    <a:gd name="connsiteX91" fmla="*/ 133977 w 656151"/>
                    <a:gd name="connsiteY91" fmla="*/ 776389 h 800436"/>
                    <a:gd name="connsiteX92" fmla="*/ 137414 w 656151"/>
                    <a:gd name="connsiteY92" fmla="*/ 779824 h 800436"/>
                    <a:gd name="connsiteX93" fmla="*/ 140849 w 656151"/>
                    <a:gd name="connsiteY93" fmla="*/ 783259 h 800436"/>
                    <a:gd name="connsiteX94" fmla="*/ 161460 w 656151"/>
                    <a:gd name="connsiteY94" fmla="*/ 797001 h 800436"/>
                    <a:gd name="connsiteX95" fmla="*/ 0 w 656151"/>
                    <a:gd name="connsiteY95" fmla="*/ 728294 h 800436"/>
                    <a:gd name="connsiteX96" fmla="*/ 240475 w 656151"/>
                    <a:gd name="connsiteY96" fmla="*/ 480949 h 800436"/>
                    <a:gd name="connsiteX97" fmla="*/ 240475 w 656151"/>
                    <a:gd name="connsiteY97" fmla="*/ 456901 h 800436"/>
                    <a:gd name="connsiteX98" fmla="*/ 329793 w 656151"/>
                    <a:gd name="connsiteY98" fmla="*/ 274828 h 800436"/>
                    <a:gd name="connsiteX99" fmla="*/ 346970 w 656151"/>
                    <a:gd name="connsiteY99" fmla="*/ 261087 h 800436"/>
                    <a:gd name="connsiteX100" fmla="*/ 432853 w 656151"/>
                    <a:gd name="connsiteY100" fmla="*/ 247345 h 800436"/>
                    <a:gd name="connsiteX101" fmla="*/ 443159 w 656151"/>
                    <a:gd name="connsiteY101" fmla="*/ 254216 h 800436"/>
                    <a:gd name="connsiteX102" fmla="*/ 453465 w 656151"/>
                    <a:gd name="connsiteY102" fmla="*/ 264521 h 800436"/>
                    <a:gd name="connsiteX103" fmla="*/ 460336 w 656151"/>
                    <a:gd name="connsiteY103" fmla="*/ 271392 h 800436"/>
                    <a:gd name="connsiteX104" fmla="*/ 463772 w 656151"/>
                    <a:gd name="connsiteY104" fmla="*/ 278264 h 800436"/>
                    <a:gd name="connsiteX105" fmla="*/ 463772 w 656151"/>
                    <a:gd name="connsiteY105" fmla="*/ 281698 h 800436"/>
                    <a:gd name="connsiteX106" fmla="*/ 463772 w 656151"/>
                    <a:gd name="connsiteY106" fmla="*/ 285134 h 800436"/>
                    <a:gd name="connsiteX107" fmla="*/ 463772 w 656151"/>
                    <a:gd name="connsiteY107" fmla="*/ 288569 h 800436"/>
                    <a:gd name="connsiteX108" fmla="*/ 467207 w 656151"/>
                    <a:gd name="connsiteY108" fmla="*/ 295440 h 800436"/>
                    <a:gd name="connsiteX109" fmla="*/ 467207 w 656151"/>
                    <a:gd name="connsiteY109" fmla="*/ 298875 h 800436"/>
                    <a:gd name="connsiteX110" fmla="*/ 467207 w 656151"/>
                    <a:gd name="connsiteY110" fmla="*/ 302310 h 800436"/>
                    <a:gd name="connsiteX111" fmla="*/ 467207 w 656151"/>
                    <a:gd name="connsiteY111" fmla="*/ 309182 h 800436"/>
                    <a:gd name="connsiteX112" fmla="*/ 467207 w 656151"/>
                    <a:gd name="connsiteY112" fmla="*/ 312617 h 800436"/>
                    <a:gd name="connsiteX113" fmla="*/ 467207 w 656151"/>
                    <a:gd name="connsiteY113" fmla="*/ 319487 h 800436"/>
                    <a:gd name="connsiteX114" fmla="*/ 467207 w 656151"/>
                    <a:gd name="connsiteY114" fmla="*/ 326358 h 800436"/>
                    <a:gd name="connsiteX115" fmla="*/ 467207 w 656151"/>
                    <a:gd name="connsiteY115" fmla="*/ 333228 h 800436"/>
                    <a:gd name="connsiteX116" fmla="*/ 467207 w 656151"/>
                    <a:gd name="connsiteY116" fmla="*/ 340099 h 800436"/>
                    <a:gd name="connsiteX117" fmla="*/ 467207 w 656151"/>
                    <a:gd name="connsiteY117" fmla="*/ 343535 h 800436"/>
                    <a:gd name="connsiteX118" fmla="*/ 467207 w 656151"/>
                    <a:gd name="connsiteY118" fmla="*/ 346971 h 800436"/>
                    <a:gd name="connsiteX119" fmla="*/ 467207 w 656151"/>
                    <a:gd name="connsiteY119" fmla="*/ 353841 h 800436"/>
                    <a:gd name="connsiteX120" fmla="*/ 467207 w 656151"/>
                    <a:gd name="connsiteY120" fmla="*/ 360712 h 800436"/>
                    <a:gd name="connsiteX121" fmla="*/ 467207 w 656151"/>
                    <a:gd name="connsiteY121" fmla="*/ 367582 h 800436"/>
                    <a:gd name="connsiteX122" fmla="*/ 467207 w 656151"/>
                    <a:gd name="connsiteY122" fmla="*/ 374453 h 800436"/>
                    <a:gd name="connsiteX123" fmla="*/ 467207 w 656151"/>
                    <a:gd name="connsiteY123" fmla="*/ 377889 h 800436"/>
                    <a:gd name="connsiteX124" fmla="*/ 467207 w 656151"/>
                    <a:gd name="connsiteY124" fmla="*/ 381324 h 800436"/>
                    <a:gd name="connsiteX125" fmla="*/ 467207 w 656151"/>
                    <a:gd name="connsiteY125" fmla="*/ 388194 h 800436"/>
                    <a:gd name="connsiteX126" fmla="*/ 467207 w 656151"/>
                    <a:gd name="connsiteY126" fmla="*/ 391630 h 800436"/>
                    <a:gd name="connsiteX127" fmla="*/ 463772 w 656151"/>
                    <a:gd name="connsiteY127" fmla="*/ 398501 h 800436"/>
                    <a:gd name="connsiteX128" fmla="*/ 460336 w 656151"/>
                    <a:gd name="connsiteY128" fmla="*/ 405371 h 800436"/>
                    <a:gd name="connsiteX129" fmla="*/ 456901 w 656151"/>
                    <a:gd name="connsiteY129" fmla="*/ 412242 h 800436"/>
                    <a:gd name="connsiteX130" fmla="*/ 453465 w 656151"/>
                    <a:gd name="connsiteY130" fmla="*/ 419112 h 800436"/>
                    <a:gd name="connsiteX131" fmla="*/ 453465 w 656151"/>
                    <a:gd name="connsiteY131" fmla="*/ 422548 h 800436"/>
                    <a:gd name="connsiteX132" fmla="*/ 450030 w 656151"/>
                    <a:gd name="connsiteY132" fmla="*/ 429419 h 800436"/>
                    <a:gd name="connsiteX133" fmla="*/ 446596 w 656151"/>
                    <a:gd name="connsiteY133" fmla="*/ 436289 h 800436"/>
                    <a:gd name="connsiteX134" fmla="*/ 443159 w 656151"/>
                    <a:gd name="connsiteY134" fmla="*/ 443160 h 800436"/>
                    <a:gd name="connsiteX135" fmla="*/ 439724 w 656151"/>
                    <a:gd name="connsiteY135" fmla="*/ 450031 h 800436"/>
                    <a:gd name="connsiteX136" fmla="*/ 439724 w 656151"/>
                    <a:gd name="connsiteY136" fmla="*/ 453466 h 800436"/>
                    <a:gd name="connsiteX137" fmla="*/ 436288 w 656151"/>
                    <a:gd name="connsiteY137" fmla="*/ 460337 h 800436"/>
                    <a:gd name="connsiteX138" fmla="*/ 432853 w 656151"/>
                    <a:gd name="connsiteY138" fmla="*/ 470642 h 800436"/>
                    <a:gd name="connsiteX139" fmla="*/ 425982 w 656151"/>
                    <a:gd name="connsiteY139" fmla="*/ 484385 h 800436"/>
                    <a:gd name="connsiteX140" fmla="*/ 422548 w 656151"/>
                    <a:gd name="connsiteY140" fmla="*/ 491255 h 800436"/>
                    <a:gd name="connsiteX141" fmla="*/ 419111 w 656151"/>
                    <a:gd name="connsiteY141" fmla="*/ 498126 h 800436"/>
                    <a:gd name="connsiteX142" fmla="*/ 415677 w 656151"/>
                    <a:gd name="connsiteY142" fmla="*/ 504996 h 800436"/>
                    <a:gd name="connsiteX143" fmla="*/ 412242 w 656151"/>
                    <a:gd name="connsiteY143" fmla="*/ 511867 h 800436"/>
                    <a:gd name="connsiteX144" fmla="*/ 408805 w 656151"/>
                    <a:gd name="connsiteY144" fmla="*/ 518738 h 800436"/>
                    <a:gd name="connsiteX145" fmla="*/ 405371 w 656151"/>
                    <a:gd name="connsiteY145" fmla="*/ 525608 h 800436"/>
                    <a:gd name="connsiteX146" fmla="*/ 405371 w 656151"/>
                    <a:gd name="connsiteY146" fmla="*/ 525608 h 800436"/>
                    <a:gd name="connsiteX147" fmla="*/ 401934 w 656151"/>
                    <a:gd name="connsiteY147" fmla="*/ 529044 h 800436"/>
                    <a:gd name="connsiteX148" fmla="*/ 398500 w 656151"/>
                    <a:gd name="connsiteY148" fmla="*/ 532479 h 800436"/>
                    <a:gd name="connsiteX149" fmla="*/ 395065 w 656151"/>
                    <a:gd name="connsiteY149" fmla="*/ 535915 h 800436"/>
                    <a:gd name="connsiteX150" fmla="*/ 391629 w 656151"/>
                    <a:gd name="connsiteY150" fmla="*/ 539349 h 800436"/>
                    <a:gd name="connsiteX151" fmla="*/ 388194 w 656151"/>
                    <a:gd name="connsiteY151" fmla="*/ 542785 h 800436"/>
                    <a:gd name="connsiteX152" fmla="*/ 384758 w 656151"/>
                    <a:gd name="connsiteY152" fmla="*/ 546220 h 800436"/>
                    <a:gd name="connsiteX153" fmla="*/ 377889 w 656151"/>
                    <a:gd name="connsiteY153" fmla="*/ 549656 h 800436"/>
                    <a:gd name="connsiteX154" fmla="*/ 374452 w 656151"/>
                    <a:gd name="connsiteY154" fmla="*/ 553092 h 800436"/>
                    <a:gd name="connsiteX155" fmla="*/ 371017 w 656151"/>
                    <a:gd name="connsiteY155" fmla="*/ 556526 h 800436"/>
                    <a:gd name="connsiteX156" fmla="*/ 367581 w 656151"/>
                    <a:gd name="connsiteY156" fmla="*/ 559962 h 800436"/>
                    <a:gd name="connsiteX157" fmla="*/ 364146 w 656151"/>
                    <a:gd name="connsiteY157" fmla="*/ 559962 h 800436"/>
                    <a:gd name="connsiteX158" fmla="*/ 357275 w 656151"/>
                    <a:gd name="connsiteY158" fmla="*/ 563397 h 800436"/>
                    <a:gd name="connsiteX159" fmla="*/ 353841 w 656151"/>
                    <a:gd name="connsiteY159" fmla="*/ 566833 h 800436"/>
                    <a:gd name="connsiteX160" fmla="*/ 350404 w 656151"/>
                    <a:gd name="connsiteY160" fmla="*/ 570268 h 800436"/>
                    <a:gd name="connsiteX161" fmla="*/ 346970 w 656151"/>
                    <a:gd name="connsiteY161" fmla="*/ 573703 h 800436"/>
                    <a:gd name="connsiteX162" fmla="*/ 343535 w 656151"/>
                    <a:gd name="connsiteY162" fmla="*/ 573703 h 800436"/>
                    <a:gd name="connsiteX163" fmla="*/ 336664 w 656151"/>
                    <a:gd name="connsiteY163" fmla="*/ 577138 h 800436"/>
                    <a:gd name="connsiteX164" fmla="*/ 333227 w 656151"/>
                    <a:gd name="connsiteY164" fmla="*/ 577138 h 800436"/>
                    <a:gd name="connsiteX165" fmla="*/ 326358 w 656151"/>
                    <a:gd name="connsiteY165" fmla="*/ 577138 h 800436"/>
                    <a:gd name="connsiteX166" fmla="*/ 322922 w 656151"/>
                    <a:gd name="connsiteY166" fmla="*/ 577138 h 800436"/>
                    <a:gd name="connsiteX167" fmla="*/ 319487 w 656151"/>
                    <a:gd name="connsiteY167" fmla="*/ 577138 h 800436"/>
                    <a:gd name="connsiteX168" fmla="*/ 316051 w 656151"/>
                    <a:gd name="connsiteY168" fmla="*/ 577138 h 800436"/>
                    <a:gd name="connsiteX169" fmla="*/ 309182 w 656151"/>
                    <a:gd name="connsiteY169" fmla="*/ 577138 h 800436"/>
                    <a:gd name="connsiteX170" fmla="*/ 305745 w 656151"/>
                    <a:gd name="connsiteY170" fmla="*/ 577138 h 800436"/>
                    <a:gd name="connsiteX171" fmla="*/ 298874 w 656151"/>
                    <a:gd name="connsiteY171" fmla="*/ 577138 h 800436"/>
                    <a:gd name="connsiteX172" fmla="*/ 288568 w 656151"/>
                    <a:gd name="connsiteY172" fmla="*/ 573703 h 800436"/>
                    <a:gd name="connsiteX173" fmla="*/ 240475 w 656151"/>
                    <a:gd name="connsiteY173" fmla="*/ 480949 h 80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656151" h="800436">
                      <a:moveTo>
                        <a:pt x="0" y="728294"/>
                      </a:moveTo>
                      <a:lnTo>
                        <a:pt x="0" y="728294"/>
                      </a:lnTo>
                      <a:lnTo>
                        <a:pt x="147720" y="800436"/>
                      </a:lnTo>
                      <a:lnTo>
                        <a:pt x="188944" y="742036"/>
                      </a:lnTo>
                      <a:lnTo>
                        <a:pt x="223298" y="693940"/>
                      </a:lnTo>
                      <a:lnTo>
                        <a:pt x="226732" y="693940"/>
                      </a:lnTo>
                      <a:cubicBezTo>
                        <a:pt x="250780" y="700811"/>
                        <a:pt x="278263" y="704247"/>
                        <a:pt x="305745" y="693940"/>
                      </a:cubicBezTo>
                      <a:lnTo>
                        <a:pt x="309182" y="693940"/>
                      </a:lnTo>
                      <a:lnTo>
                        <a:pt x="316051" y="800436"/>
                      </a:lnTo>
                      <a:lnTo>
                        <a:pt x="319487" y="797001"/>
                      </a:lnTo>
                      <a:cubicBezTo>
                        <a:pt x="340098" y="786695"/>
                        <a:pt x="360712" y="776389"/>
                        <a:pt x="381323" y="762647"/>
                      </a:cubicBezTo>
                      <a:cubicBezTo>
                        <a:pt x="401934" y="748906"/>
                        <a:pt x="422548" y="731729"/>
                        <a:pt x="443159" y="714552"/>
                      </a:cubicBezTo>
                      <a:lnTo>
                        <a:pt x="446596" y="711117"/>
                      </a:lnTo>
                      <a:lnTo>
                        <a:pt x="439724" y="604622"/>
                      </a:lnTo>
                      <a:lnTo>
                        <a:pt x="443159" y="601186"/>
                      </a:lnTo>
                      <a:cubicBezTo>
                        <a:pt x="470641" y="570268"/>
                        <a:pt x="494689" y="535915"/>
                        <a:pt x="515303" y="498126"/>
                      </a:cubicBezTo>
                      <a:lnTo>
                        <a:pt x="518737" y="491255"/>
                      </a:lnTo>
                      <a:lnTo>
                        <a:pt x="601186" y="491255"/>
                      </a:lnTo>
                      <a:lnTo>
                        <a:pt x="604621" y="484385"/>
                      </a:lnTo>
                      <a:cubicBezTo>
                        <a:pt x="628669" y="429419"/>
                        <a:pt x="645845" y="371017"/>
                        <a:pt x="656151" y="316052"/>
                      </a:cubicBezTo>
                      <a:lnTo>
                        <a:pt x="656151" y="309182"/>
                      </a:lnTo>
                      <a:lnTo>
                        <a:pt x="573702" y="309182"/>
                      </a:lnTo>
                      <a:lnTo>
                        <a:pt x="573702" y="302310"/>
                      </a:lnTo>
                      <a:cubicBezTo>
                        <a:pt x="573702" y="292005"/>
                        <a:pt x="573702" y="281698"/>
                        <a:pt x="573702" y="271392"/>
                      </a:cubicBezTo>
                      <a:cubicBezTo>
                        <a:pt x="573702" y="264521"/>
                        <a:pt x="573702" y="257651"/>
                        <a:pt x="573702" y="250780"/>
                      </a:cubicBezTo>
                      <a:cubicBezTo>
                        <a:pt x="573702" y="233603"/>
                        <a:pt x="570267" y="216427"/>
                        <a:pt x="566833" y="202685"/>
                      </a:cubicBezTo>
                      <a:lnTo>
                        <a:pt x="566833" y="199250"/>
                      </a:lnTo>
                      <a:lnTo>
                        <a:pt x="642409" y="92754"/>
                      </a:lnTo>
                      <a:lnTo>
                        <a:pt x="642409" y="89319"/>
                      </a:lnTo>
                      <a:cubicBezTo>
                        <a:pt x="625232" y="51530"/>
                        <a:pt x="601186" y="24047"/>
                        <a:pt x="573702" y="3436"/>
                      </a:cubicBezTo>
                      <a:lnTo>
                        <a:pt x="570267" y="0"/>
                      </a:lnTo>
                      <a:lnTo>
                        <a:pt x="494689" y="106496"/>
                      </a:lnTo>
                      <a:lnTo>
                        <a:pt x="491255" y="106496"/>
                      </a:lnTo>
                      <a:cubicBezTo>
                        <a:pt x="487818" y="106496"/>
                        <a:pt x="480949" y="103061"/>
                        <a:pt x="477512" y="103061"/>
                      </a:cubicBezTo>
                      <a:cubicBezTo>
                        <a:pt x="474078" y="103061"/>
                        <a:pt x="474078" y="103061"/>
                        <a:pt x="470641" y="103061"/>
                      </a:cubicBezTo>
                      <a:cubicBezTo>
                        <a:pt x="470641" y="103061"/>
                        <a:pt x="467207" y="103061"/>
                        <a:pt x="467207" y="103061"/>
                      </a:cubicBezTo>
                      <a:cubicBezTo>
                        <a:pt x="463772" y="103061"/>
                        <a:pt x="460336" y="103061"/>
                        <a:pt x="456901" y="103061"/>
                      </a:cubicBezTo>
                      <a:cubicBezTo>
                        <a:pt x="450030" y="103061"/>
                        <a:pt x="443159" y="103061"/>
                        <a:pt x="436288" y="103061"/>
                      </a:cubicBezTo>
                      <a:cubicBezTo>
                        <a:pt x="436288" y="103061"/>
                        <a:pt x="436288" y="103061"/>
                        <a:pt x="432853" y="103061"/>
                      </a:cubicBezTo>
                      <a:cubicBezTo>
                        <a:pt x="425982" y="103061"/>
                        <a:pt x="419111" y="106496"/>
                        <a:pt x="412242" y="106496"/>
                      </a:cubicBezTo>
                      <a:lnTo>
                        <a:pt x="408805" y="106496"/>
                      </a:lnTo>
                      <a:lnTo>
                        <a:pt x="405371" y="65271"/>
                      </a:lnTo>
                      <a:lnTo>
                        <a:pt x="401934" y="0"/>
                      </a:lnTo>
                      <a:lnTo>
                        <a:pt x="398500" y="3436"/>
                      </a:lnTo>
                      <a:cubicBezTo>
                        <a:pt x="388194" y="6870"/>
                        <a:pt x="377889" y="13741"/>
                        <a:pt x="367581" y="17177"/>
                      </a:cubicBezTo>
                      <a:cubicBezTo>
                        <a:pt x="367581" y="17177"/>
                        <a:pt x="367581" y="17177"/>
                        <a:pt x="364146" y="17177"/>
                      </a:cubicBezTo>
                      <a:cubicBezTo>
                        <a:pt x="353841" y="20612"/>
                        <a:pt x="346970" y="27482"/>
                        <a:pt x="336664" y="34354"/>
                      </a:cubicBezTo>
                      <a:cubicBezTo>
                        <a:pt x="336664" y="34354"/>
                        <a:pt x="336664" y="34354"/>
                        <a:pt x="333227" y="34354"/>
                      </a:cubicBezTo>
                      <a:cubicBezTo>
                        <a:pt x="322922" y="41224"/>
                        <a:pt x="312616" y="48095"/>
                        <a:pt x="302310" y="54966"/>
                      </a:cubicBezTo>
                      <a:cubicBezTo>
                        <a:pt x="302310" y="54966"/>
                        <a:pt x="302310" y="54966"/>
                        <a:pt x="298874" y="58400"/>
                      </a:cubicBezTo>
                      <a:cubicBezTo>
                        <a:pt x="288568" y="65271"/>
                        <a:pt x="278263" y="75577"/>
                        <a:pt x="271391" y="82448"/>
                      </a:cubicBezTo>
                      <a:lnTo>
                        <a:pt x="267957" y="85884"/>
                      </a:lnTo>
                      <a:lnTo>
                        <a:pt x="274828" y="192380"/>
                      </a:lnTo>
                      <a:lnTo>
                        <a:pt x="271391" y="195814"/>
                      </a:lnTo>
                      <a:cubicBezTo>
                        <a:pt x="264520" y="202685"/>
                        <a:pt x="257651" y="209557"/>
                        <a:pt x="254215" y="216427"/>
                      </a:cubicBezTo>
                      <a:cubicBezTo>
                        <a:pt x="254215" y="216427"/>
                        <a:pt x="254215" y="216427"/>
                        <a:pt x="254215" y="219862"/>
                      </a:cubicBezTo>
                      <a:cubicBezTo>
                        <a:pt x="247344" y="226733"/>
                        <a:pt x="243909" y="233603"/>
                        <a:pt x="240475" y="240475"/>
                      </a:cubicBezTo>
                      <a:cubicBezTo>
                        <a:pt x="240475" y="240475"/>
                        <a:pt x="240475" y="240475"/>
                        <a:pt x="240475" y="243910"/>
                      </a:cubicBezTo>
                      <a:cubicBezTo>
                        <a:pt x="240475" y="243910"/>
                        <a:pt x="240475" y="243910"/>
                        <a:pt x="240475" y="247345"/>
                      </a:cubicBezTo>
                      <a:cubicBezTo>
                        <a:pt x="237038" y="250780"/>
                        <a:pt x="233603" y="257651"/>
                        <a:pt x="230167" y="261087"/>
                      </a:cubicBezTo>
                      <a:cubicBezTo>
                        <a:pt x="230167" y="264521"/>
                        <a:pt x="226732" y="264521"/>
                        <a:pt x="226732" y="267957"/>
                      </a:cubicBezTo>
                      <a:cubicBezTo>
                        <a:pt x="226732" y="271392"/>
                        <a:pt x="223298" y="271392"/>
                        <a:pt x="223298" y="274828"/>
                      </a:cubicBezTo>
                      <a:cubicBezTo>
                        <a:pt x="219861" y="281698"/>
                        <a:pt x="212990" y="292005"/>
                        <a:pt x="209556" y="298875"/>
                      </a:cubicBezTo>
                      <a:lnTo>
                        <a:pt x="206121" y="305746"/>
                      </a:lnTo>
                      <a:lnTo>
                        <a:pt x="123672" y="305746"/>
                      </a:lnTo>
                      <a:lnTo>
                        <a:pt x="120237" y="312617"/>
                      </a:lnTo>
                      <a:cubicBezTo>
                        <a:pt x="113366" y="326358"/>
                        <a:pt x="109930" y="340099"/>
                        <a:pt x="103061" y="353841"/>
                      </a:cubicBezTo>
                      <a:cubicBezTo>
                        <a:pt x="103061" y="353841"/>
                        <a:pt x="103061" y="357276"/>
                        <a:pt x="103061" y="357276"/>
                      </a:cubicBezTo>
                      <a:cubicBezTo>
                        <a:pt x="99624" y="371017"/>
                        <a:pt x="92753" y="384759"/>
                        <a:pt x="89318" y="398501"/>
                      </a:cubicBezTo>
                      <a:cubicBezTo>
                        <a:pt x="85884" y="412242"/>
                        <a:pt x="82447" y="425983"/>
                        <a:pt x="79013" y="439724"/>
                      </a:cubicBezTo>
                      <a:cubicBezTo>
                        <a:pt x="79013" y="439724"/>
                        <a:pt x="79013" y="443160"/>
                        <a:pt x="79013" y="443160"/>
                      </a:cubicBezTo>
                      <a:cubicBezTo>
                        <a:pt x="79013" y="446596"/>
                        <a:pt x="79013" y="450031"/>
                        <a:pt x="75576" y="453466"/>
                      </a:cubicBezTo>
                      <a:cubicBezTo>
                        <a:pt x="72142" y="463772"/>
                        <a:pt x="72142" y="474078"/>
                        <a:pt x="68707" y="484385"/>
                      </a:cubicBezTo>
                      <a:lnTo>
                        <a:pt x="68707" y="491255"/>
                      </a:lnTo>
                      <a:lnTo>
                        <a:pt x="151154" y="491255"/>
                      </a:lnTo>
                      <a:lnTo>
                        <a:pt x="151154" y="498126"/>
                      </a:lnTo>
                      <a:cubicBezTo>
                        <a:pt x="151154" y="508431"/>
                        <a:pt x="151154" y="515303"/>
                        <a:pt x="151154" y="525608"/>
                      </a:cubicBezTo>
                      <a:cubicBezTo>
                        <a:pt x="151154" y="525608"/>
                        <a:pt x="151154" y="525608"/>
                        <a:pt x="151154" y="529044"/>
                      </a:cubicBezTo>
                      <a:cubicBezTo>
                        <a:pt x="151154" y="539349"/>
                        <a:pt x="151154" y="546220"/>
                        <a:pt x="151154" y="553092"/>
                      </a:cubicBezTo>
                      <a:cubicBezTo>
                        <a:pt x="151154" y="559962"/>
                        <a:pt x="151154" y="570268"/>
                        <a:pt x="154591" y="577138"/>
                      </a:cubicBezTo>
                      <a:cubicBezTo>
                        <a:pt x="154591" y="577138"/>
                        <a:pt x="154591" y="577138"/>
                        <a:pt x="154591" y="580574"/>
                      </a:cubicBezTo>
                      <a:cubicBezTo>
                        <a:pt x="154591" y="587445"/>
                        <a:pt x="158025" y="594315"/>
                        <a:pt x="158025" y="601186"/>
                      </a:cubicBezTo>
                      <a:lnTo>
                        <a:pt x="158025" y="604622"/>
                      </a:lnTo>
                      <a:lnTo>
                        <a:pt x="82447" y="711117"/>
                      </a:lnTo>
                      <a:lnTo>
                        <a:pt x="85884" y="714552"/>
                      </a:lnTo>
                      <a:cubicBezTo>
                        <a:pt x="89318" y="721424"/>
                        <a:pt x="92753" y="728294"/>
                        <a:pt x="96189" y="735165"/>
                      </a:cubicBezTo>
                      <a:cubicBezTo>
                        <a:pt x="96189" y="735165"/>
                        <a:pt x="96189" y="738600"/>
                        <a:pt x="99624" y="738600"/>
                      </a:cubicBezTo>
                      <a:cubicBezTo>
                        <a:pt x="99624" y="742036"/>
                        <a:pt x="103061" y="745470"/>
                        <a:pt x="106495" y="745470"/>
                      </a:cubicBezTo>
                      <a:cubicBezTo>
                        <a:pt x="109930" y="748906"/>
                        <a:pt x="113366" y="755777"/>
                        <a:pt x="116801" y="759213"/>
                      </a:cubicBezTo>
                      <a:cubicBezTo>
                        <a:pt x="116801" y="762647"/>
                        <a:pt x="120237" y="762647"/>
                        <a:pt x="120237" y="762647"/>
                      </a:cubicBezTo>
                      <a:cubicBezTo>
                        <a:pt x="120237" y="762647"/>
                        <a:pt x="123672" y="766083"/>
                        <a:pt x="123672" y="766083"/>
                      </a:cubicBezTo>
                      <a:cubicBezTo>
                        <a:pt x="127106" y="769518"/>
                        <a:pt x="130543" y="772954"/>
                        <a:pt x="133977" y="776389"/>
                      </a:cubicBezTo>
                      <a:cubicBezTo>
                        <a:pt x="133977" y="776389"/>
                        <a:pt x="137414" y="779824"/>
                        <a:pt x="137414" y="779824"/>
                      </a:cubicBezTo>
                      <a:cubicBezTo>
                        <a:pt x="137414" y="779824"/>
                        <a:pt x="140849" y="783259"/>
                        <a:pt x="140849" y="783259"/>
                      </a:cubicBezTo>
                      <a:cubicBezTo>
                        <a:pt x="147720" y="790131"/>
                        <a:pt x="154591" y="793566"/>
                        <a:pt x="161460" y="797001"/>
                      </a:cubicBezTo>
                      <a:lnTo>
                        <a:pt x="0" y="728294"/>
                      </a:lnTo>
                      <a:close/>
                      <a:moveTo>
                        <a:pt x="240475" y="480949"/>
                      </a:moveTo>
                      <a:cubicBezTo>
                        <a:pt x="240475" y="474078"/>
                        <a:pt x="240475" y="467208"/>
                        <a:pt x="240475" y="456901"/>
                      </a:cubicBezTo>
                      <a:cubicBezTo>
                        <a:pt x="243909" y="391630"/>
                        <a:pt x="281697" y="319487"/>
                        <a:pt x="329793" y="274828"/>
                      </a:cubicBezTo>
                      <a:cubicBezTo>
                        <a:pt x="336664" y="271392"/>
                        <a:pt x="340098" y="264521"/>
                        <a:pt x="346970" y="261087"/>
                      </a:cubicBezTo>
                      <a:cubicBezTo>
                        <a:pt x="381323" y="240475"/>
                        <a:pt x="408805" y="237039"/>
                        <a:pt x="432853" y="247345"/>
                      </a:cubicBezTo>
                      <a:cubicBezTo>
                        <a:pt x="436288" y="250780"/>
                        <a:pt x="439724" y="250780"/>
                        <a:pt x="443159" y="254216"/>
                      </a:cubicBezTo>
                      <a:cubicBezTo>
                        <a:pt x="446596" y="257651"/>
                        <a:pt x="450030" y="261087"/>
                        <a:pt x="453465" y="264521"/>
                      </a:cubicBezTo>
                      <a:cubicBezTo>
                        <a:pt x="456901" y="267957"/>
                        <a:pt x="456901" y="271392"/>
                        <a:pt x="460336" y="271392"/>
                      </a:cubicBezTo>
                      <a:cubicBezTo>
                        <a:pt x="460336" y="274828"/>
                        <a:pt x="463772" y="274828"/>
                        <a:pt x="463772" y="278264"/>
                      </a:cubicBezTo>
                      <a:cubicBezTo>
                        <a:pt x="463772" y="278264"/>
                        <a:pt x="463772" y="281698"/>
                        <a:pt x="463772" y="281698"/>
                      </a:cubicBezTo>
                      <a:cubicBezTo>
                        <a:pt x="463772" y="281698"/>
                        <a:pt x="463772" y="281698"/>
                        <a:pt x="463772" y="285134"/>
                      </a:cubicBezTo>
                      <a:cubicBezTo>
                        <a:pt x="463772" y="285134"/>
                        <a:pt x="463772" y="285134"/>
                        <a:pt x="463772" y="288569"/>
                      </a:cubicBezTo>
                      <a:cubicBezTo>
                        <a:pt x="463772" y="292005"/>
                        <a:pt x="463772" y="292005"/>
                        <a:pt x="467207" y="295440"/>
                      </a:cubicBezTo>
                      <a:cubicBezTo>
                        <a:pt x="467207" y="295440"/>
                        <a:pt x="467207" y="295440"/>
                        <a:pt x="467207" y="298875"/>
                      </a:cubicBezTo>
                      <a:cubicBezTo>
                        <a:pt x="467207" y="302310"/>
                        <a:pt x="467207" y="302310"/>
                        <a:pt x="467207" y="302310"/>
                      </a:cubicBezTo>
                      <a:cubicBezTo>
                        <a:pt x="467207" y="305746"/>
                        <a:pt x="467207" y="305746"/>
                        <a:pt x="467207" y="309182"/>
                      </a:cubicBezTo>
                      <a:cubicBezTo>
                        <a:pt x="467207" y="309182"/>
                        <a:pt x="467207" y="312617"/>
                        <a:pt x="467207" y="312617"/>
                      </a:cubicBezTo>
                      <a:cubicBezTo>
                        <a:pt x="467207" y="316052"/>
                        <a:pt x="467207" y="319487"/>
                        <a:pt x="467207" y="319487"/>
                      </a:cubicBezTo>
                      <a:cubicBezTo>
                        <a:pt x="467207" y="322923"/>
                        <a:pt x="467207" y="322923"/>
                        <a:pt x="467207" y="326358"/>
                      </a:cubicBezTo>
                      <a:cubicBezTo>
                        <a:pt x="467207" y="329794"/>
                        <a:pt x="467207" y="329794"/>
                        <a:pt x="467207" y="333228"/>
                      </a:cubicBezTo>
                      <a:cubicBezTo>
                        <a:pt x="467207" y="336664"/>
                        <a:pt x="467207" y="336664"/>
                        <a:pt x="467207" y="340099"/>
                      </a:cubicBezTo>
                      <a:cubicBezTo>
                        <a:pt x="467207" y="340099"/>
                        <a:pt x="467207" y="343535"/>
                        <a:pt x="467207" y="343535"/>
                      </a:cubicBezTo>
                      <a:cubicBezTo>
                        <a:pt x="467207" y="346971"/>
                        <a:pt x="467207" y="346971"/>
                        <a:pt x="467207" y="346971"/>
                      </a:cubicBezTo>
                      <a:cubicBezTo>
                        <a:pt x="467207" y="350405"/>
                        <a:pt x="467207" y="350405"/>
                        <a:pt x="467207" y="353841"/>
                      </a:cubicBezTo>
                      <a:cubicBezTo>
                        <a:pt x="467207" y="357276"/>
                        <a:pt x="467207" y="357276"/>
                        <a:pt x="467207" y="360712"/>
                      </a:cubicBezTo>
                      <a:cubicBezTo>
                        <a:pt x="467207" y="364147"/>
                        <a:pt x="467207" y="364147"/>
                        <a:pt x="467207" y="367582"/>
                      </a:cubicBezTo>
                      <a:cubicBezTo>
                        <a:pt x="467207" y="371017"/>
                        <a:pt x="467207" y="371017"/>
                        <a:pt x="467207" y="374453"/>
                      </a:cubicBezTo>
                      <a:cubicBezTo>
                        <a:pt x="467207" y="374453"/>
                        <a:pt x="467207" y="374453"/>
                        <a:pt x="467207" y="377889"/>
                      </a:cubicBezTo>
                      <a:cubicBezTo>
                        <a:pt x="467207" y="381324"/>
                        <a:pt x="467207" y="381324"/>
                        <a:pt x="467207" y="381324"/>
                      </a:cubicBezTo>
                      <a:cubicBezTo>
                        <a:pt x="467207" y="384759"/>
                        <a:pt x="467207" y="384759"/>
                        <a:pt x="467207" y="388194"/>
                      </a:cubicBezTo>
                      <a:cubicBezTo>
                        <a:pt x="467207" y="388194"/>
                        <a:pt x="467207" y="391630"/>
                        <a:pt x="467207" y="391630"/>
                      </a:cubicBezTo>
                      <a:cubicBezTo>
                        <a:pt x="467207" y="395065"/>
                        <a:pt x="467207" y="398501"/>
                        <a:pt x="463772" y="398501"/>
                      </a:cubicBezTo>
                      <a:cubicBezTo>
                        <a:pt x="463772" y="401935"/>
                        <a:pt x="463772" y="401935"/>
                        <a:pt x="460336" y="405371"/>
                      </a:cubicBezTo>
                      <a:cubicBezTo>
                        <a:pt x="460336" y="408806"/>
                        <a:pt x="460336" y="408806"/>
                        <a:pt x="456901" y="412242"/>
                      </a:cubicBezTo>
                      <a:cubicBezTo>
                        <a:pt x="456901" y="415678"/>
                        <a:pt x="456901" y="415678"/>
                        <a:pt x="453465" y="419112"/>
                      </a:cubicBezTo>
                      <a:cubicBezTo>
                        <a:pt x="453465" y="419112"/>
                        <a:pt x="453465" y="422548"/>
                        <a:pt x="453465" y="422548"/>
                      </a:cubicBezTo>
                      <a:cubicBezTo>
                        <a:pt x="453465" y="425983"/>
                        <a:pt x="450030" y="429419"/>
                        <a:pt x="450030" y="429419"/>
                      </a:cubicBezTo>
                      <a:cubicBezTo>
                        <a:pt x="450030" y="432854"/>
                        <a:pt x="446596" y="432854"/>
                        <a:pt x="446596" y="436289"/>
                      </a:cubicBezTo>
                      <a:cubicBezTo>
                        <a:pt x="443159" y="439724"/>
                        <a:pt x="443159" y="443160"/>
                        <a:pt x="443159" y="443160"/>
                      </a:cubicBezTo>
                      <a:cubicBezTo>
                        <a:pt x="443159" y="446596"/>
                        <a:pt x="439724" y="446596"/>
                        <a:pt x="439724" y="450031"/>
                      </a:cubicBezTo>
                      <a:cubicBezTo>
                        <a:pt x="439724" y="450031"/>
                        <a:pt x="439724" y="453466"/>
                        <a:pt x="439724" y="453466"/>
                      </a:cubicBezTo>
                      <a:cubicBezTo>
                        <a:pt x="439724" y="456901"/>
                        <a:pt x="436288" y="456901"/>
                        <a:pt x="436288" y="460337"/>
                      </a:cubicBezTo>
                      <a:cubicBezTo>
                        <a:pt x="436288" y="463772"/>
                        <a:pt x="432853" y="467208"/>
                        <a:pt x="432853" y="470642"/>
                      </a:cubicBezTo>
                      <a:cubicBezTo>
                        <a:pt x="429419" y="477513"/>
                        <a:pt x="425982" y="480949"/>
                        <a:pt x="425982" y="484385"/>
                      </a:cubicBezTo>
                      <a:cubicBezTo>
                        <a:pt x="425982" y="487819"/>
                        <a:pt x="422548" y="487819"/>
                        <a:pt x="422548" y="491255"/>
                      </a:cubicBezTo>
                      <a:cubicBezTo>
                        <a:pt x="422548" y="494690"/>
                        <a:pt x="419111" y="494690"/>
                        <a:pt x="419111" y="498126"/>
                      </a:cubicBezTo>
                      <a:cubicBezTo>
                        <a:pt x="419111" y="501561"/>
                        <a:pt x="415677" y="501561"/>
                        <a:pt x="415677" y="504996"/>
                      </a:cubicBezTo>
                      <a:cubicBezTo>
                        <a:pt x="415677" y="508431"/>
                        <a:pt x="412242" y="508431"/>
                        <a:pt x="412242" y="511867"/>
                      </a:cubicBezTo>
                      <a:cubicBezTo>
                        <a:pt x="408805" y="515303"/>
                        <a:pt x="408805" y="515303"/>
                        <a:pt x="408805" y="518738"/>
                      </a:cubicBezTo>
                      <a:cubicBezTo>
                        <a:pt x="408805" y="522173"/>
                        <a:pt x="405371" y="522173"/>
                        <a:pt x="405371" y="525608"/>
                      </a:cubicBezTo>
                      <a:cubicBezTo>
                        <a:pt x="405371" y="525608"/>
                        <a:pt x="405371" y="525608"/>
                        <a:pt x="405371" y="525608"/>
                      </a:cubicBezTo>
                      <a:cubicBezTo>
                        <a:pt x="401934" y="529044"/>
                        <a:pt x="401934" y="529044"/>
                        <a:pt x="401934" y="529044"/>
                      </a:cubicBezTo>
                      <a:cubicBezTo>
                        <a:pt x="401934" y="532479"/>
                        <a:pt x="398500" y="532479"/>
                        <a:pt x="398500" y="532479"/>
                      </a:cubicBezTo>
                      <a:cubicBezTo>
                        <a:pt x="398500" y="532479"/>
                        <a:pt x="398500" y="532479"/>
                        <a:pt x="395065" y="535915"/>
                      </a:cubicBezTo>
                      <a:cubicBezTo>
                        <a:pt x="391629" y="535915"/>
                        <a:pt x="391629" y="539349"/>
                        <a:pt x="391629" y="539349"/>
                      </a:cubicBezTo>
                      <a:cubicBezTo>
                        <a:pt x="391629" y="539349"/>
                        <a:pt x="388194" y="542785"/>
                        <a:pt x="388194" y="542785"/>
                      </a:cubicBezTo>
                      <a:cubicBezTo>
                        <a:pt x="388194" y="542785"/>
                        <a:pt x="384758" y="546220"/>
                        <a:pt x="384758" y="546220"/>
                      </a:cubicBezTo>
                      <a:cubicBezTo>
                        <a:pt x="381323" y="549656"/>
                        <a:pt x="381323" y="549656"/>
                        <a:pt x="377889" y="549656"/>
                      </a:cubicBezTo>
                      <a:cubicBezTo>
                        <a:pt x="377889" y="549656"/>
                        <a:pt x="374452" y="553092"/>
                        <a:pt x="374452" y="553092"/>
                      </a:cubicBezTo>
                      <a:cubicBezTo>
                        <a:pt x="371017" y="553092"/>
                        <a:pt x="371017" y="556526"/>
                        <a:pt x="371017" y="556526"/>
                      </a:cubicBezTo>
                      <a:cubicBezTo>
                        <a:pt x="371017" y="556526"/>
                        <a:pt x="367581" y="559962"/>
                        <a:pt x="367581" y="559962"/>
                      </a:cubicBezTo>
                      <a:cubicBezTo>
                        <a:pt x="367581" y="559962"/>
                        <a:pt x="364146" y="559962"/>
                        <a:pt x="364146" y="559962"/>
                      </a:cubicBezTo>
                      <a:cubicBezTo>
                        <a:pt x="360712" y="563397"/>
                        <a:pt x="360712" y="563397"/>
                        <a:pt x="357275" y="563397"/>
                      </a:cubicBezTo>
                      <a:cubicBezTo>
                        <a:pt x="357275" y="563397"/>
                        <a:pt x="353841" y="563397"/>
                        <a:pt x="353841" y="566833"/>
                      </a:cubicBezTo>
                      <a:cubicBezTo>
                        <a:pt x="350404" y="566833"/>
                        <a:pt x="350404" y="566833"/>
                        <a:pt x="350404" y="570268"/>
                      </a:cubicBezTo>
                      <a:cubicBezTo>
                        <a:pt x="350404" y="570268"/>
                        <a:pt x="346970" y="570268"/>
                        <a:pt x="346970" y="573703"/>
                      </a:cubicBezTo>
                      <a:cubicBezTo>
                        <a:pt x="346970" y="573703"/>
                        <a:pt x="346970" y="573703"/>
                        <a:pt x="343535" y="573703"/>
                      </a:cubicBezTo>
                      <a:cubicBezTo>
                        <a:pt x="340098" y="573703"/>
                        <a:pt x="336664" y="573703"/>
                        <a:pt x="336664" y="577138"/>
                      </a:cubicBezTo>
                      <a:cubicBezTo>
                        <a:pt x="336664" y="577138"/>
                        <a:pt x="333227" y="577138"/>
                        <a:pt x="333227" y="577138"/>
                      </a:cubicBezTo>
                      <a:cubicBezTo>
                        <a:pt x="329793" y="577138"/>
                        <a:pt x="326358" y="577138"/>
                        <a:pt x="326358" y="577138"/>
                      </a:cubicBezTo>
                      <a:cubicBezTo>
                        <a:pt x="326358" y="577138"/>
                        <a:pt x="326358" y="577138"/>
                        <a:pt x="322922" y="577138"/>
                      </a:cubicBezTo>
                      <a:cubicBezTo>
                        <a:pt x="322922" y="577138"/>
                        <a:pt x="322922" y="577138"/>
                        <a:pt x="319487" y="577138"/>
                      </a:cubicBezTo>
                      <a:cubicBezTo>
                        <a:pt x="319487" y="577138"/>
                        <a:pt x="319487" y="577138"/>
                        <a:pt x="316051" y="577138"/>
                      </a:cubicBezTo>
                      <a:cubicBezTo>
                        <a:pt x="312616" y="577138"/>
                        <a:pt x="312616" y="577138"/>
                        <a:pt x="309182" y="577138"/>
                      </a:cubicBezTo>
                      <a:cubicBezTo>
                        <a:pt x="309182" y="577138"/>
                        <a:pt x="309182" y="577138"/>
                        <a:pt x="305745" y="577138"/>
                      </a:cubicBezTo>
                      <a:cubicBezTo>
                        <a:pt x="302310" y="577138"/>
                        <a:pt x="302310" y="577138"/>
                        <a:pt x="298874" y="577138"/>
                      </a:cubicBezTo>
                      <a:cubicBezTo>
                        <a:pt x="295439" y="577138"/>
                        <a:pt x="292005" y="573703"/>
                        <a:pt x="288568" y="573703"/>
                      </a:cubicBezTo>
                      <a:cubicBezTo>
                        <a:pt x="257651" y="546220"/>
                        <a:pt x="240475" y="518738"/>
                        <a:pt x="240475" y="480949"/>
                      </a:cubicBezTo>
                      <a:close/>
                    </a:path>
                  </a:pathLst>
                </a:custGeom>
                <a:solidFill>
                  <a:srgbClr val="83A0F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30" name="Freeform: Shape 429">
                  <a:extLst>
                    <a:ext uri="{FF2B5EF4-FFF2-40B4-BE49-F238E27FC236}">
                      <a16:creationId xmlns:a16="http://schemas.microsoft.com/office/drawing/2014/main" id="{0174E595-079A-4BB0-BDEC-7BA3F7988973}"/>
                    </a:ext>
                  </a:extLst>
                </p:cNvPr>
                <p:cNvSpPr/>
                <p:nvPr/>
              </p:nvSpPr>
              <p:spPr>
                <a:xfrm>
                  <a:off x="19790994" y="9254832"/>
                  <a:ext cx="151154" cy="144285"/>
                </a:xfrm>
                <a:custGeom>
                  <a:avLst/>
                  <a:gdLst>
                    <a:gd name="connsiteX0" fmla="*/ 0 w 151154"/>
                    <a:gd name="connsiteY0" fmla="*/ 0 h 144285"/>
                    <a:gd name="connsiteX1" fmla="*/ 61836 w 151154"/>
                    <a:gd name="connsiteY1" fmla="*/ 30918 h 144285"/>
                    <a:gd name="connsiteX2" fmla="*/ 144285 w 151154"/>
                    <a:gd name="connsiteY2" fmla="*/ 30918 h 144285"/>
                    <a:gd name="connsiteX3" fmla="*/ 144285 w 151154"/>
                    <a:gd name="connsiteY3" fmla="*/ 37789 h 144285"/>
                    <a:gd name="connsiteX4" fmla="*/ 144285 w 151154"/>
                    <a:gd name="connsiteY4" fmla="*/ 65271 h 144285"/>
                    <a:gd name="connsiteX5" fmla="*/ 144285 w 151154"/>
                    <a:gd name="connsiteY5" fmla="*/ 68707 h 144285"/>
                    <a:gd name="connsiteX6" fmla="*/ 144285 w 151154"/>
                    <a:gd name="connsiteY6" fmla="*/ 92755 h 144285"/>
                    <a:gd name="connsiteX7" fmla="*/ 147720 w 151154"/>
                    <a:gd name="connsiteY7" fmla="*/ 116802 h 144285"/>
                    <a:gd name="connsiteX8" fmla="*/ 147720 w 151154"/>
                    <a:gd name="connsiteY8" fmla="*/ 120237 h 144285"/>
                    <a:gd name="connsiteX9" fmla="*/ 151154 w 151154"/>
                    <a:gd name="connsiteY9" fmla="*/ 140850 h 144285"/>
                    <a:gd name="connsiteX10" fmla="*/ 151154 w 151154"/>
                    <a:gd name="connsiteY10" fmla="*/ 144285 h 144285"/>
                    <a:gd name="connsiteX11" fmla="*/ 6871 w 151154"/>
                    <a:gd name="connsiteY11" fmla="*/ 72143 h 144285"/>
                    <a:gd name="connsiteX12" fmla="*/ 6871 w 151154"/>
                    <a:gd name="connsiteY12" fmla="*/ 68707 h 144285"/>
                    <a:gd name="connsiteX13" fmla="*/ 6871 w 151154"/>
                    <a:gd name="connsiteY13" fmla="*/ 61837 h 144285"/>
                    <a:gd name="connsiteX14" fmla="*/ 3435 w 151154"/>
                    <a:gd name="connsiteY14" fmla="*/ 51530 h 144285"/>
                    <a:gd name="connsiteX15" fmla="*/ 3435 w 151154"/>
                    <a:gd name="connsiteY15" fmla="*/ 44660 h 144285"/>
                    <a:gd name="connsiteX16" fmla="*/ 3435 w 151154"/>
                    <a:gd name="connsiteY16" fmla="*/ 41225 h 144285"/>
                    <a:gd name="connsiteX17" fmla="*/ 3435 w 151154"/>
                    <a:gd name="connsiteY17" fmla="*/ 37789 h 144285"/>
                    <a:gd name="connsiteX18" fmla="*/ 3435 w 151154"/>
                    <a:gd name="connsiteY18" fmla="*/ 27483 h 144285"/>
                    <a:gd name="connsiteX19" fmla="*/ 3435 w 151154"/>
                    <a:gd name="connsiteY19" fmla="*/ 17177 h 144285"/>
                    <a:gd name="connsiteX20" fmla="*/ 3435 w 151154"/>
                    <a:gd name="connsiteY20" fmla="*/ 6871 h 144285"/>
                    <a:gd name="connsiteX21" fmla="*/ 0 w 151154"/>
                    <a:gd name="connsiteY21" fmla="*/ 0 h 14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154" h="144285">
                      <a:moveTo>
                        <a:pt x="0" y="0"/>
                      </a:moveTo>
                      <a:lnTo>
                        <a:pt x="61836" y="30918"/>
                      </a:lnTo>
                      <a:lnTo>
                        <a:pt x="144285" y="30918"/>
                      </a:lnTo>
                      <a:lnTo>
                        <a:pt x="144285" y="37789"/>
                      </a:lnTo>
                      <a:cubicBezTo>
                        <a:pt x="144285" y="48095"/>
                        <a:pt x="144285" y="54966"/>
                        <a:pt x="144285" y="65271"/>
                      </a:cubicBezTo>
                      <a:cubicBezTo>
                        <a:pt x="144285" y="65271"/>
                        <a:pt x="144285" y="65271"/>
                        <a:pt x="144285" y="68707"/>
                      </a:cubicBezTo>
                      <a:cubicBezTo>
                        <a:pt x="144285" y="79014"/>
                        <a:pt x="144285" y="85884"/>
                        <a:pt x="144285" y="92755"/>
                      </a:cubicBezTo>
                      <a:cubicBezTo>
                        <a:pt x="144285" y="99625"/>
                        <a:pt x="144285" y="109932"/>
                        <a:pt x="147720" y="116802"/>
                      </a:cubicBezTo>
                      <a:cubicBezTo>
                        <a:pt x="147720" y="116802"/>
                        <a:pt x="147720" y="116802"/>
                        <a:pt x="147720" y="120237"/>
                      </a:cubicBezTo>
                      <a:cubicBezTo>
                        <a:pt x="147720" y="127108"/>
                        <a:pt x="151154" y="133978"/>
                        <a:pt x="151154" y="140850"/>
                      </a:cubicBezTo>
                      <a:lnTo>
                        <a:pt x="151154" y="144285"/>
                      </a:lnTo>
                      <a:lnTo>
                        <a:pt x="6871" y="72143"/>
                      </a:lnTo>
                      <a:lnTo>
                        <a:pt x="6871" y="68707"/>
                      </a:lnTo>
                      <a:cubicBezTo>
                        <a:pt x="6871" y="65271"/>
                        <a:pt x="6871" y="65271"/>
                        <a:pt x="6871" y="61837"/>
                      </a:cubicBezTo>
                      <a:cubicBezTo>
                        <a:pt x="6871" y="58401"/>
                        <a:pt x="6871" y="54966"/>
                        <a:pt x="3435" y="51530"/>
                      </a:cubicBezTo>
                      <a:cubicBezTo>
                        <a:pt x="3435" y="48095"/>
                        <a:pt x="3435" y="48095"/>
                        <a:pt x="3435" y="44660"/>
                      </a:cubicBezTo>
                      <a:cubicBezTo>
                        <a:pt x="3435" y="44660"/>
                        <a:pt x="3435" y="44660"/>
                        <a:pt x="3435" y="41225"/>
                      </a:cubicBezTo>
                      <a:cubicBezTo>
                        <a:pt x="3435" y="41225"/>
                        <a:pt x="3435" y="41225"/>
                        <a:pt x="3435" y="37789"/>
                      </a:cubicBezTo>
                      <a:cubicBezTo>
                        <a:pt x="3435" y="34354"/>
                        <a:pt x="3435" y="30918"/>
                        <a:pt x="3435" y="27483"/>
                      </a:cubicBezTo>
                      <a:cubicBezTo>
                        <a:pt x="3435" y="24048"/>
                        <a:pt x="3435" y="20612"/>
                        <a:pt x="3435" y="17177"/>
                      </a:cubicBezTo>
                      <a:cubicBezTo>
                        <a:pt x="3435" y="13741"/>
                        <a:pt x="3435" y="10307"/>
                        <a:pt x="3435" y="6871"/>
                      </a:cubicBezTo>
                      <a:cubicBezTo>
                        <a:pt x="0" y="6871"/>
                        <a:pt x="0" y="3436"/>
                        <a:pt x="0" y="0"/>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nvGrpSpPr>
                <p:cNvPr id="431" name="Graphic 3">
                  <a:extLst>
                    <a:ext uri="{FF2B5EF4-FFF2-40B4-BE49-F238E27FC236}">
                      <a16:creationId xmlns:a16="http://schemas.microsoft.com/office/drawing/2014/main" id="{A5BD7BAD-53FB-4276-BA5D-BF4E1B13D6C3}"/>
                    </a:ext>
                  </a:extLst>
                </p:cNvPr>
                <p:cNvGrpSpPr/>
                <p:nvPr/>
              </p:nvGrpSpPr>
              <p:grpSpPr>
                <a:xfrm>
                  <a:off x="19918102" y="8818543"/>
                  <a:ext cx="151154" cy="226732"/>
                  <a:chOff x="19918102" y="8818543"/>
                  <a:chExt cx="151154" cy="226732"/>
                </a:xfrm>
                <a:solidFill>
                  <a:srgbClr val="273E89"/>
                </a:solidFill>
              </p:grpSpPr>
              <p:sp>
                <p:nvSpPr>
                  <p:cNvPr id="432" name="Freeform: Shape 431">
                    <a:extLst>
                      <a:ext uri="{FF2B5EF4-FFF2-40B4-BE49-F238E27FC236}">
                        <a16:creationId xmlns:a16="http://schemas.microsoft.com/office/drawing/2014/main" id="{3221D8A6-8558-4A03-9AF5-56BC35E2B09B}"/>
                      </a:ext>
                    </a:extLst>
                  </p:cNvPr>
                  <p:cNvSpPr/>
                  <p:nvPr/>
                </p:nvSpPr>
                <p:spPr>
                  <a:xfrm>
                    <a:off x="19918102" y="8818543"/>
                    <a:ext cx="151154" cy="178637"/>
                  </a:xfrm>
                  <a:custGeom>
                    <a:avLst/>
                    <a:gdLst>
                      <a:gd name="connsiteX0" fmla="*/ 144283 w 151154"/>
                      <a:gd name="connsiteY0" fmla="*/ 68707 h 178637"/>
                      <a:gd name="connsiteX1" fmla="*/ 151154 w 151154"/>
                      <a:gd name="connsiteY1" fmla="*/ 178638 h 178637"/>
                      <a:gd name="connsiteX2" fmla="*/ 10306 w 151154"/>
                      <a:gd name="connsiteY2" fmla="*/ 106495 h 178637"/>
                      <a:gd name="connsiteX3" fmla="*/ 0 w 151154"/>
                      <a:gd name="connsiteY3" fmla="*/ 0 h 178637"/>
                    </a:gdLst>
                    <a:ahLst/>
                    <a:cxnLst>
                      <a:cxn ang="0">
                        <a:pos x="connsiteX0" y="connsiteY0"/>
                      </a:cxn>
                      <a:cxn ang="0">
                        <a:pos x="connsiteX1" y="connsiteY1"/>
                      </a:cxn>
                      <a:cxn ang="0">
                        <a:pos x="connsiteX2" y="connsiteY2"/>
                      </a:cxn>
                      <a:cxn ang="0">
                        <a:pos x="connsiteX3" y="connsiteY3"/>
                      </a:cxn>
                    </a:cxnLst>
                    <a:rect l="l" t="t" r="r" b="b"/>
                    <a:pathLst>
                      <a:path w="151154" h="178637">
                        <a:moveTo>
                          <a:pt x="144283" y="68707"/>
                        </a:moveTo>
                        <a:lnTo>
                          <a:pt x="151154" y="178638"/>
                        </a:lnTo>
                        <a:lnTo>
                          <a:pt x="10306" y="106495"/>
                        </a:lnTo>
                        <a:lnTo>
                          <a:pt x="0" y="0"/>
                        </a:ln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33" name="Freeform: Shape 432">
                    <a:extLst>
                      <a:ext uri="{FF2B5EF4-FFF2-40B4-BE49-F238E27FC236}">
                        <a16:creationId xmlns:a16="http://schemas.microsoft.com/office/drawing/2014/main" id="{9E2E1A45-DAE9-4C39-98A6-3EC2B06F4F50}"/>
                      </a:ext>
                    </a:extLst>
                  </p:cNvPr>
                  <p:cNvSpPr/>
                  <p:nvPr/>
                </p:nvSpPr>
                <p:spPr>
                  <a:xfrm>
                    <a:off x="20048645" y="9000617"/>
                    <a:ext cx="17176" cy="20612"/>
                  </a:xfrm>
                  <a:custGeom>
                    <a:avLst/>
                    <a:gdLst>
                      <a:gd name="connsiteX0" fmla="*/ 0 w 17176"/>
                      <a:gd name="connsiteY0" fmla="*/ 20612 h 20612"/>
                      <a:gd name="connsiteX1" fmla="*/ 17177 w 17176"/>
                      <a:gd name="connsiteY1" fmla="*/ 0 h 20612"/>
                      <a:gd name="connsiteX2" fmla="*/ 0 w 17176"/>
                      <a:gd name="connsiteY2" fmla="*/ 20612 h 20612"/>
                    </a:gdLst>
                    <a:ahLst/>
                    <a:cxnLst>
                      <a:cxn ang="0">
                        <a:pos x="connsiteX0" y="connsiteY0"/>
                      </a:cxn>
                      <a:cxn ang="0">
                        <a:pos x="connsiteX1" y="connsiteY1"/>
                      </a:cxn>
                      <a:cxn ang="0">
                        <a:pos x="connsiteX2" y="connsiteY2"/>
                      </a:cxn>
                    </a:cxnLst>
                    <a:rect l="l" t="t" r="r" b="b"/>
                    <a:pathLst>
                      <a:path w="17176" h="20612">
                        <a:moveTo>
                          <a:pt x="0" y="20612"/>
                        </a:moveTo>
                        <a:cubicBezTo>
                          <a:pt x="6871" y="13741"/>
                          <a:pt x="13740" y="6871"/>
                          <a:pt x="17177" y="0"/>
                        </a:cubicBezTo>
                        <a:cubicBezTo>
                          <a:pt x="10306" y="6871"/>
                          <a:pt x="6871" y="13741"/>
                          <a:pt x="0" y="20612"/>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34" name="Freeform: Shape 433">
                    <a:extLst>
                      <a:ext uri="{FF2B5EF4-FFF2-40B4-BE49-F238E27FC236}">
                        <a16:creationId xmlns:a16="http://schemas.microsoft.com/office/drawing/2014/main" id="{033950CF-C99A-44E5-9866-EDE9E277FDB6}"/>
                      </a:ext>
                    </a:extLst>
                  </p:cNvPr>
                  <p:cNvSpPr/>
                  <p:nvPr/>
                </p:nvSpPr>
                <p:spPr>
                  <a:xfrm>
                    <a:off x="20031469" y="9024664"/>
                    <a:ext cx="15267" cy="20611"/>
                  </a:xfrm>
                  <a:custGeom>
                    <a:avLst/>
                    <a:gdLst>
                      <a:gd name="connsiteX0" fmla="*/ 13740 w 15267"/>
                      <a:gd name="connsiteY0" fmla="*/ 0 h 20611"/>
                      <a:gd name="connsiteX1" fmla="*/ 13740 w 15267"/>
                      <a:gd name="connsiteY1" fmla="*/ 0 h 20611"/>
                      <a:gd name="connsiteX2" fmla="*/ 0 w 15267"/>
                      <a:gd name="connsiteY2" fmla="*/ 20611 h 20611"/>
                      <a:gd name="connsiteX3" fmla="*/ 13740 w 15267"/>
                      <a:gd name="connsiteY3" fmla="*/ 0 h 20611"/>
                    </a:gdLst>
                    <a:ahLst/>
                    <a:cxnLst>
                      <a:cxn ang="0">
                        <a:pos x="connsiteX0" y="connsiteY0"/>
                      </a:cxn>
                      <a:cxn ang="0">
                        <a:pos x="connsiteX1" y="connsiteY1"/>
                      </a:cxn>
                      <a:cxn ang="0">
                        <a:pos x="connsiteX2" y="connsiteY2"/>
                      </a:cxn>
                      <a:cxn ang="0">
                        <a:pos x="connsiteX3" y="connsiteY3"/>
                      </a:cxn>
                    </a:cxnLst>
                    <a:rect l="l" t="t" r="r" b="b"/>
                    <a:pathLst>
                      <a:path w="15267" h="20611">
                        <a:moveTo>
                          <a:pt x="13740" y="0"/>
                        </a:moveTo>
                        <a:cubicBezTo>
                          <a:pt x="13740" y="0"/>
                          <a:pt x="17177" y="0"/>
                          <a:pt x="13740" y="0"/>
                        </a:cubicBezTo>
                        <a:cubicBezTo>
                          <a:pt x="10306" y="3435"/>
                          <a:pt x="3435" y="13741"/>
                          <a:pt x="0" y="20611"/>
                        </a:cubicBezTo>
                        <a:cubicBezTo>
                          <a:pt x="3435" y="13741"/>
                          <a:pt x="10306" y="6870"/>
                          <a:pt x="13740" y="0"/>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sp>
              <p:nvSpPr>
                <p:cNvPr id="435" name="Freeform: Shape 434">
                  <a:extLst>
                    <a:ext uri="{FF2B5EF4-FFF2-40B4-BE49-F238E27FC236}">
                      <a16:creationId xmlns:a16="http://schemas.microsoft.com/office/drawing/2014/main" id="{FE296BCA-AAE3-40CD-B9F4-26DBBB150EBE}"/>
                    </a:ext>
                  </a:extLst>
                </p:cNvPr>
                <p:cNvSpPr/>
                <p:nvPr/>
              </p:nvSpPr>
              <p:spPr>
                <a:xfrm>
                  <a:off x="19842524" y="8918168"/>
                  <a:ext cx="219861" cy="185508"/>
                </a:xfrm>
                <a:custGeom>
                  <a:avLst/>
                  <a:gdLst>
                    <a:gd name="connsiteX0" fmla="*/ 10306 w 219861"/>
                    <a:gd name="connsiteY0" fmla="*/ 113366 h 185508"/>
                    <a:gd name="connsiteX1" fmla="*/ 20611 w 219861"/>
                    <a:gd name="connsiteY1" fmla="*/ 96189 h 185508"/>
                    <a:gd name="connsiteX2" fmla="*/ 24048 w 219861"/>
                    <a:gd name="connsiteY2" fmla="*/ 89319 h 185508"/>
                    <a:gd name="connsiteX3" fmla="*/ 27482 w 219861"/>
                    <a:gd name="connsiteY3" fmla="*/ 82448 h 185508"/>
                    <a:gd name="connsiteX4" fmla="*/ 30917 w 219861"/>
                    <a:gd name="connsiteY4" fmla="*/ 75577 h 185508"/>
                    <a:gd name="connsiteX5" fmla="*/ 37788 w 219861"/>
                    <a:gd name="connsiteY5" fmla="*/ 61836 h 185508"/>
                    <a:gd name="connsiteX6" fmla="*/ 41225 w 219861"/>
                    <a:gd name="connsiteY6" fmla="*/ 58400 h 185508"/>
                    <a:gd name="connsiteX7" fmla="*/ 41225 w 219861"/>
                    <a:gd name="connsiteY7" fmla="*/ 54966 h 185508"/>
                    <a:gd name="connsiteX8" fmla="*/ 44659 w 219861"/>
                    <a:gd name="connsiteY8" fmla="*/ 48095 h 185508"/>
                    <a:gd name="connsiteX9" fmla="*/ 51530 w 219861"/>
                    <a:gd name="connsiteY9" fmla="*/ 37789 h 185508"/>
                    <a:gd name="connsiteX10" fmla="*/ 54965 w 219861"/>
                    <a:gd name="connsiteY10" fmla="*/ 30918 h 185508"/>
                    <a:gd name="connsiteX11" fmla="*/ 54965 w 219861"/>
                    <a:gd name="connsiteY11" fmla="*/ 27482 h 185508"/>
                    <a:gd name="connsiteX12" fmla="*/ 58401 w 219861"/>
                    <a:gd name="connsiteY12" fmla="*/ 24047 h 185508"/>
                    <a:gd name="connsiteX13" fmla="*/ 65270 w 219861"/>
                    <a:gd name="connsiteY13" fmla="*/ 13741 h 185508"/>
                    <a:gd name="connsiteX14" fmla="*/ 72142 w 219861"/>
                    <a:gd name="connsiteY14" fmla="*/ 3436 h 185508"/>
                    <a:gd name="connsiteX15" fmla="*/ 75578 w 219861"/>
                    <a:gd name="connsiteY15" fmla="*/ 0 h 185508"/>
                    <a:gd name="connsiteX16" fmla="*/ 219861 w 219861"/>
                    <a:gd name="connsiteY16" fmla="*/ 72143 h 185508"/>
                    <a:gd name="connsiteX17" fmla="*/ 216427 w 219861"/>
                    <a:gd name="connsiteY17" fmla="*/ 75577 h 185508"/>
                    <a:gd name="connsiteX18" fmla="*/ 182073 w 219861"/>
                    <a:gd name="connsiteY18" fmla="*/ 120237 h 185508"/>
                    <a:gd name="connsiteX19" fmla="*/ 182073 w 219861"/>
                    <a:gd name="connsiteY19" fmla="*/ 123673 h 185508"/>
                    <a:gd name="connsiteX20" fmla="*/ 182073 w 219861"/>
                    <a:gd name="connsiteY20" fmla="*/ 127107 h 185508"/>
                    <a:gd name="connsiteX21" fmla="*/ 171768 w 219861"/>
                    <a:gd name="connsiteY21" fmla="*/ 140850 h 185508"/>
                    <a:gd name="connsiteX22" fmla="*/ 147720 w 219861"/>
                    <a:gd name="connsiteY22" fmla="*/ 178638 h 185508"/>
                    <a:gd name="connsiteX23" fmla="*/ 144285 w 219861"/>
                    <a:gd name="connsiteY23" fmla="*/ 185509 h 185508"/>
                    <a:gd name="connsiteX24" fmla="*/ 0 w 219861"/>
                    <a:gd name="connsiteY24" fmla="*/ 113366 h 185508"/>
                    <a:gd name="connsiteX25" fmla="*/ 10306 w 219861"/>
                    <a:gd name="connsiteY25" fmla="*/ 113366 h 18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9861" h="185508">
                      <a:moveTo>
                        <a:pt x="10306" y="113366"/>
                      </a:moveTo>
                      <a:cubicBezTo>
                        <a:pt x="13740" y="106496"/>
                        <a:pt x="17177" y="99625"/>
                        <a:pt x="20611" y="96189"/>
                      </a:cubicBezTo>
                      <a:cubicBezTo>
                        <a:pt x="20611" y="92754"/>
                        <a:pt x="24048" y="92754"/>
                        <a:pt x="24048" y="89319"/>
                      </a:cubicBezTo>
                      <a:cubicBezTo>
                        <a:pt x="24048" y="85884"/>
                        <a:pt x="27482" y="85884"/>
                        <a:pt x="27482" y="82448"/>
                      </a:cubicBezTo>
                      <a:cubicBezTo>
                        <a:pt x="27482" y="79013"/>
                        <a:pt x="30917" y="79013"/>
                        <a:pt x="30917" y="75577"/>
                      </a:cubicBezTo>
                      <a:cubicBezTo>
                        <a:pt x="34354" y="72143"/>
                        <a:pt x="37788" y="65271"/>
                        <a:pt x="37788" y="61836"/>
                      </a:cubicBezTo>
                      <a:cubicBezTo>
                        <a:pt x="37788" y="61836"/>
                        <a:pt x="37788" y="58400"/>
                        <a:pt x="41225" y="58400"/>
                      </a:cubicBezTo>
                      <a:cubicBezTo>
                        <a:pt x="41225" y="58400"/>
                        <a:pt x="41225" y="58400"/>
                        <a:pt x="41225" y="54966"/>
                      </a:cubicBezTo>
                      <a:cubicBezTo>
                        <a:pt x="41225" y="51530"/>
                        <a:pt x="44659" y="51530"/>
                        <a:pt x="44659" y="48095"/>
                      </a:cubicBezTo>
                      <a:cubicBezTo>
                        <a:pt x="48094" y="44659"/>
                        <a:pt x="48094" y="41224"/>
                        <a:pt x="51530" y="37789"/>
                      </a:cubicBezTo>
                      <a:cubicBezTo>
                        <a:pt x="51530" y="34354"/>
                        <a:pt x="54965" y="34354"/>
                        <a:pt x="54965" y="30918"/>
                      </a:cubicBezTo>
                      <a:cubicBezTo>
                        <a:pt x="54965" y="30918"/>
                        <a:pt x="54965" y="30918"/>
                        <a:pt x="54965" y="27482"/>
                      </a:cubicBezTo>
                      <a:cubicBezTo>
                        <a:pt x="54965" y="27482"/>
                        <a:pt x="54965" y="27482"/>
                        <a:pt x="58401" y="24047"/>
                      </a:cubicBezTo>
                      <a:cubicBezTo>
                        <a:pt x="61836" y="20612"/>
                        <a:pt x="65270" y="17177"/>
                        <a:pt x="65270" y="13741"/>
                      </a:cubicBezTo>
                      <a:cubicBezTo>
                        <a:pt x="68707" y="10306"/>
                        <a:pt x="72142" y="6870"/>
                        <a:pt x="72142" y="3436"/>
                      </a:cubicBezTo>
                      <a:lnTo>
                        <a:pt x="75578" y="0"/>
                      </a:lnTo>
                      <a:lnTo>
                        <a:pt x="219861" y="72143"/>
                      </a:lnTo>
                      <a:lnTo>
                        <a:pt x="216427" y="75577"/>
                      </a:lnTo>
                      <a:cubicBezTo>
                        <a:pt x="202684" y="89319"/>
                        <a:pt x="192379" y="103061"/>
                        <a:pt x="182073" y="120237"/>
                      </a:cubicBezTo>
                      <a:cubicBezTo>
                        <a:pt x="182073" y="120237"/>
                        <a:pt x="182073" y="120237"/>
                        <a:pt x="182073" y="123673"/>
                      </a:cubicBezTo>
                      <a:cubicBezTo>
                        <a:pt x="182073" y="123673"/>
                        <a:pt x="182073" y="123673"/>
                        <a:pt x="182073" y="127107"/>
                      </a:cubicBezTo>
                      <a:cubicBezTo>
                        <a:pt x="178639" y="130543"/>
                        <a:pt x="175202" y="137414"/>
                        <a:pt x="171768" y="140850"/>
                      </a:cubicBezTo>
                      <a:cubicBezTo>
                        <a:pt x="164896" y="154591"/>
                        <a:pt x="154591" y="164896"/>
                        <a:pt x="147720" y="178638"/>
                      </a:cubicBezTo>
                      <a:lnTo>
                        <a:pt x="144285" y="185509"/>
                      </a:lnTo>
                      <a:lnTo>
                        <a:pt x="0" y="113366"/>
                      </a:lnTo>
                      <a:lnTo>
                        <a:pt x="10306" y="113366"/>
                      </a:lnTo>
                      <a:close/>
                    </a:path>
                  </a:pathLst>
                </a:custGeom>
                <a:solidFill>
                  <a:srgbClr val="6380C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36" name="Freeform: Shape 435">
                  <a:extLst>
                    <a:ext uri="{FF2B5EF4-FFF2-40B4-BE49-F238E27FC236}">
                      <a16:creationId xmlns:a16="http://schemas.microsoft.com/office/drawing/2014/main" id="{0D484CCF-42C2-4956-9578-620B71F76421}"/>
                    </a:ext>
                  </a:extLst>
                </p:cNvPr>
                <p:cNvSpPr/>
                <p:nvPr/>
              </p:nvSpPr>
              <p:spPr>
                <a:xfrm>
                  <a:off x="19924972" y="8732659"/>
                  <a:ext cx="285135" cy="154591"/>
                </a:xfrm>
                <a:custGeom>
                  <a:avLst/>
                  <a:gdLst>
                    <a:gd name="connsiteX0" fmla="*/ 0 w 285135"/>
                    <a:gd name="connsiteY0" fmla="*/ 82449 h 154591"/>
                    <a:gd name="connsiteX1" fmla="*/ 6871 w 285135"/>
                    <a:gd name="connsiteY1" fmla="*/ 75578 h 154591"/>
                    <a:gd name="connsiteX2" fmla="*/ 20613 w 285135"/>
                    <a:gd name="connsiteY2" fmla="*/ 65272 h 154591"/>
                    <a:gd name="connsiteX3" fmla="*/ 30919 w 285135"/>
                    <a:gd name="connsiteY3" fmla="*/ 58401 h 154591"/>
                    <a:gd name="connsiteX4" fmla="*/ 34354 w 285135"/>
                    <a:gd name="connsiteY4" fmla="*/ 58401 h 154591"/>
                    <a:gd name="connsiteX5" fmla="*/ 37790 w 285135"/>
                    <a:gd name="connsiteY5" fmla="*/ 58401 h 154591"/>
                    <a:gd name="connsiteX6" fmla="*/ 51530 w 285135"/>
                    <a:gd name="connsiteY6" fmla="*/ 48095 h 154591"/>
                    <a:gd name="connsiteX7" fmla="*/ 65272 w 285135"/>
                    <a:gd name="connsiteY7" fmla="*/ 37789 h 154591"/>
                    <a:gd name="connsiteX8" fmla="*/ 68707 w 285135"/>
                    <a:gd name="connsiteY8" fmla="*/ 34354 h 154591"/>
                    <a:gd name="connsiteX9" fmla="*/ 79015 w 285135"/>
                    <a:gd name="connsiteY9" fmla="*/ 27483 h 154591"/>
                    <a:gd name="connsiteX10" fmla="*/ 92755 w 285135"/>
                    <a:gd name="connsiteY10" fmla="*/ 20612 h 154591"/>
                    <a:gd name="connsiteX11" fmla="*/ 99626 w 285135"/>
                    <a:gd name="connsiteY11" fmla="*/ 17177 h 154591"/>
                    <a:gd name="connsiteX12" fmla="*/ 103061 w 285135"/>
                    <a:gd name="connsiteY12" fmla="*/ 17177 h 154591"/>
                    <a:gd name="connsiteX13" fmla="*/ 106497 w 285135"/>
                    <a:gd name="connsiteY13" fmla="*/ 17177 h 154591"/>
                    <a:gd name="connsiteX14" fmla="*/ 120237 w 285135"/>
                    <a:gd name="connsiteY14" fmla="*/ 10306 h 154591"/>
                    <a:gd name="connsiteX15" fmla="*/ 133979 w 285135"/>
                    <a:gd name="connsiteY15" fmla="*/ 3436 h 154591"/>
                    <a:gd name="connsiteX16" fmla="*/ 137414 w 285135"/>
                    <a:gd name="connsiteY16" fmla="*/ 3436 h 154591"/>
                    <a:gd name="connsiteX17" fmla="*/ 140851 w 285135"/>
                    <a:gd name="connsiteY17" fmla="*/ 0 h 154591"/>
                    <a:gd name="connsiteX18" fmla="*/ 267959 w 285135"/>
                    <a:gd name="connsiteY18" fmla="*/ 61836 h 154591"/>
                    <a:gd name="connsiteX19" fmla="*/ 285136 w 285135"/>
                    <a:gd name="connsiteY19" fmla="*/ 68708 h 154591"/>
                    <a:gd name="connsiteX20" fmla="*/ 281699 w 285135"/>
                    <a:gd name="connsiteY20" fmla="*/ 72142 h 154591"/>
                    <a:gd name="connsiteX21" fmla="*/ 250782 w 285135"/>
                    <a:gd name="connsiteY21" fmla="*/ 85884 h 154591"/>
                    <a:gd name="connsiteX22" fmla="*/ 219863 w 285135"/>
                    <a:gd name="connsiteY22" fmla="*/ 103061 h 154591"/>
                    <a:gd name="connsiteX23" fmla="*/ 216429 w 285135"/>
                    <a:gd name="connsiteY23" fmla="*/ 103061 h 154591"/>
                    <a:gd name="connsiteX24" fmla="*/ 185510 w 285135"/>
                    <a:gd name="connsiteY24" fmla="*/ 123672 h 154591"/>
                    <a:gd name="connsiteX25" fmla="*/ 154591 w 285135"/>
                    <a:gd name="connsiteY25" fmla="*/ 151156 h 154591"/>
                    <a:gd name="connsiteX26" fmla="*/ 151156 w 285135"/>
                    <a:gd name="connsiteY26" fmla="*/ 154591 h 154591"/>
                    <a:gd name="connsiteX27" fmla="*/ 6871 w 285135"/>
                    <a:gd name="connsiteY27" fmla="*/ 82449 h 154591"/>
                    <a:gd name="connsiteX28" fmla="*/ 0 w 285135"/>
                    <a:gd name="connsiteY28" fmla="*/ 82449 h 15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5135" h="154591">
                      <a:moveTo>
                        <a:pt x="0" y="82449"/>
                      </a:moveTo>
                      <a:cubicBezTo>
                        <a:pt x="3437" y="79013"/>
                        <a:pt x="3437" y="79013"/>
                        <a:pt x="6871" y="75578"/>
                      </a:cubicBezTo>
                      <a:cubicBezTo>
                        <a:pt x="10308" y="72142"/>
                        <a:pt x="17177" y="68708"/>
                        <a:pt x="20613" y="65272"/>
                      </a:cubicBezTo>
                      <a:cubicBezTo>
                        <a:pt x="24048" y="61836"/>
                        <a:pt x="27484" y="61836"/>
                        <a:pt x="30919" y="58401"/>
                      </a:cubicBezTo>
                      <a:cubicBezTo>
                        <a:pt x="30919" y="58401"/>
                        <a:pt x="30919" y="58401"/>
                        <a:pt x="34354" y="58401"/>
                      </a:cubicBezTo>
                      <a:cubicBezTo>
                        <a:pt x="34354" y="58401"/>
                        <a:pt x="34354" y="58401"/>
                        <a:pt x="37790" y="58401"/>
                      </a:cubicBezTo>
                      <a:cubicBezTo>
                        <a:pt x="41225" y="54966"/>
                        <a:pt x="44661" y="51530"/>
                        <a:pt x="51530" y="48095"/>
                      </a:cubicBezTo>
                      <a:cubicBezTo>
                        <a:pt x="54967" y="44660"/>
                        <a:pt x="58401" y="41224"/>
                        <a:pt x="65272" y="37789"/>
                      </a:cubicBezTo>
                      <a:cubicBezTo>
                        <a:pt x="65272" y="37789"/>
                        <a:pt x="68707" y="37789"/>
                        <a:pt x="68707" y="34354"/>
                      </a:cubicBezTo>
                      <a:cubicBezTo>
                        <a:pt x="72144" y="30918"/>
                        <a:pt x="75578" y="30918"/>
                        <a:pt x="79015" y="27483"/>
                      </a:cubicBezTo>
                      <a:cubicBezTo>
                        <a:pt x="82449" y="24047"/>
                        <a:pt x="85884" y="24047"/>
                        <a:pt x="92755" y="20612"/>
                      </a:cubicBezTo>
                      <a:cubicBezTo>
                        <a:pt x="96191" y="20612"/>
                        <a:pt x="99626" y="17177"/>
                        <a:pt x="99626" y="17177"/>
                      </a:cubicBezTo>
                      <a:cubicBezTo>
                        <a:pt x="99626" y="17177"/>
                        <a:pt x="99626" y="17177"/>
                        <a:pt x="103061" y="17177"/>
                      </a:cubicBezTo>
                      <a:cubicBezTo>
                        <a:pt x="103061" y="17177"/>
                        <a:pt x="103061" y="17177"/>
                        <a:pt x="106497" y="17177"/>
                      </a:cubicBezTo>
                      <a:cubicBezTo>
                        <a:pt x="109932" y="13742"/>
                        <a:pt x="113368" y="13742"/>
                        <a:pt x="120237" y="10306"/>
                      </a:cubicBezTo>
                      <a:cubicBezTo>
                        <a:pt x="123674" y="6871"/>
                        <a:pt x="127108" y="6871"/>
                        <a:pt x="133979" y="3436"/>
                      </a:cubicBezTo>
                      <a:cubicBezTo>
                        <a:pt x="133979" y="3436"/>
                        <a:pt x="137414" y="3436"/>
                        <a:pt x="137414" y="3436"/>
                      </a:cubicBezTo>
                      <a:lnTo>
                        <a:pt x="140851" y="0"/>
                      </a:lnTo>
                      <a:lnTo>
                        <a:pt x="267959" y="61836"/>
                      </a:lnTo>
                      <a:lnTo>
                        <a:pt x="285136" y="68708"/>
                      </a:lnTo>
                      <a:lnTo>
                        <a:pt x="281699" y="72142"/>
                      </a:lnTo>
                      <a:cubicBezTo>
                        <a:pt x="271394" y="75578"/>
                        <a:pt x="261088" y="82449"/>
                        <a:pt x="250782" y="85884"/>
                      </a:cubicBezTo>
                      <a:cubicBezTo>
                        <a:pt x="240475" y="92754"/>
                        <a:pt x="230169" y="96190"/>
                        <a:pt x="219863" y="103061"/>
                      </a:cubicBezTo>
                      <a:cubicBezTo>
                        <a:pt x="219863" y="103061"/>
                        <a:pt x="219863" y="103061"/>
                        <a:pt x="216429" y="103061"/>
                      </a:cubicBezTo>
                      <a:cubicBezTo>
                        <a:pt x="206121" y="109931"/>
                        <a:pt x="195815" y="116802"/>
                        <a:pt x="185510" y="123672"/>
                      </a:cubicBezTo>
                      <a:cubicBezTo>
                        <a:pt x="175204" y="130543"/>
                        <a:pt x="164898" y="140849"/>
                        <a:pt x="154591" y="151156"/>
                      </a:cubicBezTo>
                      <a:lnTo>
                        <a:pt x="151156" y="154591"/>
                      </a:lnTo>
                      <a:lnTo>
                        <a:pt x="6871" y="82449"/>
                      </a:lnTo>
                      <a:lnTo>
                        <a:pt x="0" y="82449"/>
                      </a:lnTo>
                      <a:close/>
                    </a:path>
                  </a:pathLst>
                </a:custGeom>
                <a:solidFill>
                  <a:srgbClr val="6380C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37" name="Freeform: Shape 436">
                  <a:extLst>
                    <a:ext uri="{FF2B5EF4-FFF2-40B4-BE49-F238E27FC236}">
                      <a16:creationId xmlns:a16="http://schemas.microsoft.com/office/drawing/2014/main" id="{5A8A3D32-D82E-45FB-A766-CB3F2D2B7E6B}"/>
                    </a:ext>
                  </a:extLst>
                </p:cNvPr>
                <p:cNvSpPr/>
                <p:nvPr/>
              </p:nvSpPr>
              <p:spPr>
                <a:xfrm>
                  <a:off x="19766946" y="9034970"/>
                  <a:ext cx="226732" cy="72142"/>
                </a:xfrm>
                <a:custGeom>
                  <a:avLst/>
                  <a:gdLst>
                    <a:gd name="connsiteX0" fmla="*/ 82449 w 226732"/>
                    <a:gd name="connsiteY0" fmla="*/ 3436 h 72142"/>
                    <a:gd name="connsiteX1" fmla="*/ 226732 w 226732"/>
                    <a:gd name="connsiteY1" fmla="*/ 72143 h 72142"/>
                    <a:gd name="connsiteX2" fmla="*/ 144285 w 226732"/>
                    <a:gd name="connsiteY2" fmla="*/ 72143 h 72142"/>
                    <a:gd name="connsiteX3" fmla="*/ 0 w 226732"/>
                    <a:gd name="connsiteY3" fmla="*/ 0 h 72142"/>
                  </a:gdLst>
                  <a:ahLst/>
                  <a:cxnLst>
                    <a:cxn ang="0">
                      <a:pos x="connsiteX0" y="connsiteY0"/>
                    </a:cxn>
                    <a:cxn ang="0">
                      <a:pos x="connsiteX1" y="connsiteY1"/>
                    </a:cxn>
                    <a:cxn ang="0">
                      <a:pos x="connsiteX2" y="connsiteY2"/>
                    </a:cxn>
                    <a:cxn ang="0">
                      <a:pos x="connsiteX3" y="connsiteY3"/>
                    </a:cxn>
                  </a:cxnLst>
                  <a:rect l="l" t="t" r="r" b="b"/>
                  <a:pathLst>
                    <a:path w="226732" h="72142">
                      <a:moveTo>
                        <a:pt x="82449" y="3436"/>
                      </a:moveTo>
                      <a:lnTo>
                        <a:pt x="226732" y="72143"/>
                      </a:lnTo>
                      <a:lnTo>
                        <a:pt x="144285" y="72143"/>
                      </a:lnTo>
                      <a:lnTo>
                        <a:pt x="0" y="0"/>
                      </a:ln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38" name="Freeform: Shape 437">
                  <a:extLst>
                    <a:ext uri="{FF2B5EF4-FFF2-40B4-BE49-F238E27FC236}">
                      <a16:creationId xmlns:a16="http://schemas.microsoft.com/office/drawing/2014/main" id="{469F58CF-F98B-4523-B4F0-CD5E928EF774}"/>
                    </a:ext>
                  </a:extLst>
                </p:cNvPr>
                <p:cNvSpPr/>
                <p:nvPr/>
              </p:nvSpPr>
              <p:spPr>
                <a:xfrm>
                  <a:off x="19711981" y="9038406"/>
                  <a:ext cx="199249" cy="261086"/>
                </a:xfrm>
                <a:custGeom>
                  <a:avLst/>
                  <a:gdLst>
                    <a:gd name="connsiteX0" fmla="*/ 0 w 199249"/>
                    <a:gd name="connsiteY0" fmla="*/ 171768 h 261086"/>
                    <a:gd name="connsiteX1" fmla="*/ 3435 w 199249"/>
                    <a:gd name="connsiteY1" fmla="*/ 154591 h 261086"/>
                    <a:gd name="connsiteX2" fmla="*/ 6869 w 199249"/>
                    <a:gd name="connsiteY2" fmla="*/ 137414 h 261086"/>
                    <a:gd name="connsiteX3" fmla="*/ 6869 w 199249"/>
                    <a:gd name="connsiteY3" fmla="*/ 130543 h 261086"/>
                    <a:gd name="connsiteX4" fmla="*/ 6869 w 199249"/>
                    <a:gd name="connsiteY4" fmla="*/ 127107 h 261086"/>
                    <a:gd name="connsiteX5" fmla="*/ 10306 w 199249"/>
                    <a:gd name="connsiteY5" fmla="*/ 120237 h 261086"/>
                    <a:gd name="connsiteX6" fmla="*/ 13740 w 199249"/>
                    <a:gd name="connsiteY6" fmla="*/ 103061 h 261086"/>
                    <a:gd name="connsiteX7" fmla="*/ 17177 w 199249"/>
                    <a:gd name="connsiteY7" fmla="*/ 89319 h 261086"/>
                    <a:gd name="connsiteX8" fmla="*/ 24046 w 199249"/>
                    <a:gd name="connsiteY8" fmla="*/ 72143 h 261086"/>
                    <a:gd name="connsiteX9" fmla="*/ 30917 w 199249"/>
                    <a:gd name="connsiteY9" fmla="*/ 54966 h 261086"/>
                    <a:gd name="connsiteX10" fmla="*/ 34354 w 199249"/>
                    <a:gd name="connsiteY10" fmla="*/ 48095 h 261086"/>
                    <a:gd name="connsiteX11" fmla="*/ 34354 w 199249"/>
                    <a:gd name="connsiteY11" fmla="*/ 44659 h 261086"/>
                    <a:gd name="connsiteX12" fmla="*/ 37788 w 199249"/>
                    <a:gd name="connsiteY12" fmla="*/ 41224 h 261086"/>
                    <a:gd name="connsiteX13" fmla="*/ 44659 w 199249"/>
                    <a:gd name="connsiteY13" fmla="*/ 24047 h 261086"/>
                    <a:gd name="connsiteX14" fmla="*/ 51530 w 199249"/>
                    <a:gd name="connsiteY14" fmla="*/ 6870 h 261086"/>
                    <a:gd name="connsiteX15" fmla="*/ 54965 w 199249"/>
                    <a:gd name="connsiteY15" fmla="*/ 0 h 261086"/>
                    <a:gd name="connsiteX16" fmla="*/ 199250 w 199249"/>
                    <a:gd name="connsiteY16" fmla="*/ 72143 h 261086"/>
                    <a:gd name="connsiteX17" fmla="*/ 195813 w 199249"/>
                    <a:gd name="connsiteY17" fmla="*/ 79013 h 261086"/>
                    <a:gd name="connsiteX18" fmla="*/ 178637 w 199249"/>
                    <a:gd name="connsiteY18" fmla="*/ 120237 h 261086"/>
                    <a:gd name="connsiteX19" fmla="*/ 178637 w 199249"/>
                    <a:gd name="connsiteY19" fmla="*/ 123673 h 261086"/>
                    <a:gd name="connsiteX20" fmla="*/ 164896 w 199249"/>
                    <a:gd name="connsiteY20" fmla="*/ 164896 h 261086"/>
                    <a:gd name="connsiteX21" fmla="*/ 164896 w 199249"/>
                    <a:gd name="connsiteY21" fmla="*/ 168332 h 261086"/>
                    <a:gd name="connsiteX22" fmla="*/ 158025 w 199249"/>
                    <a:gd name="connsiteY22" fmla="*/ 199250 h 261086"/>
                    <a:gd name="connsiteX23" fmla="*/ 151154 w 199249"/>
                    <a:gd name="connsiteY23" fmla="*/ 223298 h 261086"/>
                    <a:gd name="connsiteX24" fmla="*/ 144283 w 199249"/>
                    <a:gd name="connsiteY24" fmla="*/ 254216 h 261086"/>
                    <a:gd name="connsiteX25" fmla="*/ 144283 w 199249"/>
                    <a:gd name="connsiteY25" fmla="*/ 261087 h 261086"/>
                    <a:gd name="connsiteX26" fmla="*/ 82447 w 199249"/>
                    <a:gd name="connsiteY26" fmla="*/ 230168 h 261086"/>
                    <a:gd name="connsiteX27" fmla="*/ 3435 w 199249"/>
                    <a:gd name="connsiteY27" fmla="*/ 192380 h 261086"/>
                    <a:gd name="connsiteX28" fmla="*/ 0 w 199249"/>
                    <a:gd name="connsiteY28" fmla="*/ 171768 h 26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9249" h="261086">
                      <a:moveTo>
                        <a:pt x="0" y="171768"/>
                      </a:moveTo>
                      <a:cubicBezTo>
                        <a:pt x="0" y="164896"/>
                        <a:pt x="3435" y="158026"/>
                        <a:pt x="3435" y="154591"/>
                      </a:cubicBezTo>
                      <a:cubicBezTo>
                        <a:pt x="3435" y="147720"/>
                        <a:pt x="6869" y="144284"/>
                        <a:pt x="6869" y="137414"/>
                      </a:cubicBezTo>
                      <a:cubicBezTo>
                        <a:pt x="6869" y="133978"/>
                        <a:pt x="6869" y="133978"/>
                        <a:pt x="6869" y="130543"/>
                      </a:cubicBezTo>
                      <a:cubicBezTo>
                        <a:pt x="6869" y="130543"/>
                        <a:pt x="6869" y="127107"/>
                        <a:pt x="6869" y="127107"/>
                      </a:cubicBezTo>
                      <a:cubicBezTo>
                        <a:pt x="6869" y="123673"/>
                        <a:pt x="6869" y="120237"/>
                        <a:pt x="10306" y="120237"/>
                      </a:cubicBezTo>
                      <a:cubicBezTo>
                        <a:pt x="10306" y="113366"/>
                        <a:pt x="13740" y="109931"/>
                        <a:pt x="13740" y="103061"/>
                      </a:cubicBezTo>
                      <a:cubicBezTo>
                        <a:pt x="13740" y="99625"/>
                        <a:pt x="17177" y="92754"/>
                        <a:pt x="17177" y="89319"/>
                      </a:cubicBezTo>
                      <a:cubicBezTo>
                        <a:pt x="20611" y="82448"/>
                        <a:pt x="20611" y="75577"/>
                        <a:pt x="24046" y="72143"/>
                      </a:cubicBezTo>
                      <a:cubicBezTo>
                        <a:pt x="27482" y="65271"/>
                        <a:pt x="27482" y="61836"/>
                        <a:pt x="30917" y="54966"/>
                      </a:cubicBezTo>
                      <a:cubicBezTo>
                        <a:pt x="30917" y="51530"/>
                        <a:pt x="34354" y="48095"/>
                        <a:pt x="34354" y="48095"/>
                      </a:cubicBezTo>
                      <a:cubicBezTo>
                        <a:pt x="34354" y="48095"/>
                        <a:pt x="34354" y="44659"/>
                        <a:pt x="34354" y="44659"/>
                      </a:cubicBezTo>
                      <a:cubicBezTo>
                        <a:pt x="34354" y="44659"/>
                        <a:pt x="34354" y="41224"/>
                        <a:pt x="37788" y="41224"/>
                      </a:cubicBezTo>
                      <a:cubicBezTo>
                        <a:pt x="41223" y="34354"/>
                        <a:pt x="41223" y="30918"/>
                        <a:pt x="44659" y="24047"/>
                      </a:cubicBezTo>
                      <a:cubicBezTo>
                        <a:pt x="48094" y="17177"/>
                        <a:pt x="51530" y="10306"/>
                        <a:pt x="51530" y="6870"/>
                      </a:cubicBezTo>
                      <a:cubicBezTo>
                        <a:pt x="51530" y="6870"/>
                        <a:pt x="54965" y="0"/>
                        <a:pt x="54965" y="0"/>
                      </a:cubicBezTo>
                      <a:lnTo>
                        <a:pt x="199250" y="72143"/>
                      </a:lnTo>
                      <a:lnTo>
                        <a:pt x="195813" y="79013"/>
                      </a:lnTo>
                      <a:cubicBezTo>
                        <a:pt x="188944" y="92754"/>
                        <a:pt x="185508" y="106496"/>
                        <a:pt x="178637" y="120237"/>
                      </a:cubicBezTo>
                      <a:cubicBezTo>
                        <a:pt x="178637" y="120237"/>
                        <a:pt x="178637" y="123673"/>
                        <a:pt x="178637" y="123673"/>
                      </a:cubicBezTo>
                      <a:cubicBezTo>
                        <a:pt x="175202" y="137414"/>
                        <a:pt x="168331" y="151155"/>
                        <a:pt x="164896" y="164896"/>
                      </a:cubicBezTo>
                      <a:cubicBezTo>
                        <a:pt x="164896" y="164896"/>
                        <a:pt x="164896" y="164896"/>
                        <a:pt x="164896" y="168332"/>
                      </a:cubicBezTo>
                      <a:cubicBezTo>
                        <a:pt x="161460" y="178638"/>
                        <a:pt x="158025" y="188944"/>
                        <a:pt x="158025" y="199250"/>
                      </a:cubicBezTo>
                      <a:cubicBezTo>
                        <a:pt x="154591" y="206121"/>
                        <a:pt x="154591" y="212991"/>
                        <a:pt x="151154" y="223298"/>
                      </a:cubicBezTo>
                      <a:cubicBezTo>
                        <a:pt x="147720" y="233603"/>
                        <a:pt x="147720" y="243910"/>
                        <a:pt x="144283" y="254216"/>
                      </a:cubicBezTo>
                      <a:lnTo>
                        <a:pt x="144283" y="261087"/>
                      </a:lnTo>
                      <a:lnTo>
                        <a:pt x="82447" y="230168"/>
                      </a:lnTo>
                      <a:lnTo>
                        <a:pt x="3435" y="192380"/>
                      </a:lnTo>
                      <a:lnTo>
                        <a:pt x="0" y="171768"/>
                      </a:lnTo>
                      <a:close/>
                    </a:path>
                  </a:pathLst>
                </a:custGeom>
                <a:solidFill>
                  <a:srgbClr val="6380C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grpSp>
            <p:nvGrpSpPr>
              <p:cNvPr id="439" name="Graphic 3">
                <a:extLst>
                  <a:ext uri="{FF2B5EF4-FFF2-40B4-BE49-F238E27FC236}">
                    <a16:creationId xmlns:a16="http://schemas.microsoft.com/office/drawing/2014/main" id="{A5BD7BAD-53FB-4276-BA5D-BF4E1B13D6C3}"/>
                  </a:ext>
                </a:extLst>
              </p:cNvPr>
              <p:cNvGrpSpPr/>
              <p:nvPr/>
            </p:nvGrpSpPr>
            <p:grpSpPr>
              <a:xfrm>
                <a:off x="18801613" y="8128038"/>
                <a:ext cx="1064959" cy="1257338"/>
                <a:chOff x="18801613" y="8128038"/>
                <a:chExt cx="1064959" cy="1257338"/>
              </a:xfrm>
              <a:solidFill>
                <a:srgbClr val="000000"/>
              </a:solidFill>
            </p:grpSpPr>
            <p:sp>
              <p:nvSpPr>
                <p:cNvPr id="440" name="Freeform: Shape 439">
                  <a:extLst>
                    <a:ext uri="{FF2B5EF4-FFF2-40B4-BE49-F238E27FC236}">
                      <a16:creationId xmlns:a16="http://schemas.microsoft.com/office/drawing/2014/main" id="{117D6860-34BE-4CA4-84A8-247482566DA7}"/>
                    </a:ext>
                  </a:extLst>
                </p:cNvPr>
                <p:cNvSpPr/>
                <p:nvPr/>
              </p:nvSpPr>
              <p:spPr>
                <a:xfrm>
                  <a:off x="19746335" y="8629599"/>
                  <a:ext cx="116800" cy="54965"/>
                </a:xfrm>
                <a:custGeom>
                  <a:avLst/>
                  <a:gdLst>
                    <a:gd name="connsiteX0" fmla="*/ 0 w 116800"/>
                    <a:gd name="connsiteY0" fmla="*/ 44660 h 54965"/>
                    <a:gd name="connsiteX1" fmla="*/ 3435 w 116800"/>
                    <a:gd name="connsiteY1" fmla="*/ 0 h 54965"/>
                    <a:gd name="connsiteX2" fmla="*/ 116801 w 116800"/>
                    <a:gd name="connsiteY2" fmla="*/ 54966 h 54965"/>
                    <a:gd name="connsiteX3" fmla="*/ 0 w 116800"/>
                    <a:gd name="connsiteY3" fmla="*/ 51530 h 54965"/>
                    <a:gd name="connsiteX4" fmla="*/ 0 w 116800"/>
                    <a:gd name="connsiteY4" fmla="*/ 44660 h 54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00" h="54965">
                      <a:moveTo>
                        <a:pt x="0" y="44660"/>
                      </a:moveTo>
                      <a:cubicBezTo>
                        <a:pt x="0" y="27483"/>
                        <a:pt x="3435" y="13742"/>
                        <a:pt x="3435" y="0"/>
                      </a:cubicBezTo>
                      <a:lnTo>
                        <a:pt x="116801" y="54966"/>
                      </a:lnTo>
                      <a:lnTo>
                        <a:pt x="0" y="51530"/>
                      </a:lnTo>
                      <a:lnTo>
                        <a:pt x="0" y="44660"/>
                      </a:ln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41" name="Freeform: Shape 440">
                  <a:extLst>
                    <a:ext uri="{FF2B5EF4-FFF2-40B4-BE49-F238E27FC236}">
                      <a16:creationId xmlns:a16="http://schemas.microsoft.com/office/drawing/2014/main" id="{40DF69D9-5849-494F-B228-CD244B86E9A7}"/>
                    </a:ext>
                  </a:extLst>
                </p:cNvPr>
                <p:cNvSpPr/>
                <p:nvPr/>
              </p:nvSpPr>
              <p:spPr>
                <a:xfrm>
                  <a:off x="19200114" y="9223914"/>
                  <a:ext cx="182073" cy="161461"/>
                </a:xfrm>
                <a:custGeom>
                  <a:avLst/>
                  <a:gdLst>
                    <a:gd name="connsiteX0" fmla="*/ 44659 w 182073"/>
                    <a:gd name="connsiteY0" fmla="*/ 0 h 161461"/>
                    <a:gd name="connsiteX1" fmla="*/ 51530 w 182073"/>
                    <a:gd name="connsiteY1" fmla="*/ 3436 h 161461"/>
                    <a:gd name="connsiteX2" fmla="*/ 164896 w 182073"/>
                    <a:gd name="connsiteY2" fmla="*/ 6871 h 161461"/>
                    <a:gd name="connsiteX3" fmla="*/ 171768 w 182073"/>
                    <a:gd name="connsiteY3" fmla="*/ 6871 h 161461"/>
                    <a:gd name="connsiteX4" fmla="*/ 182073 w 182073"/>
                    <a:gd name="connsiteY4" fmla="*/ 161462 h 161461"/>
                    <a:gd name="connsiteX5" fmla="*/ 0 w 182073"/>
                    <a:gd name="connsiteY5" fmla="*/ 72143 h 161461"/>
                    <a:gd name="connsiteX6" fmla="*/ 44659 w 182073"/>
                    <a:gd name="connsiteY6" fmla="*/ 0 h 16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73" h="161461">
                      <a:moveTo>
                        <a:pt x="44659" y="0"/>
                      </a:moveTo>
                      <a:lnTo>
                        <a:pt x="51530" y="3436"/>
                      </a:lnTo>
                      <a:cubicBezTo>
                        <a:pt x="85884" y="17177"/>
                        <a:pt x="123673" y="17177"/>
                        <a:pt x="164896" y="6871"/>
                      </a:cubicBezTo>
                      <a:lnTo>
                        <a:pt x="171768" y="6871"/>
                      </a:lnTo>
                      <a:lnTo>
                        <a:pt x="182073" y="161462"/>
                      </a:lnTo>
                      <a:lnTo>
                        <a:pt x="0" y="72143"/>
                      </a:lnTo>
                      <a:lnTo>
                        <a:pt x="44659" y="0"/>
                      </a:ln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42" name="Freeform: Shape 441">
                  <a:extLst>
                    <a:ext uri="{FF2B5EF4-FFF2-40B4-BE49-F238E27FC236}">
                      <a16:creationId xmlns:a16="http://schemas.microsoft.com/office/drawing/2014/main" id="{8027E26A-7ADD-420F-9A5C-AD101428736A}"/>
                    </a:ext>
                  </a:extLst>
                </p:cNvPr>
                <p:cNvSpPr/>
                <p:nvPr/>
              </p:nvSpPr>
              <p:spPr>
                <a:xfrm>
                  <a:off x="19268821" y="8572302"/>
                  <a:ext cx="326358" cy="459232"/>
                </a:xfrm>
                <a:custGeom>
                  <a:avLst/>
                  <a:gdLst>
                    <a:gd name="connsiteX0" fmla="*/ 0 w 326358"/>
                    <a:gd name="connsiteY0" fmla="*/ 345866 h 459232"/>
                    <a:gd name="connsiteX1" fmla="*/ 0 w 326358"/>
                    <a:gd name="connsiteY1" fmla="*/ 311513 h 459232"/>
                    <a:gd name="connsiteX2" fmla="*/ 6871 w 326358"/>
                    <a:gd name="connsiteY2" fmla="*/ 304642 h 459232"/>
                    <a:gd name="connsiteX3" fmla="*/ 6871 w 326358"/>
                    <a:gd name="connsiteY3" fmla="*/ 304642 h 459232"/>
                    <a:gd name="connsiteX4" fmla="*/ 20612 w 326358"/>
                    <a:gd name="connsiteY4" fmla="*/ 290900 h 459232"/>
                    <a:gd name="connsiteX5" fmla="*/ 20612 w 326358"/>
                    <a:gd name="connsiteY5" fmla="*/ 287465 h 459232"/>
                    <a:gd name="connsiteX6" fmla="*/ 34354 w 326358"/>
                    <a:gd name="connsiteY6" fmla="*/ 273724 h 459232"/>
                    <a:gd name="connsiteX7" fmla="*/ 48095 w 326358"/>
                    <a:gd name="connsiteY7" fmla="*/ 253111 h 459232"/>
                    <a:gd name="connsiteX8" fmla="*/ 61836 w 326358"/>
                    <a:gd name="connsiteY8" fmla="*/ 232499 h 459232"/>
                    <a:gd name="connsiteX9" fmla="*/ 72143 w 326358"/>
                    <a:gd name="connsiteY9" fmla="*/ 215323 h 459232"/>
                    <a:gd name="connsiteX10" fmla="*/ 79013 w 326358"/>
                    <a:gd name="connsiteY10" fmla="*/ 201581 h 459232"/>
                    <a:gd name="connsiteX11" fmla="*/ 82448 w 326358"/>
                    <a:gd name="connsiteY11" fmla="*/ 194711 h 459232"/>
                    <a:gd name="connsiteX12" fmla="*/ 85884 w 326358"/>
                    <a:gd name="connsiteY12" fmla="*/ 191276 h 459232"/>
                    <a:gd name="connsiteX13" fmla="*/ 92755 w 326358"/>
                    <a:gd name="connsiteY13" fmla="*/ 174099 h 459232"/>
                    <a:gd name="connsiteX14" fmla="*/ 92755 w 326358"/>
                    <a:gd name="connsiteY14" fmla="*/ 170663 h 459232"/>
                    <a:gd name="connsiteX15" fmla="*/ 99625 w 326358"/>
                    <a:gd name="connsiteY15" fmla="*/ 150051 h 459232"/>
                    <a:gd name="connsiteX16" fmla="*/ 106496 w 326358"/>
                    <a:gd name="connsiteY16" fmla="*/ 129439 h 459232"/>
                    <a:gd name="connsiteX17" fmla="*/ 113366 w 326358"/>
                    <a:gd name="connsiteY17" fmla="*/ 105392 h 459232"/>
                    <a:gd name="connsiteX18" fmla="*/ 116802 w 326358"/>
                    <a:gd name="connsiteY18" fmla="*/ 84779 h 459232"/>
                    <a:gd name="connsiteX19" fmla="*/ 116802 w 326358"/>
                    <a:gd name="connsiteY19" fmla="*/ 81344 h 459232"/>
                    <a:gd name="connsiteX20" fmla="*/ 120237 w 326358"/>
                    <a:gd name="connsiteY20" fmla="*/ 60732 h 459232"/>
                    <a:gd name="connsiteX21" fmla="*/ 120237 w 326358"/>
                    <a:gd name="connsiteY21" fmla="*/ 50426 h 459232"/>
                    <a:gd name="connsiteX22" fmla="*/ 144285 w 326358"/>
                    <a:gd name="connsiteY22" fmla="*/ 29814 h 459232"/>
                    <a:gd name="connsiteX23" fmla="*/ 267957 w 326358"/>
                    <a:gd name="connsiteY23" fmla="*/ 9202 h 459232"/>
                    <a:gd name="connsiteX24" fmla="*/ 281699 w 326358"/>
                    <a:gd name="connsiteY24" fmla="*/ 19508 h 459232"/>
                    <a:gd name="connsiteX25" fmla="*/ 285134 w 326358"/>
                    <a:gd name="connsiteY25" fmla="*/ 19508 h 459232"/>
                    <a:gd name="connsiteX26" fmla="*/ 288570 w 326358"/>
                    <a:gd name="connsiteY26" fmla="*/ 19508 h 459232"/>
                    <a:gd name="connsiteX27" fmla="*/ 302310 w 326358"/>
                    <a:gd name="connsiteY27" fmla="*/ 33249 h 459232"/>
                    <a:gd name="connsiteX28" fmla="*/ 309182 w 326358"/>
                    <a:gd name="connsiteY28" fmla="*/ 43555 h 459232"/>
                    <a:gd name="connsiteX29" fmla="*/ 316053 w 326358"/>
                    <a:gd name="connsiteY29" fmla="*/ 57297 h 459232"/>
                    <a:gd name="connsiteX30" fmla="*/ 316053 w 326358"/>
                    <a:gd name="connsiteY30" fmla="*/ 60732 h 459232"/>
                    <a:gd name="connsiteX31" fmla="*/ 319487 w 326358"/>
                    <a:gd name="connsiteY31" fmla="*/ 74473 h 459232"/>
                    <a:gd name="connsiteX32" fmla="*/ 319487 w 326358"/>
                    <a:gd name="connsiteY32" fmla="*/ 77909 h 459232"/>
                    <a:gd name="connsiteX33" fmla="*/ 322924 w 326358"/>
                    <a:gd name="connsiteY33" fmla="*/ 95086 h 459232"/>
                    <a:gd name="connsiteX34" fmla="*/ 326358 w 326358"/>
                    <a:gd name="connsiteY34" fmla="*/ 115697 h 459232"/>
                    <a:gd name="connsiteX35" fmla="*/ 326358 w 326358"/>
                    <a:gd name="connsiteY35" fmla="*/ 136310 h 459232"/>
                    <a:gd name="connsiteX36" fmla="*/ 326358 w 326358"/>
                    <a:gd name="connsiteY36" fmla="*/ 156922 h 459232"/>
                    <a:gd name="connsiteX37" fmla="*/ 322924 w 326358"/>
                    <a:gd name="connsiteY37" fmla="*/ 177534 h 459232"/>
                    <a:gd name="connsiteX38" fmla="*/ 322924 w 326358"/>
                    <a:gd name="connsiteY38" fmla="*/ 180969 h 459232"/>
                    <a:gd name="connsiteX39" fmla="*/ 319487 w 326358"/>
                    <a:gd name="connsiteY39" fmla="*/ 201581 h 459232"/>
                    <a:gd name="connsiteX40" fmla="*/ 312616 w 326358"/>
                    <a:gd name="connsiteY40" fmla="*/ 225629 h 459232"/>
                    <a:gd name="connsiteX41" fmla="*/ 305747 w 326358"/>
                    <a:gd name="connsiteY41" fmla="*/ 246241 h 459232"/>
                    <a:gd name="connsiteX42" fmla="*/ 298876 w 326358"/>
                    <a:gd name="connsiteY42" fmla="*/ 266853 h 459232"/>
                    <a:gd name="connsiteX43" fmla="*/ 298876 w 326358"/>
                    <a:gd name="connsiteY43" fmla="*/ 270288 h 459232"/>
                    <a:gd name="connsiteX44" fmla="*/ 292005 w 326358"/>
                    <a:gd name="connsiteY44" fmla="*/ 287465 h 459232"/>
                    <a:gd name="connsiteX45" fmla="*/ 288570 w 326358"/>
                    <a:gd name="connsiteY45" fmla="*/ 290900 h 459232"/>
                    <a:gd name="connsiteX46" fmla="*/ 285134 w 326358"/>
                    <a:gd name="connsiteY46" fmla="*/ 301206 h 459232"/>
                    <a:gd name="connsiteX47" fmla="*/ 278263 w 326358"/>
                    <a:gd name="connsiteY47" fmla="*/ 314948 h 459232"/>
                    <a:gd name="connsiteX48" fmla="*/ 267957 w 326358"/>
                    <a:gd name="connsiteY48" fmla="*/ 332125 h 459232"/>
                    <a:gd name="connsiteX49" fmla="*/ 254217 w 326358"/>
                    <a:gd name="connsiteY49" fmla="*/ 352736 h 459232"/>
                    <a:gd name="connsiteX50" fmla="*/ 240475 w 326358"/>
                    <a:gd name="connsiteY50" fmla="*/ 369913 h 459232"/>
                    <a:gd name="connsiteX51" fmla="*/ 226732 w 326358"/>
                    <a:gd name="connsiteY51" fmla="*/ 387090 h 459232"/>
                    <a:gd name="connsiteX52" fmla="*/ 226732 w 326358"/>
                    <a:gd name="connsiteY52" fmla="*/ 390525 h 459232"/>
                    <a:gd name="connsiteX53" fmla="*/ 212992 w 326358"/>
                    <a:gd name="connsiteY53" fmla="*/ 404267 h 459232"/>
                    <a:gd name="connsiteX54" fmla="*/ 212992 w 326358"/>
                    <a:gd name="connsiteY54" fmla="*/ 404267 h 459232"/>
                    <a:gd name="connsiteX55" fmla="*/ 199250 w 326358"/>
                    <a:gd name="connsiteY55" fmla="*/ 418009 h 459232"/>
                    <a:gd name="connsiteX56" fmla="*/ 182073 w 326358"/>
                    <a:gd name="connsiteY56" fmla="*/ 431750 h 459232"/>
                    <a:gd name="connsiteX57" fmla="*/ 164896 w 326358"/>
                    <a:gd name="connsiteY57" fmla="*/ 442056 h 459232"/>
                    <a:gd name="connsiteX58" fmla="*/ 147720 w 326358"/>
                    <a:gd name="connsiteY58" fmla="*/ 448927 h 459232"/>
                    <a:gd name="connsiteX59" fmla="*/ 130543 w 326358"/>
                    <a:gd name="connsiteY59" fmla="*/ 455797 h 459232"/>
                    <a:gd name="connsiteX60" fmla="*/ 113366 w 326358"/>
                    <a:gd name="connsiteY60" fmla="*/ 459232 h 459232"/>
                    <a:gd name="connsiteX61" fmla="*/ 99625 w 326358"/>
                    <a:gd name="connsiteY61" fmla="*/ 459232 h 459232"/>
                    <a:gd name="connsiteX62" fmla="*/ 96189 w 326358"/>
                    <a:gd name="connsiteY62" fmla="*/ 459232 h 459232"/>
                    <a:gd name="connsiteX63" fmla="*/ 82448 w 326358"/>
                    <a:gd name="connsiteY63" fmla="*/ 459232 h 459232"/>
                    <a:gd name="connsiteX64" fmla="*/ 68707 w 326358"/>
                    <a:gd name="connsiteY64" fmla="*/ 455797 h 459232"/>
                    <a:gd name="connsiteX65" fmla="*/ 54966 w 326358"/>
                    <a:gd name="connsiteY65" fmla="*/ 448927 h 459232"/>
                    <a:gd name="connsiteX66" fmla="*/ 0 w 326358"/>
                    <a:gd name="connsiteY66" fmla="*/ 345866 h 45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6358" h="459232">
                      <a:moveTo>
                        <a:pt x="0" y="345866"/>
                      </a:moveTo>
                      <a:cubicBezTo>
                        <a:pt x="0" y="335560"/>
                        <a:pt x="0" y="325254"/>
                        <a:pt x="0" y="311513"/>
                      </a:cubicBezTo>
                      <a:cubicBezTo>
                        <a:pt x="3436" y="308077"/>
                        <a:pt x="6871" y="308077"/>
                        <a:pt x="6871" y="304642"/>
                      </a:cubicBezTo>
                      <a:cubicBezTo>
                        <a:pt x="6871" y="304642"/>
                        <a:pt x="6871" y="304642"/>
                        <a:pt x="6871" y="304642"/>
                      </a:cubicBezTo>
                      <a:cubicBezTo>
                        <a:pt x="10306" y="301206"/>
                        <a:pt x="17177" y="294336"/>
                        <a:pt x="20612" y="290900"/>
                      </a:cubicBezTo>
                      <a:cubicBezTo>
                        <a:pt x="20612" y="290900"/>
                        <a:pt x="20612" y="290900"/>
                        <a:pt x="20612" y="287465"/>
                      </a:cubicBezTo>
                      <a:cubicBezTo>
                        <a:pt x="24048" y="284029"/>
                        <a:pt x="30918" y="277159"/>
                        <a:pt x="34354" y="273724"/>
                      </a:cubicBezTo>
                      <a:cubicBezTo>
                        <a:pt x="41225" y="266853"/>
                        <a:pt x="44659" y="259983"/>
                        <a:pt x="48095" y="253111"/>
                      </a:cubicBezTo>
                      <a:cubicBezTo>
                        <a:pt x="51530" y="246241"/>
                        <a:pt x="58401" y="239370"/>
                        <a:pt x="61836" y="232499"/>
                      </a:cubicBezTo>
                      <a:cubicBezTo>
                        <a:pt x="65271" y="225629"/>
                        <a:pt x="68707" y="218758"/>
                        <a:pt x="72143" y="215323"/>
                      </a:cubicBezTo>
                      <a:cubicBezTo>
                        <a:pt x="75578" y="211887"/>
                        <a:pt x="75578" y="205017"/>
                        <a:pt x="79013" y="201581"/>
                      </a:cubicBezTo>
                      <a:cubicBezTo>
                        <a:pt x="79013" y="198146"/>
                        <a:pt x="82448" y="194711"/>
                        <a:pt x="82448" y="194711"/>
                      </a:cubicBezTo>
                      <a:cubicBezTo>
                        <a:pt x="82448" y="194711"/>
                        <a:pt x="82448" y="191276"/>
                        <a:pt x="85884" y="191276"/>
                      </a:cubicBezTo>
                      <a:cubicBezTo>
                        <a:pt x="89319" y="184404"/>
                        <a:pt x="92755" y="180969"/>
                        <a:pt x="92755" y="174099"/>
                      </a:cubicBezTo>
                      <a:cubicBezTo>
                        <a:pt x="92755" y="174099"/>
                        <a:pt x="92755" y="174099"/>
                        <a:pt x="92755" y="170663"/>
                      </a:cubicBezTo>
                      <a:cubicBezTo>
                        <a:pt x="96189" y="163793"/>
                        <a:pt x="99625" y="156922"/>
                        <a:pt x="99625" y="150051"/>
                      </a:cubicBezTo>
                      <a:cubicBezTo>
                        <a:pt x="103061" y="143180"/>
                        <a:pt x="103061" y="136310"/>
                        <a:pt x="106496" y="129439"/>
                      </a:cubicBezTo>
                      <a:cubicBezTo>
                        <a:pt x="109932" y="122569"/>
                        <a:pt x="109932" y="112262"/>
                        <a:pt x="113366" y="105392"/>
                      </a:cubicBezTo>
                      <a:cubicBezTo>
                        <a:pt x="116802" y="98521"/>
                        <a:pt x="116802" y="91650"/>
                        <a:pt x="116802" y="84779"/>
                      </a:cubicBezTo>
                      <a:cubicBezTo>
                        <a:pt x="116802" y="84779"/>
                        <a:pt x="116802" y="84779"/>
                        <a:pt x="116802" y="81344"/>
                      </a:cubicBezTo>
                      <a:cubicBezTo>
                        <a:pt x="116802" y="74473"/>
                        <a:pt x="120237" y="67603"/>
                        <a:pt x="120237" y="60732"/>
                      </a:cubicBezTo>
                      <a:cubicBezTo>
                        <a:pt x="120237" y="57297"/>
                        <a:pt x="120237" y="53862"/>
                        <a:pt x="120237" y="50426"/>
                      </a:cubicBezTo>
                      <a:cubicBezTo>
                        <a:pt x="127108" y="43555"/>
                        <a:pt x="137414" y="36685"/>
                        <a:pt x="144285" y="29814"/>
                      </a:cubicBezTo>
                      <a:cubicBezTo>
                        <a:pt x="192380" y="-1104"/>
                        <a:pt x="233603" y="-7975"/>
                        <a:pt x="267957" y="9202"/>
                      </a:cubicBezTo>
                      <a:cubicBezTo>
                        <a:pt x="271394" y="12637"/>
                        <a:pt x="278263" y="16072"/>
                        <a:pt x="281699" y="19508"/>
                      </a:cubicBezTo>
                      <a:cubicBezTo>
                        <a:pt x="281699" y="19508"/>
                        <a:pt x="281699" y="19508"/>
                        <a:pt x="285134" y="19508"/>
                      </a:cubicBezTo>
                      <a:cubicBezTo>
                        <a:pt x="285134" y="19508"/>
                        <a:pt x="285134" y="19508"/>
                        <a:pt x="288570" y="19508"/>
                      </a:cubicBezTo>
                      <a:cubicBezTo>
                        <a:pt x="292005" y="22943"/>
                        <a:pt x="298876" y="29814"/>
                        <a:pt x="302310" y="33249"/>
                      </a:cubicBezTo>
                      <a:cubicBezTo>
                        <a:pt x="305747" y="36685"/>
                        <a:pt x="309182" y="40120"/>
                        <a:pt x="309182" y="43555"/>
                      </a:cubicBezTo>
                      <a:cubicBezTo>
                        <a:pt x="312616" y="46990"/>
                        <a:pt x="312616" y="53862"/>
                        <a:pt x="316053" y="57297"/>
                      </a:cubicBezTo>
                      <a:cubicBezTo>
                        <a:pt x="316053" y="57297"/>
                        <a:pt x="316053" y="60732"/>
                        <a:pt x="316053" y="60732"/>
                      </a:cubicBezTo>
                      <a:cubicBezTo>
                        <a:pt x="319487" y="64167"/>
                        <a:pt x="319487" y="71038"/>
                        <a:pt x="319487" y="74473"/>
                      </a:cubicBezTo>
                      <a:cubicBezTo>
                        <a:pt x="319487" y="74473"/>
                        <a:pt x="319487" y="74473"/>
                        <a:pt x="319487" y="77909"/>
                      </a:cubicBezTo>
                      <a:cubicBezTo>
                        <a:pt x="319487" y="81344"/>
                        <a:pt x="322924" y="88215"/>
                        <a:pt x="322924" y="95086"/>
                      </a:cubicBezTo>
                      <a:cubicBezTo>
                        <a:pt x="322924" y="101956"/>
                        <a:pt x="326358" y="108827"/>
                        <a:pt x="326358" y="115697"/>
                      </a:cubicBezTo>
                      <a:cubicBezTo>
                        <a:pt x="326358" y="122569"/>
                        <a:pt x="326358" y="129439"/>
                        <a:pt x="326358" y="136310"/>
                      </a:cubicBezTo>
                      <a:cubicBezTo>
                        <a:pt x="326358" y="143180"/>
                        <a:pt x="326358" y="150051"/>
                        <a:pt x="326358" y="156922"/>
                      </a:cubicBezTo>
                      <a:cubicBezTo>
                        <a:pt x="326358" y="163793"/>
                        <a:pt x="326358" y="170663"/>
                        <a:pt x="322924" y="177534"/>
                      </a:cubicBezTo>
                      <a:cubicBezTo>
                        <a:pt x="322924" y="177534"/>
                        <a:pt x="322924" y="177534"/>
                        <a:pt x="322924" y="180969"/>
                      </a:cubicBezTo>
                      <a:cubicBezTo>
                        <a:pt x="322924" y="187840"/>
                        <a:pt x="319487" y="194711"/>
                        <a:pt x="319487" y="201581"/>
                      </a:cubicBezTo>
                      <a:cubicBezTo>
                        <a:pt x="316053" y="208452"/>
                        <a:pt x="316053" y="215323"/>
                        <a:pt x="312616" y="225629"/>
                      </a:cubicBezTo>
                      <a:cubicBezTo>
                        <a:pt x="309182" y="232499"/>
                        <a:pt x="309182" y="239370"/>
                        <a:pt x="305747" y="246241"/>
                      </a:cubicBezTo>
                      <a:cubicBezTo>
                        <a:pt x="302310" y="253111"/>
                        <a:pt x="298876" y="259983"/>
                        <a:pt x="298876" y="266853"/>
                      </a:cubicBezTo>
                      <a:cubicBezTo>
                        <a:pt x="298876" y="266853"/>
                        <a:pt x="298876" y="266853"/>
                        <a:pt x="298876" y="270288"/>
                      </a:cubicBezTo>
                      <a:cubicBezTo>
                        <a:pt x="295439" y="277159"/>
                        <a:pt x="292005" y="280595"/>
                        <a:pt x="292005" y="287465"/>
                      </a:cubicBezTo>
                      <a:cubicBezTo>
                        <a:pt x="292005" y="287465"/>
                        <a:pt x="292005" y="290900"/>
                        <a:pt x="288570" y="290900"/>
                      </a:cubicBezTo>
                      <a:cubicBezTo>
                        <a:pt x="288570" y="294336"/>
                        <a:pt x="285134" y="297772"/>
                        <a:pt x="285134" y="301206"/>
                      </a:cubicBezTo>
                      <a:cubicBezTo>
                        <a:pt x="281699" y="304642"/>
                        <a:pt x="281699" y="311513"/>
                        <a:pt x="278263" y="314948"/>
                      </a:cubicBezTo>
                      <a:cubicBezTo>
                        <a:pt x="274828" y="321818"/>
                        <a:pt x="271394" y="328690"/>
                        <a:pt x="267957" y="332125"/>
                      </a:cubicBezTo>
                      <a:cubicBezTo>
                        <a:pt x="264522" y="338995"/>
                        <a:pt x="261086" y="345866"/>
                        <a:pt x="254217" y="352736"/>
                      </a:cubicBezTo>
                      <a:cubicBezTo>
                        <a:pt x="250780" y="359607"/>
                        <a:pt x="243909" y="366479"/>
                        <a:pt x="240475" y="369913"/>
                      </a:cubicBezTo>
                      <a:cubicBezTo>
                        <a:pt x="233603" y="376784"/>
                        <a:pt x="230169" y="380220"/>
                        <a:pt x="226732" y="387090"/>
                      </a:cubicBezTo>
                      <a:cubicBezTo>
                        <a:pt x="226732" y="387090"/>
                        <a:pt x="226732" y="387090"/>
                        <a:pt x="226732" y="390525"/>
                      </a:cubicBezTo>
                      <a:cubicBezTo>
                        <a:pt x="223298" y="393961"/>
                        <a:pt x="216427" y="400832"/>
                        <a:pt x="212992" y="404267"/>
                      </a:cubicBezTo>
                      <a:cubicBezTo>
                        <a:pt x="212992" y="404267"/>
                        <a:pt x="212992" y="404267"/>
                        <a:pt x="212992" y="404267"/>
                      </a:cubicBezTo>
                      <a:cubicBezTo>
                        <a:pt x="209556" y="407702"/>
                        <a:pt x="202685" y="414573"/>
                        <a:pt x="199250" y="418009"/>
                      </a:cubicBezTo>
                      <a:cubicBezTo>
                        <a:pt x="192380" y="424879"/>
                        <a:pt x="188944" y="428314"/>
                        <a:pt x="182073" y="431750"/>
                      </a:cubicBezTo>
                      <a:cubicBezTo>
                        <a:pt x="175203" y="435186"/>
                        <a:pt x="171768" y="438620"/>
                        <a:pt x="164896" y="442056"/>
                      </a:cubicBezTo>
                      <a:cubicBezTo>
                        <a:pt x="158026" y="445491"/>
                        <a:pt x="154591" y="448927"/>
                        <a:pt x="147720" y="448927"/>
                      </a:cubicBezTo>
                      <a:cubicBezTo>
                        <a:pt x="140850" y="452362"/>
                        <a:pt x="137414" y="452362"/>
                        <a:pt x="130543" y="455797"/>
                      </a:cubicBezTo>
                      <a:cubicBezTo>
                        <a:pt x="123673" y="459232"/>
                        <a:pt x="120237" y="459232"/>
                        <a:pt x="113366" y="459232"/>
                      </a:cubicBezTo>
                      <a:cubicBezTo>
                        <a:pt x="106496" y="459232"/>
                        <a:pt x="103061" y="459232"/>
                        <a:pt x="99625" y="459232"/>
                      </a:cubicBezTo>
                      <a:cubicBezTo>
                        <a:pt x="99625" y="459232"/>
                        <a:pt x="96189" y="459232"/>
                        <a:pt x="96189" y="459232"/>
                      </a:cubicBezTo>
                      <a:cubicBezTo>
                        <a:pt x="92755" y="459232"/>
                        <a:pt x="85884" y="459232"/>
                        <a:pt x="82448" y="459232"/>
                      </a:cubicBezTo>
                      <a:cubicBezTo>
                        <a:pt x="79013" y="459232"/>
                        <a:pt x="72143" y="459232"/>
                        <a:pt x="68707" y="455797"/>
                      </a:cubicBezTo>
                      <a:cubicBezTo>
                        <a:pt x="65271" y="455797"/>
                        <a:pt x="58401" y="452362"/>
                        <a:pt x="54966" y="448927"/>
                      </a:cubicBezTo>
                      <a:cubicBezTo>
                        <a:pt x="24048" y="438620"/>
                        <a:pt x="3436" y="400832"/>
                        <a:pt x="0" y="345866"/>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43" name="Freeform: Shape 442">
                  <a:extLst>
                    <a:ext uri="{FF2B5EF4-FFF2-40B4-BE49-F238E27FC236}">
                      <a16:creationId xmlns:a16="http://schemas.microsoft.com/office/drawing/2014/main" id="{55F7C461-F210-4408-96E8-68A2AD0DD679}"/>
                    </a:ext>
                  </a:extLst>
                </p:cNvPr>
                <p:cNvSpPr/>
                <p:nvPr/>
              </p:nvSpPr>
              <p:spPr>
                <a:xfrm>
                  <a:off x="19468070" y="8134908"/>
                  <a:ext cx="264522" cy="254215"/>
                </a:xfrm>
                <a:custGeom>
                  <a:avLst/>
                  <a:gdLst>
                    <a:gd name="connsiteX0" fmla="*/ 30919 w 264522"/>
                    <a:gd name="connsiteY0" fmla="*/ 192379 h 254215"/>
                    <a:gd name="connsiteX1" fmla="*/ 24048 w 264522"/>
                    <a:gd name="connsiteY1" fmla="*/ 96190 h 254215"/>
                    <a:gd name="connsiteX2" fmla="*/ 0 w 264522"/>
                    <a:gd name="connsiteY2" fmla="*/ 85884 h 254215"/>
                    <a:gd name="connsiteX3" fmla="*/ 58401 w 264522"/>
                    <a:gd name="connsiteY3" fmla="*/ 0 h 254215"/>
                    <a:gd name="connsiteX4" fmla="*/ 264522 w 264522"/>
                    <a:gd name="connsiteY4" fmla="*/ 103061 h 254215"/>
                    <a:gd name="connsiteX5" fmla="*/ 158027 w 264522"/>
                    <a:gd name="connsiteY5" fmla="*/ 254216 h 25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22" h="254215">
                      <a:moveTo>
                        <a:pt x="30919" y="192379"/>
                      </a:moveTo>
                      <a:lnTo>
                        <a:pt x="24048" y="96190"/>
                      </a:lnTo>
                      <a:lnTo>
                        <a:pt x="0" y="85884"/>
                      </a:lnTo>
                      <a:lnTo>
                        <a:pt x="58401" y="0"/>
                      </a:lnTo>
                      <a:lnTo>
                        <a:pt x="264522" y="103061"/>
                      </a:lnTo>
                      <a:lnTo>
                        <a:pt x="158027" y="254216"/>
                      </a:lnTo>
                      <a:close/>
                    </a:path>
                  </a:pathLst>
                </a:custGeom>
                <a:solidFill>
                  <a:srgbClr val="6380C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44" name="Freeform: Shape 443">
                  <a:extLst>
                    <a:ext uri="{FF2B5EF4-FFF2-40B4-BE49-F238E27FC236}">
                      <a16:creationId xmlns:a16="http://schemas.microsoft.com/office/drawing/2014/main" id="{597C4FB9-FEB0-4C34-B15B-149558B93412}"/>
                    </a:ext>
                  </a:extLst>
                </p:cNvPr>
                <p:cNvSpPr/>
                <p:nvPr/>
              </p:nvSpPr>
              <p:spPr>
                <a:xfrm>
                  <a:off x="19495553" y="8323853"/>
                  <a:ext cx="130544" cy="65271"/>
                </a:xfrm>
                <a:custGeom>
                  <a:avLst/>
                  <a:gdLst>
                    <a:gd name="connsiteX0" fmla="*/ 130545 w 130544"/>
                    <a:gd name="connsiteY0" fmla="*/ 65271 h 65271"/>
                    <a:gd name="connsiteX1" fmla="*/ 123674 w 130544"/>
                    <a:gd name="connsiteY1" fmla="*/ 65271 h 65271"/>
                    <a:gd name="connsiteX2" fmla="*/ 103061 w 130544"/>
                    <a:gd name="connsiteY2" fmla="*/ 58401 h 65271"/>
                    <a:gd name="connsiteX3" fmla="*/ 85884 w 130544"/>
                    <a:gd name="connsiteY3" fmla="*/ 54965 h 65271"/>
                    <a:gd name="connsiteX4" fmla="*/ 68707 w 130544"/>
                    <a:gd name="connsiteY4" fmla="*/ 54965 h 65271"/>
                    <a:gd name="connsiteX5" fmla="*/ 41225 w 130544"/>
                    <a:gd name="connsiteY5" fmla="*/ 54965 h 65271"/>
                    <a:gd name="connsiteX6" fmla="*/ 37790 w 130544"/>
                    <a:gd name="connsiteY6" fmla="*/ 54965 h 65271"/>
                    <a:gd name="connsiteX7" fmla="*/ 10308 w 130544"/>
                    <a:gd name="connsiteY7" fmla="*/ 61836 h 65271"/>
                    <a:gd name="connsiteX8" fmla="*/ 3437 w 130544"/>
                    <a:gd name="connsiteY8" fmla="*/ 61836 h 65271"/>
                    <a:gd name="connsiteX9" fmla="*/ 0 w 130544"/>
                    <a:gd name="connsiteY9" fmla="*/ 0 h 65271"/>
                    <a:gd name="connsiteX10" fmla="*/ 130545 w 130544"/>
                    <a:gd name="connsiteY10" fmla="*/ 65271 h 6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544" h="65271">
                      <a:moveTo>
                        <a:pt x="130545" y="65271"/>
                      </a:moveTo>
                      <a:lnTo>
                        <a:pt x="123674" y="65271"/>
                      </a:lnTo>
                      <a:cubicBezTo>
                        <a:pt x="116803" y="61836"/>
                        <a:pt x="109932" y="61836"/>
                        <a:pt x="103061" y="58401"/>
                      </a:cubicBezTo>
                      <a:cubicBezTo>
                        <a:pt x="96191" y="58401"/>
                        <a:pt x="92755" y="54965"/>
                        <a:pt x="85884" y="54965"/>
                      </a:cubicBezTo>
                      <a:cubicBezTo>
                        <a:pt x="79015" y="54965"/>
                        <a:pt x="75578" y="54965"/>
                        <a:pt x="68707" y="54965"/>
                      </a:cubicBezTo>
                      <a:cubicBezTo>
                        <a:pt x="58401" y="54965"/>
                        <a:pt x="51530" y="54965"/>
                        <a:pt x="41225" y="54965"/>
                      </a:cubicBezTo>
                      <a:cubicBezTo>
                        <a:pt x="41225" y="54965"/>
                        <a:pt x="41225" y="54965"/>
                        <a:pt x="37790" y="54965"/>
                      </a:cubicBezTo>
                      <a:cubicBezTo>
                        <a:pt x="27484" y="54965"/>
                        <a:pt x="17177" y="58401"/>
                        <a:pt x="10308" y="61836"/>
                      </a:cubicBezTo>
                      <a:lnTo>
                        <a:pt x="3437" y="61836"/>
                      </a:lnTo>
                      <a:lnTo>
                        <a:pt x="0" y="0"/>
                      </a:lnTo>
                      <a:lnTo>
                        <a:pt x="130545" y="65271"/>
                      </a:ln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45" name="Freeform: Shape 444">
                  <a:extLst>
                    <a:ext uri="{FF2B5EF4-FFF2-40B4-BE49-F238E27FC236}">
                      <a16:creationId xmlns:a16="http://schemas.microsoft.com/office/drawing/2014/main" id="{8F451B72-AB9B-4D63-90F7-F34C93E95757}"/>
                    </a:ext>
                  </a:extLst>
                </p:cNvPr>
                <p:cNvSpPr/>
                <p:nvPr/>
              </p:nvSpPr>
              <p:spPr>
                <a:xfrm>
                  <a:off x="18818789" y="9144902"/>
                  <a:ext cx="312617" cy="226732"/>
                </a:xfrm>
                <a:custGeom>
                  <a:avLst/>
                  <a:gdLst>
                    <a:gd name="connsiteX0" fmla="*/ 209557 w 312617"/>
                    <a:gd name="connsiteY0" fmla="*/ 99625 h 226732"/>
                    <a:gd name="connsiteX1" fmla="*/ 212992 w 312617"/>
                    <a:gd name="connsiteY1" fmla="*/ 106495 h 226732"/>
                    <a:gd name="connsiteX2" fmla="*/ 237039 w 312617"/>
                    <a:gd name="connsiteY2" fmla="*/ 151155 h 226732"/>
                    <a:gd name="connsiteX3" fmla="*/ 250781 w 312617"/>
                    <a:gd name="connsiteY3" fmla="*/ 171768 h 226732"/>
                    <a:gd name="connsiteX4" fmla="*/ 285135 w 312617"/>
                    <a:gd name="connsiteY4" fmla="*/ 206121 h 226732"/>
                    <a:gd name="connsiteX5" fmla="*/ 312617 w 312617"/>
                    <a:gd name="connsiteY5" fmla="*/ 226732 h 226732"/>
                    <a:gd name="connsiteX6" fmla="*/ 106496 w 312617"/>
                    <a:gd name="connsiteY6" fmla="*/ 123672 h 226732"/>
                    <a:gd name="connsiteX7" fmla="*/ 79014 w 312617"/>
                    <a:gd name="connsiteY7" fmla="*/ 103061 h 226732"/>
                    <a:gd name="connsiteX8" fmla="*/ 75578 w 312617"/>
                    <a:gd name="connsiteY8" fmla="*/ 99625 h 226732"/>
                    <a:gd name="connsiteX9" fmla="*/ 51530 w 312617"/>
                    <a:gd name="connsiteY9" fmla="*/ 75577 h 226732"/>
                    <a:gd name="connsiteX10" fmla="*/ 48095 w 312617"/>
                    <a:gd name="connsiteY10" fmla="*/ 68707 h 226732"/>
                    <a:gd name="connsiteX11" fmla="*/ 41225 w 312617"/>
                    <a:gd name="connsiteY11" fmla="*/ 61836 h 226732"/>
                    <a:gd name="connsiteX12" fmla="*/ 30918 w 312617"/>
                    <a:gd name="connsiteY12" fmla="*/ 48095 h 226732"/>
                    <a:gd name="connsiteX13" fmla="*/ 24048 w 312617"/>
                    <a:gd name="connsiteY13" fmla="*/ 37788 h 226732"/>
                    <a:gd name="connsiteX14" fmla="*/ 20612 w 312617"/>
                    <a:gd name="connsiteY14" fmla="*/ 34354 h 226732"/>
                    <a:gd name="connsiteX15" fmla="*/ 6871 w 312617"/>
                    <a:gd name="connsiteY15" fmla="*/ 10306 h 226732"/>
                    <a:gd name="connsiteX16" fmla="*/ 3436 w 312617"/>
                    <a:gd name="connsiteY16" fmla="*/ 6870 h 226732"/>
                    <a:gd name="connsiteX17" fmla="*/ 0 w 312617"/>
                    <a:gd name="connsiteY17" fmla="*/ 0 h 226732"/>
                    <a:gd name="connsiteX18" fmla="*/ 209557 w 312617"/>
                    <a:gd name="connsiteY18" fmla="*/ 99625 h 22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617" h="226732">
                      <a:moveTo>
                        <a:pt x="209557" y="99625"/>
                      </a:moveTo>
                      <a:lnTo>
                        <a:pt x="212992" y="106495"/>
                      </a:lnTo>
                      <a:cubicBezTo>
                        <a:pt x="219862" y="123672"/>
                        <a:pt x="230169" y="137414"/>
                        <a:pt x="237039" y="151155"/>
                      </a:cubicBezTo>
                      <a:cubicBezTo>
                        <a:pt x="240475" y="158025"/>
                        <a:pt x="247346" y="164896"/>
                        <a:pt x="250781" y="171768"/>
                      </a:cubicBezTo>
                      <a:cubicBezTo>
                        <a:pt x="261087" y="185509"/>
                        <a:pt x="271392" y="195814"/>
                        <a:pt x="285135" y="206121"/>
                      </a:cubicBezTo>
                      <a:cubicBezTo>
                        <a:pt x="295440" y="212991"/>
                        <a:pt x="302311" y="219862"/>
                        <a:pt x="312617" y="226732"/>
                      </a:cubicBezTo>
                      <a:lnTo>
                        <a:pt x="106496" y="123672"/>
                      </a:lnTo>
                      <a:cubicBezTo>
                        <a:pt x="96190" y="116802"/>
                        <a:pt x="89319" y="109931"/>
                        <a:pt x="79014" y="103061"/>
                      </a:cubicBezTo>
                      <a:cubicBezTo>
                        <a:pt x="79014" y="103061"/>
                        <a:pt x="75578" y="99625"/>
                        <a:pt x="75578" y="99625"/>
                      </a:cubicBezTo>
                      <a:cubicBezTo>
                        <a:pt x="68707" y="92754"/>
                        <a:pt x="58401" y="82448"/>
                        <a:pt x="51530" y="75577"/>
                      </a:cubicBezTo>
                      <a:cubicBezTo>
                        <a:pt x="51530" y="75577"/>
                        <a:pt x="48095" y="72142"/>
                        <a:pt x="48095" y="68707"/>
                      </a:cubicBezTo>
                      <a:cubicBezTo>
                        <a:pt x="44660" y="65271"/>
                        <a:pt x="44660" y="61836"/>
                        <a:pt x="41225" y="61836"/>
                      </a:cubicBezTo>
                      <a:cubicBezTo>
                        <a:pt x="37789" y="58400"/>
                        <a:pt x="34354" y="51530"/>
                        <a:pt x="30918" y="48095"/>
                      </a:cubicBezTo>
                      <a:cubicBezTo>
                        <a:pt x="27483" y="44659"/>
                        <a:pt x="27483" y="41224"/>
                        <a:pt x="24048" y="37788"/>
                      </a:cubicBezTo>
                      <a:cubicBezTo>
                        <a:pt x="24048" y="37788"/>
                        <a:pt x="20612" y="34354"/>
                        <a:pt x="20612" y="34354"/>
                      </a:cubicBezTo>
                      <a:cubicBezTo>
                        <a:pt x="17177" y="27482"/>
                        <a:pt x="10307" y="17177"/>
                        <a:pt x="6871" y="10306"/>
                      </a:cubicBezTo>
                      <a:cubicBezTo>
                        <a:pt x="6871" y="10306"/>
                        <a:pt x="6871" y="6870"/>
                        <a:pt x="3436" y="6870"/>
                      </a:cubicBezTo>
                      <a:lnTo>
                        <a:pt x="0" y="0"/>
                      </a:lnTo>
                      <a:lnTo>
                        <a:pt x="209557" y="99625"/>
                      </a:ln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46" name="Freeform: Shape 445">
                  <a:extLst>
                    <a:ext uri="{FF2B5EF4-FFF2-40B4-BE49-F238E27FC236}">
                      <a16:creationId xmlns:a16="http://schemas.microsoft.com/office/drawing/2014/main" id="{B1759BA6-405E-494E-97F5-68C4B5875101}"/>
                    </a:ext>
                  </a:extLst>
                </p:cNvPr>
                <p:cNvSpPr/>
                <p:nvPr/>
              </p:nvSpPr>
              <p:spPr>
                <a:xfrm>
                  <a:off x="18822225" y="8990311"/>
                  <a:ext cx="312617" cy="254215"/>
                </a:xfrm>
                <a:custGeom>
                  <a:avLst/>
                  <a:gdLst>
                    <a:gd name="connsiteX0" fmla="*/ 106496 w 312617"/>
                    <a:gd name="connsiteY0" fmla="*/ 0 h 254215"/>
                    <a:gd name="connsiteX1" fmla="*/ 312617 w 312617"/>
                    <a:gd name="connsiteY1" fmla="*/ 103061 h 254215"/>
                    <a:gd name="connsiteX2" fmla="*/ 206121 w 312617"/>
                    <a:gd name="connsiteY2" fmla="*/ 254216 h 254215"/>
                    <a:gd name="connsiteX3" fmla="*/ 0 w 312617"/>
                    <a:gd name="connsiteY3" fmla="*/ 154591 h 254215"/>
                  </a:gdLst>
                  <a:ahLst/>
                  <a:cxnLst>
                    <a:cxn ang="0">
                      <a:pos x="connsiteX0" y="connsiteY0"/>
                    </a:cxn>
                    <a:cxn ang="0">
                      <a:pos x="connsiteX1" y="connsiteY1"/>
                    </a:cxn>
                    <a:cxn ang="0">
                      <a:pos x="connsiteX2" y="connsiteY2"/>
                    </a:cxn>
                    <a:cxn ang="0">
                      <a:pos x="connsiteX3" y="connsiteY3"/>
                    </a:cxn>
                  </a:cxnLst>
                  <a:rect l="l" t="t" r="r" b="b"/>
                  <a:pathLst>
                    <a:path w="312617" h="254215">
                      <a:moveTo>
                        <a:pt x="106496" y="0"/>
                      </a:moveTo>
                      <a:lnTo>
                        <a:pt x="312617" y="103061"/>
                      </a:lnTo>
                      <a:lnTo>
                        <a:pt x="206121" y="254216"/>
                      </a:lnTo>
                      <a:lnTo>
                        <a:pt x="0" y="154591"/>
                      </a:lnTo>
                      <a:close/>
                    </a:path>
                  </a:pathLst>
                </a:custGeom>
                <a:solidFill>
                  <a:srgbClr val="6380C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47" name="Freeform: Shape 446">
                  <a:extLst>
                    <a:ext uri="{FF2B5EF4-FFF2-40B4-BE49-F238E27FC236}">
                      <a16:creationId xmlns:a16="http://schemas.microsoft.com/office/drawing/2014/main" id="{35619F33-4782-4CFB-B44E-1BBA31F88D0F}"/>
                    </a:ext>
                  </a:extLst>
                </p:cNvPr>
                <p:cNvSpPr/>
                <p:nvPr/>
              </p:nvSpPr>
              <p:spPr>
                <a:xfrm>
                  <a:off x="19581437" y="8804801"/>
                  <a:ext cx="6871" cy="20612"/>
                </a:xfrm>
                <a:custGeom>
                  <a:avLst/>
                  <a:gdLst>
                    <a:gd name="connsiteX0" fmla="*/ 6871 w 6871"/>
                    <a:gd name="connsiteY0" fmla="*/ 3436 h 20612"/>
                    <a:gd name="connsiteX1" fmla="*/ 3437 w 6871"/>
                    <a:gd name="connsiteY1" fmla="*/ 13742 h 20612"/>
                    <a:gd name="connsiteX2" fmla="*/ 0 w 6871"/>
                    <a:gd name="connsiteY2" fmla="*/ 20612 h 20612"/>
                    <a:gd name="connsiteX3" fmla="*/ 6871 w 6871"/>
                    <a:gd name="connsiteY3" fmla="*/ 0 h 20612"/>
                    <a:gd name="connsiteX4" fmla="*/ 6871 w 6871"/>
                    <a:gd name="connsiteY4" fmla="*/ 3436 h 2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 h="20612">
                      <a:moveTo>
                        <a:pt x="6871" y="3436"/>
                      </a:moveTo>
                      <a:cubicBezTo>
                        <a:pt x="6871" y="6871"/>
                        <a:pt x="3437" y="10307"/>
                        <a:pt x="3437" y="13742"/>
                      </a:cubicBezTo>
                      <a:cubicBezTo>
                        <a:pt x="3437" y="17177"/>
                        <a:pt x="3437" y="17177"/>
                        <a:pt x="0" y="20612"/>
                      </a:cubicBezTo>
                      <a:cubicBezTo>
                        <a:pt x="3437" y="13742"/>
                        <a:pt x="3437" y="6871"/>
                        <a:pt x="6871" y="0"/>
                      </a:cubicBezTo>
                      <a:cubicBezTo>
                        <a:pt x="6871" y="0"/>
                        <a:pt x="6871" y="3436"/>
                        <a:pt x="6871" y="3436"/>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48" name="Freeform: Shape 447">
                  <a:extLst>
                    <a:ext uri="{FF2B5EF4-FFF2-40B4-BE49-F238E27FC236}">
                      <a16:creationId xmlns:a16="http://schemas.microsoft.com/office/drawing/2014/main" id="{A9DCB4B1-9C31-4AD4-9EE9-F7BE0C5C3F9E}"/>
                    </a:ext>
                  </a:extLst>
                </p:cNvPr>
                <p:cNvSpPr/>
                <p:nvPr/>
              </p:nvSpPr>
              <p:spPr>
                <a:xfrm>
                  <a:off x="19564260" y="8849461"/>
                  <a:ext cx="6871" cy="17176"/>
                </a:xfrm>
                <a:custGeom>
                  <a:avLst/>
                  <a:gdLst>
                    <a:gd name="connsiteX0" fmla="*/ 6871 w 6871"/>
                    <a:gd name="connsiteY0" fmla="*/ 0 h 17176"/>
                    <a:gd name="connsiteX1" fmla="*/ 3437 w 6871"/>
                    <a:gd name="connsiteY1" fmla="*/ 6870 h 17176"/>
                    <a:gd name="connsiteX2" fmla="*/ 0 w 6871"/>
                    <a:gd name="connsiteY2" fmla="*/ 17177 h 17176"/>
                    <a:gd name="connsiteX3" fmla="*/ 6871 w 6871"/>
                    <a:gd name="connsiteY3" fmla="*/ 0 h 17176"/>
                  </a:gdLst>
                  <a:ahLst/>
                  <a:cxnLst>
                    <a:cxn ang="0">
                      <a:pos x="connsiteX0" y="connsiteY0"/>
                    </a:cxn>
                    <a:cxn ang="0">
                      <a:pos x="connsiteX1" y="connsiteY1"/>
                    </a:cxn>
                    <a:cxn ang="0">
                      <a:pos x="connsiteX2" y="connsiteY2"/>
                    </a:cxn>
                    <a:cxn ang="0">
                      <a:pos x="connsiteX3" y="connsiteY3"/>
                    </a:cxn>
                  </a:cxnLst>
                  <a:rect l="l" t="t" r="r" b="b"/>
                  <a:pathLst>
                    <a:path w="6871" h="17176">
                      <a:moveTo>
                        <a:pt x="6871" y="0"/>
                      </a:moveTo>
                      <a:cubicBezTo>
                        <a:pt x="6871" y="3436"/>
                        <a:pt x="3437" y="3436"/>
                        <a:pt x="3437" y="6870"/>
                      </a:cubicBezTo>
                      <a:cubicBezTo>
                        <a:pt x="3437" y="10306"/>
                        <a:pt x="0" y="13741"/>
                        <a:pt x="0" y="17177"/>
                      </a:cubicBezTo>
                      <a:cubicBezTo>
                        <a:pt x="3437" y="10306"/>
                        <a:pt x="6871" y="3436"/>
                        <a:pt x="6871"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49" name="Freeform: Shape 448">
                  <a:extLst>
                    <a:ext uri="{FF2B5EF4-FFF2-40B4-BE49-F238E27FC236}">
                      <a16:creationId xmlns:a16="http://schemas.microsoft.com/office/drawing/2014/main" id="{BFD3AAEB-8AF2-4EDB-8345-F00ABAD007C2}"/>
                    </a:ext>
                  </a:extLst>
                </p:cNvPr>
                <p:cNvSpPr/>
                <p:nvPr/>
              </p:nvSpPr>
              <p:spPr>
                <a:xfrm>
                  <a:off x="19588308" y="8780754"/>
                  <a:ext cx="6871" cy="24046"/>
                </a:xfrm>
                <a:custGeom>
                  <a:avLst/>
                  <a:gdLst>
                    <a:gd name="connsiteX0" fmla="*/ 6871 w 6871"/>
                    <a:gd name="connsiteY0" fmla="*/ 0 h 24046"/>
                    <a:gd name="connsiteX1" fmla="*/ 3437 w 6871"/>
                    <a:gd name="connsiteY1" fmla="*/ 10306 h 24046"/>
                    <a:gd name="connsiteX2" fmla="*/ 0 w 6871"/>
                    <a:gd name="connsiteY2" fmla="*/ 20612 h 24046"/>
                    <a:gd name="connsiteX3" fmla="*/ 0 w 6871"/>
                    <a:gd name="connsiteY3" fmla="*/ 24047 h 24046"/>
                    <a:gd name="connsiteX4" fmla="*/ 6871 w 6871"/>
                    <a:gd name="connsiteY4" fmla="*/ 0 h 2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 h="24046">
                      <a:moveTo>
                        <a:pt x="6871" y="0"/>
                      </a:moveTo>
                      <a:cubicBezTo>
                        <a:pt x="6871" y="3435"/>
                        <a:pt x="6871" y="6871"/>
                        <a:pt x="3437" y="10306"/>
                      </a:cubicBezTo>
                      <a:cubicBezTo>
                        <a:pt x="3437" y="13741"/>
                        <a:pt x="3437" y="17177"/>
                        <a:pt x="0" y="20612"/>
                      </a:cubicBezTo>
                      <a:cubicBezTo>
                        <a:pt x="0" y="20612"/>
                        <a:pt x="0" y="20612"/>
                        <a:pt x="0" y="24047"/>
                      </a:cubicBezTo>
                      <a:cubicBezTo>
                        <a:pt x="3437" y="13741"/>
                        <a:pt x="3437" y="6871"/>
                        <a:pt x="6871"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50" name="Freeform: Shape 449">
                  <a:extLst>
                    <a:ext uri="{FF2B5EF4-FFF2-40B4-BE49-F238E27FC236}">
                      <a16:creationId xmlns:a16="http://schemas.microsoft.com/office/drawing/2014/main" id="{C522BACB-2C2D-4D69-B2D1-B63936AEEA79}"/>
                    </a:ext>
                  </a:extLst>
                </p:cNvPr>
                <p:cNvSpPr/>
                <p:nvPr/>
              </p:nvSpPr>
              <p:spPr>
                <a:xfrm>
                  <a:off x="19485247" y="8966263"/>
                  <a:ext cx="13742" cy="13741"/>
                </a:xfrm>
                <a:custGeom>
                  <a:avLst/>
                  <a:gdLst>
                    <a:gd name="connsiteX0" fmla="*/ 13742 w 13742"/>
                    <a:gd name="connsiteY0" fmla="*/ 0 h 13741"/>
                    <a:gd name="connsiteX1" fmla="*/ 10306 w 13742"/>
                    <a:gd name="connsiteY1" fmla="*/ 3436 h 13741"/>
                    <a:gd name="connsiteX2" fmla="*/ 3437 w 13742"/>
                    <a:gd name="connsiteY2" fmla="*/ 10306 h 13741"/>
                    <a:gd name="connsiteX3" fmla="*/ 0 w 13742"/>
                    <a:gd name="connsiteY3" fmla="*/ 13741 h 13741"/>
                    <a:gd name="connsiteX4" fmla="*/ 13742 w 13742"/>
                    <a:gd name="connsiteY4" fmla="*/ 0 h 1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2" h="13741">
                      <a:moveTo>
                        <a:pt x="13742" y="0"/>
                      </a:moveTo>
                      <a:cubicBezTo>
                        <a:pt x="13742" y="0"/>
                        <a:pt x="10306" y="3436"/>
                        <a:pt x="10306" y="3436"/>
                      </a:cubicBezTo>
                      <a:cubicBezTo>
                        <a:pt x="6871" y="6871"/>
                        <a:pt x="6871" y="6871"/>
                        <a:pt x="3437" y="10306"/>
                      </a:cubicBezTo>
                      <a:cubicBezTo>
                        <a:pt x="3437" y="10306"/>
                        <a:pt x="0" y="13741"/>
                        <a:pt x="0" y="13741"/>
                      </a:cubicBezTo>
                      <a:cubicBezTo>
                        <a:pt x="3437" y="6871"/>
                        <a:pt x="6871" y="3436"/>
                        <a:pt x="13742"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51" name="Freeform: Shape 450">
                  <a:extLst>
                    <a:ext uri="{FF2B5EF4-FFF2-40B4-BE49-F238E27FC236}">
                      <a16:creationId xmlns:a16="http://schemas.microsoft.com/office/drawing/2014/main" id="{181C11B9-E517-441C-87A5-F6E2E1AD566A}"/>
                    </a:ext>
                  </a:extLst>
                </p:cNvPr>
                <p:cNvSpPr/>
                <p:nvPr/>
              </p:nvSpPr>
              <p:spPr>
                <a:xfrm>
                  <a:off x="19574567" y="8825413"/>
                  <a:ext cx="6869" cy="20612"/>
                </a:xfrm>
                <a:custGeom>
                  <a:avLst/>
                  <a:gdLst>
                    <a:gd name="connsiteX0" fmla="*/ 6869 w 6869"/>
                    <a:gd name="connsiteY0" fmla="*/ 0 h 20612"/>
                    <a:gd name="connsiteX1" fmla="*/ 3435 w 6869"/>
                    <a:gd name="connsiteY1" fmla="*/ 10307 h 20612"/>
                    <a:gd name="connsiteX2" fmla="*/ 0 w 6869"/>
                    <a:gd name="connsiteY2" fmla="*/ 20612 h 20612"/>
                    <a:gd name="connsiteX3" fmla="*/ 6869 w 6869"/>
                    <a:gd name="connsiteY3" fmla="*/ 0 h 20612"/>
                  </a:gdLst>
                  <a:ahLst/>
                  <a:cxnLst>
                    <a:cxn ang="0">
                      <a:pos x="connsiteX0" y="connsiteY0"/>
                    </a:cxn>
                    <a:cxn ang="0">
                      <a:pos x="connsiteX1" y="connsiteY1"/>
                    </a:cxn>
                    <a:cxn ang="0">
                      <a:pos x="connsiteX2" y="connsiteY2"/>
                    </a:cxn>
                    <a:cxn ang="0">
                      <a:pos x="connsiteX3" y="connsiteY3"/>
                    </a:cxn>
                  </a:cxnLst>
                  <a:rect l="l" t="t" r="r" b="b"/>
                  <a:pathLst>
                    <a:path w="6869" h="20612">
                      <a:moveTo>
                        <a:pt x="6869" y="0"/>
                      </a:moveTo>
                      <a:cubicBezTo>
                        <a:pt x="6869" y="3436"/>
                        <a:pt x="3435" y="6871"/>
                        <a:pt x="3435" y="10307"/>
                      </a:cubicBezTo>
                      <a:cubicBezTo>
                        <a:pt x="3435" y="13741"/>
                        <a:pt x="0" y="17177"/>
                        <a:pt x="0" y="20612"/>
                      </a:cubicBezTo>
                      <a:cubicBezTo>
                        <a:pt x="0" y="13741"/>
                        <a:pt x="3435" y="6871"/>
                        <a:pt x="6869"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52" name="Freeform: Shape 451">
                  <a:extLst>
                    <a:ext uri="{FF2B5EF4-FFF2-40B4-BE49-F238E27FC236}">
                      <a16:creationId xmlns:a16="http://schemas.microsoft.com/office/drawing/2014/main" id="{39CAA7EC-40CB-4BF9-BD13-C5F6167A196A}"/>
                    </a:ext>
                  </a:extLst>
                </p:cNvPr>
                <p:cNvSpPr/>
                <p:nvPr/>
              </p:nvSpPr>
              <p:spPr>
                <a:xfrm>
                  <a:off x="19595179" y="8657082"/>
                  <a:ext cx="3434" cy="13741"/>
                </a:xfrm>
                <a:custGeom>
                  <a:avLst/>
                  <a:gdLst>
                    <a:gd name="connsiteX0" fmla="*/ 0 w 3434"/>
                    <a:gd name="connsiteY0" fmla="*/ 0 h 13741"/>
                    <a:gd name="connsiteX1" fmla="*/ 0 w 3434"/>
                    <a:gd name="connsiteY1" fmla="*/ 0 h 13741"/>
                    <a:gd name="connsiteX2" fmla="*/ 3435 w 3434"/>
                    <a:gd name="connsiteY2" fmla="*/ 10306 h 13741"/>
                    <a:gd name="connsiteX3" fmla="*/ 3435 w 3434"/>
                    <a:gd name="connsiteY3" fmla="*/ 13741 h 13741"/>
                    <a:gd name="connsiteX4" fmla="*/ 0 w 3434"/>
                    <a:gd name="connsiteY4" fmla="*/ 0 h 1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 h="13741">
                      <a:moveTo>
                        <a:pt x="0" y="0"/>
                      </a:moveTo>
                      <a:cubicBezTo>
                        <a:pt x="0" y="0"/>
                        <a:pt x="0" y="3436"/>
                        <a:pt x="0" y="0"/>
                      </a:cubicBezTo>
                      <a:cubicBezTo>
                        <a:pt x="0" y="6871"/>
                        <a:pt x="3435" y="10306"/>
                        <a:pt x="3435" y="10306"/>
                      </a:cubicBezTo>
                      <a:cubicBezTo>
                        <a:pt x="3435" y="10306"/>
                        <a:pt x="3435" y="13741"/>
                        <a:pt x="3435" y="13741"/>
                      </a:cubicBezTo>
                      <a:cubicBezTo>
                        <a:pt x="3435" y="10306"/>
                        <a:pt x="3435" y="3436"/>
                        <a:pt x="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53" name="Freeform: Shape 452">
                  <a:extLst>
                    <a:ext uri="{FF2B5EF4-FFF2-40B4-BE49-F238E27FC236}">
                      <a16:creationId xmlns:a16="http://schemas.microsoft.com/office/drawing/2014/main" id="{76CC1778-F59F-4D74-9BD8-37BD1C6EB905}"/>
                    </a:ext>
                  </a:extLst>
                </p:cNvPr>
                <p:cNvSpPr/>
                <p:nvPr/>
              </p:nvSpPr>
              <p:spPr>
                <a:xfrm>
                  <a:off x="19560825" y="8595245"/>
                  <a:ext cx="34353" cy="1526"/>
                </a:xfrm>
                <a:custGeom>
                  <a:avLst/>
                  <a:gdLst>
                    <a:gd name="connsiteX0" fmla="*/ 0 w 34353"/>
                    <a:gd name="connsiteY0" fmla="*/ 0 h 1526"/>
                    <a:gd name="connsiteX1" fmla="*/ 0 w 34353"/>
                    <a:gd name="connsiteY1" fmla="*/ 0 h 1526"/>
                    <a:gd name="connsiteX2" fmla="*/ 0 w 34353"/>
                    <a:gd name="connsiteY2" fmla="*/ 0 h 1526"/>
                  </a:gdLst>
                  <a:ahLst/>
                  <a:cxnLst>
                    <a:cxn ang="0">
                      <a:pos x="connsiteX0" y="connsiteY0"/>
                    </a:cxn>
                    <a:cxn ang="0">
                      <a:pos x="connsiteX1" y="connsiteY1"/>
                    </a:cxn>
                    <a:cxn ang="0">
                      <a:pos x="connsiteX2" y="connsiteY2"/>
                    </a:cxn>
                  </a:cxnLst>
                  <a:rect l="l" t="t" r="r" b="b"/>
                  <a:pathLst>
                    <a:path w="34353" h="1526">
                      <a:moveTo>
                        <a:pt x="0" y="0"/>
                      </a:moveTo>
                      <a:cubicBezTo>
                        <a:pt x="0" y="0"/>
                        <a:pt x="0" y="3436"/>
                        <a:pt x="0" y="0"/>
                      </a:cubicBezTo>
                      <a:cubicBezTo>
                        <a:pt x="0" y="3436"/>
                        <a:pt x="0" y="0"/>
                        <a:pt x="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54" name="Freeform: Shape 453">
                  <a:extLst>
                    <a:ext uri="{FF2B5EF4-FFF2-40B4-BE49-F238E27FC236}">
                      <a16:creationId xmlns:a16="http://schemas.microsoft.com/office/drawing/2014/main" id="{120541BB-AF98-4F48-8A9B-8A93315D42DA}"/>
                    </a:ext>
                  </a:extLst>
                </p:cNvPr>
                <p:cNvSpPr/>
                <p:nvPr/>
              </p:nvSpPr>
              <p:spPr>
                <a:xfrm>
                  <a:off x="19574567" y="8612422"/>
                  <a:ext cx="6869" cy="10306"/>
                </a:xfrm>
                <a:custGeom>
                  <a:avLst/>
                  <a:gdLst>
                    <a:gd name="connsiteX0" fmla="*/ 0 w 6869"/>
                    <a:gd name="connsiteY0" fmla="*/ 0 h 10306"/>
                    <a:gd name="connsiteX1" fmla="*/ 6869 w 6869"/>
                    <a:gd name="connsiteY1" fmla="*/ 10306 h 10306"/>
                    <a:gd name="connsiteX2" fmla="*/ 0 w 6869"/>
                    <a:gd name="connsiteY2" fmla="*/ 0 h 10306"/>
                  </a:gdLst>
                  <a:ahLst/>
                  <a:cxnLst>
                    <a:cxn ang="0">
                      <a:pos x="connsiteX0" y="connsiteY0"/>
                    </a:cxn>
                    <a:cxn ang="0">
                      <a:pos x="connsiteX1" y="connsiteY1"/>
                    </a:cxn>
                    <a:cxn ang="0">
                      <a:pos x="connsiteX2" y="connsiteY2"/>
                    </a:cxn>
                  </a:cxnLst>
                  <a:rect l="l" t="t" r="r" b="b"/>
                  <a:pathLst>
                    <a:path w="6869" h="10306">
                      <a:moveTo>
                        <a:pt x="0" y="0"/>
                      </a:moveTo>
                      <a:cubicBezTo>
                        <a:pt x="3435" y="3436"/>
                        <a:pt x="6869" y="6871"/>
                        <a:pt x="6869" y="10306"/>
                      </a:cubicBezTo>
                      <a:cubicBezTo>
                        <a:pt x="6869" y="6871"/>
                        <a:pt x="3435" y="3436"/>
                        <a:pt x="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55" name="Freeform: Shape 454">
                  <a:extLst>
                    <a:ext uri="{FF2B5EF4-FFF2-40B4-BE49-F238E27FC236}">
                      <a16:creationId xmlns:a16="http://schemas.microsoft.com/office/drawing/2014/main" id="{35F38529-FF0F-4B65-B5CF-248EFF325730}"/>
                    </a:ext>
                  </a:extLst>
                </p:cNvPr>
                <p:cNvSpPr/>
                <p:nvPr/>
              </p:nvSpPr>
              <p:spPr>
                <a:xfrm>
                  <a:off x="19591744" y="8639905"/>
                  <a:ext cx="3434" cy="13741"/>
                </a:xfrm>
                <a:custGeom>
                  <a:avLst/>
                  <a:gdLst>
                    <a:gd name="connsiteX0" fmla="*/ 0 w 3434"/>
                    <a:gd name="connsiteY0" fmla="*/ 0 h 13741"/>
                    <a:gd name="connsiteX1" fmla="*/ 0 w 3434"/>
                    <a:gd name="connsiteY1" fmla="*/ 0 h 13741"/>
                    <a:gd name="connsiteX2" fmla="*/ 3435 w 3434"/>
                    <a:gd name="connsiteY2" fmla="*/ 10306 h 13741"/>
                    <a:gd name="connsiteX3" fmla="*/ 3435 w 3434"/>
                    <a:gd name="connsiteY3" fmla="*/ 13741 h 13741"/>
                    <a:gd name="connsiteX4" fmla="*/ 0 w 3434"/>
                    <a:gd name="connsiteY4" fmla="*/ 0 h 1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 h="13741">
                      <a:moveTo>
                        <a:pt x="0" y="0"/>
                      </a:moveTo>
                      <a:cubicBezTo>
                        <a:pt x="0" y="3436"/>
                        <a:pt x="0" y="3436"/>
                        <a:pt x="0" y="0"/>
                      </a:cubicBezTo>
                      <a:cubicBezTo>
                        <a:pt x="3435" y="6871"/>
                        <a:pt x="3435" y="6871"/>
                        <a:pt x="3435" y="10306"/>
                      </a:cubicBezTo>
                      <a:cubicBezTo>
                        <a:pt x="3435" y="10306"/>
                        <a:pt x="3435" y="13741"/>
                        <a:pt x="3435" y="13741"/>
                      </a:cubicBezTo>
                      <a:cubicBezTo>
                        <a:pt x="3435" y="10306"/>
                        <a:pt x="0" y="6871"/>
                        <a:pt x="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56" name="Freeform: Shape 455">
                  <a:extLst>
                    <a:ext uri="{FF2B5EF4-FFF2-40B4-BE49-F238E27FC236}">
                      <a16:creationId xmlns:a16="http://schemas.microsoft.com/office/drawing/2014/main" id="{A7BB642C-B329-4C1D-A13E-5DAFEC3490F0}"/>
                    </a:ext>
                  </a:extLst>
                </p:cNvPr>
                <p:cNvSpPr/>
                <p:nvPr/>
              </p:nvSpPr>
              <p:spPr>
                <a:xfrm>
                  <a:off x="19584873" y="8626164"/>
                  <a:ext cx="3434" cy="10305"/>
                </a:xfrm>
                <a:custGeom>
                  <a:avLst/>
                  <a:gdLst>
                    <a:gd name="connsiteX0" fmla="*/ 0 w 3434"/>
                    <a:gd name="connsiteY0" fmla="*/ 0 h 10305"/>
                    <a:gd name="connsiteX1" fmla="*/ 3435 w 3434"/>
                    <a:gd name="connsiteY1" fmla="*/ 6871 h 10305"/>
                    <a:gd name="connsiteX2" fmla="*/ 3435 w 3434"/>
                    <a:gd name="connsiteY2" fmla="*/ 10306 h 10305"/>
                    <a:gd name="connsiteX3" fmla="*/ 0 w 3434"/>
                    <a:gd name="connsiteY3" fmla="*/ 0 h 10305"/>
                  </a:gdLst>
                  <a:ahLst/>
                  <a:cxnLst>
                    <a:cxn ang="0">
                      <a:pos x="connsiteX0" y="connsiteY0"/>
                    </a:cxn>
                    <a:cxn ang="0">
                      <a:pos x="connsiteX1" y="connsiteY1"/>
                    </a:cxn>
                    <a:cxn ang="0">
                      <a:pos x="connsiteX2" y="connsiteY2"/>
                    </a:cxn>
                    <a:cxn ang="0">
                      <a:pos x="connsiteX3" y="connsiteY3"/>
                    </a:cxn>
                  </a:cxnLst>
                  <a:rect l="l" t="t" r="r" b="b"/>
                  <a:pathLst>
                    <a:path w="3434" h="10305">
                      <a:moveTo>
                        <a:pt x="0" y="0"/>
                      </a:moveTo>
                      <a:cubicBezTo>
                        <a:pt x="0" y="3435"/>
                        <a:pt x="3435" y="6871"/>
                        <a:pt x="3435" y="6871"/>
                      </a:cubicBezTo>
                      <a:cubicBezTo>
                        <a:pt x="3435" y="6871"/>
                        <a:pt x="3435" y="10306"/>
                        <a:pt x="3435" y="10306"/>
                      </a:cubicBezTo>
                      <a:cubicBezTo>
                        <a:pt x="3435" y="6871"/>
                        <a:pt x="0" y="3435"/>
                        <a:pt x="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57" name="Freeform: Shape 456">
                  <a:extLst>
                    <a:ext uri="{FF2B5EF4-FFF2-40B4-BE49-F238E27FC236}">
                      <a16:creationId xmlns:a16="http://schemas.microsoft.com/office/drawing/2014/main" id="{FFB1832D-8575-4436-8670-2D924831C4E0}"/>
                    </a:ext>
                  </a:extLst>
                </p:cNvPr>
                <p:cNvSpPr/>
                <p:nvPr/>
              </p:nvSpPr>
              <p:spPr>
                <a:xfrm>
                  <a:off x="19600522" y="8736095"/>
                  <a:ext cx="1527" cy="20611"/>
                </a:xfrm>
                <a:custGeom>
                  <a:avLst/>
                  <a:gdLst>
                    <a:gd name="connsiteX0" fmla="*/ 1527 w 1527"/>
                    <a:gd name="connsiteY0" fmla="*/ 0 h 20611"/>
                    <a:gd name="connsiteX1" fmla="*/ 1527 w 1527"/>
                    <a:gd name="connsiteY1" fmla="*/ 6871 h 20611"/>
                    <a:gd name="connsiteX2" fmla="*/ 1527 w 1527"/>
                    <a:gd name="connsiteY2" fmla="*/ 17177 h 20611"/>
                    <a:gd name="connsiteX3" fmla="*/ 1527 w 1527"/>
                    <a:gd name="connsiteY3" fmla="*/ 20612 h 20611"/>
                    <a:gd name="connsiteX4" fmla="*/ 1527 w 1527"/>
                    <a:gd name="connsiteY4" fmla="*/ 0 h 20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 h="20611">
                      <a:moveTo>
                        <a:pt x="1527" y="0"/>
                      </a:moveTo>
                      <a:cubicBezTo>
                        <a:pt x="1527" y="3435"/>
                        <a:pt x="1527" y="6871"/>
                        <a:pt x="1527" y="6871"/>
                      </a:cubicBezTo>
                      <a:cubicBezTo>
                        <a:pt x="1527" y="10306"/>
                        <a:pt x="1527" y="13741"/>
                        <a:pt x="1527" y="17177"/>
                      </a:cubicBezTo>
                      <a:cubicBezTo>
                        <a:pt x="1527" y="17177"/>
                        <a:pt x="1527" y="20612"/>
                        <a:pt x="1527" y="20612"/>
                      </a:cubicBezTo>
                      <a:cubicBezTo>
                        <a:pt x="-1909" y="13741"/>
                        <a:pt x="1527" y="6871"/>
                        <a:pt x="1527"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58" name="Freeform: Shape 457">
                  <a:extLst>
                    <a:ext uri="{FF2B5EF4-FFF2-40B4-BE49-F238E27FC236}">
                      <a16:creationId xmlns:a16="http://schemas.microsoft.com/office/drawing/2014/main" id="{683F5B7F-7435-4DA8-B17C-54F24D112704}"/>
                    </a:ext>
                  </a:extLst>
                </p:cNvPr>
                <p:cNvSpPr/>
                <p:nvPr/>
              </p:nvSpPr>
              <p:spPr>
                <a:xfrm>
                  <a:off x="19595179" y="8760142"/>
                  <a:ext cx="3434" cy="20612"/>
                </a:xfrm>
                <a:custGeom>
                  <a:avLst/>
                  <a:gdLst>
                    <a:gd name="connsiteX0" fmla="*/ 3435 w 3434"/>
                    <a:gd name="connsiteY0" fmla="*/ 3436 h 20612"/>
                    <a:gd name="connsiteX1" fmla="*/ 0 w 3434"/>
                    <a:gd name="connsiteY1" fmla="*/ 13741 h 20612"/>
                    <a:gd name="connsiteX2" fmla="*/ 0 w 3434"/>
                    <a:gd name="connsiteY2" fmla="*/ 20612 h 20612"/>
                    <a:gd name="connsiteX3" fmla="*/ 3435 w 3434"/>
                    <a:gd name="connsiteY3" fmla="*/ 0 h 20612"/>
                    <a:gd name="connsiteX4" fmla="*/ 3435 w 3434"/>
                    <a:gd name="connsiteY4" fmla="*/ 3436 h 2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 h="20612">
                      <a:moveTo>
                        <a:pt x="3435" y="3436"/>
                      </a:moveTo>
                      <a:cubicBezTo>
                        <a:pt x="3435" y="6871"/>
                        <a:pt x="3435" y="10306"/>
                        <a:pt x="0" y="13741"/>
                      </a:cubicBezTo>
                      <a:cubicBezTo>
                        <a:pt x="0" y="17177"/>
                        <a:pt x="0" y="17177"/>
                        <a:pt x="0" y="20612"/>
                      </a:cubicBezTo>
                      <a:cubicBezTo>
                        <a:pt x="0" y="13741"/>
                        <a:pt x="3435" y="6871"/>
                        <a:pt x="3435" y="0"/>
                      </a:cubicBezTo>
                      <a:cubicBezTo>
                        <a:pt x="3435" y="0"/>
                        <a:pt x="3435" y="3436"/>
                        <a:pt x="3435" y="3436"/>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59" name="Freeform: Shape 458">
                  <a:extLst>
                    <a:ext uri="{FF2B5EF4-FFF2-40B4-BE49-F238E27FC236}">
                      <a16:creationId xmlns:a16="http://schemas.microsoft.com/office/drawing/2014/main" id="{FBA68C4A-3687-4DBB-8D16-DD245E407C5B}"/>
                    </a:ext>
                  </a:extLst>
                </p:cNvPr>
                <p:cNvSpPr/>
                <p:nvPr/>
              </p:nvSpPr>
              <p:spPr>
                <a:xfrm>
                  <a:off x="19598613" y="8674258"/>
                  <a:ext cx="2577" cy="17176"/>
                </a:xfrm>
                <a:custGeom>
                  <a:avLst/>
                  <a:gdLst>
                    <a:gd name="connsiteX0" fmla="*/ 0 w 2577"/>
                    <a:gd name="connsiteY0" fmla="*/ 0 h 17176"/>
                    <a:gd name="connsiteX1" fmla="*/ 0 w 2577"/>
                    <a:gd name="connsiteY1" fmla="*/ 0 h 17176"/>
                    <a:gd name="connsiteX2" fmla="*/ 0 w 2577"/>
                    <a:gd name="connsiteY2" fmla="*/ 10306 h 17176"/>
                    <a:gd name="connsiteX3" fmla="*/ 0 w 2577"/>
                    <a:gd name="connsiteY3" fmla="*/ 17177 h 17176"/>
                    <a:gd name="connsiteX4" fmla="*/ 0 w 2577"/>
                    <a:gd name="connsiteY4" fmla="*/ 0 h 17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7" h="17176">
                      <a:moveTo>
                        <a:pt x="0" y="0"/>
                      </a:moveTo>
                      <a:cubicBezTo>
                        <a:pt x="0" y="0"/>
                        <a:pt x="0" y="3436"/>
                        <a:pt x="0" y="0"/>
                      </a:cubicBezTo>
                      <a:cubicBezTo>
                        <a:pt x="0" y="3436"/>
                        <a:pt x="0" y="6871"/>
                        <a:pt x="0" y="10306"/>
                      </a:cubicBezTo>
                      <a:cubicBezTo>
                        <a:pt x="0" y="13741"/>
                        <a:pt x="0" y="17177"/>
                        <a:pt x="0" y="17177"/>
                      </a:cubicBezTo>
                      <a:cubicBezTo>
                        <a:pt x="3437" y="13741"/>
                        <a:pt x="3437" y="6871"/>
                        <a:pt x="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60" name="Freeform: Shape 459">
                  <a:extLst>
                    <a:ext uri="{FF2B5EF4-FFF2-40B4-BE49-F238E27FC236}">
                      <a16:creationId xmlns:a16="http://schemas.microsoft.com/office/drawing/2014/main" id="{38378491-E494-4AEB-874C-6AB74242EE7F}"/>
                    </a:ext>
                  </a:extLst>
                </p:cNvPr>
                <p:cNvSpPr/>
                <p:nvPr/>
              </p:nvSpPr>
              <p:spPr>
                <a:xfrm>
                  <a:off x="19602050" y="8691435"/>
                  <a:ext cx="34353" cy="20612"/>
                </a:xfrm>
                <a:custGeom>
                  <a:avLst/>
                  <a:gdLst>
                    <a:gd name="connsiteX0" fmla="*/ 0 w 34353"/>
                    <a:gd name="connsiteY0" fmla="*/ 10306 h 20612"/>
                    <a:gd name="connsiteX1" fmla="*/ 0 w 34353"/>
                    <a:gd name="connsiteY1" fmla="*/ 17177 h 20612"/>
                    <a:gd name="connsiteX2" fmla="*/ 0 w 34353"/>
                    <a:gd name="connsiteY2" fmla="*/ 20612 h 20612"/>
                    <a:gd name="connsiteX3" fmla="*/ 0 w 34353"/>
                    <a:gd name="connsiteY3" fmla="*/ 0 h 20612"/>
                    <a:gd name="connsiteX4" fmla="*/ 0 w 34353"/>
                    <a:gd name="connsiteY4" fmla="*/ 10306 h 2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 h="20612">
                      <a:moveTo>
                        <a:pt x="0" y="10306"/>
                      </a:moveTo>
                      <a:cubicBezTo>
                        <a:pt x="0" y="13741"/>
                        <a:pt x="0" y="17177"/>
                        <a:pt x="0" y="17177"/>
                      </a:cubicBezTo>
                      <a:cubicBezTo>
                        <a:pt x="0" y="17177"/>
                        <a:pt x="0" y="20612"/>
                        <a:pt x="0" y="20612"/>
                      </a:cubicBezTo>
                      <a:cubicBezTo>
                        <a:pt x="0" y="13741"/>
                        <a:pt x="0" y="6871"/>
                        <a:pt x="0" y="0"/>
                      </a:cubicBezTo>
                      <a:cubicBezTo>
                        <a:pt x="0" y="3436"/>
                        <a:pt x="0" y="6871"/>
                        <a:pt x="0" y="10306"/>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61" name="Freeform: Shape 460">
                  <a:extLst>
                    <a:ext uri="{FF2B5EF4-FFF2-40B4-BE49-F238E27FC236}">
                      <a16:creationId xmlns:a16="http://schemas.microsoft.com/office/drawing/2014/main" id="{E500496D-665D-40E3-AB43-166FC84C009B}"/>
                    </a:ext>
                  </a:extLst>
                </p:cNvPr>
                <p:cNvSpPr/>
                <p:nvPr/>
              </p:nvSpPr>
              <p:spPr>
                <a:xfrm>
                  <a:off x="19602050" y="8715482"/>
                  <a:ext cx="34353" cy="20612"/>
                </a:xfrm>
                <a:custGeom>
                  <a:avLst/>
                  <a:gdLst>
                    <a:gd name="connsiteX0" fmla="*/ 0 w 34353"/>
                    <a:gd name="connsiteY0" fmla="*/ 0 h 20612"/>
                    <a:gd name="connsiteX1" fmla="*/ 0 w 34353"/>
                    <a:gd name="connsiteY1" fmla="*/ 0 h 20612"/>
                    <a:gd name="connsiteX2" fmla="*/ 0 w 34353"/>
                    <a:gd name="connsiteY2" fmla="*/ 10306 h 20612"/>
                    <a:gd name="connsiteX3" fmla="*/ 0 w 34353"/>
                    <a:gd name="connsiteY3" fmla="*/ 20612 h 20612"/>
                    <a:gd name="connsiteX4" fmla="*/ 0 w 34353"/>
                    <a:gd name="connsiteY4" fmla="*/ 0 h 20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 h="20612">
                      <a:moveTo>
                        <a:pt x="0" y="0"/>
                      </a:moveTo>
                      <a:cubicBezTo>
                        <a:pt x="0" y="0"/>
                        <a:pt x="0" y="3436"/>
                        <a:pt x="0" y="0"/>
                      </a:cubicBezTo>
                      <a:cubicBezTo>
                        <a:pt x="0" y="6871"/>
                        <a:pt x="0" y="6871"/>
                        <a:pt x="0" y="10306"/>
                      </a:cubicBezTo>
                      <a:cubicBezTo>
                        <a:pt x="0" y="13742"/>
                        <a:pt x="0" y="17177"/>
                        <a:pt x="0" y="20612"/>
                      </a:cubicBezTo>
                      <a:cubicBezTo>
                        <a:pt x="0" y="13742"/>
                        <a:pt x="0" y="6871"/>
                        <a:pt x="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62" name="Freeform: Shape 461">
                  <a:extLst>
                    <a:ext uri="{FF2B5EF4-FFF2-40B4-BE49-F238E27FC236}">
                      <a16:creationId xmlns:a16="http://schemas.microsoft.com/office/drawing/2014/main" id="{1A46D246-AB12-40A6-AA90-7375CE82AE63}"/>
                    </a:ext>
                  </a:extLst>
                </p:cNvPr>
                <p:cNvSpPr/>
                <p:nvPr/>
              </p:nvSpPr>
              <p:spPr>
                <a:xfrm>
                  <a:off x="19340963" y="9031534"/>
                  <a:ext cx="13741" cy="3435"/>
                </a:xfrm>
                <a:custGeom>
                  <a:avLst/>
                  <a:gdLst>
                    <a:gd name="connsiteX0" fmla="*/ 13741 w 13741"/>
                    <a:gd name="connsiteY0" fmla="*/ 3436 h 3435"/>
                    <a:gd name="connsiteX1" fmla="*/ 13741 w 13741"/>
                    <a:gd name="connsiteY1" fmla="*/ 3436 h 3435"/>
                    <a:gd name="connsiteX2" fmla="*/ 0 w 13741"/>
                    <a:gd name="connsiteY2" fmla="*/ 0 h 3435"/>
                    <a:gd name="connsiteX3" fmla="*/ 13741 w 13741"/>
                    <a:gd name="connsiteY3" fmla="*/ 3436 h 3435"/>
                  </a:gdLst>
                  <a:ahLst/>
                  <a:cxnLst>
                    <a:cxn ang="0">
                      <a:pos x="connsiteX0" y="connsiteY0"/>
                    </a:cxn>
                    <a:cxn ang="0">
                      <a:pos x="connsiteX1" y="connsiteY1"/>
                    </a:cxn>
                    <a:cxn ang="0">
                      <a:pos x="connsiteX2" y="connsiteY2"/>
                    </a:cxn>
                    <a:cxn ang="0">
                      <a:pos x="connsiteX3" y="connsiteY3"/>
                    </a:cxn>
                  </a:cxnLst>
                  <a:rect l="l" t="t" r="r" b="b"/>
                  <a:pathLst>
                    <a:path w="13741" h="3435">
                      <a:moveTo>
                        <a:pt x="13741" y="3436"/>
                      </a:moveTo>
                      <a:cubicBezTo>
                        <a:pt x="10306" y="3436"/>
                        <a:pt x="10306" y="3436"/>
                        <a:pt x="13741" y="3436"/>
                      </a:cubicBezTo>
                      <a:cubicBezTo>
                        <a:pt x="6870" y="3436"/>
                        <a:pt x="3436" y="3436"/>
                        <a:pt x="0" y="0"/>
                      </a:cubicBezTo>
                      <a:cubicBezTo>
                        <a:pt x="3436" y="3436"/>
                        <a:pt x="6870" y="3436"/>
                        <a:pt x="13741" y="3436"/>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63" name="Freeform: Shape 462">
                  <a:extLst>
                    <a:ext uri="{FF2B5EF4-FFF2-40B4-BE49-F238E27FC236}">
                      <a16:creationId xmlns:a16="http://schemas.microsoft.com/office/drawing/2014/main" id="{73D8CE9D-0A81-4F31-B34C-CD7784FDAD7E}"/>
                    </a:ext>
                  </a:extLst>
                </p:cNvPr>
                <p:cNvSpPr/>
                <p:nvPr/>
              </p:nvSpPr>
              <p:spPr>
                <a:xfrm>
                  <a:off x="19512730" y="8928474"/>
                  <a:ext cx="13742" cy="13741"/>
                </a:xfrm>
                <a:custGeom>
                  <a:avLst/>
                  <a:gdLst>
                    <a:gd name="connsiteX0" fmla="*/ 13742 w 13742"/>
                    <a:gd name="connsiteY0" fmla="*/ 0 h 13741"/>
                    <a:gd name="connsiteX1" fmla="*/ 6871 w 13742"/>
                    <a:gd name="connsiteY1" fmla="*/ 6871 h 13741"/>
                    <a:gd name="connsiteX2" fmla="*/ 0 w 13742"/>
                    <a:gd name="connsiteY2" fmla="*/ 13741 h 13741"/>
                    <a:gd name="connsiteX3" fmla="*/ 13742 w 13742"/>
                    <a:gd name="connsiteY3" fmla="*/ 0 h 13741"/>
                  </a:gdLst>
                  <a:ahLst/>
                  <a:cxnLst>
                    <a:cxn ang="0">
                      <a:pos x="connsiteX0" y="connsiteY0"/>
                    </a:cxn>
                    <a:cxn ang="0">
                      <a:pos x="connsiteX1" y="connsiteY1"/>
                    </a:cxn>
                    <a:cxn ang="0">
                      <a:pos x="connsiteX2" y="connsiteY2"/>
                    </a:cxn>
                    <a:cxn ang="0">
                      <a:pos x="connsiteX3" y="connsiteY3"/>
                    </a:cxn>
                  </a:cxnLst>
                  <a:rect l="l" t="t" r="r" b="b"/>
                  <a:pathLst>
                    <a:path w="13742" h="13741">
                      <a:moveTo>
                        <a:pt x="13742" y="0"/>
                      </a:moveTo>
                      <a:cubicBezTo>
                        <a:pt x="10308" y="3436"/>
                        <a:pt x="10308" y="6871"/>
                        <a:pt x="6871" y="6871"/>
                      </a:cubicBezTo>
                      <a:cubicBezTo>
                        <a:pt x="3437" y="10307"/>
                        <a:pt x="3437" y="13741"/>
                        <a:pt x="0" y="13741"/>
                      </a:cubicBezTo>
                      <a:cubicBezTo>
                        <a:pt x="6871" y="13741"/>
                        <a:pt x="10308" y="6871"/>
                        <a:pt x="13742"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64" name="Freeform: Shape 463">
                  <a:extLst>
                    <a:ext uri="{FF2B5EF4-FFF2-40B4-BE49-F238E27FC236}">
                      <a16:creationId xmlns:a16="http://schemas.microsoft.com/office/drawing/2014/main" id="{508F3EAE-B79A-4716-AD3E-B0696C66ED5D}"/>
                    </a:ext>
                  </a:extLst>
                </p:cNvPr>
                <p:cNvSpPr/>
                <p:nvPr/>
              </p:nvSpPr>
              <p:spPr>
                <a:xfrm>
                  <a:off x="19368445" y="9034970"/>
                  <a:ext cx="13741" cy="34353"/>
                </a:xfrm>
                <a:custGeom>
                  <a:avLst/>
                  <a:gdLst>
                    <a:gd name="connsiteX0" fmla="*/ 13741 w 13741"/>
                    <a:gd name="connsiteY0" fmla="*/ 0 h 34353"/>
                    <a:gd name="connsiteX1" fmla="*/ 3436 w 13741"/>
                    <a:gd name="connsiteY1" fmla="*/ 0 h 34353"/>
                    <a:gd name="connsiteX2" fmla="*/ 0 w 13741"/>
                    <a:gd name="connsiteY2" fmla="*/ 0 h 34353"/>
                    <a:gd name="connsiteX3" fmla="*/ 13741 w 13741"/>
                    <a:gd name="connsiteY3" fmla="*/ 0 h 34353"/>
                  </a:gdLst>
                  <a:ahLst/>
                  <a:cxnLst>
                    <a:cxn ang="0">
                      <a:pos x="connsiteX0" y="connsiteY0"/>
                    </a:cxn>
                    <a:cxn ang="0">
                      <a:pos x="connsiteX1" y="connsiteY1"/>
                    </a:cxn>
                    <a:cxn ang="0">
                      <a:pos x="connsiteX2" y="connsiteY2"/>
                    </a:cxn>
                    <a:cxn ang="0">
                      <a:pos x="connsiteX3" y="connsiteY3"/>
                    </a:cxn>
                  </a:cxnLst>
                  <a:rect l="l" t="t" r="r" b="b"/>
                  <a:pathLst>
                    <a:path w="13741" h="34353">
                      <a:moveTo>
                        <a:pt x="13741" y="0"/>
                      </a:moveTo>
                      <a:cubicBezTo>
                        <a:pt x="10307" y="0"/>
                        <a:pt x="6871" y="0"/>
                        <a:pt x="3436" y="0"/>
                      </a:cubicBezTo>
                      <a:cubicBezTo>
                        <a:pt x="3436" y="0"/>
                        <a:pt x="0" y="0"/>
                        <a:pt x="0" y="0"/>
                      </a:cubicBezTo>
                      <a:cubicBezTo>
                        <a:pt x="3436" y="0"/>
                        <a:pt x="10307" y="0"/>
                        <a:pt x="13741"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65" name="Freeform: Shape 464">
                  <a:extLst>
                    <a:ext uri="{FF2B5EF4-FFF2-40B4-BE49-F238E27FC236}">
                      <a16:creationId xmlns:a16="http://schemas.microsoft.com/office/drawing/2014/main" id="{0A34138A-D233-4C4B-9062-A35BB910774C}"/>
                    </a:ext>
                  </a:extLst>
                </p:cNvPr>
                <p:cNvSpPr/>
                <p:nvPr/>
              </p:nvSpPr>
              <p:spPr>
                <a:xfrm>
                  <a:off x="19464636" y="8980004"/>
                  <a:ext cx="17176" cy="13741"/>
                </a:xfrm>
                <a:custGeom>
                  <a:avLst/>
                  <a:gdLst>
                    <a:gd name="connsiteX0" fmla="*/ 17177 w 17176"/>
                    <a:gd name="connsiteY0" fmla="*/ 0 h 13741"/>
                    <a:gd name="connsiteX1" fmla="*/ 17177 w 17176"/>
                    <a:gd name="connsiteY1" fmla="*/ 0 h 13741"/>
                    <a:gd name="connsiteX2" fmla="*/ 6870 w 17176"/>
                    <a:gd name="connsiteY2" fmla="*/ 10307 h 13741"/>
                    <a:gd name="connsiteX3" fmla="*/ 0 w 17176"/>
                    <a:gd name="connsiteY3" fmla="*/ 13741 h 13741"/>
                    <a:gd name="connsiteX4" fmla="*/ 17177 w 17176"/>
                    <a:gd name="connsiteY4" fmla="*/ 0 h 13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76" h="13741">
                      <a:moveTo>
                        <a:pt x="17177" y="0"/>
                      </a:moveTo>
                      <a:cubicBezTo>
                        <a:pt x="17177" y="0"/>
                        <a:pt x="17177" y="3436"/>
                        <a:pt x="17177" y="0"/>
                      </a:cubicBezTo>
                      <a:cubicBezTo>
                        <a:pt x="13740" y="3436"/>
                        <a:pt x="10306" y="6871"/>
                        <a:pt x="6870" y="10307"/>
                      </a:cubicBezTo>
                      <a:cubicBezTo>
                        <a:pt x="3435" y="10307"/>
                        <a:pt x="3435" y="13741"/>
                        <a:pt x="0" y="13741"/>
                      </a:cubicBezTo>
                      <a:cubicBezTo>
                        <a:pt x="6870" y="10307"/>
                        <a:pt x="13740" y="3436"/>
                        <a:pt x="17177"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66" name="Freeform: Shape 465">
                  <a:extLst>
                    <a:ext uri="{FF2B5EF4-FFF2-40B4-BE49-F238E27FC236}">
                      <a16:creationId xmlns:a16="http://schemas.microsoft.com/office/drawing/2014/main" id="{1B627929-D0E2-4720-93C6-A9607558B3AB}"/>
                    </a:ext>
                  </a:extLst>
                </p:cNvPr>
                <p:cNvSpPr/>
                <p:nvPr/>
              </p:nvSpPr>
              <p:spPr>
                <a:xfrm>
                  <a:off x="19351269" y="9034970"/>
                  <a:ext cx="13741" cy="34353"/>
                </a:xfrm>
                <a:custGeom>
                  <a:avLst/>
                  <a:gdLst>
                    <a:gd name="connsiteX0" fmla="*/ 13741 w 13741"/>
                    <a:gd name="connsiteY0" fmla="*/ 0 h 34353"/>
                    <a:gd name="connsiteX1" fmla="*/ 13741 w 13741"/>
                    <a:gd name="connsiteY1" fmla="*/ 0 h 34353"/>
                    <a:gd name="connsiteX2" fmla="*/ 0 w 13741"/>
                    <a:gd name="connsiteY2" fmla="*/ 0 h 34353"/>
                    <a:gd name="connsiteX3" fmla="*/ 13741 w 13741"/>
                    <a:gd name="connsiteY3" fmla="*/ 0 h 34353"/>
                  </a:gdLst>
                  <a:ahLst/>
                  <a:cxnLst>
                    <a:cxn ang="0">
                      <a:pos x="connsiteX0" y="connsiteY0"/>
                    </a:cxn>
                    <a:cxn ang="0">
                      <a:pos x="connsiteX1" y="connsiteY1"/>
                    </a:cxn>
                    <a:cxn ang="0">
                      <a:pos x="connsiteX2" y="connsiteY2"/>
                    </a:cxn>
                    <a:cxn ang="0">
                      <a:pos x="connsiteX3" y="connsiteY3"/>
                    </a:cxn>
                  </a:cxnLst>
                  <a:rect l="l" t="t" r="r" b="b"/>
                  <a:pathLst>
                    <a:path w="13741" h="34353">
                      <a:moveTo>
                        <a:pt x="13741" y="0"/>
                      </a:moveTo>
                      <a:cubicBezTo>
                        <a:pt x="13741" y="0"/>
                        <a:pt x="13741" y="0"/>
                        <a:pt x="13741" y="0"/>
                      </a:cubicBezTo>
                      <a:cubicBezTo>
                        <a:pt x="6871" y="0"/>
                        <a:pt x="3436" y="0"/>
                        <a:pt x="0" y="0"/>
                      </a:cubicBezTo>
                      <a:cubicBezTo>
                        <a:pt x="6871" y="0"/>
                        <a:pt x="10307" y="0"/>
                        <a:pt x="13741"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67" name="Freeform: Shape 466">
                  <a:extLst>
                    <a:ext uri="{FF2B5EF4-FFF2-40B4-BE49-F238E27FC236}">
                      <a16:creationId xmlns:a16="http://schemas.microsoft.com/office/drawing/2014/main" id="{A9CE1E78-AB5F-423E-9302-EAC0B1CAB701}"/>
                    </a:ext>
                  </a:extLst>
                </p:cNvPr>
                <p:cNvSpPr/>
                <p:nvPr/>
              </p:nvSpPr>
              <p:spPr>
                <a:xfrm>
                  <a:off x="19498989" y="8949086"/>
                  <a:ext cx="13740" cy="17176"/>
                </a:xfrm>
                <a:custGeom>
                  <a:avLst/>
                  <a:gdLst>
                    <a:gd name="connsiteX0" fmla="*/ 13740 w 13740"/>
                    <a:gd name="connsiteY0" fmla="*/ 0 h 17176"/>
                    <a:gd name="connsiteX1" fmla="*/ 10306 w 13740"/>
                    <a:gd name="connsiteY1" fmla="*/ 6871 h 17176"/>
                    <a:gd name="connsiteX2" fmla="*/ 3435 w 13740"/>
                    <a:gd name="connsiteY2" fmla="*/ 13741 h 17176"/>
                    <a:gd name="connsiteX3" fmla="*/ 0 w 13740"/>
                    <a:gd name="connsiteY3" fmla="*/ 17177 h 17176"/>
                    <a:gd name="connsiteX4" fmla="*/ 13740 w 13740"/>
                    <a:gd name="connsiteY4" fmla="*/ 0 h 17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0" h="17176">
                      <a:moveTo>
                        <a:pt x="13740" y="0"/>
                      </a:moveTo>
                      <a:cubicBezTo>
                        <a:pt x="13740" y="3436"/>
                        <a:pt x="10306" y="3436"/>
                        <a:pt x="10306" y="6871"/>
                      </a:cubicBezTo>
                      <a:cubicBezTo>
                        <a:pt x="6871" y="10306"/>
                        <a:pt x="6871" y="13741"/>
                        <a:pt x="3435" y="13741"/>
                      </a:cubicBezTo>
                      <a:cubicBezTo>
                        <a:pt x="3435" y="13741"/>
                        <a:pt x="3435" y="13741"/>
                        <a:pt x="0" y="17177"/>
                      </a:cubicBezTo>
                      <a:cubicBezTo>
                        <a:pt x="3435" y="10306"/>
                        <a:pt x="10306" y="3436"/>
                        <a:pt x="1374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68" name="Freeform: Shape 467">
                  <a:extLst>
                    <a:ext uri="{FF2B5EF4-FFF2-40B4-BE49-F238E27FC236}">
                      <a16:creationId xmlns:a16="http://schemas.microsoft.com/office/drawing/2014/main" id="{993AAEC0-322F-4536-83F7-AD7071CB78EE}"/>
                    </a:ext>
                  </a:extLst>
                </p:cNvPr>
                <p:cNvSpPr/>
                <p:nvPr/>
              </p:nvSpPr>
              <p:spPr>
                <a:xfrm>
                  <a:off x="19385622" y="9031534"/>
                  <a:ext cx="13741" cy="3435"/>
                </a:xfrm>
                <a:custGeom>
                  <a:avLst/>
                  <a:gdLst>
                    <a:gd name="connsiteX0" fmla="*/ 13741 w 13741"/>
                    <a:gd name="connsiteY0" fmla="*/ 0 h 3435"/>
                    <a:gd name="connsiteX1" fmla="*/ 13741 w 13741"/>
                    <a:gd name="connsiteY1" fmla="*/ 0 h 3435"/>
                    <a:gd name="connsiteX2" fmla="*/ 3436 w 13741"/>
                    <a:gd name="connsiteY2" fmla="*/ 3436 h 3435"/>
                    <a:gd name="connsiteX3" fmla="*/ 0 w 13741"/>
                    <a:gd name="connsiteY3" fmla="*/ 3436 h 3435"/>
                    <a:gd name="connsiteX4" fmla="*/ 13741 w 13741"/>
                    <a:gd name="connsiteY4" fmla="*/ 0 h 3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1" h="3435">
                      <a:moveTo>
                        <a:pt x="13741" y="0"/>
                      </a:moveTo>
                      <a:cubicBezTo>
                        <a:pt x="10307" y="0"/>
                        <a:pt x="10307" y="0"/>
                        <a:pt x="13741" y="0"/>
                      </a:cubicBezTo>
                      <a:cubicBezTo>
                        <a:pt x="10307" y="0"/>
                        <a:pt x="6871" y="3436"/>
                        <a:pt x="3436" y="3436"/>
                      </a:cubicBezTo>
                      <a:cubicBezTo>
                        <a:pt x="3436" y="3436"/>
                        <a:pt x="0" y="3436"/>
                        <a:pt x="0" y="3436"/>
                      </a:cubicBezTo>
                      <a:cubicBezTo>
                        <a:pt x="3436" y="3436"/>
                        <a:pt x="6871" y="0"/>
                        <a:pt x="13741"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69" name="Freeform: Shape 468">
                  <a:extLst>
                    <a:ext uri="{FF2B5EF4-FFF2-40B4-BE49-F238E27FC236}">
                      <a16:creationId xmlns:a16="http://schemas.microsoft.com/office/drawing/2014/main" id="{B12DC5DA-815A-433B-B579-01AEFBE797EC}"/>
                    </a:ext>
                  </a:extLst>
                </p:cNvPr>
                <p:cNvSpPr/>
                <p:nvPr/>
              </p:nvSpPr>
              <p:spPr>
                <a:xfrm>
                  <a:off x="19526472" y="8907862"/>
                  <a:ext cx="13742" cy="20612"/>
                </a:xfrm>
                <a:custGeom>
                  <a:avLst/>
                  <a:gdLst>
                    <a:gd name="connsiteX0" fmla="*/ 6871 w 13742"/>
                    <a:gd name="connsiteY0" fmla="*/ 13742 h 20612"/>
                    <a:gd name="connsiteX1" fmla="*/ 0 w 13742"/>
                    <a:gd name="connsiteY1" fmla="*/ 20612 h 20612"/>
                    <a:gd name="connsiteX2" fmla="*/ 13742 w 13742"/>
                    <a:gd name="connsiteY2" fmla="*/ 0 h 20612"/>
                    <a:gd name="connsiteX3" fmla="*/ 6871 w 13742"/>
                    <a:gd name="connsiteY3" fmla="*/ 13742 h 20612"/>
                  </a:gdLst>
                  <a:ahLst/>
                  <a:cxnLst>
                    <a:cxn ang="0">
                      <a:pos x="connsiteX0" y="connsiteY0"/>
                    </a:cxn>
                    <a:cxn ang="0">
                      <a:pos x="connsiteX1" y="connsiteY1"/>
                    </a:cxn>
                    <a:cxn ang="0">
                      <a:pos x="connsiteX2" y="connsiteY2"/>
                    </a:cxn>
                    <a:cxn ang="0">
                      <a:pos x="connsiteX3" y="connsiteY3"/>
                    </a:cxn>
                  </a:cxnLst>
                  <a:rect l="l" t="t" r="r" b="b"/>
                  <a:pathLst>
                    <a:path w="13742" h="20612">
                      <a:moveTo>
                        <a:pt x="6871" y="13742"/>
                      </a:moveTo>
                      <a:cubicBezTo>
                        <a:pt x="3435" y="17177"/>
                        <a:pt x="3435" y="20612"/>
                        <a:pt x="0" y="20612"/>
                      </a:cubicBezTo>
                      <a:cubicBezTo>
                        <a:pt x="3435" y="13742"/>
                        <a:pt x="10306" y="6871"/>
                        <a:pt x="13742" y="0"/>
                      </a:cubicBezTo>
                      <a:cubicBezTo>
                        <a:pt x="10306" y="3436"/>
                        <a:pt x="10306" y="10307"/>
                        <a:pt x="6871" y="13742"/>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70" name="Freeform: Shape 469">
                  <a:extLst>
                    <a:ext uri="{FF2B5EF4-FFF2-40B4-BE49-F238E27FC236}">
                      <a16:creationId xmlns:a16="http://schemas.microsoft.com/office/drawing/2014/main" id="{055C6CFF-0166-4196-9D1D-293DBA0AC4A7}"/>
                    </a:ext>
                  </a:extLst>
                </p:cNvPr>
                <p:cNvSpPr/>
                <p:nvPr/>
              </p:nvSpPr>
              <p:spPr>
                <a:xfrm>
                  <a:off x="19450894" y="8993745"/>
                  <a:ext cx="13742" cy="10306"/>
                </a:xfrm>
                <a:custGeom>
                  <a:avLst/>
                  <a:gdLst>
                    <a:gd name="connsiteX0" fmla="*/ 13742 w 13742"/>
                    <a:gd name="connsiteY0" fmla="*/ 0 h 10306"/>
                    <a:gd name="connsiteX1" fmla="*/ 6871 w 13742"/>
                    <a:gd name="connsiteY1" fmla="*/ 6871 h 10306"/>
                    <a:gd name="connsiteX2" fmla="*/ 0 w 13742"/>
                    <a:gd name="connsiteY2" fmla="*/ 10307 h 10306"/>
                    <a:gd name="connsiteX3" fmla="*/ 0 w 13742"/>
                    <a:gd name="connsiteY3" fmla="*/ 10307 h 10306"/>
                    <a:gd name="connsiteX4" fmla="*/ 13742 w 13742"/>
                    <a:gd name="connsiteY4" fmla="*/ 0 h 10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2" h="10306">
                      <a:moveTo>
                        <a:pt x="13742" y="0"/>
                      </a:moveTo>
                      <a:cubicBezTo>
                        <a:pt x="10307" y="3436"/>
                        <a:pt x="10307" y="3436"/>
                        <a:pt x="6871" y="6871"/>
                      </a:cubicBezTo>
                      <a:cubicBezTo>
                        <a:pt x="3436" y="6871"/>
                        <a:pt x="3436" y="10307"/>
                        <a:pt x="0" y="10307"/>
                      </a:cubicBezTo>
                      <a:cubicBezTo>
                        <a:pt x="0" y="10307"/>
                        <a:pt x="0" y="10307"/>
                        <a:pt x="0" y="10307"/>
                      </a:cubicBezTo>
                      <a:cubicBezTo>
                        <a:pt x="3436" y="10307"/>
                        <a:pt x="10307" y="3436"/>
                        <a:pt x="13742"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71" name="Freeform: Shape 470">
                  <a:extLst>
                    <a:ext uri="{FF2B5EF4-FFF2-40B4-BE49-F238E27FC236}">
                      <a16:creationId xmlns:a16="http://schemas.microsoft.com/office/drawing/2014/main" id="{B42CC315-AC13-4CEF-A30A-7FA673984F17}"/>
                    </a:ext>
                  </a:extLst>
                </p:cNvPr>
                <p:cNvSpPr/>
                <p:nvPr/>
              </p:nvSpPr>
              <p:spPr>
                <a:xfrm>
                  <a:off x="19416540" y="9017793"/>
                  <a:ext cx="13742" cy="6871"/>
                </a:xfrm>
                <a:custGeom>
                  <a:avLst/>
                  <a:gdLst>
                    <a:gd name="connsiteX0" fmla="*/ 13742 w 13742"/>
                    <a:gd name="connsiteY0" fmla="*/ 0 h 6871"/>
                    <a:gd name="connsiteX1" fmla="*/ 6871 w 13742"/>
                    <a:gd name="connsiteY1" fmla="*/ 3436 h 6871"/>
                    <a:gd name="connsiteX2" fmla="*/ 0 w 13742"/>
                    <a:gd name="connsiteY2" fmla="*/ 6871 h 6871"/>
                    <a:gd name="connsiteX3" fmla="*/ 13742 w 13742"/>
                    <a:gd name="connsiteY3" fmla="*/ 0 h 6871"/>
                  </a:gdLst>
                  <a:ahLst/>
                  <a:cxnLst>
                    <a:cxn ang="0">
                      <a:pos x="connsiteX0" y="connsiteY0"/>
                    </a:cxn>
                    <a:cxn ang="0">
                      <a:pos x="connsiteX1" y="connsiteY1"/>
                    </a:cxn>
                    <a:cxn ang="0">
                      <a:pos x="connsiteX2" y="connsiteY2"/>
                    </a:cxn>
                    <a:cxn ang="0">
                      <a:pos x="connsiteX3" y="connsiteY3"/>
                    </a:cxn>
                  </a:cxnLst>
                  <a:rect l="l" t="t" r="r" b="b"/>
                  <a:pathLst>
                    <a:path w="13742" h="6871">
                      <a:moveTo>
                        <a:pt x="13742" y="0"/>
                      </a:moveTo>
                      <a:cubicBezTo>
                        <a:pt x="10307" y="3436"/>
                        <a:pt x="6871" y="3436"/>
                        <a:pt x="6871" y="3436"/>
                      </a:cubicBezTo>
                      <a:cubicBezTo>
                        <a:pt x="3436" y="3436"/>
                        <a:pt x="3436" y="6871"/>
                        <a:pt x="0" y="6871"/>
                      </a:cubicBezTo>
                      <a:cubicBezTo>
                        <a:pt x="3436" y="3436"/>
                        <a:pt x="10307" y="3436"/>
                        <a:pt x="13742"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72" name="Freeform: Shape 471">
                  <a:extLst>
                    <a:ext uri="{FF2B5EF4-FFF2-40B4-BE49-F238E27FC236}">
                      <a16:creationId xmlns:a16="http://schemas.microsoft.com/office/drawing/2014/main" id="{CDE088D4-AA0C-42FB-9556-D29D2D195112}"/>
                    </a:ext>
                  </a:extLst>
                </p:cNvPr>
                <p:cNvSpPr/>
                <p:nvPr/>
              </p:nvSpPr>
              <p:spPr>
                <a:xfrm>
                  <a:off x="19433717" y="9007488"/>
                  <a:ext cx="17176" cy="10305"/>
                </a:xfrm>
                <a:custGeom>
                  <a:avLst/>
                  <a:gdLst>
                    <a:gd name="connsiteX0" fmla="*/ 10307 w 17176"/>
                    <a:gd name="connsiteY0" fmla="*/ 3435 h 10305"/>
                    <a:gd name="connsiteX1" fmla="*/ 3436 w 17176"/>
                    <a:gd name="connsiteY1" fmla="*/ 6870 h 10305"/>
                    <a:gd name="connsiteX2" fmla="*/ 0 w 17176"/>
                    <a:gd name="connsiteY2" fmla="*/ 10306 h 10305"/>
                    <a:gd name="connsiteX3" fmla="*/ 17177 w 17176"/>
                    <a:gd name="connsiteY3" fmla="*/ 0 h 10305"/>
                    <a:gd name="connsiteX4" fmla="*/ 10307 w 17176"/>
                    <a:gd name="connsiteY4" fmla="*/ 3435 h 10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76" h="10305">
                      <a:moveTo>
                        <a:pt x="10307" y="3435"/>
                      </a:moveTo>
                      <a:cubicBezTo>
                        <a:pt x="6871" y="3435"/>
                        <a:pt x="6871" y="6870"/>
                        <a:pt x="3436" y="6870"/>
                      </a:cubicBezTo>
                      <a:cubicBezTo>
                        <a:pt x="3436" y="6870"/>
                        <a:pt x="0" y="6870"/>
                        <a:pt x="0" y="10306"/>
                      </a:cubicBezTo>
                      <a:cubicBezTo>
                        <a:pt x="6871" y="6870"/>
                        <a:pt x="10307" y="3435"/>
                        <a:pt x="17177" y="0"/>
                      </a:cubicBezTo>
                      <a:cubicBezTo>
                        <a:pt x="13742" y="0"/>
                        <a:pt x="10307" y="0"/>
                        <a:pt x="10307" y="3435"/>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73" name="Freeform: Shape 472">
                  <a:extLst>
                    <a:ext uri="{FF2B5EF4-FFF2-40B4-BE49-F238E27FC236}">
                      <a16:creationId xmlns:a16="http://schemas.microsoft.com/office/drawing/2014/main" id="{80A4F224-089D-4547-94F3-0FC37B20C0B4}"/>
                    </a:ext>
                  </a:extLst>
                </p:cNvPr>
                <p:cNvSpPr/>
                <p:nvPr/>
              </p:nvSpPr>
              <p:spPr>
                <a:xfrm>
                  <a:off x="19540214" y="8890685"/>
                  <a:ext cx="10305" cy="17176"/>
                </a:xfrm>
                <a:custGeom>
                  <a:avLst/>
                  <a:gdLst>
                    <a:gd name="connsiteX0" fmla="*/ 10306 w 10305"/>
                    <a:gd name="connsiteY0" fmla="*/ 0 h 17176"/>
                    <a:gd name="connsiteX1" fmla="*/ 10306 w 10305"/>
                    <a:gd name="connsiteY1" fmla="*/ 0 h 17176"/>
                    <a:gd name="connsiteX2" fmla="*/ 0 w 10305"/>
                    <a:gd name="connsiteY2" fmla="*/ 17177 h 17176"/>
                    <a:gd name="connsiteX3" fmla="*/ 10306 w 10305"/>
                    <a:gd name="connsiteY3" fmla="*/ 0 h 17176"/>
                  </a:gdLst>
                  <a:ahLst/>
                  <a:cxnLst>
                    <a:cxn ang="0">
                      <a:pos x="connsiteX0" y="connsiteY0"/>
                    </a:cxn>
                    <a:cxn ang="0">
                      <a:pos x="connsiteX1" y="connsiteY1"/>
                    </a:cxn>
                    <a:cxn ang="0">
                      <a:pos x="connsiteX2" y="connsiteY2"/>
                    </a:cxn>
                    <a:cxn ang="0">
                      <a:pos x="connsiteX3" y="connsiteY3"/>
                    </a:cxn>
                  </a:cxnLst>
                  <a:rect l="l" t="t" r="r" b="b"/>
                  <a:pathLst>
                    <a:path w="10305" h="17176">
                      <a:moveTo>
                        <a:pt x="10306" y="0"/>
                      </a:moveTo>
                      <a:cubicBezTo>
                        <a:pt x="10306" y="0"/>
                        <a:pt x="10306" y="0"/>
                        <a:pt x="10306" y="0"/>
                      </a:cubicBezTo>
                      <a:cubicBezTo>
                        <a:pt x="6869" y="6871"/>
                        <a:pt x="3435" y="13742"/>
                        <a:pt x="0" y="17177"/>
                      </a:cubicBezTo>
                      <a:cubicBezTo>
                        <a:pt x="3435" y="13742"/>
                        <a:pt x="6869" y="6871"/>
                        <a:pt x="10306"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74" name="Freeform: Shape 473">
                  <a:extLst>
                    <a:ext uri="{FF2B5EF4-FFF2-40B4-BE49-F238E27FC236}">
                      <a16:creationId xmlns:a16="http://schemas.microsoft.com/office/drawing/2014/main" id="{0FA2993F-FA55-4C08-9F7A-A4C6D580423B}"/>
                    </a:ext>
                  </a:extLst>
                </p:cNvPr>
                <p:cNvSpPr/>
                <p:nvPr/>
              </p:nvSpPr>
              <p:spPr>
                <a:xfrm>
                  <a:off x="19557391" y="8870074"/>
                  <a:ext cx="3434" cy="6870"/>
                </a:xfrm>
                <a:custGeom>
                  <a:avLst/>
                  <a:gdLst>
                    <a:gd name="connsiteX0" fmla="*/ 3435 w 3434"/>
                    <a:gd name="connsiteY0" fmla="*/ 0 h 6870"/>
                    <a:gd name="connsiteX1" fmla="*/ 0 w 3434"/>
                    <a:gd name="connsiteY1" fmla="*/ 6870 h 6870"/>
                    <a:gd name="connsiteX2" fmla="*/ 3435 w 3434"/>
                    <a:gd name="connsiteY2" fmla="*/ 0 h 6870"/>
                  </a:gdLst>
                  <a:ahLst/>
                  <a:cxnLst>
                    <a:cxn ang="0">
                      <a:pos x="connsiteX0" y="connsiteY0"/>
                    </a:cxn>
                    <a:cxn ang="0">
                      <a:pos x="connsiteX1" y="connsiteY1"/>
                    </a:cxn>
                    <a:cxn ang="0">
                      <a:pos x="connsiteX2" y="connsiteY2"/>
                    </a:cxn>
                  </a:cxnLst>
                  <a:rect l="l" t="t" r="r" b="b"/>
                  <a:pathLst>
                    <a:path w="3434" h="6870">
                      <a:moveTo>
                        <a:pt x="3435" y="0"/>
                      </a:moveTo>
                      <a:cubicBezTo>
                        <a:pt x="3435" y="3435"/>
                        <a:pt x="0" y="3435"/>
                        <a:pt x="0" y="6870"/>
                      </a:cubicBezTo>
                      <a:cubicBezTo>
                        <a:pt x="3435" y="3435"/>
                        <a:pt x="3435" y="3435"/>
                        <a:pt x="3435"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75" name="Freeform: Shape 474">
                  <a:extLst>
                    <a:ext uri="{FF2B5EF4-FFF2-40B4-BE49-F238E27FC236}">
                      <a16:creationId xmlns:a16="http://schemas.microsoft.com/office/drawing/2014/main" id="{252CB91B-F240-4E4B-92E0-C2A4DDB622E0}"/>
                    </a:ext>
                  </a:extLst>
                </p:cNvPr>
                <p:cNvSpPr/>
                <p:nvPr/>
              </p:nvSpPr>
              <p:spPr>
                <a:xfrm>
                  <a:off x="19399363" y="9024664"/>
                  <a:ext cx="13742" cy="6870"/>
                </a:xfrm>
                <a:custGeom>
                  <a:avLst/>
                  <a:gdLst>
                    <a:gd name="connsiteX0" fmla="*/ 13742 w 13742"/>
                    <a:gd name="connsiteY0" fmla="*/ 0 h 6870"/>
                    <a:gd name="connsiteX1" fmla="*/ 10307 w 13742"/>
                    <a:gd name="connsiteY1" fmla="*/ 3435 h 6870"/>
                    <a:gd name="connsiteX2" fmla="*/ 3436 w 13742"/>
                    <a:gd name="connsiteY2" fmla="*/ 6870 h 6870"/>
                    <a:gd name="connsiteX3" fmla="*/ 0 w 13742"/>
                    <a:gd name="connsiteY3" fmla="*/ 6870 h 6870"/>
                    <a:gd name="connsiteX4" fmla="*/ 13742 w 13742"/>
                    <a:gd name="connsiteY4" fmla="*/ 0 h 6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2" h="6870">
                      <a:moveTo>
                        <a:pt x="13742" y="0"/>
                      </a:moveTo>
                      <a:cubicBezTo>
                        <a:pt x="13742" y="0"/>
                        <a:pt x="10307" y="0"/>
                        <a:pt x="10307" y="3435"/>
                      </a:cubicBezTo>
                      <a:cubicBezTo>
                        <a:pt x="6871" y="3435"/>
                        <a:pt x="6871" y="6870"/>
                        <a:pt x="3436" y="6870"/>
                      </a:cubicBezTo>
                      <a:cubicBezTo>
                        <a:pt x="3436" y="6870"/>
                        <a:pt x="0" y="6870"/>
                        <a:pt x="0" y="6870"/>
                      </a:cubicBezTo>
                      <a:cubicBezTo>
                        <a:pt x="6871" y="3435"/>
                        <a:pt x="10307" y="3435"/>
                        <a:pt x="13742"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76" name="Freeform: Shape 475">
                  <a:extLst>
                    <a:ext uri="{FF2B5EF4-FFF2-40B4-BE49-F238E27FC236}">
                      <a16:creationId xmlns:a16="http://schemas.microsoft.com/office/drawing/2014/main" id="{DA6DFFA2-D1BB-4E4A-9A0E-498B19BB76E6}"/>
                    </a:ext>
                  </a:extLst>
                </p:cNvPr>
                <p:cNvSpPr/>
                <p:nvPr/>
              </p:nvSpPr>
              <p:spPr>
                <a:xfrm>
                  <a:off x="19567696" y="8378818"/>
                  <a:ext cx="34353" cy="34353"/>
                </a:xfrm>
                <a:custGeom>
                  <a:avLst/>
                  <a:gdLst>
                    <a:gd name="connsiteX0" fmla="*/ 0 w 34353"/>
                    <a:gd name="connsiteY0" fmla="*/ 0 h 34353"/>
                    <a:gd name="connsiteX1" fmla="*/ 0 w 34353"/>
                    <a:gd name="connsiteY1" fmla="*/ 0 h 34353"/>
                    <a:gd name="connsiteX2" fmla="*/ 0 w 34353"/>
                    <a:gd name="connsiteY2" fmla="*/ 0 h 34353"/>
                  </a:gdLst>
                  <a:ahLst/>
                  <a:cxnLst>
                    <a:cxn ang="0">
                      <a:pos x="connsiteX0" y="connsiteY0"/>
                    </a:cxn>
                    <a:cxn ang="0">
                      <a:pos x="connsiteX1" y="connsiteY1"/>
                    </a:cxn>
                    <a:cxn ang="0">
                      <a:pos x="connsiteX2" y="connsiteY2"/>
                    </a:cxn>
                  </a:cxnLst>
                  <a:rect l="l" t="t" r="r" b="b"/>
                  <a:pathLst>
                    <a:path w="34353" h="34353">
                      <a:moveTo>
                        <a:pt x="0" y="0"/>
                      </a:moveTo>
                      <a:cubicBezTo>
                        <a:pt x="0" y="0"/>
                        <a:pt x="0" y="0"/>
                        <a:pt x="0" y="0"/>
                      </a:cubicBezTo>
                      <a:cubicBezTo>
                        <a:pt x="0" y="0"/>
                        <a:pt x="0" y="0"/>
                        <a:pt x="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77" name="Freeform: Shape 476">
                  <a:extLst>
                    <a:ext uri="{FF2B5EF4-FFF2-40B4-BE49-F238E27FC236}">
                      <a16:creationId xmlns:a16="http://schemas.microsoft.com/office/drawing/2014/main" id="{3C2BEBCC-DD22-48E1-8FEE-B6E91E9EA13E}"/>
                    </a:ext>
                  </a:extLst>
                </p:cNvPr>
                <p:cNvSpPr/>
                <p:nvPr/>
              </p:nvSpPr>
              <p:spPr>
                <a:xfrm>
                  <a:off x="19540214" y="8378818"/>
                  <a:ext cx="34353" cy="34353"/>
                </a:xfrm>
                <a:custGeom>
                  <a:avLst/>
                  <a:gdLst>
                    <a:gd name="connsiteX0" fmla="*/ 0 w 34353"/>
                    <a:gd name="connsiteY0" fmla="*/ 0 h 34353"/>
                    <a:gd name="connsiteX1" fmla="*/ 0 w 34353"/>
                    <a:gd name="connsiteY1" fmla="*/ 0 h 34353"/>
                    <a:gd name="connsiteX2" fmla="*/ 0 w 34353"/>
                    <a:gd name="connsiteY2" fmla="*/ 0 h 34353"/>
                  </a:gdLst>
                  <a:ahLst/>
                  <a:cxnLst>
                    <a:cxn ang="0">
                      <a:pos x="connsiteX0" y="connsiteY0"/>
                    </a:cxn>
                    <a:cxn ang="0">
                      <a:pos x="connsiteX1" y="connsiteY1"/>
                    </a:cxn>
                    <a:cxn ang="0">
                      <a:pos x="connsiteX2" y="connsiteY2"/>
                    </a:cxn>
                  </a:cxnLst>
                  <a:rect l="l" t="t" r="r" b="b"/>
                  <a:pathLst>
                    <a:path w="34353" h="34353">
                      <a:moveTo>
                        <a:pt x="0" y="0"/>
                      </a:moveTo>
                      <a:cubicBezTo>
                        <a:pt x="0" y="0"/>
                        <a:pt x="0" y="0"/>
                        <a:pt x="0" y="0"/>
                      </a:cubicBezTo>
                      <a:cubicBezTo>
                        <a:pt x="0" y="0"/>
                        <a:pt x="0" y="0"/>
                        <a:pt x="0"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78" name="Freeform: Shape 477">
                  <a:extLst>
                    <a:ext uri="{FF2B5EF4-FFF2-40B4-BE49-F238E27FC236}">
                      <a16:creationId xmlns:a16="http://schemas.microsoft.com/office/drawing/2014/main" id="{3526FD1D-B097-4F86-88F4-2C8E330D5123}"/>
                    </a:ext>
                  </a:extLst>
                </p:cNvPr>
                <p:cNvSpPr/>
                <p:nvPr/>
              </p:nvSpPr>
              <p:spPr>
                <a:xfrm>
                  <a:off x="19584873" y="8378818"/>
                  <a:ext cx="17176" cy="3435"/>
                </a:xfrm>
                <a:custGeom>
                  <a:avLst/>
                  <a:gdLst>
                    <a:gd name="connsiteX0" fmla="*/ 6871 w 17176"/>
                    <a:gd name="connsiteY0" fmla="*/ 0 h 3435"/>
                    <a:gd name="connsiteX1" fmla="*/ 0 w 17176"/>
                    <a:gd name="connsiteY1" fmla="*/ 0 h 3435"/>
                    <a:gd name="connsiteX2" fmla="*/ 17177 w 17176"/>
                    <a:gd name="connsiteY2" fmla="*/ 3436 h 3435"/>
                    <a:gd name="connsiteX3" fmla="*/ 6871 w 17176"/>
                    <a:gd name="connsiteY3" fmla="*/ 0 h 3435"/>
                  </a:gdLst>
                  <a:ahLst/>
                  <a:cxnLst>
                    <a:cxn ang="0">
                      <a:pos x="connsiteX0" y="connsiteY0"/>
                    </a:cxn>
                    <a:cxn ang="0">
                      <a:pos x="connsiteX1" y="connsiteY1"/>
                    </a:cxn>
                    <a:cxn ang="0">
                      <a:pos x="connsiteX2" y="connsiteY2"/>
                    </a:cxn>
                    <a:cxn ang="0">
                      <a:pos x="connsiteX3" y="connsiteY3"/>
                    </a:cxn>
                  </a:cxnLst>
                  <a:rect l="l" t="t" r="r" b="b"/>
                  <a:pathLst>
                    <a:path w="17176" h="3435">
                      <a:moveTo>
                        <a:pt x="6871" y="0"/>
                      </a:moveTo>
                      <a:cubicBezTo>
                        <a:pt x="3435" y="0"/>
                        <a:pt x="3435" y="0"/>
                        <a:pt x="0" y="0"/>
                      </a:cubicBezTo>
                      <a:cubicBezTo>
                        <a:pt x="6871" y="0"/>
                        <a:pt x="10306" y="0"/>
                        <a:pt x="17177" y="3436"/>
                      </a:cubicBezTo>
                      <a:cubicBezTo>
                        <a:pt x="13740" y="3436"/>
                        <a:pt x="10306" y="3436"/>
                        <a:pt x="6871" y="0"/>
                      </a:cubicBezTo>
                      <a:close/>
                    </a:path>
                  </a:pathLst>
                </a:custGeom>
                <a:solidFill>
                  <a:srgbClr val="284984"/>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79" name="Freeform: Shape 478">
                  <a:extLst>
                    <a:ext uri="{FF2B5EF4-FFF2-40B4-BE49-F238E27FC236}">
                      <a16:creationId xmlns:a16="http://schemas.microsoft.com/office/drawing/2014/main" id="{77F50591-7EE1-4D5E-AA1A-0BA7CB0D9ABA}"/>
                    </a:ext>
                  </a:extLst>
                </p:cNvPr>
                <p:cNvSpPr/>
                <p:nvPr/>
              </p:nvSpPr>
              <p:spPr>
                <a:xfrm>
                  <a:off x="18925286" y="8241404"/>
                  <a:ext cx="941286" cy="1143972"/>
                </a:xfrm>
                <a:custGeom>
                  <a:avLst/>
                  <a:gdLst>
                    <a:gd name="connsiteX0" fmla="*/ 0 w 941286"/>
                    <a:gd name="connsiteY0" fmla="*/ 1030605 h 1143972"/>
                    <a:gd name="connsiteX1" fmla="*/ 3436 w 941286"/>
                    <a:gd name="connsiteY1" fmla="*/ 1034041 h 1143972"/>
                    <a:gd name="connsiteX2" fmla="*/ 209557 w 941286"/>
                    <a:gd name="connsiteY2" fmla="*/ 1137101 h 1143972"/>
                    <a:gd name="connsiteX3" fmla="*/ 267957 w 941286"/>
                    <a:gd name="connsiteY3" fmla="*/ 1051217 h 1143972"/>
                    <a:gd name="connsiteX4" fmla="*/ 316053 w 941286"/>
                    <a:gd name="connsiteY4" fmla="*/ 982510 h 1143972"/>
                    <a:gd name="connsiteX5" fmla="*/ 322923 w 941286"/>
                    <a:gd name="connsiteY5" fmla="*/ 985946 h 1143972"/>
                    <a:gd name="connsiteX6" fmla="*/ 436290 w 941286"/>
                    <a:gd name="connsiteY6" fmla="*/ 989381 h 1143972"/>
                    <a:gd name="connsiteX7" fmla="*/ 443160 w 941286"/>
                    <a:gd name="connsiteY7" fmla="*/ 989381 h 1143972"/>
                    <a:gd name="connsiteX8" fmla="*/ 453467 w 941286"/>
                    <a:gd name="connsiteY8" fmla="*/ 1143972 h 1143972"/>
                    <a:gd name="connsiteX9" fmla="*/ 460337 w 941286"/>
                    <a:gd name="connsiteY9" fmla="*/ 1140537 h 1143972"/>
                    <a:gd name="connsiteX10" fmla="*/ 549656 w 941286"/>
                    <a:gd name="connsiteY10" fmla="*/ 1092442 h 1143972"/>
                    <a:gd name="connsiteX11" fmla="*/ 635540 w 941286"/>
                    <a:gd name="connsiteY11" fmla="*/ 1023735 h 1143972"/>
                    <a:gd name="connsiteX12" fmla="*/ 642411 w 941286"/>
                    <a:gd name="connsiteY12" fmla="*/ 1016864 h 1143972"/>
                    <a:gd name="connsiteX13" fmla="*/ 632105 w 941286"/>
                    <a:gd name="connsiteY13" fmla="*/ 862273 h 1143972"/>
                    <a:gd name="connsiteX14" fmla="*/ 638974 w 941286"/>
                    <a:gd name="connsiteY14" fmla="*/ 855402 h 1143972"/>
                    <a:gd name="connsiteX15" fmla="*/ 742035 w 941286"/>
                    <a:gd name="connsiteY15" fmla="*/ 711118 h 1143972"/>
                    <a:gd name="connsiteX16" fmla="*/ 745471 w 941286"/>
                    <a:gd name="connsiteY16" fmla="*/ 704247 h 1143972"/>
                    <a:gd name="connsiteX17" fmla="*/ 862272 w 941286"/>
                    <a:gd name="connsiteY17" fmla="*/ 707682 h 1143972"/>
                    <a:gd name="connsiteX18" fmla="*/ 865709 w 941286"/>
                    <a:gd name="connsiteY18" fmla="*/ 700811 h 1143972"/>
                    <a:gd name="connsiteX19" fmla="*/ 941287 w 941286"/>
                    <a:gd name="connsiteY19" fmla="*/ 460337 h 1143972"/>
                    <a:gd name="connsiteX20" fmla="*/ 941287 w 941286"/>
                    <a:gd name="connsiteY20" fmla="*/ 453467 h 1143972"/>
                    <a:gd name="connsiteX21" fmla="*/ 824484 w 941286"/>
                    <a:gd name="connsiteY21" fmla="*/ 450031 h 1143972"/>
                    <a:gd name="connsiteX22" fmla="*/ 824484 w 941286"/>
                    <a:gd name="connsiteY22" fmla="*/ 443160 h 1143972"/>
                    <a:gd name="connsiteX23" fmla="*/ 827919 w 941286"/>
                    <a:gd name="connsiteY23" fmla="*/ 398501 h 1143972"/>
                    <a:gd name="connsiteX24" fmla="*/ 827919 w 941286"/>
                    <a:gd name="connsiteY24" fmla="*/ 367583 h 1143972"/>
                    <a:gd name="connsiteX25" fmla="*/ 817613 w 941286"/>
                    <a:gd name="connsiteY25" fmla="*/ 298876 h 1143972"/>
                    <a:gd name="connsiteX26" fmla="*/ 814178 w 941286"/>
                    <a:gd name="connsiteY26" fmla="*/ 292005 h 1143972"/>
                    <a:gd name="connsiteX27" fmla="*/ 920673 w 941286"/>
                    <a:gd name="connsiteY27" fmla="*/ 140850 h 1143972"/>
                    <a:gd name="connsiteX28" fmla="*/ 917239 w 941286"/>
                    <a:gd name="connsiteY28" fmla="*/ 133979 h 1143972"/>
                    <a:gd name="connsiteX29" fmla="*/ 817613 w 941286"/>
                    <a:gd name="connsiteY29" fmla="*/ 10306 h 1143972"/>
                    <a:gd name="connsiteX30" fmla="*/ 814178 w 941286"/>
                    <a:gd name="connsiteY30" fmla="*/ 6871 h 1143972"/>
                    <a:gd name="connsiteX31" fmla="*/ 707681 w 941286"/>
                    <a:gd name="connsiteY31" fmla="*/ 158026 h 1143972"/>
                    <a:gd name="connsiteX32" fmla="*/ 700812 w 941286"/>
                    <a:gd name="connsiteY32" fmla="*/ 158026 h 1143972"/>
                    <a:gd name="connsiteX33" fmla="*/ 680199 w 941286"/>
                    <a:gd name="connsiteY33" fmla="*/ 151156 h 1143972"/>
                    <a:gd name="connsiteX34" fmla="*/ 669893 w 941286"/>
                    <a:gd name="connsiteY34" fmla="*/ 147720 h 1143972"/>
                    <a:gd name="connsiteX35" fmla="*/ 663022 w 941286"/>
                    <a:gd name="connsiteY35" fmla="*/ 147720 h 1143972"/>
                    <a:gd name="connsiteX36" fmla="*/ 645845 w 941286"/>
                    <a:gd name="connsiteY36" fmla="*/ 147720 h 1143972"/>
                    <a:gd name="connsiteX37" fmla="*/ 618363 w 941286"/>
                    <a:gd name="connsiteY37" fmla="*/ 147720 h 1143972"/>
                    <a:gd name="connsiteX38" fmla="*/ 614929 w 941286"/>
                    <a:gd name="connsiteY38" fmla="*/ 147720 h 1143972"/>
                    <a:gd name="connsiteX39" fmla="*/ 587444 w 941286"/>
                    <a:gd name="connsiteY39" fmla="*/ 154591 h 1143972"/>
                    <a:gd name="connsiteX40" fmla="*/ 580575 w 941286"/>
                    <a:gd name="connsiteY40" fmla="*/ 154591 h 1143972"/>
                    <a:gd name="connsiteX41" fmla="*/ 577138 w 941286"/>
                    <a:gd name="connsiteY41" fmla="*/ 92755 h 1143972"/>
                    <a:gd name="connsiteX42" fmla="*/ 570267 w 941286"/>
                    <a:gd name="connsiteY42" fmla="*/ 0 h 1143972"/>
                    <a:gd name="connsiteX43" fmla="*/ 563398 w 941286"/>
                    <a:gd name="connsiteY43" fmla="*/ 3436 h 1143972"/>
                    <a:gd name="connsiteX44" fmla="*/ 518738 w 941286"/>
                    <a:gd name="connsiteY44" fmla="*/ 24048 h 1143972"/>
                    <a:gd name="connsiteX45" fmla="*/ 515303 w 941286"/>
                    <a:gd name="connsiteY45" fmla="*/ 24048 h 1143972"/>
                    <a:gd name="connsiteX46" fmla="*/ 474078 w 941286"/>
                    <a:gd name="connsiteY46" fmla="*/ 48095 h 1143972"/>
                    <a:gd name="connsiteX47" fmla="*/ 470643 w 941286"/>
                    <a:gd name="connsiteY47" fmla="*/ 48095 h 1143972"/>
                    <a:gd name="connsiteX48" fmla="*/ 429419 w 941286"/>
                    <a:gd name="connsiteY48" fmla="*/ 79013 h 1143972"/>
                    <a:gd name="connsiteX49" fmla="*/ 425983 w 941286"/>
                    <a:gd name="connsiteY49" fmla="*/ 82449 h 1143972"/>
                    <a:gd name="connsiteX50" fmla="*/ 384760 w 941286"/>
                    <a:gd name="connsiteY50" fmla="*/ 116802 h 1143972"/>
                    <a:gd name="connsiteX51" fmla="*/ 377889 w 941286"/>
                    <a:gd name="connsiteY51" fmla="*/ 123673 h 1143972"/>
                    <a:gd name="connsiteX52" fmla="*/ 388194 w 941286"/>
                    <a:gd name="connsiteY52" fmla="*/ 278264 h 1143972"/>
                    <a:gd name="connsiteX53" fmla="*/ 381324 w 941286"/>
                    <a:gd name="connsiteY53" fmla="*/ 285134 h 1143972"/>
                    <a:gd name="connsiteX54" fmla="*/ 353841 w 941286"/>
                    <a:gd name="connsiteY54" fmla="*/ 316053 h 1143972"/>
                    <a:gd name="connsiteX55" fmla="*/ 350406 w 941286"/>
                    <a:gd name="connsiteY55" fmla="*/ 319488 h 1143972"/>
                    <a:gd name="connsiteX56" fmla="*/ 329794 w 941286"/>
                    <a:gd name="connsiteY56" fmla="*/ 350406 h 1143972"/>
                    <a:gd name="connsiteX57" fmla="*/ 326358 w 941286"/>
                    <a:gd name="connsiteY57" fmla="*/ 353841 h 1143972"/>
                    <a:gd name="connsiteX58" fmla="*/ 322923 w 941286"/>
                    <a:gd name="connsiteY58" fmla="*/ 357277 h 1143972"/>
                    <a:gd name="connsiteX59" fmla="*/ 309182 w 941286"/>
                    <a:gd name="connsiteY59" fmla="*/ 377889 h 1143972"/>
                    <a:gd name="connsiteX60" fmla="*/ 302310 w 941286"/>
                    <a:gd name="connsiteY60" fmla="*/ 388195 h 1143972"/>
                    <a:gd name="connsiteX61" fmla="*/ 295440 w 941286"/>
                    <a:gd name="connsiteY61" fmla="*/ 398501 h 1143972"/>
                    <a:gd name="connsiteX62" fmla="*/ 274828 w 941286"/>
                    <a:gd name="connsiteY62" fmla="*/ 432854 h 1143972"/>
                    <a:gd name="connsiteX63" fmla="*/ 271392 w 941286"/>
                    <a:gd name="connsiteY63" fmla="*/ 439725 h 1143972"/>
                    <a:gd name="connsiteX64" fmla="*/ 154591 w 941286"/>
                    <a:gd name="connsiteY64" fmla="*/ 436290 h 1143972"/>
                    <a:gd name="connsiteX65" fmla="*/ 151155 w 941286"/>
                    <a:gd name="connsiteY65" fmla="*/ 443160 h 1143972"/>
                    <a:gd name="connsiteX66" fmla="*/ 127108 w 941286"/>
                    <a:gd name="connsiteY66" fmla="*/ 501561 h 1143972"/>
                    <a:gd name="connsiteX67" fmla="*/ 127108 w 941286"/>
                    <a:gd name="connsiteY67" fmla="*/ 504997 h 1143972"/>
                    <a:gd name="connsiteX68" fmla="*/ 106496 w 941286"/>
                    <a:gd name="connsiteY68" fmla="*/ 563397 h 1143972"/>
                    <a:gd name="connsiteX69" fmla="*/ 89319 w 941286"/>
                    <a:gd name="connsiteY69" fmla="*/ 621799 h 1143972"/>
                    <a:gd name="connsiteX70" fmla="*/ 89319 w 941286"/>
                    <a:gd name="connsiteY70" fmla="*/ 625234 h 1143972"/>
                    <a:gd name="connsiteX71" fmla="*/ 85884 w 941286"/>
                    <a:gd name="connsiteY71" fmla="*/ 638975 h 1143972"/>
                    <a:gd name="connsiteX72" fmla="*/ 75578 w 941286"/>
                    <a:gd name="connsiteY72" fmla="*/ 680200 h 1143972"/>
                    <a:gd name="connsiteX73" fmla="*/ 75578 w 941286"/>
                    <a:gd name="connsiteY73" fmla="*/ 687070 h 1143972"/>
                    <a:gd name="connsiteX74" fmla="*/ 192380 w 941286"/>
                    <a:gd name="connsiteY74" fmla="*/ 690506 h 1143972"/>
                    <a:gd name="connsiteX75" fmla="*/ 192380 w 941286"/>
                    <a:gd name="connsiteY75" fmla="*/ 697377 h 1143972"/>
                    <a:gd name="connsiteX76" fmla="*/ 188944 w 941286"/>
                    <a:gd name="connsiteY76" fmla="*/ 735165 h 1143972"/>
                    <a:gd name="connsiteX77" fmla="*/ 188944 w 941286"/>
                    <a:gd name="connsiteY77" fmla="*/ 738600 h 1143972"/>
                    <a:gd name="connsiteX78" fmla="*/ 188944 w 941286"/>
                    <a:gd name="connsiteY78" fmla="*/ 776389 h 1143972"/>
                    <a:gd name="connsiteX79" fmla="*/ 192380 w 941286"/>
                    <a:gd name="connsiteY79" fmla="*/ 810743 h 1143972"/>
                    <a:gd name="connsiteX80" fmla="*/ 192380 w 941286"/>
                    <a:gd name="connsiteY80" fmla="*/ 814178 h 1143972"/>
                    <a:gd name="connsiteX81" fmla="*/ 199250 w 941286"/>
                    <a:gd name="connsiteY81" fmla="*/ 845096 h 1143972"/>
                    <a:gd name="connsiteX82" fmla="*/ 202685 w 941286"/>
                    <a:gd name="connsiteY82" fmla="*/ 851967 h 1143972"/>
                    <a:gd name="connsiteX83" fmla="*/ 96189 w 941286"/>
                    <a:gd name="connsiteY83" fmla="*/ 1003123 h 1143972"/>
                    <a:gd name="connsiteX84" fmla="*/ 99625 w 941286"/>
                    <a:gd name="connsiteY84" fmla="*/ 1009993 h 1143972"/>
                    <a:gd name="connsiteX85" fmla="*/ 113366 w 941286"/>
                    <a:gd name="connsiteY85" fmla="*/ 1037476 h 1143972"/>
                    <a:gd name="connsiteX86" fmla="*/ 116802 w 941286"/>
                    <a:gd name="connsiteY86" fmla="*/ 1044346 h 1143972"/>
                    <a:gd name="connsiteX87" fmla="*/ 123673 w 941286"/>
                    <a:gd name="connsiteY87" fmla="*/ 1054653 h 1143972"/>
                    <a:gd name="connsiteX88" fmla="*/ 137414 w 941286"/>
                    <a:gd name="connsiteY88" fmla="*/ 1075265 h 1143972"/>
                    <a:gd name="connsiteX89" fmla="*/ 140850 w 941286"/>
                    <a:gd name="connsiteY89" fmla="*/ 1082135 h 1143972"/>
                    <a:gd name="connsiteX90" fmla="*/ 144285 w 941286"/>
                    <a:gd name="connsiteY90" fmla="*/ 1085571 h 1143972"/>
                    <a:gd name="connsiteX91" fmla="*/ 158026 w 941286"/>
                    <a:gd name="connsiteY91" fmla="*/ 1099312 h 1143972"/>
                    <a:gd name="connsiteX92" fmla="*/ 161462 w 941286"/>
                    <a:gd name="connsiteY92" fmla="*/ 1102748 h 1143972"/>
                    <a:gd name="connsiteX93" fmla="*/ 164896 w 941286"/>
                    <a:gd name="connsiteY93" fmla="*/ 1106183 h 1143972"/>
                    <a:gd name="connsiteX94" fmla="*/ 192380 w 941286"/>
                    <a:gd name="connsiteY94" fmla="*/ 1126795 h 1143972"/>
                    <a:gd name="connsiteX95" fmla="*/ 0 w 941286"/>
                    <a:gd name="connsiteY95" fmla="*/ 1030605 h 1143972"/>
                    <a:gd name="connsiteX96" fmla="*/ 343535 w 941286"/>
                    <a:gd name="connsiteY96" fmla="*/ 676764 h 1143972"/>
                    <a:gd name="connsiteX97" fmla="*/ 343535 w 941286"/>
                    <a:gd name="connsiteY97" fmla="*/ 642411 h 1143972"/>
                    <a:gd name="connsiteX98" fmla="*/ 470643 w 941286"/>
                    <a:gd name="connsiteY98" fmla="*/ 381324 h 1143972"/>
                    <a:gd name="connsiteX99" fmla="*/ 494690 w 941286"/>
                    <a:gd name="connsiteY99" fmla="*/ 360712 h 1143972"/>
                    <a:gd name="connsiteX100" fmla="*/ 618363 w 941286"/>
                    <a:gd name="connsiteY100" fmla="*/ 340100 h 1143972"/>
                    <a:gd name="connsiteX101" fmla="*/ 632105 w 941286"/>
                    <a:gd name="connsiteY101" fmla="*/ 350406 h 1143972"/>
                    <a:gd name="connsiteX102" fmla="*/ 635540 w 941286"/>
                    <a:gd name="connsiteY102" fmla="*/ 350406 h 1143972"/>
                    <a:gd name="connsiteX103" fmla="*/ 649282 w 941286"/>
                    <a:gd name="connsiteY103" fmla="*/ 367583 h 1143972"/>
                    <a:gd name="connsiteX104" fmla="*/ 656151 w 941286"/>
                    <a:gd name="connsiteY104" fmla="*/ 377889 h 1143972"/>
                    <a:gd name="connsiteX105" fmla="*/ 659588 w 941286"/>
                    <a:gd name="connsiteY105" fmla="*/ 388195 h 1143972"/>
                    <a:gd name="connsiteX106" fmla="*/ 659588 w 941286"/>
                    <a:gd name="connsiteY106" fmla="*/ 391630 h 1143972"/>
                    <a:gd name="connsiteX107" fmla="*/ 659588 w 941286"/>
                    <a:gd name="connsiteY107" fmla="*/ 395065 h 1143972"/>
                    <a:gd name="connsiteX108" fmla="*/ 659588 w 941286"/>
                    <a:gd name="connsiteY108" fmla="*/ 398501 h 1143972"/>
                    <a:gd name="connsiteX109" fmla="*/ 663022 w 941286"/>
                    <a:gd name="connsiteY109" fmla="*/ 408807 h 1143972"/>
                    <a:gd name="connsiteX110" fmla="*/ 663022 w 941286"/>
                    <a:gd name="connsiteY110" fmla="*/ 412242 h 1143972"/>
                    <a:gd name="connsiteX111" fmla="*/ 663022 w 941286"/>
                    <a:gd name="connsiteY111" fmla="*/ 415678 h 1143972"/>
                    <a:gd name="connsiteX112" fmla="*/ 663022 w 941286"/>
                    <a:gd name="connsiteY112" fmla="*/ 419113 h 1143972"/>
                    <a:gd name="connsiteX113" fmla="*/ 666459 w 941286"/>
                    <a:gd name="connsiteY113" fmla="*/ 425984 h 1143972"/>
                    <a:gd name="connsiteX114" fmla="*/ 666459 w 941286"/>
                    <a:gd name="connsiteY114" fmla="*/ 429419 h 1143972"/>
                    <a:gd name="connsiteX115" fmla="*/ 666459 w 941286"/>
                    <a:gd name="connsiteY115" fmla="*/ 432854 h 1143972"/>
                    <a:gd name="connsiteX116" fmla="*/ 666459 w 941286"/>
                    <a:gd name="connsiteY116" fmla="*/ 439725 h 1143972"/>
                    <a:gd name="connsiteX117" fmla="*/ 666459 w 941286"/>
                    <a:gd name="connsiteY117" fmla="*/ 446596 h 1143972"/>
                    <a:gd name="connsiteX118" fmla="*/ 666459 w 941286"/>
                    <a:gd name="connsiteY118" fmla="*/ 453467 h 1143972"/>
                    <a:gd name="connsiteX119" fmla="*/ 666459 w 941286"/>
                    <a:gd name="connsiteY119" fmla="*/ 460337 h 1143972"/>
                    <a:gd name="connsiteX120" fmla="*/ 666459 w 941286"/>
                    <a:gd name="connsiteY120" fmla="*/ 463772 h 1143972"/>
                    <a:gd name="connsiteX121" fmla="*/ 666459 w 941286"/>
                    <a:gd name="connsiteY121" fmla="*/ 467208 h 1143972"/>
                    <a:gd name="connsiteX122" fmla="*/ 666459 w 941286"/>
                    <a:gd name="connsiteY122" fmla="*/ 474078 h 1143972"/>
                    <a:gd name="connsiteX123" fmla="*/ 666459 w 941286"/>
                    <a:gd name="connsiteY123" fmla="*/ 484385 h 1143972"/>
                    <a:gd name="connsiteX124" fmla="*/ 666459 w 941286"/>
                    <a:gd name="connsiteY124" fmla="*/ 494691 h 1143972"/>
                    <a:gd name="connsiteX125" fmla="*/ 666459 w 941286"/>
                    <a:gd name="connsiteY125" fmla="*/ 504997 h 1143972"/>
                    <a:gd name="connsiteX126" fmla="*/ 666459 w 941286"/>
                    <a:gd name="connsiteY126" fmla="*/ 508432 h 1143972"/>
                    <a:gd name="connsiteX127" fmla="*/ 666459 w 941286"/>
                    <a:gd name="connsiteY127" fmla="*/ 511867 h 1143972"/>
                    <a:gd name="connsiteX128" fmla="*/ 666459 w 941286"/>
                    <a:gd name="connsiteY128" fmla="*/ 515303 h 1143972"/>
                    <a:gd name="connsiteX129" fmla="*/ 663022 w 941286"/>
                    <a:gd name="connsiteY129" fmla="*/ 525609 h 1143972"/>
                    <a:gd name="connsiteX130" fmla="*/ 663022 w 941286"/>
                    <a:gd name="connsiteY130" fmla="*/ 532479 h 1143972"/>
                    <a:gd name="connsiteX131" fmla="*/ 659588 w 941286"/>
                    <a:gd name="connsiteY131" fmla="*/ 542785 h 1143972"/>
                    <a:gd name="connsiteX132" fmla="*/ 656151 w 941286"/>
                    <a:gd name="connsiteY132" fmla="*/ 553092 h 1143972"/>
                    <a:gd name="connsiteX133" fmla="*/ 656151 w 941286"/>
                    <a:gd name="connsiteY133" fmla="*/ 556527 h 1143972"/>
                    <a:gd name="connsiteX134" fmla="*/ 652717 w 941286"/>
                    <a:gd name="connsiteY134" fmla="*/ 563397 h 1143972"/>
                    <a:gd name="connsiteX135" fmla="*/ 649282 w 941286"/>
                    <a:gd name="connsiteY135" fmla="*/ 573704 h 1143972"/>
                    <a:gd name="connsiteX136" fmla="*/ 645845 w 941286"/>
                    <a:gd name="connsiteY136" fmla="*/ 580574 h 1143972"/>
                    <a:gd name="connsiteX137" fmla="*/ 642411 w 941286"/>
                    <a:gd name="connsiteY137" fmla="*/ 590881 h 1143972"/>
                    <a:gd name="connsiteX138" fmla="*/ 638974 w 941286"/>
                    <a:gd name="connsiteY138" fmla="*/ 601186 h 1143972"/>
                    <a:gd name="connsiteX139" fmla="*/ 638974 w 941286"/>
                    <a:gd name="connsiteY139" fmla="*/ 604622 h 1143972"/>
                    <a:gd name="connsiteX140" fmla="*/ 635540 w 941286"/>
                    <a:gd name="connsiteY140" fmla="*/ 611493 h 1143972"/>
                    <a:gd name="connsiteX141" fmla="*/ 632105 w 941286"/>
                    <a:gd name="connsiteY141" fmla="*/ 621799 h 1143972"/>
                    <a:gd name="connsiteX142" fmla="*/ 628669 w 941286"/>
                    <a:gd name="connsiteY142" fmla="*/ 625234 h 1143972"/>
                    <a:gd name="connsiteX143" fmla="*/ 625234 w 941286"/>
                    <a:gd name="connsiteY143" fmla="*/ 632104 h 1143972"/>
                    <a:gd name="connsiteX144" fmla="*/ 618363 w 941286"/>
                    <a:gd name="connsiteY144" fmla="*/ 645846 h 1143972"/>
                    <a:gd name="connsiteX145" fmla="*/ 618363 w 941286"/>
                    <a:gd name="connsiteY145" fmla="*/ 649281 h 1143972"/>
                    <a:gd name="connsiteX146" fmla="*/ 608057 w 941286"/>
                    <a:gd name="connsiteY146" fmla="*/ 666458 h 1143972"/>
                    <a:gd name="connsiteX147" fmla="*/ 601186 w 941286"/>
                    <a:gd name="connsiteY147" fmla="*/ 676764 h 1143972"/>
                    <a:gd name="connsiteX148" fmla="*/ 594315 w 941286"/>
                    <a:gd name="connsiteY148" fmla="*/ 683634 h 1143972"/>
                    <a:gd name="connsiteX149" fmla="*/ 587444 w 941286"/>
                    <a:gd name="connsiteY149" fmla="*/ 693941 h 1143972"/>
                    <a:gd name="connsiteX150" fmla="*/ 580575 w 941286"/>
                    <a:gd name="connsiteY150" fmla="*/ 700811 h 1143972"/>
                    <a:gd name="connsiteX151" fmla="*/ 573704 w 941286"/>
                    <a:gd name="connsiteY151" fmla="*/ 707682 h 1143972"/>
                    <a:gd name="connsiteX152" fmla="*/ 566833 w 941286"/>
                    <a:gd name="connsiteY152" fmla="*/ 714553 h 1143972"/>
                    <a:gd name="connsiteX153" fmla="*/ 563398 w 941286"/>
                    <a:gd name="connsiteY153" fmla="*/ 717988 h 1143972"/>
                    <a:gd name="connsiteX154" fmla="*/ 563398 w 941286"/>
                    <a:gd name="connsiteY154" fmla="*/ 721424 h 1143972"/>
                    <a:gd name="connsiteX155" fmla="*/ 559962 w 941286"/>
                    <a:gd name="connsiteY155" fmla="*/ 724859 h 1143972"/>
                    <a:gd name="connsiteX156" fmla="*/ 553091 w 941286"/>
                    <a:gd name="connsiteY156" fmla="*/ 731730 h 1143972"/>
                    <a:gd name="connsiteX157" fmla="*/ 549656 w 941286"/>
                    <a:gd name="connsiteY157" fmla="*/ 735165 h 1143972"/>
                    <a:gd name="connsiteX158" fmla="*/ 549656 w 941286"/>
                    <a:gd name="connsiteY158" fmla="*/ 735165 h 1143972"/>
                    <a:gd name="connsiteX159" fmla="*/ 546220 w 941286"/>
                    <a:gd name="connsiteY159" fmla="*/ 738600 h 1143972"/>
                    <a:gd name="connsiteX160" fmla="*/ 539350 w 941286"/>
                    <a:gd name="connsiteY160" fmla="*/ 745471 h 1143972"/>
                    <a:gd name="connsiteX161" fmla="*/ 532479 w 941286"/>
                    <a:gd name="connsiteY161" fmla="*/ 748907 h 1143972"/>
                    <a:gd name="connsiteX162" fmla="*/ 522174 w 941286"/>
                    <a:gd name="connsiteY162" fmla="*/ 755777 h 1143972"/>
                    <a:gd name="connsiteX163" fmla="*/ 515303 w 941286"/>
                    <a:gd name="connsiteY163" fmla="*/ 759213 h 1143972"/>
                    <a:gd name="connsiteX164" fmla="*/ 515303 w 941286"/>
                    <a:gd name="connsiteY164" fmla="*/ 759213 h 1143972"/>
                    <a:gd name="connsiteX165" fmla="*/ 508431 w 941286"/>
                    <a:gd name="connsiteY165" fmla="*/ 762648 h 1143972"/>
                    <a:gd name="connsiteX166" fmla="*/ 501561 w 941286"/>
                    <a:gd name="connsiteY166" fmla="*/ 766084 h 1143972"/>
                    <a:gd name="connsiteX167" fmla="*/ 498126 w 941286"/>
                    <a:gd name="connsiteY167" fmla="*/ 769518 h 1143972"/>
                    <a:gd name="connsiteX168" fmla="*/ 487820 w 941286"/>
                    <a:gd name="connsiteY168" fmla="*/ 772954 h 1143972"/>
                    <a:gd name="connsiteX169" fmla="*/ 480949 w 941286"/>
                    <a:gd name="connsiteY169" fmla="*/ 776389 h 1143972"/>
                    <a:gd name="connsiteX170" fmla="*/ 474078 w 941286"/>
                    <a:gd name="connsiteY170" fmla="*/ 779825 h 1143972"/>
                    <a:gd name="connsiteX171" fmla="*/ 467208 w 941286"/>
                    <a:gd name="connsiteY171" fmla="*/ 783260 h 1143972"/>
                    <a:gd name="connsiteX172" fmla="*/ 463772 w 941286"/>
                    <a:gd name="connsiteY172" fmla="*/ 783260 h 1143972"/>
                    <a:gd name="connsiteX173" fmla="*/ 460337 w 941286"/>
                    <a:gd name="connsiteY173" fmla="*/ 783260 h 1143972"/>
                    <a:gd name="connsiteX174" fmla="*/ 453467 w 941286"/>
                    <a:gd name="connsiteY174" fmla="*/ 786695 h 1143972"/>
                    <a:gd name="connsiteX175" fmla="*/ 450031 w 941286"/>
                    <a:gd name="connsiteY175" fmla="*/ 786695 h 1143972"/>
                    <a:gd name="connsiteX176" fmla="*/ 439724 w 941286"/>
                    <a:gd name="connsiteY176" fmla="*/ 786695 h 1143972"/>
                    <a:gd name="connsiteX177" fmla="*/ 436290 w 941286"/>
                    <a:gd name="connsiteY177" fmla="*/ 786695 h 1143972"/>
                    <a:gd name="connsiteX178" fmla="*/ 432854 w 941286"/>
                    <a:gd name="connsiteY178" fmla="*/ 786695 h 1143972"/>
                    <a:gd name="connsiteX179" fmla="*/ 429419 w 941286"/>
                    <a:gd name="connsiteY179" fmla="*/ 786695 h 1143972"/>
                    <a:gd name="connsiteX180" fmla="*/ 419113 w 941286"/>
                    <a:gd name="connsiteY180" fmla="*/ 786695 h 1143972"/>
                    <a:gd name="connsiteX181" fmla="*/ 415678 w 941286"/>
                    <a:gd name="connsiteY181" fmla="*/ 786695 h 1143972"/>
                    <a:gd name="connsiteX182" fmla="*/ 405371 w 941286"/>
                    <a:gd name="connsiteY182" fmla="*/ 783260 h 1143972"/>
                    <a:gd name="connsiteX183" fmla="*/ 391630 w 941286"/>
                    <a:gd name="connsiteY183" fmla="*/ 776389 h 1143972"/>
                    <a:gd name="connsiteX184" fmla="*/ 343535 w 941286"/>
                    <a:gd name="connsiteY184" fmla="*/ 676764 h 1143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941286" h="1143972">
                      <a:moveTo>
                        <a:pt x="0" y="1030605"/>
                      </a:moveTo>
                      <a:lnTo>
                        <a:pt x="3436" y="1034041"/>
                      </a:lnTo>
                      <a:lnTo>
                        <a:pt x="209557" y="1137101"/>
                      </a:lnTo>
                      <a:lnTo>
                        <a:pt x="267957" y="1051217"/>
                      </a:lnTo>
                      <a:lnTo>
                        <a:pt x="316053" y="982510"/>
                      </a:lnTo>
                      <a:lnTo>
                        <a:pt x="322923" y="985946"/>
                      </a:lnTo>
                      <a:cubicBezTo>
                        <a:pt x="357276" y="999687"/>
                        <a:pt x="395065" y="999687"/>
                        <a:pt x="436290" y="989381"/>
                      </a:cubicBezTo>
                      <a:lnTo>
                        <a:pt x="443160" y="989381"/>
                      </a:lnTo>
                      <a:lnTo>
                        <a:pt x="453467" y="1143972"/>
                      </a:lnTo>
                      <a:lnTo>
                        <a:pt x="460337" y="1140537"/>
                      </a:lnTo>
                      <a:cubicBezTo>
                        <a:pt x="491255" y="1126795"/>
                        <a:pt x="518738" y="1113053"/>
                        <a:pt x="549656" y="1092442"/>
                      </a:cubicBezTo>
                      <a:cubicBezTo>
                        <a:pt x="580575" y="1071830"/>
                        <a:pt x="608057" y="1051217"/>
                        <a:pt x="635540" y="1023735"/>
                      </a:cubicBezTo>
                      <a:lnTo>
                        <a:pt x="642411" y="1016864"/>
                      </a:lnTo>
                      <a:lnTo>
                        <a:pt x="632105" y="862273"/>
                      </a:lnTo>
                      <a:lnTo>
                        <a:pt x="638974" y="855402"/>
                      </a:lnTo>
                      <a:cubicBezTo>
                        <a:pt x="676764" y="814178"/>
                        <a:pt x="711118" y="762648"/>
                        <a:pt x="742035" y="711118"/>
                      </a:cubicBezTo>
                      <a:lnTo>
                        <a:pt x="745471" y="704247"/>
                      </a:lnTo>
                      <a:lnTo>
                        <a:pt x="862272" y="707682"/>
                      </a:lnTo>
                      <a:lnTo>
                        <a:pt x="865709" y="700811"/>
                      </a:lnTo>
                      <a:cubicBezTo>
                        <a:pt x="900062" y="621799"/>
                        <a:pt x="927545" y="539350"/>
                        <a:pt x="941287" y="460337"/>
                      </a:cubicBezTo>
                      <a:lnTo>
                        <a:pt x="941287" y="453467"/>
                      </a:lnTo>
                      <a:lnTo>
                        <a:pt x="824484" y="450031"/>
                      </a:lnTo>
                      <a:lnTo>
                        <a:pt x="824484" y="443160"/>
                      </a:lnTo>
                      <a:cubicBezTo>
                        <a:pt x="824484" y="425984"/>
                        <a:pt x="827919" y="412242"/>
                        <a:pt x="827919" y="398501"/>
                      </a:cubicBezTo>
                      <a:cubicBezTo>
                        <a:pt x="827919" y="388195"/>
                        <a:pt x="827919" y="377889"/>
                        <a:pt x="827919" y="367583"/>
                      </a:cubicBezTo>
                      <a:cubicBezTo>
                        <a:pt x="824484" y="343535"/>
                        <a:pt x="821050" y="319488"/>
                        <a:pt x="817613" y="298876"/>
                      </a:cubicBezTo>
                      <a:lnTo>
                        <a:pt x="814178" y="292005"/>
                      </a:lnTo>
                      <a:lnTo>
                        <a:pt x="920673" y="140850"/>
                      </a:lnTo>
                      <a:lnTo>
                        <a:pt x="917239" y="133979"/>
                      </a:lnTo>
                      <a:cubicBezTo>
                        <a:pt x="893191" y="79013"/>
                        <a:pt x="858838" y="37789"/>
                        <a:pt x="817613" y="10306"/>
                      </a:cubicBezTo>
                      <a:lnTo>
                        <a:pt x="814178" y="6871"/>
                      </a:lnTo>
                      <a:lnTo>
                        <a:pt x="707681" y="158026"/>
                      </a:lnTo>
                      <a:lnTo>
                        <a:pt x="700812" y="158026"/>
                      </a:lnTo>
                      <a:cubicBezTo>
                        <a:pt x="693941" y="154591"/>
                        <a:pt x="687070" y="154591"/>
                        <a:pt x="680199" y="151156"/>
                      </a:cubicBezTo>
                      <a:cubicBezTo>
                        <a:pt x="676764" y="151156"/>
                        <a:pt x="673328" y="151156"/>
                        <a:pt x="669893" y="147720"/>
                      </a:cubicBezTo>
                      <a:cubicBezTo>
                        <a:pt x="666459" y="147720"/>
                        <a:pt x="666459" y="147720"/>
                        <a:pt x="663022" y="147720"/>
                      </a:cubicBezTo>
                      <a:cubicBezTo>
                        <a:pt x="656151" y="147720"/>
                        <a:pt x="652717" y="147720"/>
                        <a:pt x="645845" y="147720"/>
                      </a:cubicBezTo>
                      <a:cubicBezTo>
                        <a:pt x="635540" y="147720"/>
                        <a:pt x="628669" y="147720"/>
                        <a:pt x="618363" y="147720"/>
                      </a:cubicBezTo>
                      <a:cubicBezTo>
                        <a:pt x="618363" y="147720"/>
                        <a:pt x="618363" y="147720"/>
                        <a:pt x="614929" y="147720"/>
                      </a:cubicBezTo>
                      <a:cubicBezTo>
                        <a:pt x="604621" y="147720"/>
                        <a:pt x="594315" y="151156"/>
                        <a:pt x="587444" y="154591"/>
                      </a:cubicBezTo>
                      <a:lnTo>
                        <a:pt x="580575" y="154591"/>
                      </a:lnTo>
                      <a:lnTo>
                        <a:pt x="577138" y="92755"/>
                      </a:lnTo>
                      <a:lnTo>
                        <a:pt x="570267" y="0"/>
                      </a:lnTo>
                      <a:lnTo>
                        <a:pt x="563398" y="3436"/>
                      </a:lnTo>
                      <a:cubicBezTo>
                        <a:pt x="549656" y="10306"/>
                        <a:pt x="535915" y="17177"/>
                        <a:pt x="518738" y="24048"/>
                      </a:cubicBezTo>
                      <a:cubicBezTo>
                        <a:pt x="518738" y="24048"/>
                        <a:pt x="515303" y="24048"/>
                        <a:pt x="515303" y="24048"/>
                      </a:cubicBezTo>
                      <a:cubicBezTo>
                        <a:pt x="501561" y="30918"/>
                        <a:pt x="487820" y="37789"/>
                        <a:pt x="474078" y="48095"/>
                      </a:cubicBezTo>
                      <a:cubicBezTo>
                        <a:pt x="474078" y="48095"/>
                        <a:pt x="470643" y="48095"/>
                        <a:pt x="470643" y="48095"/>
                      </a:cubicBezTo>
                      <a:cubicBezTo>
                        <a:pt x="456901" y="58401"/>
                        <a:pt x="443160" y="68707"/>
                        <a:pt x="429419" y="79013"/>
                      </a:cubicBezTo>
                      <a:cubicBezTo>
                        <a:pt x="429419" y="79013"/>
                        <a:pt x="425983" y="82449"/>
                        <a:pt x="425983" y="82449"/>
                      </a:cubicBezTo>
                      <a:cubicBezTo>
                        <a:pt x="412242" y="92755"/>
                        <a:pt x="398501" y="106496"/>
                        <a:pt x="384760" y="116802"/>
                      </a:cubicBezTo>
                      <a:lnTo>
                        <a:pt x="377889" y="123673"/>
                      </a:lnTo>
                      <a:lnTo>
                        <a:pt x="388194" y="278264"/>
                      </a:lnTo>
                      <a:lnTo>
                        <a:pt x="381324" y="285134"/>
                      </a:lnTo>
                      <a:cubicBezTo>
                        <a:pt x="371017" y="295440"/>
                        <a:pt x="364147" y="305746"/>
                        <a:pt x="353841" y="316053"/>
                      </a:cubicBezTo>
                      <a:cubicBezTo>
                        <a:pt x="353841" y="316053"/>
                        <a:pt x="353841" y="319488"/>
                        <a:pt x="350406" y="319488"/>
                      </a:cubicBezTo>
                      <a:cubicBezTo>
                        <a:pt x="343535" y="329794"/>
                        <a:pt x="336664" y="340100"/>
                        <a:pt x="329794" y="350406"/>
                      </a:cubicBezTo>
                      <a:cubicBezTo>
                        <a:pt x="329794" y="350406"/>
                        <a:pt x="329794" y="350406"/>
                        <a:pt x="326358" y="353841"/>
                      </a:cubicBezTo>
                      <a:cubicBezTo>
                        <a:pt x="326358" y="353841"/>
                        <a:pt x="326358" y="357277"/>
                        <a:pt x="322923" y="357277"/>
                      </a:cubicBezTo>
                      <a:cubicBezTo>
                        <a:pt x="319487" y="364147"/>
                        <a:pt x="312617" y="371018"/>
                        <a:pt x="309182" y="377889"/>
                      </a:cubicBezTo>
                      <a:cubicBezTo>
                        <a:pt x="305746" y="381324"/>
                        <a:pt x="305746" y="384760"/>
                        <a:pt x="302310" y="388195"/>
                      </a:cubicBezTo>
                      <a:cubicBezTo>
                        <a:pt x="298876" y="391630"/>
                        <a:pt x="298876" y="395065"/>
                        <a:pt x="295440" y="398501"/>
                      </a:cubicBezTo>
                      <a:cubicBezTo>
                        <a:pt x="288569" y="408807"/>
                        <a:pt x="281699" y="422548"/>
                        <a:pt x="274828" y="432854"/>
                      </a:cubicBezTo>
                      <a:lnTo>
                        <a:pt x="271392" y="439725"/>
                      </a:lnTo>
                      <a:lnTo>
                        <a:pt x="154591" y="436290"/>
                      </a:lnTo>
                      <a:lnTo>
                        <a:pt x="151155" y="443160"/>
                      </a:lnTo>
                      <a:cubicBezTo>
                        <a:pt x="144285" y="463772"/>
                        <a:pt x="133978" y="480949"/>
                        <a:pt x="127108" y="501561"/>
                      </a:cubicBezTo>
                      <a:cubicBezTo>
                        <a:pt x="127108" y="501561"/>
                        <a:pt x="127108" y="504997"/>
                        <a:pt x="127108" y="504997"/>
                      </a:cubicBezTo>
                      <a:cubicBezTo>
                        <a:pt x="120237" y="525609"/>
                        <a:pt x="113366" y="542785"/>
                        <a:pt x="106496" y="563397"/>
                      </a:cubicBezTo>
                      <a:cubicBezTo>
                        <a:pt x="99625" y="584010"/>
                        <a:pt x="96189" y="601186"/>
                        <a:pt x="89319" y="621799"/>
                      </a:cubicBezTo>
                      <a:cubicBezTo>
                        <a:pt x="89319" y="621799"/>
                        <a:pt x="89319" y="625234"/>
                        <a:pt x="89319" y="625234"/>
                      </a:cubicBezTo>
                      <a:cubicBezTo>
                        <a:pt x="89319" y="628670"/>
                        <a:pt x="85884" y="635540"/>
                        <a:pt x="85884" y="638975"/>
                      </a:cubicBezTo>
                      <a:cubicBezTo>
                        <a:pt x="82448" y="652717"/>
                        <a:pt x="79013" y="666458"/>
                        <a:pt x="75578" y="680200"/>
                      </a:cubicBezTo>
                      <a:lnTo>
                        <a:pt x="75578" y="687070"/>
                      </a:lnTo>
                      <a:lnTo>
                        <a:pt x="192380" y="690506"/>
                      </a:lnTo>
                      <a:lnTo>
                        <a:pt x="192380" y="697377"/>
                      </a:lnTo>
                      <a:cubicBezTo>
                        <a:pt x="192380" y="711118"/>
                        <a:pt x="188944" y="724859"/>
                        <a:pt x="188944" y="735165"/>
                      </a:cubicBezTo>
                      <a:cubicBezTo>
                        <a:pt x="188944" y="735165"/>
                        <a:pt x="188944" y="738600"/>
                        <a:pt x="188944" y="738600"/>
                      </a:cubicBezTo>
                      <a:cubicBezTo>
                        <a:pt x="188944" y="752341"/>
                        <a:pt x="188944" y="762648"/>
                        <a:pt x="188944" y="776389"/>
                      </a:cubicBezTo>
                      <a:cubicBezTo>
                        <a:pt x="188944" y="786695"/>
                        <a:pt x="192380" y="800437"/>
                        <a:pt x="192380" y="810743"/>
                      </a:cubicBezTo>
                      <a:cubicBezTo>
                        <a:pt x="192380" y="810743"/>
                        <a:pt x="192380" y="814178"/>
                        <a:pt x="192380" y="814178"/>
                      </a:cubicBezTo>
                      <a:cubicBezTo>
                        <a:pt x="195815" y="824484"/>
                        <a:pt x="195815" y="834791"/>
                        <a:pt x="199250" y="845096"/>
                      </a:cubicBezTo>
                      <a:lnTo>
                        <a:pt x="202685" y="851967"/>
                      </a:lnTo>
                      <a:lnTo>
                        <a:pt x="96189" y="1003123"/>
                      </a:lnTo>
                      <a:lnTo>
                        <a:pt x="99625" y="1009993"/>
                      </a:lnTo>
                      <a:cubicBezTo>
                        <a:pt x="103061" y="1020299"/>
                        <a:pt x="109932" y="1030605"/>
                        <a:pt x="113366" y="1037476"/>
                      </a:cubicBezTo>
                      <a:cubicBezTo>
                        <a:pt x="113366" y="1037476"/>
                        <a:pt x="113366" y="1040912"/>
                        <a:pt x="116802" y="1044346"/>
                      </a:cubicBezTo>
                      <a:cubicBezTo>
                        <a:pt x="120237" y="1047782"/>
                        <a:pt x="120237" y="1051217"/>
                        <a:pt x="123673" y="1054653"/>
                      </a:cubicBezTo>
                      <a:cubicBezTo>
                        <a:pt x="127108" y="1061523"/>
                        <a:pt x="133978" y="1068394"/>
                        <a:pt x="137414" y="1075265"/>
                      </a:cubicBezTo>
                      <a:cubicBezTo>
                        <a:pt x="140850" y="1078700"/>
                        <a:pt x="140850" y="1078700"/>
                        <a:pt x="140850" y="1082135"/>
                      </a:cubicBezTo>
                      <a:cubicBezTo>
                        <a:pt x="140850" y="1085571"/>
                        <a:pt x="144285" y="1085571"/>
                        <a:pt x="144285" y="1085571"/>
                      </a:cubicBezTo>
                      <a:cubicBezTo>
                        <a:pt x="147720" y="1089006"/>
                        <a:pt x="154591" y="1095877"/>
                        <a:pt x="158026" y="1099312"/>
                      </a:cubicBezTo>
                      <a:cubicBezTo>
                        <a:pt x="158026" y="1099312"/>
                        <a:pt x="161462" y="1102748"/>
                        <a:pt x="161462" y="1102748"/>
                      </a:cubicBezTo>
                      <a:cubicBezTo>
                        <a:pt x="161462" y="1102748"/>
                        <a:pt x="164896" y="1106183"/>
                        <a:pt x="164896" y="1106183"/>
                      </a:cubicBezTo>
                      <a:cubicBezTo>
                        <a:pt x="175203" y="1113053"/>
                        <a:pt x="182073" y="1119924"/>
                        <a:pt x="192380" y="1126795"/>
                      </a:cubicBezTo>
                      <a:lnTo>
                        <a:pt x="0" y="1030605"/>
                      </a:lnTo>
                      <a:close/>
                      <a:moveTo>
                        <a:pt x="343535" y="676764"/>
                      </a:moveTo>
                      <a:cubicBezTo>
                        <a:pt x="343535" y="666458"/>
                        <a:pt x="343535" y="656152"/>
                        <a:pt x="343535" y="642411"/>
                      </a:cubicBezTo>
                      <a:cubicBezTo>
                        <a:pt x="350406" y="549656"/>
                        <a:pt x="401936" y="443160"/>
                        <a:pt x="470643" y="381324"/>
                      </a:cubicBezTo>
                      <a:cubicBezTo>
                        <a:pt x="477513" y="374453"/>
                        <a:pt x="487820" y="367583"/>
                        <a:pt x="494690" y="360712"/>
                      </a:cubicBezTo>
                      <a:cubicBezTo>
                        <a:pt x="542785" y="329794"/>
                        <a:pt x="584010" y="322923"/>
                        <a:pt x="618363" y="340100"/>
                      </a:cubicBezTo>
                      <a:cubicBezTo>
                        <a:pt x="621798" y="343535"/>
                        <a:pt x="628669" y="346971"/>
                        <a:pt x="632105" y="350406"/>
                      </a:cubicBezTo>
                      <a:cubicBezTo>
                        <a:pt x="632105" y="350406"/>
                        <a:pt x="632105" y="350406"/>
                        <a:pt x="635540" y="350406"/>
                      </a:cubicBezTo>
                      <a:cubicBezTo>
                        <a:pt x="642411" y="353841"/>
                        <a:pt x="645845" y="360712"/>
                        <a:pt x="649282" y="367583"/>
                      </a:cubicBezTo>
                      <a:cubicBezTo>
                        <a:pt x="652717" y="371018"/>
                        <a:pt x="656151" y="374453"/>
                        <a:pt x="656151" y="377889"/>
                      </a:cubicBezTo>
                      <a:cubicBezTo>
                        <a:pt x="659588" y="381324"/>
                        <a:pt x="659588" y="384760"/>
                        <a:pt x="659588" y="388195"/>
                      </a:cubicBezTo>
                      <a:cubicBezTo>
                        <a:pt x="659588" y="388195"/>
                        <a:pt x="659588" y="391630"/>
                        <a:pt x="659588" y="391630"/>
                      </a:cubicBezTo>
                      <a:cubicBezTo>
                        <a:pt x="659588" y="391630"/>
                        <a:pt x="659588" y="391630"/>
                        <a:pt x="659588" y="395065"/>
                      </a:cubicBezTo>
                      <a:cubicBezTo>
                        <a:pt x="659588" y="395065"/>
                        <a:pt x="659588" y="398501"/>
                        <a:pt x="659588" y="398501"/>
                      </a:cubicBezTo>
                      <a:cubicBezTo>
                        <a:pt x="659588" y="401936"/>
                        <a:pt x="663022" y="405371"/>
                        <a:pt x="663022" y="408807"/>
                      </a:cubicBezTo>
                      <a:cubicBezTo>
                        <a:pt x="663022" y="408807"/>
                        <a:pt x="663022" y="412242"/>
                        <a:pt x="663022" y="412242"/>
                      </a:cubicBezTo>
                      <a:cubicBezTo>
                        <a:pt x="663022" y="412242"/>
                        <a:pt x="663022" y="412242"/>
                        <a:pt x="663022" y="415678"/>
                      </a:cubicBezTo>
                      <a:cubicBezTo>
                        <a:pt x="663022" y="415678"/>
                        <a:pt x="663022" y="419113"/>
                        <a:pt x="663022" y="419113"/>
                      </a:cubicBezTo>
                      <a:cubicBezTo>
                        <a:pt x="663022" y="422548"/>
                        <a:pt x="663022" y="425984"/>
                        <a:pt x="666459" y="425984"/>
                      </a:cubicBezTo>
                      <a:cubicBezTo>
                        <a:pt x="666459" y="425984"/>
                        <a:pt x="666459" y="429419"/>
                        <a:pt x="666459" y="429419"/>
                      </a:cubicBezTo>
                      <a:cubicBezTo>
                        <a:pt x="666459" y="432854"/>
                        <a:pt x="666459" y="432854"/>
                        <a:pt x="666459" y="432854"/>
                      </a:cubicBezTo>
                      <a:cubicBezTo>
                        <a:pt x="666459" y="436290"/>
                        <a:pt x="666459" y="439725"/>
                        <a:pt x="666459" y="439725"/>
                      </a:cubicBezTo>
                      <a:cubicBezTo>
                        <a:pt x="666459" y="443160"/>
                        <a:pt x="666459" y="446596"/>
                        <a:pt x="666459" y="446596"/>
                      </a:cubicBezTo>
                      <a:cubicBezTo>
                        <a:pt x="666459" y="450031"/>
                        <a:pt x="666459" y="453467"/>
                        <a:pt x="666459" y="453467"/>
                      </a:cubicBezTo>
                      <a:cubicBezTo>
                        <a:pt x="666459" y="456902"/>
                        <a:pt x="666459" y="460337"/>
                        <a:pt x="666459" y="460337"/>
                      </a:cubicBezTo>
                      <a:cubicBezTo>
                        <a:pt x="666459" y="460337"/>
                        <a:pt x="666459" y="463772"/>
                        <a:pt x="666459" y="463772"/>
                      </a:cubicBezTo>
                      <a:cubicBezTo>
                        <a:pt x="666459" y="467208"/>
                        <a:pt x="666459" y="467208"/>
                        <a:pt x="666459" y="467208"/>
                      </a:cubicBezTo>
                      <a:cubicBezTo>
                        <a:pt x="666459" y="470643"/>
                        <a:pt x="666459" y="474078"/>
                        <a:pt x="666459" y="474078"/>
                      </a:cubicBezTo>
                      <a:cubicBezTo>
                        <a:pt x="666459" y="477514"/>
                        <a:pt x="666459" y="480949"/>
                        <a:pt x="666459" y="484385"/>
                      </a:cubicBezTo>
                      <a:cubicBezTo>
                        <a:pt x="666459" y="487820"/>
                        <a:pt x="666459" y="491255"/>
                        <a:pt x="666459" y="494691"/>
                      </a:cubicBezTo>
                      <a:cubicBezTo>
                        <a:pt x="666459" y="498126"/>
                        <a:pt x="666459" y="501561"/>
                        <a:pt x="666459" y="504997"/>
                      </a:cubicBezTo>
                      <a:cubicBezTo>
                        <a:pt x="666459" y="504997"/>
                        <a:pt x="666459" y="508432"/>
                        <a:pt x="666459" y="508432"/>
                      </a:cubicBezTo>
                      <a:cubicBezTo>
                        <a:pt x="666459" y="508432"/>
                        <a:pt x="666459" y="508432"/>
                        <a:pt x="666459" y="511867"/>
                      </a:cubicBezTo>
                      <a:cubicBezTo>
                        <a:pt x="666459" y="511867"/>
                        <a:pt x="666459" y="515303"/>
                        <a:pt x="666459" y="515303"/>
                      </a:cubicBezTo>
                      <a:cubicBezTo>
                        <a:pt x="666459" y="518738"/>
                        <a:pt x="666459" y="522174"/>
                        <a:pt x="663022" y="525609"/>
                      </a:cubicBezTo>
                      <a:cubicBezTo>
                        <a:pt x="663022" y="529044"/>
                        <a:pt x="663022" y="529044"/>
                        <a:pt x="663022" y="532479"/>
                      </a:cubicBezTo>
                      <a:cubicBezTo>
                        <a:pt x="663022" y="539350"/>
                        <a:pt x="659588" y="539350"/>
                        <a:pt x="659588" y="542785"/>
                      </a:cubicBezTo>
                      <a:cubicBezTo>
                        <a:pt x="659588" y="546221"/>
                        <a:pt x="659588" y="549656"/>
                        <a:pt x="656151" y="553092"/>
                      </a:cubicBezTo>
                      <a:cubicBezTo>
                        <a:pt x="656151" y="553092"/>
                        <a:pt x="656151" y="553092"/>
                        <a:pt x="656151" y="556527"/>
                      </a:cubicBezTo>
                      <a:cubicBezTo>
                        <a:pt x="656151" y="559963"/>
                        <a:pt x="656151" y="559963"/>
                        <a:pt x="652717" y="563397"/>
                      </a:cubicBezTo>
                      <a:cubicBezTo>
                        <a:pt x="652717" y="566833"/>
                        <a:pt x="649282" y="570268"/>
                        <a:pt x="649282" y="573704"/>
                      </a:cubicBezTo>
                      <a:cubicBezTo>
                        <a:pt x="649282" y="577139"/>
                        <a:pt x="649282" y="577139"/>
                        <a:pt x="645845" y="580574"/>
                      </a:cubicBezTo>
                      <a:cubicBezTo>
                        <a:pt x="642411" y="584010"/>
                        <a:pt x="642411" y="587445"/>
                        <a:pt x="642411" y="590881"/>
                      </a:cubicBezTo>
                      <a:cubicBezTo>
                        <a:pt x="642411" y="594316"/>
                        <a:pt x="638974" y="597751"/>
                        <a:pt x="638974" y="601186"/>
                      </a:cubicBezTo>
                      <a:cubicBezTo>
                        <a:pt x="638974" y="604622"/>
                        <a:pt x="638974" y="604622"/>
                        <a:pt x="638974" y="604622"/>
                      </a:cubicBezTo>
                      <a:cubicBezTo>
                        <a:pt x="638974" y="608057"/>
                        <a:pt x="635540" y="608057"/>
                        <a:pt x="635540" y="611493"/>
                      </a:cubicBezTo>
                      <a:cubicBezTo>
                        <a:pt x="635540" y="614927"/>
                        <a:pt x="632105" y="618363"/>
                        <a:pt x="632105" y="621799"/>
                      </a:cubicBezTo>
                      <a:cubicBezTo>
                        <a:pt x="632105" y="621799"/>
                        <a:pt x="632105" y="625234"/>
                        <a:pt x="628669" y="625234"/>
                      </a:cubicBezTo>
                      <a:cubicBezTo>
                        <a:pt x="625234" y="628670"/>
                        <a:pt x="625234" y="632104"/>
                        <a:pt x="625234" y="632104"/>
                      </a:cubicBezTo>
                      <a:cubicBezTo>
                        <a:pt x="621798" y="635540"/>
                        <a:pt x="621798" y="642411"/>
                        <a:pt x="618363" y="645846"/>
                      </a:cubicBezTo>
                      <a:cubicBezTo>
                        <a:pt x="618363" y="645846"/>
                        <a:pt x="618363" y="645846"/>
                        <a:pt x="618363" y="649281"/>
                      </a:cubicBezTo>
                      <a:cubicBezTo>
                        <a:pt x="614929" y="656152"/>
                        <a:pt x="611492" y="659588"/>
                        <a:pt x="608057" y="666458"/>
                      </a:cubicBezTo>
                      <a:cubicBezTo>
                        <a:pt x="604621" y="669893"/>
                        <a:pt x="604621" y="673329"/>
                        <a:pt x="601186" y="676764"/>
                      </a:cubicBezTo>
                      <a:cubicBezTo>
                        <a:pt x="597752" y="680200"/>
                        <a:pt x="597752" y="683634"/>
                        <a:pt x="594315" y="683634"/>
                      </a:cubicBezTo>
                      <a:cubicBezTo>
                        <a:pt x="590881" y="687070"/>
                        <a:pt x="590881" y="690506"/>
                        <a:pt x="587444" y="693941"/>
                      </a:cubicBezTo>
                      <a:cubicBezTo>
                        <a:pt x="584010" y="697377"/>
                        <a:pt x="584010" y="700811"/>
                        <a:pt x="580575" y="700811"/>
                      </a:cubicBezTo>
                      <a:cubicBezTo>
                        <a:pt x="577138" y="704247"/>
                        <a:pt x="577138" y="707682"/>
                        <a:pt x="573704" y="707682"/>
                      </a:cubicBezTo>
                      <a:cubicBezTo>
                        <a:pt x="570267" y="711118"/>
                        <a:pt x="570267" y="714553"/>
                        <a:pt x="566833" y="714553"/>
                      </a:cubicBezTo>
                      <a:cubicBezTo>
                        <a:pt x="566833" y="714553"/>
                        <a:pt x="566833" y="714553"/>
                        <a:pt x="563398" y="717988"/>
                      </a:cubicBezTo>
                      <a:cubicBezTo>
                        <a:pt x="563398" y="717988"/>
                        <a:pt x="563398" y="717988"/>
                        <a:pt x="563398" y="721424"/>
                      </a:cubicBezTo>
                      <a:cubicBezTo>
                        <a:pt x="563398" y="721424"/>
                        <a:pt x="559962" y="724859"/>
                        <a:pt x="559962" y="724859"/>
                      </a:cubicBezTo>
                      <a:cubicBezTo>
                        <a:pt x="556527" y="728295"/>
                        <a:pt x="556527" y="728295"/>
                        <a:pt x="553091" y="731730"/>
                      </a:cubicBezTo>
                      <a:cubicBezTo>
                        <a:pt x="553091" y="731730"/>
                        <a:pt x="549656" y="735165"/>
                        <a:pt x="549656" y="735165"/>
                      </a:cubicBezTo>
                      <a:cubicBezTo>
                        <a:pt x="549656" y="735165"/>
                        <a:pt x="549656" y="735165"/>
                        <a:pt x="549656" y="735165"/>
                      </a:cubicBezTo>
                      <a:cubicBezTo>
                        <a:pt x="549656" y="735165"/>
                        <a:pt x="549656" y="735165"/>
                        <a:pt x="546220" y="738600"/>
                      </a:cubicBezTo>
                      <a:cubicBezTo>
                        <a:pt x="542785" y="742036"/>
                        <a:pt x="542785" y="742036"/>
                        <a:pt x="539350" y="745471"/>
                      </a:cubicBezTo>
                      <a:cubicBezTo>
                        <a:pt x="535915" y="745471"/>
                        <a:pt x="535915" y="748907"/>
                        <a:pt x="532479" y="748907"/>
                      </a:cubicBezTo>
                      <a:cubicBezTo>
                        <a:pt x="529044" y="752341"/>
                        <a:pt x="525608" y="755777"/>
                        <a:pt x="522174" y="755777"/>
                      </a:cubicBezTo>
                      <a:cubicBezTo>
                        <a:pt x="518738" y="755777"/>
                        <a:pt x="518738" y="759213"/>
                        <a:pt x="515303" y="759213"/>
                      </a:cubicBezTo>
                      <a:cubicBezTo>
                        <a:pt x="515303" y="759213"/>
                        <a:pt x="515303" y="759213"/>
                        <a:pt x="515303" y="759213"/>
                      </a:cubicBezTo>
                      <a:cubicBezTo>
                        <a:pt x="511867" y="759213"/>
                        <a:pt x="511867" y="762648"/>
                        <a:pt x="508431" y="762648"/>
                      </a:cubicBezTo>
                      <a:cubicBezTo>
                        <a:pt x="504997" y="762648"/>
                        <a:pt x="504997" y="766084"/>
                        <a:pt x="501561" y="766084"/>
                      </a:cubicBezTo>
                      <a:cubicBezTo>
                        <a:pt x="501561" y="766084"/>
                        <a:pt x="498126" y="766084"/>
                        <a:pt x="498126" y="769518"/>
                      </a:cubicBezTo>
                      <a:cubicBezTo>
                        <a:pt x="494690" y="772954"/>
                        <a:pt x="491255" y="772954"/>
                        <a:pt x="487820" y="772954"/>
                      </a:cubicBezTo>
                      <a:cubicBezTo>
                        <a:pt x="484385" y="772954"/>
                        <a:pt x="484385" y="776389"/>
                        <a:pt x="480949" y="776389"/>
                      </a:cubicBezTo>
                      <a:cubicBezTo>
                        <a:pt x="477513" y="776389"/>
                        <a:pt x="474078" y="779825"/>
                        <a:pt x="474078" y="779825"/>
                      </a:cubicBezTo>
                      <a:cubicBezTo>
                        <a:pt x="470643" y="779825"/>
                        <a:pt x="470643" y="783260"/>
                        <a:pt x="467208" y="783260"/>
                      </a:cubicBezTo>
                      <a:cubicBezTo>
                        <a:pt x="467208" y="783260"/>
                        <a:pt x="463772" y="783260"/>
                        <a:pt x="463772" y="783260"/>
                      </a:cubicBezTo>
                      <a:cubicBezTo>
                        <a:pt x="460337" y="783260"/>
                        <a:pt x="460337" y="783260"/>
                        <a:pt x="460337" y="783260"/>
                      </a:cubicBezTo>
                      <a:cubicBezTo>
                        <a:pt x="456901" y="783260"/>
                        <a:pt x="456901" y="783260"/>
                        <a:pt x="453467" y="786695"/>
                      </a:cubicBezTo>
                      <a:cubicBezTo>
                        <a:pt x="453467" y="786695"/>
                        <a:pt x="450031" y="786695"/>
                        <a:pt x="450031" y="786695"/>
                      </a:cubicBezTo>
                      <a:cubicBezTo>
                        <a:pt x="443160" y="786695"/>
                        <a:pt x="439724" y="786695"/>
                        <a:pt x="439724" y="786695"/>
                      </a:cubicBezTo>
                      <a:cubicBezTo>
                        <a:pt x="439724" y="786695"/>
                        <a:pt x="436290" y="786695"/>
                        <a:pt x="436290" y="786695"/>
                      </a:cubicBezTo>
                      <a:cubicBezTo>
                        <a:pt x="436290" y="786695"/>
                        <a:pt x="432854" y="786695"/>
                        <a:pt x="432854" y="786695"/>
                      </a:cubicBezTo>
                      <a:cubicBezTo>
                        <a:pt x="432854" y="786695"/>
                        <a:pt x="429419" y="786695"/>
                        <a:pt x="429419" y="786695"/>
                      </a:cubicBezTo>
                      <a:cubicBezTo>
                        <a:pt x="425983" y="786695"/>
                        <a:pt x="422548" y="786695"/>
                        <a:pt x="419113" y="786695"/>
                      </a:cubicBezTo>
                      <a:cubicBezTo>
                        <a:pt x="419113" y="786695"/>
                        <a:pt x="415678" y="786695"/>
                        <a:pt x="415678" y="786695"/>
                      </a:cubicBezTo>
                      <a:cubicBezTo>
                        <a:pt x="412242" y="786695"/>
                        <a:pt x="408806" y="786695"/>
                        <a:pt x="405371" y="783260"/>
                      </a:cubicBezTo>
                      <a:cubicBezTo>
                        <a:pt x="398501" y="783260"/>
                        <a:pt x="395065" y="779825"/>
                        <a:pt x="391630" y="776389"/>
                      </a:cubicBezTo>
                      <a:cubicBezTo>
                        <a:pt x="367583" y="769518"/>
                        <a:pt x="346971" y="731730"/>
                        <a:pt x="343535" y="676764"/>
                      </a:cubicBezTo>
                      <a:close/>
                    </a:path>
                  </a:pathLst>
                </a:custGeom>
                <a:solidFill>
                  <a:srgbClr val="83A0F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80" name="Freeform: Shape 479">
                  <a:extLst>
                    <a:ext uri="{FF2B5EF4-FFF2-40B4-BE49-F238E27FC236}">
                      <a16:creationId xmlns:a16="http://schemas.microsoft.com/office/drawing/2014/main" id="{2F750917-18D5-4679-B375-C89B8FAD8541}"/>
                    </a:ext>
                  </a:extLst>
                </p:cNvPr>
                <p:cNvSpPr/>
                <p:nvPr/>
              </p:nvSpPr>
              <p:spPr>
                <a:xfrm>
                  <a:off x="18914980" y="8883815"/>
                  <a:ext cx="219862" cy="209556"/>
                </a:xfrm>
                <a:custGeom>
                  <a:avLst/>
                  <a:gdLst>
                    <a:gd name="connsiteX0" fmla="*/ 0 w 219862"/>
                    <a:gd name="connsiteY0" fmla="*/ 0 h 209556"/>
                    <a:gd name="connsiteX1" fmla="*/ 92754 w 219862"/>
                    <a:gd name="connsiteY1" fmla="*/ 44659 h 209556"/>
                    <a:gd name="connsiteX2" fmla="*/ 209556 w 219862"/>
                    <a:gd name="connsiteY2" fmla="*/ 48095 h 209556"/>
                    <a:gd name="connsiteX3" fmla="*/ 209556 w 219862"/>
                    <a:gd name="connsiteY3" fmla="*/ 54966 h 209556"/>
                    <a:gd name="connsiteX4" fmla="*/ 206121 w 219862"/>
                    <a:gd name="connsiteY4" fmla="*/ 92754 h 209556"/>
                    <a:gd name="connsiteX5" fmla="*/ 206121 w 219862"/>
                    <a:gd name="connsiteY5" fmla="*/ 96189 h 209556"/>
                    <a:gd name="connsiteX6" fmla="*/ 206121 w 219862"/>
                    <a:gd name="connsiteY6" fmla="*/ 133978 h 209556"/>
                    <a:gd name="connsiteX7" fmla="*/ 209556 w 219862"/>
                    <a:gd name="connsiteY7" fmla="*/ 168332 h 209556"/>
                    <a:gd name="connsiteX8" fmla="*/ 209556 w 219862"/>
                    <a:gd name="connsiteY8" fmla="*/ 171768 h 209556"/>
                    <a:gd name="connsiteX9" fmla="*/ 216427 w 219862"/>
                    <a:gd name="connsiteY9" fmla="*/ 202685 h 209556"/>
                    <a:gd name="connsiteX10" fmla="*/ 219862 w 219862"/>
                    <a:gd name="connsiteY10" fmla="*/ 209557 h 209556"/>
                    <a:gd name="connsiteX11" fmla="*/ 13741 w 219862"/>
                    <a:gd name="connsiteY11" fmla="*/ 106496 h 209556"/>
                    <a:gd name="connsiteX12" fmla="*/ 10306 w 219862"/>
                    <a:gd name="connsiteY12" fmla="*/ 99625 h 209556"/>
                    <a:gd name="connsiteX13" fmla="*/ 6870 w 219862"/>
                    <a:gd name="connsiteY13" fmla="*/ 92754 h 209556"/>
                    <a:gd name="connsiteX14" fmla="*/ 3435 w 219862"/>
                    <a:gd name="connsiteY14" fmla="*/ 79013 h 209556"/>
                    <a:gd name="connsiteX15" fmla="*/ 3435 w 219862"/>
                    <a:gd name="connsiteY15" fmla="*/ 68707 h 209556"/>
                    <a:gd name="connsiteX16" fmla="*/ 3435 w 219862"/>
                    <a:gd name="connsiteY16" fmla="*/ 65271 h 209556"/>
                    <a:gd name="connsiteX17" fmla="*/ 3435 w 219862"/>
                    <a:gd name="connsiteY17" fmla="*/ 61836 h 209556"/>
                    <a:gd name="connsiteX18" fmla="*/ 0 w 219862"/>
                    <a:gd name="connsiteY18" fmla="*/ 48095 h 209556"/>
                    <a:gd name="connsiteX19" fmla="*/ 0 w 219862"/>
                    <a:gd name="connsiteY19" fmla="*/ 34354 h 209556"/>
                    <a:gd name="connsiteX20" fmla="*/ 0 w 219862"/>
                    <a:gd name="connsiteY20" fmla="*/ 20612 h 209556"/>
                    <a:gd name="connsiteX21" fmla="*/ 0 w 219862"/>
                    <a:gd name="connsiteY21" fmla="*/ 0 h 209556"/>
                    <a:gd name="connsiteX22" fmla="*/ 0 w 219862"/>
                    <a:gd name="connsiteY22" fmla="*/ 0 h 20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862" h="209556">
                      <a:moveTo>
                        <a:pt x="0" y="0"/>
                      </a:moveTo>
                      <a:lnTo>
                        <a:pt x="92754" y="44659"/>
                      </a:lnTo>
                      <a:lnTo>
                        <a:pt x="209556" y="48095"/>
                      </a:lnTo>
                      <a:lnTo>
                        <a:pt x="209556" y="54966"/>
                      </a:lnTo>
                      <a:cubicBezTo>
                        <a:pt x="209556" y="68707"/>
                        <a:pt x="206121" y="82448"/>
                        <a:pt x="206121" y="92754"/>
                      </a:cubicBezTo>
                      <a:cubicBezTo>
                        <a:pt x="206121" y="92754"/>
                        <a:pt x="206121" y="96189"/>
                        <a:pt x="206121" y="96189"/>
                      </a:cubicBezTo>
                      <a:cubicBezTo>
                        <a:pt x="206121" y="109931"/>
                        <a:pt x="206121" y="120237"/>
                        <a:pt x="206121" y="133978"/>
                      </a:cubicBezTo>
                      <a:cubicBezTo>
                        <a:pt x="206121" y="144284"/>
                        <a:pt x="209556" y="158026"/>
                        <a:pt x="209556" y="168332"/>
                      </a:cubicBezTo>
                      <a:cubicBezTo>
                        <a:pt x="209556" y="168332"/>
                        <a:pt x="209556" y="171768"/>
                        <a:pt x="209556" y="171768"/>
                      </a:cubicBezTo>
                      <a:cubicBezTo>
                        <a:pt x="212991" y="182073"/>
                        <a:pt x="212991" y="192380"/>
                        <a:pt x="216427" y="202685"/>
                      </a:cubicBezTo>
                      <a:lnTo>
                        <a:pt x="219862" y="209557"/>
                      </a:lnTo>
                      <a:lnTo>
                        <a:pt x="13741" y="106496"/>
                      </a:lnTo>
                      <a:lnTo>
                        <a:pt x="10306" y="99625"/>
                      </a:lnTo>
                      <a:cubicBezTo>
                        <a:pt x="10306" y="96189"/>
                        <a:pt x="10306" y="92754"/>
                        <a:pt x="6870" y="92754"/>
                      </a:cubicBezTo>
                      <a:cubicBezTo>
                        <a:pt x="6870" y="89319"/>
                        <a:pt x="3435" y="82448"/>
                        <a:pt x="3435" y="79013"/>
                      </a:cubicBezTo>
                      <a:cubicBezTo>
                        <a:pt x="3435" y="75577"/>
                        <a:pt x="3435" y="72143"/>
                        <a:pt x="3435" y="68707"/>
                      </a:cubicBezTo>
                      <a:cubicBezTo>
                        <a:pt x="3435" y="68707"/>
                        <a:pt x="3435" y="65271"/>
                        <a:pt x="3435" y="65271"/>
                      </a:cubicBezTo>
                      <a:cubicBezTo>
                        <a:pt x="3435" y="65271"/>
                        <a:pt x="3435" y="61836"/>
                        <a:pt x="3435" y="61836"/>
                      </a:cubicBezTo>
                      <a:cubicBezTo>
                        <a:pt x="3435" y="58400"/>
                        <a:pt x="3435" y="51530"/>
                        <a:pt x="0" y="48095"/>
                      </a:cubicBezTo>
                      <a:cubicBezTo>
                        <a:pt x="0" y="44659"/>
                        <a:pt x="0" y="37789"/>
                        <a:pt x="0" y="34354"/>
                      </a:cubicBezTo>
                      <a:cubicBezTo>
                        <a:pt x="0" y="27482"/>
                        <a:pt x="0" y="24047"/>
                        <a:pt x="0" y="20612"/>
                      </a:cubicBezTo>
                      <a:cubicBezTo>
                        <a:pt x="0" y="10306"/>
                        <a:pt x="0" y="6870"/>
                        <a:pt x="0" y="0"/>
                      </a:cubicBezTo>
                      <a:cubicBezTo>
                        <a:pt x="0" y="0"/>
                        <a:pt x="0" y="0"/>
                        <a:pt x="0" y="0"/>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nvGrpSpPr>
                <p:cNvPr id="481" name="Graphic 3">
                  <a:extLst>
                    <a:ext uri="{FF2B5EF4-FFF2-40B4-BE49-F238E27FC236}">
                      <a16:creationId xmlns:a16="http://schemas.microsoft.com/office/drawing/2014/main" id="{A5BD7BAD-53FB-4276-BA5D-BF4E1B13D6C3}"/>
                    </a:ext>
                  </a:extLst>
                </p:cNvPr>
                <p:cNvGrpSpPr/>
                <p:nvPr/>
              </p:nvGrpSpPr>
              <p:grpSpPr>
                <a:xfrm>
                  <a:off x="19100489" y="8258581"/>
                  <a:ext cx="216426" cy="326358"/>
                  <a:chOff x="19100489" y="8258581"/>
                  <a:chExt cx="216426" cy="326358"/>
                </a:xfrm>
                <a:solidFill>
                  <a:srgbClr val="273E89"/>
                </a:solidFill>
              </p:grpSpPr>
              <p:sp>
                <p:nvSpPr>
                  <p:cNvPr id="482" name="Freeform: Shape 481">
                    <a:extLst>
                      <a:ext uri="{FF2B5EF4-FFF2-40B4-BE49-F238E27FC236}">
                        <a16:creationId xmlns:a16="http://schemas.microsoft.com/office/drawing/2014/main" id="{9132EE1F-C68F-4F19-B396-409BB530E967}"/>
                      </a:ext>
                    </a:extLst>
                  </p:cNvPr>
                  <p:cNvSpPr/>
                  <p:nvPr/>
                </p:nvSpPr>
                <p:spPr>
                  <a:xfrm>
                    <a:off x="19100489" y="8258581"/>
                    <a:ext cx="216426" cy="254216"/>
                  </a:xfrm>
                  <a:custGeom>
                    <a:avLst/>
                    <a:gdLst>
                      <a:gd name="connsiteX0" fmla="*/ 206121 w 216426"/>
                      <a:gd name="connsiteY0" fmla="*/ 99625 h 254216"/>
                      <a:gd name="connsiteX1" fmla="*/ 216427 w 216426"/>
                      <a:gd name="connsiteY1" fmla="*/ 254216 h 254216"/>
                      <a:gd name="connsiteX2" fmla="*/ 10306 w 216426"/>
                      <a:gd name="connsiteY2" fmla="*/ 151156 h 254216"/>
                      <a:gd name="connsiteX3" fmla="*/ 0 w 216426"/>
                      <a:gd name="connsiteY3" fmla="*/ 0 h 254216"/>
                    </a:gdLst>
                    <a:ahLst/>
                    <a:cxnLst>
                      <a:cxn ang="0">
                        <a:pos x="connsiteX0" y="connsiteY0"/>
                      </a:cxn>
                      <a:cxn ang="0">
                        <a:pos x="connsiteX1" y="connsiteY1"/>
                      </a:cxn>
                      <a:cxn ang="0">
                        <a:pos x="connsiteX2" y="connsiteY2"/>
                      </a:cxn>
                      <a:cxn ang="0">
                        <a:pos x="connsiteX3" y="connsiteY3"/>
                      </a:cxn>
                    </a:cxnLst>
                    <a:rect l="l" t="t" r="r" b="b"/>
                    <a:pathLst>
                      <a:path w="216426" h="254216">
                        <a:moveTo>
                          <a:pt x="206121" y="99625"/>
                        </a:moveTo>
                        <a:lnTo>
                          <a:pt x="216427" y="254216"/>
                        </a:lnTo>
                        <a:lnTo>
                          <a:pt x="10306" y="151156"/>
                        </a:lnTo>
                        <a:lnTo>
                          <a:pt x="0" y="0"/>
                        </a:ln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83" name="Freeform: Shape 482">
                    <a:extLst>
                      <a:ext uri="{FF2B5EF4-FFF2-40B4-BE49-F238E27FC236}">
                        <a16:creationId xmlns:a16="http://schemas.microsoft.com/office/drawing/2014/main" id="{E550A2C0-1AE5-43FC-AFA5-DB08B013D554}"/>
                      </a:ext>
                    </a:extLst>
                  </p:cNvPr>
                  <p:cNvSpPr/>
                  <p:nvPr/>
                </p:nvSpPr>
                <p:spPr>
                  <a:xfrm>
                    <a:off x="19282562" y="8519668"/>
                    <a:ext cx="27483" cy="30917"/>
                  </a:xfrm>
                  <a:custGeom>
                    <a:avLst/>
                    <a:gdLst>
                      <a:gd name="connsiteX0" fmla="*/ 0 w 27483"/>
                      <a:gd name="connsiteY0" fmla="*/ 30918 h 30917"/>
                      <a:gd name="connsiteX1" fmla="*/ 27483 w 27483"/>
                      <a:gd name="connsiteY1" fmla="*/ 0 h 30917"/>
                      <a:gd name="connsiteX2" fmla="*/ 0 w 27483"/>
                      <a:gd name="connsiteY2" fmla="*/ 30918 h 30917"/>
                    </a:gdLst>
                    <a:ahLst/>
                    <a:cxnLst>
                      <a:cxn ang="0">
                        <a:pos x="connsiteX0" y="connsiteY0"/>
                      </a:cxn>
                      <a:cxn ang="0">
                        <a:pos x="connsiteX1" y="connsiteY1"/>
                      </a:cxn>
                      <a:cxn ang="0">
                        <a:pos x="connsiteX2" y="connsiteY2"/>
                      </a:cxn>
                    </a:cxnLst>
                    <a:rect l="l" t="t" r="r" b="b"/>
                    <a:pathLst>
                      <a:path w="27483" h="30917">
                        <a:moveTo>
                          <a:pt x="0" y="30918"/>
                        </a:moveTo>
                        <a:cubicBezTo>
                          <a:pt x="6871" y="20612"/>
                          <a:pt x="17177" y="10306"/>
                          <a:pt x="27483" y="0"/>
                        </a:cubicBezTo>
                        <a:cubicBezTo>
                          <a:pt x="17177" y="10306"/>
                          <a:pt x="10307" y="20612"/>
                          <a:pt x="0" y="30918"/>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84" name="Freeform: Shape 483">
                    <a:extLst>
                      <a:ext uri="{FF2B5EF4-FFF2-40B4-BE49-F238E27FC236}">
                        <a16:creationId xmlns:a16="http://schemas.microsoft.com/office/drawing/2014/main" id="{F568DB1E-9EF5-41C7-A2D3-29284F2F938F}"/>
                      </a:ext>
                    </a:extLst>
                  </p:cNvPr>
                  <p:cNvSpPr/>
                  <p:nvPr/>
                </p:nvSpPr>
                <p:spPr>
                  <a:xfrm>
                    <a:off x="19261949" y="8554021"/>
                    <a:ext cx="20612" cy="30917"/>
                  </a:xfrm>
                  <a:custGeom>
                    <a:avLst/>
                    <a:gdLst>
                      <a:gd name="connsiteX0" fmla="*/ 20612 w 20612"/>
                      <a:gd name="connsiteY0" fmla="*/ 0 h 30917"/>
                      <a:gd name="connsiteX1" fmla="*/ 20612 w 20612"/>
                      <a:gd name="connsiteY1" fmla="*/ 0 h 30917"/>
                      <a:gd name="connsiteX2" fmla="*/ 0 w 20612"/>
                      <a:gd name="connsiteY2" fmla="*/ 30918 h 30917"/>
                      <a:gd name="connsiteX3" fmla="*/ 20612 w 20612"/>
                      <a:gd name="connsiteY3" fmla="*/ 0 h 30917"/>
                    </a:gdLst>
                    <a:ahLst/>
                    <a:cxnLst>
                      <a:cxn ang="0">
                        <a:pos x="connsiteX0" y="connsiteY0"/>
                      </a:cxn>
                      <a:cxn ang="0">
                        <a:pos x="connsiteX1" y="connsiteY1"/>
                      </a:cxn>
                      <a:cxn ang="0">
                        <a:pos x="connsiteX2" y="connsiteY2"/>
                      </a:cxn>
                      <a:cxn ang="0">
                        <a:pos x="connsiteX3" y="connsiteY3"/>
                      </a:cxn>
                    </a:cxnLst>
                    <a:rect l="l" t="t" r="r" b="b"/>
                    <a:pathLst>
                      <a:path w="20612" h="30917">
                        <a:moveTo>
                          <a:pt x="20612" y="0"/>
                        </a:moveTo>
                        <a:cubicBezTo>
                          <a:pt x="20612" y="0"/>
                          <a:pt x="20612" y="0"/>
                          <a:pt x="20612" y="0"/>
                        </a:cubicBezTo>
                        <a:cubicBezTo>
                          <a:pt x="13742" y="6871"/>
                          <a:pt x="6871" y="17177"/>
                          <a:pt x="0" y="30918"/>
                        </a:cubicBezTo>
                        <a:cubicBezTo>
                          <a:pt x="3436" y="20612"/>
                          <a:pt x="10307" y="10306"/>
                          <a:pt x="20612" y="0"/>
                        </a:cubicBez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sp>
              <p:nvSpPr>
                <p:cNvPr id="485" name="Freeform: Shape 484">
                  <a:extLst>
                    <a:ext uri="{FF2B5EF4-FFF2-40B4-BE49-F238E27FC236}">
                      <a16:creationId xmlns:a16="http://schemas.microsoft.com/office/drawing/2014/main" id="{A1237852-8BA3-4ADC-A1F0-F10898B66863}"/>
                    </a:ext>
                  </a:extLst>
                </p:cNvPr>
                <p:cNvSpPr/>
                <p:nvPr/>
              </p:nvSpPr>
              <p:spPr>
                <a:xfrm>
                  <a:off x="19004298" y="8409736"/>
                  <a:ext cx="326358" cy="264521"/>
                </a:xfrm>
                <a:custGeom>
                  <a:avLst/>
                  <a:gdLst>
                    <a:gd name="connsiteX0" fmla="*/ 0 w 326358"/>
                    <a:gd name="connsiteY0" fmla="*/ 154591 h 264521"/>
                    <a:gd name="connsiteX1" fmla="*/ 13742 w 326358"/>
                    <a:gd name="connsiteY1" fmla="*/ 127108 h 264521"/>
                    <a:gd name="connsiteX2" fmla="*/ 20612 w 326358"/>
                    <a:gd name="connsiteY2" fmla="*/ 116802 h 264521"/>
                    <a:gd name="connsiteX3" fmla="*/ 27483 w 326358"/>
                    <a:gd name="connsiteY3" fmla="*/ 106496 h 264521"/>
                    <a:gd name="connsiteX4" fmla="*/ 34354 w 326358"/>
                    <a:gd name="connsiteY4" fmla="*/ 96190 h 264521"/>
                    <a:gd name="connsiteX5" fmla="*/ 48096 w 326358"/>
                    <a:gd name="connsiteY5" fmla="*/ 79013 h 264521"/>
                    <a:gd name="connsiteX6" fmla="*/ 51530 w 326358"/>
                    <a:gd name="connsiteY6" fmla="*/ 75578 h 264521"/>
                    <a:gd name="connsiteX7" fmla="*/ 54966 w 326358"/>
                    <a:gd name="connsiteY7" fmla="*/ 72142 h 264521"/>
                    <a:gd name="connsiteX8" fmla="*/ 61837 w 326358"/>
                    <a:gd name="connsiteY8" fmla="*/ 61836 h 264521"/>
                    <a:gd name="connsiteX9" fmla="*/ 72143 w 326358"/>
                    <a:gd name="connsiteY9" fmla="*/ 48095 h 264521"/>
                    <a:gd name="connsiteX10" fmla="*/ 79014 w 326358"/>
                    <a:gd name="connsiteY10" fmla="*/ 41224 h 264521"/>
                    <a:gd name="connsiteX11" fmla="*/ 82449 w 326358"/>
                    <a:gd name="connsiteY11" fmla="*/ 37789 h 264521"/>
                    <a:gd name="connsiteX12" fmla="*/ 85884 w 326358"/>
                    <a:gd name="connsiteY12" fmla="*/ 34354 h 264521"/>
                    <a:gd name="connsiteX13" fmla="*/ 99626 w 326358"/>
                    <a:gd name="connsiteY13" fmla="*/ 20612 h 264521"/>
                    <a:gd name="connsiteX14" fmla="*/ 113367 w 326358"/>
                    <a:gd name="connsiteY14" fmla="*/ 6871 h 264521"/>
                    <a:gd name="connsiteX15" fmla="*/ 120237 w 326358"/>
                    <a:gd name="connsiteY15" fmla="*/ 0 h 264521"/>
                    <a:gd name="connsiteX16" fmla="*/ 326358 w 326358"/>
                    <a:gd name="connsiteY16" fmla="*/ 103061 h 264521"/>
                    <a:gd name="connsiteX17" fmla="*/ 319488 w 326358"/>
                    <a:gd name="connsiteY17" fmla="*/ 109931 h 264521"/>
                    <a:gd name="connsiteX18" fmla="*/ 267958 w 326358"/>
                    <a:gd name="connsiteY18" fmla="*/ 175203 h 264521"/>
                    <a:gd name="connsiteX19" fmla="*/ 264522 w 326358"/>
                    <a:gd name="connsiteY19" fmla="*/ 178638 h 264521"/>
                    <a:gd name="connsiteX20" fmla="*/ 261087 w 326358"/>
                    <a:gd name="connsiteY20" fmla="*/ 182074 h 264521"/>
                    <a:gd name="connsiteX21" fmla="*/ 247346 w 326358"/>
                    <a:gd name="connsiteY21" fmla="*/ 202685 h 264521"/>
                    <a:gd name="connsiteX22" fmla="*/ 216428 w 326358"/>
                    <a:gd name="connsiteY22" fmla="*/ 257651 h 264521"/>
                    <a:gd name="connsiteX23" fmla="*/ 212992 w 326358"/>
                    <a:gd name="connsiteY23" fmla="*/ 264522 h 264521"/>
                    <a:gd name="connsiteX24" fmla="*/ 6871 w 326358"/>
                    <a:gd name="connsiteY24" fmla="*/ 161461 h 264521"/>
                    <a:gd name="connsiteX25" fmla="*/ 0 w 326358"/>
                    <a:gd name="connsiteY25" fmla="*/ 154591 h 2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6358" h="264521">
                      <a:moveTo>
                        <a:pt x="0" y="154591"/>
                      </a:moveTo>
                      <a:cubicBezTo>
                        <a:pt x="3436" y="144285"/>
                        <a:pt x="10307" y="137414"/>
                        <a:pt x="13742" y="127108"/>
                      </a:cubicBezTo>
                      <a:cubicBezTo>
                        <a:pt x="17177" y="123672"/>
                        <a:pt x="17177" y="120237"/>
                        <a:pt x="20612" y="116802"/>
                      </a:cubicBezTo>
                      <a:cubicBezTo>
                        <a:pt x="24048" y="113367"/>
                        <a:pt x="24048" y="109931"/>
                        <a:pt x="27483" y="106496"/>
                      </a:cubicBezTo>
                      <a:cubicBezTo>
                        <a:pt x="30919" y="103061"/>
                        <a:pt x="30919" y="99625"/>
                        <a:pt x="34354" y="96190"/>
                      </a:cubicBezTo>
                      <a:cubicBezTo>
                        <a:pt x="37789" y="89319"/>
                        <a:pt x="41225" y="82448"/>
                        <a:pt x="48096" y="79013"/>
                      </a:cubicBezTo>
                      <a:cubicBezTo>
                        <a:pt x="48096" y="79013"/>
                        <a:pt x="51530" y="75578"/>
                        <a:pt x="51530" y="75578"/>
                      </a:cubicBezTo>
                      <a:cubicBezTo>
                        <a:pt x="51530" y="75578"/>
                        <a:pt x="51530" y="72142"/>
                        <a:pt x="54966" y="72142"/>
                      </a:cubicBezTo>
                      <a:cubicBezTo>
                        <a:pt x="58401" y="68707"/>
                        <a:pt x="58401" y="65271"/>
                        <a:pt x="61837" y="61836"/>
                      </a:cubicBezTo>
                      <a:cubicBezTo>
                        <a:pt x="65272" y="58401"/>
                        <a:pt x="68707" y="51530"/>
                        <a:pt x="72143" y="48095"/>
                      </a:cubicBezTo>
                      <a:cubicBezTo>
                        <a:pt x="75578" y="44660"/>
                        <a:pt x="75578" y="41224"/>
                        <a:pt x="79014" y="41224"/>
                      </a:cubicBezTo>
                      <a:cubicBezTo>
                        <a:pt x="79014" y="41224"/>
                        <a:pt x="79014" y="37789"/>
                        <a:pt x="82449" y="37789"/>
                      </a:cubicBezTo>
                      <a:cubicBezTo>
                        <a:pt x="82449" y="37789"/>
                        <a:pt x="85884" y="34354"/>
                        <a:pt x="85884" y="34354"/>
                      </a:cubicBezTo>
                      <a:cubicBezTo>
                        <a:pt x="89319" y="30918"/>
                        <a:pt x="92755" y="24047"/>
                        <a:pt x="99626" y="20612"/>
                      </a:cubicBezTo>
                      <a:cubicBezTo>
                        <a:pt x="103061" y="17177"/>
                        <a:pt x="106496" y="10306"/>
                        <a:pt x="113367" y="6871"/>
                      </a:cubicBezTo>
                      <a:lnTo>
                        <a:pt x="120237" y="0"/>
                      </a:lnTo>
                      <a:lnTo>
                        <a:pt x="326358" y="103061"/>
                      </a:lnTo>
                      <a:lnTo>
                        <a:pt x="319488" y="109931"/>
                      </a:lnTo>
                      <a:cubicBezTo>
                        <a:pt x="302311" y="130543"/>
                        <a:pt x="285135" y="151155"/>
                        <a:pt x="267958" y="175203"/>
                      </a:cubicBezTo>
                      <a:cubicBezTo>
                        <a:pt x="267958" y="175203"/>
                        <a:pt x="267958" y="175203"/>
                        <a:pt x="264522" y="178638"/>
                      </a:cubicBezTo>
                      <a:cubicBezTo>
                        <a:pt x="264522" y="178638"/>
                        <a:pt x="264522" y="182074"/>
                        <a:pt x="261087" y="182074"/>
                      </a:cubicBezTo>
                      <a:cubicBezTo>
                        <a:pt x="257651" y="188944"/>
                        <a:pt x="250781" y="195815"/>
                        <a:pt x="247346" y="202685"/>
                      </a:cubicBezTo>
                      <a:cubicBezTo>
                        <a:pt x="237040" y="219862"/>
                        <a:pt x="223298" y="237039"/>
                        <a:pt x="216428" y="257651"/>
                      </a:cubicBezTo>
                      <a:lnTo>
                        <a:pt x="212992" y="264522"/>
                      </a:lnTo>
                      <a:lnTo>
                        <a:pt x="6871" y="161461"/>
                      </a:lnTo>
                      <a:lnTo>
                        <a:pt x="0" y="154591"/>
                      </a:lnTo>
                      <a:close/>
                    </a:path>
                  </a:pathLst>
                </a:custGeom>
                <a:solidFill>
                  <a:srgbClr val="6380C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86" name="Freeform: Shape 485">
                  <a:extLst>
                    <a:ext uri="{FF2B5EF4-FFF2-40B4-BE49-F238E27FC236}">
                      <a16:creationId xmlns:a16="http://schemas.microsoft.com/office/drawing/2014/main" id="{0AE323D9-6819-4F5B-91E7-A352F7429636}"/>
                    </a:ext>
                  </a:extLst>
                </p:cNvPr>
                <p:cNvSpPr/>
                <p:nvPr/>
              </p:nvSpPr>
              <p:spPr>
                <a:xfrm>
                  <a:off x="19097053" y="8128038"/>
                  <a:ext cx="395065" cy="226732"/>
                </a:xfrm>
                <a:custGeom>
                  <a:avLst/>
                  <a:gdLst>
                    <a:gd name="connsiteX0" fmla="*/ 6871 w 395065"/>
                    <a:gd name="connsiteY0" fmla="*/ 123672 h 226732"/>
                    <a:gd name="connsiteX1" fmla="*/ 17177 w 395065"/>
                    <a:gd name="connsiteY1" fmla="*/ 116802 h 226732"/>
                    <a:gd name="connsiteX2" fmla="*/ 37789 w 395065"/>
                    <a:gd name="connsiteY2" fmla="*/ 99625 h 226732"/>
                    <a:gd name="connsiteX3" fmla="*/ 51530 w 395065"/>
                    <a:gd name="connsiteY3" fmla="*/ 89319 h 226732"/>
                    <a:gd name="connsiteX4" fmla="*/ 54966 w 395065"/>
                    <a:gd name="connsiteY4" fmla="*/ 85884 h 226732"/>
                    <a:gd name="connsiteX5" fmla="*/ 58401 w 395065"/>
                    <a:gd name="connsiteY5" fmla="*/ 82448 h 226732"/>
                    <a:gd name="connsiteX6" fmla="*/ 75578 w 395065"/>
                    <a:gd name="connsiteY6" fmla="*/ 68707 h 226732"/>
                    <a:gd name="connsiteX7" fmla="*/ 92755 w 395065"/>
                    <a:gd name="connsiteY7" fmla="*/ 54965 h 226732"/>
                    <a:gd name="connsiteX8" fmla="*/ 96189 w 395065"/>
                    <a:gd name="connsiteY8" fmla="*/ 51530 h 226732"/>
                    <a:gd name="connsiteX9" fmla="*/ 109932 w 395065"/>
                    <a:gd name="connsiteY9" fmla="*/ 41224 h 226732"/>
                    <a:gd name="connsiteX10" fmla="*/ 127108 w 395065"/>
                    <a:gd name="connsiteY10" fmla="*/ 30918 h 226732"/>
                    <a:gd name="connsiteX11" fmla="*/ 137414 w 395065"/>
                    <a:gd name="connsiteY11" fmla="*/ 24047 h 226732"/>
                    <a:gd name="connsiteX12" fmla="*/ 140850 w 395065"/>
                    <a:gd name="connsiteY12" fmla="*/ 24047 h 226732"/>
                    <a:gd name="connsiteX13" fmla="*/ 144285 w 395065"/>
                    <a:gd name="connsiteY13" fmla="*/ 20612 h 226732"/>
                    <a:gd name="connsiteX14" fmla="*/ 161462 w 395065"/>
                    <a:gd name="connsiteY14" fmla="*/ 10306 h 226732"/>
                    <a:gd name="connsiteX15" fmla="*/ 178639 w 395065"/>
                    <a:gd name="connsiteY15" fmla="*/ 3435 h 226732"/>
                    <a:gd name="connsiteX16" fmla="*/ 182073 w 395065"/>
                    <a:gd name="connsiteY16" fmla="*/ 3435 h 226732"/>
                    <a:gd name="connsiteX17" fmla="*/ 188944 w 395065"/>
                    <a:gd name="connsiteY17" fmla="*/ 0 h 226732"/>
                    <a:gd name="connsiteX18" fmla="*/ 371017 w 395065"/>
                    <a:gd name="connsiteY18" fmla="*/ 89319 h 226732"/>
                    <a:gd name="connsiteX19" fmla="*/ 395065 w 395065"/>
                    <a:gd name="connsiteY19" fmla="*/ 103061 h 226732"/>
                    <a:gd name="connsiteX20" fmla="*/ 388194 w 395065"/>
                    <a:gd name="connsiteY20" fmla="*/ 106496 h 226732"/>
                    <a:gd name="connsiteX21" fmla="*/ 343535 w 395065"/>
                    <a:gd name="connsiteY21" fmla="*/ 127108 h 226732"/>
                    <a:gd name="connsiteX22" fmla="*/ 302310 w 395065"/>
                    <a:gd name="connsiteY22" fmla="*/ 151155 h 226732"/>
                    <a:gd name="connsiteX23" fmla="*/ 298876 w 395065"/>
                    <a:gd name="connsiteY23" fmla="*/ 151155 h 226732"/>
                    <a:gd name="connsiteX24" fmla="*/ 257651 w 395065"/>
                    <a:gd name="connsiteY24" fmla="*/ 182073 h 226732"/>
                    <a:gd name="connsiteX25" fmla="*/ 212992 w 395065"/>
                    <a:gd name="connsiteY25" fmla="*/ 219862 h 226732"/>
                    <a:gd name="connsiteX26" fmla="*/ 206121 w 395065"/>
                    <a:gd name="connsiteY26" fmla="*/ 226733 h 226732"/>
                    <a:gd name="connsiteX27" fmla="*/ 0 w 395065"/>
                    <a:gd name="connsiteY27" fmla="*/ 123672 h 226732"/>
                    <a:gd name="connsiteX28" fmla="*/ 6871 w 395065"/>
                    <a:gd name="connsiteY28" fmla="*/ 123672 h 22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5065" h="226732">
                      <a:moveTo>
                        <a:pt x="6871" y="123672"/>
                      </a:moveTo>
                      <a:cubicBezTo>
                        <a:pt x="10306" y="120237"/>
                        <a:pt x="13741" y="116802"/>
                        <a:pt x="17177" y="116802"/>
                      </a:cubicBezTo>
                      <a:cubicBezTo>
                        <a:pt x="24048" y="109931"/>
                        <a:pt x="30918" y="106496"/>
                        <a:pt x="37789" y="99625"/>
                      </a:cubicBezTo>
                      <a:cubicBezTo>
                        <a:pt x="41225" y="96189"/>
                        <a:pt x="48095" y="92754"/>
                        <a:pt x="51530" y="89319"/>
                      </a:cubicBezTo>
                      <a:cubicBezTo>
                        <a:pt x="51530" y="89319"/>
                        <a:pt x="54966" y="89319"/>
                        <a:pt x="54966" y="85884"/>
                      </a:cubicBezTo>
                      <a:cubicBezTo>
                        <a:pt x="54966" y="85884"/>
                        <a:pt x="54966" y="85884"/>
                        <a:pt x="58401" y="82448"/>
                      </a:cubicBezTo>
                      <a:cubicBezTo>
                        <a:pt x="65271" y="79013"/>
                        <a:pt x="72143" y="72142"/>
                        <a:pt x="75578" y="68707"/>
                      </a:cubicBezTo>
                      <a:cubicBezTo>
                        <a:pt x="82448" y="65271"/>
                        <a:pt x="85884" y="61836"/>
                        <a:pt x="92755" y="54965"/>
                      </a:cubicBezTo>
                      <a:cubicBezTo>
                        <a:pt x="92755" y="54965"/>
                        <a:pt x="96189" y="51530"/>
                        <a:pt x="96189" y="51530"/>
                      </a:cubicBezTo>
                      <a:cubicBezTo>
                        <a:pt x="99625" y="48095"/>
                        <a:pt x="106496" y="44659"/>
                        <a:pt x="109932" y="41224"/>
                      </a:cubicBezTo>
                      <a:cubicBezTo>
                        <a:pt x="116802" y="37789"/>
                        <a:pt x="120237" y="34354"/>
                        <a:pt x="127108" y="30918"/>
                      </a:cubicBezTo>
                      <a:cubicBezTo>
                        <a:pt x="130543" y="27482"/>
                        <a:pt x="133978" y="27482"/>
                        <a:pt x="137414" y="24047"/>
                      </a:cubicBezTo>
                      <a:cubicBezTo>
                        <a:pt x="137414" y="24047"/>
                        <a:pt x="140850" y="24047"/>
                        <a:pt x="140850" y="24047"/>
                      </a:cubicBezTo>
                      <a:cubicBezTo>
                        <a:pt x="140850" y="24047"/>
                        <a:pt x="144285" y="24047"/>
                        <a:pt x="144285" y="20612"/>
                      </a:cubicBezTo>
                      <a:cubicBezTo>
                        <a:pt x="151155" y="17177"/>
                        <a:pt x="154591" y="13741"/>
                        <a:pt x="161462" y="10306"/>
                      </a:cubicBezTo>
                      <a:cubicBezTo>
                        <a:pt x="168332" y="6871"/>
                        <a:pt x="171768" y="3435"/>
                        <a:pt x="178639" y="3435"/>
                      </a:cubicBezTo>
                      <a:cubicBezTo>
                        <a:pt x="178639" y="3435"/>
                        <a:pt x="182073" y="3435"/>
                        <a:pt x="182073" y="3435"/>
                      </a:cubicBezTo>
                      <a:lnTo>
                        <a:pt x="188944" y="0"/>
                      </a:lnTo>
                      <a:lnTo>
                        <a:pt x="371017" y="89319"/>
                      </a:lnTo>
                      <a:lnTo>
                        <a:pt x="395065" y="103061"/>
                      </a:lnTo>
                      <a:lnTo>
                        <a:pt x="388194" y="106496"/>
                      </a:lnTo>
                      <a:cubicBezTo>
                        <a:pt x="374453" y="113366"/>
                        <a:pt x="360712" y="120237"/>
                        <a:pt x="343535" y="127108"/>
                      </a:cubicBezTo>
                      <a:cubicBezTo>
                        <a:pt x="329794" y="133978"/>
                        <a:pt x="316053" y="144285"/>
                        <a:pt x="302310" y="151155"/>
                      </a:cubicBezTo>
                      <a:cubicBezTo>
                        <a:pt x="302310" y="151155"/>
                        <a:pt x="298876" y="151155"/>
                        <a:pt x="298876" y="151155"/>
                      </a:cubicBezTo>
                      <a:cubicBezTo>
                        <a:pt x="285134" y="161461"/>
                        <a:pt x="271392" y="171768"/>
                        <a:pt x="257651" y="182073"/>
                      </a:cubicBezTo>
                      <a:cubicBezTo>
                        <a:pt x="243910" y="192379"/>
                        <a:pt x="226733" y="206121"/>
                        <a:pt x="212992" y="219862"/>
                      </a:cubicBezTo>
                      <a:lnTo>
                        <a:pt x="206121" y="226733"/>
                      </a:lnTo>
                      <a:lnTo>
                        <a:pt x="0" y="123672"/>
                      </a:lnTo>
                      <a:lnTo>
                        <a:pt x="6871" y="123672"/>
                      </a:lnTo>
                      <a:close/>
                    </a:path>
                  </a:pathLst>
                </a:custGeom>
                <a:solidFill>
                  <a:srgbClr val="6380C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87" name="Freeform: Shape 486">
                  <a:extLst>
                    <a:ext uri="{FF2B5EF4-FFF2-40B4-BE49-F238E27FC236}">
                      <a16:creationId xmlns:a16="http://schemas.microsoft.com/office/drawing/2014/main" id="{5A537B4A-1C7D-460D-BF1D-CB3A05C7692B}"/>
                    </a:ext>
                  </a:extLst>
                </p:cNvPr>
                <p:cNvSpPr/>
                <p:nvPr/>
              </p:nvSpPr>
              <p:spPr>
                <a:xfrm>
                  <a:off x="18880626" y="8571198"/>
                  <a:ext cx="322922" cy="103060"/>
                </a:xfrm>
                <a:custGeom>
                  <a:avLst/>
                  <a:gdLst>
                    <a:gd name="connsiteX0" fmla="*/ 116802 w 322922"/>
                    <a:gd name="connsiteY0" fmla="*/ 0 h 103060"/>
                    <a:gd name="connsiteX1" fmla="*/ 322923 w 322922"/>
                    <a:gd name="connsiteY1" fmla="*/ 103061 h 103060"/>
                    <a:gd name="connsiteX2" fmla="*/ 206121 w 322922"/>
                    <a:gd name="connsiteY2" fmla="*/ 99625 h 103060"/>
                    <a:gd name="connsiteX3" fmla="*/ 0 w 322922"/>
                    <a:gd name="connsiteY3" fmla="*/ 0 h 103060"/>
                  </a:gdLst>
                  <a:ahLst/>
                  <a:cxnLst>
                    <a:cxn ang="0">
                      <a:pos x="connsiteX0" y="connsiteY0"/>
                    </a:cxn>
                    <a:cxn ang="0">
                      <a:pos x="connsiteX1" y="connsiteY1"/>
                    </a:cxn>
                    <a:cxn ang="0">
                      <a:pos x="connsiteX2" y="connsiteY2"/>
                    </a:cxn>
                    <a:cxn ang="0">
                      <a:pos x="connsiteX3" y="connsiteY3"/>
                    </a:cxn>
                  </a:cxnLst>
                  <a:rect l="l" t="t" r="r" b="b"/>
                  <a:pathLst>
                    <a:path w="322922" h="103060">
                      <a:moveTo>
                        <a:pt x="116802" y="0"/>
                      </a:moveTo>
                      <a:lnTo>
                        <a:pt x="322923" y="103061"/>
                      </a:lnTo>
                      <a:lnTo>
                        <a:pt x="206121" y="99625"/>
                      </a:lnTo>
                      <a:lnTo>
                        <a:pt x="0" y="0"/>
                      </a:lnTo>
                      <a:close/>
                    </a:path>
                  </a:pathLst>
                </a:custGeom>
                <a:solidFill>
                  <a:srgbClr val="273E89"/>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88" name="Freeform: Shape 487">
                  <a:extLst>
                    <a:ext uri="{FF2B5EF4-FFF2-40B4-BE49-F238E27FC236}">
                      <a16:creationId xmlns:a16="http://schemas.microsoft.com/office/drawing/2014/main" id="{F5EE25C6-2BBD-4AFC-AF70-EC3E0E599329}"/>
                    </a:ext>
                  </a:extLst>
                </p:cNvPr>
                <p:cNvSpPr/>
                <p:nvPr/>
              </p:nvSpPr>
              <p:spPr>
                <a:xfrm>
                  <a:off x="18801613" y="8578068"/>
                  <a:ext cx="281699" cy="353841"/>
                </a:xfrm>
                <a:custGeom>
                  <a:avLst/>
                  <a:gdLst>
                    <a:gd name="connsiteX0" fmla="*/ 0 w 281699"/>
                    <a:gd name="connsiteY0" fmla="*/ 240475 h 353841"/>
                    <a:gd name="connsiteX1" fmla="*/ 3436 w 281699"/>
                    <a:gd name="connsiteY1" fmla="*/ 216427 h 353841"/>
                    <a:gd name="connsiteX2" fmla="*/ 10307 w 281699"/>
                    <a:gd name="connsiteY2" fmla="*/ 192380 h 353841"/>
                    <a:gd name="connsiteX3" fmla="*/ 13741 w 281699"/>
                    <a:gd name="connsiteY3" fmla="*/ 185509 h 353841"/>
                    <a:gd name="connsiteX4" fmla="*/ 13741 w 281699"/>
                    <a:gd name="connsiteY4" fmla="*/ 182074 h 353841"/>
                    <a:gd name="connsiteX5" fmla="*/ 17177 w 281699"/>
                    <a:gd name="connsiteY5" fmla="*/ 171768 h 353841"/>
                    <a:gd name="connsiteX6" fmla="*/ 24048 w 281699"/>
                    <a:gd name="connsiteY6" fmla="*/ 147720 h 353841"/>
                    <a:gd name="connsiteX7" fmla="*/ 30918 w 281699"/>
                    <a:gd name="connsiteY7" fmla="*/ 127108 h 353841"/>
                    <a:gd name="connsiteX8" fmla="*/ 37789 w 281699"/>
                    <a:gd name="connsiteY8" fmla="*/ 103061 h 353841"/>
                    <a:gd name="connsiteX9" fmla="*/ 44660 w 281699"/>
                    <a:gd name="connsiteY9" fmla="*/ 79013 h 353841"/>
                    <a:gd name="connsiteX10" fmla="*/ 48095 w 281699"/>
                    <a:gd name="connsiteY10" fmla="*/ 68707 h 353841"/>
                    <a:gd name="connsiteX11" fmla="*/ 48095 w 281699"/>
                    <a:gd name="connsiteY11" fmla="*/ 65272 h 353841"/>
                    <a:gd name="connsiteX12" fmla="*/ 51530 w 281699"/>
                    <a:gd name="connsiteY12" fmla="*/ 58401 h 353841"/>
                    <a:gd name="connsiteX13" fmla="*/ 61837 w 281699"/>
                    <a:gd name="connsiteY13" fmla="*/ 34354 h 353841"/>
                    <a:gd name="connsiteX14" fmla="*/ 72143 w 281699"/>
                    <a:gd name="connsiteY14" fmla="*/ 6871 h 353841"/>
                    <a:gd name="connsiteX15" fmla="*/ 75578 w 281699"/>
                    <a:gd name="connsiteY15" fmla="*/ 0 h 353841"/>
                    <a:gd name="connsiteX16" fmla="*/ 281699 w 281699"/>
                    <a:gd name="connsiteY16" fmla="*/ 103061 h 353841"/>
                    <a:gd name="connsiteX17" fmla="*/ 278264 w 281699"/>
                    <a:gd name="connsiteY17" fmla="*/ 109931 h 353841"/>
                    <a:gd name="connsiteX18" fmla="*/ 254216 w 281699"/>
                    <a:gd name="connsiteY18" fmla="*/ 168332 h 353841"/>
                    <a:gd name="connsiteX19" fmla="*/ 254216 w 281699"/>
                    <a:gd name="connsiteY19" fmla="*/ 171768 h 353841"/>
                    <a:gd name="connsiteX20" fmla="*/ 233604 w 281699"/>
                    <a:gd name="connsiteY20" fmla="*/ 230168 h 353841"/>
                    <a:gd name="connsiteX21" fmla="*/ 233604 w 281699"/>
                    <a:gd name="connsiteY21" fmla="*/ 233604 h 353841"/>
                    <a:gd name="connsiteX22" fmla="*/ 223298 w 281699"/>
                    <a:gd name="connsiteY22" fmla="*/ 274829 h 353841"/>
                    <a:gd name="connsiteX23" fmla="*/ 216428 w 281699"/>
                    <a:gd name="connsiteY23" fmla="*/ 305746 h 353841"/>
                    <a:gd name="connsiteX24" fmla="*/ 206121 w 281699"/>
                    <a:gd name="connsiteY24" fmla="*/ 346970 h 353841"/>
                    <a:gd name="connsiteX25" fmla="*/ 206121 w 281699"/>
                    <a:gd name="connsiteY25" fmla="*/ 353841 h 353841"/>
                    <a:gd name="connsiteX26" fmla="*/ 113367 w 281699"/>
                    <a:gd name="connsiteY26" fmla="*/ 309182 h 353841"/>
                    <a:gd name="connsiteX27" fmla="*/ 0 w 281699"/>
                    <a:gd name="connsiteY27" fmla="*/ 254216 h 353841"/>
                    <a:gd name="connsiteX28" fmla="*/ 0 w 281699"/>
                    <a:gd name="connsiteY28" fmla="*/ 240475 h 35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1699" h="353841">
                      <a:moveTo>
                        <a:pt x="0" y="240475"/>
                      </a:moveTo>
                      <a:cubicBezTo>
                        <a:pt x="0" y="230168"/>
                        <a:pt x="3436" y="223298"/>
                        <a:pt x="3436" y="216427"/>
                      </a:cubicBezTo>
                      <a:cubicBezTo>
                        <a:pt x="3436" y="209557"/>
                        <a:pt x="6871" y="199250"/>
                        <a:pt x="10307" y="192380"/>
                      </a:cubicBezTo>
                      <a:cubicBezTo>
                        <a:pt x="10307" y="188944"/>
                        <a:pt x="10307" y="188944"/>
                        <a:pt x="13741" y="185509"/>
                      </a:cubicBezTo>
                      <a:cubicBezTo>
                        <a:pt x="13741" y="185509"/>
                        <a:pt x="13741" y="182074"/>
                        <a:pt x="13741" y="182074"/>
                      </a:cubicBezTo>
                      <a:cubicBezTo>
                        <a:pt x="13741" y="178638"/>
                        <a:pt x="17177" y="175203"/>
                        <a:pt x="17177" y="171768"/>
                      </a:cubicBezTo>
                      <a:cubicBezTo>
                        <a:pt x="20612" y="164897"/>
                        <a:pt x="20612" y="154591"/>
                        <a:pt x="24048" y="147720"/>
                      </a:cubicBezTo>
                      <a:cubicBezTo>
                        <a:pt x="27483" y="140850"/>
                        <a:pt x="27483" y="133979"/>
                        <a:pt x="30918" y="127108"/>
                      </a:cubicBezTo>
                      <a:cubicBezTo>
                        <a:pt x="34354" y="116802"/>
                        <a:pt x="37789" y="109931"/>
                        <a:pt x="37789" y="103061"/>
                      </a:cubicBezTo>
                      <a:cubicBezTo>
                        <a:pt x="41225" y="96190"/>
                        <a:pt x="44660" y="89319"/>
                        <a:pt x="44660" y="79013"/>
                      </a:cubicBezTo>
                      <a:cubicBezTo>
                        <a:pt x="44660" y="75578"/>
                        <a:pt x="48095" y="72143"/>
                        <a:pt x="48095" y="68707"/>
                      </a:cubicBezTo>
                      <a:cubicBezTo>
                        <a:pt x="48095" y="68707"/>
                        <a:pt x="48095" y="65272"/>
                        <a:pt x="48095" y="65272"/>
                      </a:cubicBezTo>
                      <a:cubicBezTo>
                        <a:pt x="48095" y="61836"/>
                        <a:pt x="51530" y="61836"/>
                        <a:pt x="51530" y="58401"/>
                      </a:cubicBezTo>
                      <a:cubicBezTo>
                        <a:pt x="54966" y="51530"/>
                        <a:pt x="58401" y="41224"/>
                        <a:pt x="61837" y="34354"/>
                      </a:cubicBezTo>
                      <a:cubicBezTo>
                        <a:pt x="65271" y="24047"/>
                        <a:pt x="68707" y="17177"/>
                        <a:pt x="72143" y="6871"/>
                      </a:cubicBezTo>
                      <a:cubicBezTo>
                        <a:pt x="72143" y="6871"/>
                        <a:pt x="75578" y="0"/>
                        <a:pt x="75578" y="0"/>
                      </a:cubicBezTo>
                      <a:lnTo>
                        <a:pt x="281699" y="103061"/>
                      </a:lnTo>
                      <a:lnTo>
                        <a:pt x="278264" y="109931"/>
                      </a:lnTo>
                      <a:cubicBezTo>
                        <a:pt x="271392" y="130543"/>
                        <a:pt x="261087" y="147720"/>
                        <a:pt x="254216" y="168332"/>
                      </a:cubicBezTo>
                      <a:cubicBezTo>
                        <a:pt x="254216" y="168332"/>
                        <a:pt x="254216" y="171768"/>
                        <a:pt x="254216" y="171768"/>
                      </a:cubicBezTo>
                      <a:cubicBezTo>
                        <a:pt x="247346" y="192380"/>
                        <a:pt x="240475" y="209557"/>
                        <a:pt x="233604" y="230168"/>
                      </a:cubicBezTo>
                      <a:cubicBezTo>
                        <a:pt x="233604" y="230168"/>
                        <a:pt x="233604" y="233604"/>
                        <a:pt x="233604" y="233604"/>
                      </a:cubicBezTo>
                      <a:cubicBezTo>
                        <a:pt x="230169" y="247345"/>
                        <a:pt x="226733" y="261086"/>
                        <a:pt x="223298" y="274829"/>
                      </a:cubicBezTo>
                      <a:cubicBezTo>
                        <a:pt x="219862" y="285134"/>
                        <a:pt x="216428" y="295440"/>
                        <a:pt x="216428" y="305746"/>
                      </a:cubicBezTo>
                      <a:cubicBezTo>
                        <a:pt x="212992" y="319488"/>
                        <a:pt x="209557" y="333229"/>
                        <a:pt x="206121" y="346970"/>
                      </a:cubicBezTo>
                      <a:lnTo>
                        <a:pt x="206121" y="353841"/>
                      </a:lnTo>
                      <a:lnTo>
                        <a:pt x="113367" y="309182"/>
                      </a:lnTo>
                      <a:lnTo>
                        <a:pt x="0" y="254216"/>
                      </a:lnTo>
                      <a:lnTo>
                        <a:pt x="0" y="240475"/>
                      </a:lnTo>
                      <a:close/>
                    </a:path>
                  </a:pathLst>
                </a:custGeom>
                <a:solidFill>
                  <a:srgbClr val="6380CE"/>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grpSp>
        <p:sp>
          <p:nvSpPr>
            <p:cNvPr id="489" name="Freeform: Shape 488">
              <a:extLst>
                <a:ext uri="{FF2B5EF4-FFF2-40B4-BE49-F238E27FC236}">
                  <a16:creationId xmlns:a16="http://schemas.microsoft.com/office/drawing/2014/main" id="{4D0DD580-48D1-49D4-BCE7-E04A231CA277}"/>
                </a:ext>
              </a:extLst>
            </p:cNvPr>
            <p:cNvSpPr/>
            <p:nvPr/>
          </p:nvSpPr>
          <p:spPr>
            <a:xfrm>
              <a:off x="16701288" y="10314114"/>
              <a:ext cx="1367426" cy="2353486"/>
            </a:xfrm>
            <a:custGeom>
              <a:avLst/>
              <a:gdLst>
                <a:gd name="connsiteX0" fmla="*/ 1360398 w 1367268"/>
                <a:gd name="connsiteY0" fmla="*/ 0 h 2353214"/>
                <a:gd name="connsiteX1" fmla="*/ 1367269 w 1367268"/>
                <a:gd name="connsiteY1" fmla="*/ 1566519 h 2353214"/>
                <a:gd name="connsiteX2" fmla="*/ 3435 w 1367268"/>
                <a:gd name="connsiteY2" fmla="*/ 2353215 h 2353214"/>
                <a:gd name="connsiteX3" fmla="*/ 0 w 1367268"/>
                <a:gd name="connsiteY3" fmla="*/ 786695 h 2353214"/>
              </a:gdLst>
              <a:ahLst/>
              <a:cxnLst>
                <a:cxn ang="0">
                  <a:pos x="connsiteX0" y="connsiteY0"/>
                </a:cxn>
                <a:cxn ang="0">
                  <a:pos x="connsiteX1" y="connsiteY1"/>
                </a:cxn>
                <a:cxn ang="0">
                  <a:pos x="connsiteX2" y="connsiteY2"/>
                </a:cxn>
                <a:cxn ang="0">
                  <a:pos x="connsiteX3" y="connsiteY3"/>
                </a:cxn>
              </a:cxnLst>
              <a:rect l="l" t="t" r="r" b="b"/>
              <a:pathLst>
                <a:path w="1367268" h="2353214">
                  <a:moveTo>
                    <a:pt x="1360398" y="0"/>
                  </a:moveTo>
                  <a:lnTo>
                    <a:pt x="1367269" y="1566519"/>
                  </a:lnTo>
                  <a:lnTo>
                    <a:pt x="3435" y="2353215"/>
                  </a:lnTo>
                  <a:lnTo>
                    <a:pt x="0" y="786695"/>
                  </a:lnTo>
                  <a:close/>
                </a:path>
              </a:pathLst>
            </a:custGeom>
            <a:solidFill>
              <a:srgbClr val="EA891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nvGrpSpPr>
            <p:cNvPr id="490" name="Graphic 3">
              <a:extLst>
                <a:ext uri="{FF2B5EF4-FFF2-40B4-BE49-F238E27FC236}">
                  <a16:creationId xmlns:a16="http://schemas.microsoft.com/office/drawing/2014/main" id="{A5BD7BAD-53FB-4276-BA5D-BF4E1B13D6C3}"/>
                </a:ext>
              </a:extLst>
            </p:cNvPr>
            <p:cNvGrpSpPr/>
            <p:nvPr/>
          </p:nvGrpSpPr>
          <p:grpSpPr>
            <a:xfrm>
              <a:off x="16855897" y="10894755"/>
              <a:ext cx="1054773" cy="1195639"/>
              <a:chOff x="16853770" y="10893495"/>
              <a:chExt cx="1054651" cy="1195501"/>
            </a:xfrm>
            <a:solidFill>
              <a:srgbClr val="FFFFFF"/>
            </a:solidFill>
          </p:grpSpPr>
          <p:sp>
            <p:nvSpPr>
              <p:cNvPr id="491" name="Freeform: Shape 490">
                <a:extLst>
                  <a:ext uri="{FF2B5EF4-FFF2-40B4-BE49-F238E27FC236}">
                    <a16:creationId xmlns:a16="http://schemas.microsoft.com/office/drawing/2014/main" id="{AF80E2BE-A818-4405-999E-D165665B3290}"/>
                  </a:ext>
                </a:extLst>
              </p:cNvPr>
              <p:cNvSpPr/>
              <p:nvPr/>
            </p:nvSpPr>
            <p:spPr>
              <a:xfrm>
                <a:off x="17252270" y="11325974"/>
                <a:ext cx="254360" cy="327735"/>
              </a:xfrm>
              <a:custGeom>
                <a:avLst/>
                <a:gdLst>
                  <a:gd name="connsiteX0" fmla="*/ 130544 w 254360"/>
                  <a:gd name="connsiteY0" fmla="*/ 258026 h 327735"/>
                  <a:gd name="connsiteX1" fmla="*/ 51530 w 254360"/>
                  <a:gd name="connsiteY1" fmla="*/ 213365 h 327735"/>
                  <a:gd name="connsiteX2" fmla="*/ 130544 w 254360"/>
                  <a:gd name="connsiteY2" fmla="*/ 72516 h 327735"/>
                  <a:gd name="connsiteX3" fmla="*/ 212992 w 254360"/>
                  <a:gd name="connsiteY3" fmla="*/ 117176 h 327735"/>
                  <a:gd name="connsiteX4" fmla="*/ 130544 w 254360"/>
                  <a:gd name="connsiteY4" fmla="*/ 258026 h 327735"/>
                  <a:gd name="connsiteX5" fmla="*/ 127108 w 254360"/>
                  <a:gd name="connsiteY5" fmla="*/ 17551 h 327735"/>
                  <a:gd name="connsiteX6" fmla="*/ 0 w 254360"/>
                  <a:gd name="connsiteY6" fmla="*/ 237413 h 327735"/>
                  <a:gd name="connsiteX7" fmla="*/ 127108 w 254360"/>
                  <a:gd name="connsiteY7" fmla="*/ 309556 h 327735"/>
                  <a:gd name="connsiteX8" fmla="*/ 254217 w 254360"/>
                  <a:gd name="connsiteY8" fmla="*/ 89693 h 327735"/>
                  <a:gd name="connsiteX9" fmla="*/ 127108 w 254360"/>
                  <a:gd name="connsiteY9" fmla="*/ 17551 h 32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360" h="327735">
                    <a:moveTo>
                      <a:pt x="130544" y="258026"/>
                    </a:moveTo>
                    <a:cubicBezTo>
                      <a:pt x="85884" y="282072"/>
                      <a:pt x="51530" y="261460"/>
                      <a:pt x="51530" y="213365"/>
                    </a:cubicBezTo>
                    <a:cubicBezTo>
                      <a:pt x="51530" y="161835"/>
                      <a:pt x="85884" y="99999"/>
                      <a:pt x="130544" y="72516"/>
                    </a:cubicBezTo>
                    <a:cubicBezTo>
                      <a:pt x="175203" y="45034"/>
                      <a:pt x="212992" y="65646"/>
                      <a:pt x="212992" y="117176"/>
                    </a:cubicBezTo>
                    <a:cubicBezTo>
                      <a:pt x="209557" y="168706"/>
                      <a:pt x="175203" y="230542"/>
                      <a:pt x="130544" y="258026"/>
                    </a:cubicBezTo>
                    <a:close/>
                    <a:moveTo>
                      <a:pt x="127108" y="17551"/>
                    </a:moveTo>
                    <a:cubicBezTo>
                      <a:pt x="58401" y="58775"/>
                      <a:pt x="0" y="158400"/>
                      <a:pt x="0" y="237413"/>
                    </a:cubicBezTo>
                    <a:cubicBezTo>
                      <a:pt x="0" y="319862"/>
                      <a:pt x="58401" y="350779"/>
                      <a:pt x="127108" y="309556"/>
                    </a:cubicBezTo>
                    <a:cubicBezTo>
                      <a:pt x="199251" y="268331"/>
                      <a:pt x="254217" y="168706"/>
                      <a:pt x="254217" y="89693"/>
                    </a:cubicBezTo>
                    <a:cubicBezTo>
                      <a:pt x="257651" y="10680"/>
                      <a:pt x="199251" y="-23673"/>
                      <a:pt x="127108" y="17551"/>
                    </a:cubicBez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92" name="Freeform: Shape 491">
                <a:extLst>
                  <a:ext uri="{FF2B5EF4-FFF2-40B4-BE49-F238E27FC236}">
                    <a16:creationId xmlns:a16="http://schemas.microsoft.com/office/drawing/2014/main" id="{182E29FC-54DC-4BD7-A8E3-AB58AB7C1276}"/>
                  </a:ext>
                </a:extLst>
              </p:cNvPr>
              <p:cNvSpPr/>
              <p:nvPr/>
            </p:nvSpPr>
            <p:spPr>
              <a:xfrm>
                <a:off x="16891558" y="11130592"/>
                <a:ext cx="979074" cy="717870"/>
              </a:xfrm>
              <a:custGeom>
                <a:avLst/>
                <a:gdLst>
                  <a:gd name="connsiteX0" fmla="*/ 491256 w 979074"/>
                  <a:gd name="connsiteY0" fmla="*/ 563338 h 717870"/>
                  <a:gd name="connsiteX1" fmla="*/ 312617 w 979074"/>
                  <a:gd name="connsiteY1" fmla="*/ 460278 h 717870"/>
                  <a:gd name="connsiteX2" fmla="*/ 491256 w 979074"/>
                  <a:gd name="connsiteY2" fmla="*/ 154532 h 717870"/>
                  <a:gd name="connsiteX3" fmla="*/ 669893 w 979074"/>
                  <a:gd name="connsiteY3" fmla="*/ 254157 h 717870"/>
                  <a:gd name="connsiteX4" fmla="*/ 491256 w 979074"/>
                  <a:gd name="connsiteY4" fmla="*/ 563338 h 717870"/>
                  <a:gd name="connsiteX5" fmla="*/ 487820 w 979074"/>
                  <a:gd name="connsiteY5" fmla="*/ 82389 h 717870"/>
                  <a:gd name="connsiteX6" fmla="*/ 0 w 979074"/>
                  <a:gd name="connsiteY6" fmla="*/ 642352 h 717870"/>
                  <a:gd name="connsiteX7" fmla="*/ 491256 w 979074"/>
                  <a:gd name="connsiteY7" fmla="*/ 635481 h 717870"/>
                  <a:gd name="connsiteX8" fmla="*/ 979075 w 979074"/>
                  <a:gd name="connsiteY8" fmla="*/ 75519 h 717870"/>
                  <a:gd name="connsiteX9" fmla="*/ 487820 w 979074"/>
                  <a:gd name="connsiteY9" fmla="*/ 82389 h 71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9074" h="717870">
                    <a:moveTo>
                      <a:pt x="491256" y="563338"/>
                    </a:moveTo>
                    <a:cubicBezTo>
                      <a:pt x="395065" y="618304"/>
                      <a:pt x="312617" y="573645"/>
                      <a:pt x="312617" y="460278"/>
                    </a:cubicBezTo>
                    <a:cubicBezTo>
                      <a:pt x="312617" y="346912"/>
                      <a:pt x="391631" y="209498"/>
                      <a:pt x="491256" y="154532"/>
                    </a:cubicBezTo>
                    <a:cubicBezTo>
                      <a:pt x="590881" y="96130"/>
                      <a:pt x="669893" y="144226"/>
                      <a:pt x="669893" y="254157"/>
                    </a:cubicBezTo>
                    <a:cubicBezTo>
                      <a:pt x="666459" y="370958"/>
                      <a:pt x="587445" y="508372"/>
                      <a:pt x="491256" y="563338"/>
                    </a:cubicBezTo>
                    <a:close/>
                    <a:moveTo>
                      <a:pt x="487820" y="82389"/>
                    </a:moveTo>
                    <a:cubicBezTo>
                      <a:pt x="243910" y="223239"/>
                      <a:pt x="85884" y="474019"/>
                      <a:pt x="0" y="642352"/>
                    </a:cubicBezTo>
                    <a:cubicBezTo>
                      <a:pt x="89319" y="707623"/>
                      <a:pt x="247346" y="776330"/>
                      <a:pt x="491256" y="635481"/>
                    </a:cubicBezTo>
                    <a:cubicBezTo>
                      <a:pt x="735166" y="494631"/>
                      <a:pt x="893191" y="243851"/>
                      <a:pt x="979075" y="75519"/>
                    </a:cubicBezTo>
                    <a:cubicBezTo>
                      <a:pt x="889757" y="10247"/>
                      <a:pt x="731730" y="-58460"/>
                      <a:pt x="487820" y="82389"/>
                    </a:cubicBez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93" name="Freeform: Shape 492">
                <a:extLst>
                  <a:ext uri="{FF2B5EF4-FFF2-40B4-BE49-F238E27FC236}">
                    <a16:creationId xmlns:a16="http://schemas.microsoft.com/office/drawing/2014/main" id="{AA25F22C-BF91-4976-9492-D65A9BA58C85}"/>
                  </a:ext>
                </a:extLst>
              </p:cNvPr>
              <p:cNvSpPr/>
              <p:nvPr/>
            </p:nvSpPr>
            <p:spPr>
              <a:xfrm>
                <a:off x="17358766" y="10982814"/>
                <a:ext cx="41224" cy="195814"/>
              </a:xfrm>
              <a:custGeom>
                <a:avLst/>
                <a:gdLst>
                  <a:gd name="connsiteX0" fmla="*/ 20612 w 41224"/>
                  <a:gd name="connsiteY0" fmla="*/ 13741 h 195814"/>
                  <a:gd name="connsiteX1" fmla="*/ 41225 w 41224"/>
                  <a:gd name="connsiteY1" fmla="*/ 0 h 195814"/>
                  <a:gd name="connsiteX2" fmla="*/ 41225 w 41224"/>
                  <a:gd name="connsiteY2" fmla="*/ 168332 h 195814"/>
                  <a:gd name="connsiteX3" fmla="*/ 20612 w 41224"/>
                  <a:gd name="connsiteY3" fmla="*/ 182073 h 195814"/>
                  <a:gd name="connsiteX4" fmla="*/ 0 w 41224"/>
                  <a:gd name="connsiteY4" fmla="*/ 195814 h 195814"/>
                  <a:gd name="connsiteX5" fmla="*/ 0 w 41224"/>
                  <a:gd name="connsiteY5" fmla="*/ 27482 h 195814"/>
                  <a:gd name="connsiteX6" fmla="*/ 20612 w 41224"/>
                  <a:gd name="connsiteY6" fmla="*/ 13741 h 19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24" h="195814">
                    <a:moveTo>
                      <a:pt x="20612" y="13741"/>
                    </a:moveTo>
                    <a:cubicBezTo>
                      <a:pt x="27483" y="10306"/>
                      <a:pt x="34354" y="6870"/>
                      <a:pt x="41225" y="0"/>
                    </a:cubicBezTo>
                    <a:lnTo>
                      <a:pt x="41225" y="168332"/>
                    </a:lnTo>
                    <a:cubicBezTo>
                      <a:pt x="34354" y="171768"/>
                      <a:pt x="27483" y="175202"/>
                      <a:pt x="20612" y="182073"/>
                    </a:cubicBezTo>
                    <a:cubicBezTo>
                      <a:pt x="13741" y="185509"/>
                      <a:pt x="6871" y="192379"/>
                      <a:pt x="0" y="195814"/>
                    </a:cubicBezTo>
                    <a:lnTo>
                      <a:pt x="0" y="27482"/>
                    </a:lnTo>
                    <a:cubicBezTo>
                      <a:pt x="6871" y="20611"/>
                      <a:pt x="13741" y="17177"/>
                      <a:pt x="20612" y="13741"/>
                    </a:cubicBez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94" name="Freeform: Shape 493">
                <a:extLst>
                  <a:ext uri="{FF2B5EF4-FFF2-40B4-BE49-F238E27FC236}">
                    <a16:creationId xmlns:a16="http://schemas.microsoft.com/office/drawing/2014/main" id="{EE84A4D8-5CC3-4D64-8B4A-EC6A11EB5340}"/>
                  </a:ext>
                </a:extLst>
              </p:cNvPr>
              <p:cNvSpPr/>
              <p:nvPr/>
            </p:nvSpPr>
            <p:spPr>
              <a:xfrm>
                <a:off x="17558017" y="10893495"/>
                <a:ext cx="103060" cy="195814"/>
              </a:xfrm>
              <a:custGeom>
                <a:avLst/>
                <a:gdLst>
                  <a:gd name="connsiteX0" fmla="*/ 61836 w 103060"/>
                  <a:gd name="connsiteY0" fmla="*/ 6870 h 195814"/>
                  <a:gd name="connsiteX1" fmla="*/ 103061 w 103060"/>
                  <a:gd name="connsiteY1" fmla="*/ 0 h 195814"/>
                  <a:gd name="connsiteX2" fmla="*/ 41224 w 103060"/>
                  <a:gd name="connsiteY2" fmla="*/ 188944 h 195814"/>
                  <a:gd name="connsiteX3" fmla="*/ 0 w 103060"/>
                  <a:gd name="connsiteY3" fmla="*/ 195814 h 195814"/>
                  <a:gd name="connsiteX4" fmla="*/ 61836 w 103060"/>
                  <a:gd name="connsiteY4" fmla="*/ 6870 h 19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60" h="195814">
                    <a:moveTo>
                      <a:pt x="61836" y="6870"/>
                    </a:moveTo>
                    <a:cubicBezTo>
                      <a:pt x="75577" y="3436"/>
                      <a:pt x="89318" y="0"/>
                      <a:pt x="103061" y="0"/>
                    </a:cubicBezTo>
                    <a:lnTo>
                      <a:pt x="41224" y="188944"/>
                    </a:lnTo>
                    <a:cubicBezTo>
                      <a:pt x="27482" y="192380"/>
                      <a:pt x="13741" y="192380"/>
                      <a:pt x="0" y="195814"/>
                    </a:cubicBezTo>
                    <a:lnTo>
                      <a:pt x="61836" y="6870"/>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95" name="Freeform: Shape 494">
                <a:extLst>
                  <a:ext uri="{FF2B5EF4-FFF2-40B4-BE49-F238E27FC236}">
                    <a16:creationId xmlns:a16="http://schemas.microsoft.com/office/drawing/2014/main" id="{19EAD7C0-3CF5-4E41-9CF8-F5FFA4220925}"/>
                  </a:ext>
                </a:extLst>
              </p:cNvPr>
              <p:cNvSpPr/>
              <p:nvPr/>
            </p:nvSpPr>
            <p:spPr>
              <a:xfrm>
                <a:off x="17750395" y="10907236"/>
                <a:ext cx="158026" cy="185508"/>
              </a:xfrm>
              <a:custGeom>
                <a:avLst/>
                <a:gdLst>
                  <a:gd name="connsiteX0" fmla="*/ 123673 w 158026"/>
                  <a:gd name="connsiteY0" fmla="*/ 0 h 185508"/>
                  <a:gd name="connsiteX1" fmla="*/ 158026 w 158026"/>
                  <a:gd name="connsiteY1" fmla="*/ 13741 h 185508"/>
                  <a:gd name="connsiteX2" fmla="*/ 37789 w 158026"/>
                  <a:gd name="connsiteY2" fmla="*/ 185509 h 185508"/>
                  <a:gd name="connsiteX3" fmla="*/ 0 w 158026"/>
                  <a:gd name="connsiteY3" fmla="*/ 175203 h 185508"/>
                  <a:gd name="connsiteX4" fmla="*/ 123673 w 158026"/>
                  <a:gd name="connsiteY4" fmla="*/ 0 h 185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26" h="185508">
                    <a:moveTo>
                      <a:pt x="123673" y="0"/>
                    </a:moveTo>
                    <a:cubicBezTo>
                      <a:pt x="133979" y="3436"/>
                      <a:pt x="147721" y="6871"/>
                      <a:pt x="158026" y="13741"/>
                    </a:cubicBezTo>
                    <a:lnTo>
                      <a:pt x="37789" y="185509"/>
                    </a:lnTo>
                    <a:cubicBezTo>
                      <a:pt x="24048" y="182073"/>
                      <a:pt x="13742" y="178639"/>
                      <a:pt x="0" y="175203"/>
                    </a:cubicBezTo>
                    <a:lnTo>
                      <a:pt x="123673" y="0"/>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96" name="Freeform: Shape 495">
                <a:extLst>
                  <a:ext uri="{FF2B5EF4-FFF2-40B4-BE49-F238E27FC236}">
                    <a16:creationId xmlns:a16="http://schemas.microsoft.com/office/drawing/2014/main" id="{79689CE8-62C8-4155-9457-20F8CB273F24}"/>
                  </a:ext>
                </a:extLst>
              </p:cNvPr>
              <p:cNvSpPr/>
              <p:nvPr/>
            </p:nvSpPr>
            <p:spPr>
              <a:xfrm>
                <a:off x="17101114" y="11175193"/>
                <a:ext cx="103060" cy="158026"/>
              </a:xfrm>
              <a:custGeom>
                <a:avLst/>
                <a:gdLst>
                  <a:gd name="connsiteX0" fmla="*/ 41225 w 103060"/>
                  <a:gd name="connsiteY0" fmla="*/ 0 h 158026"/>
                  <a:gd name="connsiteX1" fmla="*/ 103061 w 103060"/>
                  <a:gd name="connsiteY1" fmla="*/ 116803 h 158026"/>
                  <a:gd name="connsiteX2" fmla="*/ 61837 w 103060"/>
                  <a:gd name="connsiteY2" fmla="*/ 158026 h 158026"/>
                  <a:gd name="connsiteX3" fmla="*/ 0 w 103060"/>
                  <a:gd name="connsiteY3" fmla="*/ 41225 h 158026"/>
                  <a:gd name="connsiteX4" fmla="*/ 41225 w 103060"/>
                  <a:gd name="connsiteY4" fmla="*/ 0 h 15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60" h="158026">
                    <a:moveTo>
                      <a:pt x="41225" y="0"/>
                    </a:moveTo>
                    <a:lnTo>
                      <a:pt x="103061" y="116803"/>
                    </a:lnTo>
                    <a:cubicBezTo>
                      <a:pt x="89319" y="130544"/>
                      <a:pt x="75578" y="144285"/>
                      <a:pt x="61837" y="158026"/>
                    </a:cubicBezTo>
                    <a:lnTo>
                      <a:pt x="0" y="41225"/>
                    </a:lnTo>
                    <a:cubicBezTo>
                      <a:pt x="13741" y="27483"/>
                      <a:pt x="27483" y="13742"/>
                      <a:pt x="41225" y="0"/>
                    </a:cubicBez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97" name="Freeform: Shape 496">
                <a:extLst>
                  <a:ext uri="{FF2B5EF4-FFF2-40B4-BE49-F238E27FC236}">
                    <a16:creationId xmlns:a16="http://schemas.microsoft.com/office/drawing/2014/main" id="{72B68C0D-4BEB-40C8-9BED-D996E3913947}"/>
                  </a:ext>
                </a:extLst>
              </p:cNvPr>
              <p:cNvSpPr/>
              <p:nvPr/>
            </p:nvSpPr>
            <p:spPr>
              <a:xfrm>
                <a:off x="16853770" y="11477504"/>
                <a:ext cx="158025" cy="85883"/>
              </a:xfrm>
              <a:custGeom>
                <a:avLst/>
                <a:gdLst>
                  <a:gd name="connsiteX0" fmla="*/ 34354 w 158025"/>
                  <a:gd name="connsiteY0" fmla="*/ 0 h 85883"/>
                  <a:gd name="connsiteX1" fmla="*/ 158025 w 158025"/>
                  <a:gd name="connsiteY1" fmla="*/ 34354 h 85883"/>
                  <a:gd name="connsiteX2" fmla="*/ 120237 w 158025"/>
                  <a:gd name="connsiteY2" fmla="*/ 85884 h 85883"/>
                  <a:gd name="connsiteX3" fmla="*/ 0 w 158025"/>
                  <a:gd name="connsiteY3" fmla="*/ 51530 h 85883"/>
                  <a:gd name="connsiteX4" fmla="*/ 34354 w 158025"/>
                  <a:gd name="connsiteY4" fmla="*/ 0 h 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25" h="85883">
                    <a:moveTo>
                      <a:pt x="34354" y="0"/>
                    </a:moveTo>
                    <a:lnTo>
                      <a:pt x="158025" y="34354"/>
                    </a:lnTo>
                    <a:cubicBezTo>
                      <a:pt x="144284" y="51530"/>
                      <a:pt x="133978" y="68707"/>
                      <a:pt x="120237" y="85884"/>
                    </a:cubicBezTo>
                    <a:lnTo>
                      <a:pt x="0" y="51530"/>
                    </a:lnTo>
                    <a:cubicBezTo>
                      <a:pt x="10306" y="34354"/>
                      <a:pt x="24047" y="13741"/>
                      <a:pt x="34354" y="0"/>
                    </a:cubicBez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98" name="Freeform: Shape 497">
                <a:extLst>
                  <a:ext uri="{FF2B5EF4-FFF2-40B4-BE49-F238E27FC236}">
                    <a16:creationId xmlns:a16="http://schemas.microsoft.com/office/drawing/2014/main" id="{53EED120-8B8F-44EE-A005-F1451932BE1F}"/>
                  </a:ext>
                </a:extLst>
              </p:cNvPr>
              <p:cNvSpPr/>
              <p:nvPr/>
            </p:nvSpPr>
            <p:spPr>
              <a:xfrm>
                <a:off x="17362201" y="11803862"/>
                <a:ext cx="41224" cy="192379"/>
              </a:xfrm>
              <a:custGeom>
                <a:avLst/>
                <a:gdLst>
                  <a:gd name="connsiteX0" fmla="*/ 0 w 41224"/>
                  <a:gd name="connsiteY0" fmla="*/ 24047 h 192379"/>
                  <a:gd name="connsiteX1" fmla="*/ 20612 w 41224"/>
                  <a:gd name="connsiteY1" fmla="*/ 13741 h 192379"/>
                  <a:gd name="connsiteX2" fmla="*/ 41225 w 41224"/>
                  <a:gd name="connsiteY2" fmla="*/ 0 h 192379"/>
                  <a:gd name="connsiteX3" fmla="*/ 41225 w 41224"/>
                  <a:gd name="connsiteY3" fmla="*/ 168332 h 192379"/>
                  <a:gd name="connsiteX4" fmla="*/ 20612 w 41224"/>
                  <a:gd name="connsiteY4" fmla="*/ 182073 h 192379"/>
                  <a:gd name="connsiteX5" fmla="*/ 0 w 41224"/>
                  <a:gd name="connsiteY5" fmla="*/ 192380 h 192379"/>
                  <a:gd name="connsiteX6" fmla="*/ 0 w 41224"/>
                  <a:gd name="connsiteY6" fmla="*/ 24047 h 19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24" h="192379">
                    <a:moveTo>
                      <a:pt x="0" y="24047"/>
                    </a:moveTo>
                    <a:cubicBezTo>
                      <a:pt x="6871" y="20612"/>
                      <a:pt x="13741" y="17177"/>
                      <a:pt x="20612" y="13741"/>
                    </a:cubicBezTo>
                    <a:cubicBezTo>
                      <a:pt x="27482" y="10306"/>
                      <a:pt x="34354" y="3436"/>
                      <a:pt x="41225" y="0"/>
                    </a:cubicBezTo>
                    <a:lnTo>
                      <a:pt x="41225" y="168332"/>
                    </a:lnTo>
                    <a:cubicBezTo>
                      <a:pt x="34354" y="171768"/>
                      <a:pt x="27482" y="178638"/>
                      <a:pt x="20612" y="182073"/>
                    </a:cubicBezTo>
                    <a:cubicBezTo>
                      <a:pt x="13741" y="185509"/>
                      <a:pt x="6871" y="188944"/>
                      <a:pt x="0" y="192380"/>
                    </a:cubicBezTo>
                    <a:lnTo>
                      <a:pt x="0" y="24047"/>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499" name="Freeform: Shape 498">
                <a:extLst>
                  <a:ext uri="{FF2B5EF4-FFF2-40B4-BE49-F238E27FC236}">
                    <a16:creationId xmlns:a16="http://schemas.microsoft.com/office/drawing/2014/main" id="{C92A3C91-E5A3-44D7-A9F4-AD70DC6EEC1C}"/>
                  </a:ext>
                </a:extLst>
              </p:cNvPr>
              <p:cNvSpPr/>
              <p:nvPr/>
            </p:nvSpPr>
            <p:spPr>
              <a:xfrm>
                <a:off x="17558017" y="11645836"/>
                <a:ext cx="103060" cy="158026"/>
              </a:xfrm>
              <a:custGeom>
                <a:avLst/>
                <a:gdLst>
                  <a:gd name="connsiteX0" fmla="*/ 41224 w 103060"/>
                  <a:gd name="connsiteY0" fmla="*/ 0 h 158026"/>
                  <a:gd name="connsiteX1" fmla="*/ 103061 w 103060"/>
                  <a:gd name="connsiteY1" fmla="*/ 116802 h 158026"/>
                  <a:gd name="connsiteX2" fmla="*/ 61836 w 103060"/>
                  <a:gd name="connsiteY2" fmla="*/ 158026 h 158026"/>
                  <a:gd name="connsiteX3" fmla="*/ 0 w 103060"/>
                  <a:gd name="connsiteY3" fmla="*/ 41225 h 158026"/>
                  <a:gd name="connsiteX4" fmla="*/ 41224 w 103060"/>
                  <a:gd name="connsiteY4" fmla="*/ 0 h 158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60" h="158026">
                    <a:moveTo>
                      <a:pt x="41224" y="0"/>
                    </a:moveTo>
                    <a:lnTo>
                      <a:pt x="103061" y="116802"/>
                    </a:lnTo>
                    <a:cubicBezTo>
                      <a:pt x="89318" y="130543"/>
                      <a:pt x="75577" y="144285"/>
                      <a:pt x="61836" y="158026"/>
                    </a:cubicBezTo>
                    <a:lnTo>
                      <a:pt x="0" y="41225"/>
                    </a:lnTo>
                    <a:cubicBezTo>
                      <a:pt x="13741" y="27482"/>
                      <a:pt x="27482" y="13741"/>
                      <a:pt x="41224" y="0"/>
                    </a:cubicBez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500" name="Freeform: Shape 499">
                <a:extLst>
                  <a:ext uri="{FF2B5EF4-FFF2-40B4-BE49-F238E27FC236}">
                    <a16:creationId xmlns:a16="http://schemas.microsoft.com/office/drawing/2014/main" id="{8561BB7C-2003-4395-8DA4-D2410EEFD084}"/>
                  </a:ext>
                </a:extLst>
              </p:cNvPr>
              <p:cNvSpPr/>
              <p:nvPr/>
            </p:nvSpPr>
            <p:spPr>
              <a:xfrm>
                <a:off x="17750395" y="11419103"/>
                <a:ext cx="158026" cy="85883"/>
              </a:xfrm>
              <a:custGeom>
                <a:avLst/>
                <a:gdLst>
                  <a:gd name="connsiteX0" fmla="*/ 37789 w 158026"/>
                  <a:gd name="connsiteY0" fmla="*/ 0 h 85883"/>
                  <a:gd name="connsiteX1" fmla="*/ 158026 w 158026"/>
                  <a:gd name="connsiteY1" fmla="*/ 34354 h 85883"/>
                  <a:gd name="connsiteX2" fmla="*/ 123673 w 158026"/>
                  <a:gd name="connsiteY2" fmla="*/ 85884 h 85883"/>
                  <a:gd name="connsiteX3" fmla="*/ 0 w 158026"/>
                  <a:gd name="connsiteY3" fmla="*/ 51530 h 85883"/>
                  <a:gd name="connsiteX4" fmla="*/ 37789 w 158026"/>
                  <a:gd name="connsiteY4" fmla="*/ 0 h 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26" h="85883">
                    <a:moveTo>
                      <a:pt x="37789" y="0"/>
                    </a:moveTo>
                    <a:lnTo>
                      <a:pt x="158026" y="34354"/>
                    </a:lnTo>
                    <a:cubicBezTo>
                      <a:pt x="147721" y="51530"/>
                      <a:pt x="133979" y="72143"/>
                      <a:pt x="123673" y="85884"/>
                    </a:cubicBezTo>
                    <a:lnTo>
                      <a:pt x="0" y="51530"/>
                    </a:lnTo>
                    <a:cubicBezTo>
                      <a:pt x="13742" y="34354"/>
                      <a:pt x="24048" y="17177"/>
                      <a:pt x="37789" y="0"/>
                    </a:cubicBez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501" name="Freeform: Shape 500">
                <a:extLst>
                  <a:ext uri="{FF2B5EF4-FFF2-40B4-BE49-F238E27FC236}">
                    <a16:creationId xmlns:a16="http://schemas.microsoft.com/office/drawing/2014/main" id="{C7BDEEE6-A47C-41FD-A48B-2D2D24B3D0C9}"/>
                  </a:ext>
                </a:extLst>
              </p:cNvPr>
              <p:cNvSpPr/>
              <p:nvPr/>
            </p:nvSpPr>
            <p:spPr>
              <a:xfrm>
                <a:off x="17101114" y="11893182"/>
                <a:ext cx="103060" cy="195814"/>
              </a:xfrm>
              <a:custGeom>
                <a:avLst/>
                <a:gdLst>
                  <a:gd name="connsiteX0" fmla="*/ 61837 w 103060"/>
                  <a:gd name="connsiteY0" fmla="*/ 6870 h 195814"/>
                  <a:gd name="connsiteX1" fmla="*/ 103061 w 103060"/>
                  <a:gd name="connsiteY1" fmla="*/ 0 h 195814"/>
                  <a:gd name="connsiteX2" fmla="*/ 41225 w 103060"/>
                  <a:gd name="connsiteY2" fmla="*/ 188944 h 195814"/>
                  <a:gd name="connsiteX3" fmla="*/ 0 w 103060"/>
                  <a:gd name="connsiteY3" fmla="*/ 195814 h 195814"/>
                  <a:gd name="connsiteX4" fmla="*/ 61837 w 103060"/>
                  <a:gd name="connsiteY4" fmla="*/ 6870 h 19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060" h="195814">
                    <a:moveTo>
                      <a:pt x="61837" y="6870"/>
                    </a:moveTo>
                    <a:cubicBezTo>
                      <a:pt x="75578" y="3435"/>
                      <a:pt x="89319" y="3435"/>
                      <a:pt x="103061" y="0"/>
                    </a:cubicBezTo>
                    <a:lnTo>
                      <a:pt x="41225" y="188944"/>
                    </a:lnTo>
                    <a:cubicBezTo>
                      <a:pt x="27483" y="192379"/>
                      <a:pt x="13741" y="195814"/>
                      <a:pt x="0" y="195814"/>
                    </a:cubicBezTo>
                    <a:lnTo>
                      <a:pt x="61837" y="6870"/>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502" name="Freeform: Shape 501">
                <a:extLst>
                  <a:ext uri="{FF2B5EF4-FFF2-40B4-BE49-F238E27FC236}">
                    <a16:creationId xmlns:a16="http://schemas.microsoft.com/office/drawing/2014/main" id="{A8841F32-EDFE-432B-8EDA-A62B0494A52D}"/>
                  </a:ext>
                </a:extLst>
              </p:cNvPr>
              <p:cNvSpPr/>
              <p:nvPr/>
            </p:nvSpPr>
            <p:spPr>
              <a:xfrm>
                <a:off x="16857204" y="11886311"/>
                <a:ext cx="158026" cy="185508"/>
              </a:xfrm>
              <a:custGeom>
                <a:avLst/>
                <a:gdLst>
                  <a:gd name="connsiteX0" fmla="*/ 120237 w 158026"/>
                  <a:gd name="connsiteY0" fmla="*/ 0 h 185508"/>
                  <a:gd name="connsiteX1" fmla="*/ 158026 w 158026"/>
                  <a:gd name="connsiteY1" fmla="*/ 10306 h 185508"/>
                  <a:gd name="connsiteX2" fmla="*/ 34354 w 158026"/>
                  <a:gd name="connsiteY2" fmla="*/ 185509 h 185508"/>
                  <a:gd name="connsiteX3" fmla="*/ 0 w 158026"/>
                  <a:gd name="connsiteY3" fmla="*/ 171768 h 185508"/>
                  <a:gd name="connsiteX4" fmla="*/ 120237 w 158026"/>
                  <a:gd name="connsiteY4" fmla="*/ 0 h 185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26" h="185508">
                    <a:moveTo>
                      <a:pt x="120237" y="0"/>
                    </a:moveTo>
                    <a:cubicBezTo>
                      <a:pt x="133979" y="3436"/>
                      <a:pt x="144285" y="6871"/>
                      <a:pt x="158026" y="10306"/>
                    </a:cubicBezTo>
                    <a:lnTo>
                      <a:pt x="34354" y="185509"/>
                    </a:lnTo>
                    <a:cubicBezTo>
                      <a:pt x="24048" y="182073"/>
                      <a:pt x="10307" y="178639"/>
                      <a:pt x="0" y="171768"/>
                    </a:cubicBezTo>
                    <a:lnTo>
                      <a:pt x="120237" y="0"/>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sp>
          <p:nvSpPr>
            <p:cNvPr id="503" name="Freeform: Shape 502">
              <a:extLst>
                <a:ext uri="{FF2B5EF4-FFF2-40B4-BE49-F238E27FC236}">
                  <a16:creationId xmlns:a16="http://schemas.microsoft.com/office/drawing/2014/main" id="{6AC8B9C1-2333-494C-8822-1B2F6DA584B1}"/>
                </a:ext>
              </a:extLst>
            </p:cNvPr>
            <p:cNvSpPr/>
            <p:nvPr/>
          </p:nvSpPr>
          <p:spPr>
            <a:xfrm>
              <a:off x="19752232" y="10015204"/>
              <a:ext cx="1580444" cy="2721112"/>
            </a:xfrm>
            <a:custGeom>
              <a:avLst/>
              <a:gdLst>
                <a:gd name="connsiteX0" fmla="*/ 6871 w 1580261"/>
                <a:gd name="connsiteY0" fmla="*/ 0 h 2720797"/>
                <a:gd name="connsiteX1" fmla="*/ 0 w 1580261"/>
                <a:gd name="connsiteY1" fmla="*/ 1810430 h 2720797"/>
                <a:gd name="connsiteX2" fmla="*/ 1576827 w 1580261"/>
                <a:gd name="connsiteY2" fmla="*/ 2720798 h 2720797"/>
                <a:gd name="connsiteX3" fmla="*/ 1580261 w 1580261"/>
                <a:gd name="connsiteY3" fmla="*/ 910368 h 2720797"/>
              </a:gdLst>
              <a:ahLst/>
              <a:cxnLst>
                <a:cxn ang="0">
                  <a:pos x="connsiteX0" y="connsiteY0"/>
                </a:cxn>
                <a:cxn ang="0">
                  <a:pos x="connsiteX1" y="connsiteY1"/>
                </a:cxn>
                <a:cxn ang="0">
                  <a:pos x="connsiteX2" y="connsiteY2"/>
                </a:cxn>
                <a:cxn ang="0">
                  <a:pos x="connsiteX3" y="connsiteY3"/>
                </a:cxn>
              </a:cxnLst>
              <a:rect l="l" t="t" r="r" b="b"/>
              <a:pathLst>
                <a:path w="1580261" h="2720797">
                  <a:moveTo>
                    <a:pt x="6871" y="0"/>
                  </a:moveTo>
                  <a:lnTo>
                    <a:pt x="0" y="1810430"/>
                  </a:lnTo>
                  <a:lnTo>
                    <a:pt x="1576827" y="2720798"/>
                  </a:lnTo>
                  <a:lnTo>
                    <a:pt x="1580261" y="910368"/>
                  </a:lnTo>
                  <a:close/>
                </a:path>
              </a:pathLst>
            </a:custGeom>
            <a:solidFill>
              <a:srgbClr val="3658AD"/>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nvGrpSpPr>
            <p:cNvPr id="505" name="Graphic 3">
              <a:extLst>
                <a:ext uri="{FF2B5EF4-FFF2-40B4-BE49-F238E27FC236}">
                  <a16:creationId xmlns:a16="http://schemas.microsoft.com/office/drawing/2014/main" id="{A5BD7BAD-53FB-4276-BA5D-BF4E1B13D6C3}"/>
                </a:ext>
              </a:extLst>
            </p:cNvPr>
            <p:cNvGrpSpPr/>
            <p:nvPr/>
          </p:nvGrpSpPr>
          <p:grpSpPr>
            <a:xfrm>
              <a:off x="19975555" y="10636260"/>
              <a:ext cx="1137232" cy="1481621"/>
              <a:chOff x="19973067" y="10635029"/>
              <a:chExt cx="1137100" cy="1481450"/>
            </a:xfrm>
            <a:solidFill>
              <a:srgbClr val="FFFFFF"/>
            </a:solidFill>
          </p:grpSpPr>
          <p:sp>
            <p:nvSpPr>
              <p:cNvPr id="506" name="Freeform: Shape 505">
                <a:extLst>
                  <a:ext uri="{FF2B5EF4-FFF2-40B4-BE49-F238E27FC236}">
                    <a16:creationId xmlns:a16="http://schemas.microsoft.com/office/drawing/2014/main" id="{E44D75A6-B8AD-4D26-A52B-FE8942CFE3FE}"/>
                  </a:ext>
                </a:extLst>
              </p:cNvPr>
              <p:cNvSpPr/>
              <p:nvPr/>
            </p:nvSpPr>
            <p:spPr>
              <a:xfrm>
                <a:off x="20800986" y="11766073"/>
                <a:ext cx="154590" cy="264522"/>
              </a:xfrm>
              <a:custGeom>
                <a:avLst/>
                <a:gdLst>
                  <a:gd name="connsiteX0" fmla="*/ 154591 w 154590"/>
                  <a:gd name="connsiteY0" fmla="*/ 89319 h 264522"/>
                  <a:gd name="connsiteX1" fmla="*/ 0 w 154590"/>
                  <a:gd name="connsiteY1" fmla="*/ 0 h 264522"/>
                  <a:gd name="connsiteX2" fmla="*/ 0 w 154590"/>
                  <a:gd name="connsiteY2" fmla="*/ 175203 h 264522"/>
                  <a:gd name="connsiteX3" fmla="*/ 154591 w 154590"/>
                  <a:gd name="connsiteY3" fmla="*/ 264522 h 264522"/>
                </a:gdLst>
                <a:ahLst/>
                <a:cxnLst>
                  <a:cxn ang="0">
                    <a:pos x="connsiteX0" y="connsiteY0"/>
                  </a:cxn>
                  <a:cxn ang="0">
                    <a:pos x="connsiteX1" y="connsiteY1"/>
                  </a:cxn>
                  <a:cxn ang="0">
                    <a:pos x="connsiteX2" y="connsiteY2"/>
                  </a:cxn>
                  <a:cxn ang="0">
                    <a:pos x="connsiteX3" y="connsiteY3"/>
                  </a:cxn>
                </a:cxnLst>
                <a:rect l="l" t="t" r="r" b="b"/>
                <a:pathLst>
                  <a:path w="154590" h="264522">
                    <a:moveTo>
                      <a:pt x="154591" y="89319"/>
                    </a:moveTo>
                    <a:lnTo>
                      <a:pt x="0" y="0"/>
                    </a:lnTo>
                    <a:lnTo>
                      <a:pt x="0" y="175203"/>
                    </a:lnTo>
                    <a:lnTo>
                      <a:pt x="154591" y="264522"/>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507" name="Freeform: Shape 506">
                <a:extLst>
                  <a:ext uri="{FF2B5EF4-FFF2-40B4-BE49-F238E27FC236}">
                    <a16:creationId xmlns:a16="http://schemas.microsoft.com/office/drawing/2014/main" id="{8DD912EB-3540-4B6E-A438-E687A25CBF50}"/>
                  </a:ext>
                </a:extLst>
              </p:cNvPr>
              <p:cNvSpPr/>
              <p:nvPr/>
            </p:nvSpPr>
            <p:spPr>
              <a:xfrm>
                <a:off x="20804422" y="11068698"/>
                <a:ext cx="154590" cy="264521"/>
              </a:xfrm>
              <a:custGeom>
                <a:avLst/>
                <a:gdLst>
                  <a:gd name="connsiteX0" fmla="*/ 154591 w 154590"/>
                  <a:gd name="connsiteY0" fmla="*/ 89318 h 264521"/>
                  <a:gd name="connsiteX1" fmla="*/ 0 w 154590"/>
                  <a:gd name="connsiteY1" fmla="*/ 0 h 264521"/>
                  <a:gd name="connsiteX2" fmla="*/ 0 w 154590"/>
                  <a:gd name="connsiteY2" fmla="*/ 175202 h 264521"/>
                  <a:gd name="connsiteX3" fmla="*/ 151154 w 154590"/>
                  <a:gd name="connsiteY3" fmla="*/ 264521 h 264521"/>
                </a:gdLst>
                <a:ahLst/>
                <a:cxnLst>
                  <a:cxn ang="0">
                    <a:pos x="connsiteX0" y="connsiteY0"/>
                  </a:cxn>
                  <a:cxn ang="0">
                    <a:pos x="connsiteX1" y="connsiteY1"/>
                  </a:cxn>
                  <a:cxn ang="0">
                    <a:pos x="connsiteX2" y="connsiteY2"/>
                  </a:cxn>
                  <a:cxn ang="0">
                    <a:pos x="connsiteX3" y="connsiteY3"/>
                  </a:cxn>
                </a:cxnLst>
                <a:rect l="l" t="t" r="r" b="b"/>
                <a:pathLst>
                  <a:path w="154590" h="264521">
                    <a:moveTo>
                      <a:pt x="154591" y="89318"/>
                    </a:moveTo>
                    <a:lnTo>
                      <a:pt x="0" y="0"/>
                    </a:lnTo>
                    <a:lnTo>
                      <a:pt x="0" y="175202"/>
                    </a:lnTo>
                    <a:lnTo>
                      <a:pt x="151154" y="264521"/>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508" name="Freeform: Shape 507">
                <a:extLst>
                  <a:ext uri="{FF2B5EF4-FFF2-40B4-BE49-F238E27FC236}">
                    <a16:creationId xmlns:a16="http://schemas.microsoft.com/office/drawing/2014/main" id="{75805001-DD4A-40F1-B625-0053E23613CA}"/>
                  </a:ext>
                </a:extLst>
              </p:cNvPr>
              <p:cNvSpPr/>
              <p:nvPr/>
            </p:nvSpPr>
            <p:spPr>
              <a:xfrm>
                <a:off x="20649832" y="11154581"/>
                <a:ext cx="460335" cy="790130"/>
              </a:xfrm>
              <a:custGeom>
                <a:avLst/>
                <a:gdLst>
                  <a:gd name="connsiteX0" fmla="*/ 460336 w 460335"/>
                  <a:gd name="connsiteY0" fmla="*/ 267957 h 790130"/>
                  <a:gd name="connsiteX1" fmla="*/ 305745 w 460335"/>
                  <a:gd name="connsiteY1" fmla="*/ 178638 h 790130"/>
                  <a:gd name="connsiteX2" fmla="*/ 305745 w 460335"/>
                  <a:gd name="connsiteY2" fmla="*/ 353841 h 790130"/>
                  <a:gd name="connsiteX3" fmla="*/ 154591 w 460335"/>
                  <a:gd name="connsiteY3" fmla="*/ 264521 h 790130"/>
                  <a:gd name="connsiteX4" fmla="*/ 154591 w 460335"/>
                  <a:gd name="connsiteY4" fmla="*/ 89318 h 790130"/>
                  <a:gd name="connsiteX5" fmla="*/ 0 w 460335"/>
                  <a:gd name="connsiteY5" fmla="*/ 0 h 790130"/>
                  <a:gd name="connsiteX6" fmla="*/ 0 w 460335"/>
                  <a:gd name="connsiteY6" fmla="*/ 175202 h 790130"/>
                  <a:gd name="connsiteX7" fmla="*/ 0 w 460335"/>
                  <a:gd name="connsiteY7" fmla="*/ 350405 h 790130"/>
                  <a:gd name="connsiteX8" fmla="*/ 0 w 460335"/>
                  <a:gd name="connsiteY8" fmla="*/ 525608 h 790130"/>
                  <a:gd name="connsiteX9" fmla="*/ 151154 w 460335"/>
                  <a:gd name="connsiteY9" fmla="*/ 611492 h 790130"/>
                  <a:gd name="connsiteX10" fmla="*/ 154591 w 460335"/>
                  <a:gd name="connsiteY10" fmla="*/ 439724 h 790130"/>
                  <a:gd name="connsiteX11" fmla="*/ 305745 w 460335"/>
                  <a:gd name="connsiteY11" fmla="*/ 525608 h 790130"/>
                  <a:gd name="connsiteX12" fmla="*/ 305745 w 460335"/>
                  <a:gd name="connsiteY12" fmla="*/ 700811 h 790130"/>
                  <a:gd name="connsiteX13" fmla="*/ 460336 w 460335"/>
                  <a:gd name="connsiteY13" fmla="*/ 790131 h 790130"/>
                  <a:gd name="connsiteX14" fmla="*/ 460336 w 460335"/>
                  <a:gd name="connsiteY14" fmla="*/ 614927 h 790130"/>
                  <a:gd name="connsiteX15" fmla="*/ 460336 w 460335"/>
                  <a:gd name="connsiteY15" fmla="*/ 439724 h 79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0335" h="790130">
                    <a:moveTo>
                      <a:pt x="460336" y="267957"/>
                    </a:moveTo>
                    <a:lnTo>
                      <a:pt x="305745" y="178638"/>
                    </a:lnTo>
                    <a:lnTo>
                      <a:pt x="305745" y="353841"/>
                    </a:lnTo>
                    <a:lnTo>
                      <a:pt x="154591" y="264521"/>
                    </a:lnTo>
                    <a:lnTo>
                      <a:pt x="154591" y="89318"/>
                    </a:lnTo>
                    <a:lnTo>
                      <a:pt x="0" y="0"/>
                    </a:lnTo>
                    <a:lnTo>
                      <a:pt x="0" y="175202"/>
                    </a:lnTo>
                    <a:lnTo>
                      <a:pt x="0" y="350405"/>
                    </a:lnTo>
                    <a:lnTo>
                      <a:pt x="0" y="525608"/>
                    </a:lnTo>
                    <a:lnTo>
                      <a:pt x="151154" y="611492"/>
                    </a:lnTo>
                    <a:lnTo>
                      <a:pt x="154591" y="439724"/>
                    </a:lnTo>
                    <a:lnTo>
                      <a:pt x="305745" y="525608"/>
                    </a:lnTo>
                    <a:lnTo>
                      <a:pt x="305745" y="700811"/>
                    </a:lnTo>
                    <a:lnTo>
                      <a:pt x="460336" y="790131"/>
                    </a:lnTo>
                    <a:lnTo>
                      <a:pt x="460336" y="614927"/>
                    </a:lnTo>
                    <a:lnTo>
                      <a:pt x="460336" y="439724"/>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509" name="Freeform: Shape 508">
                <a:extLst>
                  <a:ext uri="{FF2B5EF4-FFF2-40B4-BE49-F238E27FC236}">
                    <a16:creationId xmlns:a16="http://schemas.microsoft.com/office/drawing/2014/main" id="{4756A1AE-75F4-4ED3-BD27-E40A5A7CF950}"/>
                  </a:ext>
                </a:extLst>
              </p:cNvPr>
              <p:cNvSpPr/>
              <p:nvPr/>
            </p:nvSpPr>
            <p:spPr>
              <a:xfrm>
                <a:off x="20649832" y="11855393"/>
                <a:ext cx="151154" cy="261086"/>
              </a:xfrm>
              <a:custGeom>
                <a:avLst/>
                <a:gdLst>
                  <a:gd name="connsiteX0" fmla="*/ 151154 w 151154"/>
                  <a:gd name="connsiteY0" fmla="*/ 85884 h 261086"/>
                  <a:gd name="connsiteX1" fmla="*/ 0 w 151154"/>
                  <a:gd name="connsiteY1" fmla="*/ 0 h 261086"/>
                  <a:gd name="connsiteX2" fmla="*/ 0 w 151154"/>
                  <a:gd name="connsiteY2" fmla="*/ 171768 h 261086"/>
                  <a:gd name="connsiteX3" fmla="*/ 151154 w 151154"/>
                  <a:gd name="connsiteY3" fmla="*/ 261087 h 261086"/>
                </a:gdLst>
                <a:ahLst/>
                <a:cxnLst>
                  <a:cxn ang="0">
                    <a:pos x="connsiteX0" y="connsiteY0"/>
                  </a:cxn>
                  <a:cxn ang="0">
                    <a:pos x="connsiteX1" y="connsiteY1"/>
                  </a:cxn>
                  <a:cxn ang="0">
                    <a:pos x="connsiteX2" y="connsiteY2"/>
                  </a:cxn>
                  <a:cxn ang="0">
                    <a:pos x="connsiteX3" y="connsiteY3"/>
                  </a:cxn>
                </a:cxnLst>
                <a:rect l="l" t="t" r="r" b="b"/>
                <a:pathLst>
                  <a:path w="151154" h="261086">
                    <a:moveTo>
                      <a:pt x="151154" y="85884"/>
                    </a:moveTo>
                    <a:lnTo>
                      <a:pt x="0" y="0"/>
                    </a:lnTo>
                    <a:lnTo>
                      <a:pt x="0" y="171768"/>
                    </a:lnTo>
                    <a:lnTo>
                      <a:pt x="151154" y="261087"/>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510" name="Freeform: Shape 509">
                <a:extLst>
                  <a:ext uri="{FF2B5EF4-FFF2-40B4-BE49-F238E27FC236}">
                    <a16:creationId xmlns:a16="http://schemas.microsoft.com/office/drawing/2014/main" id="{D33653DE-319B-40B6-BB16-D92D432930AF}"/>
                  </a:ext>
                </a:extLst>
              </p:cNvPr>
              <p:cNvSpPr/>
              <p:nvPr/>
            </p:nvSpPr>
            <p:spPr>
              <a:xfrm>
                <a:off x="20653266" y="10807611"/>
                <a:ext cx="151156" cy="261086"/>
              </a:xfrm>
              <a:custGeom>
                <a:avLst/>
                <a:gdLst>
                  <a:gd name="connsiteX0" fmla="*/ 151156 w 151156"/>
                  <a:gd name="connsiteY0" fmla="*/ 89319 h 261086"/>
                  <a:gd name="connsiteX1" fmla="*/ 0 w 151156"/>
                  <a:gd name="connsiteY1" fmla="*/ 0 h 261086"/>
                  <a:gd name="connsiteX2" fmla="*/ 0 w 151156"/>
                  <a:gd name="connsiteY2" fmla="*/ 175203 h 261086"/>
                  <a:gd name="connsiteX3" fmla="*/ 151156 w 151156"/>
                  <a:gd name="connsiteY3" fmla="*/ 261087 h 261086"/>
                </a:gdLst>
                <a:ahLst/>
                <a:cxnLst>
                  <a:cxn ang="0">
                    <a:pos x="connsiteX0" y="connsiteY0"/>
                  </a:cxn>
                  <a:cxn ang="0">
                    <a:pos x="connsiteX1" y="connsiteY1"/>
                  </a:cxn>
                  <a:cxn ang="0">
                    <a:pos x="connsiteX2" y="connsiteY2"/>
                  </a:cxn>
                  <a:cxn ang="0">
                    <a:pos x="connsiteX3" y="connsiteY3"/>
                  </a:cxn>
                </a:cxnLst>
                <a:rect l="l" t="t" r="r" b="b"/>
                <a:pathLst>
                  <a:path w="151156" h="261086">
                    <a:moveTo>
                      <a:pt x="151156" y="89319"/>
                    </a:moveTo>
                    <a:lnTo>
                      <a:pt x="0" y="0"/>
                    </a:lnTo>
                    <a:lnTo>
                      <a:pt x="0" y="175203"/>
                    </a:lnTo>
                    <a:lnTo>
                      <a:pt x="151156" y="261087"/>
                    </a:ln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511" name="Freeform: Shape 510">
                <a:extLst>
                  <a:ext uri="{FF2B5EF4-FFF2-40B4-BE49-F238E27FC236}">
                    <a16:creationId xmlns:a16="http://schemas.microsoft.com/office/drawing/2014/main" id="{EBF6DE33-B90D-4A1E-9BD0-5A230E16C203}"/>
                  </a:ext>
                </a:extLst>
              </p:cNvPr>
              <p:cNvSpPr/>
              <p:nvPr/>
            </p:nvSpPr>
            <p:spPr>
              <a:xfrm>
                <a:off x="19973067" y="10635029"/>
                <a:ext cx="611491" cy="1265837"/>
              </a:xfrm>
              <a:custGeom>
                <a:avLst/>
                <a:gdLst>
                  <a:gd name="connsiteX0" fmla="*/ 422548 w 611491"/>
                  <a:gd name="connsiteY0" fmla="*/ 24861 h 1265837"/>
                  <a:gd name="connsiteX1" fmla="*/ 233603 w 611491"/>
                  <a:gd name="connsiteY1" fmla="*/ 131358 h 1265837"/>
                  <a:gd name="connsiteX2" fmla="*/ 240475 w 611491"/>
                  <a:gd name="connsiteY2" fmla="*/ 186323 h 1265837"/>
                  <a:gd name="connsiteX3" fmla="*/ 0 w 611491"/>
                  <a:gd name="connsiteY3" fmla="*/ 389009 h 1265837"/>
                  <a:gd name="connsiteX4" fmla="*/ 240475 w 611491"/>
                  <a:gd name="connsiteY4" fmla="*/ 869958 h 1265837"/>
                  <a:gd name="connsiteX5" fmla="*/ 233603 w 611491"/>
                  <a:gd name="connsiteY5" fmla="*/ 918053 h 1265837"/>
                  <a:gd name="connsiteX6" fmla="*/ 422548 w 611491"/>
                  <a:gd name="connsiteY6" fmla="*/ 1240976 h 1265837"/>
                  <a:gd name="connsiteX7" fmla="*/ 611492 w 611491"/>
                  <a:gd name="connsiteY7" fmla="*/ 1134480 h 1265837"/>
                  <a:gd name="connsiteX8" fmla="*/ 611492 w 611491"/>
                  <a:gd name="connsiteY8" fmla="*/ 959277 h 1265837"/>
                  <a:gd name="connsiteX9" fmla="*/ 611492 w 611491"/>
                  <a:gd name="connsiteY9" fmla="*/ 955842 h 1265837"/>
                  <a:gd name="connsiteX10" fmla="*/ 611492 w 611491"/>
                  <a:gd name="connsiteY10" fmla="*/ 890570 h 1265837"/>
                  <a:gd name="connsiteX11" fmla="*/ 611492 w 611491"/>
                  <a:gd name="connsiteY11" fmla="*/ 739415 h 1265837"/>
                  <a:gd name="connsiteX12" fmla="*/ 611492 w 611491"/>
                  <a:gd name="connsiteY12" fmla="*/ 344350 h 1265837"/>
                  <a:gd name="connsiteX13" fmla="*/ 422548 w 611491"/>
                  <a:gd name="connsiteY13" fmla="*/ 24861 h 126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1491" h="1265837">
                    <a:moveTo>
                      <a:pt x="422548" y="24861"/>
                    </a:moveTo>
                    <a:cubicBezTo>
                      <a:pt x="319487" y="-33539"/>
                      <a:pt x="233603" y="14556"/>
                      <a:pt x="233603" y="131358"/>
                    </a:cubicBezTo>
                    <a:cubicBezTo>
                      <a:pt x="233603" y="148534"/>
                      <a:pt x="237040" y="165711"/>
                      <a:pt x="240475" y="186323"/>
                    </a:cubicBezTo>
                    <a:cubicBezTo>
                      <a:pt x="103061" y="141664"/>
                      <a:pt x="0" y="220677"/>
                      <a:pt x="0" y="389009"/>
                    </a:cubicBezTo>
                    <a:cubicBezTo>
                      <a:pt x="0" y="557341"/>
                      <a:pt x="103061" y="756592"/>
                      <a:pt x="240475" y="869958"/>
                    </a:cubicBezTo>
                    <a:cubicBezTo>
                      <a:pt x="237040" y="883699"/>
                      <a:pt x="233603" y="900876"/>
                      <a:pt x="233603" y="918053"/>
                    </a:cubicBezTo>
                    <a:cubicBezTo>
                      <a:pt x="233603" y="1038290"/>
                      <a:pt x="316053" y="1182575"/>
                      <a:pt x="422548" y="1240976"/>
                    </a:cubicBezTo>
                    <a:cubicBezTo>
                      <a:pt x="525608" y="1299377"/>
                      <a:pt x="611492" y="1251282"/>
                      <a:pt x="611492" y="1134480"/>
                    </a:cubicBezTo>
                    <a:cubicBezTo>
                      <a:pt x="611492" y="1134480"/>
                      <a:pt x="611492" y="976454"/>
                      <a:pt x="611492" y="959277"/>
                    </a:cubicBezTo>
                    <a:lnTo>
                      <a:pt x="611492" y="955842"/>
                    </a:lnTo>
                    <a:lnTo>
                      <a:pt x="611492" y="890570"/>
                    </a:lnTo>
                    <a:lnTo>
                      <a:pt x="611492" y="739415"/>
                    </a:lnTo>
                    <a:lnTo>
                      <a:pt x="611492" y="344350"/>
                    </a:lnTo>
                    <a:cubicBezTo>
                      <a:pt x="611492" y="230982"/>
                      <a:pt x="529045" y="83263"/>
                      <a:pt x="422548" y="24861"/>
                    </a:cubicBezTo>
                    <a:close/>
                  </a:path>
                </a:pathLst>
              </a:custGeom>
              <a:solidFill>
                <a:srgbClr val="FFFF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grpSp>
          <p:nvGrpSpPr>
            <p:cNvPr id="512" name="Graphic 3">
              <a:extLst>
                <a:ext uri="{FF2B5EF4-FFF2-40B4-BE49-F238E27FC236}">
                  <a16:creationId xmlns:a16="http://schemas.microsoft.com/office/drawing/2014/main" id="{A5BD7BAD-53FB-4276-BA5D-BF4E1B13D6C3}"/>
                </a:ext>
              </a:extLst>
            </p:cNvPr>
            <p:cNvGrpSpPr/>
            <p:nvPr/>
          </p:nvGrpSpPr>
          <p:grpSpPr>
            <a:xfrm>
              <a:off x="19003239" y="2528710"/>
              <a:ext cx="2587117" cy="2161083"/>
              <a:chOff x="19000864" y="2528417"/>
              <a:chExt cx="2586818" cy="2160833"/>
            </a:xfrm>
            <a:solidFill>
              <a:srgbClr val="000000"/>
            </a:solidFill>
          </p:grpSpPr>
          <p:sp>
            <p:nvSpPr>
              <p:cNvPr id="513" name="Freeform: Shape 512">
                <a:extLst>
                  <a:ext uri="{FF2B5EF4-FFF2-40B4-BE49-F238E27FC236}">
                    <a16:creationId xmlns:a16="http://schemas.microsoft.com/office/drawing/2014/main" id="{1856F07A-F9DA-4B97-8288-AB115AFEC03D}"/>
                  </a:ext>
                </a:extLst>
              </p:cNvPr>
              <p:cNvSpPr/>
              <p:nvPr/>
            </p:nvSpPr>
            <p:spPr>
              <a:xfrm>
                <a:off x="19100489" y="2741409"/>
                <a:ext cx="491255" cy="319487"/>
              </a:xfrm>
              <a:custGeom>
                <a:avLst/>
                <a:gdLst>
                  <a:gd name="connsiteX0" fmla="*/ 470642 w 491255"/>
                  <a:gd name="connsiteY0" fmla="*/ 27483 h 319487"/>
                  <a:gd name="connsiteX1" fmla="*/ 470642 w 491255"/>
                  <a:gd name="connsiteY1" fmla="*/ 27483 h 319487"/>
                  <a:gd name="connsiteX2" fmla="*/ 467208 w 491255"/>
                  <a:gd name="connsiteY2" fmla="*/ 24047 h 319487"/>
                  <a:gd name="connsiteX3" fmla="*/ 453466 w 491255"/>
                  <a:gd name="connsiteY3" fmla="*/ 17177 h 319487"/>
                  <a:gd name="connsiteX4" fmla="*/ 439725 w 491255"/>
                  <a:gd name="connsiteY4" fmla="*/ 10306 h 319487"/>
                  <a:gd name="connsiteX5" fmla="*/ 436289 w 491255"/>
                  <a:gd name="connsiteY5" fmla="*/ 10306 h 319487"/>
                  <a:gd name="connsiteX6" fmla="*/ 432854 w 491255"/>
                  <a:gd name="connsiteY6" fmla="*/ 10306 h 319487"/>
                  <a:gd name="connsiteX7" fmla="*/ 422549 w 491255"/>
                  <a:gd name="connsiteY7" fmla="*/ 6871 h 319487"/>
                  <a:gd name="connsiteX8" fmla="*/ 408806 w 491255"/>
                  <a:gd name="connsiteY8" fmla="*/ 3435 h 319487"/>
                  <a:gd name="connsiteX9" fmla="*/ 401935 w 491255"/>
                  <a:gd name="connsiteY9" fmla="*/ 3435 h 319487"/>
                  <a:gd name="connsiteX10" fmla="*/ 398501 w 491255"/>
                  <a:gd name="connsiteY10" fmla="*/ 3435 h 319487"/>
                  <a:gd name="connsiteX11" fmla="*/ 395064 w 491255"/>
                  <a:gd name="connsiteY11" fmla="*/ 3435 h 319487"/>
                  <a:gd name="connsiteX12" fmla="*/ 377887 w 491255"/>
                  <a:gd name="connsiteY12" fmla="*/ 0 h 319487"/>
                  <a:gd name="connsiteX13" fmla="*/ 367582 w 491255"/>
                  <a:gd name="connsiteY13" fmla="*/ 0 h 319487"/>
                  <a:gd name="connsiteX14" fmla="*/ 364147 w 491255"/>
                  <a:gd name="connsiteY14" fmla="*/ 0 h 319487"/>
                  <a:gd name="connsiteX15" fmla="*/ 360712 w 491255"/>
                  <a:gd name="connsiteY15" fmla="*/ 0 h 319487"/>
                  <a:gd name="connsiteX16" fmla="*/ 343535 w 491255"/>
                  <a:gd name="connsiteY16" fmla="*/ 0 h 319487"/>
                  <a:gd name="connsiteX17" fmla="*/ 336664 w 491255"/>
                  <a:gd name="connsiteY17" fmla="*/ 0 h 319487"/>
                  <a:gd name="connsiteX18" fmla="*/ 329794 w 491255"/>
                  <a:gd name="connsiteY18" fmla="*/ 0 h 319487"/>
                  <a:gd name="connsiteX19" fmla="*/ 322923 w 491255"/>
                  <a:gd name="connsiteY19" fmla="*/ 0 h 319487"/>
                  <a:gd name="connsiteX20" fmla="*/ 302310 w 491255"/>
                  <a:gd name="connsiteY20" fmla="*/ 3435 h 319487"/>
                  <a:gd name="connsiteX21" fmla="*/ 298875 w 491255"/>
                  <a:gd name="connsiteY21" fmla="*/ 3435 h 319487"/>
                  <a:gd name="connsiteX22" fmla="*/ 278264 w 491255"/>
                  <a:gd name="connsiteY22" fmla="*/ 10306 h 319487"/>
                  <a:gd name="connsiteX23" fmla="*/ 250780 w 491255"/>
                  <a:gd name="connsiteY23" fmla="*/ 24047 h 319487"/>
                  <a:gd name="connsiteX24" fmla="*/ 0 w 491255"/>
                  <a:gd name="connsiteY24" fmla="*/ 171768 h 319487"/>
                  <a:gd name="connsiteX25" fmla="*/ 41224 w 491255"/>
                  <a:gd name="connsiteY25" fmla="*/ 154591 h 319487"/>
                  <a:gd name="connsiteX26" fmla="*/ 48095 w 491255"/>
                  <a:gd name="connsiteY26" fmla="*/ 151155 h 319487"/>
                  <a:gd name="connsiteX27" fmla="*/ 51530 w 491255"/>
                  <a:gd name="connsiteY27" fmla="*/ 151155 h 319487"/>
                  <a:gd name="connsiteX28" fmla="*/ 68707 w 491255"/>
                  <a:gd name="connsiteY28" fmla="*/ 147720 h 319487"/>
                  <a:gd name="connsiteX29" fmla="*/ 79013 w 491255"/>
                  <a:gd name="connsiteY29" fmla="*/ 147720 h 319487"/>
                  <a:gd name="connsiteX30" fmla="*/ 99625 w 491255"/>
                  <a:gd name="connsiteY30" fmla="*/ 147720 h 319487"/>
                  <a:gd name="connsiteX31" fmla="*/ 113366 w 491255"/>
                  <a:gd name="connsiteY31" fmla="*/ 147720 h 319487"/>
                  <a:gd name="connsiteX32" fmla="*/ 133978 w 491255"/>
                  <a:gd name="connsiteY32" fmla="*/ 151155 h 319487"/>
                  <a:gd name="connsiteX33" fmla="*/ 147720 w 491255"/>
                  <a:gd name="connsiteY33" fmla="*/ 154591 h 319487"/>
                  <a:gd name="connsiteX34" fmla="*/ 168332 w 491255"/>
                  <a:gd name="connsiteY34" fmla="*/ 161461 h 319487"/>
                  <a:gd name="connsiteX35" fmla="*/ 182073 w 491255"/>
                  <a:gd name="connsiteY35" fmla="*/ 164897 h 319487"/>
                  <a:gd name="connsiteX36" fmla="*/ 206121 w 491255"/>
                  <a:gd name="connsiteY36" fmla="*/ 175203 h 319487"/>
                  <a:gd name="connsiteX37" fmla="*/ 216427 w 491255"/>
                  <a:gd name="connsiteY37" fmla="*/ 178638 h 319487"/>
                  <a:gd name="connsiteX38" fmla="*/ 254216 w 491255"/>
                  <a:gd name="connsiteY38" fmla="*/ 199250 h 319487"/>
                  <a:gd name="connsiteX39" fmla="*/ 292005 w 491255"/>
                  <a:gd name="connsiteY39" fmla="*/ 223298 h 319487"/>
                  <a:gd name="connsiteX40" fmla="*/ 295440 w 491255"/>
                  <a:gd name="connsiteY40" fmla="*/ 226733 h 319487"/>
                  <a:gd name="connsiteX41" fmla="*/ 319487 w 491255"/>
                  <a:gd name="connsiteY41" fmla="*/ 247345 h 319487"/>
                  <a:gd name="connsiteX42" fmla="*/ 398501 w 491255"/>
                  <a:gd name="connsiteY42" fmla="*/ 319487 h 319487"/>
                  <a:gd name="connsiteX43" fmla="*/ 491256 w 491255"/>
                  <a:gd name="connsiteY43" fmla="*/ 48095 h 319487"/>
                  <a:gd name="connsiteX44" fmla="*/ 477513 w 491255"/>
                  <a:gd name="connsiteY44" fmla="*/ 41224 h 319487"/>
                  <a:gd name="connsiteX45" fmla="*/ 470642 w 491255"/>
                  <a:gd name="connsiteY45" fmla="*/ 27483 h 31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1255" h="319487">
                    <a:moveTo>
                      <a:pt x="470642" y="27483"/>
                    </a:moveTo>
                    <a:cubicBezTo>
                      <a:pt x="470642" y="27483"/>
                      <a:pt x="470642" y="27483"/>
                      <a:pt x="470642" y="27483"/>
                    </a:cubicBezTo>
                    <a:cubicBezTo>
                      <a:pt x="467208" y="27483"/>
                      <a:pt x="467208" y="24047"/>
                      <a:pt x="467208" y="24047"/>
                    </a:cubicBezTo>
                    <a:cubicBezTo>
                      <a:pt x="463771" y="20612"/>
                      <a:pt x="456902" y="20612"/>
                      <a:pt x="453466" y="17177"/>
                    </a:cubicBezTo>
                    <a:cubicBezTo>
                      <a:pt x="450031" y="13741"/>
                      <a:pt x="443160" y="13741"/>
                      <a:pt x="439725" y="10306"/>
                    </a:cubicBezTo>
                    <a:cubicBezTo>
                      <a:pt x="439725" y="10306"/>
                      <a:pt x="439725" y="10306"/>
                      <a:pt x="436289" y="10306"/>
                    </a:cubicBezTo>
                    <a:cubicBezTo>
                      <a:pt x="436289" y="10306"/>
                      <a:pt x="436289" y="10306"/>
                      <a:pt x="432854" y="10306"/>
                    </a:cubicBezTo>
                    <a:cubicBezTo>
                      <a:pt x="429418" y="10306"/>
                      <a:pt x="425983" y="6871"/>
                      <a:pt x="422549" y="6871"/>
                    </a:cubicBezTo>
                    <a:cubicBezTo>
                      <a:pt x="419112" y="6871"/>
                      <a:pt x="412241" y="3435"/>
                      <a:pt x="408806" y="3435"/>
                    </a:cubicBezTo>
                    <a:cubicBezTo>
                      <a:pt x="405372" y="3435"/>
                      <a:pt x="405372" y="3435"/>
                      <a:pt x="401935" y="3435"/>
                    </a:cubicBezTo>
                    <a:cubicBezTo>
                      <a:pt x="401935" y="3435"/>
                      <a:pt x="398501" y="3435"/>
                      <a:pt x="398501" y="3435"/>
                    </a:cubicBezTo>
                    <a:cubicBezTo>
                      <a:pt x="398501" y="3435"/>
                      <a:pt x="395064" y="3435"/>
                      <a:pt x="395064" y="3435"/>
                    </a:cubicBezTo>
                    <a:cubicBezTo>
                      <a:pt x="388195" y="3435"/>
                      <a:pt x="384759" y="0"/>
                      <a:pt x="377887" y="0"/>
                    </a:cubicBezTo>
                    <a:cubicBezTo>
                      <a:pt x="374453" y="0"/>
                      <a:pt x="371017" y="0"/>
                      <a:pt x="367582" y="0"/>
                    </a:cubicBezTo>
                    <a:cubicBezTo>
                      <a:pt x="367582" y="0"/>
                      <a:pt x="364147" y="0"/>
                      <a:pt x="364147" y="0"/>
                    </a:cubicBezTo>
                    <a:cubicBezTo>
                      <a:pt x="364147" y="0"/>
                      <a:pt x="360712" y="0"/>
                      <a:pt x="360712" y="0"/>
                    </a:cubicBezTo>
                    <a:cubicBezTo>
                      <a:pt x="353841" y="0"/>
                      <a:pt x="350405" y="0"/>
                      <a:pt x="343535" y="0"/>
                    </a:cubicBezTo>
                    <a:cubicBezTo>
                      <a:pt x="340099" y="0"/>
                      <a:pt x="340099" y="0"/>
                      <a:pt x="336664" y="0"/>
                    </a:cubicBezTo>
                    <a:cubicBezTo>
                      <a:pt x="333228" y="0"/>
                      <a:pt x="333228" y="0"/>
                      <a:pt x="329794" y="0"/>
                    </a:cubicBezTo>
                    <a:cubicBezTo>
                      <a:pt x="326358" y="0"/>
                      <a:pt x="326358" y="0"/>
                      <a:pt x="322923" y="0"/>
                    </a:cubicBezTo>
                    <a:cubicBezTo>
                      <a:pt x="316052" y="0"/>
                      <a:pt x="309182" y="0"/>
                      <a:pt x="302310" y="3435"/>
                    </a:cubicBezTo>
                    <a:cubicBezTo>
                      <a:pt x="298875" y="3435"/>
                      <a:pt x="298875" y="3435"/>
                      <a:pt x="298875" y="3435"/>
                    </a:cubicBezTo>
                    <a:cubicBezTo>
                      <a:pt x="292005" y="3435"/>
                      <a:pt x="285134" y="6871"/>
                      <a:pt x="278264" y="10306"/>
                    </a:cubicBezTo>
                    <a:cubicBezTo>
                      <a:pt x="267957" y="13741"/>
                      <a:pt x="257651" y="17177"/>
                      <a:pt x="250780" y="24047"/>
                    </a:cubicBezTo>
                    <a:lnTo>
                      <a:pt x="0" y="171768"/>
                    </a:lnTo>
                    <a:cubicBezTo>
                      <a:pt x="13741" y="164897"/>
                      <a:pt x="27482" y="158026"/>
                      <a:pt x="41224" y="154591"/>
                    </a:cubicBezTo>
                    <a:cubicBezTo>
                      <a:pt x="44659" y="154591"/>
                      <a:pt x="48095" y="151155"/>
                      <a:pt x="48095" y="151155"/>
                    </a:cubicBezTo>
                    <a:cubicBezTo>
                      <a:pt x="48095" y="151155"/>
                      <a:pt x="51530" y="151155"/>
                      <a:pt x="51530" y="151155"/>
                    </a:cubicBezTo>
                    <a:cubicBezTo>
                      <a:pt x="58400" y="151155"/>
                      <a:pt x="61836" y="151155"/>
                      <a:pt x="68707" y="147720"/>
                    </a:cubicBezTo>
                    <a:cubicBezTo>
                      <a:pt x="72143" y="147720"/>
                      <a:pt x="75577" y="147720"/>
                      <a:pt x="79013" y="147720"/>
                    </a:cubicBezTo>
                    <a:cubicBezTo>
                      <a:pt x="85884" y="147720"/>
                      <a:pt x="92754" y="147720"/>
                      <a:pt x="99625" y="147720"/>
                    </a:cubicBezTo>
                    <a:cubicBezTo>
                      <a:pt x="103061" y="147720"/>
                      <a:pt x="106496" y="147720"/>
                      <a:pt x="113366" y="147720"/>
                    </a:cubicBezTo>
                    <a:cubicBezTo>
                      <a:pt x="120237" y="147720"/>
                      <a:pt x="127107" y="151155"/>
                      <a:pt x="133978" y="151155"/>
                    </a:cubicBezTo>
                    <a:cubicBezTo>
                      <a:pt x="137414" y="151155"/>
                      <a:pt x="144284" y="151155"/>
                      <a:pt x="147720" y="154591"/>
                    </a:cubicBezTo>
                    <a:cubicBezTo>
                      <a:pt x="154591" y="154591"/>
                      <a:pt x="161461" y="158026"/>
                      <a:pt x="168332" y="161461"/>
                    </a:cubicBezTo>
                    <a:cubicBezTo>
                      <a:pt x="171768" y="161461"/>
                      <a:pt x="175203" y="164897"/>
                      <a:pt x="182073" y="164897"/>
                    </a:cubicBezTo>
                    <a:cubicBezTo>
                      <a:pt x="192380" y="168332"/>
                      <a:pt x="199250" y="171768"/>
                      <a:pt x="206121" y="175203"/>
                    </a:cubicBezTo>
                    <a:cubicBezTo>
                      <a:pt x="209557" y="175203"/>
                      <a:pt x="212991" y="178638"/>
                      <a:pt x="216427" y="178638"/>
                    </a:cubicBezTo>
                    <a:cubicBezTo>
                      <a:pt x="230168" y="185509"/>
                      <a:pt x="240475" y="192380"/>
                      <a:pt x="254216" y="199250"/>
                    </a:cubicBezTo>
                    <a:cubicBezTo>
                      <a:pt x="267957" y="206121"/>
                      <a:pt x="278264" y="212992"/>
                      <a:pt x="292005" y="223298"/>
                    </a:cubicBezTo>
                    <a:cubicBezTo>
                      <a:pt x="292005" y="223298"/>
                      <a:pt x="295440" y="223298"/>
                      <a:pt x="295440" y="226733"/>
                    </a:cubicBezTo>
                    <a:cubicBezTo>
                      <a:pt x="305746" y="233604"/>
                      <a:pt x="312617" y="240475"/>
                      <a:pt x="319487" y="247345"/>
                    </a:cubicBezTo>
                    <a:cubicBezTo>
                      <a:pt x="346971" y="267957"/>
                      <a:pt x="374453" y="295440"/>
                      <a:pt x="398501" y="319487"/>
                    </a:cubicBezTo>
                    <a:cubicBezTo>
                      <a:pt x="405372" y="206121"/>
                      <a:pt x="439725" y="113366"/>
                      <a:pt x="491256" y="48095"/>
                    </a:cubicBezTo>
                    <a:cubicBezTo>
                      <a:pt x="487819" y="44659"/>
                      <a:pt x="484385" y="44659"/>
                      <a:pt x="477513" y="41224"/>
                    </a:cubicBezTo>
                    <a:cubicBezTo>
                      <a:pt x="477513" y="30918"/>
                      <a:pt x="474079" y="27483"/>
                      <a:pt x="470642" y="27483"/>
                    </a:cubicBezTo>
                    <a:close/>
                  </a:path>
                </a:pathLst>
              </a:custGeom>
              <a:solidFill>
                <a:srgbClr val="83A0F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514" name="Freeform: Shape 513">
                <a:extLst>
                  <a:ext uri="{FF2B5EF4-FFF2-40B4-BE49-F238E27FC236}">
                    <a16:creationId xmlns:a16="http://schemas.microsoft.com/office/drawing/2014/main" id="{2A715455-B4C9-4F7F-8576-317D5D2BB77D}"/>
                  </a:ext>
                </a:extLst>
              </p:cNvPr>
              <p:cNvSpPr/>
              <p:nvPr/>
            </p:nvSpPr>
            <p:spPr>
              <a:xfrm>
                <a:off x="19701674" y="2528417"/>
                <a:ext cx="1886007" cy="2147094"/>
              </a:xfrm>
              <a:custGeom>
                <a:avLst/>
                <a:gdLst>
                  <a:gd name="connsiteX0" fmla="*/ 1886008 w 1886007"/>
                  <a:gd name="connsiteY0" fmla="*/ 1683322 h 2147094"/>
                  <a:gd name="connsiteX1" fmla="*/ 1886008 w 1886007"/>
                  <a:gd name="connsiteY1" fmla="*/ 1662710 h 2147094"/>
                  <a:gd name="connsiteX2" fmla="*/ 1886008 w 1886007"/>
                  <a:gd name="connsiteY2" fmla="*/ 1652403 h 2147094"/>
                  <a:gd name="connsiteX3" fmla="*/ 1886008 w 1886007"/>
                  <a:gd name="connsiteY3" fmla="*/ 1648968 h 2147094"/>
                  <a:gd name="connsiteX4" fmla="*/ 1886008 w 1886007"/>
                  <a:gd name="connsiteY4" fmla="*/ 1642097 h 2147094"/>
                  <a:gd name="connsiteX5" fmla="*/ 1882574 w 1886007"/>
                  <a:gd name="connsiteY5" fmla="*/ 1621485 h 2147094"/>
                  <a:gd name="connsiteX6" fmla="*/ 1879137 w 1886007"/>
                  <a:gd name="connsiteY6" fmla="*/ 1597438 h 2147094"/>
                  <a:gd name="connsiteX7" fmla="*/ 1875702 w 1886007"/>
                  <a:gd name="connsiteY7" fmla="*/ 1573390 h 2147094"/>
                  <a:gd name="connsiteX8" fmla="*/ 1872266 w 1886007"/>
                  <a:gd name="connsiteY8" fmla="*/ 1549343 h 2147094"/>
                  <a:gd name="connsiteX9" fmla="*/ 1868831 w 1886007"/>
                  <a:gd name="connsiteY9" fmla="*/ 1542472 h 2147094"/>
                  <a:gd name="connsiteX10" fmla="*/ 1868831 w 1886007"/>
                  <a:gd name="connsiteY10" fmla="*/ 1539037 h 2147094"/>
                  <a:gd name="connsiteX11" fmla="*/ 1865397 w 1886007"/>
                  <a:gd name="connsiteY11" fmla="*/ 1528731 h 2147094"/>
                  <a:gd name="connsiteX12" fmla="*/ 1858526 w 1886007"/>
                  <a:gd name="connsiteY12" fmla="*/ 1504683 h 2147094"/>
                  <a:gd name="connsiteX13" fmla="*/ 1851655 w 1886007"/>
                  <a:gd name="connsiteY13" fmla="*/ 1487507 h 2147094"/>
                  <a:gd name="connsiteX14" fmla="*/ 1851655 w 1886007"/>
                  <a:gd name="connsiteY14" fmla="*/ 1484071 h 2147094"/>
                  <a:gd name="connsiteX15" fmla="*/ 1851655 w 1886007"/>
                  <a:gd name="connsiteY15" fmla="*/ 1480636 h 2147094"/>
                  <a:gd name="connsiteX16" fmla="*/ 1844783 w 1886007"/>
                  <a:gd name="connsiteY16" fmla="*/ 1456589 h 2147094"/>
                  <a:gd name="connsiteX17" fmla="*/ 1837912 w 1886007"/>
                  <a:gd name="connsiteY17" fmla="*/ 1432541 h 2147094"/>
                  <a:gd name="connsiteX18" fmla="*/ 1837912 w 1886007"/>
                  <a:gd name="connsiteY18" fmla="*/ 1429106 h 2147094"/>
                  <a:gd name="connsiteX19" fmla="*/ 1837912 w 1886007"/>
                  <a:gd name="connsiteY19" fmla="*/ 1425670 h 2147094"/>
                  <a:gd name="connsiteX20" fmla="*/ 1831043 w 1886007"/>
                  <a:gd name="connsiteY20" fmla="*/ 1411929 h 2147094"/>
                  <a:gd name="connsiteX21" fmla="*/ 1820736 w 1886007"/>
                  <a:gd name="connsiteY21" fmla="*/ 1391317 h 2147094"/>
                  <a:gd name="connsiteX22" fmla="*/ 1813867 w 1886007"/>
                  <a:gd name="connsiteY22" fmla="*/ 1374140 h 2147094"/>
                  <a:gd name="connsiteX23" fmla="*/ 1813867 w 1886007"/>
                  <a:gd name="connsiteY23" fmla="*/ 1370705 h 2147094"/>
                  <a:gd name="connsiteX24" fmla="*/ 1813867 w 1886007"/>
                  <a:gd name="connsiteY24" fmla="*/ 1367269 h 2147094"/>
                  <a:gd name="connsiteX25" fmla="*/ 1803559 w 1886007"/>
                  <a:gd name="connsiteY25" fmla="*/ 1346657 h 2147094"/>
                  <a:gd name="connsiteX26" fmla="*/ 1793253 w 1886007"/>
                  <a:gd name="connsiteY26" fmla="*/ 1322610 h 2147094"/>
                  <a:gd name="connsiteX27" fmla="*/ 1789819 w 1886007"/>
                  <a:gd name="connsiteY27" fmla="*/ 1319175 h 2147094"/>
                  <a:gd name="connsiteX28" fmla="*/ 1786382 w 1886007"/>
                  <a:gd name="connsiteY28" fmla="*/ 1315739 h 2147094"/>
                  <a:gd name="connsiteX29" fmla="*/ 1776076 w 1886007"/>
                  <a:gd name="connsiteY29" fmla="*/ 1295127 h 2147094"/>
                  <a:gd name="connsiteX30" fmla="*/ 1762336 w 1886007"/>
                  <a:gd name="connsiteY30" fmla="*/ 1271080 h 2147094"/>
                  <a:gd name="connsiteX31" fmla="*/ 1755465 w 1886007"/>
                  <a:gd name="connsiteY31" fmla="*/ 1260774 h 2147094"/>
                  <a:gd name="connsiteX32" fmla="*/ 1752029 w 1886007"/>
                  <a:gd name="connsiteY32" fmla="*/ 1257338 h 2147094"/>
                  <a:gd name="connsiteX33" fmla="*/ 1738288 w 1886007"/>
                  <a:gd name="connsiteY33" fmla="*/ 1236726 h 2147094"/>
                  <a:gd name="connsiteX34" fmla="*/ 1721112 w 1886007"/>
                  <a:gd name="connsiteY34" fmla="*/ 1209243 h 2147094"/>
                  <a:gd name="connsiteX35" fmla="*/ 1717675 w 1886007"/>
                  <a:gd name="connsiteY35" fmla="*/ 1205808 h 2147094"/>
                  <a:gd name="connsiteX36" fmla="*/ 1690193 w 1886007"/>
                  <a:gd name="connsiteY36" fmla="*/ 1164584 h 2147094"/>
                  <a:gd name="connsiteX37" fmla="*/ 1669581 w 1886007"/>
                  <a:gd name="connsiteY37" fmla="*/ 1137101 h 2147094"/>
                  <a:gd name="connsiteX38" fmla="*/ 1652405 w 1886007"/>
                  <a:gd name="connsiteY38" fmla="*/ 1116489 h 2147094"/>
                  <a:gd name="connsiteX39" fmla="*/ 1635228 w 1886007"/>
                  <a:gd name="connsiteY39" fmla="*/ 1095877 h 2147094"/>
                  <a:gd name="connsiteX40" fmla="*/ 1618051 w 1886007"/>
                  <a:gd name="connsiteY40" fmla="*/ 1075265 h 2147094"/>
                  <a:gd name="connsiteX41" fmla="*/ 1614615 w 1886007"/>
                  <a:gd name="connsiteY41" fmla="*/ 1071829 h 2147094"/>
                  <a:gd name="connsiteX42" fmla="*/ 1611180 w 1886007"/>
                  <a:gd name="connsiteY42" fmla="*/ 1068394 h 2147094"/>
                  <a:gd name="connsiteX43" fmla="*/ 1597438 w 1886007"/>
                  <a:gd name="connsiteY43" fmla="*/ 1054653 h 2147094"/>
                  <a:gd name="connsiteX44" fmla="*/ 1576827 w 1886007"/>
                  <a:gd name="connsiteY44" fmla="*/ 1034040 h 2147094"/>
                  <a:gd name="connsiteX45" fmla="*/ 1569955 w 1886007"/>
                  <a:gd name="connsiteY45" fmla="*/ 1027170 h 2147094"/>
                  <a:gd name="connsiteX46" fmla="*/ 1566521 w 1886007"/>
                  <a:gd name="connsiteY46" fmla="*/ 1023734 h 2147094"/>
                  <a:gd name="connsiteX47" fmla="*/ 1556215 w 1886007"/>
                  <a:gd name="connsiteY47" fmla="*/ 1013428 h 2147094"/>
                  <a:gd name="connsiteX48" fmla="*/ 1535602 w 1886007"/>
                  <a:gd name="connsiteY48" fmla="*/ 996252 h 2147094"/>
                  <a:gd name="connsiteX49" fmla="*/ 1525296 w 1886007"/>
                  <a:gd name="connsiteY49" fmla="*/ 989381 h 2147094"/>
                  <a:gd name="connsiteX50" fmla="*/ 1521862 w 1886007"/>
                  <a:gd name="connsiteY50" fmla="*/ 985946 h 2147094"/>
                  <a:gd name="connsiteX51" fmla="*/ 1514991 w 1886007"/>
                  <a:gd name="connsiteY51" fmla="*/ 979075 h 2147094"/>
                  <a:gd name="connsiteX52" fmla="*/ 1494377 w 1886007"/>
                  <a:gd name="connsiteY52" fmla="*/ 965333 h 2147094"/>
                  <a:gd name="connsiteX53" fmla="*/ 1480637 w 1886007"/>
                  <a:gd name="connsiteY53" fmla="*/ 955027 h 2147094"/>
                  <a:gd name="connsiteX54" fmla="*/ 1477201 w 1886007"/>
                  <a:gd name="connsiteY54" fmla="*/ 951592 h 2147094"/>
                  <a:gd name="connsiteX55" fmla="*/ 1473766 w 1886007"/>
                  <a:gd name="connsiteY55" fmla="*/ 948157 h 2147094"/>
                  <a:gd name="connsiteX56" fmla="*/ 1453155 w 1886007"/>
                  <a:gd name="connsiteY56" fmla="*/ 934415 h 2147094"/>
                  <a:gd name="connsiteX57" fmla="*/ 1432541 w 1886007"/>
                  <a:gd name="connsiteY57" fmla="*/ 924109 h 2147094"/>
                  <a:gd name="connsiteX58" fmla="*/ 1429107 w 1886007"/>
                  <a:gd name="connsiteY58" fmla="*/ 920674 h 2147094"/>
                  <a:gd name="connsiteX59" fmla="*/ 1415365 w 1886007"/>
                  <a:gd name="connsiteY59" fmla="*/ 913803 h 2147094"/>
                  <a:gd name="connsiteX60" fmla="*/ 1398188 w 1886007"/>
                  <a:gd name="connsiteY60" fmla="*/ 903497 h 2147094"/>
                  <a:gd name="connsiteX61" fmla="*/ 1391317 w 1886007"/>
                  <a:gd name="connsiteY61" fmla="*/ 900062 h 2147094"/>
                  <a:gd name="connsiteX62" fmla="*/ 1387882 w 1886007"/>
                  <a:gd name="connsiteY62" fmla="*/ 896626 h 2147094"/>
                  <a:gd name="connsiteX63" fmla="*/ 1377577 w 1886007"/>
                  <a:gd name="connsiteY63" fmla="*/ 893191 h 2147094"/>
                  <a:gd name="connsiteX64" fmla="*/ 1360400 w 1886007"/>
                  <a:gd name="connsiteY64" fmla="*/ 886320 h 2147094"/>
                  <a:gd name="connsiteX65" fmla="*/ 1353529 w 1886007"/>
                  <a:gd name="connsiteY65" fmla="*/ 882885 h 2147094"/>
                  <a:gd name="connsiteX66" fmla="*/ 1350094 w 1886007"/>
                  <a:gd name="connsiteY66" fmla="*/ 882885 h 2147094"/>
                  <a:gd name="connsiteX67" fmla="*/ 1343223 w 1886007"/>
                  <a:gd name="connsiteY67" fmla="*/ 879450 h 2147094"/>
                  <a:gd name="connsiteX68" fmla="*/ 1326046 w 1886007"/>
                  <a:gd name="connsiteY68" fmla="*/ 872579 h 2147094"/>
                  <a:gd name="connsiteX69" fmla="*/ 1315741 w 1886007"/>
                  <a:gd name="connsiteY69" fmla="*/ 869144 h 2147094"/>
                  <a:gd name="connsiteX70" fmla="*/ 1312304 w 1886007"/>
                  <a:gd name="connsiteY70" fmla="*/ 869144 h 2147094"/>
                  <a:gd name="connsiteX71" fmla="*/ 1308870 w 1886007"/>
                  <a:gd name="connsiteY71" fmla="*/ 869144 h 2147094"/>
                  <a:gd name="connsiteX72" fmla="*/ 1291693 w 1886007"/>
                  <a:gd name="connsiteY72" fmla="*/ 865708 h 2147094"/>
                  <a:gd name="connsiteX73" fmla="*/ 1281387 w 1886007"/>
                  <a:gd name="connsiteY73" fmla="*/ 862273 h 2147094"/>
                  <a:gd name="connsiteX74" fmla="*/ 1277951 w 1886007"/>
                  <a:gd name="connsiteY74" fmla="*/ 851967 h 2147094"/>
                  <a:gd name="connsiteX75" fmla="*/ 1267645 w 1886007"/>
                  <a:gd name="connsiteY75" fmla="*/ 817613 h 2147094"/>
                  <a:gd name="connsiteX76" fmla="*/ 1264211 w 1886007"/>
                  <a:gd name="connsiteY76" fmla="*/ 807307 h 2147094"/>
                  <a:gd name="connsiteX77" fmla="*/ 1260774 w 1886007"/>
                  <a:gd name="connsiteY77" fmla="*/ 800437 h 2147094"/>
                  <a:gd name="connsiteX78" fmla="*/ 1257339 w 1886007"/>
                  <a:gd name="connsiteY78" fmla="*/ 790131 h 2147094"/>
                  <a:gd name="connsiteX79" fmla="*/ 1247034 w 1886007"/>
                  <a:gd name="connsiteY79" fmla="*/ 759212 h 2147094"/>
                  <a:gd name="connsiteX80" fmla="*/ 1243597 w 1886007"/>
                  <a:gd name="connsiteY80" fmla="*/ 752342 h 2147094"/>
                  <a:gd name="connsiteX81" fmla="*/ 1240163 w 1886007"/>
                  <a:gd name="connsiteY81" fmla="*/ 745471 h 2147094"/>
                  <a:gd name="connsiteX82" fmla="*/ 1233292 w 1886007"/>
                  <a:gd name="connsiteY82" fmla="*/ 731730 h 2147094"/>
                  <a:gd name="connsiteX83" fmla="*/ 1219549 w 1886007"/>
                  <a:gd name="connsiteY83" fmla="*/ 700811 h 2147094"/>
                  <a:gd name="connsiteX84" fmla="*/ 1216115 w 1886007"/>
                  <a:gd name="connsiteY84" fmla="*/ 693941 h 2147094"/>
                  <a:gd name="connsiteX85" fmla="*/ 1212680 w 1886007"/>
                  <a:gd name="connsiteY85" fmla="*/ 687070 h 2147094"/>
                  <a:gd name="connsiteX86" fmla="*/ 1205809 w 1886007"/>
                  <a:gd name="connsiteY86" fmla="*/ 669893 h 2147094"/>
                  <a:gd name="connsiteX87" fmla="*/ 1188632 w 1886007"/>
                  <a:gd name="connsiteY87" fmla="*/ 638975 h 2147094"/>
                  <a:gd name="connsiteX88" fmla="*/ 1188632 w 1886007"/>
                  <a:gd name="connsiteY88" fmla="*/ 635540 h 2147094"/>
                  <a:gd name="connsiteX89" fmla="*/ 1185196 w 1886007"/>
                  <a:gd name="connsiteY89" fmla="*/ 628669 h 2147094"/>
                  <a:gd name="connsiteX90" fmla="*/ 1171456 w 1886007"/>
                  <a:gd name="connsiteY90" fmla="*/ 601186 h 2147094"/>
                  <a:gd name="connsiteX91" fmla="*/ 1164585 w 1886007"/>
                  <a:gd name="connsiteY91" fmla="*/ 587445 h 2147094"/>
                  <a:gd name="connsiteX92" fmla="*/ 1150842 w 1886007"/>
                  <a:gd name="connsiteY92" fmla="*/ 563397 h 2147094"/>
                  <a:gd name="connsiteX93" fmla="*/ 1140537 w 1886007"/>
                  <a:gd name="connsiteY93" fmla="*/ 549656 h 2147094"/>
                  <a:gd name="connsiteX94" fmla="*/ 1133666 w 1886007"/>
                  <a:gd name="connsiteY94" fmla="*/ 542785 h 2147094"/>
                  <a:gd name="connsiteX95" fmla="*/ 1085572 w 1886007"/>
                  <a:gd name="connsiteY95" fmla="*/ 467208 h 2147094"/>
                  <a:gd name="connsiteX96" fmla="*/ 1085572 w 1886007"/>
                  <a:gd name="connsiteY96" fmla="*/ 463772 h 2147094"/>
                  <a:gd name="connsiteX97" fmla="*/ 1068395 w 1886007"/>
                  <a:gd name="connsiteY97" fmla="*/ 439725 h 2147094"/>
                  <a:gd name="connsiteX98" fmla="*/ 1051218 w 1886007"/>
                  <a:gd name="connsiteY98" fmla="*/ 415677 h 2147094"/>
                  <a:gd name="connsiteX99" fmla="*/ 1051218 w 1886007"/>
                  <a:gd name="connsiteY99" fmla="*/ 412242 h 2147094"/>
                  <a:gd name="connsiteX100" fmla="*/ 1023736 w 1886007"/>
                  <a:gd name="connsiteY100" fmla="*/ 377889 h 2147094"/>
                  <a:gd name="connsiteX101" fmla="*/ 1016865 w 1886007"/>
                  <a:gd name="connsiteY101" fmla="*/ 371018 h 2147094"/>
                  <a:gd name="connsiteX102" fmla="*/ 1009994 w 1886007"/>
                  <a:gd name="connsiteY102" fmla="*/ 360712 h 2147094"/>
                  <a:gd name="connsiteX103" fmla="*/ 999688 w 1886007"/>
                  <a:gd name="connsiteY103" fmla="*/ 346970 h 2147094"/>
                  <a:gd name="connsiteX104" fmla="*/ 975640 w 1886007"/>
                  <a:gd name="connsiteY104" fmla="*/ 319488 h 2147094"/>
                  <a:gd name="connsiteX105" fmla="*/ 972206 w 1886007"/>
                  <a:gd name="connsiteY105" fmla="*/ 316052 h 2147094"/>
                  <a:gd name="connsiteX106" fmla="*/ 951592 w 1886007"/>
                  <a:gd name="connsiteY106" fmla="*/ 292005 h 2147094"/>
                  <a:gd name="connsiteX107" fmla="*/ 937852 w 1886007"/>
                  <a:gd name="connsiteY107" fmla="*/ 274828 h 2147094"/>
                  <a:gd name="connsiteX108" fmla="*/ 930981 w 1886007"/>
                  <a:gd name="connsiteY108" fmla="*/ 267957 h 2147094"/>
                  <a:gd name="connsiteX109" fmla="*/ 927545 w 1886007"/>
                  <a:gd name="connsiteY109" fmla="*/ 264522 h 2147094"/>
                  <a:gd name="connsiteX110" fmla="*/ 900062 w 1886007"/>
                  <a:gd name="connsiteY110" fmla="*/ 237039 h 2147094"/>
                  <a:gd name="connsiteX111" fmla="*/ 893191 w 1886007"/>
                  <a:gd name="connsiteY111" fmla="*/ 230169 h 2147094"/>
                  <a:gd name="connsiteX112" fmla="*/ 886322 w 1886007"/>
                  <a:gd name="connsiteY112" fmla="*/ 223298 h 2147094"/>
                  <a:gd name="connsiteX113" fmla="*/ 872580 w 1886007"/>
                  <a:gd name="connsiteY113" fmla="*/ 212992 h 2147094"/>
                  <a:gd name="connsiteX114" fmla="*/ 845097 w 1886007"/>
                  <a:gd name="connsiteY114" fmla="*/ 188944 h 2147094"/>
                  <a:gd name="connsiteX115" fmla="*/ 817615 w 1886007"/>
                  <a:gd name="connsiteY115" fmla="*/ 164897 h 2147094"/>
                  <a:gd name="connsiteX116" fmla="*/ 803873 w 1886007"/>
                  <a:gd name="connsiteY116" fmla="*/ 154591 h 2147094"/>
                  <a:gd name="connsiteX117" fmla="*/ 797002 w 1886007"/>
                  <a:gd name="connsiteY117" fmla="*/ 147720 h 2147094"/>
                  <a:gd name="connsiteX118" fmla="*/ 790131 w 1886007"/>
                  <a:gd name="connsiteY118" fmla="*/ 144285 h 2147094"/>
                  <a:gd name="connsiteX119" fmla="*/ 762648 w 1886007"/>
                  <a:gd name="connsiteY119" fmla="*/ 123673 h 2147094"/>
                  <a:gd name="connsiteX120" fmla="*/ 755777 w 1886007"/>
                  <a:gd name="connsiteY120" fmla="*/ 120237 h 2147094"/>
                  <a:gd name="connsiteX121" fmla="*/ 748908 w 1886007"/>
                  <a:gd name="connsiteY121" fmla="*/ 116802 h 2147094"/>
                  <a:gd name="connsiteX122" fmla="*/ 735166 w 1886007"/>
                  <a:gd name="connsiteY122" fmla="*/ 109931 h 2147094"/>
                  <a:gd name="connsiteX123" fmla="*/ 707683 w 1886007"/>
                  <a:gd name="connsiteY123" fmla="*/ 92755 h 2147094"/>
                  <a:gd name="connsiteX124" fmla="*/ 700812 w 1886007"/>
                  <a:gd name="connsiteY124" fmla="*/ 89319 h 2147094"/>
                  <a:gd name="connsiteX125" fmla="*/ 680201 w 1886007"/>
                  <a:gd name="connsiteY125" fmla="*/ 79013 h 2147094"/>
                  <a:gd name="connsiteX126" fmla="*/ 673330 w 1886007"/>
                  <a:gd name="connsiteY126" fmla="*/ 75578 h 2147094"/>
                  <a:gd name="connsiteX127" fmla="*/ 663024 w 1886007"/>
                  <a:gd name="connsiteY127" fmla="*/ 68707 h 2147094"/>
                  <a:gd name="connsiteX128" fmla="*/ 656153 w 1886007"/>
                  <a:gd name="connsiteY128" fmla="*/ 65272 h 2147094"/>
                  <a:gd name="connsiteX129" fmla="*/ 642411 w 1886007"/>
                  <a:gd name="connsiteY129" fmla="*/ 58401 h 2147094"/>
                  <a:gd name="connsiteX130" fmla="*/ 632105 w 1886007"/>
                  <a:gd name="connsiteY130" fmla="*/ 54966 h 2147094"/>
                  <a:gd name="connsiteX131" fmla="*/ 628671 w 1886007"/>
                  <a:gd name="connsiteY131" fmla="*/ 51530 h 2147094"/>
                  <a:gd name="connsiteX132" fmla="*/ 604623 w 1886007"/>
                  <a:gd name="connsiteY132" fmla="*/ 41224 h 2147094"/>
                  <a:gd name="connsiteX133" fmla="*/ 580575 w 1886007"/>
                  <a:gd name="connsiteY133" fmla="*/ 30918 h 2147094"/>
                  <a:gd name="connsiteX134" fmla="*/ 577141 w 1886007"/>
                  <a:gd name="connsiteY134" fmla="*/ 30918 h 2147094"/>
                  <a:gd name="connsiteX135" fmla="*/ 566833 w 1886007"/>
                  <a:gd name="connsiteY135" fmla="*/ 27483 h 2147094"/>
                  <a:gd name="connsiteX136" fmla="*/ 553093 w 1886007"/>
                  <a:gd name="connsiteY136" fmla="*/ 24048 h 2147094"/>
                  <a:gd name="connsiteX137" fmla="*/ 546222 w 1886007"/>
                  <a:gd name="connsiteY137" fmla="*/ 20612 h 2147094"/>
                  <a:gd name="connsiteX138" fmla="*/ 535916 w 1886007"/>
                  <a:gd name="connsiteY138" fmla="*/ 17177 h 2147094"/>
                  <a:gd name="connsiteX139" fmla="*/ 529045 w 1886007"/>
                  <a:gd name="connsiteY139" fmla="*/ 13741 h 2147094"/>
                  <a:gd name="connsiteX140" fmla="*/ 518739 w 1886007"/>
                  <a:gd name="connsiteY140" fmla="*/ 10306 h 2147094"/>
                  <a:gd name="connsiteX141" fmla="*/ 508433 w 1886007"/>
                  <a:gd name="connsiteY141" fmla="*/ 6871 h 2147094"/>
                  <a:gd name="connsiteX142" fmla="*/ 501562 w 1886007"/>
                  <a:gd name="connsiteY142" fmla="*/ 6871 h 2147094"/>
                  <a:gd name="connsiteX143" fmla="*/ 491257 w 1886007"/>
                  <a:gd name="connsiteY143" fmla="*/ 3435 h 2147094"/>
                  <a:gd name="connsiteX144" fmla="*/ 477515 w 1886007"/>
                  <a:gd name="connsiteY144" fmla="*/ 0 h 2147094"/>
                  <a:gd name="connsiteX145" fmla="*/ 474080 w 1886007"/>
                  <a:gd name="connsiteY145" fmla="*/ 0 h 2147094"/>
                  <a:gd name="connsiteX146" fmla="*/ 463772 w 1886007"/>
                  <a:gd name="connsiteY146" fmla="*/ 0 h 2147094"/>
                  <a:gd name="connsiteX147" fmla="*/ 450032 w 1886007"/>
                  <a:gd name="connsiteY147" fmla="*/ 0 h 2147094"/>
                  <a:gd name="connsiteX148" fmla="*/ 446596 w 1886007"/>
                  <a:gd name="connsiteY148" fmla="*/ 0 h 2147094"/>
                  <a:gd name="connsiteX149" fmla="*/ 436290 w 1886007"/>
                  <a:gd name="connsiteY149" fmla="*/ 0 h 2147094"/>
                  <a:gd name="connsiteX150" fmla="*/ 419113 w 1886007"/>
                  <a:gd name="connsiteY150" fmla="*/ 0 h 2147094"/>
                  <a:gd name="connsiteX151" fmla="*/ 415679 w 1886007"/>
                  <a:gd name="connsiteY151" fmla="*/ 0 h 2147094"/>
                  <a:gd name="connsiteX152" fmla="*/ 408808 w 1886007"/>
                  <a:gd name="connsiteY152" fmla="*/ 0 h 2147094"/>
                  <a:gd name="connsiteX153" fmla="*/ 388196 w 1886007"/>
                  <a:gd name="connsiteY153" fmla="*/ 0 h 2147094"/>
                  <a:gd name="connsiteX154" fmla="*/ 381325 w 1886007"/>
                  <a:gd name="connsiteY154" fmla="*/ 0 h 2147094"/>
                  <a:gd name="connsiteX155" fmla="*/ 377889 w 1886007"/>
                  <a:gd name="connsiteY155" fmla="*/ 0 h 2147094"/>
                  <a:gd name="connsiteX156" fmla="*/ 350406 w 1886007"/>
                  <a:gd name="connsiteY156" fmla="*/ 3435 h 2147094"/>
                  <a:gd name="connsiteX157" fmla="*/ 346972 w 1886007"/>
                  <a:gd name="connsiteY157" fmla="*/ 3435 h 2147094"/>
                  <a:gd name="connsiteX158" fmla="*/ 305747 w 1886007"/>
                  <a:gd name="connsiteY158" fmla="*/ 13741 h 2147094"/>
                  <a:gd name="connsiteX159" fmla="*/ 302312 w 1886007"/>
                  <a:gd name="connsiteY159" fmla="*/ 13741 h 2147094"/>
                  <a:gd name="connsiteX160" fmla="*/ 298876 w 1886007"/>
                  <a:gd name="connsiteY160" fmla="*/ 13741 h 2147094"/>
                  <a:gd name="connsiteX161" fmla="*/ 281699 w 1886007"/>
                  <a:gd name="connsiteY161" fmla="*/ 20612 h 2147094"/>
                  <a:gd name="connsiteX162" fmla="*/ 274828 w 1886007"/>
                  <a:gd name="connsiteY162" fmla="*/ 24048 h 2147094"/>
                  <a:gd name="connsiteX163" fmla="*/ 250782 w 1886007"/>
                  <a:gd name="connsiteY163" fmla="*/ 37789 h 2147094"/>
                  <a:gd name="connsiteX164" fmla="*/ 0 w 1886007"/>
                  <a:gd name="connsiteY164" fmla="*/ 185509 h 2147094"/>
                  <a:gd name="connsiteX165" fmla="*/ 24048 w 1886007"/>
                  <a:gd name="connsiteY165" fmla="*/ 171768 h 2147094"/>
                  <a:gd name="connsiteX166" fmla="*/ 30919 w 1886007"/>
                  <a:gd name="connsiteY166" fmla="*/ 168332 h 2147094"/>
                  <a:gd name="connsiteX167" fmla="*/ 48096 w 1886007"/>
                  <a:gd name="connsiteY167" fmla="*/ 161462 h 2147094"/>
                  <a:gd name="connsiteX168" fmla="*/ 54967 w 1886007"/>
                  <a:gd name="connsiteY168" fmla="*/ 158026 h 2147094"/>
                  <a:gd name="connsiteX169" fmla="*/ 92755 w 1886007"/>
                  <a:gd name="connsiteY169" fmla="*/ 147720 h 2147094"/>
                  <a:gd name="connsiteX170" fmla="*/ 96191 w 1886007"/>
                  <a:gd name="connsiteY170" fmla="*/ 147720 h 2147094"/>
                  <a:gd name="connsiteX171" fmla="*/ 123674 w 1886007"/>
                  <a:gd name="connsiteY171" fmla="*/ 144285 h 2147094"/>
                  <a:gd name="connsiteX172" fmla="*/ 133979 w 1886007"/>
                  <a:gd name="connsiteY172" fmla="*/ 144285 h 2147094"/>
                  <a:gd name="connsiteX173" fmla="*/ 154591 w 1886007"/>
                  <a:gd name="connsiteY173" fmla="*/ 144285 h 2147094"/>
                  <a:gd name="connsiteX174" fmla="*/ 164898 w 1886007"/>
                  <a:gd name="connsiteY174" fmla="*/ 144285 h 2147094"/>
                  <a:gd name="connsiteX175" fmla="*/ 182075 w 1886007"/>
                  <a:gd name="connsiteY175" fmla="*/ 144285 h 2147094"/>
                  <a:gd name="connsiteX176" fmla="*/ 195815 w 1886007"/>
                  <a:gd name="connsiteY176" fmla="*/ 144285 h 2147094"/>
                  <a:gd name="connsiteX177" fmla="*/ 209558 w 1886007"/>
                  <a:gd name="connsiteY177" fmla="*/ 144285 h 2147094"/>
                  <a:gd name="connsiteX178" fmla="*/ 223298 w 1886007"/>
                  <a:gd name="connsiteY178" fmla="*/ 147720 h 2147094"/>
                  <a:gd name="connsiteX179" fmla="*/ 237040 w 1886007"/>
                  <a:gd name="connsiteY179" fmla="*/ 151155 h 2147094"/>
                  <a:gd name="connsiteX180" fmla="*/ 254217 w 1886007"/>
                  <a:gd name="connsiteY180" fmla="*/ 154591 h 2147094"/>
                  <a:gd name="connsiteX181" fmla="*/ 264522 w 1886007"/>
                  <a:gd name="connsiteY181" fmla="*/ 158026 h 2147094"/>
                  <a:gd name="connsiteX182" fmla="*/ 281699 w 1886007"/>
                  <a:gd name="connsiteY182" fmla="*/ 161462 h 2147094"/>
                  <a:gd name="connsiteX183" fmla="*/ 292005 w 1886007"/>
                  <a:gd name="connsiteY183" fmla="*/ 164897 h 2147094"/>
                  <a:gd name="connsiteX184" fmla="*/ 312618 w 1886007"/>
                  <a:gd name="connsiteY184" fmla="*/ 171768 h 2147094"/>
                  <a:gd name="connsiteX185" fmla="*/ 322924 w 1886007"/>
                  <a:gd name="connsiteY185" fmla="*/ 175203 h 2147094"/>
                  <a:gd name="connsiteX186" fmla="*/ 350406 w 1886007"/>
                  <a:gd name="connsiteY186" fmla="*/ 185509 h 2147094"/>
                  <a:gd name="connsiteX187" fmla="*/ 381325 w 1886007"/>
                  <a:gd name="connsiteY187" fmla="*/ 199250 h 2147094"/>
                  <a:gd name="connsiteX188" fmla="*/ 391631 w 1886007"/>
                  <a:gd name="connsiteY188" fmla="*/ 202686 h 2147094"/>
                  <a:gd name="connsiteX189" fmla="*/ 412242 w 1886007"/>
                  <a:gd name="connsiteY189" fmla="*/ 212992 h 2147094"/>
                  <a:gd name="connsiteX190" fmla="*/ 422550 w 1886007"/>
                  <a:gd name="connsiteY190" fmla="*/ 219862 h 2147094"/>
                  <a:gd name="connsiteX191" fmla="*/ 450032 w 1886007"/>
                  <a:gd name="connsiteY191" fmla="*/ 233604 h 2147094"/>
                  <a:gd name="connsiteX192" fmla="*/ 494691 w 1886007"/>
                  <a:gd name="connsiteY192" fmla="*/ 261087 h 2147094"/>
                  <a:gd name="connsiteX193" fmla="*/ 501562 w 1886007"/>
                  <a:gd name="connsiteY193" fmla="*/ 264522 h 2147094"/>
                  <a:gd name="connsiteX194" fmla="*/ 542787 w 1886007"/>
                  <a:gd name="connsiteY194" fmla="*/ 295440 h 2147094"/>
                  <a:gd name="connsiteX195" fmla="*/ 549656 w 1886007"/>
                  <a:gd name="connsiteY195" fmla="*/ 302311 h 2147094"/>
                  <a:gd name="connsiteX196" fmla="*/ 590881 w 1886007"/>
                  <a:gd name="connsiteY196" fmla="*/ 336664 h 2147094"/>
                  <a:gd name="connsiteX197" fmla="*/ 632105 w 1886007"/>
                  <a:gd name="connsiteY197" fmla="*/ 374453 h 2147094"/>
                  <a:gd name="connsiteX198" fmla="*/ 638976 w 1886007"/>
                  <a:gd name="connsiteY198" fmla="*/ 381324 h 2147094"/>
                  <a:gd name="connsiteX199" fmla="*/ 676764 w 1886007"/>
                  <a:gd name="connsiteY199" fmla="*/ 419113 h 2147094"/>
                  <a:gd name="connsiteX200" fmla="*/ 683636 w 1886007"/>
                  <a:gd name="connsiteY200" fmla="*/ 425983 h 2147094"/>
                  <a:gd name="connsiteX201" fmla="*/ 721424 w 1886007"/>
                  <a:gd name="connsiteY201" fmla="*/ 467208 h 2147094"/>
                  <a:gd name="connsiteX202" fmla="*/ 724860 w 1886007"/>
                  <a:gd name="connsiteY202" fmla="*/ 470643 h 2147094"/>
                  <a:gd name="connsiteX203" fmla="*/ 762648 w 1886007"/>
                  <a:gd name="connsiteY203" fmla="*/ 515303 h 2147094"/>
                  <a:gd name="connsiteX204" fmla="*/ 769519 w 1886007"/>
                  <a:gd name="connsiteY204" fmla="*/ 525609 h 2147094"/>
                  <a:gd name="connsiteX205" fmla="*/ 803873 w 1886007"/>
                  <a:gd name="connsiteY205" fmla="*/ 570268 h 2147094"/>
                  <a:gd name="connsiteX206" fmla="*/ 821050 w 1886007"/>
                  <a:gd name="connsiteY206" fmla="*/ 594316 h 2147094"/>
                  <a:gd name="connsiteX207" fmla="*/ 841661 w 1886007"/>
                  <a:gd name="connsiteY207" fmla="*/ 621798 h 2147094"/>
                  <a:gd name="connsiteX208" fmla="*/ 889757 w 1886007"/>
                  <a:gd name="connsiteY208" fmla="*/ 697376 h 2147094"/>
                  <a:gd name="connsiteX209" fmla="*/ 903499 w 1886007"/>
                  <a:gd name="connsiteY209" fmla="*/ 721424 h 2147094"/>
                  <a:gd name="connsiteX210" fmla="*/ 917239 w 1886007"/>
                  <a:gd name="connsiteY210" fmla="*/ 745471 h 2147094"/>
                  <a:gd name="connsiteX211" fmla="*/ 937852 w 1886007"/>
                  <a:gd name="connsiteY211" fmla="*/ 786695 h 2147094"/>
                  <a:gd name="connsiteX212" fmla="*/ 941287 w 1886007"/>
                  <a:gd name="connsiteY212" fmla="*/ 793566 h 2147094"/>
                  <a:gd name="connsiteX213" fmla="*/ 965335 w 1886007"/>
                  <a:gd name="connsiteY213" fmla="*/ 845096 h 2147094"/>
                  <a:gd name="connsiteX214" fmla="*/ 968769 w 1886007"/>
                  <a:gd name="connsiteY214" fmla="*/ 851967 h 2147094"/>
                  <a:gd name="connsiteX215" fmla="*/ 989383 w 1886007"/>
                  <a:gd name="connsiteY215" fmla="*/ 903497 h 2147094"/>
                  <a:gd name="connsiteX216" fmla="*/ 992817 w 1886007"/>
                  <a:gd name="connsiteY216" fmla="*/ 910368 h 2147094"/>
                  <a:gd name="connsiteX217" fmla="*/ 1013428 w 1886007"/>
                  <a:gd name="connsiteY217" fmla="*/ 961898 h 2147094"/>
                  <a:gd name="connsiteX218" fmla="*/ 1016865 w 1886007"/>
                  <a:gd name="connsiteY218" fmla="*/ 968769 h 2147094"/>
                  <a:gd name="connsiteX219" fmla="*/ 1034042 w 1886007"/>
                  <a:gd name="connsiteY219" fmla="*/ 1023734 h 2147094"/>
                  <a:gd name="connsiteX220" fmla="*/ 1068395 w 1886007"/>
                  <a:gd name="connsiteY220" fmla="*/ 1030605 h 2147094"/>
                  <a:gd name="connsiteX221" fmla="*/ 1071830 w 1886007"/>
                  <a:gd name="connsiteY221" fmla="*/ 1030605 h 2147094"/>
                  <a:gd name="connsiteX222" fmla="*/ 1106183 w 1886007"/>
                  <a:gd name="connsiteY222" fmla="*/ 1040911 h 2147094"/>
                  <a:gd name="connsiteX223" fmla="*/ 1109620 w 1886007"/>
                  <a:gd name="connsiteY223" fmla="*/ 1040911 h 2147094"/>
                  <a:gd name="connsiteX224" fmla="*/ 1143973 w 1886007"/>
                  <a:gd name="connsiteY224" fmla="*/ 1054653 h 2147094"/>
                  <a:gd name="connsiteX225" fmla="*/ 1147408 w 1886007"/>
                  <a:gd name="connsiteY225" fmla="*/ 1058088 h 2147094"/>
                  <a:gd name="connsiteX226" fmla="*/ 1185196 w 1886007"/>
                  <a:gd name="connsiteY226" fmla="*/ 1078700 h 2147094"/>
                  <a:gd name="connsiteX227" fmla="*/ 1229857 w 1886007"/>
                  <a:gd name="connsiteY227" fmla="*/ 1106183 h 2147094"/>
                  <a:gd name="connsiteX228" fmla="*/ 1233292 w 1886007"/>
                  <a:gd name="connsiteY228" fmla="*/ 1109618 h 2147094"/>
                  <a:gd name="connsiteX229" fmla="*/ 1274516 w 1886007"/>
                  <a:gd name="connsiteY229" fmla="*/ 1140536 h 2147094"/>
                  <a:gd name="connsiteX230" fmla="*/ 1277951 w 1886007"/>
                  <a:gd name="connsiteY230" fmla="*/ 1143972 h 2147094"/>
                  <a:gd name="connsiteX231" fmla="*/ 1315741 w 1886007"/>
                  <a:gd name="connsiteY231" fmla="*/ 1178325 h 2147094"/>
                  <a:gd name="connsiteX232" fmla="*/ 1319175 w 1886007"/>
                  <a:gd name="connsiteY232" fmla="*/ 1181761 h 2147094"/>
                  <a:gd name="connsiteX233" fmla="*/ 1356963 w 1886007"/>
                  <a:gd name="connsiteY233" fmla="*/ 1219549 h 2147094"/>
                  <a:gd name="connsiteX234" fmla="*/ 1360400 w 1886007"/>
                  <a:gd name="connsiteY234" fmla="*/ 1222985 h 2147094"/>
                  <a:gd name="connsiteX235" fmla="*/ 1398188 w 1886007"/>
                  <a:gd name="connsiteY235" fmla="*/ 1267644 h 2147094"/>
                  <a:gd name="connsiteX236" fmla="*/ 1435978 w 1886007"/>
                  <a:gd name="connsiteY236" fmla="*/ 1315739 h 2147094"/>
                  <a:gd name="connsiteX237" fmla="*/ 1466895 w 1886007"/>
                  <a:gd name="connsiteY237" fmla="*/ 1360399 h 2147094"/>
                  <a:gd name="connsiteX238" fmla="*/ 1484072 w 1886007"/>
                  <a:gd name="connsiteY238" fmla="*/ 1387882 h 2147094"/>
                  <a:gd name="connsiteX239" fmla="*/ 1497814 w 1886007"/>
                  <a:gd name="connsiteY239" fmla="*/ 1411929 h 2147094"/>
                  <a:gd name="connsiteX240" fmla="*/ 1504685 w 1886007"/>
                  <a:gd name="connsiteY240" fmla="*/ 1422235 h 2147094"/>
                  <a:gd name="connsiteX241" fmla="*/ 1528731 w 1886007"/>
                  <a:gd name="connsiteY241" fmla="*/ 1463459 h 2147094"/>
                  <a:gd name="connsiteX242" fmla="*/ 1532167 w 1886007"/>
                  <a:gd name="connsiteY242" fmla="*/ 1466895 h 2147094"/>
                  <a:gd name="connsiteX243" fmla="*/ 1556215 w 1886007"/>
                  <a:gd name="connsiteY243" fmla="*/ 1518425 h 2147094"/>
                  <a:gd name="connsiteX244" fmla="*/ 1556215 w 1886007"/>
                  <a:gd name="connsiteY244" fmla="*/ 1521860 h 2147094"/>
                  <a:gd name="connsiteX245" fmla="*/ 1576827 w 1886007"/>
                  <a:gd name="connsiteY245" fmla="*/ 1573390 h 2147094"/>
                  <a:gd name="connsiteX246" fmla="*/ 1576827 w 1886007"/>
                  <a:gd name="connsiteY246" fmla="*/ 1576826 h 2147094"/>
                  <a:gd name="connsiteX247" fmla="*/ 1594003 w 1886007"/>
                  <a:gd name="connsiteY247" fmla="*/ 1631791 h 2147094"/>
                  <a:gd name="connsiteX248" fmla="*/ 1594003 w 1886007"/>
                  <a:gd name="connsiteY248" fmla="*/ 1635227 h 2147094"/>
                  <a:gd name="connsiteX249" fmla="*/ 1607746 w 1886007"/>
                  <a:gd name="connsiteY249" fmla="*/ 1686757 h 2147094"/>
                  <a:gd name="connsiteX250" fmla="*/ 1607746 w 1886007"/>
                  <a:gd name="connsiteY250" fmla="*/ 1690192 h 2147094"/>
                  <a:gd name="connsiteX251" fmla="*/ 1618051 w 1886007"/>
                  <a:gd name="connsiteY251" fmla="*/ 1745158 h 2147094"/>
                  <a:gd name="connsiteX252" fmla="*/ 1624922 w 1886007"/>
                  <a:gd name="connsiteY252" fmla="*/ 1800124 h 2147094"/>
                  <a:gd name="connsiteX253" fmla="*/ 1624922 w 1886007"/>
                  <a:gd name="connsiteY253" fmla="*/ 1803559 h 2147094"/>
                  <a:gd name="connsiteX254" fmla="*/ 1628357 w 1886007"/>
                  <a:gd name="connsiteY254" fmla="*/ 1855089 h 2147094"/>
                  <a:gd name="connsiteX255" fmla="*/ 1624922 w 1886007"/>
                  <a:gd name="connsiteY255" fmla="*/ 1906620 h 2147094"/>
                  <a:gd name="connsiteX256" fmla="*/ 1624922 w 1886007"/>
                  <a:gd name="connsiteY256" fmla="*/ 1910055 h 2147094"/>
                  <a:gd name="connsiteX257" fmla="*/ 1618051 w 1886007"/>
                  <a:gd name="connsiteY257" fmla="*/ 1951279 h 2147094"/>
                  <a:gd name="connsiteX258" fmla="*/ 1618051 w 1886007"/>
                  <a:gd name="connsiteY258" fmla="*/ 1958150 h 2147094"/>
                  <a:gd name="connsiteX259" fmla="*/ 1607746 w 1886007"/>
                  <a:gd name="connsiteY259" fmla="*/ 1995938 h 2147094"/>
                  <a:gd name="connsiteX260" fmla="*/ 1604309 w 1886007"/>
                  <a:gd name="connsiteY260" fmla="*/ 2002809 h 2147094"/>
                  <a:gd name="connsiteX261" fmla="*/ 1590569 w 1886007"/>
                  <a:gd name="connsiteY261" fmla="*/ 2033727 h 2147094"/>
                  <a:gd name="connsiteX262" fmla="*/ 1590569 w 1886007"/>
                  <a:gd name="connsiteY262" fmla="*/ 2037162 h 2147094"/>
                  <a:gd name="connsiteX263" fmla="*/ 1573392 w 1886007"/>
                  <a:gd name="connsiteY263" fmla="*/ 2071516 h 2147094"/>
                  <a:gd name="connsiteX264" fmla="*/ 1569955 w 1886007"/>
                  <a:gd name="connsiteY264" fmla="*/ 2074952 h 2147094"/>
                  <a:gd name="connsiteX265" fmla="*/ 1552779 w 1886007"/>
                  <a:gd name="connsiteY265" fmla="*/ 2098999 h 2147094"/>
                  <a:gd name="connsiteX266" fmla="*/ 1545908 w 1886007"/>
                  <a:gd name="connsiteY266" fmla="*/ 2105870 h 2147094"/>
                  <a:gd name="connsiteX267" fmla="*/ 1528731 w 1886007"/>
                  <a:gd name="connsiteY267" fmla="*/ 2123046 h 2147094"/>
                  <a:gd name="connsiteX268" fmla="*/ 1521862 w 1886007"/>
                  <a:gd name="connsiteY268" fmla="*/ 2129917 h 2147094"/>
                  <a:gd name="connsiteX269" fmla="*/ 1494377 w 1886007"/>
                  <a:gd name="connsiteY269" fmla="*/ 2147094 h 2147094"/>
                  <a:gd name="connsiteX270" fmla="*/ 1745160 w 1886007"/>
                  <a:gd name="connsiteY270" fmla="*/ 1999374 h 2147094"/>
                  <a:gd name="connsiteX271" fmla="*/ 1772642 w 1886007"/>
                  <a:gd name="connsiteY271" fmla="*/ 1982197 h 2147094"/>
                  <a:gd name="connsiteX272" fmla="*/ 1779513 w 1886007"/>
                  <a:gd name="connsiteY272" fmla="*/ 1975327 h 2147094"/>
                  <a:gd name="connsiteX273" fmla="*/ 1796690 w 1886007"/>
                  <a:gd name="connsiteY273" fmla="*/ 1958150 h 2147094"/>
                  <a:gd name="connsiteX274" fmla="*/ 1803559 w 1886007"/>
                  <a:gd name="connsiteY274" fmla="*/ 1951279 h 2147094"/>
                  <a:gd name="connsiteX275" fmla="*/ 1820736 w 1886007"/>
                  <a:gd name="connsiteY275" fmla="*/ 1927231 h 2147094"/>
                  <a:gd name="connsiteX276" fmla="*/ 1824172 w 1886007"/>
                  <a:gd name="connsiteY276" fmla="*/ 1923796 h 2147094"/>
                  <a:gd name="connsiteX277" fmla="*/ 1841349 w 1886007"/>
                  <a:gd name="connsiteY277" fmla="*/ 1892878 h 2147094"/>
                  <a:gd name="connsiteX278" fmla="*/ 1844783 w 1886007"/>
                  <a:gd name="connsiteY278" fmla="*/ 1889443 h 2147094"/>
                  <a:gd name="connsiteX279" fmla="*/ 1855089 w 1886007"/>
                  <a:gd name="connsiteY279" fmla="*/ 1868831 h 2147094"/>
                  <a:gd name="connsiteX280" fmla="*/ 1858526 w 1886007"/>
                  <a:gd name="connsiteY280" fmla="*/ 1858524 h 2147094"/>
                  <a:gd name="connsiteX281" fmla="*/ 1861960 w 1886007"/>
                  <a:gd name="connsiteY281" fmla="*/ 1851654 h 2147094"/>
                  <a:gd name="connsiteX282" fmla="*/ 1865397 w 1886007"/>
                  <a:gd name="connsiteY282" fmla="*/ 1844783 h 2147094"/>
                  <a:gd name="connsiteX283" fmla="*/ 1872266 w 1886007"/>
                  <a:gd name="connsiteY283" fmla="*/ 1820736 h 2147094"/>
                  <a:gd name="connsiteX284" fmla="*/ 1875702 w 1886007"/>
                  <a:gd name="connsiteY284" fmla="*/ 1810430 h 2147094"/>
                  <a:gd name="connsiteX285" fmla="*/ 1875702 w 1886007"/>
                  <a:gd name="connsiteY285" fmla="*/ 1803559 h 2147094"/>
                  <a:gd name="connsiteX286" fmla="*/ 1875702 w 1886007"/>
                  <a:gd name="connsiteY286" fmla="*/ 1796688 h 2147094"/>
                  <a:gd name="connsiteX287" fmla="*/ 1879137 w 1886007"/>
                  <a:gd name="connsiteY287" fmla="*/ 1776076 h 2147094"/>
                  <a:gd name="connsiteX288" fmla="*/ 1879137 w 1886007"/>
                  <a:gd name="connsiteY288" fmla="*/ 1762335 h 2147094"/>
                  <a:gd name="connsiteX289" fmla="*/ 1879137 w 1886007"/>
                  <a:gd name="connsiteY289" fmla="*/ 1758899 h 2147094"/>
                  <a:gd name="connsiteX290" fmla="*/ 1879137 w 1886007"/>
                  <a:gd name="connsiteY290" fmla="*/ 1755464 h 2147094"/>
                  <a:gd name="connsiteX291" fmla="*/ 1879137 w 1886007"/>
                  <a:gd name="connsiteY291" fmla="*/ 1734852 h 2147094"/>
                  <a:gd name="connsiteX292" fmla="*/ 1879137 w 1886007"/>
                  <a:gd name="connsiteY292" fmla="*/ 1714240 h 2147094"/>
                  <a:gd name="connsiteX293" fmla="*/ 1886008 w 1886007"/>
                  <a:gd name="connsiteY293" fmla="*/ 1683322 h 214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1886007" h="2147094">
                    <a:moveTo>
                      <a:pt x="1886008" y="1683322"/>
                    </a:moveTo>
                    <a:cubicBezTo>
                      <a:pt x="1886008" y="1676451"/>
                      <a:pt x="1886008" y="1669580"/>
                      <a:pt x="1886008" y="1662710"/>
                    </a:cubicBezTo>
                    <a:cubicBezTo>
                      <a:pt x="1886008" y="1659274"/>
                      <a:pt x="1886008" y="1655839"/>
                      <a:pt x="1886008" y="1652403"/>
                    </a:cubicBezTo>
                    <a:cubicBezTo>
                      <a:pt x="1886008" y="1652403"/>
                      <a:pt x="1886008" y="1648968"/>
                      <a:pt x="1886008" y="1648968"/>
                    </a:cubicBezTo>
                    <a:cubicBezTo>
                      <a:pt x="1886008" y="1645533"/>
                      <a:pt x="1886008" y="1645533"/>
                      <a:pt x="1886008" y="1642097"/>
                    </a:cubicBezTo>
                    <a:cubicBezTo>
                      <a:pt x="1886008" y="1635227"/>
                      <a:pt x="1886008" y="1628356"/>
                      <a:pt x="1882574" y="1621485"/>
                    </a:cubicBezTo>
                    <a:cubicBezTo>
                      <a:pt x="1882574" y="1614615"/>
                      <a:pt x="1879137" y="1607744"/>
                      <a:pt x="1879137" y="1597438"/>
                    </a:cubicBezTo>
                    <a:cubicBezTo>
                      <a:pt x="1879137" y="1587132"/>
                      <a:pt x="1875702" y="1580261"/>
                      <a:pt x="1875702" y="1573390"/>
                    </a:cubicBezTo>
                    <a:cubicBezTo>
                      <a:pt x="1875702" y="1566520"/>
                      <a:pt x="1872266" y="1556214"/>
                      <a:pt x="1872266" y="1549343"/>
                    </a:cubicBezTo>
                    <a:cubicBezTo>
                      <a:pt x="1872266" y="1545908"/>
                      <a:pt x="1872266" y="1542472"/>
                      <a:pt x="1868831" y="1542472"/>
                    </a:cubicBezTo>
                    <a:cubicBezTo>
                      <a:pt x="1868831" y="1542472"/>
                      <a:pt x="1868831" y="1539037"/>
                      <a:pt x="1868831" y="1539037"/>
                    </a:cubicBezTo>
                    <a:cubicBezTo>
                      <a:pt x="1868831" y="1535602"/>
                      <a:pt x="1868831" y="1532166"/>
                      <a:pt x="1865397" y="1528731"/>
                    </a:cubicBezTo>
                    <a:cubicBezTo>
                      <a:pt x="1861960" y="1521860"/>
                      <a:pt x="1861960" y="1511554"/>
                      <a:pt x="1858526" y="1504683"/>
                    </a:cubicBezTo>
                    <a:cubicBezTo>
                      <a:pt x="1858526" y="1497813"/>
                      <a:pt x="1855089" y="1494377"/>
                      <a:pt x="1851655" y="1487507"/>
                    </a:cubicBezTo>
                    <a:cubicBezTo>
                      <a:pt x="1851655" y="1487507"/>
                      <a:pt x="1851655" y="1484071"/>
                      <a:pt x="1851655" y="1484071"/>
                    </a:cubicBezTo>
                    <a:cubicBezTo>
                      <a:pt x="1851655" y="1484071"/>
                      <a:pt x="1851655" y="1480636"/>
                      <a:pt x="1851655" y="1480636"/>
                    </a:cubicBezTo>
                    <a:cubicBezTo>
                      <a:pt x="1848220" y="1473765"/>
                      <a:pt x="1848220" y="1463459"/>
                      <a:pt x="1844783" y="1456589"/>
                    </a:cubicBezTo>
                    <a:cubicBezTo>
                      <a:pt x="1841349" y="1449718"/>
                      <a:pt x="1837912" y="1439412"/>
                      <a:pt x="1837912" y="1432541"/>
                    </a:cubicBezTo>
                    <a:cubicBezTo>
                      <a:pt x="1837912" y="1432541"/>
                      <a:pt x="1837912" y="1429106"/>
                      <a:pt x="1837912" y="1429106"/>
                    </a:cubicBezTo>
                    <a:cubicBezTo>
                      <a:pt x="1837912" y="1429106"/>
                      <a:pt x="1837912" y="1425670"/>
                      <a:pt x="1837912" y="1425670"/>
                    </a:cubicBezTo>
                    <a:cubicBezTo>
                      <a:pt x="1834478" y="1422235"/>
                      <a:pt x="1834478" y="1415364"/>
                      <a:pt x="1831043" y="1411929"/>
                    </a:cubicBezTo>
                    <a:cubicBezTo>
                      <a:pt x="1827607" y="1405058"/>
                      <a:pt x="1824172" y="1398188"/>
                      <a:pt x="1820736" y="1391317"/>
                    </a:cubicBezTo>
                    <a:cubicBezTo>
                      <a:pt x="1817301" y="1384446"/>
                      <a:pt x="1817301" y="1381011"/>
                      <a:pt x="1813867" y="1374140"/>
                    </a:cubicBezTo>
                    <a:cubicBezTo>
                      <a:pt x="1813867" y="1374140"/>
                      <a:pt x="1813867" y="1370705"/>
                      <a:pt x="1813867" y="1370705"/>
                    </a:cubicBezTo>
                    <a:cubicBezTo>
                      <a:pt x="1813867" y="1370705"/>
                      <a:pt x="1813867" y="1367269"/>
                      <a:pt x="1813867" y="1367269"/>
                    </a:cubicBezTo>
                    <a:cubicBezTo>
                      <a:pt x="1810430" y="1360399"/>
                      <a:pt x="1806995" y="1353528"/>
                      <a:pt x="1803559" y="1346657"/>
                    </a:cubicBezTo>
                    <a:cubicBezTo>
                      <a:pt x="1800124" y="1339787"/>
                      <a:pt x="1796690" y="1329481"/>
                      <a:pt x="1793253" y="1322610"/>
                    </a:cubicBezTo>
                    <a:cubicBezTo>
                      <a:pt x="1793253" y="1322610"/>
                      <a:pt x="1793253" y="1319175"/>
                      <a:pt x="1789819" y="1319175"/>
                    </a:cubicBezTo>
                    <a:cubicBezTo>
                      <a:pt x="1789819" y="1319175"/>
                      <a:pt x="1789819" y="1315739"/>
                      <a:pt x="1786382" y="1315739"/>
                    </a:cubicBezTo>
                    <a:cubicBezTo>
                      <a:pt x="1782948" y="1308868"/>
                      <a:pt x="1779513" y="1301998"/>
                      <a:pt x="1776076" y="1295127"/>
                    </a:cubicBezTo>
                    <a:cubicBezTo>
                      <a:pt x="1772642" y="1288256"/>
                      <a:pt x="1765771" y="1277950"/>
                      <a:pt x="1762336" y="1271080"/>
                    </a:cubicBezTo>
                    <a:cubicBezTo>
                      <a:pt x="1758900" y="1267644"/>
                      <a:pt x="1758900" y="1264209"/>
                      <a:pt x="1755465" y="1260774"/>
                    </a:cubicBezTo>
                    <a:cubicBezTo>
                      <a:pt x="1755465" y="1260774"/>
                      <a:pt x="1752029" y="1257338"/>
                      <a:pt x="1752029" y="1257338"/>
                    </a:cubicBezTo>
                    <a:cubicBezTo>
                      <a:pt x="1748594" y="1250468"/>
                      <a:pt x="1745160" y="1243597"/>
                      <a:pt x="1738288" y="1236726"/>
                    </a:cubicBezTo>
                    <a:cubicBezTo>
                      <a:pt x="1731417" y="1226420"/>
                      <a:pt x="1727983" y="1216114"/>
                      <a:pt x="1721112" y="1209243"/>
                    </a:cubicBezTo>
                    <a:cubicBezTo>
                      <a:pt x="1721112" y="1209243"/>
                      <a:pt x="1717675" y="1205808"/>
                      <a:pt x="1717675" y="1205808"/>
                    </a:cubicBezTo>
                    <a:cubicBezTo>
                      <a:pt x="1707369" y="1192067"/>
                      <a:pt x="1700498" y="1178325"/>
                      <a:pt x="1690193" y="1164584"/>
                    </a:cubicBezTo>
                    <a:cubicBezTo>
                      <a:pt x="1683322" y="1154278"/>
                      <a:pt x="1676453" y="1147407"/>
                      <a:pt x="1669581" y="1137101"/>
                    </a:cubicBezTo>
                    <a:cubicBezTo>
                      <a:pt x="1662710" y="1130230"/>
                      <a:pt x="1659276" y="1123360"/>
                      <a:pt x="1652405" y="1116489"/>
                    </a:cubicBezTo>
                    <a:cubicBezTo>
                      <a:pt x="1645534" y="1109618"/>
                      <a:pt x="1638662" y="1102747"/>
                      <a:pt x="1635228" y="1095877"/>
                    </a:cubicBezTo>
                    <a:cubicBezTo>
                      <a:pt x="1628357" y="1089006"/>
                      <a:pt x="1624922" y="1082135"/>
                      <a:pt x="1618051" y="1075265"/>
                    </a:cubicBezTo>
                    <a:cubicBezTo>
                      <a:pt x="1618051" y="1075265"/>
                      <a:pt x="1614615" y="1071829"/>
                      <a:pt x="1614615" y="1071829"/>
                    </a:cubicBezTo>
                    <a:cubicBezTo>
                      <a:pt x="1614615" y="1071829"/>
                      <a:pt x="1611180" y="1068394"/>
                      <a:pt x="1611180" y="1068394"/>
                    </a:cubicBezTo>
                    <a:cubicBezTo>
                      <a:pt x="1607746" y="1064959"/>
                      <a:pt x="1604309" y="1058088"/>
                      <a:pt x="1597438" y="1054653"/>
                    </a:cubicBezTo>
                    <a:cubicBezTo>
                      <a:pt x="1590569" y="1047782"/>
                      <a:pt x="1583698" y="1040911"/>
                      <a:pt x="1576827" y="1034040"/>
                    </a:cubicBezTo>
                    <a:cubicBezTo>
                      <a:pt x="1573392" y="1030605"/>
                      <a:pt x="1573392" y="1030605"/>
                      <a:pt x="1569955" y="1027170"/>
                    </a:cubicBezTo>
                    <a:cubicBezTo>
                      <a:pt x="1569955" y="1027170"/>
                      <a:pt x="1566521" y="1023734"/>
                      <a:pt x="1566521" y="1023734"/>
                    </a:cubicBezTo>
                    <a:cubicBezTo>
                      <a:pt x="1563084" y="1020299"/>
                      <a:pt x="1559650" y="1016864"/>
                      <a:pt x="1556215" y="1013428"/>
                    </a:cubicBezTo>
                    <a:cubicBezTo>
                      <a:pt x="1549344" y="1006558"/>
                      <a:pt x="1542473" y="1003122"/>
                      <a:pt x="1535602" y="996252"/>
                    </a:cubicBezTo>
                    <a:cubicBezTo>
                      <a:pt x="1532167" y="992816"/>
                      <a:pt x="1528731" y="992816"/>
                      <a:pt x="1525296" y="989381"/>
                    </a:cubicBezTo>
                    <a:cubicBezTo>
                      <a:pt x="1525296" y="989381"/>
                      <a:pt x="1521862" y="985946"/>
                      <a:pt x="1521862" y="985946"/>
                    </a:cubicBezTo>
                    <a:cubicBezTo>
                      <a:pt x="1518425" y="982510"/>
                      <a:pt x="1518425" y="982510"/>
                      <a:pt x="1514991" y="979075"/>
                    </a:cubicBezTo>
                    <a:cubicBezTo>
                      <a:pt x="1508120" y="972204"/>
                      <a:pt x="1501248" y="968769"/>
                      <a:pt x="1494377" y="965333"/>
                    </a:cubicBezTo>
                    <a:cubicBezTo>
                      <a:pt x="1490943" y="961898"/>
                      <a:pt x="1484072" y="958463"/>
                      <a:pt x="1480637" y="955027"/>
                    </a:cubicBezTo>
                    <a:cubicBezTo>
                      <a:pt x="1480637" y="955027"/>
                      <a:pt x="1477201" y="955027"/>
                      <a:pt x="1477201" y="951592"/>
                    </a:cubicBezTo>
                    <a:cubicBezTo>
                      <a:pt x="1477201" y="951592"/>
                      <a:pt x="1477201" y="951592"/>
                      <a:pt x="1473766" y="948157"/>
                    </a:cubicBezTo>
                    <a:cubicBezTo>
                      <a:pt x="1466895" y="944721"/>
                      <a:pt x="1460024" y="937851"/>
                      <a:pt x="1453155" y="934415"/>
                    </a:cubicBezTo>
                    <a:cubicBezTo>
                      <a:pt x="1446284" y="930980"/>
                      <a:pt x="1439413" y="927545"/>
                      <a:pt x="1432541" y="924109"/>
                    </a:cubicBezTo>
                    <a:cubicBezTo>
                      <a:pt x="1432541" y="924109"/>
                      <a:pt x="1429107" y="920674"/>
                      <a:pt x="1429107" y="920674"/>
                    </a:cubicBezTo>
                    <a:cubicBezTo>
                      <a:pt x="1425670" y="917239"/>
                      <a:pt x="1418801" y="913803"/>
                      <a:pt x="1415365" y="913803"/>
                    </a:cubicBezTo>
                    <a:cubicBezTo>
                      <a:pt x="1408494" y="910368"/>
                      <a:pt x="1401625" y="906932"/>
                      <a:pt x="1398188" y="903497"/>
                    </a:cubicBezTo>
                    <a:cubicBezTo>
                      <a:pt x="1394753" y="903497"/>
                      <a:pt x="1394753" y="903497"/>
                      <a:pt x="1391317" y="900062"/>
                    </a:cubicBezTo>
                    <a:cubicBezTo>
                      <a:pt x="1391317" y="900062"/>
                      <a:pt x="1387882" y="900062"/>
                      <a:pt x="1387882" y="896626"/>
                    </a:cubicBezTo>
                    <a:cubicBezTo>
                      <a:pt x="1384448" y="896626"/>
                      <a:pt x="1381011" y="893191"/>
                      <a:pt x="1377577" y="893191"/>
                    </a:cubicBezTo>
                    <a:cubicBezTo>
                      <a:pt x="1370706" y="889756"/>
                      <a:pt x="1363834" y="886320"/>
                      <a:pt x="1360400" y="886320"/>
                    </a:cubicBezTo>
                    <a:cubicBezTo>
                      <a:pt x="1356963" y="886320"/>
                      <a:pt x="1353529" y="882885"/>
                      <a:pt x="1353529" y="882885"/>
                    </a:cubicBezTo>
                    <a:cubicBezTo>
                      <a:pt x="1353529" y="882885"/>
                      <a:pt x="1350094" y="882885"/>
                      <a:pt x="1350094" y="882885"/>
                    </a:cubicBezTo>
                    <a:cubicBezTo>
                      <a:pt x="1346658" y="882885"/>
                      <a:pt x="1346658" y="882885"/>
                      <a:pt x="1343223" y="879450"/>
                    </a:cubicBezTo>
                    <a:cubicBezTo>
                      <a:pt x="1336352" y="876014"/>
                      <a:pt x="1329481" y="876014"/>
                      <a:pt x="1326046" y="872579"/>
                    </a:cubicBezTo>
                    <a:cubicBezTo>
                      <a:pt x="1322610" y="872579"/>
                      <a:pt x="1319175" y="869144"/>
                      <a:pt x="1315741" y="869144"/>
                    </a:cubicBezTo>
                    <a:cubicBezTo>
                      <a:pt x="1315741" y="869144"/>
                      <a:pt x="1312304" y="869144"/>
                      <a:pt x="1312304" y="869144"/>
                    </a:cubicBezTo>
                    <a:cubicBezTo>
                      <a:pt x="1312304" y="869144"/>
                      <a:pt x="1308870" y="869144"/>
                      <a:pt x="1308870" y="869144"/>
                    </a:cubicBezTo>
                    <a:cubicBezTo>
                      <a:pt x="1301999" y="869144"/>
                      <a:pt x="1295127" y="865708"/>
                      <a:pt x="1291693" y="865708"/>
                    </a:cubicBezTo>
                    <a:cubicBezTo>
                      <a:pt x="1288256" y="865708"/>
                      <a:pt x="1284822" y="865708"/>
                      <a:pt x="1281387" y="862273"/>
                    </a:cubicBezTo>
                    <a:cubicBezTo>
                      <a:pt x="1281387" y="858838"/>
                      <a:pt x="1277951" y="855402"/>
                      <a:pt x="1277951" y="851967"/>
                    </a:cubicBezTo>
                    <a:cubicBezTo>
                      <a:pt x="1274516" y="841661"/>
                      <a:pt x="1271080" y="831355"/>
                      <a:pt x="1267645" y="817613"/>
                    </a:cubicBezTo>
                    <a:cubicBezTo>
                      <a:pt x="1267645" y="814178"/>
                      <a:pt x="1264211" y="810743"/>
                      <a:pt x="1264211" y="807307"/>
                    </a:cubicBezTo>
                    <a:cubicBezTo>
                      <a:pt x="1264211" y="803872"/>
                      <a:pt x="1260774" y="800437"/>
                      <a:pt x="1260774" y="800437"/>
                    </a:cubicBezTo>
                    <a:cubicBezTo>
                      <a:pt x="1260774" y="797001"/>
                      <a:pt x="1257339" y="793566"/>
                      <a:pt x="1257339" y="790131"/>
                    </a:cubicBezTo>
                    <a:cubicBezTo>
                      <a:pt x="1253903" y="779825"/>
                      <a:pt x="1250468" y="769518"/>
                      <a:pt x="1247034" y="759212"/>
                    </a:cubicBezTo>
                    <a:cubicBezTo>
                      <a:pt x="1247034" y="755777"/>
                      <a:pt x="1243597" y="752342"/>
                      <a:pt x="1243597" y="752342"/>
                    </a:cubicBezTo>
                    <a:cubicBezTo>
                      <a:pt x="1243597" y="748906"/>
                      <a:pt x="1240163" y="748906"/>
                      <a:pt x="1240163" y="745471"/>
                    </a:cubicBezTo>
                    <a:cubicBezTo>
                      <a:pt x="1236726" y="742036"/>
                      <a:pt x="1236726" y="735165"/>
                      <a:pt x="1233292" y="731730"/>
                    </a:cubicBezTo>
                    <a:cubicBezTo>
                      <a:pt x="1229857" y="721424"/>
                      <a:pt x="1226420" y="711118"/>
                      <a:pt x="1219549" y="700811"/>
                    </a:cubicBezTo>
                    <a:cubicBezTo>
                      <a:pt x="1219549" y="697376"/>
                      <a:pt x="1216115" y="697376"/>
                      <a:pt x="1216115" y="693941"/>
                    </a:cubicBezTo>
                    <a:cubicBezTo>
                      <a:pt x="1216115" y="690505"/>
                      <a:pt x="1212680" y="690505"/>
                      <a:pt x="1212680" y="687070"/>
                    </a:cubicBezTo>
                    <a:cubicBezTo>
                      <a:pt x="1209244" y="680199"/>
                      <a:pt x="1209244" y="676764"/>
                      <a:pt x="1205809" y="669893"/>
                    </a:cubicBezTo>
                    <a:cubicBezTo>
                      <a:pt x="1202373" y="659587"/>
                      <a:pt x="1195504" y="649281"/>
                      <a:pt x="1188632" y="638975"/>
                    </a:cubicBezTo>
                    <a:cubicBezTo>
                      <a:pt x="1188632" y="638975"/>
                      <a:pt x="1188632" y="635540"/>
                      <a:pt x="1188632" y="635540"/>
                    </a:cubicBezTo>
                    <a:cubicBezTo>
                      <a:pt x="1188632" y="632104"/>
                      <a:pt x="1185196" y="628669"/>
                      <a:pt x="1185196" y="628669"/>
                    </a:cubicBezTo>
                    <a:cubicBezTo>
                      <a:pt x="1181761" y="618363"/>
                      <a:pt x="1174890" y="611492"/>
                      <a:pt x="1171456" y="601186"/>
                    </a:cubicBezTo>
                    <a:cubicBezTo>
                      <a:pt x="1168019" y="597751"/>
                      <a:pt x="1168019" y="590880"/>
                      <a:pt x="1164585" y="587445"/>
                    </a:cubicBezTo>
                    <a:cubicBezTo>
                      <a:pt x="1161150" y="580574"/>
                      <a:pt x="1154279" y="570268"/>
                      <a:pt x="1150842" y="563397"/>
                    </a:cubicBezTo>
                    <a:cubicBezTo>
                      <a:pt x="1147408" y="559962"/>
                      <a:pt x="1143973" y="553091"/>
                      <a:pt x="1140537" y="549656"/>
                    </a:cubicBezTo>
                    <a:cubicBezTo>
                      <a:pt x="1140537" y="546221"/>
                      <a:pt x="1137102" y="542785"/>
                      <a:pt x="1133666" y="542785"/>
                    </a:cubicBezTo>
                    <a:cubicBezTo>
                      <a:pt x="1116489" y="515303"/>
                      <a:pt x="1102749" y="491255"/>
                      <a:pt x="1085572" y="467208"/>
                    </a:cubicBezTo>
                    <a:cubicBezTo>
                      <a:pt x="1085572" y="467208"/>
                      <a:pt x="1085572" y="467208"/>
                      <a:pt x="1085572" y="463772"/>
                    </a:cubicBezTo>
                    <a:cubicBezTo>
                      <a:pt x="1078701" y="453466"/>
                      <a:pt x="1071830" y="446596"/>
                      <a:pt x="1068395" y="439725"/>
                    </a:cubicBezTo>
                    <a:cubicBezTo>
                      <a:pt x="1061524" y="432854"/>
                      <a:pt x="1058090" y="422548"/>
                      <a:pt x="1051218" y="415677"/>
                    </a:cubicBezTo>
                    <a:cubicBezTo>
                      <a:pt x="1051218" y="415677"/>
                      <a:pt x="1051218" y="415677"/>
                      <a:pt x="1051218" y="412242"/>
                    </a:cubicBezTo>
                    <a:cubicBezTo>
                      <a:pt x="1040913" y="401936"/>
                      <a:pt x="1034042" y="388195"/>
                      <a:pt x="1023736" y="377889"/>
                    </a:cubicBezTo>
                    <a:cubicBezTo>
                      <a:pt x="1020299" y="374453"/>
                      <a:pt x="1020299" y="374453"/>
                      <a:pt x="1016865" y="371018"/>
                    </a:cubicBezTo>
                    <a:cubicBezTo>
                      <a:pt x="1013428" y="367583"/>
                      <a:pt x="1013428" y="364147"/>
                      <a:pt x="1009994" y="360712"/>
                    </a:cubicBezTo>
                    <a:cubicBezTo>
                      <a:pt x="1006559" y="357276"/>
                      <a:pt x="1003123" y="350406"/>
                      <a:pt x="999688" y="346970"/>
                    </a:cubicBezTo>
                    <a:cubicBezTo>
                      <a:pt x="992817" y="336664"/>
                      <a:pt x="982511" y="326358"/>
                      <a:pt x="975640" y="319488"/>
                    </a:cubicBezTo>
                    <a:cubicBezTo>
                      <a:pt x="975640" y="319488"/>
                      <a:pt x="972206" y="316052"/>
                      <a:pt x="972206" y="316052"/>
                    </a:cubicBezTo>
                    <a:cubicBezTo>
                      <a:pt x="965335" y="309182"/>
                      <a:pt x="958464" y="298876"/>
                      <a:pt x="951592" y="292005"/>
                    </a:cubicBezTo>
                    <a:cubicBezTo>
                      <a:pt x="948158" y="285134"/>
                      <a:pt x="941287" y="281699"/>
                      <a:pt x="937852" y="274828"/>
                    </a:cubicBezTo>
                    <a:cubicBezTo>
                      <a:pt x="934416" y="271393"/>
                      <a:pt x="934416" y="271393"/>
                      <a:pt x="930981" y="267957"/>
                    </a:cubicBezTo>
                    <a:cubicBezTo>
                      <a:pt x="930981" y="267957"/>
                      <a:pt x="927545" y="264522"/>
                      <a:pt x="927545" y="264522"/>
                    </a:cubicBezTo>
                    <a:cubicBezTo>
                      <a:pt x="917239" y="254216"/>
                      <a:pt x="910368" y="247345"/>
                      <a:pt x="900062" y="237039"/>
                    </a:cubicBezTo>
                    <a:cubicBezTo>
                      <a:pt x="896628" y="233604"/>
                      <a:pt x="896628" y="233604"/>
                      <a:pt x="893191" y="230169"/>
                    </a:cubicBezTo>
                    <a:cubicBezTo>
                      <a:pt x="889757" y="226733"/>
                      <a:pt x="886322" y="226733"/>
                      <a:pt x="886322" y="223298"/>
                    </a:cubicBezTo>
                    <a:cubicBezTo>
                      <a:pt x="882885" y="219862"/>
                      <a:pt x="879451" y="216427"/>
                      <a:pt x="872580" y="212992"/>
                    </a:cubicBezTo>
                    <a:cubicBezTo>
                      <a:pt x="862274" y="206121"/>
                      <a:pt x="855403" y="195815"/>
                      <a:pt x="845097" y="188944"/>
                    </a:cubicBezTo>
                    <a:cubicBezTo>
                      <a:pt x="834792" y="182074"/>
                      <a:pt x="824484" y="171768"/>
                      <a:pt x="817615" y="164897"/>
                    </a:cubicBezTo>
                    <a:cubicBezTo>
                      <a:pt x="814178" y="161462"/>
                      <a:pt x="807307" y="158026"/>
                      <a:pt x="803873" y="154591"/>
                    </a:cubicBezTo>
                    <a:cubicBezTo>
                      <a:pt x="800438" y="151155"/>
                      <a:pt x="800438" y="151155"/>
                      <a:pt x="797002" y="147720"/>
                    </a:cubicBezTo>
                    <a:cubicBezTo>
                      <a:pt x="793567" y="147720"/>
                      <a:pt x="793567" y="144285"/>
                      <a:pt x="790131" y="144285"/>
                    </a:cubicBezTo>
                    <a:cubicBezTo>
                      <a:pt x="779825" y="137414"/>
                      <a:pt x="772954" y="130543"/>
                      <a:pt x="762648" y="123673"/>
                    </a:cubicBezTo>
                    <a:cubicBezTo>
                      <a:pt x="759214" y="120237"/>
                      <a:pt x="759214" y="120237"/>
                      <a:pt x="755777" y="120237"/>
                    </a:cubicBezTo>
                    <a:cubicBezTo>
                      <a:pt x="752343" y="120237"/>
                      <a:pt x="752343" y="116802"/>
                      <a:pt x="748908" y="116802"/>
                    </a:cubicBezTo>
                    <a:cubicBezTo>
                      <a:pt x="745471" y="113367"/>
                      <a:pt x="742037" y="109931"/>
                      <a:pt x="735166" y="109931"/>
                    </a:cubicBezTo>
                    <a:cubicBezTo>
                      <a:pt x="724860" y="103061"/>
                      <a:pt x="717989" y="99625"/>
                      <a:pt x="707683" y="92755"/>
                    </a:cubicBezTo>
                    <a:cubicBezTo>
                      <a:pt x="704247" y="92755"/>
                      <a:pt x="704247" y="89319"/>
                      <a:pt x="700812" y="89319"/>
                    </a:cubicBezTo>
                    <a:cubicBezTo>
                      <a:pt x="693941" y="85884"/>
                      <a:pt x="687070" y="82448"/>
                      <a:pt x="680201" y="79013"/>
                    </a:cubicBezTo>
                    <a:cubicBezTo>
                      <a:pt x="676764" y="79013"/>
                      <a:pt x="676764" y="75578"/>
                      <a:pt x="673330" y="75578"/>
                    </a:cubicBezTo>
                    <a:cubicBezTo>
                      <a:pt x="669893" y="72142"/>
                      <a:pt x="666459" y="72142"/>
                      <a:pt x="663024" y="68707"/>
                    </a:cubicBezTo>
                    <a:cubicBezTo>
                      <a:pt x="659588" y="68707"/>
                      <a:pt x="656153" y="65272"/>
                      <a:pt x="656153" y="65272"/>
                    </a:cubicBezTo>
                    <a:cubicBezTo>
                      <a:pt x="652717" y="61836"/>
                      <a:pt x="649282" y="61836"/>
                      <a:pt x="642411" y="58401"/>
                    </a:cubicBezTo>
                    <a:cubicBezTo>
                      <a:pt x="638976" y="58401"/>
                      <a:pt x="635540" y="54966"/>
                      <a:pt x="632105" y="54966"/>
                    </a:cubicBezTo>
                    <a:cubicBezTo>
                      <a:pt x="632105" y="54966"/>
                      <a:pt x="628671" y="54966"/>
                      <a:pt x="628671" y="51530"/>
                    </a:cubicBezTo>
                    <a:cubicBezTo>
                      <a:pt x="621800" y="48095"/>
                      <a:pt x="611494" y="44660"/>
                      <a:pt x="604623" y="41224"/>
                    </a:cubicBezTo>
                    <a:cubicBezTo>
                      <a:pt x="594317" y="37789"/>
                      <a:pt x="587446" y="34354"/>
                      <a:pt x="580575" y="30918"/>
                    </a:cubicBezTo>
                    <a:cubicBezTo>
                      <a:pt x="580575" y="30918"/>
                      <a:pt x="577141" y="30918"/>
                      <a:pt x="577141" y="30918"/>
                    </a:cubicBezTo>
                    <a:cubicBezTo>
                      <a:pt x="573704" y="30918"/>
                      <a:pt x="570269" y="27483"/>
                      <a:pt x="566833" y="27483"/>
                    </a:cubicBezTo>
                    <a:cubicBezTo>
                      <a:pt x="563398" y="27483"/>
                      <a:pt x="556527" y="24048"/>
                      <a:pt x="553093" y="24048"/>
                    </a:cubicBezTo>
                    <a:cubicBezTo>
                      <a:pt x="549656" y="24048"/>
                      <a:pt x="549656" y="24048"/>
                      <a:pt x="546222" y="20612"/>
                    </a:cubicBezTo>
                    <a:cubicBezTo>
                      <a:pt x="542787" y="20612"/>
                      <a:pt x="539350" y="17177"/>
                      <a:pt x="535916" y="17177"/>
                    </a:cubicBezTo>
                    <a:cubicBezTo>
                      <a:pt x="532479" y="17177"/>
                      <a:pt x="529045" y="17177"/>
                      <a:pt x="529045" y="13741"/>
                    </a:cubicBezTo>
                    <a:cubicBezTo>
                      <a:pt x="525610" y="13741"/>
                      <a:pt x="522174" y="13741"/>
                      <a:pt x="518739" y="10306"/>
                    </a:cubicBezTo>
                    <a:cubicBezTo>
                      <a:pt x="515303" y="10306"/>
                      <a:pt x="511868" y="6871"/>
                      <a:pt x="508433" y="6871"/>
                    </a:cubicBezTo>
                    <a:cubicBezTo>
                      <a:pt x="504997" y="6871"/>
                      <a:pt x="504997" y="6871"/>
                      <a:pt x="501562" y="6871"/>
                    </a:cubicBezTo>
                    <a:cubicBezTo>
                      <a:pt x="498126" y="6871"/>
                      <a:pt x="494691" y="6871"/>
                      <a:pt x="491257" y="3435"/>
                    </a:cubicBezTo>
                    <a:cubicBezTo>
                      <a:pt x="487820" y="3435"/>
                      <a:pt x="484386" y="3435"/>
                      <a:pt x="477515" y="0"/>
                    </a:cubicBezTo>
                    <a:cubicBezTo>
                      <a:pt x="477515" y="0"/>
                      <a:pt x="474080" y="0"/>
                      <a:pt x="474080" y="0"/>
                    </a:cubicBezTo>
                    <a:cubicBezTo>
                      <a:pt x="470643" y="0"/>
                      <a:pt x="467209" y="0"/>
                      <a:pt x="463772" y="0"/>
                    </a:cubicBezTo>
                    <a:cubicBezTo>
                      <a:pt x="460338" y="0"/>
                      <a:pt x="453467" y="0"/>
                      <a:pt x="450032" y="0"/>
                    </a:cubicBezTo>
                    <a:cubicBezTo>
                      <a:pt x="450032" y="0"/>
                      <a:pt x="446596" y="0"/>
                      <a:pt x="446596" y="0"/>
                    </a:cubicBezTo>
                    <a:cubicBezTo>
                      <a:pt x="443161" y="0"/>
                      <a:pt x="439726" y="0"/>
                      <a:pt x="436290" y="0"/>
                    </a:cubicBezTo>
                    <a:cubicBezTo>
                      <a:pt x="429419" y="0"/>
                      <a:pt x="425984" y="0"/>
                      <a:pt x="419113" y="0"/>
                    </a:cubicBezTo>
                    <a:cubicBezTo>
                      <a:pt x="419113" y="0"/>
                      <a:pt x="415679" y="0"/>
                      <a:pt x="415679" y="0"/>
                    </a:cubicBezTo>
                    <a:cubicBezTo>
                      <a:pt x="412242" y="0"/>
                      <a:pt x="412242" y="0"/>
                      <a:pt x="408808" y="0"/>
                    </a:cubicBezTo>
                    <a:cubicBezTo>
                      <a:pt x="401936" y="0"/>
                      <a:pt x="395065" y="0"/>
                      <a:pt x="388196" y="0"/>
                    </a:cubicBezTo>
                    <a:cubicBezTo>
                      <a:pt x="384760" y="0"/>
                      <a:pt x="384760" y="0"/>
                      <a:pt x="381325" y="0"/>
                    </a:cubicBezTo>
                    <a:cubicBezTo>
                      <a:pt x="381325" y="0"/>
                      <a:pt x="377889" y="0"/>
                      <a:pt x="377889" y="0"/>
                    </a:cubicBezTo>
                    <a:cubicBezTo>
                      <a:pt x="367583" y="0"/>
                      <a:pt x="357277" y="3435"/>
                      <a:pt x="350406" y="3435"/>
                    </a:cubicBezTo>
                    <a:cubicBezTo>
                      <a:pt x="350406" y="3435"/>
                      <a:pt x="346972" y="3435"/>
                      <a:pt x="346972" y="3435"/>
                    </a:cubicBezTo>
                    <a:cubicBezTo>
                      <a:pt x="333229" y="6871"/>
                      <a:pt x="319489" y="10306"/>
                      <a:pt x="305747" y="13741"/>
                    </a:cubicBezTo>
                    <a:cubicBezTo>
                      <a:pt x="305747" y="13741"/>
                      <a:pt x="302312" y="13741"/>
                      <a:pt x="302312" y="13741"/>
                    </a:cubicBezTo>
                    <a:cubicBezTo>
                      <a:pt x="302312" y="13741"/>
                      <a:pt x="298876" y="13741"/>
                      <a:pt x="298876" y="13741"/>
                    </a:cubicBezTo>
                    <a:cubicBezTo>
                      <a:pt x="292005" y="17177"/>
                      <a:pt x="288570" y="17177"/>
                      <a:pt x="281699" y="20612"/>
                    </a:cubicBezTo>
                    <a:cubicBezTo>
                      <a:pt x="278265" y="20612"/>
                      <a:pt x="274828" y="24048"/>
                      <a:pt x="274828" y="24048"/>
                    </a:cubicBezTo>
                    <a:cubicBezTo>
                      <a:pt x="267959" y="27483"/>
                      <a:pt x="257651" y="30918"/>
                      <a:pt x="250782" y="37789"/>
                    </a:cubicBezTo>
                    <a:lnTo>
                      <a:pt x="0" y="185509"/>
                    </a:lnTo>
                    <a:cubicBezTo>
                      <a:pt x="6871" y="182074"/>
                      <a:pt x="17177" y="175203"/>
                      <a:pt x="24048" y="171768"/>
                    </a:cubicBezTo>
                    <a:cubicBezTo>
                      <a:pt x="27484" y="171768"/>
                      <a:pt x="30919" y="168332"/>
                      <a:pt x="30919" y="168332"/>
                    </a:cubicBezTo>
                    <a:cubicBezTo>
                      <a:pt x="37790" y="164897"/>
                      <a:pt x="41225" y="164897"/>
                      <a:pt x="48096" y="161462"/>
                    </a:cubicBezTo>
                    <a:cubicBezTo>
                      <a:pt x="51530" y="161462"/>
                      <a:pt x="51530" y="161462"/>
                      <a:pt x="54967" y="158026"/>
                    </a:cubicBezTo>
                    <a:cubicBezTo>
                      <a:pt x="68707" y="154591"/>
                      <a:pt x="82449" y="151155"/>
                      <a:pt x="92755" y="147720"/>
                    </a:cubicBezTo>
                    <a:cubicBezTo>
                      <a:pt x="92755" y="147720"/>
                      <a:pt x="96191" y="147720"/>
                      <a:pt x="96191" y="147720"/>
                    </a:cubicBezTo>
                    <a:cubicBezTo>
                      <a:pt x="106497" y="144285"/>
                      <a:pt x="116803" y="144285"/>
                      <a:pt x="123674" y="144285"/>
                    </a:cubicBezTo>
                    <a:cubicBezTo>
                      <a:pt x="127108" y="144285"/>
                      <a:pt x="130545" y="144285"/>
                      <a:pt x="133979" y="144285"/>
                    </a:cubicBezTo>
                    <a:cubicBezTo>
                      <a:pt x="140851" y="144285"/>
                      <a:pt x="147722" y="144285"/>
                      <a:pt x="154591" y="144285"/>
                    </a:cubicBezTo>
                    <a:cubicBezTo>
                      <a:pt x="158027" y="144285"/>
                      <a:pt x="161462" y="144285"/>
                      <a:pt x="164898" y="144285"/>
                    </a:cubicBezTo>
                    <a:cubicBezTo>
                      <a:pt x="171768" y="144285"/>
                      <a:pt x="175204" y="144285"/>
                      <a:pt x="182075" y="144285"/>
                    </a:cubicBezTo>
                    <a:cubicBezTo>
                      <a:pt x="185510" y="144285"/>
                      <a:pt x="192381" y="144285"/>
                      <a:pt x="195815" y="144285"/>
                    </a:cubicBezTo>
                    <a:cubicBezTo>
                      <a:pt x="199252" y="144285"/>
                      <a:pt x="206121" y="144285"/>
                      <a:pt x="209558" y="144285"/>
                    </a:cubicBezTo>
                    <a:cubicBezTo>
                      <a:pt x="212992" y="144285"/>
                      <a:pt x="219863" y="144285"/>
                      <a:pt x="223298" y="147720"/>
                    </a:cubicBezTo>
                    <a:cubicBezTo>
                      <a:pt x="226734" y="147720"/>
                      <a:pt x="230169" y="147720"/>
                      <a:pt x="237040" y="151155"/>
                    </a:cubicBezTo>
                    <a:cubicBezTo>
                      <a:pt x="243911" y="151155"/>
                      <a:pt x="247346" y="154591"/>
                      <a:pt x="254217" y="154591"/>
                    </a:cubicBezTo>
                    <a:cubicBezTo>
                      <a:pt x="257651" y="154591"/>
                      <a:pt x="261088" y="154591"/>
                      <a:pt x="264522" y="158026"/>
                    </a:cubicBezTo>
                    <a:cubicBezTo>
                      <a:pt x="271394" y="158026"/>
                      <a:pt x="274828" y="161462"/>
                      <a:pt x="281699" y="161462"/>
                    </a:cubicBezTo>
                    <a:cubicBezTo>
                      <a:pt x="285136" y="161462"/>
                      <a:pt x="288570" y="164897"/>
                      <a:pt x="292005" y="164897"/>
                    </a:cubicBezTo>
                    <a:cubicBezTo>
                      <a:pt x="298876" y="168332"/>
                      <a:pt x="305747" y="168332"/>
                      <a:pt x="312618" y="171768"/>
                    </a:cubicBezTo>
                    <a:cubicBezTo>
                      <a:pt x="316053" y="171768"/>
                      <a:pt x="319489" y="175203"/>
                      <a:pt x="322924" y="175203"/>
                    </a:cubicBezTo>
                    <a:cubicBezTo>
                      <a:pt x="333229" y="178638"/>
                      <a:pt x="343535" y="182074"/>
                      <a:pt x="350406" y="185509"/>
                    </a:cubicBezTo>
                    <a:cubicBezTo>
                      <a:pt x="360712" y="188944"/>
                      <a:pt x="371019" y="192380"/>
                      <a:pt x="381325" y="199250"/>
                    </a:cubicBezTo>
                    <a:cubicBezTo>
                      <a:pt x="384760" y="199250"/>
                      <a:pt x="388196" y="202686"/>
                      <a:pt x="391631" y="202686"/>
                    </a:cubicBezTo>
                    <a:cubicBezTo>
                      <a:pt x="398502" y="206121"/>
                      <a:pt x="405373" y="209556"/>
                      <a:pt x="412242" y="212992"/>
                    </a:cubicBezTo>
                    <a:cubicBezTo>
                      <a:pt x="415679" y="216427"/>
                      <a:pt x="419113" y="216427"/>
                      <a:pt x="422550" y="219862"/>
                    </a:cubicBezTo>
                    <a:cubicBezTo>
                      <a:pt x="432855" y="223298"/>
                      <a:pt x="439726" y="230169"/>
                      <a:pt x="450032" y="233604"/>
                    </a:cubicBezTo>
                    <a:cubicBezTo>
                      <a:pt x="463772" y="243910"/>
                      <a:pt x="480949" y="250781"/>
                      <a:pt x="494691" y="261087"/>
                    </a:cubicBezTo>
                    <a:cubicBezTo>
                      <a:pt x="498126" y="261087"/>
                      <a:pt x="498126" y="264522"/>
                      <a:pt x="501562" y="264522"/>
                    </a:cubicBezTo>
                    <a:cubicBezTo>
                      <a:pt x="515303" y="274828"/>
                      <a:pt x="529045" y="285134"/>
                      <a:pt x="542787" y="295440"/>
                    </a:cubicBezTo>
                    <a:cubicBezTo>
                      <a:pt x="546222" y="298876"/>
                      <a:pt x="546222" y="298876"/>
                      <a:pt x="549656" y="302311"/>
                    </a:cubicBezTo>
                    <a:cubicBezTo>
                      <a:pt x="563398" y="312617"/>
                      <a:pt x="577141" y="322923"/>
                      <a:pt x="590881" y="336664"/>
                    </a:cubicBezTo>
                    <a:cubicBezTo>
                      <a:pt x="604623" y="346970"/>
                      <a:pt x="618363" y="360712"/>
                      <a:pt x="632105" y="374453"/>
                    </a:cubicBezTo>
                    <a:cubicBezTo>
                      <a:pt x="635540" y="377889"/>
                      <a:pt x="638976" y="377889"/>
                      <a:pt x="638976" y="381324"/>
                    </a:cubicBezTo>
                    <a:cubicBezTo>
                      <a:pt x="652717" y="395065"/>
                      <a:pt x="666459" y="405371"/>
                      <a:pt x="676764" y="419113"/>
                    </a:cubicBezTo>
                    <a:cubicBezTo>
                      <a:pt x="680201" y="422548"/>
                      <a:pt x="680201" y="422548"/>
                      <a:pt x="683636" y="425983"/>
                    </a:cubicBezTo>
                    <a:cubicBezTo>
                      <a:pt x="697378" y="439725"/>
                      <a:pt x="707683" y="453466"/>
                      <a:pt x="721424" y="467208"/>
                    </a:cubicBezTo>
                    <a:cubicBezTo>
                      <a:pt x="721424" y="467208"/>
                      <a:pt x="721424" y="467208"/>
                      <a:pt x="724860" y="470643"/>
                    </a:cubicBezTo>
                    <a:cubicBezTo>
                      <a:pt x="738600" y="484384"/>
                      <a:pt x="748908" y="498126"/>
                      <a:pt x="762648" y="515303"/>
                    </a:cubicBezTo>
                    <a:cubicBezTo>
                      <a:pt x="766085" y="518738"/>
                      <a:pt x="766085" y="522173"/>
                      <a:pt x="769519" y="525609"/>
                    </a:cubicBezTo>
                    <a:cubicBezTo>
                      <a:pt x="779825" y="539350"/>
                      <a:pt x="793567" y="556527"/>
                      <a:pt x="803873" y="570268"/>
                    </a:cubicBezTo>
                    <a:cubicBezTo>
                      <a:pt x="810744" y="577139"/>
                      <a:pt x="814178" y="587445"/>
                      <a:pt x="821050" y="594316"/>
                    </a:cubicBezTo>
                    <a:cubicBezTo>
                      <a:pt x="827921" y="604622"/>
                      <a:pt x="834792" y="611492"/>
                      <a:pt x="841661" y="621798"/>
                    </a:cubicBezTo>
                    <a:cubicBezTo>
                      <a:pt x="858838" y="645846"/>
                      <a:pt x="876014" y="673329"/>
                      <a:pt x="889757" y="697376"/>
                    </a:cubicBezTo>
                    <a:cubicBezTo>
                      <a:pt x="893191" y="704247"/>
                      <a:pt x="900062" y="714553"/>
                      <a:pt x="903499" y="721424"/>
                    </a:cubicBezTo>
                    <a:cubicBezTo>
                      <a:pt x="906933" y="728294"/>
                      <a:pt x="913804" y="738600"/>
                      <a:pt x="917239" y="745471"/>
                    </a:cubicBezTo>
                    <a:cubicBezTo>
                      <a:pt x="924110" y="759212"/>
                      <a:pt x="930981" y="772954"/>
                      <a:pt x="937852" y="786695"/>
                    </a:cubicBezTo>
                    <a:cubicBezTo>
                      <a:pt x="937852" y="790131"/>
                      <a:pt x="941287" y="790131"/>
                      <a:pt x="941287" y="793566"/>
                    </a:cubicBezTo>
                    <a:cubicBezTo>
                      <a:pt x="951592" y="810743"/>
                      <a:pt x="958464" y="827919"/>
                      <a:pt x="965335" y="845096"/>
                    </a:cubicBezTo>
                    <a:cubicBezTo>
                      <a:pt x="965335" y="848532"/>
                      <a:pt x="968769" y="848532"/>
                      <a:pt x="968769" y="851967"/>
                    </a:cubicBezTo>
                    <a:cubicBezTo>
                      <a:pt x="975640" y="869144"/>
                      <a:pt x="982511" y="886320"/>
                      <a:pt x="989383" y="903497"/>
                    </a:cubicBezTo>
                    <a:cubicBezTo>
                      <a:pt x="989383" y="906932"/>
                      <a:pt x="992817" y="906932"/>
                      <a:pt x="992817" y="910368"/>
                    </a:cubicBezTo>
                    <a:cubicBezTo>
                      <a:pt x="999688" y="927545"/>
                      <a:pt x="1006559" y="944721"/>
                      <a:pt x="1013428" y="961898"/>
                    </a:cubicBezTo>
                    <a:cubicBezTo>
                      <a:pt x="1013428" y="965333"/>
                      <a:pt x="1016865" y="968769"/>
                      <a:pt x="1016865" y="968769"/>
                    </a:cubicBezTo>
                    <a:cubicBezTo>
                      <a:pt x="1023736" y="985946"/>
                      <a:pt x="1030605" y="1006558"/>
                      <a:pt x="1034042" y="1023734"/>
                    </a:cubicBezTo>
                    <a:cubicBezTo>
                      <a:pt x="1044347" y="1027170"/>
                      <a:pt x="1058090" y="1027170"/>
                      <a:pt x="1068395" y="1030605"/>
                    </a:cubicBezTo>
                    <a:cubicBezTo>
                      <a:pt x="1068395" y="1030605"/>
                      <a:pt x="1071830" y="1030605"/>
                      <a:pt x="1071830" y="1030605"/>
                    </a:cubicBezTo>
                    <a:cubicBezTo>
                      <a:pt x="1082135" y="1034040"/>
                      <a:pt x="1095878" y="1037476"/>
                      <a:pt x="1106183" y="1040911"/>
                    </a:cubicBezTo>
                    <a:cubicBezTo>
                      <a:pt x="1106183" y="1040911"/>
                      <a:pt x="1109620" y="1040911"/>
                      <a:pt x="1109620" y="1040911"/>
                    </a:cubicBezTo>
                    <a:cubicBezTo>
                      <a:pt x="1119925" y="1044346"/>
                      <a:pt x="1133666" y="1051217"/>
                      <a:pt x="1143973" y="1054653"/>
                    </a:cubicBezTo>
                    <a:cubicBezTo>
                      <a:pt x="1143973" y="1054653"/>
                      <a:pt x="1147408" y="1054653"/>
                      <a:pt x="1147408" y="1058088"/>
                    </a:cubicBezTo>
                    <a:cubicBezTo>
                      <a:pt x="1161150" y="1064959"/>
                      <a:pt x="1171456" y="1071829"/>
                      <a:pt x="1185196" y="1078700"/>
                    </a:cubicBezTo>
                    <a:cubicBezTo>
                      <a:pt x="1198938" y="1089006"/>
                      <a:pt x="1216115" y="1095877"/>
                      <a:pt x="1229857" y="1106183"/>
                    </a:cubicBezTo>
                    <a:cubicBezTo>
                      <a:pt x="1229857" y="1106183"/>
                      <a:pt x="1233292" y="1106183"/>
                      <a:pt x="1233292" y="1109618"/>
                    </a:cubicBezTo>
                    <a:cubicBezTo>
                      <a:pt x="1247034" y="1119924"/>
                      <a:pt x="1260774" y="1130230"/>
                      <a:pt x="1274516" y="1140536"/>
                    </a:cubicBezTo>
                    <a:cubicBezTo>
                      <a:pt x="1274516" y="1140536"/>
                      <a:pt x="1277951" y="1143972"/>
                      <a:pt x="1277951" y="1143972"/>
                    </a:cubicBezTo>
                    <a:cubicBezTo>
                      <a:pt x="1291693" y="1154278"/>
                      <a:pt x="1305433" y="1164584"/>
                      <a:pt x="1315741" y="1178325"/>
                    </a:cubicBezTo>
                    <a:cubicBezTo>
                      <a:pt x="1315741" y="1178325"/>
                      <a:pt x="1319175" y="1181761"/>
                      <a:pt x="1319175" y="1181761"/>
                    </a:cubicBezTo>
                    <a:cubicBezTo>
                      <a:pt x="1332918" y="1195502"/>
                      <a:pt x="1343223" y="1205808"/>
                      <a:pt x="1356963" y="1219549"/>
                    </a:cubicBezTo>
                    <a:cubicBezTo>
                      <a:pt x="1356963" y="1219549"/>
                      <a:pt x="1360400" y="1222985"/>
                      <a:pt x="1360400" y="1222985"/>
                    </a:cubicBezTo>
                    <a:cubicBezTo>
                      <a:pt x="1374140" y="1236726"/>
                      <a:pt x="1387882" y="1250468"/>
                      <a:pt x="1398188" y="1267644"/>
                    </a:cubicBezTo>
                    <a:cubicBezTo>
                      <a:pt x="1411930" y="1284821"/>
                      <a:pt x="1422236" y="1298562"/>
                      <a:pt x="1435978" y="1315739"/>
                    </a:cubicBezTo>
                    <a:cubicBezTo>
                      <a:pt x="1446284" y="1329481"/>
                      <a:pt x="1456589" y="1346657"/>
                      <a:pt x="1466895" y="1360399"/>
                    </a:cubicBezTo>
                    <a:cubicBezTo>
                      <a:pt x="1473766" y="1370705"/>
                      <a:pt x="1480637" y="1381011"/>
                      <a:pt x="1484072" y="1387882"/>
                    </a:cubicBezTo>
                    <a:cubicBezTo>
                      <a:pt x="1487508" y="1394752"/>
                      <a:pt x="1494377" y="1405058"/>
                      <a:pt x="1497814" y="1411929"/>
                    </a:cubicBezTo>
                    <a:cubicBezTo>
                      <a:pt x="1501248" y="1415364"/>
                      <a:pt x="1501248" y="1418800"/>
                      <a:pt x="1504685" y="1422235"/>
                    </a:cubicBezTo>
                    <a:cubicBezTo>
                      <a:pt x="1511554" y="1435976"/>
                      <a:pt x="1521862" y="1449718"/>
                      <a:pt x="1528731" y="1463459"/>
                    </a:cubicBezTo>
                    <a:cubicBezTo>
                      <a:pt x="1528731" y="1463459"/>
                      <a:pt x="1528731" y="1466895"/>
                      <a:pt x="1532167" y="1466895"/>
                    </a:cubicBezTo>
                    <a:cubicBezTo>
                      <a:pt x="1542473" y="1484071"/>
                      <a:pt x="1549344" y="1501248"/>
                      <a:pt x="1556215" y="1518425"/>
                    </a:cubicBezTo>
                    <a:cubicBezTo>
                      <a:pt x="1556215" y="1518425"/>
                      <a:pt x="1556215" y="1521860"/>
                      <a:pt x="1556215" y="1521860"/>
                    </a:cubicBezTo>
                    <a:cubicBezTo>
                      <a:pt x="1563084" y="1539037"/>
                      <a:pt x="1569955" y="1556214"/>
                      <a:pt x="1576827" y="1573390"/>
                    </a:cubicBezTo>
                    <a:cubicBezTo>
                      <a:pt x="1576827" y="1573390"/>
                      <a:pt x="1576827" y="1576826"/>
                      <a:pt x="1576827" y="1576826"/>
                    </a:cubicBezTo>
                    <a:cubicBezTo>
                      <a:pt x="1583698" y="1594003"/>
                      <a:pt x="1590569" y="1611179"/>
                      <a:pt x="1594003" y="1631791"/>
                    </a:cubicBezTo>
                    <a:cubicBezTo>
                      <a:pt x="1594003" y="1631791"/>
                      <a:pt x="1594003" y="1635227"/>
                      <a:pt x="1594003" y="1635227"/>
                    </a:cubicBezTo>
                    <a:cubicBezTo>
                      <a:pt x="1600874" y="1652403"/>
                      <a:pt x="1604309" y="1669580"/>
                      <a:pt x="1607746" y="1686757"/>
                    </a:cubicBezTo>
                    <a:cubicBezTo>
                      <a:pt x="1607746" y="1686757"/>
                      <a:pt x="1607746" y="1690192"/>
                      <a:pt x="1607746" y="1690192"/>
                    </a:cubicBezTo>
                    <a:cubicBezTo>
                      <a:pt x="1611180" y="1707369"/>
                      <a:pt x="1614615" y="1724546"/>
                      <a:pt x="1618051" y="1745158"/>
                    </a:cubicBezTo>
                    <a:cubicBezTo>
                      <a:pt x="1621486" y="1762335"/>
                      <a:pt x="1621486" y="1782947"/>
                      <a:pt x="1624922" y="1800124"/>
                    </a:cubicBezTo>
                    <a:cubicBezTo>
                      <a:pt x="1624922" y="1800124"/>
                      <a:pt x="1624922" y="1803559"/>
                      <a:pt x="1624922" y="1803559"/>
                    </a:cubicBezTo>
                    <a:cubicBezTo>
                      <a:pt x="1624922" y="1820736"/>
                      <a:pt x="1628357" y="1837912"/>
                      <a:pt x="1628357" y="1855089"/>
                    </a:cubicBezTo>
                    <a:cubicBezTo>
                      <a:pt x="1628357" y="1872266"/>
                      <a:pt x="1628357" y="1889443"/>
                      <a:pt x="1624922" y="1906620"/>
                    </a:cubicBezTo>
                    <a:cubicBezTo>
                      <a:pt x="1624922" y="1906620"/>
                      <a:pt x="1624922" y="1910055"/>
                      <a:pt x="1624922" y="1910055"/>
                    </a:cubicBezTo>
                    <a:cubicBezTo>
                      <a:pt x="1624922" y="1923796"/>
                      <a:pt x="1621486" y="1937538"/>
                      <a:pt x="1618051" y="1951279"/>
                    </a:cubicBezTo>
                    <a:cubicBezTo>
                      <a:pt x="1618051" y="1954714"/>
                      <a:pt x="1618051" y="1954714"/>
                      <a:pt x="1618051" y="1958150"/>
                    </a:cubicBezTo>
                    <a:cubicBezTo>
                      <a:pt x="1614615" y="1971891"/>
                      <a:pt x="1611180" y="1982197"/>
                      <a:pt x="1607746" y="1995938"/>
                    </a:cubicBezTo>
                    <a:cubicBezTo>
                      <a:pt x="1607746" y="1999374"/>
                      <a:pt x="1607746" y="1999374"/>
                      <a:pt x="1604309" y="2002809"/>
                    </a:cubicBezTo>
                    <a:cubicBezTo>
                      <a:pt x="1600874" y="2013115"/>
                      <a:pt x="1597438" y="2023421"/>
                      <a:pt x="1590569" y="2033727"/>
                    </a:cubicBezTo>
                    <a:cubicBezTo>
                      <a:pt x="1590569" y="2033727"/>
                      <a:pt x="1590569" y="2037162"/>
                      <a:pt x="1590569" y="2037162"/>
                    </a:cubicBezTo>
                    <a:cubicBezTo>
                      <a:pt x="1583698" y="2047469"/>
                      <a:pt x="1580261" y="2061210"/>
                      <a:pt x="1573392" y="2071516"/>
                    </a:cubicBezTo>
                    <a:cubicBezTo>
                      <a:pt x="1573392" y="2071516"/>
                      <a:pt x="1569955" y="2074952"/>
                      <a:pt x="1569955" y="2074952"/>
                    </a:cubicBezTo>
                    <a:cubicBezTo>
                      <a:pt x="1563084" y="2081822"/>
                      <a:pt x="1559650" y="2092128"/>
                      <a:pt x="1552779" y="2098999"/>
                    </a:cubicBezTo>
                    <a:cubicBezTo>
                      <a:pt x="1549344" y="2102434"/>
                      <a:pt x="1549344" y="2102434"/>
                      <a:pt x="1545908" y="2105870"/>
                    </a:cubicBezTo>
                    <a:cubicBezTo>
                      <a:pt x="1539039" y="2112741"/>
                      <a:pt x="1535602" y="2116176"/>
                      <a:pt x="1528731" y="2123046"/>
                    </a:cubicBezTo>
                    <a:cubicBezTo>
                      <a:pt x="1525296" y="2126482"/>
                      <a:pt x="1525296" y="2126482"/>
                      <a:pt x="1521862" y="2129917"/>
                    </a:cubicBezTo>
                    <a:cubicBezTo>
                      <a:pt x="1514991" y="2136788"/>
                      <a:pt x="1504685" y="2143659"/>
                      <a:pt x="1494377" y="2147094"/>
                    </a:cubicBezTo>
                    <a:cubicBezTo>
                      <a:pt x="1494377" y="2147094"/>
                      <a:pt x="1745160" y="1999374"/>
                      <a:pt x="1745160" y="1999374"/>
                    </a:cubicBezTo>
                    <a:cubicBezTo>
                      <a:pt x="1755465" y="1992503"/>
                      <a:pt x="1762336" y="1989068"/>
                      <a:pt x="1772642" y="1982197"/>
                    </a:cubicBezTo>
                    <a:cubicBezTo>
                      <a:pt x="1776076" y="1978762"/>
                      <a:pt x="1776076" y="1978762"/>
                      <a:pt x="1779513" y="1975327"/>
                    </a:cubicBezTo>
                    <a:cubicBezTo>
                      <a:pt x="1786382" y="1968455"/>
                      <a:pt x="1789819" y="1965020"/>
                      <a:pt x="1796690" y="1958150"/>
                    </a:cubicBezTo>
                    <a:cubicBezTo>
                      <a:pt x="1800124" y="1954714"/>
                      <a:pt x="1800124" y="1954714"/>
                      <a:pt x="1803559" y="1951279"/>
                    </a:cubicBezTo>
                    <a:cubicBezTo>
                      <a:pt x="1810430" y="1944408"/>
                      <a:pt x="1817301" y="1937538"/>
                      <a:pt x="1820736" y="1927231"/>
                    </a:cubicBezTo>
                    <a:cubicBezTo>
                      <a:pt x="1820736" y="1927231"/>
                      <a:pt x="1824172" y="1923796"/>
                      <a:pt x="1824172" y="1923796"/>
                    </a:cubicBezTo>
                    <a:cubicBezTo>
                      <a:pt x="1831043" y="1913490"/>
                      <a:pt x="1837912" y="1903184"/>
                      <a:pt x="1841349" y="1892878"/>
                    </a:cubicBezTo>
                    <a:cubicBezTo>
                      <a:pt x="1841349" y="1889443"/>
                      <a:pt x="1841349" y="1889443"/>
                      <a:pt x="1844783" y="1889443"/>
                    </a:cubicBezTo>
                    <a:cubicBezTo>
                      <a:pt x="1848220" y="1882572"/>
                      <a:pt x="1851655" y="1875701"/>
                      <a:pt x="1855089" y="1868831"/>
                    </a:cubicBezTo>
                    <a:cubicBezTo>
                      <a:pt x="1855089" y="1865395"/>
                      <a:pt x="1858526" y="1861960"/>
                      <a:pt x="1858526" y="1858524"/>
                    </a:cubicBezTo>
                    <a:cubicBezTo>
                      <a:pt x="1858526" y="1855089"/>
                      <a:pt x="1858526" y="1855089"/>
                      <a:pt x="1861960" y="1851654"/>
                    </a:cubicBezTo>
                    <a:cubicBezTo>
                      <a:pt x="1861960" y="1848218"/>
                      <a:pt x="1861960" y="1848218"/>
                      <a:pt x="1865397" y="1844783"/>
                    </a:cubicBezTo>
                    <a:cubicBezTo>
                      <a:pt x="1868831" y="1837912"/>
                      <a:pt x="1868831" y="1831042"/>
                      <a:pt x="1872266" y="1820736"/>
                    </a:cubicBezTo>
                    <a:cubicBezTo>
                      <a:pt x="1872266" y="1817300"/>
                      <a:pt x="1872266" y="1813865"/>
                      <a:pt x="1875702" y="1810430"/>
                    </a:cubicBezTo>
                    <a:cubicBezTo>
                      <a:pt x="1875702" y="1806994"/>
                      <a:pt x="1875702" y="1806994"/>
                      <a:pt x="1875702" y="1803559"/>
                    </a:cubicBezTo>
                    <a:cubicBezTo>
                      <a:pt x="1875702" y="1800124"/>
                      <a:pt x="1875702" y="1796688"/>
                      <a:pt x="1875702" y="1796688"/>
                    </a:cubicBezTo>
                    <a:cubicBezTo>
                      <a:pt x="1875702" y="1789817"/>
                      <a:pt x="1879137" y="1782947"/>
                      <a:pt x="1879137" y="1776076"/>
                    </a:cubicBezTo>
                    <a:cubicBezTo>
                      <a:pt x="1879137" y="1772641"/>
                      <a:pt x="1879137" y="1769205"/>
                      <a:pt x="1879137" y="1762335"/>
                    </a:cubicBezTo>
                    <a:cubicBezTo>
                      <a:pt x="1879137" y="1762335"/>
                      <a:pt x="1879137" y="1758899"/>
                      <a:pt x="1879137" y="1758899"/>
                    </a:cubicBezTo>
                    <a:cubicBezTo>
                      <a:pt x="1879137" y="1758899"/>
                      <a:pt x="1879137" y="1755464"/>
                      <a:pt x="1879137" y="1755464"/>
                    </a:cubicBezTo>
                    <a:cubicBezTo>
                      <a:pt x="1879137" y="1748593"/>
                      <a:pt x="1879137" y="1741723"/>
                      <a:pt x="1879137" y="1734852"/>
                    </a:cubicBezTo>
                    <a:cubicBezTo>
                      <a:pt x="1879137" y="1727981"/>
                      <a:pt x="1879137" y="1721110"/>
                      <a:pt x="1879137" y="1714240"/>
                    </a:cubicBezTo>
                    <a:cubicBezTo>
                      <a:pt x="1886008" y="1697063"/>
                      <a:pt x="1886008" y="1690192"/>
                      <a:pt x="1886008" y="1683322"/>
                    </a:cubicBezTo>
                    <a:close/>
                  </a:path>
                </a:pathLst>
              </a:custGeom>
              <a:solidFill>
                <a:srgbClr val="83A0FC"/>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sp>
            <p:nvSpPr>
              <p:cNvPr id="515" name="Freeform: Shape 514">
                <a:extLst>
                  <a:ext uri="{FF2B5EF4-FFF2-40B4-BE49-F238E27FC236}">
                    <a16:creationId xmlns:a16="http://schemas.microsoft.com/office/drawing/2014/main" id="{D078319F-62D6-4073-B95D-0DF017A2EA5F}"/>
                  </a:ext>
                </a:extLst>
              </p:cNvPr>
              <p:cNvSpPr/>
              <p:nvPr/>
            </p:nvSpPr>
            <p:spPr>
              <a:xfrm>
                <a:off x="19000864" y="2656528"/>
                <a:ext cx="2339472" cy="2032721"/>
              </a:xfrm>
              <a:custGeom>
                <a:avLst/>
                <a:gdLst>
                  <a:gd name="connsiteX0" fmla="*/ 1879137 w 2339472"/>
                  <a:gd name="connsiteY0" fmla="*/ 936847 h 2032721"/>
                  <a:gd name="connsiteX1" fmla="*/ 1724546 w 2339472"/>
                  <a:gd name="connsiteY1" fmla="*/ 878446 h 2032721"/>
                  <a:gd name="connsiteX2" fmla="*/ 1137100 w 2339472"/>
                  <a:gd name="connsiteY2" fmla="*/ 88316 h 2032721"/>
                  <a:gd name="connsiteX3" fmla="*/ 594315 w 2339472"/>
                  <a:gd name="connsiteY3" fmla="*/ 122669 h 2032721"/>
                  <a:gd name="connsiteX4" fmla="*/ 501560 w 2339472"/>
                  <a:gd name="connsiteY4" fmla="*/ 394062 h 2032721"/>
                  <a:gd name="connsiteX5" fmla="*/ 467207 w 2339472"/>
                  <a:gd name="connsiteY5" fmla="*/ 359708 h 2032721"/>
                  <a:gd name="connsiteX6" fmla="*/ 463772 w 2339472"/>
                  <a:gd name="connsiteY6" fmla="*/ 356273 h 2032721"/>
                  <a:gd name="connsiteX7" fmla="*/ 460337 w 2339472"/>
                  <a:gd name="connsiteY7" fmla="*/ 352838 h 2032721"/>
                  <a:gd name="connsiteX8" fmla="*/ 429419 w 2339472"/>
                  <a:gd name="connsiteY8" fmla="*/ 325355 h 2032721"/>
                  <a:gd name="connsiteX9" fmla="*/ 425983 w 2339472"/>
                  <a:gd name="connsiteY9" fmla="*/ 321919 h 2032721"/>
                  <a:gd name="connsiteX10" fmla="*/ 419112 w 2339472"/>
                  <a:gd name="connsiteY10" fmla="*/ 315049 h 2032721"/>
                  <a:gd name="connsiteX11" fmla="*/ 395065 w 2339472"/>
                  <a:gd name="connsiteY11" fmla="*/ 294437 h 2032721"/>
                  <a:gd name="connsiteX12" fmla="*/ 391630 w 2339472"/>
                  <a:gd name="connsiteY12" fmla="*/ 291001 h 2032721"/>
                  <a:gd name="connsiteX13" fmla="*/ 353841 w 2339472"/>
                  <a:gd name="connsiteY13" fmla="*/ 266954 h 2032721"/>
                  <a:gd name="connsiteX14" fmla="*/ 319487 w 2339472"/>
                  <a:gd name="connsiteY14" fmla="*/ 249777 h 2032721"/>
                  <a:gd name="connsiteX15" fmla="*/ 316052 w 2339472"/>
                  <a:gd name="connsiteY15" fmla="*/ 249777 h 2032721"/>
                  <a:gd name="connsiteX16" fmla="*/ 305746 w 2339472"/>
                  <a:gd name="connsiteY16" fmla="*/ 246342 h 2032721"/>
                  <a:gd name="connsiteX17" fmla="*/ 281698 w 2339472"/>
                  <a:gd name="connsiteY17" fmla="*/ 236036 h 2032721"/>
                  <a:gd name="connsiteX18" fmla="*/ 281698 w 2339472"/>
                  <a:gd name="connsiteY18" fmla="*/ 236036 h 2032721"/>
                  <a:gd name="connsiteX19" fmla="*/ 267957 w 2339472"/>
                  <a:gd name="connsiteY19" fmla="*/ 232600 h 2032721"/>
                  <a:gd name="connsiteX20" fmla="*/ 250780 w 2339472"/>
                  <a:gd name="connsiteY20" fmla="*/ 225730 h 2032721"/>
                  <a:gd name="connsiteX21" fmla="*/ 247345 w 2339472"/>
                  <a:gd name="connsiteY21" fmla="*/ 225730 h 2032721"/>
                  <a:gd name="connsiteX22" fmla="*/ 233603 w 2339472"/>
                  <a:gd name="connsiteY22" fmla="*/ 222294 h 2032721"/>
                  <a:gd name="connsiteX23" fmla="*/ 216427 w 2339472"/>
                  <a:gd name="connsiteY23" fmla="*/ 218859 h 2032721"/>
                  <a:gd name="connsiteX24" fmla="*/ 212991 w 2339472"/>
                  <a:gd name="connsiteY24" fmla="*/ 218859 h 2032721"/>
                  <a:gd name="connsiteX25" fmla="*/ 199250 w 2339472"/>
                  <a:gd name="connsiteY25" fmla="*/ 218859 h 2032721"/>
                  <a:gd name="connsiteX26" fmla="*/ 185509 w 2339472"/>
                  <a:gd name="connsiteY26" fmla="*/ 218859 h 2032721"/>
                  <a:gd name="connsiteX27" fmla="*/ 182073 w 2339472"/>
                  <a:gd name="connsiteY27" fmla="*/ 218859 h 2032721"/>
                  <a:gd name="connsiteX28" fmla="*/ 171768 w 2339472"/>
                  <a:gd name="connsiteY28" fmla="*/ 218859 h 2032721"/>
                  <a:gd name="connsiteX29" fmla="*/ 154591 w 2339472"/>
                  <a:gd name="connsiteY29" fmla="*/ 222294 h 2032721"/>
                  <a:gd name="connsiteX30" fmla="*/ 151155 w 2339472"/>
                  <a:gd name="connsiteY30" fmla="*/ 222294 h 2032721"/>
                  <a:gd name="connsiteX31" fmla="*/ 144284 w 2339472"/>
                  <a:gd name="connsiteY31" fmla="*/ 225730 h 2032721"/>
                  <a:gd name="connsiteX32" fmla="*/ 130543 w 2339472"/>
                  <a:gd name="connsiteY32" fmla="*/ 229165 h 2032721"/>
                  <a:gd name="connsiteX33" fmla="*/ 127107 w 2339472"/>
                  <a:gd name="connsiteY33" fmla="*/ 232600 h 2032721"/>
                  <a:gd name="connsiteX34" fmla="*/ 106495 w 2339472"/>
                  <a:gd name="connsiteY34" fmla="*/ 242907 h 2032721"/>
                  <a:gd name="connsiteX35" fmla="*/ 0 w 2339472"/>
                  <a:gd name="connsiteY35" fmla="*/ 473075 h 2032721"/>
                  <a:gd name="connsiteX36" fmla="*/ 357276 w 2339472"/>
                  <a:gd name="connsiteY36" fmla="*/ 1091438 h 2032721"/>
                  <a:gd name="connsiteX37" fmla="*/ 1882571 w 2339472"/>
                  <a:gd name="connsiteY37" fmla="*/ 1970887 h 2032721"/>
                  <a:gd name="connsiteX38" fmla="*/ 2339473 w 2339472"/>
                  <a:gd name="connsiteY38" fmla="*/ 1709801 h 2032721"/>
                  <a:gd name="connsiteX39" fmla="*/ 1879137 w 2339472"/>
                  <a:gd name="connsiteY39" fmla="*/ 936847 h 203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39472" h="2032721">
                    <a:moveTo>
                      <a:pt x="1879137" y="936847"/>
                    </a:moveTo>
                    <a:cubicBezTo>
                      <a:pt x="1824170" y="905929"/>
                      <a:pt x="1772640" y="885317"/>
                      <a:pt x="1724546" y="878446"/>
                    </a:cubicBezTo>
                    <a:cubicBezTo>
                      <a:pt x="1628355" y="558959"/>
                      <a:pt x="1401622" y="239471"/>
                      <a:pt x="1137100" y="88316"/>
                    </a:cubicBezTo>
                    <a:cubicBezTo>
                      <a:pt x="906931" y="-45663"/>
                      <a:pt x="704247" y="-21616"/>
                      <a:pt x="594315" y="122669"/>
                    </a:cubicBezTo>
                    <a:cubicBezTo>
                      <a:pt x="542785" y="187941"/>
                      <a:pt x="508431" y="280695"/>
                      <a:pt x="501560" y="394062"/>
                    </a:cubicBezTo>
                    <a:cubicBezTo>
                      <a:pt x="491255" y="383756"/>
                      <a:pt x="480949" y="370014"/>
                      <a:pt x="467207" y="359708"/>
                    </a:cubicBezTo>
                    <a:cubicBezTo>
                      <a:pt x="467207" y="359708"/>
                      <a:pt x="467207" y="359708"/>
                      <a:pt x="463772" y="356273"/>
                    </a:cubicBezTo>
                    <a:cubicBezTo>
                      <a:pt x="463772" y="356273"/>
                      <a:pt x="460337" y="352838"/>
                      <a:pt x="460337" y="352838"/>
                    </a:cubicBezTo>
                    <a:cubicBezTo>
                      <a:pt x="450030" y="342532"/>
                      <a:pt x="439724" y="335661"/>
                      <a:pt x="429419" y="325355"/>
                    </a:cubicBezTo>
                    <a:cubicBezTo>
                      <a:pt x="429419" y="325355"/>
                      <a:pt x="425983" y="321919"/>
                      <a:pt x="425983" y="321919"/>
                    </a:cubicBezTo>
                    <a:cubicBezTo>
                      <a:pt x="422548" y="318484"/>
                      <a:pt x="419112" y="318484"/>
                      <a:pt x="419112" y="315049"/>
                    </a:cubicBezTo>
                    <a:cubicBezTo>
                      <a:pt x="412242" y="308178"/>
                      <a:pt x="401935" y="301307"/>
                      <a:pt x="395065" y="294437"/>
                    </a:cubicBezTo>
                    <a:cubicBezTo>
                      <a:pt x="395065" y="294437"/>
                      <a:pt x="391630" y="294437"/>
                      <a:pt x="391630" y="291001"/>
                    </a:cubicBezTo>
                    <a:cubicBezTo>
                      <a:pt x="377889" y="284131"/>
                      <a:pt x="367582" y="273825"/>
                      <a:pt x="353841" y="266954"/>
                    </a:cubicBezTo>
                    <a:cubicBezTo>
                      <a:pt x="343535" y="260083"/>
                      <a:pt x="329793" y="253212"/>
                      <a:pt x="319487" y="249777"/>
                    </a:cubicBezTo>
                    <a:cubicBezTo>
                      <a:pt x="319487" y="249777"/>
                      <a:pt x="319487" y="249777"/>
                      <a:pt x="316052" y="249777"/>
                    </a:cubicBezTo>
                    <a:cubicBezTo>
                      <a:pt x="312616" y="246342"/>
                      <a:pt x="309182" y="246342"/>
                      <a:pt x="305746" y="246342"/>
                    </a:cubicBezTo>
                    <a:cubicBezTo>
                      <a:pt x="298875" y="242907"/>
                      <a:pt x="292005" y="239471"/>
                      <a:pt x="281698" y="236036"/>
                    </a:cubicBezTo>
                    <a:cubicBezTo>
                      <a:pt x="281698" y="236036"/>
                      <a:pt x="281698" y="236036"/>
                      <a:pt x="281698" y="236036"/>
                    </a:cubicBezTo>
                    <a:cubicBezTo>
                      <a:pt x="278263" y="236036"/>
                      <a:pt x="271392" y="232600"/>
                      <a:pt x="267957" y="232600"/>
                    </a:cubicBezTo>
                    <a:cubicBezTo>
                      <a:pt x="261086" y="229165"/>
                      <a:pt x="254216" y="229165"/>
                      <a:pt x="250780" y="225730"/>
                    </a:cubicBezTo>
                    <a:cubicBezTo>
                      <a:pt x="250780" y="225730"/>
                      <a:pt x="250780" y="225730"/>
                      <a:pt x="247345" y="225730"/>
                    </a:cubicBezTo>
                    <a:cubicBezTo>
                      <a:pt x="243909" y="225730"/>
                      <a:pt x="237039" y="225730"/>
                      <a:pt x="233603" y="222294"/>
                    </a:cubicBezTo>
                    <a:cubicBezTo>
                      <a:pt x="226732" y="222294"/>
                      <a:pt x="223298" y="218859"/>
                      <a:pt x="216427" y="218859"/>
                    </a:cubicBezTo>
                    <a:cubicBezTo>
                      <a:pt x="216427" y="218859"/>
                      <a:pt x="212991" y="218859"/>
                      <a:pt x="212991" y="218859"/>
                    </a:cubicBezTo>
                    <a:cubicBezTo>
                      <a:pt x="209556" y="218859"/>
                      <a:pt x="202685" y="218859"/>
                      <a:pt x="199250" y="218859"/>
                    </a:cubicBezTo>
                    <a:cubicBezTo>
                      <a:pt x="195814" y="218859"/>
                      <a:pt x="188944" y="218859"/>
                      <a:pt x="185509" y="218859"/>
                    </a:cubicBezTo>
                    <a:cubicBezTo>
                      <a:pt x="185509" y="218859"/>
                      <a:pt x="182073" y="218859"/>
                      <a:pt x="182073" y="218859"/>
                    </a:cubicBezTo>
                    <a:cubicBezTo>
                      <a:pt x="178638" y="218859"/>
                      <a:pt x="175202" y="218859"/>
                      <a:pt x="171768" y="218859"/>
                    </a:cubicBezTo>
                    <a:cubicBezTo>
                      <a:pt x="164896" y="218859"/>
                      <a:pt x="161461" y="218859"/>
                      <a:pt x="154591" y="222294"/>
                    </a:cubicBezTo>
                    <a:cubicBezTo>
                      <a:pt x="151155" y="222294"/>
                      <a:pt x="151155" y="222294"/>
                      <a:pt x="151155" y="222294"/>
                    </a:cubicBezTo>
                    <a:cubicBezTo>
                      <a:pt x="147720" y="222294"/>
                      <a:pt x="144284" y="222294"/>
                      <a:pt x="144284" y="225730"/>
                    </a:cubicBezTo>
                    <a:cubicBezTo>
                      <a:pt x="140849" y="225730"/>
                      <a:pt x="133978" y="229165"/>
                      <a:pt x="130543" y="229165"/>
                    </a:cubicBezTo>
                    <a:cubicBezTo>
                      <a:pt x="130543" y="229165"/>
                      <a:pt x="127107" y="229165"/>
                      <a:pt x="127107" y="232600"/>
                    </a:cubicBezTo>
                    <a:cubicBezTo>
                      <a:pt x="120237" y="236036"/>
                      <a:pt x="113366" y="239471"/>
                      <a:pt x="106495" y="242907"/>
                    </a:cubicBezTo>
                    <a:cubicBezTo>
                      <a:pt x="41224" y="280695"/>
                      <a:pt x="0" y="359708"/>
                      <a:pt x="0" y="473075"/>
                    </a:cubicBezTo>
                    <a:cubicBezTo>
                      <a:pt x="0" y="699808"/>
                      <a:pt x="158025" y="978072"/>
                      <a:pt x="357276" y="1091438"/>
                    </a:cubicBezTo>
                    <a:lnTo>
                      <a:pt x="1882571" y="1970887"/>
                    </a:lnTo>
                    <a:cubicBezTo>
                      <a:pt x="2133352" y="2115172"/>
                      <a:pt x="2339473" y="1998370"/>
                      <a:pt x="2339473" y="1709801"/>
                    </a:cubicBezTo>
                    <a:cubicBezTo>
                      <a:pt x="2336038" y="1434973"/>
                      <a:pt x="2133352" y="1081132"/>
                      <a:pt x="1879137" y="936847"/>
                    </a:cubicBezTo>
                    <a:close/>
                  </a:path>
                </a:pathLst>
              </a:custGeom>
              <a:solidFill>
                <a:srgbClr val="B6C6FF"/>
              </a:solidFill>
              <a:ln w="34354" cap="flat">
                <a:noFill/>
                <a:prstDash val="solid"/>
                <a:miter/>
              </a:ln>
            </p:spPr>
            <p:txBody>
              <a:bodyPr rtlCol="0" anchor="ctr"/>
              <a:lstStyle/>
              <a:p>
                <a:pPr defTabSz="1219017">
                  <a:defRPr/>
                </a:pPr>
                <a:endParaRPr lang="en-US" sz="2400">
                  <a:solidFill>
                    <a:srgbClr val="000000"/>
                  </a:solidFill>
                  <a:latin typeface="Lato" panose="020F0502020204030203" pitchFamily="34" charset="0"/>
                </a:endParaRPr>
              </a:p>
            </p:txBody>
          </p:sp>
        </p:grpSp>
      </p:grpSp>
      <p:sp>
        <p:nvSpPr>
          <p:cNvPr id="523" name="Rectangle 522">
            <a:extLst>
              <a:ext uri="{FF2B5EF4-FFF2-40B4-BE49-F238E27FC236}">
                <a16:creationId xmlns:a16="http://schemas.microsoft.com/office/drawing/2014/main" id="{E5E65839-9130-4645-9950-3237ACDFA52A}"/>
              </a:ext>
            </a:extLst>
          </p:cNvPr>
          <p:cNvSpPr/>
          <p:nvPr/>
        </p:nvSpPr>
        <p:spPr>
          <a:xfrm>
            <a:off x="958324" y="1636029"/>
            <a:ext cx="4478232" cy="630942"/>
          </a:xfrm>
          <a:prstGeom prst="rect">
            <a:avLst/>
          </a:prstGeom>
        </p:spPr>
        <p:txBody>
          <a:bodyPr wrap="square">
            <a:spAutoFit/>
          </a:bodyPr>
          <a:lstStyle/>
          <a:p>
            <a:pPr defTabSz="1219017">
              <a:defRPr/>
            </a:pPr>
            <a:r>
              <a:rPr lang="en-US" sz="3500" b="1" dirty="0">
                <a:solidFill>
                  <a:srgbClr val="000000"/>
                </a:solidFill>
                <a:latin typeface="Lato" panose="020F0502020204030203" pitchFamily="34" charset="0"/>
              </a:rPr>
              <a:t>What to levy?</a:t>
            </a:r>
          </a:p>
        </p:txBody>
      </p:sp>
      <p:sp>
        <p:nvSpPr>
          <p:cNvPr id="524" name="Rectangle 523">
            <a:extLst>
              <a:ext uri="{FF2B5EF4-FFF2-40B4-BE49-F238E27FC236}">
                <a16:creationId xmlns:a16="http://schemas.microsoft.com/office/drawing/2014/main" id="{6F0FEA26-797F-4664-903C-396CCE8A310E}"/>
              </a:ext>
            </a:extLst>
          </p:cNvPr>
          <p:cNvSpPr/>
          <p:nvPr/>
        </p:nvSpPr>
        <p:spPr>
          <a:xfrm>
            <a:off x="1049701" y="2286848"/>
            <a:ext cx="3998475" cy="954877"/>
          </a:xfrm>
          <a:prstGeom prst="rect">
            <a:avLst/>
          </a:prstGeom>
        </p:spPr>
        <p:txBody>
          <a:bodyPr wrap="square">
            <a:spAutoFit/>
          </a:bodyPr>
          <a:lstStyle/>
          <a:p>
            <a:pPr defTabSz="1219017">
              <a:lnSpc>
                <a:spcPct val="150000"/>
              </a:lnSpc>
              <a:defRPr/>
            </a:pPr>
            <a:r>
              <a:rPr lang="en-US" sz="2000" b="1" dirty="0">
                <a:solidFill>
                  <a:srgbClr val="000000"/>
                </a:solidFill>
                <a:latin typeface="Lato" panose="020F0502020204030203" pitchFamily="34" charset="0"/>
              </a:rPr>
              <a:t>IGST or </a:t>
            </a:r>
          </a:p>
          <a:p>
            <a:pPr defTabSz="1219017">
              <a:lnSpc>
                <a:spcPct val="150000"/>
              </a:lnSpc>
              <a:defRPr/>
            </a:pPr>
            <a:r>
              <a:rPr lang="en-US" sz="2000" b="1" dirty="0">
                <a:solidFill>
                  <a:srgbClr val="000000"/>
                </a:solidFill>
                <a:latin typeface="Lato" panose="020F0502020204030203" pitchFamily="34" charset="0"/>
              </a:rPr>
              <a:t>CGST + SGST / UTGST</a:t>
            </a:r>
            <a:endParaRPr lang="en-US" sz="2000" dirty="0">
              <a:solidFill>
                <a:srgbClr val="000000"/>
              </a:solidFill>
              <a:latin typeface="Lato" panose="020F0502020204030203" pitchFamily="34" charset="0"/>
            </a:endParaRPr>
          </a:p>
        </p:txBody>
      </p:sp>
      <p:pic>
        <p:nvPicPr>
          <p:cNvPr id="504" name="Picture 2">
            <a:extLst>
              <a:ext uri="{FF2B5EF4-FFF2-40B4-BE49-F238E27FC236}">
                <a16:creationId xmlns:a16="http://schemas.microsoft.com/office/drawing/2014/main" id="{E9399784-F041-4877-88C8-C0B49998A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19206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5635" y="1578386"/>
            <a:ext cx="8915399" cy="2262781"/>
          </a:xfrm>
        </p:spPr>
        <p:txBody>
          <a:bodyPr>
            <a:normAutofit/>
          </a:bodyPr>
          <a:lstStyle/>
          <a:p>
            <a:pPr algn="ctr"/>
            <a:r>
              <a:rPr lang="en-US" sz="4800" b="1" dirty="0">
                <a:latin typeface="Lato" panose="020F0502020204030203" pitchFamily="34" charset="0"/>
              </a:rPr>
              <a:t>GST Levy Structure</a:t>
            </a:r>
            <a:endParaRPr lang="en-US" sz="4000" b="1" dirty="0">
              <a:latin typeface="Lato" panose="020F0502020204030203" pitchFamily="34" charset="0"/>
            </a:endParaRPr>
          </a:p>
        </p:txBody>
      </p:sp>
      <p:pic>
        <p:nvPicPr>
          <p:cNvPr id="4" name="Picture 2">
            <a:extLst>
              <a:ext uri="{FF2B5EF4-FFF2-40B4-BE49-F238E27FC236}">
                <a16:creationId xmlns:a16="http://schemas.microsoft.com/office/drawing/2014/main" id="{0FDD140C-BA04-7AE0-7D06-252B0E7AA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65641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65319539"/>
              </p:ext>
            </p:extLst>
          </p:nvPr>
        </p:nvGraphicFramePr>
        <p:xfrm>
          <a:off x="639190" y="1715085"/>
          <a:ext cx="10783986" cy="4202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844444" y="658383"/>
            <a:ext cx="1414746" cy="34277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1800" kern="12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Supply</a:t>
            </a:r>
            <a:endParaRPr lang="en-GB" sz="1200" dirty="0">
              <a:effectLst/>
              <a:latin typeface="Lato" panose="020F0502020204030203" pitchFamily="34" charset="0"/>
              <a:ea typeface="Times New Roman" panose="02020603050405020304" pitchFamily="18" charset="0"/>
            </a:endParaRPr>
          </a:p>
        </p:txBody>
      </p:sp>
      <p:cxnSp>
        <p:nvCxnSpPr>
          <p:cNvPr id="6" name="Straight Arrow Connector 5"/>
          <p:cNvCxnSpPr>
            <a:stCxn id="5" idx="2"/>
          </p:cNvCxnSpPr>
          <p:nvPr/>
        </p:nvCxnSpPr>
        <p:spPr>
          <a:xfrm flipH="1">
            <a:off x="4988080" y="1001153"/>
            <a:ext cx="2563737" cy="6827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Straight Arrow Connector 6"/>
          <p:cNvCxnSpPr>
            <a:stCxn id="5" idx="2"/>
          </p:cNvCxnSpPr>
          <p:nvPr/>
        </p:nvCxnSpPr>
        <p:spPr>
          <a:xfrm>
            <a:off x="7551817" y="1001153"/>
            <a:ext cx="2617863" cy="6827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8"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13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4">
                                            <p:graphicEl>
                                              <a:dgm id="{F3BB4C5D-FB9E-40D9-BB2C-727D57835091}"/>
                                            </p:graphicEl>
                                          </p:spTgt>
                                        </p:tgtEl>
                                        <p:attrNameLst>
                                          <p:attrName>style.visibility</p:attrName>
                                        </p:attrNameLst>
                                      </p:cBhvr>
                                      <p:to>
                                        <p:strVal val="visible"/>
                                      </p:to>
                                    </p:set>
                                    <p:anim calcmode="lin" valueType="num">
                                      <p:cBhvr additive="base">
                                        <p:cTn id="17" dur="500"/>
                                        <p:tgtEl>
                                          <p:spTgt spid="4">
                                            <p:graphicEl>
                                              <a:dgm id="{F3BB4C5D-FB9E-40D9-BB2C-727D57835091}"/>
                                            </p:graphicEl>
                                          </p:spTgt>
                                        </p:tgtEl>
                                        <p:attrNameLst>
                                          <p:attrName>ppt_y</p:attrName>
                                        </p:attrNameLst>
                                      </p:cBhvr>
                                      <p:tavLst>
                                        <p:tav tm="0">
                                          <p:val>
                                            <p:strVal val="#ppt_y-#ppt_h*1.125000"/>
                                          </p:val>
                                        </p:tav>
                                        <p:tav tm="100000">
                                          <p:val>
                                            <p:strVal val="#ppt_y"/>
                                          </p:val>
                                        </p:tav>
                                      </p:tavLst>
                                    </p:anim>
                                    <p:animEffect transition="in" filter="wipe(down)">
                                      <p:cBhvr>
                                        <p:cTn id="18" dur="500"/>
                                        <p:tgtEl>
                                          <p:spTgt spid="4">
                                            <p:graphicEl>
                                              <a:dgm id="{F3BB4C5D-FB9E-40D9-BB2C-727D57835091}"/>
                                            </p:graphicEl>
                                          </p:spTgt>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4">
                                            <p:graphicEl>
                                              <a:dgm id="{4C6C40A6-04AA-4400-B35C-9FACDD65A59E}"/>
                                            </p:graphicEl>
                                          </p:spTgt>
                                        </p:tgtEl>
                                        <p:attrNameLst>
                                          <p:attrName>style.visibility</p:attrName>
                                        </p:attrNameLst>
                                      </p:cBhvr>
                                      <p:to>
                                        <p:strVal val="visible"/>
                                      </p:to>
                                    </p:set>
                                    <p:anim calcmode="lin" valueType="num">
                                      <p:cBhvr additive="base">
                                        <p:cTn id="21" dur="500"/>
                                        <p:tgtEl>
                                          <p:spTgt spid="4">
                                            <p:graphicEl>
                                              <a:dgm id="{4C6C40A6-04AA-4400-B35C-9FACDD65A59E}"/>
                                            </p:graphicEl>
                                          </p:spTgt>
                                        </p:tgtEl>
                                        <p:attrNameLst>
                                          <p:attrName>ppt_y</p:attrName>
                                        </p:attrNameLst>
                                      </p:cBhvr>
                                      <p:tavLst>
                                        <p:tav tm="0">
                                          <p:val>
                                            <p:strVal val="#ppt_y-#ppt_h*1.125000"/>
                                          </p:val>
                                        </p:tav>
                                        <p:tav tm="100000">
                                          <p:val>
                                            <p:strVal val="#ppt_y"/>
                                          </p:val>
                                        </p:tav>
                                      </p:tavLst>
                                    </p:anim>
                                    <p:animEffect transition="in" filter="wipe(down)">
                                      <p:cBhvr>
                                        <p:cTn id="22" dur="500"/>
                                        <p:tgtEl>
                                          <p:spTgt spid="4">
                                            <p:graphicEl>
                                              <a:dgm id="{4C6C40A6-04AA-4400-B35C-9FACDD65A59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4">
                                            <p:graphicEl>
                                              <a:dgm id="{911658BA-02BE-4EED-AFA5-AAF54F54593F}"/>
                                            </p:graphicEl>
                                          </p:spTgt>
                                        </p:tgtEl>
                                        <p:attrNameLst>
                                          <p:attrName>style.visibility</p:attrName>
                                        </p:attrNameLst>
                                      </p:cBhvr>
                                      <p:to>
                                        <p:strVal val="visible"/>
                                      </p:to>
                                    </p:set>
                                    <p:anim calcmode="lin" valueType="num">
                                      <p:cBhvr additive="base">
                                        <p:cTn id="27" dur="500"/>
                                        <p:tgtEl>
                                          <p:spTgt spid="4">
                                            <p:graphicEl>
                                              <a:dgm id="{911658BA-02BE-4EED-AFA5-AAF54F54593F}"/>
                                            </p:graphicEl>
                                          </p:spTgt>
                                        </p:tgtEl>
                                        <p:attrNameLst>
                                          <p:attrName>ppt_y</p:attrName>
                                        </p:attrNameLst>
                                      </p:cBhvr>
                                      <p:tavLst>
                                        <p:tav tm="0">
                                          <p:val>
                                            <p:strVal val="#ppt_y-#ppt_h*1.125000"/>
                                          </p:val>
                                        </p:tav>
                                        <p:tav tm="100000">
                                          <p:val>
                                            <p:strVal val="#ppt_y"/>
                                          </p:val>
                                        </p:tav>
                                      </p:tavLst>
                                    </p:anim>
                                    <p:animEffect transition="in" filter="wipe(down)">
                                      <p:cBhvr>
                                        <p:cTn id="28" dur="500"/>
                                        <p:tgtEl>
                                          <p:spTgt spid="4">
                                            <p:graphicEl>
                                              <a:dgm id="{911658BA-02BE-4EED-AFA5-AAF54F54593F}"/>
                                            </p:graphicEl>
                                          </p:spTgt>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4">
                                            <p:graphicEl>
                                              <a:dgm id="{F7EDC80A-5E12-4758-A89C-3422CCA385F1}"/>
                                            </p:graphicEl>
                                          </p:spTgt>
                                        </p:tgtEl>
                                        <p:attrNameLst>
                                          <p:attrName>style.visibility</p:attrName>
                                        </p:attrNameLst>
                                      </p:cBhvr>
                                      <p:to>
                                        <p:strVal val="visible"/>
                                      </p:to>
                                    </p:set>
                                    <p:anim calcmode="lin" valueType="num">
                                      <p:cBhvr additive="base">
                                        <p:cTn id="31" dur="500"/>
                                        <p:tgtEl>
                                          <p:spTgt spid="4">
                                            <p:graphicEl>
                                              <a:dgm id="{F7EDC80A-5E12-4758-A89C-3422CCA385F1}"/>
                                            </p:graphicEl>
                                          </p:spTgt>
                                        </p:tgtEl>
                                        <p:attrNameLst>
                                          <p:attrName>ppt_y</p:attrName>
                                        </p:attrNameLst>
                                      </p:cBhvr>
                                      <p:tavLst>
                                        <p:tav tm="0">
                                          <p:val>
                                            <p:strVal val="#ppt_y-#ppt_h*1.125000"/>
                                          </p:val>
                                        </p:tav>
                                        <p:tav tm="100000">
                                          <p:val>
                                            <p:strVal val="#ppt_y"/>
                                          </p:val>
                                        </p:tav>
                                      </p:tavLst>
                                    </p:anim>
                                    <p:animEffect transition="in" filter="wipe(down)">
                                      <p:cBhvr>
                                        <p:cTn id="32" dur="500"/>
                                        <p:tgtEl>
                                          <p:spTgt spid="4">
                                            <p:graphicEl>
                                              <a:dgm id="{F7EDC80A-5E12-4758-A89C-3422CCA385F1}"/>
                                            </p:graphicEl>
                                          </p:spTgt>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4">
                                            <p:graphicEl>
                                              <a:dgm id="{9797C19E-2C15-4520-A265-78C92E296B3A}"/>
                                            </p:graphicEl>
                                          </p:spTgt>
                                        </p:tgtEl>
                                        <p:attrNameLst>
                                          <p:attrName>style.visibility</p:attrName>
                                        </p:attrNameLst>
                                      </p:cBhvr>
                                      <p:to>
                                        <p:strVal val="visible"/>
                                      </p:to>
                                    </p:set>
                                    <p:anim calcmode="lin" valueType="num">
                                      <p:cBhvr additive="base">
                                        <p:cTn id="35" dur="500"/>
                                        <p:tgtEl>
                                          <p:spTgt spid="4">
                                            <p:graphicEl>
                                              <a:dgm id="{9797C19E-2C15-4520-A265-78C92E296B3A}"/>
                                            </p:graphicEl>
                                          </p:spTgt>
                                        </p:tgtEl>
                                        <p:attrNameLst>
                                          <p:attrName>ppt_y</p:attrName>
                                        </p:attrNameLst>
                                      </p:cBhvr>
                                      <p:tavLst>
                                        <p:tav tm="0">
                                          <p:val>
                                            <p:strVal val="#ppt_y-#ppt_h*1.125000"/>
                                          </p:val>
                                        </p:tav>
                                        <p:tav tm="100000">
                                          <p:val>
                                            <p:strVal val="#ppt_y"/>
                                          </p:val>
                                        </p:tav>
                                      </p:tavLst>
                                    </p:anim>
                                    <p:animEffect transition="in" filter="wipe(down)">
                                      <p:cBhvr>
                                        <p:cTn id="36" dur="500"/>
                                        <p:tgtEl>
                                          <p:spTgt spid="4">
                                            <p:graphicEl>
                                              <a:dgm id="{9797C19E-2C15-4520-A265-78C92E296B3A}"/>
                                            </p:graphicEl>
                                          </p:spTgt>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
                                            <p:graphicEl>
                                              <a:dgm id="{AB54DF49-9B3E-42AC-A521-8D30A6858EE1}"/>
                                            </p:graphicEl>
                                          </p:spTgt>
                                        </p:tgtEl>
                                        <p:attrNameLst>
                                          <p:attrName>style.visibility</p:attrName>
                                        </p:attrNameLst>
                                      </p:cBhvr>
                                      <p:to>
                                        <p:strVal val="visible"/>
                                      </p:to>
                                    </p:set>
                                    <p:anim calcmode="lin" valueType="num">
                                      <p:cBhvr additive="base">
                                        <p:cTn id="39" dur="500"/>
                                        <p:tgtEl>
                                          <p:spTgt spid="4">
                                            <p:graphicEl>
                                              <a:dgm id="{AB54DF49-9B3E-42AC-A521-8D30A6858EE1}"/>
                                            </p:graphicEl>
                                          </p:spTgt>
                                        </p:tgtEl>
                                        <p:attrNameLst>
                                          <p:attrName>ppt_y</p:attrName>
                                        </p:attrNameLst>
                                      </p:cBhvr>
                                      <p:tavLst>
                                        <p:tav tm="0">
                                          <p:val>
                                            <p:strVal val="#ppt_y-#ppt_h*1.125000"/>
                                          </p:val>
                                        </p:tav>
                                        <p:tav tm="100000">
                                          <p:val>
                                            <p:strVal val="#ppt_y"/>
                                          </p:val>
                                        </p:tav>
                                      </p:tavLst>
                                    </p:anim>
                                    <p:animEffect transition="in" filter="wipe(down)">
                                      <p:cBhvr>
                                        <p:cTn id="40" dur="500"/>
                                        <p:tgtEl>
                                          <p:spTgt spid="4">
                                            <p:graphicEl>
                                              <a:dgm id="{AB54DF49-9B3E-42AC-A521-8D30A6858EE1}"/>
                                            </p:graphicEl>
                                          </p:spTgt>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4">
                                            <p:graphicEl>
                                              <a:dgm id="{CD2848FB-3650-458E-9884-6A33BEEB6E5C}"/>
                                            </p:graphicEl>
                                          </p:spTgt>
                                        </p:tgtEl>
                                        <p:attrNameLst>
                                          <p:attrName>style.visibility</p:attrName>
                                        </p:attrNameLst>
                                      </p:cBhvr>
                                      <p:to>
                                        <p:strVal val="visible"/>
                                      </p:to>
                                    </p:set>
                                    <p:anim calcmode="lin" valueType="num">
                                      <p:cBhvr additive="base">
                                        <p:cTn id="43" dur="500"/>
                                        <p:tgtEl>
                                          <p:spTgt spid="4">
                                            <p:graphicEl>
                                              <a:dgm id="{CD2848FB-3650-458E-9884-6A33BEEB6E5C}"/>
                                            </p:graphicEl>
                                          </p:spTgt>
                                        </p:tgtEl>
                                        <p:attrNameLst>
                                          <p:attrName>ppt_y</p:attrName>
                                        </p:attrNameLst>
                                      </p:cBhvr>
                                      <p:tavLst>
                                        <p:tav tm="0">
                                          <p:val>
                                            <p:strVal val="#ppt_y-#ppt_h*1.125000"/>
                                          </p:val>
                                        </p:tav>
                                        <p:tav tm="100000">
                                          <p:val>
                                            <p:strVal val="#ppt_y"/>
                                          </p:val>
                                        </p:tav>
                                      </p:tavLst>
                                    </p:anim>
                                    <p:animEffect transition="in" filter="wipe(down)">
                                      <p:cBhvr>
                                        <p:cTn id="44" dur="500"/>
                                        <p:tgtEl>
                                          <p:spTgt spid="4">
                                            <p:graphicEl>
                                              <a:dgm id="{CD2848FB-3650-458E-9884-6A33BEEB6E5C}"/>
                                            </p:graphicEl>
                                          </p:spTgt>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
                                            <p:graphicEl>
                                              <a:dgm id="{B2E2D582-4ECA-40E5-9341-B3768734BBE4}"/>
                                            </p:graphicEl>
                                          </p:spTgt>
                                        </p:tgtEl>
                                        <p:attrNameLst>
                                          <p:attrName>style.visibility</p:attrName>
                                        </p:attrNameLst>
                                      </p:cBhvr>
                                      <p:to>
                                        <p:strVal val="visible"/>
                                      </p:to>
                                    </p:set>
                                    <p:anim calcmode="lin" valueType="num">
                                      <p:cBhvr additive="base">
                                        <p:cTn id="47" dur="500"/>
                                        <p:tgtEl>
                                          <p:spTgt spid="4">
                                            <p:graphicEl>
                                              <a:dgm id="{B2E2D582-4ECA-40E5-9341-B3768734BBE4}"/>
                                            </p:graphicEl>
                                          </p:spTgt>
                                        </p:tgtEl>
                                        <p:attrNameLst>
                                          <p:attrName>ppt_y</p:attrName>
                                        </p:attrNameLst>
                                      </p:cBhvr>
                                      <p:tavLst>
                                        <p:tav tm="0">
                                          <p:val>
                                            <p:strVal val="#ppt_y-#ppt_h*1.125000"/>
                                          </p:val>
                                        </p:tav>
                                        <p:tav tm="100000">
                                          <p:val>
                                            <p:strVal val="#ppt_y"/>
                                          </p:val>
                                        </p:tav>
                                      </p:tavLst>
                                    </p:anim>
                                    <p:animEffect transition="in" filter="wipe(down)">
                                      <p:cBhvr>
                                        <p:cTn id="48" dur="500"/>
                                        <p:tgtEl>
                                          <p:spTgt spid="4">
                                            <p:graphicEl>
                                              <a:dgm id="{B2E2D582-4ECA-40E5-9341-B3768734BBE4}"/>
                                            </p:graphicEl>
                                          </p:spTgt>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4">
                                            <p:graphicEl>
                                              <a:dgm id="{386BA932-2A68-4E82-9604-C1722A1302BC}"/>
                                            </p:graphicEl>
                                          </p:spTgt>
                                        </p:tgtEl>
                                        <p:attrNameLst>
                                          <p:attrName>style.visibility</p:attrName>
                                        </p:attrNameLst>
                                      </p:cBhvr>
                                      <p:to>
                                        <p:strVal val="visible"/>
                                      </p:to>
                                    </p:set>
                                    <p:anim calcmode="lin" valueType="num">
                                      <p:cBhvr additive="base">
                                        <p:cTn id="51" dur="500"/>
                                        <p:tgtEl>
                                          <p:spTgt spid="4">
                                            <p:graphicEl>
                                              <a:dgm id="{386BA932-2A68-4E82-9604-C1722A1302BC}"/>
                                            </p:graphicEl>
                                          </p:spTgt>
                                        </p:tgtEl>
                                        <p:attrNameLst>
                                          <p:attrName>ppt_y</p:attrName>
                                        </p:attrNameLst>
                                      </p:cBhvr>
                                      <p:tavLst>
                                        <p:tav tm="0">
                                          <p:val>
                                            <p:strVal val="#ppt_y-#ppt_h*1.125000"/>
                                          </p:val>
                                        </p:tav>
                                        <p:tav tm="100000">
                                          <p:val>
                                            <p:strVal val="#ppt_y"/>
                                          </p:val>
                                        </p:tav>
                                      </p:tavLst>
                                    </p:anim>
                                    <p:animEffect transition="in" filter="wipe(down)">
                                      <p:cBhvr>
                                        <p:cTn id="52" dur="500"/>
                                        <p:tgtEl>
                                          <p:spTgt spid="4">
                                            <p:graphicEl>
                                              <a:dgm id="{386BA932-2A68-4E82-9604-C1722A1302BC}"/>
                                            </p:graphicEl>
                                          </p:spTgt>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4">
                                            <p:graphicEl>
                                              <a:dgm id="{0C1950D8-460F-4E60-9958-B8083E78F2E0}"/>
                                            </p:graphicEl>
                                          </p:spTgt>
                                        </p:tgtEl>
                                        <p:attrNameLst>
                                          <p:attrName>style.visibility</p:attrName>
                                        </p:attrNameLst>
                                      </p:cBhvr>
                                      <p:to>
                                        <p:strVal val="visible"/>
                                      </p:to>
                                    </p:set>
                                    <p:anim calcmode="lin" valueType="num">
                                      <p:cBhvr additive="base">
                                        <p:cTn id="55" dur="500"/>
                                        <p:tgtEl>
                                          <p:spTgt spid="4">
                                            <p:graphicEl>
                                              <a:dgm id="{0C1950D8-460F-4E60-9958-B8083E78F2E0}"/>
                                            </p:graphicEl>
                                          </p:spTgt>
                                        </p:tgtEl>
                                        <p:attrNameLst>
                                          <p:attrName>ppt_y</p:attrName>
                                        </p:attrNameLst>
                                      </p:cBhvr>
                                      <p:tavLst>
                                        <p:tav tm="0">
                                          <p:val>
                                            <p:strVal val="#ppt_y-#ppt_h*1.125000"/>
                                          </p:val>
                                        </p:tav>
                                        <p:tav tm="100000">
                                          <p:val>
                                            <p:strVal val="#ppt_y"/>
                                          </p:val>
                                        </p:tav>
                                      </p:tavLst>
                                    </p:anim>
                                    <p:animEffect transition="in" filter="wipe(down)">
                                      <p:cBhvr>
                                        <p:cTn id="56" dur="500"/>
                                        <p:tgtEl>
                                          <p:spTgt spid="4">
                                            <p:graphicEl>
                                              <a:dgm id="{0C1950D8-460F-4E60-9958-B8083E78F2E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4">
                                            <p:graphicEl>
                                              <a:dgm id="{D4A2019C-8027-40F0-AC7C-7AF3C610EDE0}"/>
                                            </p:graphicEl>
                                          </p:spTgt>
                                        </p:tgtEl>
                                        <p:attrNameLst>
                                          <p:attrName>style.visibility</p:attrName>
                                        </p:attrNameLst>
                                      </p:cBhvr>
                                      <p:to>
                                        <p:strVal val="visible"/>
                                      </p:to>
                                    </p:set>
                                    <p:anim calcmode="lin" valueType="num">
                                      <p:cBhvr additive="base">
                                        <p:cTn id="61" dur="500"/>
                                        <p:tgtEl>
                                          <p:spTgt spid="4">
                                            <p:graphicEl>
                                              <a:dgm id="{D4A2019C-8027-40F0-AC7C-7AF3C610EDE0}"/>
                                            </p:graphicEl>
                                          </p:spTgt>
                                        </p:tgtEl>
                                        <p:attrNameLst>
                                          <p:attrName>ppt_y</p:attrName>
                                        </p:attrNameLst>
                                      </p:cBhvr>
                                      <p:tavLst>
                                        <p:tav tm="0">
                                          <p:val>
                                            <p:strVal val="#ppt_y-#ppt_h*1.125000"/>
                                          </p:val>
                                        </p:tav>
                                        <p:tav tm="100000">
                                          <p:val>
                                            <p:strVal val="#ppt_y"/>
                                          </p:val>
                                        </p:tav>
                                      </p:tavLst>
                                    </p:anim>
                                    <p:animEffect transition="in" filter="wipe(down)">
                                      <p:cBhvr>
                                        <p:cTn id="62" dur="500"/>
                                        <p:tgtEl>
                                          <p:spTgt spid="4">
                                            <p:graphicEl>
                                              <a:dgm id="{D4A2019C-8027-40F0-AC7C-7AF3C610EDE0}"/>
                                            </p:graphicEl>
                                          </p:spTgt>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4">
                                            <p:graphicEl>
                                              <a:dgm id="{5D1820AF-5EE0-4530-A859-A1897E7E78B9}"/>
                                            </p:graphicEl>
                                          </p:spTgt>
                                        </p:tgtEl>
                                        <p:attrNameLst>
                                          <p:attrName>style.visibility</p:attrName>
                                        </p:attrNameLst>
                                      </p:cBhvr>
                                      <p:to>
                                        <p:strVal val="visible"/>
                                      </p:to>
                                    </p:set>
                                    <p:anim calcmode="lin" valueType="num">
                                      <p:cBhvr additive="base">
                                        <p:cTn id="65" dur="500"/>
                                        <p:tgtEl>
                                          <p:spTgt spid="4">
                                            <p:graphicEl>
                                              <a:dgm id="{5D1820AF-5EE0-4530-A859-A1897E7E78B9}"/>
                                            </p:graphicEl>
                                          </p:spTgt>
                                        </p:tgtEl>
                                        <p:attrNameLst>
                                          <p:attrName>ppt_y</p:attrName>
                                        </p:attrNameLst>
                                      </p:cBhvr>
                                      <p:tavLst>
                                        <p:tav tm="0">
                                          <p:val>
                                            <p:strVal val="#ppt_y-#ppt_h*1.125000"/>
                                          </p:val>
                                        </p:tav>
                                        <p:tav tm="100000">
                                          <p:val>
                                            <p:strVal val="#ppt_y"/>
                                          </p:val>
                                        </p:tav>
                                      </p:tavLst>
                                    </p:anim>
                                    <p:animEffect transition="in" filter="wipe(down)">
                                      <p:cBhvr>
                                        <p:cTn id="66" dur="500"/>
                                        <p:tgtEl>
                                          <p:spTgt spid="4">
                                            <p:graphicEl>
                                              <a:dgm id="{5D1820AF-5EE0-4530-A859-A1897E7E78B9}"/>
                                            </p:graphicEl>
                                          </p:spTgt>
                                        </p:tgtEl>
                                      </p:cBhvr>
                                    </p:animEffect>
                                  </p:childTnLst>
                                </p:cTn>
                              </p:par>
                              <p:par>
                                <p:cTn id="67" presetID="12" presetClass="entr" presetSubtype="1" fill="hold" grpId="0" nodeType="withEffect">
                                  <p:stCondLst>
                                    <p:cond delay="0"/>
                                  </p:stCondLst>
                                  <p:childTnLst>
                                    <p:set>
                                      <p:cBhvr>
                                        <p:cTn id="68" dur="1" fill="hold">
                                          <p:stCondLst>
                                            <p:cond delay="0"/>
                                          </p:stCondLst>
                                        </p:cTn>
                                        <p:tgtEl>
                                          <p:spTgt spid="4">
                                            <p:graphicEl>
                                              <a:dgm id="{BE87FC65-7FB8-4782-AA88-F603BE13C6EE}"/>
                                            </p:graphicEl>
                                          </p:spTgt>
                                        </p:tgtEl>
                                        <p:attrNameLst>
                                          <p:attrName>style.visibility</p:attrName>
                                        </p:attrNameLst>
                                      </p:cBhvr>
                                      <p:to>
                                        <p:strVal val="visible"/>
                                      </p:to>
                                    </p:set>
                                    <p:anim calcmode="lin" valueType="num">
                                      <p:cBhvr additive="base">
                                        <p:cTn id="69" dur="500"/>
                                        <p:tgtEl>
                                          <p:spTgt spid="4">
                                            <p:graphicEl>
                                              <a:dgm id="{BE87FC65-7FB8-4782-AA88-F603BE13C6EE}"/>
                                            </p:graphicEl>
                                          </p:spTgt>
                                        </p:tgtEl>
                                        <p:attrNameLst>
                                          <p:attrName>ppt_y</p:attrName>
                                        </p:attrNameLst>
                                      </p:cBhvr>
                                      <p:tavLst>
                                        <p:tav tm="0">
                                          <p:val>
                                            <p:strVal val="#ppt_y-#ppt_h*1.125000"/>
                                          </p:val>
                                        </p:tav>
                                        <p:tav tm="100000">
                                          <p:val>
                                            <p:strVal val="#ppt_y"/>
                                          </p:val>
                                        </p:tav>
                                      </p:tavLst>
                                    </p:anim>
                                    <p:animEffect transition="in" filter="wipe(down)">
                                      <p:cBhvr>
                                        <p:cTn id="70" dur="500"/>
                                        <p:tgtEl>
                                          <p:spTgt spid="4">
                                            <p:graphicEl>
                                              <a:dgm id="{BE87FC65-7FB8-4782-AA88-F603BE13C6EE}"/>
                                            </p:graphicEl>
                                          </p:spTgt>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4">
                                            <p:graphicEl>
                                              <a:dgm id="{84332671-98EC-457E-B7A9-0A9672008AAB}"/>
                                            </p:graphicEl>
                                          </p:spTgt>
                                        </p:tgtEl>
                                        <p:attrNameLst>
                                          <p:attrName>style.visibility</p:attrName>
                                        </p:attrNameLst>
                                      </p:cBhvr>
                                      <p:to>
                                        <p:strVal val="visible"/>
                                      </p:to>
                                    </p:set>
                                    <p:anim calcmode="lin" valueType="num">
                                      <p:cBhvr additive="base">
                                        <p:cTn id="73" dur="500"/>
                                        <p:tgtEl>
                                          <p:spTgt spid="4">
                                            <p:graphicEl>
                                              <a:dgm id="{84332671-98EC-457E-B7A9-0A9672008AAB}"/>
                                            </p:graphicEl>
                                          </p:spTgt>
                                        </p:tgtEl>
                                        <p:attrNameLst>
                                          <p:attrName>ppt_y</p:attrName>
                                        </p:attrNameLst>
                                      </p:cBhvr>
                                      <p:tavLst>
                                        <p:tav tm="0">
                                          <p:val>
                                            <p:strVal val="#ppt_y-#ppt_h*1.125000"/>
                                          </p:val>
                                        </p:tav>
                                        <p:tav tm="100000">
                                          <p:val>
                                            <p:strVal val="#ppt_y"/>
                                          </p:val>
                                        </p:tav>
                                      </p:tavLst>
                                    </p:anim>
                                    <p:animEffect transition="in" filter="wipe(down)">
                                      <p:cBhvr>
                                        <p:cTn id="74" dur="500"/>
                                        <p:tgtEl>
                                          <p:spTgt spid="4">
                                            <p:graphicEl>
                                              <a:dgm id="{84332671-98EC-457E-B7A9-0A9672008AAB}"/>
                                            </p:graphicEl>
                                          </p:spTgt>
                                        </p:tgtEl>
                                      </p:cBhvr>
                                    </p:animEffect>
                                  </p:childTnLst>
                                </p:cTn>
                              </p:par>
                              <p:par>
                                <p:cTn id="75" presetID="12" presetClass="entr" presetSubtype="1" fill="hold" grpId="0" nodeType="withEffect">
                                  <p:stCondLst>
                                    <p:cond delay="0"/>
                                  </p:stCondLst>
                                  <p:childTnLst>
                                    <p:set>
                                      <p:cBhvr>
                                        <p:cTn id="76" dur="1" fill="hold">
                                          <p:stCondLst>
                                            <p:cond delay="0"/>
                                          </p:stCondLst>
                                        </p:cTn>
                                        <p:tgtEl>
                                          <p:spTgt spid="4">
                                            <p:graphicEl>
                                              <a:dgm id="{10F2D211-DAC0-4A2A-8119-D65F5D4AF994}"/>
                                            </p:graphicEl>
                                          </p:spTgt>
                                        </p:tgtEl>
                                        <p:attrNameLst>
                                          <p:attrName>style.visibility</p:attrName>
                                        </p:attrNameLst>
                                      </p:cBhvr>
                                      <p:to>
                                        <p:strVal val="visible"/>
                                      </p:to>
                                    </p:set>
                                    <p:anim calcmode="lin" valueType="num">
                                      <p:cBhvr additive="base">
                                        <p:cTn id="77" dur="500"/>
                                        <p:tgtEl>
                                          <p:spTgt spid="4">
                                            <p:graphicEl>
                                              <a:dgm id="{10F2D211-DAC0-4A2A-8119-D65F5D4AF994}"/>
                                            </p:graphicEl>
                                          </p:spTgt>
                                        </p:tgtEl>
                                        <p:attrNameLst>
                                          <p:attrName>ppt_y</p:attrName>
                                        </p:attrNameLst>
                                      </p:cBhvr>
                                      <p:tavLst>
                                        <p:tav tm="0">
                                          <p:val>
                                            <p:strVal val="#ppt_y-#ppt_h*1.125000"/>
                                          </p:val>
                                        </p:tav>
                                        <p:tav tm="100000">
                                          <p:val>
                                            <p:strVal val="#ppt_y"/>
                                          </p:val>
                                        </p:tav>
                                      </p:tavLst>
                                    </p:anim>
                                    <p:animEffect transition="in" filter="wipe(down)">
                                      <p:cBhvr>
                                        <p:cTn id="78" dur="500"/>
                                        <p:tgtEl>
                                          <p:spTgt spid="4">
                                            <p:graphicEl>
                                              <a:dgm id="{10F2D211-DAC0-4A2A-8119-D65F5D4AF994}"/>
                                            </p:graphicEl>
                                          </p:spTgt>
                                        </p:tgtEl>
                                      </p:cBhvr>
                                    </p:animEffect>
                                  </p:childTnLst>
                                </p:cTn>
                              </p:par>
                              <p:par>
                                <p:cTn id="79" presetID="12" presetClass="entr" presetSubtype="1" fill="hold" grpId="0" nodeType="withEffect">
                                  <p:stCondLst>
                                    <p:cond delay="0"/>
                                  </p:stCondLst>
                                  <p:childTnLst>
                                    <p:set>
                                      <p:cBhvr>
                                        <p:cTn id="80" dur="1" fill="hold">
                                          <p:stCondLst>
                                            <p:cond delay="0"/>
                                          </p:stCondLst>
                                        </p:cTn>
                                        <p:tgtEl>
                                          <p:spTgt spid="4">
                                            <p:graphicEl>
                                              <a:dgm id="{704497EF-AC7B-4317-BA78-CFD50E833F9C}"/>
                                            </p:graphicEl>
                                          </p:spTgt>
                                        </p:tgtEl>
                                        <p:attrNameLst>
                                          <p:attrName>style.visibility</p:attrName>
                                        </p:attrNameLst>
                                      </p:cBhvr>
                                      <p:to>
                                        <p:strVal val="visible"/>
                                      </p:to>
                                    </p:set>
                                    <p:anim calcmode="lin" valueType="num">
                                      <p:cBhvr additive="base">
                                        <p:cTn id="81" dur="500"/>
                                        <p:tgtEl>
                                          <p:spTgt spid="4">
                                            <p:graphicEl>
                                              <a:dgm id="{704497EF-AC7B-4317-BA78-CFD50E833F9C}"/>
                                            </p:graphicEl>
                                          </p:spTgt>
                                        </p:tgtEl>
                                        <p:attrNameLst>
                                          <p:attrName>ppt_y</p:attrName>
                                        </p:attrNameLst>
                                      </p:cBhvr>
                                      <p:tavLst>
                                        <p:tav tm="0">
                                          <p:val>
                                            <p:strVal val="#ppt_y-#ppt_h*1.125000"/>
                                          </p:val>
                                        </p:tav>
                                        <p:tav tm="100000">
                                          <p:val>
                                            <p:strVal val="#ppt_y"/>
                                          </p:val>
                                        </p:tav>
                                      </p:tavLst>
                                    </p:anim>
                                    <p:animEffect transition="in" filter="wipe(down)">
                                      <p:cBhvr>
                                        <p:cTn id="82" dur="500"/>
                                        <p:tgtEl>
                                          <p:spTgt spid="4">
                                            <p:graphicEl>
                                              <a:dgm id="{704497EF-AC7B-4317-BA78-CFD50E833F9C}"/>
                                            </p:graphicEl>
                                          </p:spTgt>
                                        </p:tgtEl>
                                      </p:cBhvr>
                                    </p:animEffect>
                                  </p:childTnLst>
                                </p:cTn>
                              </p:par>
                              <p:par>
                                <p:cTn id="83" presetID="12" presetClass="entr" presetSubtype="1" fill="hold" grpId="0" nodeType="withEffect">
                                  <p:stCondLst>
                                    <p:cond delay="0"/>
                                  </p:stCondLst>
                                  <p:childTnLst>
                                    <p:set>
                                      <p:cBhvr>
                                        <p:cTn id="84" dur="1" fill="hold">
                                          <p:stCondLst>
                                            <p:cond delay="0"/>
                                          </p:stCondLst>
                                        </p:cTn>
                                        <p:tgtEl>
                                          <p:spTgt spid="4">
                                            <p:graphicEl>
                                              <a:dgm id="{76318944-55B4-4257-BC08-A03DC64EFC25}"/>
                                            </p:graphicEl>
                                          </p:spTgt>
                                        </p:tgtEl>
                                        <p:attrNameLst>
                                          <p:attrName>style.visibility</p:attrName>
                                        </p:attrNameLst>
                                      </p:cBhvr>
                                      <p:to>
                                        <p:strVal val="visible"/>
                                      </p:to>
                                    </p:set>
                                    <p:anim calcmode="lin" valueType="num">
                                      <p:cBhvr additive="base">
                                        <p:cTn id="85" dur="500"/>
                                        <p:tgtEl>
                                          <p:spTgt spid="4">
                                            <p:graphicEl>
                                              <a:dgm id="{76318944-55B4-4257-BC08-A03DC64EFC25}"/>
                                            </p:graphicEl>
                                          </p:spTgt>
                                        </p:tgtEl>
                                        <p:attrNameLst>
                                          <p:attrName>ppt_y</p:attrName>
                                        </p:attrNameLst>
                                      </p:cBhvr>
                                      <p:tavLst>
                                        <p:tav tm="0">
                                          <p:val>
                                            <p:strVal val="#ppt_y-#ppt_h*1.125000"/>
                                          </p:val>
                                        </p:tav>
                                        <p:tav tm="100000">
                                          <p:val>
                                            <p:strVal val="#ppt_y"/>
                                          </p:val>
                                        </p:tav>
                                      </p:tavLst>
                                    </p:anim>
                                    <p:animEffect transition="in" filter="wipe(down)">
                                      <p:cBhvr>
                                        <p:cTn id="86" dur="500"/>
                                        <p:tgtEl>
                                          <p:spTgt spid="4">
                                            <p:graphicEl>
                                              <a:dgm id="{76318944-55B4-4257-BC08-A03DC64EFC25}"/>
                                            </p:graphicEl>
                                          </p:spTgt>
                                        </p:tgtEl>
                                      </p:cBhvr>
                                    </p:animEffect>
                                  </p:childTnLst>
                                </p:cTn>
                              </p:par>
                              <p:par>
                                <p:cTn id="87" presetID="12" presetClass="entr" presetSubtype="1" fill="hold" grpId="0" nodeType="withEffect">
                                  <p:stCondLst>
                                    <p:cond delay="0"/>
                                  </p:stCondLst>
                                  <p:childTnLst>
                                    <p:set>
                                      <p:cBhvr>
                                        <p:cTn id="88" dur="1" fill="hold">
                                          <p:stCondLst>
                                            <p:cond delay="0"/>
                                          </p:stCondLst>
                                        </p:cTn>
                                        <p:tgtEl>
                                          <p:spTgt spid="4">
                                            <p:graphicEl>
                                              <a:dgm id="{EEEEA8AC-BB26-4D2F-8844-96C66F883EE8}"/>
                                            </p:graphicEl>
                                          </p:spTgt>
                                        </p:tgtEl>
                                        <p:attrNameLst>
                                          <p:attrName>style.visibility</p:attrName>
                                        </p:attrNameLst>
                                      </p:cBhvr>
                                      <p:to>
                                        <p:strVal val="visible"/>
                                      </p:to>
                                    </p:set>
                                    <p:anim calcmode="lin" valueType="num">
                                      <p:cBhvr additive="base">
                                        <p:cTn id="89" dur="500"/>
                                        <p:tgtEl>
                                          <p:spTgt spid="4">
                                            <p:graphicEl>
                                              <a:dgm id="{EEEEA8AC-BB26-4D2F-8844-96C66F883EE8}"/>
                                            </p:graphicEl>
                                          </p:spTgt>
                                        </p:tgtEl>
                                        <p:attrNameLst>
                                          <p:attrName>ppt_y</p:attrName>
                                        </p:attrNameLst>
                                      </p:cBhvr>
                                      <p:tavLst>
                                        <p:tav tm="0">
                                          <p:val>
                                            <p:strVal val="#ppt_y-#ppt_h*1.125000"/>
                                          </p:val>
                                        </p:tav>
                                        <p:tav tm="100000">
                                          <p:val>
                                            <p:strVal val="#ppt_y"/>
                                          </p:val>
                                        </p:tav>
                                      </p:tavLst>
                                    </p:anim>
                                    <p:animEffect transition="in" filter="wipe(down)">
                                      <p:cBhvr>
                                        <p:cTn id="90" dur="500"/>
                                        <p:tgtEl>
                                          <p:spTgt spid="4">
                                            <p:graphicEl>
                                              <a:dgm id="{EEEEA8AC-BB26-4D2F-8844-96C66F883EE8}"/>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1" fill="hold" grpId="0" nodeType="clickEffect">
                                  <p:stCondLst>
                                    <p:cond delay="0"/>
                                  </p:stCondLst>
                                  <p:childTnLst>
                                    <p:set>
                                      <p:cBhvr>
                                        <p:cTn id="94" dur="1" fill="hold">
                                          <p:stCondLst>
                                            <p:cond delay="0"/>
                                          </p:stCondLst>
                                        </p:cTn>
                                        <p:tgtEl>
                                          <p:spTgt spid="4">
                                            <p:graphicEl>
                                              <a:dgm id="{0DE64BE6-E5DD-41D2-9DB9-0E1653281519}"/>
                                            </p:graphicEl>
                                          </p:spTgt>
                                        </p:tgtEl>
                                        <p:attrNameLst>
                                          <p:attrName>style.visibility</p:attrName>
                                        </p:attrNameLst>
                                      </p:cBhvr>
                                      <p:to>
                                        <p:strVal val="visible"/>
                                      </p:to>
                                    </p:set>
                                    <p:anim calcmode="lin" valueType="num">
                                      <p:cBhvr additive="base">
                                        <p:cTn id="95" dur="500"/>
                                        <p:tgtEl>
                                          <p:spTgt spid="4">
                                            <p:graphicEl>
                                              <a:dgm id="{0DE64BE6-E5DD-41D2-9DB9-0E1653281519}"/>
                                            </p:graphicEl>
                                          </p:spTgt>
                                        </p:tgtEl>
                                        <p:attrNameLst>
                                          <p:attrName>ppt_y</p:attrName>
                                        </p:attrNameLst>
                                      </p:cBhvr>
                                      <p:tavLst>
                                        <p:tav tm="0">
                                          <p:val>
                                            <p:strVal val="#ppt_y-#ppt_h*1.125000"/>
                                          </p:val>
                                        </p:tav>
                                        <p:tav tm="100000">
                                          <p:val>
                                            <p:strVal val="#ppt_y"/>
                                          </p:val>
                                        </p:tav>
                                      </p:tavLst>
                                    </p:anim>
                                    <p:animEffect transition="in" filter="wipe(down)">
                                      <p:cBhvr>
                                        <p:cTn id="96" dur="500"/>
                                        <p:tgtEl>
                                          <p:spTgt spid="4">
                                            <p:graphicEl>
                                              <a:dgm id="{0DE64BE6-E5DD-41D2-9DB9-0E1653281519}"/>
                                            </p:graphicEl>
                                          </p:spTgt>
                                        </p:tgtEl>
                                      </p:cBhvr>
                                    </p:animEffect>
                                  </p:childTnLst>
                                </p:cTn>
                              </p:par>
                              <p:par>
                                <p:cTn id="97" presetID="12" presetClass="entr" presetSubtype="1" fill="hold" grpId="0" nodeType="withEffect">
                                  <p:stCondLst>
                                    <p:cond delay="0"/>
                                  </p:stCondLst>
                                  <p:childTnLst>
                                    <p:set>
                                      <p:cBhvr>
                                        <p:cTn id="98" dur="1" fill="hold">
                                          <p:stCondLst>
                                            <p:cond delay="0"/>
                                          </p:stCondLst>
                                        </p:cTn>
                                        <p:tgtEl>
                                          <p:spTgt spid="4">
                                            <p:graphicEl>
                                              <a:dgm id="{D39E8B62-B64F-46C2-A9AA-B7B0BF8D4A1A}"/>
                                            </p:graphicEl>
                                          </p:spTgt>
                                        </p:tgtEl>
                                        <p:attrNameLst>
                                          <p:attrName>style.visibility</p:attrName>
                                        </p:attrNameLst>
                                      </p:cBhvr>
                                      <p:to>
                                        <p:strVal val="visible"/>
                                      </p:to>
                                    </p:set>
                                    <p:anim calcmode="lin" valueType="num">
                                      <p:cBhvr additive="base">
                                        <p:cTn id="99" dur="500"/>
                                        <p:tgtEl>
                                          <p:spTgt spid="4">
                                            <p:graphicEl>
                                              <a:dgm id="{D39E8B62-B64F-46C2-A9AA-B7B0BF8D4A1A}"/>
                                            </p:graphicEl>
                                          </p:spTgt>
                                        </p:tgtEl>
                                        <p:attrNameLst>
                                          <p:attrName>ppt_y</p:attrName>
                                        </p:attrNameLst>
                                      </p:cBhvr>
                                      <p:tavLst>
                                        <p:tav tm="0">
                                          <p:val>
                                            <p:strVal val="#ppt_y-#ppt_h*1.125000"/>
                                          </p:val>
                                        </p:tav>
                                        <p:tav tm="100000">
                                          <p:val>
                                            <p:strVal val="#ppt_y"/>
                                          </p:val>
                                        </p:tav>
                                      </p:tavLst>
                                    </p:anim>
                                    <p:animEffect transition="in" filter="wipe(down)">
                                      <p:cBhvr>
                                        <p:cTn id="100" dur="500"/>
                                        <p:tgtEl>
                                          <p:spTgt spid="4">
                                            <p:graphicEl>
                                              <a:dgm id="{D39E8B62-B64F-46C2-A9AA-B7B0BF8D4A1A}"/>
                                            </p:graphicEl>
                                          </p:spTgt>
                                        </p:tgtEl>
                                      </p:cBhvr>
                                    </p:animEffect>
                                  </p:childTnLst>
                                </p:cTn>
                              </p:par>
                              <p:par>
                                <p:cTn id="101" presetID="12" presetClass="entr" presetSubtype="1" fill="hold" grpId="0" nodeType="withEffect">
                                  <p:stCondLst>
                                    <p:cond delay="0"/>
                                  </p:stCondLst>
                                  <p:childTnLst>
                                    <p:set>
                                      <p:cBhvr>
                                        <p:cTn id="102" dur="1" fill="hold">
                                          <p:stCondLst>
                                            <p:cond delay="0"/>
                                          </p:stCondLst>
                                        </p:cTn>
                                        <p:tgtEl>
                                          <p:spTgt spid="4">
                                            <p:graphicEl>
                                              <a:dgm id="{2E3F27F4-7A1B-40F6-939F-A4C2EEA1FBAD}"/>
                                            </p:graphicEl>
                                          </p:spTgt>
                                        </p:tgtEl>
                                        <p:attrNameLst>
                                          <p:attrName>style.visibility</p:attrName>
                                        </p:attrNameLst>
                                      </p:cBhvr>
                                      <p:to>
                                        <p:strVal val="visible"/>
                                      </p:to>
                                    </p:set>
                                    <p:anim calcmode="lin" valueType="num">
                                      <p:cBhvr additive="base">
                                        <p:cTn id="103" dur="500"/>
                                        <p:tgtEl>
                                          <p:spTgt spid="4">
                                            <p:graphicEl>
                                              <a:dgm id="{2E3F27F4-7A1B-40F6-939F-A4C2EEA1FBAD}"/>
                                            </p:graphicEl>
                                          </p:spTgt>
                                        </p:tgtEl>
                                        <p:attrNameLst>
                                          <p:attrName>ppt_y</p:attrName>
                                        </p:attrNameLst>
                                      </p:cBhvr>
                                      <p:tavLst>
                                        <p:tav tm="0">
                                          <p:val>
                                            <p:strVal val="#ppt_y-#ppt_h*1.125000"/>
                                          </p:val>
                                        </p:tav>
                                        <p:tav tm="100000">
                                          <p:val>
                                            <p:strVal val="#ppt_y"/>
                                          </p:val>
                                        </p:tav>
                                      </p:tavLst>
                                    </p:anim>
                                    <p:animEffect transition="in" filter="wipe(down)">
                                      <p:cBhvr>
                                        <p:cTn id="104" dur="500"/>
                                        <p:tgtEl>
                                          <p:spTgt spid="4">
                                            <p:graphicEl>
                                              <a:dgm id="{2E3F27F4-7A1B-40F6-939F-A4C2EEA1FBAD}"/>
                                            </p:graphicEl>
                                          </p:spTgt>
                                        </p:tgtEl>
                                      </p:cBhvr>
                                    </p:animEffect>
                                  </p:childTnLst>
                                </p:cTn>
                              </p:par>
                              <p:par>
                                <p:cTn id="105" presetID="12" presetClass="entr" presetSubtype="1" fill="hold" grpId="0" nodeType="withEffect">
                                  <p:stCondLst>
                                    <p:cond delay="0"/>
                                  </p:stCondLst>
                                  <p:childTnLst>
                                    <p:set>
                                      <p:cBhvr>
                                        <p:cTn id="106" dur="1" fill="hold">
                                          <p:stCondLst>
                                            <p:cond delay="0"/>
                                          </p:stCondLst>
                                        </p:cTn>
                                        <p:tgtEl>
                                          <p:spTgt spid="4">
                                            <p:graphicEl>
                                              <a:dgm id="{C4ECA55C-D89A-4D92-AE22-60FC6162006A}"/>
                                            </p:graphicEl>
                                          </p:spTgt>
                                        </p:tgtEl>
                                        <p:attrNameLst>
                                          <p:attrName>style.visibility</p:attrName>
                                        </p:attrNameLst>
                                      </p:cBhvr>
                                      <p:to>
                                        <p:strVal val="visible"/>
                                      </p:to>
                                    </p:set>
                                    <p:anim calcmode="lin" valueType="num">
                                      <p:cBhvr additive="base">
                                        <p:cTn id="107" dur="500"/>
                                        <p:tgtEl>
                                          <p:spTgt spid="4">
                                            <p:graphicEl>
                                              <a:dgm id="{C4ECA55C-D89A-4D92-AE22-60FC6162006A}"/>
                                            </p:graphicEl>
                                          </p:spTgt>
                                        </p:tgtEl>
                                        <p:attrNameLst>
                                          <p:attrName>ppt_y</p:attrName>
                                        </p:attrNameLst>
                                      </p:cBhvr>
                                      <p:tavLst>
                                        <p:tav tm="0">
                                          <p:val>
                                            <p:strVal val="#ppt_y-#ppt_h*1.125000"/>
                                          </p:val>
                                        </p:tav>
                                        <p:tav tm="100000">
                                          <p:val>
                                            <p:strVal val="#ppt_y"/>
                                          </p:val>
                                        </p:tav>
                                      </p:tavLst>
                                    </p:anim>
                                    <p:animEffect transition="in" filter="wipe(down)">
                                      <p:cBhvr>
                                        <p:cTn id="108" dur="500"/>
                                        <p:tgtEl>
                                          <p:spTgt spid="4">
                                            <p:graphicEl>
                                              <a:dgm id="{C4ECA55C-D89A-4D92-AE22-60FC6162006A}"/>
                                            </p:graphicEl>
                                          </p:spTgt>
                                        </p:tgtEl>
                                      </p:cBhvr>
                                    </p:animEffect>
                                  </p:childTnLst>
                                </p:cTn>
                              </p:par>
                              <p:par>
                                <p:cTn id="109" presetID="12" presetClass="entr" presetSubtype="1" fill="hold" grpId="0" nodeType="withEffect">
                                  <p:stCondLst>
                                    <p:cond delay="0"/>
                                  </p:stCondLst>
                                  <p:childTnLst>
                                    <p:set>
                                      <p:cBhvr>
                                        <p:cTn id="110" dur="1" fill="hold">
                                          <p:stCondLst>
                                            <p:cond delay="0"/>
                                          </p:stCondLst>
                                        </p:cTn>
                                        <p:tgtEl>
                                          <p:spTgt spid="4">
                                            <p:graphicEl>
                                              <a:dgm id="{7290F167-76D0-4C73-BB5D-5E8C9C0DBA52}"/>
                                            </p:graphicEl>
                                          </p:spTgt>
                                        </p:tgtEl>
                                        <p:attrNameLst>
                                          <p:attrName>style.visibility</p:attrName>
                                        </p:attrNameLst>
                                      </p:cBhvr>
                                      <p:to>
                                        <p:strVal val="visible"/>
                                      </p:to>
                                    </p:set>
                                    <p:anim calcmode="lin" valueType="num">
                                      <p:cBhvr additive="base">
                                        <p:cTn id="111" dur="500"/>
                                        <p:tgtEl>
                                          <p:spTgt spid="4">
                                            <p:graphicEl>
                                              <a:dgm id="{7290F167-76D0-4C73-BB5D-5E8C9C0DBA52}"/>
                                            </p:graphicEl>
                                          </p:spTgt>
                                        </p:tgtEl>
                                        <p:attrNameLst>
                                          <p:attrName>ppt_y</p:attrName>
                                        </p:attrNameLst>
                                      </p:cBhvr>
                                      <p:tavLst>
                                        <p:tav tm="0">
                                          <p:val>
                                            <p:strVal val="#ppt_y-#ppt_h*1.125000"/>
                                          </p:val>
                                        </p:tav>
                                        <p:tav tm="100000">
                                          <p:val>
                                            <p:strVal val="#ppt_y"/>
                                          </p:val>
                                        </p:tav>
                                      </p:tavLst>
                                    </p:anim>
                                    <p:animEffect transition="in" filter="wipe(down)">
                                      <p:cBhvr>
                                        <p:cTn id="112" dur="500"/>
                                        <p:tgtEl>
                                          <p:spTgt spid="4">
                                            <p:graphicEl>
                                              <a:dgm id="{7290F167-76D0-4C73-BB5D-5E8C9C0DBA52}"/>
                                            </p:graphicEl>
                                          </p:spTgt>
                                        </p:tgtEl>
                                      </p:cBhvr>
                                    </p:animEffect>
                                  </p:childTnLst>
                                </p:cTn>
                              </p:par>
                              <p:par>
                                <p:cTn id="113" presetID="12" presetClass="entr" presetSubtype="1" fill="hold" grpId="0" nodeType="withEffect">
                                  <p:stCondLst>
                                    <p:cond delay="0"/>
                                  </p:stCondLst>
                                  <p:childTnLst>
                                    <p:set>
                                      <p:cBhvr>
                                        <p:cTn id="114" dur="1" fill="hold">
                                          <p:stCondLst>
                                            <p:cond delay="0"/>
                                          </p:stCondLst>
                                        </p:cTn>
                                        <p:tgtEl>
                                          <p:spTgt spid="4">
                                            <p:graphicEl>
                                              <a:dgm id="{DB921D06-8F17-4BF7-B0EB-E715C2A0A2EA}"/>
                                            </p:graphicEl>
                                          </p:spTgt>
                                        </p:tgtEl>
                                        <p:attrNameLst>
                                          <p:attrName>style.visibility</p:attrName>
                                        </p:attrNameLst>
                                      </p:cBhvr>
                                      <p:to>
                                        <p:strVal val="visible"/>
                                      </p:to>
                                    </p:set>
                                    <p:anim calcmode="lin" valueType="num">
                                      <p:cBhvr additive="base">
                                        <p:cTn id="115" dur="500"/>
                                        <p:tgtEl>
                                          <p:spTgt spid="4">
                                            <p:graphicEl>
                                              <a:dgm id="{DB921D06-8F17-4BF7-B0EB-E715C2A0A2EA}"/>
                                            </p:graphicEl>
                                          </p:spTgt>
                                        </p:tgtEl>
                                        <p:attrNameLst>
                                          <p:attrName>ppt_y</p:attrName>
                                        </p:attrNameLst>
                                      </p:cBhvr>
                                      <p:tavLst>
                                        <p:tav tm="0">
                                          <p:val>
                                            <p:strVal val="#ppt_y-#ppt_h*1.125000"/>
                                          </p:val>
                                        </p:tav>
                                        <p:tav tm="100000">
                                          <p:val>
                                            <p:strVal val="#ppt_y"/>
                                          </p:val>
                                        </p:tav>
                                      </p:tavLst>
                                    </p:anim>
                                    <p:animEffect transition="in" filter="wipe(down)">
                                      <p:cBhvr>
                                        <p:cTn id="116" dur="500"/>
                                        <p:tgtEl>
                                          <p:spTgt spid="4">
                                            <p:graphicEl>
                                              <a:dgm id="{DB921D06-8F17-4BF7-B0EB-E715C2A0A2EA}"/>
                                            </p:graphicEl>
                                          </p:spTgt>
                                        </p:tgtEl>
                                      </p:cBhvr>
                                    </p:animEffect>
                                  </p:childTnLst>
                                </p:cTn>
                              </p:par>
                              <p:par>
                                <p:cTn id="117" presetID="12" presetClass="entr" presetSubtype="1" fill="hold" grpId="0" nodeType="withEffect">
                                  <p:stCondLst>
                                    <p:cond delay="0"/>
                                  </p:stCondLst>
                                  <p:childTnLst>
                                    <p:set>
                                      <p:cBhvr>
                                        <p:cTn id="118" dur="1" fill="hold">
                                          <p:stCondLst>
                                            <p:cond delay="0"/>
                                          </p:stCondLst>
                                        </p:cTn>
                                        <p:tgtEl>
                                          <p:spTgt spid="4">
                                            <p:graphicEl>
                                              <a:dgm id="{1B13CC02-BFA9-4419-B926-FF386EF5BF10}"/>
                                            </p:graphicEl>
                                          </p:spTgt>
                                        </p:tgtEl>
                                        <p:attrNameLst>
                                          <p:attrName>style.visibility</p:attrName>
                                        </p:attrNameLst>
                                      </p:cBhvr>
                                      <p:to>
                                        <p:strVal val="visible"/>
                                      </p:to>
                                    </p:set>
                                    <p:anim calcmode="lin" valueType="num">
                                      <p:cBhvr additive="base">
                                        <p:cTn id="119" dur="500"/>
                                        <p:tgtEl>
                                          <p:spTgt spid="4">
                                            <p:graphicEl>
                                              <a:dgm id="{1B13CC02-BFA9-4419-B926-FF386EF5BF10}"/>
                                            </p:graphicEl>
                                          </p:spTgt>
                                        </p:tgtEl>
                                        <p:attrNameLst>
                                          <p:attrName>ppt_y</p:attrName>
                                        </p:attrNameLst>
                                      </p:cBhvr>
                                      <p:tavLst>
                                        <p:tav tm="0">
                                          <p:val>
                                            <p:strVal val="#ppt_y-#ppt_h*1.125000"/>
                                          </p:val>
                                        </p:tav>
                                        <p:tav tm="100000">
                                          <p:val>
                                            <p:strVal val="#ppt_y"/>
                                          </p:val>
                                        </p:tav>
                                      </p:tavLst>
                                    </p:anim>
                                    <p:animEffect transition="in" filter="wipe(down)">
                                      <p:cBhvr>
                                        <p:cTn id="120" dur="500"/>
                                        <p:tgtEl>
                                          <p:spTgt spid="4">
                                            <p:graphicEl>
                                              <a:dgm id="{1B13CC02-BFA9-4419-B926-FF386EF5BF10}"/>
                                            </p:graphicEl>
                                          </p:spTgt>
                                        </p:tgtEl>
                                      </p:cBhvr>
                                    </p:animEffect>
                                  </p:childTnLst>
                                </p:cTn>
                              </p:par>
                              <p:par>
                                <p:cTn id="121" presetID="12" presetClass="entr" presetSubtype="1" fill="hold" grpId="0" nodeType="withEffect">
                                  <p:stCondLst>
                                    <p:cond delay="0"/>
                                  </p:stCondLst>
                                  <p:childTnLst>
                                    <p:set>
                                      <p:cBhvr>
                                        <p:cTn id="122" dur="1" fill="hold">
                                          <p:stCondLst>
                                            <p:cond delay="0"/>
                                          </p:stCondLst>
                                        </p:cTn>
                                        <p:tgtEl>
                                          <p:spTgt spid="4">
                                            <p:graphicEl>
                                              <a:dgm id="{A3FD717D-7B27-44BE-8259-B8D9CFABFF5F}"/>
                                            </p:graphicEl>
                                          </p:spTgt>
                                        </p:tgtEl>
                                        <p:attrNameLst>
                                          <p:attrName>style.visibility</p:attrName>
                                        </p:attrNameLst>
                                      </p:cBhvr>
                                      <p:to>
                                        <p:strVal val="visible"/>
                                      </p:to>
                                    </p:set>
                                    <p:anim calcmode="lin" valueType="num">
                                      <p:cBhvr additive="base">
                                        <p:cTn id="123" dur="500"/>
                                        <p:tgtEl>
                                          <p:spTgt spid="4">
                                            <p:graphicEl>
                                              <a:dgm id="{A3FD717D-7B27-44BE-8259-B8D9CFABFF5F}"/>
                                            </p:graphicEl>
                                          </p:spTgt>
                                        </p:tgtEl>
                                        <p:attrNameLst>
                                          <p:attrName>ppt_y</p:attrName>
                                        </p:attrNameLst>
                                      </p:cBhvr>
                                      <p:tavLst>
                                        <p:tav tm="0">
                                          <p:val>
                                            <p:strVal val="#ppt_y-#ppt_h*1.125000"/>
                                          </p:val>
                                        </p:tav>
                                        <p:tav tm="100000">
                                          <p:val>
                                            <p:strVal val="#ppt_y"/>
                                          </p:val>
                                        </p:tav>
                                      </p:tavLst>
                                    </p:anim>
                                    <p:animEffect transition="in" filter="wipe(down)">
                                      <p:cBhvr>
                                        <p:cTn id="124" dur="500"/>
                                        <p:tgtEl>
                                          <p:spTgt spid="4">
                                            <p:graphicEl>
                                              <a:dgm id="{A3FD717D-7B27-44BE-8259-B8D9CFABFF5F}"/>
                                            </p:graphicEl>
                                          </p:spTgt>
                                        </p:tgtEl>
                                      </p:cBhvr>
                                    </p:animEffect>
                                  </p:childTnLst>
                                </p:cTn>
                              </p:par>
                              <p:par>
                                <p:cTn id="125" presetID="12" presetClass="entr" presetSubtype="1" fill="hold" grpId="0" nodeType="withEffect">
                                  <p:stCondLst>
                                    <p:cond delay="0"/>
                                  </p:stCondLst>
                                  <p:childTnLst>
                                    <p:set>
                                      <p:cBhvr>
                                        <p:cTn id="126" dur="1" fill="hold">
                                          <p:stCondLst>
                                            <p:cond delay="0"/>
                                          </p:stCondLst>
                                        </p:cTn>
                                        <p:tgtEl>
                                          <p:spTgt spid="4">
                                            <p:graphicEl>
                                              <a:dgm id="{B81043A0-2CE1-412E-A1D6-53DBB7418DF4}"/>
                                            </p:graphicEl>
                                          </p:spTgt>
                                        </p:tgtEl>
                                        <p:attrNameLst>
                                          <p:attrName>style.visibility</p:attrName>
                                        </p:attrNameLst>
                                      </p:cBhvr>
                                      <p:to>
                                        <p:strVal val="visible"/>
                                      </p:to>
                                    </p:set>
                                    <p:anim calcmode="lin" valueType="num">
                                      <p:cBhvr additive="base">
                                        <p:cTn id="127" dur="500"/>
                                        <p:tgtEl>
                                          <p:spTgt spid="4">
                                            <p:graphicEl>
                                              <a:dgm id="{B81043A0-2CE1-412E-A1D6-53DBB7418DF4}"/>
                                            </p:graphicEl>
                                          </p:spTgt>
                                        </p:tgtEl>
                                        <p:attrNameLst>
                                          <p:attrName>ppt_y</p:attrName>
                                        </p:attrNameLst>
                                      </p:cBhvr>
                                      <p:tavLst>
                                        <p:tav tm="0">
                                          <p:val>
                                            <p:strVal val="#ppt_y-#ppt_h*1.125000"/>
                                          </p:val>
                                        </p:tav>
                                        <p:tav tm="100000">
                                          <p:val>
                                            <p:strVal val="#ppt_y"/>
                                          </p:val>
                                        </p:tav>
                                      </p:tavLst>
                                    </p:anim>
                                    <p:animEffect transition="in" filter="wipe(down)">
                                      <p:cBhvr>
                                        <p:cTn id="128" dur="500"/>
                                        <p:tgtEl>
                                          <p:spTgt spid="4">
                                            <p:graphicEl>
                                              <a:dgm id="{B81043A0-2CE1-412E-A1D6-53DBB7418DF4}"/>
                                            </p:graphicEl>
                                          </p:spTgt>
                                        </p:tgtEl>
                                      </p:cBhvr>
                                    </p:animEffect>
                                  </p:childTnLst>
                                </p:cTn>
                              </p:par>
                              <p:par>
                                <p:cTn id="129" presetID="12" presetClass="entr" presetSubtype="1" fill="hold" grpId="0" nodeType="withEffect">
                                  <p:stCondLst>
                                    <p:cond delay="0"/>
                                  </p:stCondLst>
                                  <p:childTnLst>
                                    <p:set>
                                      <p:cBhvr>
                                        <p:cTn id="130" dur="1" fill="hold">
                                          <p:stCondLst>
                                            <p:cond delay="0"/>
                                          </p:stCondLst>
                                        </p:cTn>
                                        <p:tgtEl>
                                          <p:spTgt spid="4">
                                            <p:graphicEl>
                                              <a:dgm id="{F9975123-8477-40A5-A7B6-D9B64F1C6010}"/>
                                            </p:graphicEl>
                                          </p:spTgt>
                                        </p:tgtEl>
                                        <p:attrNameLst>
                                          <p:attrName>style.visibility</p:attrName>
                                        </p:attrNameLst>
                                      </p:cBhvr>
                                      <p:to>
                                        <p:strVal val="visible"/>
                                      </p:to>
                                    </p:set>
                                    <p:anim calcmode="lin" valueType="num">
                                      <p:cBhvr additive="base">
                                        <p:cTn id="131" dur="500"/>
                                        <p:tgtEl>
                                          <p:spTgt spid="4">
                                            <p:graphicEl>
                                              <a:dgm id="{F9975123-8477-40A5-A7B6-D9B64F1C6010}"/>
                                            </p:graphicEl>
                                          </p:spTgt>
                                        </p:tgtEl>
                                        <p:attrNameLst>
                                          <p:attrName>ppt_y</p:attrName>
                                        </p:attrNameLst>
                                      </p:cBhvr>
                                      <p:tavLst>
                                        <p:tav tm="0">
                                          <p:val>
                                            <p:strVal val="#ppt_y-#ppt_h*1.125000"/>
                                          </p:val>
                                        </p:tav>
                                        <p:tav tm="100000">
                                          <p:val>
                                            <p:strVal val="#ppt_y"/>
                                          </p:val>
                                        </p:tav>
                                      </p:tavLst>
                                    </p:anim>
                                    <p:animEffect transition="in" filter="wipe(down)">
                                      <p:cBhvr>
                                        <p:cTn id="132" dur="500"/>
                                        <p:tgtEl>
                                          <p:spTgt spid="4">
                                            <p:graphicEl>
                                              <a:dgm id="{F9975123-8477-40A5-A7B6-D9B64F1C6010}"/>
                                            </p:graphicEl>
                                          </p:spTgt>
                                        </p:tgtEl>
                                      </p:cBhvr>
                                    </p:animEffect>
                                  </p:childTnLst>
                                </p:cTn>
                              </p:par>
                              <p:par>
                                <p:cTn id="133" presetID="12" presetClass="entr" presetSubtype="1" fill="hold" grpId="0" nodeType="withEffect">
                                  <p:stCondLst>
                                    <p:cond delay="0"/>
                                  </p:stCondLst>
                                  <p:childTnLst>
                                    <p:set>
                                      <p:cBhvr>
                                        <p:cTn id="134" dur="1" fill="hold">
                                          <p:stCondLst>
                                            <p:cond delay="0"/>
                                          </p:stCondLst>
                                        </p:cTn>
                                        <p:tgtEl>
                                          <p:spTgt spid="4">
                                            <p:graphicEl>
                                              <a:dgm id="{CC295C25-C667-433C-B94A-332F7BB775D1}"/>
                                            </p:graphicEl>
                                          </p:spTgt>
                                        </p:tgtEl>
                                        <p:attrNameLst>
                                          <p:attrName>style.visibility</p:attrName>
                                        </p:attrNameLst>
                                      </p:cBhvr>
                                      <p:to>
                                        <p:strVal val="visible"/>
                                      </p:to>
                                    </p:set>
                                    <p:anim calcmode="lin" valueType="num">
                                      <p:cBhvr additive="base">
                                        <p:cTn id="135" dur="500"/>
                                        <p:tgtEl>
                                          <p:spTgt spid="4">
                                            <p:graphicEl>
                                              <a:dgm id="{CC295C25-C667-433C-B94A-332F7BB775D1}"/>
                                            </p:graphicEl>
                                          </p:spTgt>
                                        </p:tgtEl>
                                        <p:attrNameLst>
                                          <p:attrName>ppt_y</p:attrName>
                                        </p:attrNameLst>
                                      </p:cBhvr>
                                      <p:tavLst>
                                        <p:tav tm="0">
                                          <p:val>
                                            <p:strVal val="#ppt_y-#ppt_h*1.125000"/>
                                          </p:val>
                                        </p:tav>
                                        <p:tav tm="100000">
                                          <p:val>
                                            <p:strVal val="#ppt_y"/>
                                          </p:val>
                                        </p:tav>
                                      </p:tavLst>
                                    </p:anim>
                                    <p:animEffect transition="in" filter="wipe(down)">
                                      <p:cBhvr>
                                        <p:cTn id="136" dur="500"/>
                                        <p:tgtEl>
                                          <p:spTgt spid="4">
                                            <p:graphicEl>
                                              <a:dgm id="{CC295C25-C667-433C-B94A-332F7BB775D1}"/>
                                            </p:graphicEl>
                                          </p:spTgt>
                                        </p:tgtEl>
                                      </p:cBhvr>
                                    </p:animEffect>
                                  </p:childTnLst>
                                </p:cTn>
                              </p:par>
                              <p:par>
                                <p:cTn id="137" presetID="12" presetClass="entr" presetSubtype="1" fill="hold" grpId="0" nodeType="withEffect">
                                  <p:stCondLst>
                                    <p:cond delay="0"/>
                                  </p:stCondLst>
                                  <p:childTnLst>
                                    <p:set>
                                      <p:cBhvr>
                                        <p:cTn id="138" dur="1" fill="hold">
                                          <p:stCondLst>
                                            <p:cond delay="0"/>
                                          </p:stCondLst>
                                        </p:cTn>
                                        <p:tgtEl>
                                          <p:spTgt spid="4">
                                            <p:graphicEl>
                                              <a:dgm id="{755C17D8-CF2A-491A-8A6D-411FA2E31263}"/>
                                            </p:graphicEl>
                                          </p:spTgt>
                                        </p:tgtEl>
                                        <p:attrNameLst>
                                          <p:attrName>style.visibility</p:attrName>
                                        </p:attrNameLst>
                                      </p:cBhvr>
                                      <p:to>
                                        <p:strVal val="visible"/>
                                      </p:to>
                                    </p:set>
                                    <p:anim calcmode="lin" valueType="num">
                                      <p:cBhvr additive="base">
                                        <p:cTn id="139" dur="500"/>
                                        <p:tgtEl>
                                          <p:spTgt spid="4">
                                            <p:graphicEl>
                                              <a:dgm id="{755C17D8-CF2A-491A-8A6D-411FA2E31263}"/>
                                            </p:graphicEl>
                                          </p:spTgt>
                                        </p:tgtEl>
                                        <p:attrNameLst>
                                          <p:attrName>ppt_y</p:attrName>
                                        </p:attrNameLst>
                                      </p:cBhvr>
                                      <p:tavLst>
                                        <p:tav tm="0">
                                          <p:val>
                                            <p:strVal val="#ppt_y-#ppt_h*1.125000"/>
                                          </p:val>
                                        </p:tav>
                                        <p:tav tm="100000">
                                          <p:val>
                                            <p:strVal val="#ppt_y"/>
                                          </p:val>
                                        </p:tav>
                                      </p:tavLst>
                                    </p:anim>
                                    <p:animEffect transition="in" filter="wipe(down)">
                                      <p:cBhvr>
                                        <p:cTn id="140" dur="500"/>
                                        <p:tgtEl>
                                          <p:spTgt spid="4">
                                            <p:graphicEl>
                                              <a:dgm id="{755C17D8-CF2A-491A-8A6D-411FA2E312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7127" y="624110"/>
            <a:ext cx="9897485" cy="835235"/>
          </a:xfrm>
        </p:spPr>
        <p:txBody>
          <a:bodyPr/>
          <a:lstStyle/>
          <a:p>
            <a:r>
              <a:rPr lang="en-IN" b="1" dirty="0">
                <a:latin typeface="Lato" panose="020F0502020204030203" pitchFamily="34" charset="0"/>
              </a:rPr>
              <a:t>What is Inter-State Supply?</a:t>
            </a:r>
          </a:p>
        </p:txBody>
      </p:sp>
      <p:sp>
        <p:nvSpPr>
          <p:cNvPr id="5" name="Content Placeholder 4"/>
          <p:cNvSpPr>
            <a:spLocks noGrp="1"/>
          </p:cNvSpPr>
          <p:nvPr>
            <p:ph idx="1"/>
          </p:nvPr>
        </p:nvSpPr>
        <p:spPr>
          <a:xfrm>
            <a:off x="1705603" y="1444138"/>
            <a:ext cx="9897485" cy="3860800"/>
          </a:xfrm>
        </p:spPr>
        <p:txBody>
          <a:bodyPr>
            <a:noAutofit/>
          </a:bodyPr>
          <a:lstStyle/>
          <a:p>
            <a:pPr marL="0" indent="0">
              <a:buNone/>
            </a:pPr>
            <a:r>
              <a:rPr lang="en-GB" sz="2500" i="1" dirty="0">
                <a:latin typeface="Lato" panose="020F0502020204030203" pitchFamily="34" charset="0"/>
              </a:rPr>
              <a:t>As per </a:t>
            </a:r>
            <a:r>
              <a:rPr lang="en-GB" sz="2500" b="1" i="1" dirty="0">
                <a:latin typeface="Lato" panose="020F0502020204030203" pitchFamily="34" charset="0"/>
              </a:rPr>
              <a:t>Sec 7</a:t>
            </a:r>
            <a:r>
              <a:rPr lang="en-GB" sz="2500" i="1" dirty="0">
                <a:latin typeface="Lato" panose="020F0502020204030203" pitchFamily="34" charset="0"/>
              </a:rPr>
              <a:t> of the IGST Act, 2017:</a:t>
            </a:r>
          </a:p>
          <a:p>
            <a:pPr marL="457200" indent="-457200">
              <a:buAutoNum type="arabicParenBoth"/>
            </a:pPr>
            <a:r>
              <a:rPr lang="en-GB" sz="2500" i="1" dirty="0">
                <a:latin typeface="Lato" panose="020F0502020204030203" pitchFamily="34" charset="0"/>
              </a:rPr>
              <a:t>Location of Supplier</a:t>
            </a:r>
          </a:p>
          <a:p>
            <a:pPr marL="457200" indent="-457200">
              <a:buAutoNum type="arabicParenBoth"/>
            </a:pPr>
            <a:r>
              <a:rPr lang="en-GB" sz="2500" i="1" dirty="0">
                <a:latin typeface="Lato" panose="020F0502020204030203" pitchFamily="34" charset="0"/>
              </a:rPr>
              <a:t>Place of Supply</a:t>
            </a:r>
          </a:p>
          <a:p>
            <a:pPr marL="457200" indent="-457200">
              <a:buAutoNum type="arabicParenBoth"/>
            </a:pPr>
            <a:r>
              <a:rPr lang="en-GB" sz="2500" i="1" dirty="0">
                <a:latin typeface="Lato" panose="020F0502020204030203" pitchFamily="34" charset="0"/>
              </a:rPr>
              <a:t>Two different State or Union Territory</a:t>
            </a:r>
          </a:p>
          <a:p>
            <a:pPr marL="457200" indent="-457200">
              <a:buAutoNum type="arabicParenBoth"/>
            </a:pPr>
            <a:r>
              <a:rPr lang="en-GB" sz="2500" i="1" dirty="0">
                <a:latin typeface="Lato" panose="020F0502020204030203" pitchFamily="34" charset="0"/>
              </a:rPr>
              <a:t>Inter-State Supply</a:t>
            </a:r>
          </a:p>
        </p:txBody>
      </p:sp>
      <p:pic>
        <p:nvPicPr>
          <p:cNvPr id="6"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032860"/>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7127" y="624110"/>
            <a:ext cx="9897485" cy="835235"/>
          </a:xfrm>
        </p:spPr>
        <p:txBody>
          <a:bodyPr/>
          <a:lstStyle/>
          <a:p>
            <a:r>
              <a:rPr lang="en-IN" b="1" dirty="0">
                <a:latin typeface="Lato" panose="020F0502020204030203" pitchFamily="34" charset="0"/>
              </a:rPr>
              <a:t>What is Intra-State Supply?</a:t>
            </a:r>
          </a:p>
        </p:txBody>
      </p:sp>
      <p:sp>
        <p:nvSpPr>
          <p:cNvPr id="5" name="Content Placeholder 4"/>
          <p:cNvSpPr>
            <a:spLocks noGrp="1"/>
          </p:cNvSpPr>
          <p:nvPr>
            <p:ph idx="1"/>
          </p:nvPr>
        </p:nvSpPr>
        <p:spPr>
          <a:xfrm>
            <a:off x="1705603" y="1444138"/>
            <a:ext cx="9897485" cy="3860800"/>
          </a:xfrm>
        </p:spPr>
        <p:txBody>
          <a:bodyPr>
            <a:noAutofit/>
          </a:bodyPr>
          <a:lstStyle/>
          <a:p>
            <a:pPr marL="0" indent="0">
              <a:buNone/>
            </a:pPr>
            <a:r>
              <a:rPr lang="en-GB" sz="2500" i="1" dirty="0">
                <a:latin typeface="Lato" panose="020F0502020204030203" pitchFamily="34" charset="0"/>
              </a:rPr>
              <a:t>As per </a:t>
            </a:r>
            <a:r>
              <a:rPr lang="en-GB" sz="2500" b="1" i="1" dirty="0">
                <a:latin typeface="Lato" panose="020F0502020204030203" pitchFamily="34" charset="0"/>
              </a:rPr>
              <a:t>Sec 8</a:t>
            </a:r>
            <a:r>
              <a:rPr lang="en-GB" sz="2500" i="1" dirty="0">
                <a:latin typeface="Lato" panose="020F0502020204030203" pitchFamily="34" charset="0"/>
              </a:rPr>
              <a:t> of the IGST Act, 2017:</a:t>
            </a:r>
          </a:p>
          <a:p>
            <a:pPr marL="457200" indent="-457200">
              <a:buAutoNum type="arabicParenBoth"/>
            </a:pPr>
            <a:r>
              <a:rPr lang="en-GB" sz="2500" i="1" dirty="0">
                <a:latin typeface="Lato" panose="020F0502020204030203" pitchFamily="34" charset="0"/>
              </a:rPr>
              <a:t>Location of Supplier</a:t>
            </a:r>
          </a:p>
          <a:p>
            <a:pPr marL="457200" indent="-457200">
              <a:buAutoNum type="arabicParenBoth"/>
            </a:pPr>
            <a:r>
              <a:rPr lang="en-GB" sz="2500" i="1" dirty="0">
                <a:latin typeface="Lato" panose="020F0502020204030203" pitchFamily="34" charset="0"/>
              </a:rPr>
              <a:t>Place of Supply</a:t>
            </a:r>
          </a:p>
          <a:p>
            <a:pPr marL="457200" indent="-457200">
              <a:buAutoNum type="arabicParenBoth"/>
            </a:pPr>
            <a:r>
              <a:rPr lang="en-GB" sz="2500" i="1" dirty="0">
                <a:latin typeface="Lato" panose="020F0502020204030203" pitchFamily="34" charset="0"/>
              </a:rPr>
              <a:t>Same State or Union Territory</a:t>
            </a:r>
          </a:p>
          <a:p>
            <a:pPr marL="457200" indent="-457200">
              <a:buAutoNum type="arabicParenBoth"/>
            </a:pPr>
            <a:r>
              <a:rPr lang="en-GB" sz="2500" i="1" dirty="0">
                <a:latin typeface="Lato" panose="020F0502020204030203" pitchFamily="34" charset="0"/>
              </a:rPr>
              <a:t>Intra-State Supply</a:t>
            </a:r>
          </a:p>
          <a:p>
            <a:pPr marL="0" indent="0">
              <a:buNone/>
            </a:pPr>
            <a:r>
              <a:rPr lang="en-GB" sz="2500" i="1" dirty="0">
                <a:latin typeface="Lato" panose="020F0502020204030203" pitchFamily="34" charset="0"/>
              </a:rPr>
              <a:t>	</a:t>
            </a:r>
            <a:r>
              <a:rPr lang="en-GB" sz="2200" i="1" dirty="0">
                <a:latin typeface="Lato" panose="020F0502020204030203" pitchFamily="34" charset="0"/>
              </a:rPr>
              <a:t>Exceptions:</a:t>
            </a:r>
          </a:p>
          <a:p>
            <a:pPr marL="971550" lvl="1" indent="-514350">
              <a:buAutoNum type="romanLcParenBoth"/>
            </a:pPr>
            <a:r>
              <a:rPr lang="en-GB" sz="2200" i="1" dirty="0">
                <a:latin typeface="Lato" panose="020F0502020204030203" pitchFamily="34" charset="0"/>
              </a:rPr>
              <a:t>Supply to SEZ</a:t>
            </a:r>
          </a:p>
          <a:p>
            <a:pPr marL="971550" lvl="1" indent="-514350">
              <a:buAutoNum type="romanLcParenBoth"/>
            </a:pPr>
            <a:r>
              <a:rPr lang="en-GB" sz="2200" i="1" dirty="0">
                <a:latin typeface="Lato" panose="020F0502020204030203" pitchFamily="34" charset="0"/>
              </a:rPr>
              <a:t>Import of goods</a:t>
            </a:r>
          </a:p>
          <a:p>
            <a:pPr marL="971550" lvl="1" indent="-514350">
              <a:buAutoNum type="romanLcParenBoth"/>
            </a:pPr>
            <a:r>
              <a:rPr lang="en-GB" sz="2200" i="1" dirty="0">
                <a:latin typeface="Lato" panose="020F0502020204030203" pitchFamily="34" charset="0"/>
              </a:rPr>
              <a:t>Supplies made to tourist as per section 15</a:t>
            </a:r>
          </a:p>
        </p:txBody>
      </p:sp>
      <p:pic>
        <p:nvPicPr>
          <p:cNvPr id="6"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82937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 name="Group 141">
            <a:extLst>
              <a:ext uri="{FF2B5EF4-FFF2-40B4-BE49-F238E27FC236}">
                <a16:creationId xmlns:a16="http://schemas.microsoft.com/office/drawing/2014/main" id="{6CCDAD4A-0577-4560-842A-36FCF9465E60}"/>
              </a:ext>
            </a:extLst>
          </p:cNvPr>
          <p:cNvGrpSpPr/>
          <p:nvPr/>
        </p:nvGrpSpPr>
        <p:grpSpPr>
          <a:xfrm>
            <a:off x="878542" y="1277691"/>
            <a:ext cx="7415858" cy="6855292"/>
            <a:chOff x="2065753" y="7873324"/>
            <a:chExt cx="6322157" cy="5844264"/>
          </a:xfrm>
        </p:grpSpPr>
        <p:sp>
          <p:nvSpPr>
            <p:cNvPr id="2" name="Freeform 197">
              <a:extLst>
                <a:ext uri="{FF2B5EF4-FFF2-40B4-BE49-F238E27FC236}">
                  <a16:creationId xmlns:a16="http://schemas.microsoft.com/office/drawing/2014/main" id="{46A29A16-99A8-4DF3-9E79-4A1D884301A6}"/>
                </a:ext>
              </a:extLst>
            </p:cNvPr>
            <p:cNvSpPr>
              <a:spLocks/>
            </p:cNvSpPr>
            <p:nvPr/>
          </p:nvSpPr>
          <p:spPr bwMode="auto">
            <a:xfrm>
              <a:off x="2278503" y="11853647"/>
              <a:ext cx="6109407" cy="1863941"/>
            </a:xfrm>
            <a:custGeom>
              <a:avLst/>
              <a:gdLst>
                <a:gd name="T0" fmla="*/ 3848 w 3848"/>
                <a:gd name="T1" fmla="*/ 0 h 1174"/>
                <a:gd name="T2" fmla="*/ 0 w 3848"/>
                <a:gd name="T3" fmla="*/ 0 h 1174"/>
                <a:gd name="T4" fmla="*/ 1208 w 3848"/>
                <a:gd name="T5" fmla="*/ 1174 h 1174"/>
                <a:gd name="T6" fmla="*/ 3848 w 3848"/>
                <a:gd name="T7" fmla="*/ 1174 h 1174"/>
                <a:gd name="T8" fmla="*/ 3848 w 3848"/>
                <a:gd name="T9" fmla="*/ 0 h 1174"/>
              </a:gdLst>
              <a:ahLst/>
              <a:cxnLst>
                <a:cxn ang="0">
                  <a:pos x="T0" y="T1"/>
                </a:cxn>
                <a:cxn ang="0">
                  <a:pos x="T2" y="T3"/>
                </a:cxn>
                <a:cxn ang="0">
                  <a:pos x="T4" y="T5"/>
                </a:cxn>
                <a:cxn ang="0">
                  <a:pos x="T6" y="T7"/>
                </a:cxn>
                <a:cxn ang="0">
                  <a:pos x="T8" y="T9"/>
                </a:cxn>
              </a:cxnLst>
              <a:rect l="0" t="0" r="r" b="b"/>
              <a:pathLst>
                <a:path w="3848" h="1174">
                  <a:moveTo>
                    <a:pt x="3848" y="0"/>
                  </a:moveTo>
                  <a:lnTo>
                    <a:pt x="0" y="0"/>
                  </a:lnTo>
                  <a:lnTo>
                    <a:pt x="1208" y="1174"/>
                  </a:lnTo>
                  <a:lnTo>
                    <a:pt x="3848" y="1174"/>
                  </a:lnTo>
                  <a:lnTo>
                    <a:pt x="38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 name="Freeform 198">
              <a:extLst>
                <a:ext uri="{FF2B5EF4-FFF2-40B4-BE49-F238E27FC236}">
                  <a16:creationId xmlns:a16="http://schemas.microsoft.com/office/drawing/2014/main" id="{1CF6F73D-84DC-4D64-AED7-A1F425E27AED}"/>
                </a:ext>
              </a:extLst>
            </p:cNvPr>
            <p:cNvSpPr>
              <a:spLocks/>
            </p:cNvSpPr>
            <p:nvPr/>
          </p:nvSpPr>
          <p:spPr bwMode="auto">
            <a:xfrm>
              <a:off x="4726711" y="10745444"/>
              <a:ext cx="1008179" cy="674766"/>
            </a:xfrm>
            <a:custGeom>
              <a:avLst/>
              <a:gdLst>
                <a:gd name="T0" fmla="*/ 635 w 635"/>
                <a:gd name="T1" fmla="*/ 425 h 425"/>
                <a:gd name="T2" fmla="*/ 0 w 635"/>
                <a:gd name="T3" fmla="*/ 425 h 425"/>
                <a:gd name="T4" fmla="*/ 62 w 635"/>
                <a:gd name="T5" fmla="*/ 0 h 425"/>
                <a:gd name="T6" fmla="*/ 573 w 635"/>
                <a:gd name="T7" fmla="*/ 0 h 425"/>
                <a:gd name="T8" fmla="*/ 635 w 635"/>
                <a:gd name="T9" fmla="*/ 425 h 425"/>
              </a:gdLst>
              <a:ahLst/>
              <a:cxnLst>
                <a:cxn ang="0">
                  <a:pos x="T0" y="T1"/>
                </a:cxn>
                <a:cxn ang="0">
                  <a:pos x="T2" y="T3"/>
                </a:cxn>
                <a:cxn ang="0">
                  <a:pos x="T4" y="T5"/>
                </a:cxn>
                <a:cxn ang="0">
                  <a:pos x="T6" y="T7"/>
                </a:cxn>
                <a:cxn ang="0">
                  <a:pos x="T8" y="T9"/>
                </a:cxn>
              </a:cxnLst>
              <a:rect l="0" t="0" r="r" b="b"/>
              <a:pathLst>
                <a:path w="635" h="425">
                  <a:moveTo>
                    <a:pt x="635" y="425"/>
                  </a:moveTo>
                  <a:lnTo>
                    <a:pt x="0" y="425"/>
                  </a:lnTo>
                  <a:lnTo>
                    <a:pt x="62" y="0"/>
                  </a:lnTo>
                  <a:lnTo>
                    <a:pt x="573" y="0"/>
                  </a:lnTo>
                  <a:lnTo>
                    <a:pt x="635" y="425"/>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 name="Freeform 199">
              <a:extLst>
                <a:ext uri="{FF2B5EF4-FFF2-40B4-BE49-F238E27FC236}">
                  <a16:creationId xmlns:a16="http://schemas.microsoft.com/office/drawing/2014/main" id="{C857187F-548C-4AB4-8BA3-8680782FBAAD}"/>
                </a:ext>
              </a:extLst>
            </p:cNvPr>
            <p:cNvSpPr>
              <a:spLocks/>
            </p:cNvSpPr>
            <p:nvPr/>
          </p:nvSpPr>
          <p:spPr bwMode="auto">
            <a:xfrm>
              <a:off x="4726711" y="10745444"/>
              <a:ext cx="1008179" cy="674766"/>
            </a:xfrm>
            <a:custGeom>
              <a:avLst/>
              <a:gdLst>
                <a:gd name="T0" fmla="*/ 635 w 635"/>
                <a:gd name="T1" fmla="*/ 425 h 425"/>
                <a:gd name="T2" fmla="*/ 0 w 635"/>
                <a:gd name="T3" fmla="*/ 425 h 425"/>
                <a:gd name="T4" fmla="*/ 62 w 635"/>
                <a:gd name="T5" fmla="*/ 0 h 425"/>
                <a:gd name="T6" fmla="*/ 573 w 635"/>
                <a:gd name="T7" fmla="*/ 0 h 425"/>
                <a:gd name="T8" fmla="*/ 635 w 635"/>
                <a:gd name="T9" fmla="*/ 425 h 425"/>
              </a:gdLst>
              <a:ahLst/>
              <a:cxnLst>
                <a:cxn ang="0">
                  <a:pos x="T0" y="T1"/>
                </a:cxn>
                <a:cxn ang="0">
                  <a:pos x="T2" y="T3"/>
                </a:cxn>
                <a:cxn ang="0">
                  <a:pos x="T4" y="T5"/>
                </a:cxn>
                <a:cxn ang="0">
                  <a:pos x="T6" y="T7"/>
                </a:cxn>
                <a:cxn ang="0">
                  <a:pos x="T8" y="T9"/>
                </a:cxn>
              </a:cxnLst>
              <a:rect l="0" t="0" r="r" b="b"/>
              <a:pathLst>
                <a:path w="635" h="425">
                  <a:moveTo>
                    <a:pt x="635" y="425"/>
                  </a:moveTo>
                  <a:lnTo>
                    <a:pt x="0" y="425"/>
                  </a:lnTo>
                  <a:lnTo>
                    <a:pt x="62" y="0"/>
                  </a:lnTo>
                  <a:lnTo>
                    <a:pt x="573" y="0"/>
                  </a:lnTo>
                  <a:lnTo>
                    <a:pt x="635" y="4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 name="Freeform 200">
              <a:extLst>
                <a:ext uri="{FF2B5EF4-FFF2-40B4-BE49-F238E27FC236}">
                  <a16:creationId xmlns:a16="http://schemas.microsoft.com/office/drawing/2014/main" id="{A5EDCB07-EB61-48B5-ACBF-9623D6B1E5FB}"/>
                </a:ext>
              </a:extLst>
            </p:cNvPr>
            <p:cNvSpPr>
              <a:spLocks/>
            </p:cNvSpPr>
            <p:nvPr/>
          </p:nvSpPr>
          <p:spPr bwMode="auto">
            <a:xfrm>
              <a:off x="4977565" y="10867696"/>
              <a:ext cx="711282" cy="287371"/>
            </a:xfrm>
            <a:custGeom>
              <a:avLst/>
              <a:gdLst>
                <a:gd name="T0" fmla="*/ 90 w 94"/>
                <a:gd name="T1" fmla="*/ 0 h 38"/>
                <a:gd name="T2" fmla="*/ 0 w 94"/>
                <a:gd name="T3" fmla="*/ 0 h 38"/>
                <a:gd name="T4" fmla="*/ 3 w 94"/>
                <a:gd name="T5" fmla="*/ 31 h 38"/>
                <a:gd name="T6" fmla="*/ 3 w 94"/>
                <a:gd name="T7" fmla="*/ 38 h 38"/>
                <a:gd name="T8" fmla="*/ 94 w 94"/>
                <a:gd name="T9" fmla="*/ 28 h 38"/>
                <a:gd name="T10" fmla="*/ 90 w 94"/>
                <a:gd name="T11" fmla="*/ 0 h 38"/>
              </a:gdLst>
              <a:ahLst/>
              <a:cxnLst>
                <a:cxn ang="0">
                  <a:pos x="T0" y="T1"/>
                </a:cxn>
                <a:cxn ang="0">
                  <a:pos x="T2" y="T3"/>
                </a:cxn>
                <a:cxn ang="0">
                  <a:pos x="T4" y="T5"/>
                </a:cxn>
                <a:cxn ang="0">
                  <a:pos x="T6" y="T7"/>
                </a:cxn>
                <a:cxn ang="0">
                  <a:pos x="T8" y="T9"/>
                </a:cxn>
                <a:cxn ang="0">
                  <a:pos x="T10" y="T11"/>
                </a:cxn>
              </a:cxnLst>
              <a:rect l="0" t="0" r="r" b="b"/>
              <a:pathLst>
                <a:path w="94" h="38">
                  <a:moveTo>
                    <a:pt x="90" y="0"/>
                  </a:moveTo>
                  <a:cubicBezTo>
                    <a:pt x="0" y="0"/>
                    <a:pt x="0" y="0"/>
                    <a:pt x="0" y="0"/>
                  </a:cubicBezTo>
                  <a:cubicBezTo>
                    <a:pt x="2" y="9"/>
                    <a:pt x="3" y="20"/>
                    <a:pt x="3" y="31"/>
                  </a:cubicBezTo>
                  <a:cubicBezTo>
                    <a:pt x="3" y="33"/>
                    <a:pt x="3" y="35"/>
                    <a:pt x="3" y="38"/>
                  </a:cubicBezTo>
                  <a:cubicBezTo>
                    <a:pt x="94" y="28"/>
                    <a:pt x="94" y="28"/>
                    <a:pt x="94" y="28"/>
                  </a:cubicBezTo>
                  <a:cubicBezTo>
                    <a:pt x="90" y="0"/>
                    <a:pt x="90" y="0"/>
                    <a:pt x="90" y="0"/>
                  </a:cubicBezTo>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 name="Freeform 201">
              <a:extLst>
                <a:ext uri="{FF2B5EF4-FFF2-40B4-BE49-F238E27FC236}">
                  <a16:creationId xmlns:a16="http://schemas.microsoft.com/office/drawing/2014/main" id="{FC31B20D-AD75-429A-9C2B-917C51BF5FBF}"/>
                </a:ext>
              </a:extLst>
            </p:cNvPr>
            <p:cNvSpPr>
              <a:spLocks/>
            </p:cNvSpPr>
            <p:nvPr/>
          </p:nvSpPr>
          <p:spPr bwMode="auto">
            <a:xfrm>
              <a:off x="3513721" y="8290885"/>
              <a:ext cx="3442098" cy="2576811"/>
            </a:xfrm>
            <a:custGeom>
              <a:avLst/>
              <a:gdLst>
                <a:gd name="T0" fmla="*/ 443 w 454"/>
                <a:gd name="T1" fmla="*/ 340 h 340"/>
                <a:gd name="T2" fmla="*/ 10 w 454"/>
                <a:gd name="T3" fmla="*/ 340 h 340"/>
                <a:gd name="T4" fmla="*/ 0 w 454"/>
                <a:gd name="T5" fmla="*/ 329 h 340"/>
                <a:gd name="T6" fmla="*/ 0 w 454"/>
                <a:gd name="T7" fmla="*/ 11 h 340"/>
                <a:gd name="T8" fmla="*/ 10 w 454"/>
                <a:gd name="T9" fmla="*/ 0 h 340"/>
                <a:gd name="T10" fmla="*/ 443 w 454"/>
                <a:gd name="T11" fmla="*/ 0 h 340"/>
                <a:gd name="T12" fmla="*/ 454 w 454"/>
                <a:gd name="T13" fmla="*/ 11 h 340"/>
                <a:gd name="T14" fmla="*/ 454 w 454"/>
                <a:gd name="T15" fmla="*/ 329 h 340"/>
                <a:gd name="T16" fmla="*/ 443 w 454"/>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340">
                  <a:moveTo>
                    <a:pt x="443" y="340"/>
                  </a:moveTo>
                  <a:cubicBezTo>
                    <a:pt x="10" y="340"/>
                    <a:pt x="10" y="340"/>
                    <a:pt x="10" y="340"/>
                  </a:cubicBezTo>
                  <a:cubicBezTo>
                    <a:pt x="5" y="340"/>
                    <a:pt x="0" y="335"/>
                    <a:pt x="0" y="329"/>
                  </a:cubicBezTo>
                  <a:cubicBezTo>
                    <a:pt x="0" y="11"/>
                    <a:pt x="0" y="11"/>
                    <a:pt x="0" y="11"/>
                  </a:cubicBezTo>
                  <a:cubicBezTo>
                    <a:pt x="0" y="5"/>
                    <a:pt x="5" y="0"/>
                    <a:pt x="10" y="0"/>
                  </a:cubicBezTo>
                  <a:cubicBezTo>
                    <a:pt x="443" y="0"/>
                    <a:pt x="443" y="0"/>
                    <a:pt x="443" y="0"/>
                  </a:cubicBezTo>
                  <a:cubicBezTo>
                    <a:pt x="449" y="0"/>
                    <a:pt x="454" y="5"/>
                    <a:pt x="454" y="11"/>
                  </a:cubicBezTo>
                  <a:cubicBezTo>
                    <a:pt x="454" y="329"/>
                    <a:pt x="454" y="329"/>
                    <a:pt x="454" y="329"/>
                  </a:cubicBezTo>
                  <a:cubicBezTo>
                    <a:pt x="454" y="335"/>
                    <a:pt x="449" y="340"/>
                    <a:pt x="443" y="34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 name="Freeform 202">
              <a:extLst>
                <a:ext uri="{FF2B5EF4-FFF2-40B4-BE49-F238E27FC236}">
                  <a16:creationId xmlns:a16="http://schemas.microsoft.com/office/drawing/2014/main" id="{718FED88-616B-4FA7-BF10-DD94A3F78E64}"/>
                </a:ext>
              </a:extLst>
            </p:cNvPr>
            <p:cNvSpPr>
              <a:spLocks/>
            </p:cNvSpPr>
            <p:nvPr/>
          </p:nvSpPr>
          <p:spPr bwMode="auto">
            <a:xfrm>
              <a:off x="4423464" y="11390044"/>
              <a:ext cx="1622613" cy="182584"/>
            </a:xfrm>
            <a:custGeom>
              <a:avLst/>
              <a:gdLst>
                <a:gd name="T0" fmla="*/ 207 w 214"/>
                <a:gd name="T1" fmla="*/ 24 h 24"/>
                <a:gd name="T2" fmla="*/ 6 w 214"/>
                <a:gd name="T3" fmla="*/ 23 h 24"/>
                <a:gd name="T4" fmla="*/ 2 w 214"/>
                <a:gd name="T5" fmla="*/ 18 h 24"/>
                <a:gd name="T6" fmla="*/ 13 w 214"/>
                <a:gd name="T7" fmla="*/ 4 h 24"/>
                <a:gd name="T8" fmla="*/ 23 w 214"/>
                <a:gd name="T9" fmla="*/ 0 h 24"/>
                <a:gd name="T10" fmla="*/ 191 w 214"/>
                <a:gd name="T11" fmla="*/ 0 h 24"/>
                <a:gd name="T12" fmla="*/ 201 w 214"/>
                <a:gd name="T13" fmla="*/ 4 h 24"/>
                <a:gd name="T14" fmla="*/ 211 w 214"/>
                <a:gd name="T15" fmla="*/ 18 h 24"/>
                <a:gd name="T16" fmla="*/ 207 w 214"/>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24">
                  <a:moveTo>
                    <a:pt x="207" y="24"/>
                  </a:moveTo>
                  <a:cubicBezTo>
                    <a:pt x="6" y="23"/>
                    <a:pt x="6" y="23"/>
                    <a:pt x="6" y="23"/>
                  </a:cubicBezTo>
                  <a:cubicBezTo>
                    <a:pt x="2" y="23"/>
                    <a:pt x="0" y="21"/>
                    <a:pt x="2" y="18"/>
                  </a:cubicBezTo>
                  <a:cubicBezTo>
                    <a:pt x="13" y="4"/>
                    <a:pt x="13" y="4"/>
                    <a:pt x="13" y="4"/>
                  </a:cubicBezTo>
                  <a:cubicBezTo>
                    <a:pt x="15" y="2"/>
                    <a:pt x="19" y="0"/>
                    <a:pt x="23" y="0"/>
                  </a:cubicBezTo>
                  <a:cubicBezTo>
                    <a:pt x="191" y="0"/>
                    <a:pt x="191" y="0"/>
                    <a:pt x="191" y="0"/>
                  </a:cubicBezTo>
                  <a:cubicBezTo>
                    <a:pt x="195" y="0"/>
                    <a:pt x="199" y="2"/>
                    <a:pt x="201" y="4"/>
                  </a:cubicBezTo>
                  <a:cubicBezTo>
                    <a:pt x="211" y="18"/>
                    <a:pt x="211" y="18"/>
                    <a:pt x="211" y="18"/>
                  </a:cubicBezTo>
                  <a:cubicBezTo>
                    <a:pt x="214" y="21"/>
                    <a:pt x="212" y="24"/>
                    <a:pt x="207" y="24"/>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 name="Rectangle 203">
              <a:extLst>
                <a:ext uri="{FF2B5EF4-FFF2-40B4-BE49-F238E27FC236}">
                  <a16:creationId xmlns:a16="http://schemas.microsoft.com/office/drawing/2014/main" id="{58A7F423-403E-417C-B66D-96D65E30E664}"/>
                </a:ext>
              </a:extLst>
            </p:cNvPr>
            <p:cNvSpPr>
              <a:spLocks noChangeArrowheads="1"/>
            </p:cNvSpPr>
            <p:nvPr/>
          </p:nvSpPr>
          <p:spPr bwMode="auto">
            <a:xfrm>
              <a:off x="3710594" y="8463943"/>
              <a:ext cx="3024538" cy="1887756"/>
            </a:xfrm>
            <a:prstGeom prst="rect">
              <a:avLst/>
            </a:prstGeom>
            <a:solidFill>
              <a:srgbClr val="4746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 name="Rectangle 204">
              <a:extLst>
                <a:ext uri="{FF2B5EF4-FFF2-40B4-BE49-F238E27FC236}">
                  <a16:creationId xmlns:a16="http://schemas.microsoft.com/office/drawing/2014/main" id="{F41A6075-B7F3-46DC-986A-B1871B7F37B9}"/>
                </a:ext>
              </a:extLst>
            </p:cNvPr>
            <p:cNvSpPr>
              <a:spLocks noChangeArrowheads="1"/>
            </p:cNvSpPr>
            <p:nvPr/>
          </p:nvSpPr>
          <p:spPr bwMode="auto">
            <a:xfrm>
              <a:off x="3710594" y="8463943"/>
              <a:ext cx="3024538" cy="188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 name="Rectangle 206">
              <a:extLst>
                <a:ext uri="{FF2B5EF4-FFF2-40B4-BE49-F238E27FC236}">
                  <a16:creationId xmlns:a16="http://schemas.microsoft.com/office/drawing/2014/main" id="{CDA0FEDD-D35C-42C5-A996-7EB7C887FA87}"/>
                </a:ext>
              </a:extLst>
            </p:cNvPr>
            <p:cNvSpPr>
              <a:spLocks noChangeArrowheads="1"/>
            </p:cNvSpPr>
            <p:nvPr/>
          </p:nvSpPr>
          <p:spPr bwMode="auto">
            <a:xfrm>
              <a:off x="3778864" y="8548090"/>
              <a:ext cx="2887997" cy="172740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 name="Rectangle 207">
              <a:extLst>
                <a:ext uri="{FF2B5EF4-FFF2-40B4-BE49-F238E27FC236}">
                  <a16:creationId xmlns:a16="http://schemas.microsoft.com/office/drawing/2014/main" id="{AF1DBEA7-3588-4A6F-82F3-D996659175A1}"/>
                </a:ext>
              </a:extLst>
            </p:cNvPr>
            <p:cNvSpPr>
              <a:spLocks noChangeArrowheads="1"/>
            </p:cNvSpPr>
            <p:nvPr/>
          </p:nvSpPr>
          <p:spPr bwMode="auto">
            <a:xfrm>
              <a:off x="3778864" y="8548090"/>
              <a:ext cx="2887997" cy="17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 name="Oval 208">
              <a:extLst>
                <a:ext uri="{FF2B5EF4-FFF2-40B4-BE49-F238E27FC236}">
                  <a16:creationId xmlns:a16="http://schemas.microsoft.com/office/drawing/2014/main" id="{44A82AB0-B36B-41EF-AFEF-2BACDDE00A9E}"/>
                </a:ext>
              </a:extLst>
            </p:cNvPr>
            <p:cNvSpPr>
              <a:spLocks noChangeArrowheads="1"/>
            </p:cNvSpPr>
            <p:nvPr/>
          </p:nvSpPr>
          <p:spPr bwMode="auto">
            <a:xfrm>
              <a:off x="5174438" y="10578737"/>
              <a:ext cx="120664" cy="122252"/>
            </a:xfrm>
            <a:prstGeom prst="ellipse">
              <a:avLst/>
            </a:pr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 name="Freeform 209">
              <a:extLst>
                <a:ext uri="{FF2B5EF4-FFF2-40B4-BE49-F238E27FC236}">
                  <a16:creationId xmlns:a16="http://schemas.microsoft.com/office/drawing/2014/main" id="{D5599EAE-6F98-48F7-8D7C-9B7CA400EBD9}"/>
                </a:ext>
              </a:extLst>
            </p:cNvPr>
            <p:cNvSpPr>
              <a:spLocks/>
            </p:cNvSpPr>
            <p:nvPr/>
          </p:nvSpPr>
          <p:spPr bwMode="auto">
            <a:xfrm>
              <a:off x="4044007" y="8911669"/>
              <a:ext cx="750974" cy="1363820"/>
            </a:xfrm>
            <a:custGeom>
              <a:avLst/>
              <a:gdLst>
                <a:gd name="T0" fmla="*/ 11 w 99"/>
                <a:gd name="T1" fmla="*/ 180 h 180"/>
                <a:gd name="T2" fmla="*/ 96 w 99"/>
                <a:gd name="T3" fmla="*/ 180 h 180"/>
                <a:gd name="T4" fmla="*/ 93 w 99"/>
                <a:gd name="T5" fmla="*/ 166 h 180"/>
                <a:gd name="T6" fmla="*/ 82 w 99"/>
                <a:gd name="T7" fmla="*/ 158 h 180"/>
                <a:gd name="T8" fmla="*/ 84 w 99"/>
                <a:gd name="T9" fmla="*/ 152 h 180"/>
                <a:gd name="T10" fmla="*/ 84 w 99"/>
                <a:gd name="T11" fmla="*/ 141 h 180"/>
                <a:gd name="T12" fmla="*/ 74 w 99"/>
                <a:gd name="T13" fmla="*/ 127 h 180"/>
                <a:gd name="T14" fmla="*/ 84 w 99"/>
                <a:gd name="T15" fmla="*/ 111 h 180"/>
                <a:gd name="T16" fmla="*/ 93 w 99"/>
                <a:gd name="T17" fmla="*/ 103 h 180"/>
                <a:gd name="T18" fmla="*/ 98 w 99"/>
                <a:gd name="T19" fmla="*/ 96 h 180"/>
                <a:gd name="T20" fmla="*/ 96 w 99"/>
                <a:gd name="T21" fmla="*/ 94 h 180"/>
                <a:gd name="T22" fmla="*/ 86 w 99"/>
                <a:gd name="T23" fmla="*/ 95 h 180"/>
                <a:gd name="T24" fmla="*/ 78 w 99"/>
                <a:gd name="T25" fmla="*/ 91 h 180"/>
                <a:gd name="T26" fmla="*/ 76 w 99"/>
                <a:gd name="T27" fmla="*/ 81 h 180"/>
                <a:gd name="T28" fmla="*/ 75 w 99"/>
                <a:gd name="T29" fmla="*/ 78 h 180"/>
                <a:gd name="T30" fmla="*/ 70 w 99"/>
                <a:gd name="T31" fmla="*/ 74 h 180"/>
                <a:gd name="T32" fmla="*/ 66 w 99"/>
                <a:gd name="T33" fmla="*/ 68 h 180"/>
                <a:gd name="T34" fmla="*/ 61 w 99"/>
                <a:gd name="T35" fmla="*/ 65 h 180"/>
                <a:gd name="T36" fmla="*/ 56 w 99"/>
                <a:gd name="T37" fmla="*/ 57 h 180"/>
                <a:gd name="T38" fmla="*/ 64 w 99"/>
                <a:gd name="T39" fmla="*/ 37 h 180"/>
                <a:gd name="T40" fmla="*/ 61 w 99"/>
                <a:gd name="T41" fmla="*/ 32 h 180"/>
                <a:gd name="T42" fmla="*/ 57 w 99"/>
                <a:gd name="T43" fmla="*/ 38 h 180"/>
                <a:gd name="T44" fmla="*/ 55 w 99"/>
                <a:gd name="T45" fmla="*/ 42 h 180"/>
                <a:gd name="T46" fmla="*/ 54 w 99"/>
                <a:gd name="T47" fmla="*/ 36 h 180"/>
                <a:gd name="T48" fmla="*/ 78 w 99"/>
                <a:gd name="T49" fmla="*/ 8 h 180"/>
                <a:gd name="T50" fmla="*/ 84 w 99"/>
                <a:gd name="T51" fmla="*/ 2 h 180"/>
                <a:gd name="T52" fmla="*/ 78 w 99"/>
                <a:gd name="T53" fmla="*/ 0 h 180"/>
                <a:gd name="T54" fmla="*/ 16 w 99"/>
                <a:gd name="T55" fmla="*/ 69 h 180"/>
                <a:gd name="T56" fmla="*/ 6 w 99"/>
                <a:gd name="T57" fmla="*/ 162 h 180"/>
                <a:gd name="T58" fmla="*/ 11 w 99"/>
                <a:gd name="T5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180">
                  <a:moveTo>
                    <a:pt x="11" y="180"/>
                  </a:moveTo>
                  <a:cubicBezTo>
                    <a:pt x="96" y="180"/>
                    <a:pt x="96" y="180"/>
                    <a:pt x="96" y="180"/>
                  </a:cubicBezTo>
                  <a:cubicBezTo>
                    <a:pt x="97" y="175"/>
                    <a:pt x="97" y="169"/>
                    <a:pt x="93" y="166"/>
                  </a:cubicBezTo>
                  <a:cubicBezTo>
                    <a:pt x="90" y="163"/>
                    <a:pt x="84" y="162"/>
                    <a:pt x="82" y="158"/>
                  </a:cubicBezTo>
                  <a:cubicBezTo>
                    <a:pt x="80" y="156"/>
                    <a:pt x="83" y="154"/>
                    <a:pt x="84" y="152"/>
                  </a:cubicBezTo>
                  <a:cubicBezTo>
                    <a:pt x="86" y="148"/>
                    <a:pt x="86" y="145"/>
                    <a:pt x="84" y="141"/>
                  </a:cubicBezTo>
                  <a:cubicBezTo>
                    <a:pt x="82" y="136"/>
                    <a:pt x="75" y="133"/>
                    <a:pt x="74" y="127"/>
                  </a:cubicBezTo>
                  <a:cubicBezTo>
                    <a:pt x="73" y="121"/>
                    <a:pt x="81" y="115"/>
                    <a:pt x="84" y="111"/>
                  </a:cubicBezTo>
                  <a:cubicBezTo>
                    <a:pt x="87" y="108"/>
                    <a:pt x="90" y="106"/>
                    <a:pt x="93" y="103"/>
                  </a:cubicBezTo>
                  <a:cubicBezTo>
                    <a:pt x="95" y="101"/>
                    <a:pt x="97" y="98"/>
                    <a:pt x="98" y="96"/>
                  </a:cubicBezTo>
                  <a:cubicBezTo>
                    <a:pt x="99" y="94"/>
                    <a:pt x="98" y="93"/>
                    <a:pt x="96" y="94"/>
                  </a:cubicBezTo>
                  <a:cubicBezTo>
                    <a:pt x="93" y="94"/>
                    <a:pt x="90" y="96"/>
                    <a:pt x="86" y="95"/>
                  </a:cubicBezTo>
                  <a:cubicBezTo>
                    <a:pt x="83" y="94"/>
                    <a:pt x="80" y="93"/>
                    <a:pt x="78" y="91"/>
                  </a:cubicBezTo>
                  <a:cubicBezTo>
                    <a:pt x="77" y="88"/>
                    <a:pt x="77" y="84"/>
                    <a:pt x="76" y="81"/>
                  </a:cubicBezTo>
                  <a:cubicBezTo>
                    <a:pt x="76" y="80"/>
                    <a:pt x="76" y="79"/>
                    <a:pt x="75" y="78"/>
                  </a:cubicBezTo>
                  <a:cubicBezTo>
                    <a:pt x="73" y="76"/>
                    <a:pt x="71" y="76"/>
                    <a:pt x="70" y="74"/>
                  </a:cubicBezTo>
                  <a:cubicBezTo>
                    <a:pt x="69" y="72"/>
                    <a:pt x="68" y="70"/>
                    <a:pt x="66" y="68"/>
                  </a:cubicBezTo>
                  <a:cubicBezTo>
                    <a:pt x="65" y="67"/>
                    <a:pt x="63" y="66"/>
                    <a:pt x="61" y="65"/>
                  </a:cubicBezTo>
                  <a:cubicBezTo>
                    <a:pt x="58" y="63"/>
                    <a:pt x="55" y="61"/>
                    <a:pt x="56" y="57"/>
                  </a:cubicBezTo>
                  <a:cubicBezTo>
                    <a:pt x="57" y="50"/>
                    <a:pt x="62" y="44"/>
                    <a:pt x="64" y="37"/>
                  </a:cubicBezTo>
                  <a:cubicBezTo>
                    <a:pt x="64" y="35"/>
                    <a:pt x="65" y="29"/>
                    <a:pt x="61" y="32"/>
                  </a:cubicBezTo>
                  <a:cubicBezTo>
                    <a:pt x="59" y="34"/>
                    <a:pt x="58" y="36"/>
                    <a:pt x="57" y="38"/>
                  </a:cubicBezTo>
                  <a:cubicBezTo>
                    <a:pt x="57" y="40"/>
                    <a:pt x="56" y="42"/>
                    <a:pt x="55" y="42"/>
                  </a:cubicBezTo>
                  <a:cubicBezTo>
                    <a:pt x="52" y="43"/>
                    <a:pt x="54" y="36"/>
                    <a:pt x="54" y="36"/>
                  </a:cubicBezTo>
                  <a:cubicBezTo>
                    <a:pt x="58" y="23"/>
                    <a:pt x="69" y="16"/>
                    <a:pt x="78" y="8"/>
                  </a:cubicBezTo>
                  <a:cubicBezTo>
                    <a:pt x="79" y="7"/>
                    <a:pt x="85" y="3"/>
                    <a:pt x="84" y="2"/>
                  </a:cubicBezTo>
                  <a:cubicBezTo>
                    <a:pt x="82" y="2"/>
                    <a:pt x="79" y="1"/>
                    <a:pt x="78" y="0"/>
                  </a:cubicBezTo>
                  <a:cubicBezTo>
                    <a:pt x="51" y="16"/>
                    <a:pt x="29" y="40"/>
                    <a:pt x="16" y="69"/>
                  </a:cubicBezTo>
                  <a:cubicBezTo>
                    <a:pt x="3" y="98"/>
                    <a:pt x="0" y="131"/>
                    <a:pt x="6" y="162"/>
                  </a:cubicBezTo>
                  <a:cubicBezTo>
                    <a:pt x="8" y="168"/>
                    <a:pt x="9" y="174"/>
                    <a:pt x="11" y="180"/>
                  </a:cubicBezTo>
                </a:path>
              </a:pathLst>
            </a:custGeom>
            <a:solidFill>
              <a:srgbClr val="B9E7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4" name="Freeform 210">
              <a:extLst>
                <a:ext uri="{FF2B5EF4-FFF2-40B4-BE49-F238E27FC236}">
                  <a16:creationId xmlns:a16="http://schemas.microsoft.com/office/drawing/2014/main" id="{E730B43B-85E7-417B-8822-B054F9A9F9AD}"/>
                </a:ext>
              </a:extLst>
            </p:cNvPr>
            <p:cNvSpPr>
              <a:spLocks/>
            </p:cNvSpPr>
            <p:nvPr/>
          </p:nvSpPr>
          <p:spPr bwMode="auto">
            <a:xfrm>
              <a:off x="4529839" y="8752901"/>
              <a:ext cx="1743277" cy="1522589"/>
            </a:xfrm>
            <a:custGeom>
              <a:avLst/>
              <a:gdLst>
                <a:gd name="T0" fmla="*/ 23 w 230"/>
                <a:gd name="T1" fmla="*/ 81 h 201"/>
                <a:gd name="T2" fmla="*/ 15 w 230"/>
                <a:gd name="T3" fmla="*/ 90 h 201"/>
                <a:gd name="T4" fmla="*/ 21 w 230"/>
                <a:gd name="T5" fmla="*/ 97 h 201"/>
                <a:gd name="T6" fmla="*/ 32 w 230"/>
                <a:gd name="T7" fmla="*/ 110 h 201"/>
                <a:gd name="T8" fmla="*/ 71 w 230"/>
                <a:gd name="T9" fmla="*/ 126 h 201"/>
                <a:gd name="T10" fmla="*/ 82 w 230"/>
                <a:gd name="T11" fmla="*/ 133 h 201"/>
                <a:gd name="T12" fmla="*/ 75 w 230"/>
                <a:gd name="T13" fmla="*/ 154 h 201"/>
                <a:gd name="T14" fmla="*/ 107 w 230"/>
                <a:gd name="T15" fmla="*/ 164 h 201"/>
                <a:gd name="T16" fmla="*/ 103 w 230"/>
                <a:gd name="T17" fmla="*/ 186 h 201"/>
                <a:gd name="T18" fmla="*/ 199 w 230"/>
                <a:gd name="T19" fmla="*/ 201 h 201"/>
                <a:gd name="T20" fmla="*/ 204 w 230"/>
                <a:gd name="T21" fmla="*/ 181 h 201"/>
                <a:gd name="T22" fmla="*/ 201 w 230"/>
                <a:gd name="T23" fmla="*/ 173 h 201"/>
                <a:gd name="T24" fmla="*/ 203 w 230"/>
                <a:gd name="T25" fmla="*/ 162 h 201"/>
                <a:gd name="T26" fmla="*/ 197 w 230"/>
                <a:gd name="T27" fmla="*/ 154 h 201"/>
                <a:gd name="T28" fmla="*/ 172 w 230"/>
                <a:gd name="T29" fmla="*/ 155 h 201"/>
                <a:gd name="T30" fmla="*/ 156 w 230"/>
                <a:gd name="T31" fmla="*/ 128 h 201"/>
                <a:gd name="T32" fmla="*/ 167 w 230"/>
                <a:gd name="T33" fmla="*/ 113 h 201"/>
                <a:gd name="T34" fmla="*/ 167 w 230"/>
                <a:gd name="T35" fmla="*/ 94 h 201"/>
                <a:gd name="T36" fmla="*/ 178 w 230"/>
                <a:gd name="T37" fmla="*/ 86 h 201"/>
                <a:gd name="T38" fmla="*/ 198 w 230"/>
                <a:gd name="T39" fmla="*/ 77 h 201"/>
                <a:gd name="T40" fmla="*/ 203 w 230"/>
                <a:gd name="T41" fmla="*/ 86 h 201"/>
                <a:gd name="T42" fmla="*/ 213 w 230"/>
                <a:gd name="T43" fmla="*/ 94 h 201"/>
                <a:gd name="T44" fmla="*/ 220 w 230"/>
                <a:gd name="T45" fmla="*/ 95 h 201"/>
                <a:gd name="T46" fmla="*/ 225 w 230"/>
                <a:gd name="T47" fmla="*/ 86 h 201"/>
                <a:gd name="T48" fmla="*/ 212 w 230"/>
                <a:gd name="T49" fmla="*/ 81 h 201"/>
                <a:gd name="T50" fmla="*/ 200 w 230"/>
                <a:gd name="T51" fmla="*/ 70 h 201"/>
                <a:gd name="T52" fmla="*/ 182 w 230"/>
                <a:gd name="T53" fmla="*/ 74 h 201"/>
                <a:gd name="T54" fmla="*/ 181 w 230"/>
                <a:gd name="T55" fmla="*/ 53 h 201"/>
                <a:gd name="T56" fmla="*/ 164 w 230"/>
                <a:gd name="T57" fmla="*/ 37 h 201"/>
                <a:gd name="T58" fmla="*/ 183 w 230"/>
                <a:gd name="T59" fmla="*/ 45 h 201"/>
                <a:gd name="T60" fmla="*/ 170 w 230"/>
                <a:gd name="T61" fmla="*/ 31 h 201"/>
                <a:gd name="T62" fmla="*/ 154 w 230"/>
                <a:gd name="T63" fmla="*/ 15 h 201"/>
                <a:gd name="T64" fmla="*/ 140 w 230"/>
                <a:gd name="T65" fmla="*/ 7 h 201"/>
                <a:gd name="T66" fmla="*/ 118 w 230"/>
                <a:gd name="T67" fmla="*/ 15 h 201"/>
                <a:gd name="T68" fmla="*/ 109 w 230"/>
                <a:gd name="T69" fmla="*/ 1 h 201"/>
                <a:gd name="T70" fmla="*/ 102 w 230"/>
                <a:gd name="T71" fmla="*/ 2 h 201"/>
                <a:gd name="T72" fmla="*/ 100 w 230"/>
                <a:gd name="T73" fmla="*/ 10 h 201"/>
                <a:gd name="T74" fmla="*/ 85 w 230"/>
                <a:gd name="T75" fmla="*/ 7 h 201"/>
                <a:gd name="T76" fmla="*/ 64 w 230"/>
                <a:gd name="T77" fmla="*/ 11 h 201"/>
                <a:gd name="T78" fmla="*/ 71 w 230"/>
                <a:gd name="T79" fmla="*/ 14 h 201"/>
                <a:gd name="T80" fmla="*/ 73 w 230"/>
                <a:gd name="T81" fmla="*/ 23 h 201"/>
                <a:gd name="T82" fmla="*/ 90 w 230"/>
                <a:gd name="T83" fmla="*/ 11 h 201"/>
                <a:gd name="T84" fmla="*/ 105 w 230"/>
                <a:gd name="T85" fmla="*/ 33 h 201"/>
                <a:gd name="T86" fmla="*/ 98 w 230"/>
                <a:gd name="T87" fmla="*/ 31 h 201"/>
                <a:gd name="T88" fmla="*/ 91 w 230"/>
                <a:gd name="T89" fmla="*/ 37 h 201"/>
                <a:gd name="T90" fmla="*/ 90 w 230"/>
                <a:gd name="T91" fmla="*/ 41 h 201"/>
                <a:gd name="T92" fmla="*/ 78 w 230"/>
                <a:gd name="T93" fmla="*/ 39 h 201"/>
                <a:gd name="T94" fmla="*/ 74 w 230"/>
                <a:gd name="T95" fmla="*/ 42 h 201"/>
                <a:gd name="T96" fmla="*/ 44 w 230"/>
                <a:gd name="T97" fmla="*/ 59 h 201"/>
                <a:gd name="T98" fmla="*/ 38 w 230"/>
                <a:gd name="T99" fmla="*/ 76 h 201"/>
                <a:gd name="T100" fmla="*/ 34 w 230"/>
                <a:gd name="T101" fmla="*/ 58 h 201"/>
                <a:gd name="T102" fmla="*/ 5 w 230"/>
                <a:gd name="T103" fmla="*/ 8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01">
                  <a:moveTo>
                    <a:pt x="18" y="80"/>
                  </a:moveTo>
                  <a:cubicBezTo>
                    <a:pt x="19" y="79"/>
                    <a:pt x="21" y="80"/>
                    <a:pt x="23" y="81"/>
                  </a:cubicBezTo>
                  <a:cubicBezTo>
                    <a:pt x="20" y="83"/>
                    <a:pt x="17" y="85"/>
                    <a:pt x="15" y="87"/>
                  </a:cubicBezTo>
                  <a:cubicBezTo>
                    <a:pt x="14" y="88"/>
                    <a:pt x="13" y="90"/>
                    <a:pt x="15" y="90"/>
                  </a:cubicBezTo>
                  <a:cubicBezTo>
                    <a:pt x="17" y="91"/>
                    <a:pt x="20" y="90"/>
                    <a:pt x="21" y="92"/>
                  </a:cubicBezTo>
                  <a:cubicBezTo>
                    <a:pt x="23" y="93"/>
                    <a:pt x="21" y="96"/>
                    <a:pt x="21" y="97"/>
                  </a:cubicBezTo>
                  <a:cubicBezTo>
                    <a:pt x="19" y="101"/>
                    <a:pt x="17" y="109"/>
                    <a:pt x="21" y="111"/>
                  </a:cubicBezTo>
                  <a:cubicBezTo>
                    <a:pt x="23" y="114"/>
                    <a:pt x="29" y="111"/>
                    <a:pt x="32" y="110"/>
                  </a:cubicBezTo>
                  <a:cubicBezTo>
                    <a:pt x="45" y="107"/>
                    <a:pt x="60" y="108"/>
                    <a:pt x="67" y="120"/>
                  </a:cubicBezTo>
                  <a:cubicBezTo>
                    <a:pt x="69" y="122"/>
                    <a:pt x="69" y="125"/>
                    <a:pt x="71" y="126"/>
                  </a:cubicBezTo>
                  <a:cubicBezTo>
                    <a:pt x="73" y="128"/>
                    <a:pt x="75" y="129"/>
                    <a:pt x="78" y="130"/>
                  </a:cubicBezTo>
                  <a:cubicBezTo>
                    <a:pt x="79" y="131"/>
                    <a:pt x="81" y="131"/>
                    <a:pt x="82" y="133"/>
                  </a:cubicBezTo>
                  <a:cubicBezTo>
                    <a:pt x="84" y="135"/>
                    <a:pt x="81" y="138"/>
                    <a:pt x="80" y="141"/>
                  </a:cubicBezTo>
                  <a:cubicBezTo>
                    <a:pt x="78" y="144"/>
                    <a:pt x="75" y="149"/>
                    <a:pt x="75" y="154"/>
                  </a:cubicBezTo>
                  <a:cubicBezTo>
                    <a:pt x="76" y="154"/>
                    <a:pt x="76" y="155"/>
                    <a:pt x="77" y="155"/>
                  </a:cubicBezTo>
                  <a:cubicBezTo>
                    <a:pt x="87" y="155"/>
                    <a:pt x="99" y="158"/>
                    <a:pt x="107" y="164"/>
                  </a:cubicBezTo>
                  <a:cubicBezTo>
                    <a:pt x="110" y="166"/>
                    <a:pt x="113" y="169"/>
                    <a:pt x="113" y="173"/>
                  </a:cubicBezTo>
                  <a:cubicBezTo>
                    <a:pt x="113" y="179"/>
                    <a:pt x="107" y="182"/>
                    <a:pt x="103" y="186"/>
                  </a:cubicBezTo>
                  <a:cubicBezTo>
                    <a:pt x="98" y="190"/>
                    <a:pt x="94" y="195"/>
                    <a:pt x="91" y="201"/>
                  </a:cubicBezTo>
                  <a:cubicBezTo>
                    <a:pt x="199" y="201"/>
                    <a:pt x="199" y="201"/>
                    <a:pt x="199" y="201"/>
                  </a:cubicBezTo>
                  <a:cubicBezTo>
                    <a:pt x="200" y="199"/>
                    <a:pt x="202" y="198"/>
                    <a:pt x="203" y="196"/>
                  </a:cubicBezTo>
                  <a:cubicBezTo>
                    <a:pt x="206" y="192"/>
                    <a:pt x="208" y="185"/>
                    <a:pt x="204" y="181"/>
                  </a:cubicBezTo>
                  <a:cubicBezTo>
                    <a:pt x="202" y="180"/>
                    <a:pt x="199" y="179"/>
                    <a:pt x="199" y="177"/>
                  </a:cubicBezTo>
                  <a:cubicBezTo>
                    <a:pt x="198" y="175"/>
                    <a:pt x="200" y="174"/>
                    <a:pt x="201" y="173"/>
                  </a:cubicBezTo>
                  <a:cubicBezTo>
                    <a:pt x="204" y="170"/>
                    <a:pt x="208" y="168"/>
                    <a:pt x="207" y="163"/>
                  </a:cubicBezTo>
                  <a:cubicBezTo>
                    <a:pt x="206" y="160"/>
                    <a:pt x="205" y="161"/>
                    <a:pt x="203" y="162"/>
                  </a:cubicBezTo>
                  <a:cubicBezTo>
                    <a:pt x="202" y="163"/>
                    <a:pt x="201" y="163"/>
                    <a:pt x="200" y="163"/>
                  </a:cubicBezTo>
                  <a:cubicBezTo>
                    <a:pt x="197" y="163"/>
                    <a:pt x="198" y="157"/>
                    <a:pt x="197" y="154"/>
                  </a:cubicBezTo>
                  <a:cubicBezTo>
                    <a:pt x="197" y="152"/>
                    <a:pt x="189" y="155"/>
                    <a:pt x="188" y="156"/>
                  </a:cubicBezTo>
                  <a:cubicBezTo>
                    <a:pt x="183" y="157"/>
                    <a:pt x="176" y="159"/>
                    <a:pt x="172" y="155"/>
                  </a:cubicBezTo>
                  <a:cubicBezTo>
                    <a:pt x="168" y="152"/>
                    <a:pt x="168" y="146"/>
                    <a:pt x="166" y="142"/>
                  </a:cubicBezTo>
                  <a:cubicBezTo>
                    <a:pt x="163" y="136"/>
                    <a:pt x="159" y="132"/>
                    <a:pt x="156" y="128"/>
                  </a:cubicBezTo>
                  <a:cubicBezTo>
                    <a:pt x="153" y="124"/>
                    <a:pt x="159" y="125"/>
                    <a:pt x="161" y="124"/>
                  </a:cubicBezTo>
                  <a:cubicBezTo>
                    <a:pt x="166" y="122"/>
                    <a:pt x="167" y="117"/>
                    <a:pt x="167" y="113"/>
                  </a:cubicBezTo>
                  <a:cubicBezTo>
                    <a:pt x="167" y="109"/>
                    <a:pt x="166" y="105"/>
                    <a:pt x="166" y="101"/>
                  </a:cubicBezTo>
                  <a:cubicBezTo>
                    <a:pt x="166" y="99"/>
                    <a:pt x="166" y="96"/>
                    <a:pt x="167" y="94"/>
                  </a:cubicBezTo>
                  <a:cubicBezTo>
                    <a:pt x="168" y="91"/>
                    <a:pt x="173" y="92"/>
                    <a:pt x="175" y="91"/>
                  </a:cubicBezTo>
                  <a:cubicBezTo>
                    <a:pt x="177" y="90"/>
                    <a:pt x="177" y="88"/>
                    <a:pt x="178" y="86"/>
                  </a:cubicBezTo>
                  <a:cubicBezTo>
                    <a:pt x="178" y="83"/>
                    <a:pt x="180" y="82"/>
                    <a:pt x="183" y="82"/>
                  </a:cubicBezTo>
                  <a:cubicBezTo>
                    <a:pt x="188" y="80"/>
                    <a:pt x="193" y="77"/>
                    <a:pt x="198" y="77"/>
                  </a:cubicBezTo>
                  <a:cubicBezTo>
                    <a:pt x="200" y="77"/>
                    <a:pt x="202" y="78"/>
                    <a:pt x="202" y="80"/>
                  </a:cubicBezTo>
                  <a:cubicBezTo>
                    <a:pt x="203" y="81"/>
                    <a:pt x="202" y="85"/>
                    <a:pt x="203" y="86"/>
                  </a:cubicBezTo>
                  <a:cubicBezTo>
                    <a:pt x="204" y="86"/>
                    <a:pt x="205" y="86"/>
                    <a:pt x="206" y="87"/>
                  </a:cubicBezTo>
                  <a:cubicBezTo>
                    <a:pt x="209" y="88"/>
                    <a:pt x="211" y="92"/>
                    <a:pt x="213" y="94"/>
                  </a:cubicBezTo>
                  <a:cubicBezTo>
                    <a:pt x="214" y="95"/>
                    <a:pt x="215" y="98"/>
                    <a:pt x="217" y="98"/>
                  </a:cubicBezTo>
                  <a:cubicBezTo>
                    <a:pt x="218" y="98"/>
                    <a:pt x="220" y="96"/>
                    <a:pt x="220" y="95"/>
                  </a:cubicBezTo>
                  <a:cubicBezTo>
                    <a:pt x="223" y="94"/>
                    <a:pt x="226" y="93"/>
                    <a:pt x="228" y="91"/>
                  </a:cubicBezTo>
                  <a:cubicBezTo>
                    <a:pt x="230" y="88"/>
                    <a:pt x="227" y="87"/>
                    <a:pt x="225" y="86"/>
                  </a:cubicBezTo>
                  <a:cubicBezTo>
                    <a:pt x="221" y="85"/>
                    <a:pt x="218" y="85"/>
                    <a:pt x="214" y="84"/>
                  </a:cubicBezTo>
                  <a:cubicBezTo>
                    <a:pt x="212" y="84"/>
                    <a:pt x="212" y="82"/>
                    <a:pt x="212" y="81"/>
                  </a:cubicBezTo>
                  <a:cubicBezTo>
                    <a:pt x="212" y="78"/>
                    <a:pt x="210" y="77"/>
                    <a:pt x="208" y="76"/>
                  </a:cubicBezTo>
                  <a:cubicBezTo>
                    <a:pt x="205" y="75"/>
                    <a:pt x="202" y="73"/>
                    <a:pt x="200" y="70"/>
                  </a:cubicBezTo>
                  <a:cubicBezTo>
                    <a:pt x="199" y="68"/>
                    <a:pt x="195" y="61"/>
                    <a:pt x="192" y="65"/>
                  </a:cubicBezTo>
                  <a:cubicBezTo>
                    <a:pt x="190" y="70"/>
                    <a:pt x="188" y="74"/>
                    <a:pt x="182" y="74"/>
                  </a:cubicBezTo>
                  <a:cubicBezTo>
                    <a:pt x="177" y="74"/>
                    <a:pt x="174" y="69"/>
                    <a:pt x="174" y="64"/>
                  </a:cubicBezTo>
                  <a:cubicBezTo>
                    <a:pt x="174" y="59"/>
                    <a:pt x="181" y="59"/>
                    <a:pt x="181" y="53"/>
                  </a:cubicBezTo>
                  <a:cubicBezTo>
                    <a:pt x="180" y="46"/>
                    <a:pt x="172" y="42"/>
                    <a:pt x="167" y="40"/>
                  </a:cubicBezTo>
                  <a:cubicBezTo>
                    <a:pt x="167" y="39"/>
                    <a:pt x="163" y="38"/>
                    <a:pt x="164" y="37"/>
                  </a:cubicBezTo>
                  <a:cubicBezTo>
                    <a:pt x="166" y="36"/>
                    <a:pt x="170" y="38"/>
                    <a:pt x="172" y="39"/>
                  </a:cubicBezTo>
                  <a:cubicBezTo>
                    <a:pt x="175" y="40"/>
                    <a:pt x="179" y="47"/>
                    <a:pt x="183" y="45"/>
                  </a:cubicBezTo>
                  <a:cubicBezTo>
                    <a:pt x="188" y="42"/>
                    <a:pt x="179" y="35"/>
                    <a:pt x="177" y="34"/>
                  </a:cubicBezTo>
                  <a:cubicBezTo>
                    <a:pt x="175" y="33"/>
                    <a:pt x="171" y="33"/>
                    <a:pt x="170" y="31"/>
                  </a:cubicBezTo>
                  <a:cubicBezTo>
                    <a:pt x="169" y="29"/>
                    <a:pt x="169" y="27"/>
                    <a:pt x="168" y="25"/>
                  </a:cubicBezTo>
                  <a:cubicBezTo>
                    <a:pt x="166" y="20"/>
                    <a:pt x="159" y="16"/>
                    <a:pt x="154" y="15"/>
                  </a:cubicBezTo>
                  <a:cubicBezTo>
                    <a:pt x="150" y="15"/>
                    <a:pt x="144" y="12"/>
                    <a:pt x="144" y="8"/>
                  </a:cubicBezTo>
                  <a:cubicBezTo>
                    <a:pt x="143" y="7"/>
                    <a:pt x="141" y="7"/>
                    <a:pt x="140" y="7"/>
                  </a:cubicBezTo>
                  <a:cubicBezTo>
                    <a:pt x="135" y="9"/>
                    <a:pt x="131" y="12"/>
                    <a:pt x="126" y="14"/>
                  </a:cubicBezTo>
                  <a:cubicBezTo>
                    <a:pt x="124" y="15"/>
                    <a:pt x="120" y="17"/>
                    <a:pt x="118" y="15"/>
                  </a:cubicBezTo>
                  <a:cubicBezTo>
                    <a:pt x="114" y="13"/>
                    <a:pt x="118" y="5"/>
                    <a:pt x="115" y="2"/>
                  </a:cubicBezTo>
                  <a:cubicBezTo>
                    <a:pt x="114" y="0"/>
                    <a:pt x="111" y="1"/>
                    <a:pt x="109" y="1"/>
                  </a:cubicBezTo>
                  <a:cubicBezTo>
                    <a:pt x="107" y="2"/>
                    <a:pt x="106" y="2"/>
                    <a:pt x="106" y="2"/>
                  </a:cubicBezTo>
                  <a:cubicBezTo>
                    <a:pt x="105" y="2"/>
                    <a:pt x="102" y="1"/>
                    <a:pt x="102" y="2"/>
                  </a:cubicBezTo>
                  <a:cubicBezTo>
                    <a:pt x="102" y="3"/>
                    <a:pt x="102" y="4"/>
                    <a:pt x="103" y="5"/>
                  </a:cubicBezTo>
                  <a:cubicBezTo>
                    <a:pt x="104" y="8"/>
                    <a:pt x="104" y="10"/>
                    <a:pt x="100" y="10"/>
                  </a:cubicBezTo>
                  <a:cubicBezTo>
                    <a:pt x="97" y="9"/>
                    <a:pt x="94" y="7"/>
                    <a:pt x="92" y="4"/>
                  </a:cubicBezTo>
                  <a:cubicBezTo>
                    <a:pt x="85" y="7"/>
                    <a:pt x="85" y="7"/>
                    <a:pt x="85" y="7"/>
                  </a:cubicBezTo>
                  <a:cubicBezTo>
                    <a:pt x="88" y="13"/>
                    <a:pt x="81" y="12"/>
                    <a:pt x="75" y="11"/>
                  </a:cubicBezTo>
                  <a:cubicBezTo>
                    <a:pt x="70" y="10"/>
                    <a:pt x="65" y="9"/>
                    <a:pt x="64" y="11"/>
                  </a:cubicBezTo>
                  <a:cubicBezTo>
                    <a:pt x="64" y="13"/>
                    <a:pt x="67" y="15"/>
                    <a:pt x="68" y="15"/>
                  </a:cubicBezTo>
                  <a:cubicBezTo>
                    <a:pt x="69" y="15"/>
                    <a:pt x="71" y="13"/>
                    <a:pt x="71" y="14"/>
                  </a:cubicBezTo>
                  <a:cubicBezTo>
                    <a:pt x="73" y="15"/>
                    <a:pt x="73" y="19"/>
                    <a:pt x="73" y="21"/>
                  </a:cubicBezTo>
                  <a:cubicBezTo>
                    <a:pt x="73" y="21"/>
                    <a:pt x="73" y="23"/>
                    <a:pt x="73" y="23"/>
                  </a:cubicBezTo>
                  <a:cubicBezTo>
                    <a:pt x="77" y="19"/>
                    <a:pt x="82" y="17"/>
                    <a:pt x="86" y="14"/>
                  </a:cubicBezTo>
                  <a:cubicBezTo>
                    <a:pt x="87" y="13"/>
                    <a:pt x="88" y="11"/>
                    <a:pt x="90" y="11"/>
                  </a:cubicBezTo>
                  <a:cubicBezTo>
                    <a:pt x="92" y="10"/>
                    <a:pt x="94" y="12"/>
                    <a:pt x="95" y="14"/>
                  </a:cubicBezTo>
                  <a:cubicBezTo>
                    <a:pt x="100" y="18"/>
                    <a:pt x="106" y="26"/>
                    <a:pt x="105" y="33"/>
                  </a:cubicBezTo>
                  <a:cubicBezTo>
                    <a:pt x="105" y="34"/>
                    <a:pt x="105" y="36"/>
                    <a:pt x="103" y="36"/>
                  </a:cubicBezTo>
                  <a:cubicBezTo>
                    <a:pt x="101" y="36"/>
                    <a:pt x="100" y="32"/>
                    <a:pt x="98" y="31"/>
                  </a:cubicBezTo>
                  <a:cubicBezTo>
                    <a:pt x="95" y="28"/>
                    <a:pt x="87" y="24"/>
                    <a:pt x="85" y="30"/>
                  </a:cubicBezTo>
                  <a:cubicBezTo>
                    <a:pt x="83" y="33"/>
                    <a:pt x="89" y="35"/>
                    <a:pt x="91" y="37"/>
                  </a:cubicBezTo>
                  <a:cubicBezTo>
                    <a:pt x="92" y="37"/>
                    <a:pt x="94" y="38"/>
                    <a:pt x="94" y="39"/>
                  </a:cubicBezTo>
                  <a:cubicBezTo>
                    <a:pt x="95" y="40"/>
                    <a:pt x="91" y="41"/>
                    <a:pt x="90" y="41"/>
                  </a:cubicBezTo>
                  <a:cubicBezTo>
                    <a:pt x="85" y="42"/>
                    <a:pt x="82" y="38"/>
                    <a:pt x="79" y="35"/>
                  </a:cubicBezTo>
                  <a:cubicBezTo>
                    <a:pt x="75" y="33"/>
                    <a:pt x="77" y="38"/>
                    <a:pt x="78" y="39"/>
                  </a:cubicBezTo>
                  <a:cubicBezTo>
                    <a:pt x="79" y="40"/>
                    <a:pt x="80" y="41"/>
                    <a:pt x="79" y="41"/>
                  </a:cubicBezTo>
                  <a:cubicBezTo>
                    <a:pt x="79" y="42"/>
                    <a:pt x="75" y="42"/>
                    <a:pt x="74" y="42"/>
                  </a:cubicBezTo>
                  <a:cubicBezTo>
                    <a:pt x="66" y="43"/>
                    <a:pt x="60" y="45"/>
                    <a:pt x="54" y="49"/>
                  </a:cubicBezTo>
                  <a:cubicBezTo>
                    <a:pt x="50" y="52"/>
                    <a:pt x="47" y="55"/>
                    <a:pt x="44" y="59"/>
                  </a:cubicBezTo>
                  <a:cubicBezTo>
                    <a:pt x="43" y="59"/>
                    <a:pt x="43" y="59"/>
                    <a:pt x="43" y="59"/>
                  </a:cubicBezTo>
                  <a:cubicBezTo>
                    <a:pt x="42" y="65"/>
                    <a:pt x="40" y="71"/>
                    <a:pt x="38" y="76"/>
                  </a:cubicBezTo>
                  <a:cubicBezTo>
                    <a:pt x="37" y="78"/>
                    <a:pt x="36" y="77"/>
                    <a:pt x="36" y="75"/>
                  </a:cubicBezTo>
                  <a:cubicBezTo>
                    <a:pt x="36" y="69"/>
                    <a:pt x="37" y="63"/>
                    <a:pt x="34" y="58"/>
                  </a:cubicBezTo>
                  <a:cubicBezTo>
                    <a:pt x="28" y="50"/>
                    <a:pt x="15" y="62"/>
                    <a:pt x="10" y="66"/>
                  </a:cubicBezTo>
                  <a:cubicBezTo>
                    <a:pt x="6" y="70"/>
                    <a:pt x="0" y="77"/>
                    <a:pt x="5" y="82"/>
                  </a:cubicBezTo>
                  <a:cubicBezTo>
                    <a:pt x="9" y="87"/>
                    <a:pt x="13" y="80"/>
                    <a:pt x="18" y="80"/>
                  </a:cubicBezTo>
                </a:path>
              </a:pathLst>
            </a:custGeom>
            <a:solidFill>
              <a:srgbClr val="B9E7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5" name="Freeform 211">
              <a:extLst>
                <a:ext uri="{FF2B5EF4-FFF2-40B4-BE49-F238E27FC236}">
                  <a16:creationId xmlns:a16="http://schemas.microsoft.com/office/drawing/2014/main" id="{6588CC17-944B-4DD4-B6D7-C5B88C25B753}"/>
                </a:ext>
              </a:extLst>
            </p:cNvPr>
            <p:cNvSpPr>
              <a:spLocks/>
            </p:cNvSpPr>
            <p:nvPr/>
          </p:nvSpPr>
          <p:spPr bwMode="auto">
            <a:xfrm>
              <a:off x="4423464" y="8744963"/>
              <a:ext cx="1166948" cy="1530527"/>
            </a:xfrm>
            <a:custGeom>
              <a:avLst/>
              <a:gdLst>
                <a:gd name="T0" fmla="*/ 7 w 154"/>
                <a:gd name="T1" fmla="*/ 60 h 202"/>
                <a:gd name="T2" fmla="*/ 9 w 154"/>
                <a:gd name="T3" fmla="*/ 71 h 202"/>
                <a:gd name="T4" fmla="*/ 19 w 154"/>
                <a:gd name="T5" fmla="*/ 94 h 202"/>
                <a:gd name="T6" fmla="*/ 28 w 154"/>
                <a:gd name="T7" fmla="*/ 113 h 202"/>
                <a:gd name="T8" fmla="*/ 44 w 154"/>
                <a:gd name="T9" fmla="*/ 116 h 202"/>
                <a:gd name="T10" fmla="*/ 31 w 154"/>
                <a:gd name="T11" fmla="*/ 136 h 202"/>
                <a:gd name="T12" fmla="*/ 30 w 154"/>
                <a:gd name="T13" fmla="*/ 157 h 202"/>
                <a:gd name="T14" fmla="*/ 33 w 154"/>
                <a:gd name="T15" fmla="*/ 176 h 202"/>
                <a:gd name="T16" fmla="*/ 44 w 154"/>
                <a:gd name="T17" fmla="*/ 189 h 202"/>
                <a:gd name="T18" fmla="*/ 46 w 154"/>
                <a:gd name="T19" fmla="*/ 202 h 202"/>
                <a:gd name="T20" fmla="*/ 105 w 154"/>
                <a:gd name="T21" fmla="*/ 202 h 202"/>
                <a:gd name="T22" fmla="*/ 121 w 154"/>
                <a:gd name="T23" fmla="*/ 183 h 202"/>
                <a:gd name="T24" fmla="*/ 91 w 154"/>
                <a:gd name="T25" fmla="*/ 156 h 202"/>
                <a:gd name="T26" fmla="*/ 96 w 154"/>
                <a:gd name="T27" fmla="*/ 139 h 202"/>
                <a:gd name="T28" fmla="*/ 83 w 154"/>
                <a:gd name="T29" fmla="*/ 124 h 202"/>
                <a:gd name="T30" fmla="*/ 55 w 154"/>
                <a:gd name="T31" fmla="*/ 110 h 202"/>
                <a:gd name="T32" fmla="*/ 33 w 154"/>
                <a:gd name="T33" fmla="*/ 107 h 202"/>
                <a:gd name="T34" fmla="*/ 32 w 154"/>
                <a:gd name="T35" fmla="*/ 92 h 202"/>
                <a:gd name="T36" fmla="*/ 37 w 154"/>
                <a:gd name="T37" fmla="*/ 82 h 202"/>
                <a:gd name="T38" fmla="*/ 26 w 154"/>
                <a:gd name="T39" fmla="*/ 83 h 202"/>
                <a:gd name="T40" fmla="*/ 23 w 154"/>
                <a:gd name="T41" fmla="*/ 69 h 202"/>
                <a:gd name="T42" fmla="*/ 50 w 154"/>
                <a:gd name="T43" fmla="*/ 71 h 202"/>
                <a:gd name="T44" fmla="*/ 57 w 154"/>
                <a:gd name="T45" fmla="*/ 60 h 202"/>
                <a:gd name="T46" fmla="*/ 85 w 154"/>
                <a:gd name="T47" fmla="*/ 44 h 202"/>
                <a:gd name="T48" fmla="*/ 91 w 154"/>
                <a:gd name="T49" fmla="*/ 37 h 202"/>
                <a:gd name="T50" fmla="*/ 96 w 154"/>
                <a:gd name="T51" fmla="*/ 39 h 202"/>
                <a:gd name="T52" fmla="*/ 106 w 154"/>
                <a:gd name="T53" fmla="*/ 42 h 202"/>
                <a:gd name="T54" fmla="*/ 99 w 154"/>
                <a:gd name="T55" fmla="*/ 31 h 202"/>
                <a:gd name="T56" fmla="*/ 115 w 154"/>
                <a:gd name="T57" fmla="*/ 35 h 202"/>
                <a:gd name="T58" fmla="*/ 113 w 154"/>
                <a:gd name="T59" fmla="*/ 18 h 202"/>
                <a:gd name="T60" fmla="*/ 94 w 154"/>
                <a:gd name="T61" fmla="*/ 19 h 202"/>
                <a:gd name="T62" fmla="*/ 86 w 154"/>
                <a:gd name="T63" fmla="*/ 18 h 202"/>
                <a:gd name="T64" fmla="*/ 84 w 154"/>
                <a:gd name="T65" fmla="*/ 15 h 202"/>
                <a:gd name="T66" fmla="*/ 79 w 154"/>
                <a:gd name="T67" fmla="*/ 14 h 202"/>
                <a:gd name="T68" fmla="*/ 95 w 154"/>
                <a:gd name="T69" fmla="*/ 12 h 202"/>
                <a:gd name="T70" fmla="*/ 99 w 154"/>
                <a:gd name="T71" fmla="*/ 8 h 202"/>
                <a:gd name="T72" fmla="*/ 106 w 154"/>
                <a:gd name="T73" fmla="*/ 5 h 202"/>
                <a:gd name="T74" fmla="*/ 116 w 154"/>
                <a:gd name="T75" fmla="*/ 11 h 202"/>
                <a:gd name="T76" fmla="*/ 118 w 154"/>
                <a:gd name="T77" fmla="*/ 3 h 202"/>
                <a:gd name="T78" fmla="*/ 123 w 154"/>
                <a:gd name="T79" fmla="*/ 2 h 202"/>
                <a:gd name="T80" fmla="*/ 130 w 154"/>
                <a:gd name="T81" fmla="*/ 6 h 202"/>
                <a:gd name="T82" fmla="*/ 146 w 154"/>
                <a:gd name="T83" fmla="*/ 12 h 202"/>
                <a:gd name="T84" fmla="*/ 154 w 154"/>
                <a:gd name="T85" fmla="*/ 8 h 202"/>
                <a:gd name="T86" fmla="*/ 106 w 154"/>
                <a:gd name="T87" fmla="*/ 0 h 202"/>
                <a:gd name="T88" fmla="*/ 28 w 154"/>
                <a:gd name="T89" fmla="*/ 22 h 202"/>
                <a:gd name="T90" fmla="*/ 34 w 154"/>
                <a:gd name="T91" fmla="*/ 24 h 202"/>
                <a:gd name="T92" fmla="*/ 18 w 154"/>
                <a:gd name="T93" fmla="*/ 38 h 202"/>
                <a:gd name="T94" fmla="*/ 7 w 154"/>
                <a:gd name="T95" fmla="*/ 6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 h="202">
                  <a:moveTo>
                    <a:pt x="7" y="60"/>
                  </a:moveTo>
                  <a:cubicBezTo>
                    <a:pt x="13" y="48"/>
                    <a:pt x="18" y="52"/>
                    <a:pt x="9" y="71"/>
                  </a:cubicBezTo>
                  <a:cubicBezTo>
                    <a:pt x="0" y="89"/>
                    <a:pt x="14" y="83"/>
                    <a:pt x="19" y="94"/>
                  </a:cubicBezTo>
                  <a:cubicBezTo>
                    <a:pt x="24" y="105"/>
                    <a:pt x="26" y="92"/>
                    <a:pt x="28" y="113"/>
                  </a:cubicBezTo>
                  <a:cubicBezTo>
                    <a:pt x="28" y="113"/>
                    <a:pt x="34" y="120"/>
                    <a:pt x="44" y="116"/>
                  </a:cubicBezTo>
                  <a:cubicBezTo>
                    <a:pt x="55" y="113"/>
                    <a:pt x="43" y="126"/>
                    <a:pt x="31" y="136"/>
                  </a:cubicBezTo>
                  <a:cubicBezTo>
                    <a:pt x="20" y="147"/>
                    <a:pt x="24" y="150"/>
                    <a:pt x="30" y="157"/>
                  </a:cubicBezTo>
                  <a:cubicBezTo>
                    <a:pt x="35" y="163"/>
                    <a:pt x="38" y="168"/>
                    <a:pt x="33" y="176"/>
                  </a:cubicBezTo>
                  <a:cubicBezTo>
                    <a:pt x="27" y="183"/>
                    <a:pt x="41" y="185"/>
                    <a:pt x="44" y="189"/>
                  </a:cubicBezTo>
                  <a:cubicBezTo>
                    <a:pt x="46" y="191"/>
                    <a:pt x="47" y="197"/>
                    <a:pt x="46" y="202"/>
                  </a:cubicBezTo>
                  <a:cubicBezTo>
                    <a:pt x="105" y="202"/>
                    <a:pt x="105" y="202"/>
                    <a:pt x="105" y="202"/>
                  </a:cubicBezTo>
                  <a:cubicBezTo>
                    <a:pt x="107" y="197"/>
                    <a:pt x="110" y="192"/>
                    <a:pt x="121" y="183"/>
                  </a:cubicBezTo>
                  <a:cubicBezTo>
                    <a:pt x="140" y="168"/>
                    <a:pt x="108" y="156"/>
                    <a:pt x="91" y="156"/>
                  </a:cubicBezTo>
                  <a:cubicBezTo>
                    <a:pt x="91" y="156"/>
                    <a:pt x="85" y="158"/>
                    <a:pt x="96" y="139"/>
                  </a:cubicBezTo>
                  <a:cubicBezTo>
                    <a:pt x="101" y="130"/>
                    <a:pt x="86" y="132"/>
                    <a:pt x="83" y="124"/>
                  </a:cubicBezTo>
                  <a:cubicBezTo>
                    <a:pt x="79" y="117"/>
                    <a:pt x="71" y="108"/>
                    <a:pt x="55" y="110"/>
                  </a:cubicBezTo>
                  <a:cubicBezTo>
                    <a:pt x="38" y="112"/>
                    <a:pt x="34" y="117"/>
                    <a:pt x="33" y="107"/>
                  </a:cubicBezTo>
                  <a:cubicBezTo>
                    <a:pt x="33" y="98"/>
                    <a:pt x="40" y="93"/>
                    <a:pt x="32" y="92"/>
                  </a:cubicBezTo>
                  <a:cubicBezTo>
                    <a:pt x="24" y="90"/>
                    <a:pt x="28" y="90"/>
                    <a:pt x="37" y="82"/>
                  </a:cubicBezTo>
                  <a:cubicBezTo>
                    <a:pt x="37" y="82"/>
                    <a:pt x="31" y="78"/>
                    <a:pt x="26" y="83"/>
                  </a:cubicBezTo>
                  <a:cubicBezTo>
                    <a:pt x="21" y="89"/>
                    <a:pt x="11" y="81"/>
                    <a:pt x="23" y="69"/>
                  </a:cubicBezTo>
                  <a:cubicBezTo>
                    <a:pt x="34" y="57"/>
                    <a:pt x="51" y="48"/>
                    <a:pt x="50" y="71"/>
                  </a:cubicBezTo>
                  <a:cubicBezTo>
                    <a:pt x="49" y="93"/>
                    <a:pt x="57" y="60"/>
                    <a:pt x="57" y="60"/>
                  </a:cubicBezTo>
                  <a:cubicBezTo>
                    <a:pt x="57" y="60"/>
                    <a:pt x="69" y="45"/>
                    <a:pt x="85" y="44"/>
                  </a:cubicBezTo>
                  <a:cubicBezTo>
                    <a:pt x="100" y="42"/>
                    <a:pt x="91" y="42"/>
                    <a:pt x="91" y="37"/>
                  </a:cubicBezTo>
                  <a:cubicBezTo>
                    <a:pt x="91" y="34"/>
                    <a:pt x="93" y="36"/>
                    <a:pt x="96" y="39"/>
                  </a:cubicBezTo>
                  <a:cubicBezTo>
                    <a:pt x="98" y="41"/>
                    <a:pt x="102" y="43"/>
                    <a:pt x="106" y="42"/>
                  </a:cubicBezTo>
                  <a:cubicBezTo>
                    <a:pt x="115" y="38"/>
                    <a:pt x="97" y="37"/>
                    <a:pt x="99" y="31"/>
                  </a:cubicBezTo>
                  <a:cubicBezTo>
                    <a:pt x="101" y="25"/>
                    <a:pt x="111" y="27"/>
                    <a:pt x="115" y="35"/>
                  </a:cubicBezTo>
                  <a:cubicBezTo>
                    <a:pt x="119" y="42"/>
                    <a:pt x="123" y="31"/>
                    <a:pt x="113" y="18"/>
                  </a:cubicBezTo>
                  <a:cubicBezTo>
                    <a:pt x="102" y="6"/>
                    <a:pt x="104" y="14"/>
                    <a:pt x="94" y="19"/>
                  </a:cubicBezTo>
                  <a:cubicBezTo>
                    <a:pt x="84" y="24"/>
                    <a:pt x="88" y="27"/>
                    <a:pt x="86" y="18"/>
                  </a:cubicBezTo>
                  <a:cubicBezTo>
                    <a:pt x="85" y="13"/>
                    <a:pt x="85" y="14"/>
                    <a:pt x="84" y="15"/>
                  </a:cubicBezTo>
                  <a:cubicBezTo>
                    <a:pt x="83" y="16"/>
                    <a:pt x="81" y="16"/>
                    <a:pt x="79" y="14"/>
                  </a:cubicBezTo>
                  <a:cubicBezTo>
                    <a:pt x="75" y="10"/>
                    <a:pt x="88" y="12"/>
                    <a:pt x="95" y="12"/>
                  </a:cubicBezTo>
                  <a:cubicBezTo>
                    <a:pt x="102" y="13"/>
                    <a:pt x="99" y="8"/>
                    <a:pt x="99" y="8"/>
                  </a:cubicBezTo>
                  <a:cubicBezTo>
                    <a:pt x="106" y="5"/>
                    <a:pt x="106" y="5"/>
                    <a:pt x="106" y="5"/>
                  </a:cubicBezTo>
                  <a:cubicBezTo>
                    <a:pt x="106" y="5"/>
                    <a:pt x="111" y="12"/>
                    <a:pt x="116" y="11"/>
                  </a:cubicBezTo>
                  <a:cubicBezTo>
                    <a:pt x="121" y="10"/>
                    <a:pt x="112" y="1"/>
                    <a:pt x="118" y="3"/>
                  </a:cubicBezTo>
                  <a:cubicBezTo>
                    <a:pt x="119" y="3"/>
                    <a:pt x="121" y="3"/>
                    <a:pt x="123" y="2"/>
                  </a:cubicBezTo>
                  <a:cubicBezTo>
                    <a:pt x="127" y="2"/>
                    <a:pt x="130" y="1"/>
                    <a:pt x="130" y="6"/>
                  </a:cubicBezTo>
                  <a:cubicBezTo>
                    <a:pt x="131" y="13"/>
                    <a:pt x="126" y="22"/>
                    <a:pt x="146" y="12"/>
                  </a:cubicBezTo>
                  <a:cubicBezTo>
                    <a:pt x="150" y="10"/>
                    <a:pt x="152" y="8"/>
                    <a:pt x="154" y="8"/>
                  </a:cubicBezTo>
                  <a:cubicBezTo>
                    <a:pt x="139" y="3"/>
                    <a:pt x="123" y="0"/>
                    <a:pt x="106" y="0"/>
                  </a:cubicBezTo>
                  <a:cubicBezTo>
                    <a:pt x="77" y="0"/>
                    <a:pt x="51" y="8"/>
                    <a:pt x="28" y="22"/>
                  </a:cubicBezTo>
                  <a:cubicBezTo>
                    <a:pt x="29" y="23"/>
                    <a:pt x="32" y="24"/>
                    <a:pt x="34" y="24"/>
                  </a:cubicBezTo>
                  <a:cubicBezTo>
                    <a:pt x="34" y="24"/>
                    <a:pt x="37" y="24"/>
                    <a:pt x="18" y="38"/>
                  </a:cubicBezTo>
                  <a:cubicBezTo>
                    <a:pt x="0" y="53"/>
                    <a:pt x="1" y="73"/>
                    <a:pt x="7" y="60"/>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6" name="Freeform 212">
              <a:extLst>
                <a:ext uri="{FF2B5EF4-FFF2-40B4-BE49-F238E27FC236}">
                  <a16:creationId xmlns:a16="http://schemas.microsoft.com/office/drawing/2014/main" id="{78188107-D383-4ABF-AD2E-A623936B46FB}"/>
                </a:ext>
              </a:extLst>
            </p:cNvPr>
            <p:cNvSpPr>
              <a:spLocks/>
            </p:cNvSpPr>
            <p:nvPr/>
          </p:nvSpPr>
          <p:spPr bwMode="auto">
            <a:xfrm>
              <a:off x="5620577" y="8813233"/>
              <a:ext cx="766851" cy="1462257"/>
            </a:xfrm>
            <a:custGeom>
              <a:avLst/>
              <a:gdLst>
                <a:gd name="T0" fmla="*/ 3 w 101"/>
                <a:gd name="T1" fmla="*/ 5 h 193"/>
                <a:gd name="T2" fmla="*/ 18 w 101"/>
                <a:gd name="T3" fmla="*/ 11 h 193"/>
                <a:gd name="T4" fmla="*/ 29 w 101"/>
                <a:gd name="T5" fmla="*/ 25 h 193"/>
                <a:gd name="T6" fmla="*/ 38 w 101"/>
                <a:gd name="T7" fmla="*/ 37 h 193"/>
                <a:gd name="T8" fmla="*/ 23 w 101"/>
                <a:gd name="T9" fmla="*/ 29 h 193"/>
                <a:gd name="T10" fmla="*/ 32 w 101"/>
                <a:gd name="T11" fmla="*/ 38 h 193"/>
                <a:gd name="T12" fmla="*/ 32 w 101"/>
                <a:gd name="T13" fmla="*/ 51 h 193"/>
                <a:gd name="T14" fmla="*/ 40 w 101"/>
                <a:gd name="T15" fmla="*/ 66 h 193"/>
                <a:gd name="T16" fmla="*/ 52 w 101"/>
                <a:gd name="T17" fmla="*/ 56 h 193"/>
                <a:gd name="T18" fmla="*/ 64 w 101"/>
                <a:gd name="T19" fmla="*/ 68 h 193"/>
                <a:gd name="T20" fmla="*/ 73 w 101"/>
                <a:gd name="T21" fmla="*/ 77 h 193"/>
                <a:gd name="T22" fmla="*/ 80 w 101"/>
                <a:gd name="T23" fmla="*/ 86 h 193"/>
                <a:gd name="T24" fmla="*/ 67 w 101"/>
                <a:gd name="T25" fmla="*/ 83 h 193"/>
                <a:gd name="T26" fmla="*/ 59 w 101"/>
                <a:gd name="T27" fmla="*/ 73 h 193"/>
                <a:gd name="T28" fmla="*/ 38 w 101"/>
                <a:gd name="T29" fmla="*/ 74 h 193"/>
                <a:gd name="T30" fmla="*/ 30 w 101"/>
                <a:gd name="T31" fmla="*/ 83 h 193"/>
                <a:gd name="T32" fmla="*/ 22 w 101"/>
                <a:gd name="T33" fmla="*/ 98 h 193"/>
                <a:gd name="T34" fmla="*/ 13 w 101"/>
                <a:gd name="T35" fmla="*/ 117 h 193"/>
                <a:gd name="T36" fmla="*/ 22 w 101"/>
                <a:gd name="T37" fmla="*/ 135 h 193"/>
                <a:gd name="T38" fmla="*/ 42 w 101"/>
                <a:gd name="T39" fmla="*/ 148 h 193"/>
                <a:gd name="T40" fmla="*/ 54 w 101"/>
                <a:gd name="T41" fmla="*/ 152 h 193"/>
                <a:gd name="T42" fmla="*/ 59 w 101"/>
                <a:gd name="T43" fmla="*/ 154 h 193"/>
                <a:gd name="T44" fmla="*/ 63 w 101"/>
                <a:gd name="T45" fmla="*/ 156 h 193"/>
                <a:gd name="T46" fmla="*/ 57 w 101"/>
                <a:gd name="T47" fmla="*/ 171 h 193"/>
                <a:gd name="T48" fmla="*/ 56 w 101"/>
                <a:gd name="T49" fmla="*/ 192 h 193"/>
                <a:gd name="T50" fmla="*/ 55 w 101"/>
                <a:gd name="T51" fmla="*/ 193 h 193"/>
                <a:gd name="T52" fmla="*/ 93 w 101"/>
                <a:gd name="T53" fmla="*/ 193 h 193"/>
                <a:gd name="T54" fmla="*/ 101 w 101"/>
                <a:gd name="T55" fmla="*/ 144 h 193"/>
                <a:gd name="T56" fmla="*/ 0 w 101"/>
                <a:gd name="T57" fmla="*/ 0 h 193"/>
                <a:gd name="T58" fmla="*/ 3 w 101"/>
                <a:gd name="T59" fmla="*/ 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193">
                  <a:moveTo>
                    <a:pt x="3" y="5"/>
                  </a:moveTo>
                  <a:cubicBezTo>
                    <a:pt x="11" y="9"/>
                    <a:pt x="8" y="5"/>
                    <a:pt x="18" y="11"/>
                  </a:cubicBezTo>
                  <a:cubicBezTo>
                    <a:pt x="28" y="17"/>
                    <a:pt x="22" y="23"/>
                    <a:pt x="29" y="25"/>
                  </a:cubicBezTo>
                  <a:cubicBezTo>
                    <a:pt x="37" y="26"/>
                    <a:pt x="44" y="36"/>
                    <a:pt x="38" y="37"/>
                  </a:cubicBezTo>
                  <a:cubicBezTo>
                    <a:pt x="32" y="38"/>
                    <a:pt x="32" y="30"/>
                    <a:pt x="23" y="29"/>
                  </a:cubicBezTo>
                  <a:cubicBezTo>
                    <a:pt x="14" y="28"/>
                    <a:pt x="26" y="32"/>
                    <a:pt x="32" y="38"/>
                  </a:cubicBezTo>
                  <a:cubicBezTo>
                    <a:pt x="38" y="43"/>
                    <a:pt x="38" y="49"/>
                    <a:pt x="32" y="51"/>
                  </a:cubicBezTo>
                  <a:cubicBezTo>
                    <a:pt x="26" y="54"/>
                    <a:pt x="31" y="67"/>
                    <a:pt x="40" y="66"/>
                  </a:cubicBezTo>
                  <a:cubicBezTo>
                    <a:pt x="50" y="64"/>
                    <a:pt x="46" y="54"/>
                    <a:pt x="52" y="56"/>
                  </a:cubicBezTo>
                  <a:cubicBezTo>
                    <a:pt x="57" y="59"/>
                    <a:pt x="55" y="64"/>
                    <a:pt x="64" y="68"/>
                  </a:cubicBezTo>
                  <a:cubicBezTo>
                    <a:pt x="73" y="72"/>
                    <a:pt x="63" y="76"/>
                    <a:pt x="73" y="77"/>
                  </a:cubicBezTo>
                  <a:cubicBezTo>
                    <a:pt x="84" y="77"/>
                    <a:pt x="89" y="81"/>
                    <a:pt x="80" y="86"/>
                  </a:cubicBezTo>
                  <a:cubicBezTo>
                    <a:pt x="70" y="90"/>
                    <a:pt x="75" y="93"/>
                    <a:pt x="67" y="83"/>
                  </a:cubicBezTo>
                  <a:cubicBezTo>
                    <a:pt x="59" y="73"/>
                    <a:pt x="59" y="83"/>
                    <a:pt x="59" y="73"/>
                  </a:cubicBezTo>
                  <a:cubicBezTo>
                    <a:pt x="58" y="64"/>
                    <a:pt x="45" y="73"/>
                    <a:pt x="38" y="74"/>
                  </a:cubicBezTo>
                  <a:cubicBezTo>
                    <a:pt x="30" y="75"/>
                    <a:pt x="36" y="82"/>
                    <a:pt x="30" y="83"/>
                  </a:cubicBezTo>
                  <a:cubicBezTo>
                    <a:pt x="23" y="84"/>
                    <a:pt x="21" y="83"/>
                    <a:pt x="22" y="98"/>
                  </a:cubicBezTo>
                  <a:cubicBezTo>
                    <a:pt x="24" y="113"/>
                    <a:pt x="20" y="117"/>
                    <a:pt x="13" y="117"/>
                  </a:cubicBezTo>
                  <a:cubicBezTo>
                    <a:pt x="6" y="117"/>
                    <a:pt x="19" y="125"/>
                    <a:pt x="22" y="135"/>
                  </a:cubicBezTo>
                  <a:cubicBezTo>
                    <a:pt x="26" y="146"/>
                    <a:pt x="26" y="152"/>
                    <a:pt x="42" y="148"/>
                  </a:cubicBezTo>
                  <a:cubicBezTo>
                    <a:pt x="57" y="144"/>
                    <a:pt x="52" y="144"/>
                    <a:pt x="54" y="152"/>
                  </a:cubicBezTo>
                  <a:cubicBezTo>
                    <a:pt x="55" y="157"/>
                    <a:pt x="57" y="155"/>
                    <a:pt x="59" y="154"/>
                  </a:cubicBezTo>
                  <a:cubicBezTo>
                    <a:pt x="61" y="153"/>
                    <a:pt x="63" y="152"/>
                    <a:pt x="63" y="156"/>
                  </a:cubicBezTo>
                  <a:cubicBezTo>
                    <a:pt x="65" y="164"/>
                    <a:pt x="49" y="166"/>
                    <a:pt x="57" y="171"/>
                  </a:cubicBezTo>
                  <a:cubicBezTo>
                    <a:pt x="66" y="176"/>
                    <a:pt x="60" y="189"/>
                    <a:pt x="56" y="192"/>
                  </a:cubicBezTo>
                  <a:cubicBezTo>
                    <a:pt x="55" y="192"/>
                    <a:pt x="55" y="192"/>
                    <a:pt x="55" y="193"/>
                  </a:cubicBezTo>
                  <a:cubicBezTo>
                    <a:pt x="93" y="193"/>
                    <a:pt x="93" y="193"/>
                    <a:pt x="93" y="193"/>
                  </a:cubicBezTo>
                  <a:cubicBezTo>
                    <a:pt x="98" y="177"/>
                    <a:pt x="101" y="161"/>
                    <a:pt x="101" y="144"/>
                  </a:cubicBezTo>
                  <a:cubicBezTo>
                    <a:pt x="101" y="78"/>
                    <a:pt x="59" y="21"/>
                    <a:pt x="0" y="0"/>
                  </a:cubicBezTo>
                  <a:cubicBezTo>
                    <a:pt x="0" y="1"/>
                    <a:pt x="0" y="3"/>
                    <a:pt x="3" y="5"/>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7" name="Freeform 213">
              <a:extLst>
                <a:ext uri="{FF2B5EF4-FFF2-40B4-BE49-F238E27FC236}">
                  <a16:creationId xmlns:a16="http://schemas.microsoft.com/office/drawing/2014/main" id="{99AE85B3-E4E4-4285-9C07-E66A12D9972A}"/>
                </a:ext>
              </a:extLst>
            </p:cNvPr>
            <p:cNvSpPr>
              <a:spLocks/>
            </p:cNvSpPr>
            <p:nvPr/>
          </p:nvSpPr>
          <p:spPr bwMode="auto">
            <a:xfrm>
              <a:off x="5598350" y="8805294"/>
              <a:ext cx="22228" cy="7938"/>
            </a:xfrm>
            <a:custGeom>
              <a:avLst/>
              <a:gdLst>
                <a:gd name="T0" fmla="*/ 0 w 3"/>
                <a:gd name="T1" fmla="*/ 0 h 1"/>
                <a:gd name="T2" fmla="*/ 3 w 3"/>
                <a:gd name="T3" fmla="*/ 1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1" y="0"/>
                    <a:pt x="2" y="1"/>
                    <a:pt x="3" y="1"/>
                  </a:cubicBezTo>
                  <a:cubicBezTo>
                    <a:pt x="3" y="1"/>
                    <a:pt x="3" y="1"/>
                    <a:pt x="3" y="1"/>
                  </a:cubicBezTo>
                  <a:cubicBezTo>
                    <a:pt x="2"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8" name="Freeform 214">
              <a:extLst>
                <a:ext uri="{FF2B5EF4-FFF2-40B4-BE49-F238E27FC236}">
                  <a16:creationId xmlns:a16="http://schemas.microsoft.com/office/drawing/2014/main" id="{D9167742-1F15-45DB-BF22-A189847603B3}"/>
                </a:ext>
              </a:extLst>
            </p:cNvPr>
            <p:cNvSpPr>
              <a:spLocks/>
            </p:cNvSpPr>
            <p:nvPr/>
          </p:nvSpPr>
          <p:spPr bwMode="auto">
            <a:xfrm>
              <a:off x="5620577" y="8813233"/>
              <a:ext cx="196873" cy="68270"/>
            </a:xfrm>
            <a:custGeom>
              <a:avLst/>
              <a:gdLst>
                <a:gd name="T0" fmla="*/ 0 w 26"/>
                <a:gd name="T1" fmla="*/ 0 h 9"/>
                <a:gd name="T2" fmla="*/ 0 w 26"/>
                <a:gd name="T3" fmla="*/ 0 h 9"/>
                <a:gd name="T4" fmla="*/ 0 w 26"/>
                <a:gd name="T5" fmla="*/ 0 h 9"/>
                <a:gd name="T6" fmla="*/ 26 w 26"/>
                <a:gd name="T7" fmla="*/ 9 h 9"/>
                <a:gd name="T8" fmla="*/ 13 w 26"/>
                <a:gd name="T9" fmla="*/ 5 h 9"/>
                <a:gd name="T10" fmla="*/ 0 w 26"/>
                <a:gd name="T11" fmla="*/ 0 h 9"/>
              </a:gdLst>
              <a:ahLst/>
              <a:cxnLst>
                <a:cxn ang="0">
                  <a:pos x="T0" y="T1"/>
                </a:cxn>
                <a:cxn ang="0">
                  <a:pos x="T2" y="T3"/>
                </a:cxn>
                <a:cxn ang="0">
                  <a:pos x="T4" y="T5"/>
                </a:cxn>
                <a:cxn ang="0">
                  <a:pos x="T6" y="T7"/>
                </a:cxn>
                <a:cxn ang="0">
                  <a:pos x="T8" y="T9"/>
                </a:cxn>
                <a:cxn ang="0">
                  <a:pos x="T10" y="T11"/>
                </a:cxn>
              </a:cxnLst>
              <a:rect l="0" t="0" r="r" b="b"/>
              <a:pathLst>
                <a:path w="26" h="9">
                  <a:moveTo>
                    <a:pt x="0" y="0"/>
                  </a:moveTo>
                  <a:cubicBezTo>
                    <a:pt x="0" y="0"/>
                    <a:pt x="0" y="0"/>
                    <a:pt x="0" y="0"/>
                  </a:cubicBezTo>
                  <a:cubicBezTo>
                    <a:pt x="0" y="0"/>
                    <a:pt x="0" y="0"/>
                    <a:pt x="0" y="0"/>
                  </a:cubicBezTo>
                  <a:cubicBezTo>
                    <a:pt x="20" y="7"/>
                    <a:pt x="26" y="9"/>
                    <a:pt x="26" y="9"/>
                  </a:cubicBezTo>
                  <a:cubicBezTo>
                    <a:pt x="26" y="9"/>
                    <a:pt x="20" y="7"/>
                    <a:pt x="13" y="5"/>
                  </a:cubicBezTo>
                  <a:cubicBezTo>
                    <a:pt x="6" y="2"/>
                    <a:pt x="0" y="0"/>
                    <a:pt x="0" y="0"/>
                  </a:cubicBezTo>
                </a:path>
              </a:pathLst>
            </a:custGeom>
            <a:solidFill>
              <a:srgbClr val="AC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9" name="Freeform 215">
              <a:extLst>
                <a:ext uri="{FF2B5EF4-FFF2-40B4-BE49-F238E27FC236}">
                  <a16:creationId xmlns:a16="http://schemas.microsoft.com/office/drawing/2014/main" id="{655ABE57-E72A-4506-89AA-6630C9C42403}"/>
                </a:ext>
              </a:extLst>
            </p:cNvPr>
            <p:cNvSpPr>
              <a:spLocks noEditPoints="1"/>
            </p:cNvSpPr>
            <p:nvPr/>
          </p:nvSpPr>
          <p:spPr bwMode="auto">
            <a:xfrm>
              <a:off x="5007731" y="8760839"/>
              <a:ext cx="1265384" cy="1514650"/>
            </a:xfrm>
            <a:custGeom>
              <a:avLst/>
              <a:gdLst>
                <a:gd name="T0" fmla="*/ 137 w 167"/>
                <a:gd name="T1" fmla="*/ 199 h 200"/>
                <a:gd name="T2" fmla="*/ 136 w 167"/>
                <a:gd name="T3" fmla="*/ 176 h 200"/>
                <a:gd name="T4" fmla="*/ 138 w 167"/>
                <a:gd name="T5" fmla="*/ 172 h 200"/>
                <a:gd name="T6" fmla="*/ 144 w 167"/>
                <a:gd name="T7" fmla="*/ 163 h 200"/>
                <a:gd name="T8" fmla="*/ 50 w 167"/>
                <a:gd name="T9" fmla="*/ 170 h 200"/>
                <a:gd name="T10" fmla="*/ 139 w 167"/>
                <a:gd name="T11" fmla="*/ 161 h 200"/>
                <a:gd name="T12" fmla="*/ 142 w 167"/>
                <a:gd name="T13" fmla="*/ 160 h 200"/>
                <a:gd name="T14" fmla="*/ 137 w 167"/>
                <a:gd name="T15" fmla="*/ 162 h 200"/>
                <a:gd name="T16" fmla="*/ 115 w 167"/>
                <a:gd name="T17" fmla="*/ 157 h 200"/>
                <a:gd name="T18" fmla="*/ 133 w 167"/>
                <a:gd name="T19" fmla="*/ 153 h 200"/>
                <a:gd name="T20" fmla="*/ 108 w 167"/>
                <a:gd name="T21" fmla="*/ 154 h 200"/>
                <a:gd name="T22" fmla="*/ 15 w 167"/>
                <a:gd name="T23" fmla="*/ 129 h 200"/>
                <a:gd name="T24" fmla="*/ 93 w 167"/>
                <a:gd name="T25" fmla="*/ 126 h 200"/>
                <a:gd name="T26" fmla="*/ 6 w 167"/>
                <a:gd name="T27" fmla="*/ 122 h 200"/>
                <a:gd name="T28" fmla="*/ 93 w 167"/>
                <a:gd name="T29" fmla="*/ 124 h 200"/>
                <a:gd name="T30" fmla="*/ 103 w 167"/>
                <a:gd name="T31" fmla="*/ 105 h 200"/>
                <a:gd name="T32" fmla="*/ 154 w 167"/>
                <a:gd name="T33" fmla="*/ 97 h 200"/>
                <a:gd name="T34" fmla="*/ 157 w 167"/>
                <a:gd name="T35" fmla="*/ 94 h 200"/>
                <a:gd name="T36" fmla="*/ 103 w 167"/>
                <a:gd name="T37" fmla="*/ 101 h 200"/>
                <a:gd name="T38" fmla="*/ 165 w 167"/>
                <a:gd name="T39" fmla="*/ 90 h 200"/>
                <a:gd name="T40" fmla="*/ 165 w 167"/>
                <a:gd name="T41" fmla="*/ 90 h 200"/>
                <a:gd name="T42" fmla="*/ 148 w 167"/>
                <a:gd name="T43" fmla="*/ 90 h 200"/>
                <a:gd name="T44" fmla="*/ 162 w 167"/>
                <a:gd name="T45" fmla="*/ 85 h 200"/>
                <a:gd name="T46" fmla="*/ 140 w 167"/>
                <a:gd name="T47" fmla="*/ 85 h 200"/>
                <a:gd name="T48" fmla="*/ 112 w 167"/>
                <a:gd name="T49" fmla="*/ 90 h 200"/>
                <a:gd name="T50" fmla="*/ 154 w 167"/>
                <a:gd name="T51" fmla="*/ 84 h 200"/>
                <a:gd name="T52" fmla="*/ 139 w 167"/>
                <a:gd name="T53" fmla="*/ 79 h 200"/>
                <a:gd name="T54" fmla="*/ 135 w 167"/>
                <a:gd name="T55" fmla="*/ 76 h 200"/>
                <a:gd name="T56" fmla="*/ 145 w 167"/>
                <a:gd name="T57" fmla="*/ 75 h 200"/>
                <a:gd name="T58" fmla="*/ 121 w 167"/>
                <a:gd name="T59" fmla="*/ 73 h 200"/>
                <a:gd name="T60" fmla="*/ 133 w 167"/>
                <a:gd name="T61" fmla="*/ 63 h 200"/>
                <a:gd name="T62" fmla="*/ 113 w 167"/>
                <a:gd name="T63" fmla="*/ 69 h 200"/>
                <a:gd name="T64" fmla="*/ 131 w 167"/>
                <a:gd name="T65" fmla="*/ 63 h 200"/>
                <a:gd name="T66" fmla="*/ 118 w 167"/>
                <a:gd name="T67" fmla="*/ 52 h 200"/>
                <a:gd name="T68" fmla="*/ 118 w 167"/>
                <a:gd name="T69" fmla="*/ 52 h 200"/>
                <a:gd name="T70" fmla="*/ 8 w 167"/>
                <a:gd name="T71" fmla="*/ 42 h 200"/>
                <a:gd name="T72" fmla="*/ 21 w 167"/>
                <a:gd name="T73" fmla="*/ 39 h 200"/>
                <a:gd name="T74" fmla="*/ 21 w 167"/>
                <a:gd name="T75" fmla="*/ 39 h 200"/>
                <a:gd name="T76" fmla="*/ 104 w 167"/>
                <a:gd name="T77" fmla="*/ 36 h 200"/>
                <a:gd name="T78" fmla="*/ 28 w 167"/>
                <a:gd name="T79" fmla="*/ 40 h 200"/>
                <a:gd name="T80" fmla="*/ 16 w 167"/>
                <a:gd name="T81" fmla="*/ 40 h 200"/>
                <a:gd name="T82" fmla="*/ 114 w 167"/>
                <a:gd name="T83" fmla="*/ 33 h 200"/>
                <a:gd name="T84" fmla="*/ 110 w 167"/>
                <a:gd name="T85" fmla="*/ 32 h 200"/>
                <a:gd name="T86" fmla="*/ 22 w 167"/>
                <a:gd name="T87" fmla="*/ 29 h 200"/>
                <a:gd name="T88" fmla="*/ 40 w 167"/>
                <a:gd name="T89" fmla="*/ 35 h 200"/>
                <a:gd name="T90" fmla="*/ 103 w 167"/>
                <a:gd name="T91" fmla="*/ 22 h 200"/>
                <a:gd name="T92" fmla="*/ 10 w 167"/>
                <a:gd name="T93" fmla="*/ 22 h 200"/>
                <a:gd name="T94" fmla="*/ 9 w 167"/>
                <a:gd name="T95" fmla="*/ 15 h 200"/>
                <a:gd name="T96" fmla="*/ 91 w 167"/>
                <a:gd name="T97" fmla="*/ 14 h 200"/>
                <a:gd name="T98" fmla="*/ 55 w 167"/>
                <a:gd name="T99" fmla="*/ 14 h 200"/>
                <a:gd name="T100" fmla="*/ 84 w 167"/>
                <a:gd name="T101" fmla="*/ 12 h 200"/>
                <a:gd name="T102" fmla="*/ 13 w 167"/>
                <a:gd name="T103" fmla="*/ 10 h 200"/>
                <a:gd name="T104" fmla="*/ 28 w 167"/>
                <a:gd name="T105" fmla="*/ 10 h 200"/>
                <a:gd name="T106" fmla="*/ 32 w 167"/>
                <a:gd name="T107" fmla="*/ 13 h 200"/>
                <a:gd name="T108" fmla="*/ 37 w 167"/>
                <a:gd name="T109" fmla="*/ 9 h 200"/>
                <a:gd name="T110" fmla="*/ 67 w 167"/>
                <a:gd name="T111" fmla="*/ 11 h 200"/>
                <a:gd name="T112" fmla="*/ 81 w 167"/>
                <a:gd name="T113" fmla="*/ 7 h 200"/>
                <a:gd name="T114" fmla="*/ 81 w 167"/>
                <a:gd name="T115" fmla="*/ 7 h 200"/>
                <a:gd name="T116" fmla="*/ 53 w 167"/>
                <a:gd name="T117" fmla="*/ 5 h 200"/>
                <a:gd name="T118" fmla="*/ 29 w 167"/>
                <a:gd name="T119" fmla="*/ 4 h 200"/>
                <a:gd name="T120" fmla="*/ 52 w 167"/>
                <a:gd name="T121" fmla="*/ 1 h 200"/>
                <a:gd name="T122" fmla="*/ 43 w 167"/>
                <a:gd name="T123" fmla="*/ 1 h 200"/>
                <a:gd name="T124" fmla="*/ 39 w 167"/>
                <a:gd name="T12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 h="200">
                  <a:moveTo>
                    <a:pt x="141" y="194"/>
                  </a:moveTo>
                  <a:cubicBezTo>
                    <a:pt x="140" y="194"/>
                    <a:pt x="140" y="195"/>
                    <a:pt x="140" y="195"/>
                  </a:cubicBezTo>
                  <a:cubicBezTo>
                    <a:pt x="139" y="197"/>
                    <a:pt x="137" y="198"/>
                    <a:pt x="136" y="200"/>
                  </a:cubicBezTo>
                  <a:cubicBezTo>
                    <a:pt x="136" y="200"/>
                    <a:pt x="136" y="200"/>
                    <a:pt x="136" y="200"/>
                  </a:cubicBezTo>
                  <a:cubicBezTo>
                    <a:pt x="136" y="199"/>
                    <a:pt x="136" y="199"/>
                    <a:pt x="137" y="199"/>
                  </a:cubicBezTo>
                  <a:cubicBezTo>
                    <a:pt x="138" y="198"/>
                    <a:pt x="139" y="196"/>
                    <a:pt x="141" y="194"/>
                  </a:cubicBezTo>
                  <a:moveTo>
                    <a:pt x="141" y="180"/>
                  </a:moveTo>
                  <a:cubicBezTo>
                    <a:pt x="141" y="180"/>
                    <a:pt x="141" y="180"/>
                    <a:pt x="141" y="180"/>
                  </a:cubicBezTo>
                  <a:cubicBezTo>
                    <a:pt x="141" y="180"/>
                    <a:pt x="141" y="180"/>
                    <a:pt x="141" y="180"/>
                  </a:cubicBezTo>
                  <a:moveTo>
                    <a:pt x="136" y="176"/>
                  </a:moveTo>
                  <a:cubicBezTo>
                    <a:pt x="137" y="178"/>
                    <a:pt x="139" y="179"/>
                    <a:pt x="141" y="180"/>
                  </a:cubicBezTo>
                  <a:cubicBezTo>
                    <a:pt x="141" y="180"/>
                    <a:pt x="141" y="180"/>
                    <a:pt x="141" y="180"/>
                  </a:cubicBezTo>
                  <a:cubicBezTo>
                    <a:pt x="140" y="180"/>
                    <a:pt x="140" y="179"/>
                    <a:pt x="138" y="178"/>
                  </a:cubicBezTo>
                  <a:cubicBezTo>
                    <a:pt x="137" y="177"/>
                    <a:pt x="136" y="176"/>
                    <a:pt x="136" y="176"/>
                  </a:cubicBezTo>
                  <a:moveTo>
                    <a:pt x="138" y="172"/>
                  </a:moveTo>
                  <a:cubicBezTo>
                    <a:pt x="137" y="173"/>
                    <a:pt x="136" y="174"/>
                    <a:pt x="136" y="175"/>
                  </a:cubicBezTo>
                  <a:cubicBezTo>
                    <a:pt x="136" y="174"/>
                    <a:pt x="137" y="173"/>
                    <a:pt x="138" y="172"/>
                  </a:cubicBezTo>
                  <a:moveTo>
                    <a:pt x="144" y="163"/>
                  </a:moveTo>
                  <a:cubicBezTo>
                    <a:pt x="145" y="167"/>
                    <a:pt x="141" y="169"/>
                    <a:pt x="138" y="172"/>
                  </a:cubicBezTo>
                  <a:cubicBezTo>
                    <a:pt x="141" y="170"/>
                    <a:pt x="145" y="167"/>
                    <a:pt x="144" y="163"/>
                  </a:cubicBezTo>
                  <a:cubicBezTo>
                    <a:pt x="144" y="163"/>
                    <a:pt x="144" y="163"/>
                    <a:pt x="144" y="163"/>
                  </a:cubicBezTo>
                  <a:moveTo>
                    <a:pt x="42" y="161"/>
                  </a:moveTo>
                  <a:cubicBezTo>
                    <a:pt x="42" y="161"/>
                    <a:pt x="42" y="161"/>
                    <a:pt x="42" y="161"/>
                  </a:cubicBezTo>
                  <a:cubicBezTo>
                    <a:pt x="46" y="164"/>
                    <a:pt x="49" y="167"/>
                    <a:pt x="50" y="170"/>
                  </a:cubicBezTo>
                  <a:cubicBezTo>
                    <a:pt x="50" y="170"/>
                    <a:pt x="50" y="170"/>
                    <a:pt x="50" y="170"/>
                  </a:cubicBezTo>
                  <a:cubicBezTo>
                    <a:pt x="49" y="167"/>
                    <a:pt x="46" y="164"/>
                    <a:pt x="44" y="163"/>
                  </a:cubicBezTo>
                  <a:cubicBezTo>
                    <a:pt x="43" y="162"/>
                    <a:pt x="42" y="162"/>
                    <a:pt x="42" y="161"/>
                  </a:cubicBezTo>
                  <a:moveTo>
                    <a:pt x="142" y="160"/>
                  </a:moveTo>
                  <a:cubicBezTo>
                    <a:pt x="142" y="160"/>
                    <a:pt x="141" y="161"/>
                    <a:pt x="140" y="161"/>
                  </a:cubicBezTo>
                  <a:cubicBezTo>
                    <a:pt x="140" y="161"/>
                    <a:pt x="140" y="161"/>
                    <a:pt x="139" y="161"/>
                  </a:cubicBezTo>
                  <a:cubicBezTo>
                    <a:pt x="140" y="161"/>
                    <a:pt x="140" y="161"/>
                    <a:pt x="140" y="161"/>
                  </a:cubicBezTo>
                  <a:cubicBezTo>
                    <a:pt x="141" y="161"/>
                    <a:pt x="142" y="160"/>
                    <a:pt x="142" y="160"/>
                  </a:cubicBezTo>
                  <a:cubicBezTo>
                    <a:pt x="143" y="160"/>
                    <a:pt x="144" y="161"/>
                    <a:pt x="144" y="162"/>
                  </a:cubicBezTo>
                  <a:cubicBezTo>
                    <a:pt x="144" y="162"/>
                    <a:pt x="144" y="162"/>
                    <a:pt x="144" y="162"/>
                  </a:cubicBezTo>
                  <a:cubicBezTo>
                    <a:pt x="144" y="161"/>
                    <a:pt x="143" y="160"/>
                    <a:pt x="142" y="160"/>
                  </a:cubicBezTo>
                  <a:moveTo>
                    <a:pt x="135" y="156"/>
                  </a:moveTo>
                  <a:cubicBezTo>
                    <a:pt x="135" y="159"/>
                    <a:pt x="135" y="162"/>
                    <a:pt x="137" y="162"/>
                  </a:cubicBezTo>
                  <a:cubicBezTo>
                    <a:pt x="137" y="162"/>
                    <a:pt x="137" y="162"/>
                    <a:pt x="137" y="162"/>
                  </a:cubicBezTo>
                  <a:cubicBezTo>
                    <a:pt x="137" y="162"/>
                    <a:pt x="137" y="162"/>
                    <a:pt x="137" y="162"/>
                  </a:cubicBezTo>
                  <a:cubicBezTo>
                    <a:pt x="137" y="162"/>
                    <a:pt x="137" y="162"/>
                    <a:pt x="137" y="162"/>
                  </a:cubicBezTo>
                  <a:cubicBezTo>
                    <a:pt x="136" y="162"/>
                    <a:pt x="135" y="162"/>
                    <a:pt x="135" y="159"/>
                  </a:cubicBezTo>
                  <a:cubicBezTo>
                    <a:pt x="135" y="158"/>
                    <a:pt x="135" y="157"/>
                    <a:pt x="135" y="156"/>
                  </a:cubicBezTo>
                  <a:moveTo>
                    <a:pt x="125" y="155"/>
                  </a:moveTo>
                  <a:cubicBezTo>
                    <a:pt x="124" y="155"/>
                    <a:pt x="123" y="155"/>
                    <a:pt x="123" y="155"/>
                  </a:cubicBezTo>
                  <a:cubicBezTo>
                    <a:pt x="119" y="156"/>
                    <a:pt x="117" y="157"/>
                    <a:pt x="115" y="157"/>
                  </a:cubicBezTo>
                  <a:cubicBezTo>
                    <a:pt x="113" y="157"/>
                    <a:pt x="111" y="156"/>
                    <a:pt x="110" y="155"/>
                  </a:cubicBezTo>
                  <a:cubicBezTo>
                    <a:pt x="111" y="156"/>
                    <a:pt x="113" y="157"/>
                    <a:pt x="115" y="157"/>
                  </a:cubicBezTo>
                  <a:cubicBezTo>
                    <a:pt x="118" y="157"/>
                    <a:pt x="122" y="156"/>
                    <a:pt x="125" y="155"/>
                  </a:cubicBezTo>
                  <a:cubicBezTo>
                    <a:pt x="125" y="155"/>
                    <a:pt x="125" y="155"/>
                    <a:pt x="125" y="155"/>
                  </a:cubicBezTo>
                  <a:moveTo>
                    <a:pt x="133" y="153"/>
                  </a:moveTo>
                  <a:cubicBezTo>
                    <a:pt x="133" y="153"/>
                    <a:pt x="133" y="153"/>
                    <a:pt x="133" y="153"/>
                  </a:cubicBezTo>
                  <a:cubicBezTo>
                    <a:pt x="134" y="153"/>
                    <a:pt x="134" y="153"/>
                    <a:pt x="134" y="153"/>
                  </a:cubicBezTo>
                  <a:cubicBezTo>
                    <a:pt x="134" y="153"/>
                    <a:pt x="134" y="153"/>
                    <a:pt x="133" y="153"/>
                  </a:cubicBezTo>
                  <a:moveTo>
                    <a:pt x="104" y="144"/>
                  </a:moveTo>
                  <a:cubicBezTo>
                    <a:pt x="105" y="147"/>
                    <a:pt x="106" y="151"/>
                    <a:pt x="108" y="154"/>
                  </a:cubicBezTo>
                  <a:cubicBezTo>
                    <a:pt x="106" y="152"/>
                    <a:pt x="105" y="148"/>
                    <a:pt x="104" y="144"/>
                  </a:cubicBezTo>
                  <a:moveTo>
                    <a:pt x="103" y="141"/>
                  </a:moveTo>
                  <a:cubicBezTo>
                    <a:pt x="103" y="141"/>
                    <a:pt x="103" y="142"/>
                    <a:pt x="103" y="142"/>
                  </a:cubicBezTo>
                  <a:cubicBezTo>
                    <a:pt x="103" y="142"/>
                    <a:pt x="103" y="141"/>
                    <a:pt x="103" y="141"/>
                  </a:cubicBezTo>
                  <a:moveTo>
                    <a:pt x="15" y="129"/>
                  </a:moveTo>
                  <a:cubicBezTo>
                    <a:pt x="19" y="131"/>
                    <a:pt x="21" y="132"/>
                    <a:pt x="19" y="137"/>
                  </a:cubicBezTo>
                  <a:cubicBezTo>
                    <a:pt x="19" y="137"/>
                    <a:pt x="19" y="137"/>
                    <a:pt x="19" y="137"/>
                  </a:cubicBezTo>
                  <a:cubicBezTo>
                    <a:pt x="20" y="135"/>
                    <a:pt x="20" y="133"/>
                    <a:pt x="19" y="132"/>
                  </a:cubicBezTo>
                  <a:cubicBezTo>
                    <a:pt x="19" y="130"/>
                    <a:pt x="17" y="130"/>
                    <a:pt x="15" y="129"/>
                  </a:cubicBezTo>
                  <a:moveTo>
                    <a:pt x="93" y="126"/>
                  </a:moveTo>
                  <a:cubicBezTo>
                    <a:pt x="93" y="127"/>
                    <a:pt x="93" y="127"/>
                    <a:pt x="93" y="127"/>
                  </a:cubicBezTo>
                  <a:cubicBezTo>
                    <a:pt x="96" y="131"/>
                    <a:pt x="100" y="135"/>
                    <a:pt x="103" y="140"/>
                  </a:cubicBezTo>
                  <a:cubicBezTo>
                    <a:pt x="100" y="135"/>
                    <a:pt x="95" y="129"/>
                    <a:pt x="93" y="126"/>
                  </a:cubicBezTo>
                  <a:moveTo>
                    <a:pt x="6" y="122"/>
                  </a:moveTo>
                  <a:cubicBezTo>
                    <a:pt x="6" y="122"/>
                    <a:pt x="6" y="122"/>
                    <a:pt x="6" y="122"/>
                  </a:cubicBezTo>
                  <a:cubicBezTo>
                    <a:pt x="6" y="123"/>
                    <a:pt x="6" y="123"/>
                    <a:pt x="6" y="123"/>
                  </a:cubicBezTo>
                  <a:cubicBezTo>
                    <a:pt x="6" y="122"/>
                    <a:pt x="6" y="122"/>
                    <a:pt x="6" y="122"/>
                  </a:cubicBezTo>
                  <a:moveTo>
                    <a:pt x="103" y="115"/>
                  </a:moveTo>
                  <a:cubicBezTo>
                    <a:pt x="103" y="119"/>
                    <a:pt x="102" y="122"/>
                    <a:pt x="98" y="123"/>
                  </a:cubicBezTo>
                  <a:cubicBezTo>
                    <a:pt x="97" y="123"/>
                    <a:pt x="95" y="123"/>
                    <a:pt x="93" y="124"/>
                  </a:cubicBezTo>
                  <a:cubicBezTo>
                    <a:pt x="94" y="124"/>
                    <a:pt x="94" y="124"/>
                    <a:pt x="94" y="124"/>
                  </a:cubicBezTo>
                  <a:cubicBezTo>
                    <a:pt x="99" y="124"/>
                    <a:pt x="102" y="122"/>
                    <a:pt x="103" y="115"/>
                  </a:cubicBezTo>
                  <a:moveTo>
                    <a:pt x="103" y="103"/>
                  </a:moveTo>
                  <a:cubicBezTo>
                    <a:pt x="103" y="106"/>
                    <a:pt x="104" y="108"/>
                    <a:pt x="104" y="111"/>
                  </a:cubicBezTo>
                  <a:cubicBezTo>
                    <a:pt x="104" y="109"/>
                    <a:pt x="104" y="107"/>
                    <a:pt x="103" y="105"/>
                  </a:cubicBezTo>
                  <a:cubicBezTo>
                    <a:pt x="103" y="104"/>
                    <a:pt x="103" y="104"/>
                    <a:pt x="103" y="103"/>
                  </a:cubicBezTo>
                  <a:moveTo>
                    <a:pt x="154" y="97"/>
                  </a:moveTo>
                  <a:cubicBezTo>
                    <a:pt x="154" y="97"/>
                    <a:pt x="154" y="97"/>
                    <a:pt x="154" y="97"/>
                  </a:cubicBezTo>
                  <a:cubicBezTo>
                    <a:pt x="154" y="97"/>
                    <a:pt x="154" y="97"/>
                    <a:pt x="154" y="97"/>
                  </a:cubicBezTo>
                  <a:cubicBezTo>
                    <a:pt x="154" y="97"/>
                    <a:pt x="154" y="97"/>
                    <a:pt x="154" y="97"/>
                  </a:cubicBezTo>
                  <a:cubicBezTo>
                    <a:pt x="154" y="97"/>
                    <a:pt x="154" y="97"/>
                    <a:pt x="154" y="97"/>
                  </a:cubicBezTo>
                  <a:cubicBezTo>
                    <a:pt x="154" y="97"/>
                    <a:pt x="154" y="97"/>
                    <a:pt x="154" y="97"/>
                  </a:cubicBezTo>
                  <a:moveTo>
                    <a:pt x="158" y="94"/>
                  </a:moveTo>
                  <a:cubicBezTo>
                    <a:pt x="158" y="94"/>
                    <a:pt x="157" y="94"/>
                    <a:pt x="157" y="94"/>
                  </a:cubicBezTo>
                  <a:cubicBezTo>
                    <a:pt x="157" y="94"/>
                    <a:pt x="157" y="94"/>
                    <a:pt x="157" y="94"/>
                  </a:cubicBezTo>
                  <a:cubicBezTo>
                    <a:pt x="157" y="94"/>
                    <a:pt x="158" y="94"/>
                    <a:pt x="158" y="94"/>
                  </a:cubicBezTo>
                  <a:moveTo>
                    <a:pt x="104" y="93"/>
                  </a:moveTo>
                  <a:cubicBezTo>
                    <a:pt x="104" y="93"/>
                    <a:pt x="104" y="93"/>
                    <a:pt x="104" y="93"/>
                  </a:cubicBezTo>
                  <a:cubicBezTo>
                    <a:pt x="103" y="95"/>
                    <a:pt x="103" y="98"/>
                    <a:pt x="103" y="100"/>
                  </a:cubicBezTo>
                  <a:cubicBezTo>
                    <a:pt x="103" y="100"/>
                    <a:pt x="103" y="101"/>
                    <a:pt x="103" y="101"/>
                  </a:cubicBezTo>
                  <a:cubicBezTo>
                    <a:pt x="103" y="97"/>
                    <a:pt x="103" y="94"/>
                    <a:pt x="104" y="93"/>
                  </a:cubicBezTo>
                  <a:moveTo>
                    <a:pt x="110" y="90"/>
                  </a:moveTo>
                  <a:cubicBezTo>
                    <a:pt x="108" y="91"/>
                    <a:pt x="106" y="91"/>
                    <a:pt x="105" y="92"/>
                  </a:cubicBezTo>
                  <a:cubicBezTo>
                    <a:pt x="106" y="91"/>
                    <a:pt x="108" y="91"/>
                    <a:pt x="110" y="90"/>
                  </a:cubicBezTo>
                  <a:moveTo>
                    <a:pt x="165" y="90"/>
                  </a:moveTo>
                  <a:cubicBezTo>
                    <a:pt x="165" y="90"/>
                    <a:pt x="165" y="90"/>
                    <a:pt x="165" y="90"/>
                  </a:cubicBezTo>
                  <a:cubicBezTo>
                    <a:pt x="165" y="90"/>
                    <a:pt x="165" y="90"/>
                    <a:pt x="165" y="90"/>
                  </a:cubicBezTo>
                  <a:moveTo>
                    <a:pt x="165" y="90"/>
                  </a:moveTo>
                  <a:cubicBezTo>
                    <a:pt x="165" y="90"/>
                    <a:pt x="165" y="90"/>
                    <a:pt x="165" y="90"/>
                  </a:cubicBezTo>
                  <a:cubicBezTo>
                    <a:pt x="165" y="90"/>
                    <a:pt x="165" y="90"/>
                    <a:pt x="165" y="90"/>
                  </a:cubicBezTo>
                  <a:moveTo>
                    <a:pt x="165" y="89"/>
                  </a:moveTo>
                  <a:cubicBezTo>
                    <a:pt x="165" y="89"/>
                    <a:pt x="165" y="89"/>
                    <a:pt x="165" y="89"/>
                  </a:cubicBezTo>
                  <a:cubicBezTo>
                    <a:pt x="165" y="89"/>
                    <a:pt x="165" y="89"/>
                    <a:pt x="165" y="89"/>
                  </a:cubicBezTo>
                  <a:moveTo>
                    <a:pt x="143" y="86"/>
                  </a:moveTo>
                  <a:cubicBezTo>
                    <a:pt x="144" y="86"/>
                    <a:pt x="146" y="87"/>
                    <a:pt x="148" y="90"/>
                  </a:cubicBezTo>
                  <a:cubicBezTo>
                    <a:pt x="149" y="91"/>
                    <a:pt x="150" y="92"/>
                    <a:pt x="150" y="93"/>
                  </a:cubicBezTo>
                  <a:cubicBezTo>
                    <a:pt x="150" y="93"/>
                    <a:pt x="150" y="93"/>
                    <a:pt x="150" y="93"/>
                  </a:cubicBezTo>
                  <a:cubicBezTo>
                    <a:pt x="148" y="91"/>
                    <a:pt x="146" y="87"/>
                    <a:pt x="143" y="86"/>
                  </a:cubicBezTo>
                  <a:cubicBezTo>
                    <a:pt x="143" y="86"/>
                    <a:pt x="143" y="86"/>
                    <a:pt x="143" y="86"/>
                  </a:cubicBezTo>
                  <a:moveTo>
                    <a:pt x="162" y="85"/>
                  </a:moveTo>
                  <a:cubicBezTo>
                    <a:pt x="164" y="86"/>
                    <a:pt x="167" y="87"/>
                    <a:pt x="165" y="89"/>
                  </a:cubicBezTo>
                  <a:cubicBezTo>
                    <a:pt x="166" y="88"/>
                    <a:pt x="165" y="86"/>
                    <a:pt x="162" y="85"/>
                  </a:cubicBezTo>
                  <a:moveTo>
                    <a:pt x="140" y="85"/>
                  </a:moveTo>
                  <a:cubicBezTo>
                    <a:pt x="140" y="85"/>
                    <a:pt x="140" y="85"/>
                    <a:pt x="140" y="85"/>
                  </a:cubicBezTo>
                  <a:cubicBezTo>
                    <a:pt x="140" y="85"/>
                    <a:pt x="140" y="85"/>
                    <a:pt x="140" y="85"/>
                  </a:cubicBezTo>
                  <a:cubicBezTo>
                    <a:pt x="140" y="85"/>
                    <a:pt x="140" y="85"/>
                    <a:pt x="140" y="85"/>
                  </a:cubicBezTo>
                  <a:moveTo>
                    <a:pt x="115" y="85"/>
                  </a:moveTo>
                  <a:cubicBezTo>
                    <a:pt x="115" y="85"/>
                    <a:pt x="115" y="85"/>
                    <a:pt x="115" y="85"/>
                  </a:cubicBezTo>
                  <a:cubicBezTo>
                    <a:pt x="114" y="87"/>
                    <a:pt x="114" y="89"/>
                    <a:pt x="112" y="90"/>
                  </a:cubicBezTo>
                  <a:cubicBezTo>
                    <a:pt x="112" y="90"/>
                    <a:pt x="112" y="90"/>
                    <a:pt x="112" y="90"/>
                  </a:cubicBezTo>
                  <a:cubicBezTo>
                    <a:pt x="115" y="89"/>
                    <a:pt x="114" y="87"/>
                    <a:pt x="115" y="85"/>
                  </a:cubicBezTo>
                  <a:moveTo>
                    <a:pt x="151" y="83"/>
                  </a:moveTo>
                  <a:cubicBezTo>
                    <a:pt x="151" y="83"/>
                    <a:pt x="151" y="83"/>
                    <a:pt x="151" y="83"/>
                  </a:cubicBezTo>
                  <a:cubicBezTo>
                    <a:pt x="154" y="84"/>
                    <a:pt x="158" y="84"/>
                    <a:pt x="162" y="85"/>
                  </a:cubicBezTo>
                  <a:cubicBezTo>
                    <a:pt x="160" y="84"/>
                    <a:pt x="157" y="84"/>
                    <a:pt x="154" y="84"/>
                  </a:cubicBezTo>
                  <a:cubicBezTo>
                    <a:pt x="153" y="84"/>
                    <a:pt x="151" y="83"/>
                    <a:pt x="151" y="83"/>
                  </a:cubicBezTo>
                  <a:moveTo>
                    <a:pt x="139" y="79"/>
                  </a:moveTo>
                  <a:cubicBezTo>
                    <a:pt x="139" y="79"/>
                    <a:pt x="139" y="79"/>
                    <a:pt x="139" y="79"/>
                  </a:cubicBezTo>
                  <a:cubicBezTo>
                    <a:pt x="139" y="79"/>
                    <a:pt x="139" y="79"/>
                    <a:pt x="139" y="79"/>
                  </a:cubicBezTo>
                  <a:cubicBezTo>
                    <a:pt x="139" y="79"/>
                    <a:pt x="139" y="79"/>
                    <a:pt x="139" y="79"/>
                  </a:cubicBezTo>
                  <a:moveTo>
                    <a:pt x="135" y="76"/>
                  </a:moveTo>
                  <a:cubicBezTo>
                    <a:pt x="130" y="76"/>
                    <a:pt x="125" y="79"/>
                    <a:pt x="120" y="81"/>
                  </a:cubicBezTo>
                  <a:cubicBezTo>
                    <a:pt x="120" y="81"/>
                    <a:pt x="119" y="81"/>
                    <a:pt x="119" y="81"/>
                  </a:cubicBezTo>
                  <a:cubicBezTo>
                    <a:pt x="124" y="80"/>
                    <a:pt x="131" y="76"/>
                    <a:pt x="135" y="76"/>
                  </a:cubicBezTo>
                  <a:moveTo>
                    <a:pt x="135" y="76"/>
                  </a:moveTo>
                  <a:cubicBezTo>
                    <a:pt x="135" y="76"/>
                    <a:pt x="135" y="76"/>
                    <a:pt x="135" y="76"/>
                  </a:cubicBezTo>
                  <a:cubicBezTo>
                    <a:pt x="135" y="76"/>
                    <a:pt x="135" y="76"/>
                    <a:pt x="135" y="76"/>
                  </a:cubicBezTo>
                  <a:cubicBezTo>
                    <a:pt x="135" y="76"/>
                    <a:pt x="135" y="76"/>
                    <a:pt x="135" y="76"/>
                  </a:cubicBezTo>
                  <a:moveTo>
                    <a:pt x="145" y="75"/>
                  </a:moveTo>
                  <a:cubicBezTo>
                    <a:pt x="145" y="75"/>
                    <a:pt x="145" y="75"/>
                    <a:pt x="145" y="75"/>
                  </a:cubicBezTo>
                  <a:cubicBezTo>
                    <a:pt x="147" y="76"/>
                    <a:pt x="149" y="77"/>
                    <a:pt x="149" y="79"/>
                  </a:cubicBezTo>
                  <a:cubicBezTo>
                    <a:pt x="149" y="78"/>
                    <a:pt x="148" y="76"/>
                    <a:pt x="145" y="75"/>
                  </a:cubicBezTo>
                  <a:cubicBezTo>
                    <a:pt x="145" y="75"/>
                    <a:pt x="145" y="75"/>
                    <a:pt x="145" y="75"/>
                  </a:cubicBezTo>
                  <a:moveTo>
                    <a:pt x="124" y="72"/>
                  </a:moveTo>
                  <a:cubicBezTo>
                    <a:pt x="123" y="72"/>
                    <a:pt x="122" y="72"/>
                    <a:pt x="121" y="73"/>
                  </a:cubicBezTo>
                  <a:cubicBezTo>
                    <a:pt x="121" y="73"/>
                    <a:pt x="120" y="73"/>
                    <a:pt x="120" y="73"/>
                  </a:cubicBezTo>
                  <a:cubicBezTo>
                    <a:pt x="120" y="73"/>
                    <a:pt x="120" y="73"/>
                    <a:pt x="120" y="73"/>
                  </a:cubicBezTo>
                  <a:cubicBezTo>
                    <a:pt x="120" y="73"/>
                    <a:pt x="120" y="73"/>
                    <a:pt x="120" y="73"/>
                  </a:cubicBezTo>
                  <a:cubicBezTo>
                    <a:pt x="121" y="73"/>
                    <a:pt x="123" y="72"/>
                    <a:pt x="124" y="72"/>
                  </a:cubicBezTo>
                  <a:moveTo>
                    <a:pt x="133" y="63"/>
                  </a:moveTo>
                  <a:cubicBezTo>
                    <a:pt x="135" y="65"/>
                    <a:pt x="137" y="67"/>
                    <a:pt x="137" y="69"/>
                  </a:cubicBezTo>
                  <a:cubicBezTo>
                    <a:pt x="136" y="67"/>
                    <a:pt x="135" y="65"/>
                    <a:pt x="133" y="63"/>
                  </a:cubicBezTo>
                  <a:moveTo>
                    <a:pt x="111" y="63"/>
                  </a:moveTo>
                  <a:cubicBezTo>
                    <a:pt x="111" y="63"/>
                    <a:pt x="111" y="63"/>
                    <a:pt x="111" y="63"/>
                  </a:cubicBezTo>
                  <a:cubicBezTo>
                    <a:pt x="111" y="65"/>
                    <a:pt x="111" y="68"/>
                    <a:pt x="113" y="69"/>
                  </a:cubicBezTo>
                  <a:cubicBezTo>
                    <a:pt x="111" y="67"/>
                    <a:pt x="111" y="65"/>
                    <a:pt x="111" y="63"/>
                  </a:cubicBezTo>
                  <a:moveTo>
                    <a:pt x="131" y="63"/>
                  </a:moveTo>
                  <a:cubicBezTo>
                    <a:pt x="130" y="63"/>
                    <a:pt x="130" y="64"/>
                    <a:pt x="129" y="65"/>
                  </a:cubicBezTo>
                  <a:cubicBezTo>
                    <a:pt x="129" y="65"/>
                    <a:pt x="129" y="65"/>
                    <a:pt x="129" y="64"/>
                  </a:cubicBezTo>
                  <a:cubicBezTo>
                    <a:pt x="130" y="64"/>
                    <a:pt x="130" y="63"/>
                    <a:pt x="131" y="63"/>
                  </a:cubicBezTo>
                  <a:moveTo>
                    <a:pt x="118" y="52"/>
                  </a:moveTo>
                  <a:cubicBezTo>
                    <a:pt x="118" y="56"/>
                    <a:pt x="115" y="57"/>
                    <a:pt x="113" y="58"/>
                  </a:cubicBezTo>
                  <a:cubicBezTo>
                    <a:pt x="116" y="57"/>
                    <a:pt x="118" y="55"/>
                    <a:pt x="118" y="52"/>
                  </a:cubicBezTo>
                  <a:moveTo>
                    <a:pt x="118" y="52"/>
                  </a:moveTo>
                  <a:cubicBezTo>
                    <a:pt x="118" y="52"/>
                    <a:pt x="118" y="52"/>
                    <a:pt x="118" y="52"/>
                  </a:cubicBezTo>
                  <a:cubicBezTo>
                    <a:pt x="118" y="52"/>
                    <a:pt x="118" y="52"/>
                    <a:pt x="118" y="52"/>
                  </a:cubicBezTo>
                  <a:moveTo>
                    <a:pt x="118" y="52"/>
                  </a:moveTo>
                  <a:cubicBezTo>
                    <a:pt x="118" y="52"/>
                    <a:pt x="118" y="52"/>
                    <a:pt x="118" y="52"/>
                  </a:cubicBezTo>
                  <a:cubicBezTo>
                    <a:pt x="118" y="52"/>
                    <a:pt x="118" y="52"/>
                    <a:pt x="118" y="52"/>
                  </a:cubicBezTo>
                  <a:cubicBezTo>
                    <a:pt x="118" y="52"/>
                    <a:pt x="118" y="52"/>
                    <a:pt x="118" y="52"/>
                  </a:cubicBezTo>
                  <a:moveTo>
                    <a:pt x="118" y="52"/>
                  </a:moveTo>
                  <a:cubicBezTo>
                    <a:pt x="118" y="52"/>
                    <a:pt x="118" y="52"/>
                    <a:pt x="118" y="52"/>
                  </a:cubicBezTo>
                  <a:cubicBezTo>
                    <a:pt x="118" y="52"/>
                    <a:pt x="118" y="52"/>
                    <a:pt x="118" y="52"/>
                  </a:cubicBezTo>
                  <a:moveTo>
                    <a:pt x="16" y="40"/>
                  </a:moveTo>
                  <a:cubicBezTo>
                    <a:pt x="16" y="41"/>
                    <a:pt x="14" y="41"/>
                    <a:pt x="8" y="42"/>
                  </a:cubicBezTo>
                  <a:cubicBezTo>
                    <a:pt x="5" y="42"/>
                    <a:pt x="2" y="42"/>
                    <a:pt x="0" y="43"/>
                  </a:cubicBezTo>
                  <a:cubicBezTo>
                    <a:pt x="0" y="43"/>
                    <a:pt x="0" y="44"/>
                    <a:pt x="0" y="44"/>
                  </a:cubicBezTo>
                  <a:cubicBezTo>
                    <a:pt x="3" y="42"/>
                    <a:pt x="7" y="42"/>
                    <a:pt x="11" y="41"/>
                  </a:cubicBezTo>
                  <a:cubicBezTo>
                    <a:pt x="12" y="41"/>
                    <a:pt x="15" y="41"/>
                    <a:pt x="16" y="40"/>
                  </a:cubicBezTo>
                  <a:moveTo>
                    <a:pt x="21" y="39"/>
                  </a:moveTo>
                  <a:cubicBezTo>
                    <a:pt x="22" y="40"/>
                    <a:pt x="24" y="40"/>
                    <a:pt x="26" y="40"/>
                  </a:cubicBezTo>
                  <a:cubicBezTo>
                    <a:pt x="27" y="40"/>
                    <a:pt x="27" y="40"/>
                    <a:pt x="27" y="40"/>
                  </a:cubicBezTo>
                  <a:cubicBezTo>
                    <a:pt x="27" y="40"/>
                    <a:pt x="27" y="40"/>
                    <a:pt x="27" y="40"/>
                  </a:cubicBezTo>
                  <a:cubicBezTo>
                    <a:pt x="27" y="40"/>
                    <a:pt x="27" y="40"/>
                    <a:pt x="26" y="40"/>
                  </a:cubicBezTo>
                  <a:cubicBezTo>
                    <a:pt x="24" y="40"/>
                    <a:pt x="22" y="40"/>
                    <a:pt x="21" y="39"/>
                  </a:cubicBezTo>
                  <a:moveTo>
                    <a:pt x="102" y="36"/>
                  </a:moveTo>
                  <a:cubicBezTo>
                    <a:pt x="102" y="36"/>
                    <a:pt x="101" y="36"/>
                    <a:pt x="101" y="36"/>
                  </a:cubicBezTo>
                  <a:cubicBezTo>
                    <a:pt x="101" y="36"/>
                    <a:pt x="101" y="36"/>
                    <a:pt x="101" y="36"/>
                  </a:cubicBezTo>
                  <a:cubicBezTo>
                    <a:pt x="101" y="36"/>
                    <a:pt x="101" y="36"/>
                    <a:pt x="102" y="36"/>
                  </a:cubicBezTo>
                  <a:cubicBezTo>
                    <a:pt x="102" y="36"/>
                    <a:pt x="103" y="36"/>
                    <a:pt x="104" y="36"/>
                  </a:cubicBezTo>
                  <a:cubicBezTo>
                    <a:pt x="105" y="36"/>
                    <a:pt x="107" y="37"/>
                    <a:pt x="108" y="37"/>
                  </a:cubicBezTo>
                  <a:cubicBezTo>
                    <a:pt x="106" y="37"/>
                    <a:pt x="104" y="36"/>
                    <a:pt x="102" y="36"/>
                  </a:cubicBezTo>
                  <a:moveTo>
                    <a:pt x="28" y="36"/>
                  </a:moveTo>
                  <a:cubicBezTo>
                    <a:pt x="31" y="37"/>
                    <a:pt x="33" y="38"/>
                    <a:pt x="29" y="40"/>
                  </a:cubicBezTo>
                  <a:cubicBezTo>
                    <a:pt x="29" y="40"/>
                    <a:pt x="29" y="40"/>
                    <a:pt x="28" y="40"/>
                  </a:cubicBezTo>
                  <a:cubicBezTo>
                    <a:pt x="30" y="40"/>
                    <a:pt x="32" y="39"/>
                    <a:pt x="31" y="38"/>
                  </a:cubicBezTo>
                  <a:cubicBezTo>
                    <a:pt x="31" y="37"/>
                    <a:pt x="29" y="36"/>
                    <a:pt x="28" y="36"/>
                  </a:cubicBezTo>
                  <a:moveTo>
                    <a:pt x="14" y="33"/>
                  </a:moveTo>
                  <a:cubicBezTo>
                    <a:pt x="14" y="33"/>
                    <a:pt x="14" y="34"/>
                    <a:pt x="14" y="35"/>
                  </a:cubicBezTo>
                  <a:cubicBezTo>
                    <a:pt x="14" y="38"/>
                    <a:pt x="17" y="39"/>
                    <a:pt x="16" y="40"/>
                  </a:cubicBezTo>
                  <a:cubicBezTo>
                    <a:pt x="17" y="39"/>
                    <a:pt x="15" y="38"/>
                    <a:pt x="15" y="38"/>
                  </a:cubicBezTo>
                  <a:cubicBezTo>
                    <a:pt x="14" y="37"/>
                    <a:pt x="13" y="33"/>
                    <a:pt x="14" y="33"/>
                  </a:cubicBezTo>
                  <a:cubicBezTo>
                    <a:pt x="14" y="33"/>
                    <a:pt x="15" y="34"/>
                    <a:pt x="15" y="34"/>
                  </a:cubicBezTo>
                  <a:cubicBezTo>
                    <a:pt x="15" y="34"/>
                    <a:pt x="14" y="33"/>
                    <a:pt x="14" y="33"/>
                  </a:cubicBezTo>
                  <a:moveTo>
                    <a:pt x="114" y="33"/>
                  </a:moveTo>
                  <a:cubicBezTo>
                    <a:pt x="115" y="33"/>
                    <a:pt x="118" y="35"/>
                    <a:pt x="120" y="38"/>
                  </a:cubicBezTo>
                  <a:cubicBezTo>
                    <a:pt x="118" y="36"/>
                    <a:pt x="116" y="34"/>
                    <a:pt x="114" y="33"/>
                  </a:cubicBezTo>
                  <a:moveTo>
                    <a:pt x="107" y="30"/>
                  </a:moveTo>
                  <a:cubicBezTo>
                    <a:pt x="109" y="32"/>
                    <a:pt x="112" y="32"/>
                    <a:pt x="114" y="33"/>
                  </a:cubicBezTo>
                  <a:cubicBezTo>
                    <a:pt x="113" y="32"/>
                    <a:pt x="111" y="32"/>
                    <a:pt x="110" y="32"/>
                  </a:cubicBezTo>
                  <a:cubicBezTo>
                    <a:pt x="109" y="31"/>
                    <a:pt x="108" y="31"/>
                    <a:pt x="107" y="30"/>
                  </a:cubicBezTo>
                  <a:moveTo>
                    <a:pt x="22" y="29"/>
                  </a:moveTo>
                  <a:cubicBezTo>
                    <a:pt x="22" y="29"/>
                    <a:pt x="22" y="29"/>
                    <a:pt x="22" y="29"/>
                  </a:cubicBezTo>
                  <a:cubicBezTo>
                    <a:pt x="21" y="30"/>
                    <a:pt x="22" y="31"/>
                    <a:pt x="22" y="32"/>
                  </a:cubicBezTo>
                  <a:cubicBezTo>
                    <a:pt x="22" y="31"/>
                    <a:pt x="21" y="30"/>
                    <a:pt x="22" y="29"/>
                  </a:cubicBezTo>
                  <a:cubicBezTo>
                    <a:pt x="22" y="29"/>
                    <a:pt x="22" y="29"/>
                    <a:pt x="22" y="29"/>
                  </a:cubicBezTo>
                  <a:moveTo>
                    <a:pt x="28" y="26"/>
                  </a:moveTo>
                  <a:cubicBezTo>
                    <a:pt x="31" y="26"/>
                    <a:pt x="34" y="28"/>
                    <a:pt x="35" y="30"/>
                  </a:cubicBezTo>
                  <a:cubicBezTo>
                    <a:pt x="37" y="31"/>
                    <a:pt x="38" y="35"/>
                    <a:pt x="40" y="35"/>
                  </a:cubicBezTo>
                  <a:cubicBezTo>
                    <a:pt x="40" y="35"/>
                    <a:pt x="40" y="35"/>
                    <a:pt x="40" y="35"/>
                  </a:cubicBezTo>
                  <a:cubicBezTo>
                    <a:pt x="41" y="35"/>
                    <a:pt x="42" y="34"/>
                    <a:pt x="42" y="34"/>
                  </a:cubicBezTo>
                  <a:cubicBezTo>
                    <a:pt x="42" y="35"/>
                    <a:pt x="41" y="35"/>
                    <a:pt x="40" y="35"/>
                  </a:cubicBezTo>
                  <a:cubicBezTo>
                    <a:pt x="39" y="35"/>
                    <a:pt x="39" y="34"/>
                    <a:pt x="38" y="33"/>
                  </a:cubicBezTo>
                  <a:cubicBezTo>
                    <a:pt x="35" y="29"/>
                    <a:pt x="31" y="26"/>
                    <a:pt x="28" y="26"/>
                  </a:cubicBezTo>
                  <a:moveTo>
                    <a:pt x="103" y="22"/>
                  </a:moveTo>
                  <a:cubicBezTo>
                    <a:pt x="104" y="22"/>
                    <a:pt x="104" y="23"/>
                    <a:pt x="105" y="24"/>
                  </a:cubicBezTo>
                  <a:cubicBezTo>
                    <a:pt x="106" y="26"/>
                    <a:pt x="106" y="28"/>
                    <a:pt x="107" y="30"/>
                  </a:cubicBezTo>
                  <a:cubicBezTo>
                    <a:pt x="105" y="28"/>
                    <a:pt x="106" y="25"/>
                    <a:pt x="103" y="22"/>
                  </a:cubicBezTo>
                  <a:moveTo>
                    <a:pt x="10" y="22"/>
                  </a:moveTo>
                  <a:cubicBezTo>
                    <a:pt x="10" y="22"/>
                    <a:pt x="10" y="22"/>
                    <a:pt x="10" y="22"/>
                  </a:cubicBezTo>
                  <a:cubicBezTo>
                    <a:pt x="10" y="22"/>
                    <a:pt x="10" y="22"/>
                    <a:pt x="10" y="22"/>
                  </a:cubicBezTo>
                  <a:cubicBezTo>
                    <a:pt x="10" y="22"/>
                    <a:pt x="10" y="22"/>
                    <a:pt x="10" y="22"/>
                  </a:cubicBezTo>
                  <a:cubicBezTo>
                    <a:pt x="10" y="22"/>
                    <a:pt x="10" y="22"/>
                    <a:pt x="10" y="22"/>
                  </a:cubicBezTo>
                  <a:moveTo>
                    <a:pt x="9" y="15"/>
                  </a:moveTo>
                  <a:cubicBezTo>
                    <a:pt x="9" y="15"/>
                    <a:pt x="9" y="15"/>
                    <a:pt x="9" y="15"/>
                  </a:cubicBezTo>
                  <a:cubicBezTo>
                    <a:pt x="9" y="16"/>
                    <a:pt x="9" y="16"/>
                    <a:pt x="9" y="16"/>
                  </a:cubicBezTo>
                  <a:cubicBezTo>
                    <a:pt x="10" y="18"/>
                    <a:pt x="10" y="19"/>
                    <a:pt x="10" y="19"/>
                  </a:cubicBezTo>
                  <a:cubicBezTo>
                    <a:pt x="10" y="18"/>
                    <a:pt x="10" y="17"/>
                    <a:pt x="9" y="15"/>
                  </a:cubicBezTo>
                  <a:moveTo>
                    <a:pt x="90" y="14"/>
                  </a:moveTo>
                  <a:cubicBezTo>
                    <a:pt x="90" y="14"/>
                    <a:pt x="90" y="14"/>
                    <a:pt x="91" y="14"/>
                  </a:cubicBezTo>
                  <a:cubicBezTo>
                    <a:pt x="91" y="15"/>
                    <a:pt x="92" y="15"/>
                    <a:pt x="92" y="15"/>
                  </a:cubicBezTo>
                  <a:cubicBezTo>
                    <a:pt x="92" y="15"/>
                    <a:pt x="91" y="15"/>
                    <a:pt x="90" y="14"/>
                  </a:cubicBezTo>
                  <a:moveTo>
                    <a:pt x="63" y="13"/>
                  </a:moveTo>
                  <a:cubicBezTo>
                    <a:pt x="60" y="14"/>
                    <a:pt x="58" y="15"/>
                    <a:pt x="56" y="15"/>
                  </a:cubicBezTo>
                  <a:cubicBezTo>
                    <a:pt x="56" y="15"/>
                    <a:pt x="55" y="15"/>
                    <a:pt x="55" y="14"/>
                  </a:cubicBezTo>
                  <a:cubicBezTo>
                    <a:pt x="55" y="15"/>
                    <a:pt x="56" y="15"/>
                    <a:pt x="57" y="15"/>
                  </a:cubicBezTo>
                  <a:cubicBezTo>
                    <a:pt x="59" y="15"/>
                    <a:pt x="61" y="13"/>
                    <a:pt x="63" y="13"/>
                  </a:cubicBezTo>
                  <a:moveTo>
                    <a:pt x="83" y="11"/>
                  </a:moveTo>
                  <a:cubicBezTo>
                    <a:pt x="84" y="12"/>
                    <a:pt x="86" y="13"/>
                    <a:pt x="88" y="14"/>
                  </a:cubicBezTo>
                  <a:cubicBezTo>
                    <a:pt x="87" y="13"/>
                    <a:pt x="86" y="13"/>
                    <a:pt x="84" y="12"/>
                  </a:cubicBezTo>
                  <a:cubicBezTo>
                    <a:pt x="84" y="11"/>
                    <a:pt x="83" y="11"/>
                    <a:pt x="83" y="11"/>
                  </a:cubicBezTo>
                  <a:moveTo>
                    <a:pt x="13" y="10"/>
                  </a:moveTo>
                  <a:cubicBezTo>
                    <a:pt x="13" y="10"/>
                    <a:pt x="13" y="10"/>
                    <a:pt x="13" y="10"/>
                  </a:cubicBezTo>
                  <a:cubicBezTo>
                    <a:pt x="14" y="10"/>
                    <a:pt x="15" y="10"/>
                    <a:pt x="16" y="10"/>
                  </a:cubicBezTo>
                  <a:cubicBezTo>
                    <a:pt x="15" y="10"/>
                    <a:pt x="14" y="10"/>
                    <a:pt x="13" y="10"/>
                  </a:cubicBezTo>
                  <a:moveTo>
                    <a:pt x="27" y="10"/>
                  </a:moveTo>
                  <a:cubicBezTo>
                    <a:pt x="25" y="10"/>
                    <a:pt x="24" y="12"/>
                    <a:pt x="23" y="13"/>
                  </a:cubicBezTo>
                  <a:cubicBezTo>
                    <a:pt x="21" y="14"/>
                    <a:pt x="19" y="16"/>
                    <a:pt x="17" y="17"/>
                  </a:cubicBezTo>
                  <a:cubicBezTo>
                    <a:pt x="23" y="14"/>
                    <a:pt x="25" y="11"/>
                    <a:pt x="27" y="10"/>
                  </a:cubicBezTo>
                  <a:moveTo>
                    <a:pt x="28" y="10"/>
                  </a:moveTo>
                  <a:cubicBezTo>
                    <a:pt x="28" y="10"/>
                    <a:pt x="27" y="10"/>
                    <a:pt x="27" y="10"/>
                  </a:cubicBezTo>
                  <a:cubicBezTo>
                    <a:pt x="27" y="10"/>
                    <a:pt x="28" y="10"/>
                    <a:pt x="28" y="10"/>
                  </a:cubicBezTo>
                  <a:cubicBezTo>
                    <a:pt x="29" y="10"/>
                    <a:pt x="32" y="11"/>
                    <a:pt x="36" y="16"/>
                  </a:cubicBezTo>
                  <a:cubicBezTo>
                    <a:pt x="41" y="22"/>
                    <a:pt x="43" y="28"/>
                    <a:pt x="42" y="32"/>
                  </a:cubicBezTo>
                  <a:cubicBezTo>
                    <a:pt x="43" y="24"/>
                    <a:pt x="37" y="17"/>
                    <a:pt x="32" y="13"/>
                  </a:cubicBezTo>
                  <a:cubicBezTo>
                    <a:pt x="31" y="11"/>
                    <a:pt x="29" y="10"/>
                    <a:pt x="28" y="10"/>
                  </a:cubicBezTo>
                  <a:moveTo>
                    <a:pt x="39" y="9"/>
                  </a:moveTo>
                  <a:cubicBezTo>
                    <a:pt x="39" y="9"/>
                    <a:pt x="39" y="9"/>
                    <a:pt x="39" y="9"/>
                  </a:cubicBezTo>
                  <a:cubicBezTo>
                    <a:pt x="38" y="9"/>
                    <a:pt x="38" y="9"/>
                    <a:pt x="37" y="9"/>
                  </a:cubicBezTo>
                  <a:cubicBezTo>
                    <a:pt x="37" y="9"/>
                    <a:pt x="37" y="9"/>
                    <a:pt x="37" y="9"/>
                  </a:cubicBezTo>
                  <a:cubicBezTo>
                    <a:pt x="37" y="9"/>
                    <a:pt x="37" y="9"/>
                    <a:pt x="38" y="9"/>
                  </a:cubicBezTo>
                  <a:cubicBezTo>
                    <a:pt x="38" y="9"/>
                    <a:pt x="39" y="9"/>
                    <a:pt x="39" y="9"/>
                  </a:cubicBezTo>
                  <a:moveTo>
                    <a:pt x="71" y="9"/>
                  </a:moveTo>
                  <a:cubicBezTo>
                    <a:pt x="70" y="9"/>
                    <a:pt x="70" y="9"/>
                    <a:pt x="69" y="10"/>
                  </a:cubicBezTo>
                  <a:cubicBezTo>
                    <a:pt x="68" y="10"/>
                    <a:pt x="68" y="10"/>
                    <a:pt x="67" y="11"/>
                  </a:cubicBezTo>
                  <a:cubicBezTo>
                    <a:pt x="69" y="10"/>
                    <a:pt x="70" y="9"/>
                    <a:pt x="71" y="9"/>
                  </a:cubicBezTo>
                  <a:moveTo>
                    <a:pt x="81" y="7"/>
                  </a:moveTo>
                  <a:cubicBezTo>
                    <a:pt x="81" y="7"/>
                    <a:pt x="81" y="7"/>
                    <a:pt x="81" y="7"/>
                  </a:cubicBezTo>
                  <a:cubicBezTo>
                    <a:pt x="81" y="7"/>
                    <a:pt x="81" y="7"/>
                    <a:pt x="81" y="7"/>
                  </a:cubicBezTo>
                  <a:cubicBezTo>
                    <a:pt x="81" y="7"/>
                    <a:pt x="81" y="7"/>
                    <a:pt x="81" y="7"/>
                  </a:cubicBezTo>
                  <a:cubicBezTo>
                    <a:pt x="82" y="7"/>
                    <a:pt x="83" y="8"/>
                    <a:pt x="84" y="8"/>
                  </a:cubicBezTo>
                  <a:cubicBezTo>
                    <a:pt x="83" y="8"/>
                    <a:pt x="82" y="7"/>
                    <a:pt x="81" y="7"/>
                  </a:cubicBezTo>
                  <a:cubicBezTo>
                    <a:pt x="81" y="7"/>
                    <a:pt x="81" y="7"/>
                    <a:pt x="81" y="7"/>
                  </a:cubicBezTo>
                  <a:cubicBezTo>
                    <a:pt x="81" y="7"/>
                    <a:pt x="81" y="7"/>
                    <a:pt x="81" y="7"/>
                  </a:cubicBezTo>
                  <a:cubicBezTo>
                    <a:pt x="81" y="7"/>
                    <a:pt x="81" y="7"/>
                    <a:pt x="81" y="7"/>
                  </a:cubicBezTo>
                  <a:cubicBezTo>
                    <a:pt x="81" y="7"/>
                    <a:pt x="81" y="7"/>
                    <a:pt x="81" y="7"/>
                  </a:cubicBezTo>
                  <a:moveTo>
                    <a:pt x="22" y="7"/>
                  </a:moveTo>
                  <a:cubicBezTo>
                    <a:pt x="23" y="7"/>
                    <a:pt x="23" y="8"/>
                    <a:pt x="22" y="10"/>
                  </a:cubicBezTo>
                  <a:cubicBezTo>
                    <a:pt x="23" y="9"/>
                    <a:pt x="23" y="8"/>
                    <a:pt x="22" y="7"/>
                  </a:cubicBezTo>
                  <a:moveTo>
                    <a:pt x="53" y="5"/>
                  </a:moveTo>
                  <a:cubicBezTo>
                    <a:pt x="53" y="8"/>
                    <a:pt x="52" y="12"/>
                    <a:pt x="55" y="14"/>
                  </a:cubicBezTo>
                  <a:cubicBezTo>
                    <a:pt x="53" y="13"/>
                    <a:pt x="54" y="8"/>
                    <a:pt x="53" y="5"/>
                  </a:cubicBezTo>
                  <a:moveTo>
                    <a:pt x="29" y="4"/>
                  </a:moveTo>
                  <a:cubicBezTo>
                    <a:pt x="31" y="6"/>
                    <a:pt x="33" y="8"/>
                    <a:pt x="36" y="9"/>
                  </a:cubicBezTo>
                  <a:cubicBezTo>
                    <a:pt x="33" y="8"/>
                    <a:pt x="30" y="5"/>
                    <a:pt x="29" y="4"/>
                  </a:cubicBezTo>
                  <a:moveTo>
                    <a:pt x="40" y="4"/>
                  </a:moveTo>
                  <a:cubicBezTo>
                    <a:pt x="40" y="4"/>
                    <a:pt x="40" y="4"/>
                    <a:pt x="40" y="4"/>
                  </a:cubicBezTo>
                  <a:cubicBezTo>
                    <a:pt x="40" y="4"/>
                    <a:pt x="40" y="4"/>
                    <a:pt x="40" y="4"/>
                  </a:cubicBezTo>
                  <a:cubicBezTo>
                    <a:pt x="40" y="4"/>
                    <a:pt x="40" y="4"/>
                    <a:pt x="40" y="4"/>
                  </a:cubicBezTo>
                  <a:moveTo>
                    <a:pt x="52" y="1"/>
                  </a:moveTo>
                  <a:cubicBezTo>
                    <a:pt x="52" y="1"/>
                    <a:pt x="52" y="1"/>
                    <a:pt x="52" y="1"/>
                  </a:cubicBezTo>
                  <a:cubicBezTo>
                    <a:pt x="52" y="1"/>
                    <a:pt x="52" y="1"/>
                    <a:pt x="53" y="1"/>
                  </a:cubicBezTo>
                  <a:cubicBezTo>
                    <a:pt x="52" y="1"/>
                    <a:pt x="52" y="1"/>
                    <a:pt x="52" y="1"/>
                  </a:cubicBezTo>
                  <a:moveTo>
                    <a:pt x="43" y="1"/>
                  </a:moveTo>
                  <a:cubicBezTo>
                    <a:pt x="43" y="1"/>
                    <a:pt x="43" y="1"/>
                    <a:pt x="43" y="1"/>
                  </a:cubicBezTo>
                  <a:cubicBezTo>
                    <a:pt x="43" y="1"/>
                    <a:pt x="42" y="1"/>
                    <a:pt x="42" y="1"/>
                  </a:cubicBezTo>
                  <a:cubicBezTo>
                    <a:pt x="42" y="1"/>
                    <a:pt x="42" y="1"/>
                    <a:pt x="43" y="1"/>
                  </a:cubicBezTo>
                  <a:cubicBezTo>
                    <a:pt x="43" y="1"/>
                    <a:pt x="43" y="1"/>
                    <a:pt x="43" y="1"/>
                  </a:cubicBezTo>
                  <a:cubicBezTo>
                    <a:pt x="43" y="1"/>
                    <a:pt x="43" y="1"/>
                    <a:pt x="43" y="1"/>
                  </a:cubicBezTo>
                  <a:moveTo>
                    <a:pt x="39" y="0"/>
                  </a:moveTo>
                  <a:cubicBezTo>
                    <a:pt x="39" y="1"/>
                    <a:pt x="39" y="1"/>
                    <a:pt x="39" y="1"/>
                  </a:cubicBezTo>
                  <a:cubicBezTo>
                    <a:pt x="39" y="1"/>
                    <a:pt x="39" y="1"/>
                    <a:pt x="39" y="1"/>
                  </a:cubicBezTo>
                  <a:cubicBezTo>
                    <a:pt x="39" y="1"/>
                    <a:pt x="39" y="1"/>
                    <a:pt x="39" y="0"/>
                  </a:cubicBezTo>
                </a:path>
              </a:pathLst>
            </a:custGeom>
            <a:solidFill>
              <a:srgbClr val="AC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0" name="Freeform 216">
              <a:extLst>
                <a:ext uri="{FF2B5EF4-FFF2-40B4-BE49-F238E27FC236}">
                  <a16:creationId xmlns:a16="http://schemas.microsoft.com/office/drawing/2014/main" id="{E4AAC8E5-BC44-412C-83F8-F3458FEC9F1E}"/>
                </a:ext>
              </a:extLst>
            </p:cNvPr>
            <p:cNvSpPr>
              <a:spLocks/>
            </p:cNvSpPr>
            <p:nvPr/>
          </p:nvSpPr>
          <p:spPr bwMode="auto">
            <a:xfrm>
              <a:off x="4953750" y="8760839"/>
              <a:ext cx="1319365" cy="1514650"/>
            </a:xfrm>
            <a:custGeom>
              <a:avLst/>
              <a:gdLst>
                <a:gd name="T0" fmla="*/ 50 w 174"/>
                <a:gd name="T1" fmla="*/ 1 h 200"/>
                <a:gd name="T2" fmla="*/ 47 w 174"/>
                <a:gd name="T3" fmla="*/ 0 h 200"/>
                <a:gd name="T4" fmla="*/ 47 w 174"/>
                <a:gd name="T5" fmla="*/ 4 h 200"/>
                <a:gd name="T6" fmla="*/ 45 w 174"/>
                <a:gd name="T7" fmla="*/ 9 h 200"/>
                <a:gd name="T8" fmla="*/ 36 w 174"/>
                <a:gd name="T9" fmla="*/ 3 h 200"/>
                <a:gd name="T10" fmla="*/ 29 w 174"/>
                <a:gd name="T11" fmla="*/ 10 h 200"/>
                <a:gd name="T12" fmla="*/ 20 w 174"/>
                <a:gd name="T13" fmla="*/ 10 h 200"/>
                <a:gd name="T14" fmla="*/ 17 w 174"/>
                <a:gd name="T15" fmla="*/ 22 h 200"/>
                <a:gd name="T16" fmla="*/ 30 w 174"/>
                <a:gd name="T17" fmla="*/ 13 h 200"/>
                <a:gd name="T18" fmla="*/ 39 w 174"/>
                <a:gd name="T19" fmla="*/ 13 h 200"/>
                <a:gd name="T20" fmla="*/ 47 w 174"/>
                <a:gd name="T21" fmla="*/ 35 h 200"/>
                <a:gd name="T22" fmla="*/ 29 w 174"/>
                <a:gd name="T23" fmla="*/ 29 h 200"/>
                <a:gd name="T24" fmla="*/ 38 w 174"/>
                <a:gd name="T25" fmla="*/ 38 h 200"/>
                <a:gd name="T26" fmla="*/ 33 w 174"/>
                <a:gd name="T27" fmla="*/ 40 h 200"/>
                <a:gd name="T28" fmla="*/ 21 w 174"/>
                <a:gd name="T29" fmla="*/ 33 h 200"/>
                <a:gd name="T30" fmla="*/ 18 w 174"/>
                <a:gd name="T31" fmla="*/ 41 h 200"/>
                <a:gd name="T32" fmla="*/ 13 w 174"/>
                <a:gd name="T33" fmla="*/ 123 h 200"/>
                <a:gd name="T34" fmla="*/ 26 w 174"/>
                <a:gd name="T35" fmla="*/ 137 h 200"/>
                <a:gd name="T36" fmla="*/ 84 w 174"/>
                <a:gd name="T37" fmla="*/ 200 h 200"/>
                <a:gd name="T38" fmla="*/ 148 w 174"/>
                <a:gd name="T39" fmla="*/ 180 h 200"/>
                <a:gd name="T40" fmla="*/ 143 w 174"/>
                <a:gd name="T41" fmla="*/ 176 h 200"/>
                <a:gd name="T42" fmla="*/ 151 w 174"/>
                <a:gd name="T43" fmla="*/ 163 h 200"/>
                <a:gd name="T44" fmla="*/ 147 w 174"/>
                <a:gd name="T45" fmla="*/ 161 h 200"/>
                <a:gd name="T46" fmla="*/ 144 w 174"/>
                <a:gd name="T47" fmla="*/ 162 h 200"/>
                <a:gd name="T48" fmla="*/ 132 w 174"/>
                <a:gd name="T49" fmla="*/ 155 h 200"/>
                <a:gd name="T50" fmla="*/ 115 w 174"/>
                <a:gd name="T51" fmla="*/ 154 h 200"/>
                <a:gd name="T52" fmla="*/ 110 w 174"/>
                <a:gd name="T53" fmla="*/ 141 h 200"/>
                <a:gd name="T54" fmla="*/ 100 w 174"/>
                <a:gd name="T55" fmla="*/ 124 h 200"/>
                <a:gd name="T56" fmla="*/ 110 w 174"/>
                <a:gd name="T57" fmla="*/ 103 h 200"/>
                <a:gd name="T58" fmla="*/ 111 w 174"/>
                <a:gd name="T59" fmla="*/ 93 h 200"/>
                <a:gd name="T60" fmla="*/ 119 w 174"/>
                <a:gd name="T61" fmla="*/ 90 h 200"/>
                <a:gd name="T62" fmla="*/ 126 w 174"/>
                <a:gd name="T63" fmla="*/ 81 h 200"/>
                <a:gd name="T64" fmla="*/ 142 w 174"/>
                <a:gd name="T65" fmla="*/ 76 h 200"/>
                <a:gd name="T66" fmla="*/ 146 w 174"/>
                <a:gd name="T67" fmla="*/ 79 h 200"/>
                <a:gd name="T68" fmla="*/ 147 w 174"/>
                <a:gd name="T69" fmla="*/ 85 h 200"/>
                <a:gd name="T70" fmla="*/ 150 w 174"/>
                <a:gd name="T71" fmla="*/ 86 h 200"/>
                <a:gd name="T72" fmla="*/ 161 w 174"/>
                <a:gd name="T73" fmla="*/ 97 h 200"/>
                <a:gd name="T74" fmla="*/ 164 w 174"/>
                <a:gd name="T75" fmla="*/ 94 h 200"/>
                <a:gd name="T76" fmla="*/ 172 w 174"/>
                <a:gd name="T77" fmla="*/ 90 h 200"/>
                <a:gd name="T78" fmla="*/ 172 w 174"/>
                <a:gd name="T79" fmla="*/ 89 h 200"/>
                <a:gd name="T80" fmla="*/ 158 w 174"/>
                <a:gd name="T81" fmla="*/ 83 h 200"/>
                <a:gd name="T82" fmla="*/ 152 w 174"/>
                <a:gd name="T83" fmla="*/ 75 h 200"/>
                <a:gd name="T84" fmla="*/ 138 w 174"/>
                <a:gd name="T85" fmla="*/ 63 h 200"/>
                <a:gd name="T86" fmla="*/ 131 w 174"/>
                <a:gd name="T87" fmla="*/ 72 h 200"/>
                <a:gd name="T88" fmla="*/ 118 w 174"/>
                <a:gd name="T89" fmla="*/ 63 h 200"/>
                <a:gd name="T90" fmla="*/ 125 w 174"/>
                <a:gd name="T91" fmla="*/ 52 h 200"/>
                <a:gd name="T92" fmla="*/ 125 w 174"/>
                <a:gd name="T93" fmla="*/ 52 h 200"/>
                <a:gd name="T94" fmla="*/ 120 w 174"/>
                <a:gd name="T95" fmla="*/ 45 h 200"/>
                <a:gd name="T96" fmla="*/ 115 w 174"/>
                <a:gd name="T97" fmla="*/ 37 h 200"/>
                <a:gd name="T98" fmla="*/ 121 w 174"/>
                <a:gd name="T99" fmla="*/ 33 h 200"/>
                <a:gd name="T100" fmla="*/ 112 w 174"/>
                <a:gd name="T101" fmla="*/ 24 h 200"/>
                <a:gd name="T102" fmla="*/ 98 w 174"/>
                <a:gd name="T103" fmla="*/ 14 h 200"/>
                <a:gd name="T104" fmla="*/ 88 w 174"/>
                <a:gd name="T105" fmla="*/ 7 h 200"/>
                <a:gd name="T106" fmla="*/ 87 w 174"/>
                <a:gd name="T107" fmla="*/ 7 h 200"/>
                <a:gd name="T108" fmla="*/ 74 w 174"/>
                <a:gd name="T109" fmla="*/ 11 h 200"/>
                <a:gd name="T110" fmla="*/ 62 w 174"/>
                <a:gd name="T111" fmla="*/ 14 h 200"/>
                <a:gd name="T112" fmla="*/ 59 w 174"/>
                <a:gd name="T113" fmla="*/ 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 h="200">
                  <a:moveTo>
                    <a:pt x="56" y="0"/>
                  </a:moveTo>
                  <a:cubicBezTo>
                    <a:pt x="55" y="0"/>
                    <a:pt x="54" y="0"/>
                    <a:pt x="53" y="0"/>
                  </a:cubicBezTo>
                  <a:cubicBezTo>
                    <a:pt x="52" y="1"/>
                    <a:pt x="51" y="1"/>
                    <a:pt x="50" y="1"/>
                  </a:cubicBezTo>
                  <a:cubicBezTo>
                    <a:pt x="50" y="1"/>
                    <a:pt x="50" y="1"/>
                    <a:pt x="50" y="1"/>
                  </a:cubicBezTo>
                  <a:cubicBezTo>
                    <a:pt x="50" y="1"/>
                    <a:pt x="50" y="1"/>
                    <a:pt x="50" y="1"/>
                  </a:cubicBezTo>
                  <a:cubicBezTo>
                    <a:pt x="49" y="1"/>
                    <a:pt x="49" y="1"/>
                    <a:pt x="49" y="1"/>
                  </a:cubicBezTo>
                  <a:cubicBezTo>
                    <a:pt x="49" y="1"/>
                    <a:pt x="48" y="1"/>
                    <a:pt x="48" y="1"/>
                  </a:cubicBezTo>
                  <a:cubicBezTo>
                    <a:pt x="47" y="0"/>
                    <a:pt x="47" y="0"/>
                    <a:pt x="47" y="0"/>
                  </a:cubicBezTo>
                  <a:cubicBezTo>
                    <a:pt x="46" y="0"/>
                    <a:pt x="46" y="0"/>
                    <a:pt x="46" y="0"/>
                  </a:cubicBezTo>
                  <a:cubicBezTo>
                    <a:pt x="46" y="1"/>
                    <a:pt x="46" y="1"/>
                    <a:pt x="46" y="1"/>
                  </a:cubicBezTo>
                  <a:cubicBezTo>
                    <a:pt x="46" y="1"/>
                    <a:pt x="46" y="1"/>
                    <a:pt x="46" y="1"/>
                  </a:cubicBezTo>
                  <a:cubicBezTo>
                    <a:pt x="46" y="1"/>
                    <a:pt x="46" y="2"/>
                    <a:pt x="47" y="4"/>
                  </a:cubicBezTo>
                  <a:cubicBezTo>
                    <a:pt x="47" y="4"/>
                    <a:pt x="47" y="4"/>
                    <a:pt x="47" y="4"/>
                  </a:cubicBezTo>
                  <a:cubicBezTo>
                    <a:pt x="47" y="4"/>
                    <a:pt x="47" y="4"/>
                    <a:pt x="47" y="4"/>
                  </a:cubicBezTo>
                  <a:cubicBezTo>
                    <a:pt x="48" y="6"/>
                    <a:pt x="48" y="8"/>
                    <a:pt x="46" y="9"/>
                  </a:cubicBezTo>
                  <a:cubicBezTo>
                    <a:pt x="46" y="9"/>
                    <a:pt x="45" y="9"/>
                    <a:pt x="45" y="9"/>
                  </a:cubicBezTo>
                  <a:cubicBezTo>
                    <a:pt x="44" y="9"/>
                    <a:pt x="44" y="9"/>
                    <a:pt x="44" y="9"/>
                  </a:cubicBezTo>
                  <a:cubicBezTo>
                    <a:pt x="44" y="9"/>
                    <a:pt x="43" y="9"/>
                    <a:pt x="43" y="9"/>
                  </a:cubicBezTo>
                  <a:cubicBezTo>
                    <a:pt x="40" y="8"/>
                    <a:pt x="38" y="6"/>
                    <a:pt x="36" y="4"/>
                  </a:cubicBezTo>
                  <a:cubicBezTo>
                    <a:pt x="36" y="4"/>
                    <a:pt x="36" y="3"/>
                    <a:pt x="36" y="3"/>
                  </a:cubicBezTo>
                  <a:cubicBezTo>
                    <a:pt x="36" y="3"/>
                    <a:pt x="36" y="3"/>
                    <a:pt x="36" y="3"/>
                  </a:cubicBezTo>
                  <a:cubicBezTo>
                    <a:pt x="29" y="6"/>
                    <a:pt x="29" y="6"/>
                    <a:pt x="29" y="6"/>
                  </a:cubicBezTo>
                  <a:cubicBezTo>
                    <a:pt x="29" y="6"/>
                    <a:pt x="29" y="6"/>
                    <a:pt x="29" y="7"/>
                  </a:cubicBezTo>
                  <a:cubicBezTo>
                    <a:pt x="30" y="8"/>
                    <a:pt x="30" y="9"/>
                    <a:pt x="29" y="10"/>
                  </a:cubicBezTo>
                  <a:cubicBezTo>
                    <a:pt x="29" y="10"/>
                    <a:pt x="28" y="11"/>
                    <a:pt x="26" y="11"/>
                  </a:cubicBezTo>
                  <a:cubicBezTo>
                    <a:pt x="26" y="11"/>
                    <a:pt x="25" y="11"/>
                    <a:pt x="25" y="10"/>
                  </a:cubicBezTo>
                  <a:cubicBezTo>
                    <a:pt x="24" y="10"/>
                    <a:pt x="24" y="10"/>
                    <a:pt x="23" y="10"/>
                  </a:cubicBezTo>
                  <a:cubicBezTo>
                    <a:pt x="22" y="10"/>
                    <a:pt x="21" y="10"/>
                    <a:pt x="20" y="10"/>
                  </a:cubicBezTo>
                  <a:cubicBezTo>
                    <a:pt x="19" y="12"/>
                    <a:pt x="17" y="13"/>
                    <a:pt x="16" y="15"/>
                  </a:cubicBezTo>
                  <a:cubicBezTo>
                    <a:pt x="17" y="17"/>
                    <a:pt x="17" y="18"/>
                    <a:pt x="17" y="19"/>
                  </a:cubicBezTo>
                  <a:cubicBezTo>
                    <a:pt x="17" y="20"/>
                    <a:pt x="17" y="21"/>
                    <a:pt x="17" y="22"/>
                  </a:cubicBezTo>
                  <a:cubicBezTo>
                    <a:pt x="17" y="22"/>
                    <a:pt x="17" y="22"/>
                    <a:pt x="17" y="22"/>
                  </a:cubicBezTo>
                  <a:cubicBezTo>
                    <a:pt x="17" y="22"/>
                    <a:pt x="17" y="22"/>
                    <a:pt x="17" y="22"/>
                  </a:cubicBezTo>
                  <a:cubicBezTo>
                    <a:pt x="18" y="21"/>
                    <a:pt x="20" y="19"/>
                    <a:pt x="24" y="17"/>
                  </a:cubicBezTo>
                  <a:cubicBezTo>
                    <a:pt x="24" y="17"/>
                    <a:pt x="24" y="17"/>
                    <a:pt x="24" y="17"/>
                  </a:cubicBezTo>
                  <a:cubicBezTo>
                    <a:pt x="26" y="16"/>
                    <a:pt x="28" y="14"/>
                    <a:pt x="30" y="13"/>
                  </a:cubicBezTo>
                  <a:cubicBezTo>
                    <a:pt x="31" y="12"/>
                    <a:pt x="32" y="10"/>
                    <a:pt x="34" y="10"/>
                  </a:cubicBezTo>
                  <a:cubicBezTo>
                    <a:pt x="34" y="10"/>
                    <a:pt x="34" y="10"/>
                    <a:pt x="34" y="10"/>
                  </a:cubicBezTo>
                  <a:cubicBezTo>
                    <a:pt x="34" y="10"/>
                    <a:pt x="35" y="10"/>
                    <a:pt x="35" y="10"/>
                  </a:cubicBezTo>
                  <a:cubicBezTo>
                    <a:pt x="36" y="10"/>
                    <a:pt x="38" y="11"/>
                    <a:pt x="39" y="13"/>
                  </a:cubicBezTo>
                  <a:cubicBezTo>
                    <a:pt x="44" y="17"/>
                    <a:pt x="50" y="24"/>
                    <a:pt x="49" y="32"/>
                  </a:cubicBezTo>
                  <a:cubicBezTo>
                    <a:pt x="49" y="33"/>
                    <a:pt x="49" y="33"/>
                    <a:pt x="49" y="34"/>
                  </a:cubicBezTo>
                  <a:cubicBezTo>
                    <a:pt x="49" y="34"/>
                    <a:pt x="48" y="35"/>
                    <a:pt x="47" y="35"/>
                  </a:cubicBezTo>
                  <a:cubicBezTo>
                    <a:pt x="47" y="35"/>
                    <a:pt x="47" y="35"/>
                    <a:pt x="47" y="35"/>
                  </a:cubicBezTo>
                  <a:cubicBezTo>
                    <a:pt x="45" y="35"/>
                    <a:pt x="44" y="31"/>
                    <a:pt x="42" y="30"/>
                  </a:cubicBezTo>
                  <a:cubicBezTo>
                    <a:pt x="41" y="28"/>
                    <a:pt x="38" y="26"/>
                    <a:pt x="35" y="26"/>
                  </a:cubicBezTo>
                  <a:cubicBezTo>
                    <a:pt x="35" y="26"/>
                    <a:pt x="34" y="26"/>
                    <a:pt x="34" y="26"/>
                  </a:cubicBezTo>
                  <a:cubicBezTo>
                    <a:pt x="32" y="26"/>
                    <a:pt x="30" y="27"/>
                    <a:pt x="29" y="29"/>
                  </a:cubicBezTo>
                  <a:cubicBezTo>
                    <a:pt x="29" y="29"/>
                    <a:pt x="29" y="29"/>
                    <a:pt x="29" y="29"/>
                  </a:cubicBezTo>
                  <a:cubicBezTo>
                    <a:pt x="28" y="30"/>
                    <a:pt x="29" y="31"/>
                    <a:pt x="29" y="32"/>
                  </a:cubicBezTo>
                  <a:cubicBezTo>
                    <a:pt x="31" y="34"/>
                    <a:pt x="33" y="35"/>
                    <a:pt x="35" y="36"/>
                  </a:cubicBezTo>
                  <a:cubicBezTo>
                    <a:pt x="36" y="36"/>
                    <a:pt x="38" y="37"/>
                    <a:pt x="38" y="38"/>
                  </a:cubicBezTo>
                  <a:cubicBezTo>
                    <a:pt x="39" y="39"/>
                    <a:pt x="37" y="40"/>
                    <a:pt x="35" y="40"/>
                  </a:cubicBezTo>
                  <a:cubicBezTo>
                    <a:pt x="35" y="40"/>
                    <a:pt x="35" y="40"/>
                    <a:pt x="34" y="40"/>
                  </a:cubicBezTo>
                  <a:cubicBezTo>
                    <a:pt x="34" y="40"/>
                    <a:pt x="34" y="40"/>
                    <a:pt x="34" y="40"/>
                  </a:cubicBezTo>
                  <a:cubicBezTo>
                    <a:pt x="34" y="40"/>
                    <a:pt x="34" y="40"/>
                    <a:pt x="33" y="40"/>
                  </a:cubicBezTo>
                  <a:cubicBezTo>
                    <a:pt x="31" y="40"/>
                    <a:pt x="29" y="40"/>
                    <a:pt x="28" y="39"/>
                  </a:cubicBezTo>
                  <a:cubicBezTo>
                    <a:pt x="27" y="38"/>
                    <a:pt x="26" y="37"/>
                    <a:pt x="26" y="37"/>
                  </a:cubicBezTo>
                  <a:cubicBezTo>
                    <a:pt x="24" y="36"/>
                    <a:pt x="23" y="35"/>
                    <a:pt x="22" y="34"/>
                  </a:cubicBezTo>
                  <a:cubicBezTo>
                    <a:pt x="22" y="34"/>
                    <a:pt x="21" y="33"/>
                    <a:pt x="21" y="33"/>
                  </a:cubicBezTo>
                  <a:cubicBezTo>
                    <a:pt x="20" y="33"/>
                    <a:pt x="21" y="37"/>
                    <a:pt x="22" y="38"/>
                  </a:cubicBezTo>
                  <a:cubicBezTo>
                    <a:pt x="22" y="38"/>
                    <a:pt x="24" y="39"/>
                    <a:pt x="23" y="40"/>
                  </a:cubicBezTo>
                  <a:cubicBezTo>
                    <a:pt x="23" y="40"/>
                    <a:pt x="23" y="40"/>
                    <a:pt x="23" y="40"/>
                  </a:cubicBezTo>
                  <a:cubicBezTo>
                    <a:pt x="22" y="41"/>
                    <a:pt x="19" y="41"/>
                    <a:pt x="18" y="41"/>
                  </a:cubicBezTo>
                  <a:cubicBezTo>
                    <a:pt x="14" y="42"/>
                    <a:pt x="10" y="42"/>
                    <a:pt x="7" y="44"/>
                  </a:cubicBezTo>
                  <a:cubicBezTo>
                    <a:pt x="6" y="49"/>
                    <a:pt x="5" y="54"/>
                    <a:pt x="3" y="60"/>
                  </a:cubicBezTo>
                  <a:cubicBezTo>
                    <a:pt x="0" y="74"/>
                    <a:pt x="12" y="121"/>
                    <a:pt x="13" y="122"/>
                  </a:cubicBezTo>
                  <a:cubicBezTo>
                    <a:pt x="13" y="122"/>
                    <a:pt x="13" y="122"/>
                    <a:pt x="13" y="123"/>
                  </a:cubicBezTo>
                  <a:cubicBezTo>
                    <a:pt x="16" y="126"/>
                    <a:pt x="16" y="126"/>
                    <a:pt x="16" y="126"/>
                  </a:cubicBezTo>
                  <a:cubicBezTo>
                    <a:pt x="18" y="127"/>
                    <a:pt x="20" y="128"/>
                    <a:pt x="22" y="129"/>
                  </a:cubicBezTo>
                  <a:cubicBezTo>
                    <a:pt x="24" y="130"/>
                    <a:pt x="26" y="130"/>
                    <a:pt x="26" y="132"/>
                  </a:cubicBezTo>
                  <a:cubicBezTo>
                    <a:pt x="27" y="133"/>
                    <a:pt x="27" y="135"/>
                    <a:pt x="26" y="137"/>
                  </a:cubicBezTo>
                  <a:cubicBezTo>
                    <a:pt x="49" y="161"/>
                    <a:pt x="49" y="161"/>
                    <a:pt x="49" y="161"/>
                  </a:cubicBezTo>
                  <a:cubicBezTo>
                    <a:pt x="49" y="162"/>
                    <a:pt x="50" y="162"/>
                    <a:pt x="51" y="163"/>
                  </a:cubicBezTo>
                  <a:cubicBezTo>
                    <a:pt x="53" y="164"/>
                    <a:pt x="56" y="167"/>
                    <a:pt x="57" y="170"/>
                  </a:cubicBezTo>
                  <a:cubicBezTo>
                    <a:pt x="84" y="200"/>
                    <a:pt x="84" y="200"/>
                    <a:pt x="84" y="200"/>
                  </a:cubicBezTo>
                  <a:cubicBezTo>
                    <a:pt x="143" y="200"/>
                    <a:pt x="143" y="200"/>
                    <a:pt x="143" y="200"/>
                  </a:cubicBezTo>
                  <a:cubicBezTo>
                    <a:pt x="144" y="198"/>
                    <a:pt x="146" y="197"/>
                    <a:pt x="147" y="195"/>
                  </a:cubicBezTo>
                  <a:cubicBezTo>
                    <a:pt x="147" y="195"/>
                    <a:pt x="147" y="194"/>
                    <a:pt x="148" y="194"/>
                  </a:cubicBezTo>
                  <a:cubicBezTo>
                    <a:pt x="150" y="190"/>
                    <a:pt x="151" y="184"/>
                    <a:pt x="148" y="180"/>
                  </a:cubicBezTo>
                  <a:cubicBezTo>
                    <a:pt x="148" y="180"/>
                    <a:pt x="148" y="180"/>
                    <a:pt x="148" y="180"/>
                  </a:cubicBezTo>
                  <a:cubicBezTo>
                    <a:pt x="148" y="180"/>
                    <a:pt x="148" y="180"/>
                    <a:pt x="148" y="180"/>
                  </a:cubicBezTo>
                  <a:cubicBezTo>
                    <a:pt x="148" y="180"/>
                    <a:pt x="148" y="180"/>
                    <a:pt x="148" y="180"/>
                  </a:cubicBezTo>
                  <a:cubicBezTo>
                    <a:pt x="146" y="179"/>
                    <a:pt x="144" y="178"/>
                    <a:pt x="143" y="176"/>
                  </a:cubicBezTo>
                  <a:cubicBezTo>
                    <a:pt x="143" y="176"/>
                    <a:pt x="143" y="175"/>
                    <a:pt x="143" y="175"/>
                  </a:cubicBezTo>
                  <a:cubicBezTo>
                    <a:pt x="143" y="174"/>
                    <a:pt x="144" y="173"/>
                    <a:pt x="145" y="172"/>
                  </a:cubicBezTo>
                  <a:cubicBezTo>
                    <a:pt x="145" y="172"/>
                    <a:pt x="145" y="172"/>
                    <a:pt x="145" y="172"/>
                  </a:cubicBezTo>
                  <a:cubicBezTo>
                    <a:pt x="148" y="169"/>
                    <a:pt x="152" y="167"/>
                    <a:pt x="151" y="163"/>
                  </a:cubicBezTo>
                  <a:cubicBezTo>
                    <a:pt x="151" y="162"/>
                    <a:pt x="151" y="162"/>
                    <a:pt x="151" y="162"/>
                  </a:cubicBezTo>
                  <a:cubicBezTo>
                    <a:pt x="151" y="162"/>
                    <a:pt x="151" y="162"/>
                    <a:pt x="151" y="162"/>
                  </a:cubicBezTo>
                  <a:cubicBezTo>
                    <a:pt x="151" y="161"/>
                    <a:pt x="150" y="160"/>
                    <a:pt x="149" y="160"/>
                  </a:cubicBezTo>
                  <a:cubicBezTo>
                    <a:pt x="149" y="160"/>
                    <a:pt x="148" y="161"/>
                    <a:pt x="147" y="161"/>
                  </a:cubicBezTo>
                  <a:cubicBezTo>
                    <a:pt x="147" y="161"/>
                    <a:pt x="147" y="161"/>
                    <a:pt x="146" y="161"/>
                  </a:cubicBezTo>
                  <a:cubicBezTo>
                    <a:pt x="146" y="162"/>
                    <a:pt x="145" y="162"/>
                    <a:pt x="144" y="162"/>
                  </a:cubicBezTo>
                  <a:cubicBezTo>
                    <a:pt x="144" y="162"/>
                    <a:pt x="144" y="162"/>
                    <a:pt x="144" y="162"/>
                  </a:cubicBezTo>
                  <a:cubicBezTo>
                    <a:pt x="144" y="162"/>
                    <a:pt x="144" y="162"/>
                    <a:pt x="144" y="162"/>
                  </a:cubicBezTo>
                  <a:cubicBezTo>
                    <a:pt x="142" y="162"/>
                    <a:pt x="142" y="159"/>
                    <a:pt x="142" y="156"/>
                  </a:cubicBezTo>
                  <a:cubicBezTo>
                    <a:pt x="141" y="155"/>
                    <a:pt x="141" y="154"/>
                    <a:pt x="141" y="153"/>
                  </a:cubicBezTo>
                  <a:cubicBezTo>
                    <a:pt x="141" y="153"/>
                    <a:pt x="141" y="153"/>
                    <a:pt x="140" y="153"/>
                  </a:cubicBezTo>
                  <a:cubicBezTo>
                    <a:pt x="139" y="153"/>
                    <a:pt x="136" y="153"/>
                    <a:pt x="132" y="155"/>
                  </a:cubicBezTo>
                  <a:cubicBezTo>
                    <a:pt x="132" y="155"/>
                    <a:pt x="132" y="155"/>
                    <a:pt x="132" y="155"/>
                  </a:cubicBezTo>
                  <a:cubicBezTo>
                    <a:pt x="129" y="156"/>
                    <a:pt x="125" y="157"/>
                    <a:pt x="122" y="157"/>
                  </a:cubicBezTo>
                  <a:cubicBezTo>
                    <a:pt x="120" y="157"/>
                    <a:pt x="118" y="156"/>
                    <a:pt x="117" y="155"/>
                  </a:cubicBezTo>
                  <a:cubicBezTo>
                    <a:pt x="116" y="155"/>
                    <a:pt x="116" y="155"/>
                    <a:pt x="115" y="154"/>
                  </a:cubicBezTo>
                  <a:cubicBezTo>
                    <a:pt x="113" y="151"/>
                    <a:pt x="112" y="147"/>
                    <a:pt x="111" y="144"/>
                  </a:cubicBezTo>
                  <a:cubicBezTo>
                    <a:pt x="111" y="143"/>
                    <a:pt x="110" y="143"/>
                    <a:pt x="110" y="142"/>
                  </a:cubicBezTo>
                  <a:cubicBezTo>
                    <a:pt x="110" y="142"/>
                    <a:pt x="110" y="142"/>
                    <a:pt x="110" y="142"/>
                  </a:cubicBezTo>
                  <a:cubicBezTo>
                    <a:pt x="110" y="142"/>
                    <a:pt x="110" y="141"/>
                    <a:pt x="110" y="141"/>
                  </a:cubicBezTo>
                  <a:cubicBezTo>
                    <a:pt x="110" y="141"/>
                    <a:pt x="110" y="141"/>
                    <a:pt x="110" y="140"/>
                  </a:cubicBezTo>
                  <a:cubicBezTo>
                    <a:pt x="107" y="135"/>
                    <a:pt x="103" y="131"/>
                    <a:pt x="100" y="127"/>
                  </a:cubicBezTo>
                  <a:cubicBezTo>
                    <a:pt x="100" y="127"/>
                    <a:pt x="100" y="127"/>
                    <a:pt x="100" y="126"/>
                  </a:cubicBezTo>
                  <a:cubicBezTo>
                    <a:pt x="99" y="125"/>
                    <a:pt x="98" y="124"/>
                    <a:pt x="100" y="124"/>
                  </a:cubicBezTo>
                  <a:cubicBezTo>
                    <a:pt x="102" y="123"/>
                    <a:pt x="104" y="123"/>
                    <a:pt x="105" y="123"/>
                  </a:cubicBezTo>
                  <a:cubicBezTo>
                    <a:pt x="109" y="122"/>
                    <a:pt x="110" y="119"/>
                    <a:pt x="110" y="115"/>
                  </a:cubicBezTo>
                  <a:cubicBezTo>
                    <a:pt x="111" y="114"/>
                    <a:pt x="111" y="113"/>
                    <a:pt x="111" y="111"/>
                  </a:cubicBezTo>
                  <a:cubicBezTo>
                    <a:pt x="111" y="108"/>
                    <a:pt x="110" y="106"/>
                    <a:pt x="110" y="103"/>
                  </a:cubicBezTo>
                  <a:cubicBezTo>
                    <a:pt x="110" y="102"/>
                    <a:pt x="110" y="102"/>
                    <a:pt x="110" y="101"/>
                  </a:cubicBezTo>
                  <a:cubicBezTo>
                    <a:pt x="110" y="101"/>
                    <a:pt x="110" y="100"/>
                    <a:pt x="110" y="100"/>
                  </a:cubicBezTo>
                  <a:cubicBezTo>
                    <a:pt x="110" y="98"/>
                    <a:pt x="110" y="95"/>
                    <a:pt x="111" y="93"/>
                  </a:cubicBezTo>
                  <a:cubicBezTo>
                    <a:pt x="111" y="93"/>
                    <a:pt x="111" y="93"/>
                    <a:pt x="111" y="93"/>
                  </a:cubicBezTo>
                  <a:cubicBezTo>
                    <a:pt x="111" y="92"/>
                    <a:pt x="111" y="92"/>
                    <a:pt x="112" y="92"/>
                  </a:cubicBezTo>
                  <a:cubicBezTo>
                    <a:pt x="113" y="91"/>
                    <a:pt x="115" y="91"/>
                    <a:pt x="117" y="90"/>
                  </a:cubicBezTo>
                  <a:cubicBezTo>
                    <a:pt x="117" y="90"/>
                    <a:pt x="118" y="90"/>
                    <a:pt x="118" y="90"/>
                  </a:cubicBezTo>
                  <a:cubicBezTo>
                    <a:pt x="118" y="90"/>
                    <a:pt x="118" y="90"/>
                    <a:pt x="119" y="90"/>
                  </a:cubicBezTo>
                  <a:cubicBezTo>
                    <a:pt x="119" y="90"/>
                    <a:pt x="119" y="90"/>
                    <a:pt x="119" y="90"/>
                  </a:cubicBezTo>
                  <a:cubicBezTo>
                    <a:pt x="121" y="89"/>
                    <a:pt x="121" y="87"/>
                    <a:pt x="122" y="85"/>
                  </a:cubicBezTo>
                  <a:cubicBezTo>
                    <a:pt x="122" y="85"/>
                    <a:pt x="122" y="85"/>
                    <a:pt x="122" y="85"/>
                  </a:cubicBezTo>
                  <a:cubicBezTo>
                    <a:pt x="122" y="83"/>
                    <a:pt x="123" y="81"/>
                    <a:pt x="126" y="81"/>
                  </a:cubicBezTo>
                  <a:cubicBezTo>
                    <a:pt x="126" y="81"/>
                    <a:pt x="126" y="81"/>
                    <a:pt x="126" y="81"/>
                  </a:cubicBezTo>
                  <a:cubicBezTo>
                    <a:pt x="126" y="81"/>
                    <a:pt x="127" y="81"/>
                    <a:pt x="127" y="81"/>
                  </a:cubicBezTo>
                  <a:cubicBezTo>
                    <a:pt x="132" y="79"/>
                    <a:pt x="137" y="76"/>
                    <a:pt x="142" y="76"/>
                  </a:cubicBezTo>
                  <a:cubicBezTo>
                    <a:pt x="142" y="76"/>
                    <a:pt x="142" y="76"/>
                    <a:pt x="142" y="76"/>
                  </a:cubicBezTo>
                  <a:cubicBezTo>
                    <a:pt x="142" y="76"/>
                    <a:pt x="142" y="76"/>
                    <a:pt x="142" y="76"/>
                  </a:cubicBezTo>
                  <a:cubicBezTo>
                    <a:pt x="142" y="76"/>
                    <a:pt x="142" y="76"/>
                    <a:pt x="142" y="76"/>
                  </a:cubicBezTo>
                  <a:cubicBezTo>
                    <a:pt x="142" y="76"/>
                    <a:pt x="142" y="76"/>
                    <a:pt x="142" y="76"/>
                  </a:cubicBezTo>
                  <a:cubicBezTo>
                    <a:pt x="144" y="76"/>
                    <a:pt x="146" y="77"/>
                    <a:pt x="146" y="79"/>
                  </a:cubicBezTo>
                  <a:cubicBezTo>
                    <a:pt x="146" y="79"/>
                    <a:pt x="146" y="79"/>
                    <a:pt x="146" y="79"/>
                  </a:cubicBezTo>
                  <a:cubicBezTo>
                    <a:pt x="146" y="79"/>
                    <a:pt x="146" y="79"/>
                    <a:pt x="146" y="79"/>
                  </a:cubicBezTo>
                  <a:cubicBezTo>
                    <a:pt x="147" y="79"/>
                    <a:pt x="147" y="80"/>
                    <a:pt x="147" y="80"/>
                  </a:cubicBezTo>
                  <a:cubicBezTo>
                    <a:pt x="147" y="83"/>
                    <a:pt x="147" y="84"/>
                    <a:pt x="147" y="85"/>
                  </a:cubicBezTo>
                  <a:cubicBezTo>
                    <a:pt x="147" y="85"/>
                    <a:pt x="147" y="85"/>
                    <a:pt x="147" y="85"/>
                  </a:cubicBezTo>
                  <a:cubicBezTo>
                    <a:pt x="147" y="85"/>
                    <a:pt x="147" y="85"/>
                    <a:pt x="147" y="85"/>
                  </a:cubicBezTo>
                  <a:cubicBezTo>
                    <a:pt x="148" y="85"/>
                    <a:pt x="148" y="85"/>
                    <a:pt x="150" y="86"/>
                  </a:cubicBezTo>
                  <a:cubicBezTo>
                    <a:pt x="150" y="86"/>
                    <a:pt x="150" y="86"/>
                    <a:pt x="150" y="86"/>
                  </a:cubicBezTo>
                  <a:cubicBezTo>
                    <a:pt x="153" y="87"/>
                    <a:pt x="155" y="91"/>
                    <a:pt x="157" y="93"/>
                  </a:cubicBezTo>
                  <a:cubicBezTo>
                    <a:pt x="157" y="93"/>
                    <a:pt x="157" y="93"/>
                    <a:pt x="157" y="93"/>
                  </a:cubicBezTo>
                  <a:cubicBezTo>
                    <a:pt x="159" y="96"/>
                    <a:pt x="160" y="97"/>
                    <a:pt x="161" y="97"/>
                  </a:cubicBezTo>
                  <a:cubicBezTo>
                    <a:pt x="161" y="97"/>
                    <a:pt x="161" y="97"/>
                    <a:pt x="161" y="97"/>
                  </a:cubicBezTo>
                  <a:cubicBezTo>
                    <a:pt x="161" y="97"/>
                    <a:pt x="161" y="97"/>
                    <a:pt x="161" y="97"/>
                  </a:cubicBezTo>
                  <a:cubicBezTo>
                    <a:pt x="161" y="97"/>
                    <a:pt x="161" y="97"/>
                    <a:pt x="161" y="97"/>
                  </a:cubicBezTo>
                  <a:cubicBezTo>
                    <a:pt x="162" y="97"/>
                    <a:pt x="162" y="96"/>
                    <a:pt x="164" y="94"/>
                  </a:cubicBezTo>
                  <a:cubicBezTo>
                    <a:pt x="164" y="94"/>
                    <a:pt x="164" y="94"/>
                    <a:pt x="164" y="94"/>
                  </a:cubicBezTo>
                  <a:cubicBezTo>
                    <a:pt x="164" y="94"/>
                    <a:pt x="165" y="94"/>
                    <a:pt x="165" y="94"/>
                  </a:cubicBezTo>
                  <a:cubicBezTo>
                    <a:pt x="165" y="94"/>
                    <a:pt x="166" y="93"/>
                    <a:pt x="168" y="93"/>
                  </a:cubicBezTo>
                  <a:cubicBezTo>
                    <a:pt x="170" y="92"/>
                    <a:pt x="172" y="91"/>
                    <a:pt x="172" y="90"/>
                  </a:cubicBezTo>
                  <a:cubicBezTo>
                    <a:pt x="172" y="90"/>
                    <a:pt x="172" y="90"/>
                    <a:pt x="172" y="90"/>
                  </a:cubicBezTo>
                  <a:cubicBezTo>
                    <a:pt x="172" y="90"/>
                    <a:pt x="172" y="90"/>
                    <a:pt x="172" y="90"/>
                  </a:cubicBezTo>
                  <a:cubicBezTo>
                    <a:pt x="172" y="90"/>
                    <a:pt x="172" y="90"/>
                    <a:pt x="172" y="90"/>
                  </a:cubicBezTo>
                  <a:cubicBezTo>
                    <a:pt x="172" y="90"/>
                    <a:pt x="172" y="89"/>
                    <a:pt x="172" y="89"/>
                  </a:cubicBezTo>
                  <a:cubicBezTo>
                    <a:pt x="172" y="89"/>
                    <a:pt x="172" y="89"/>
                    <a:pt x="172" y="89"/>
                  </a:cubicBezTo>
                  <a:cubicBezTo>
                    <a:pt x="172" y="89"/>
                    <a:pt x="172" y="89"/>
                    <a:pt x="172" y="89"/>
                  </a:cubicBezTo>
                  <a:cubicBezTo>
                    <a:pt x="174" y="87"/>
                    <a:pt x="171" y="86"/>
                    <a:pt x="169" y="85"/>
                  </a:cubicBezTo>
                  <a:cubicBezTo>
                    <a:pt x="169" y="85"/>
                    <a:pt x="169" y="85"/>
                    <a:pt x="169" y="85"/>
                  </a:cubicBezTo>
                  <a:cubicBezTo>
                    <a:pt x="165" y="84"/>
                    <a:pt x="161" y="84"/>
                    <a:pt x="158" y="83"/>
                  </a:cubicBezTo>
                  <a:cubicBezTo>
                    <a:pt x="158" y="83"/>
                    <a:pt x="158" y="83"/>
                    <a:pt x="158" y="83"/>
                  </a:cubicBezTo>
                  <a:cubicBezTo>
                    <a:pt x="155" y="82"/>
                    <a:pt x="156" y="81"/>
                    <a:pt x="156" y="79"/>
                  </a:cubicBezTo>
                  <a:cubicBezTo>
                    <a:pt x="156" y="77"/>
                    <a:pt x="154" y="76"/>
                    <a:pt x="152" y="75"/>
                  </a:cubicBezTo>
                  <a:cubicBezTo>
                    <a:pt x="152" y="75"/>
                    <a:pt x="152" y="75"/>
                    <a:pt x="152" y="75"/>
                  </a:cubicBezTo>
                  <a:cubicBezTo>
                    <a:pt x="147" y="73"/>
                    <a:pt x="146" y="71"/>
                    <a:pt x="144" y="69"/>
                  </a:cubicBezTo>
                  <a:cubicBezTo>
                    <a:pt x="144" y="67"/>
                    <a:pt x="142" y="65"/>
                    <a:pt x="140" y="63"/>
                  </a:cubicBezTo>
                  <a:cubicBezTo>
                    <a:pt x="140" y="63"/>
                    <a:pt x="140" y="63"/>
                    <a:pt x="140" y="63"/>
                  </a:cubicBezTo>
                  <a:cubicBezTo>
                    <a:pt x="139" y="63"/>
                    <a:pt x="139" y="63"/>
                    <a:pt x="138" y="63"/>
                  </a:cubicBezTo>
                  <a:cubicBezTo>
                    <a:pt x="138" y="63"/>
                    <a:pt x="138" y="63"/>
                    <a:pt x="138" y="63"/>
                  </a:cubicBezTo>
                  <a:cubicBezTo>
                    <a:pt x="137" y="63"/>
                    <a:pt x="137" y="64"/>
                    <a:pt x="136" y="64"/>
                  </a:cubicBezTo>
                  <a:cubicBezTo>
                    <a:pt x="136" y="65"/>
                    <a:pt x="136" y="65"/>
                    <a:pt x="136" y="65"/>
                  </a:cubicBezTo>
                  <a:cubicBezTo>
                    <a:pt x="135" y="67"/>
                    <a:pt x="135" y="70"/>
                    <a:pt x="131" y="72"/>
                  </a:cubicBezTo>
                  <a:cubicBezTo>
                    <a:pt x="130" y="72"/>
                    <a:pt x="128" y="73"/>
                    <a:pt x="127" y="73"/>
                  </a:cubicBezTo>
                  <a:cubicBezTo>
                    <a:pt x="127" y="73"/>
                    <a:pt x="127" y="73"/>
                    <a:pt x="127" y="73"/>
                  </a:cubicBezTo>
                  <a:cubicBezTo>
                    <a:pt x="124" y="73"/>
                    <a:pt x="121" y="71"/>
                    <a:pt x="120" y="69"/>
                  </a:cubicBezTo>
                  <a:cubicBezTo>
                    <a:pt x="118" y="68"/>
                    <a:pt x="118" y="65"/>
                    <a:pt x="118" y="63"/>
                  </a:cubicBezTo>
                  <a:cubicBezTo>
                    <a:pt x="118" y="63"/>
                    <a:pt x="118" y="63"/>
                    <a:pt x="118" y="63"/>
                  </a:cubicBezTo>
                  <a:cubicBezTo>
                    <a:pt x="118" y="61"/>
                    <a:pt x="118" y="59"/>
                    <a:pt x="120" y="58"/>
                  </a:cubicBezTo>
                  <a:cubicBezTo>
                    <a:pt x="120" y="58"/>
                    <a:pt x="120" y="58"/>
                    <a:pt x="120" y="58"/>
                  </a:cubicBezTo>
                  <a:cubicBezTo>
                    <a:pt x="122" y="57"/>
                    <a:pt x="125" y="56"/>
                    <a:pt x="125" y="52"/>
                  </a:cubicBezTo>
                  <a:cubicBezTo>
                    <a:pt x="125" y="52"/>
                    <a:pt x="125" y="52"/>
                    <a:pt x="125" y="52"/>
                  </a:cubicBezTo>
                  <a:cubicBezTo>
                    <a:pt x="125" y="52"/>
                    <a:pt x="125" y="52"/>
                    <a:pt x="125" y="52"/>
                  </a:cubicBezTo>
                  <a:cubicBezTo>
                    <a:pt x="125" y="52"/>
                    <a:pt x="125" y="52"/>
                    <a:pt x="125" y="52"/>
                  </a:cubicBezTo>
                  <a:cubicBezTo>
                    <a:pt x="125" y="52"/>
                    <a:pt x="125" y="52"/>
                    <a:pt x="125" y="52"/>
                  </a:cubicBezTo>
                  <a:cubicBezTo>
                    <a:pt x="125" y="52"/>
                    <a:pt x="125" y="52"/>
                    <a:pt x="125" y="52"/>
                  </a:cubicBezTo>
                  <a:cubicBezTo>
                    <a:pt x="125" y="52"/>
                    <a:pt x="125" y="52"/>
                    <a:pt x="125" y="52"/>
                  </a:cubicBezTo>
                  <a:cubicBezTo>
                    <a:pt x="125" y="52"/>
                    <a:pt x="125" y="52"/>
                    <a:pt x="125" y="52"/>
                  </a:cubicBezTo>
                  <a:cubicBezTo>
                    <a:pt x="124" y="49"/>
                    <a:pt x="123" y="47"/>
                    <a:pt x="120" y="45"/>
                  </a:cubicBezTo>
                  <a:cubicBezTo>
                    <a:pt x="116" y="40"/>
                    <a:pt x="107" y="37"/>
                    <a:pt x="108" y="36"/>
                  </a:cubicBezTo>
                  <a:cubicBezTo>
                    <a:pt x="108" y="36"/>
                    <a:pt x="108" y="36"/>
                    <a:pt x="108" y="36"/>
                  </a:cubicBezTo>
                  <a:cubicBezTo>
                    <a:pt x="108" y="36"/>
                    <a:pt x="109" y="36"/>
                    <a:pt x="109" y="36"/>
                  </a:cubicBezTo>
                  <a:cubicBezTo>
                    <a:pt x="111" y="36"/>
                    <a:pt x="113" y="37"/>
                    <a:pt x="115" y="37"/>
                  </a:cubicBezTo>
                  <a:cubicBezTo>
                    <a:pt x="120" y="40"/>
                    <a:pt x="121" y="44"/>
                    <a:pt x="125" y="44"/>
                  </a:cubicBezTo>
                  <a:cubicBezTo>
                    <a:pt x="126" y="44"/>
                    <a:pt x="126" y="44"/>
                    <a:pt x="126" y="44"/>
                  </a:cubicBezTo>
                  <a:cubicBezTo>
                    <a:pt x="129" y="44"/>
                    <a:pt x="129" y="41"/>
                    <a:pt x="127" y="38"/>
                  </a:cubicBezTo>
                  <a:cubicBezTo>
                    <a:pt x="125" y="35"/>
                    <a:pt x="122" y="33"/>
                    <a:pt x="121" y="33"/>
                  </a:cubicBezTo>
                  <a:cubicBezTo>
                    <a:pt x="121" y="33"/>
                    <a:pt x="121" y="33"/>
                    <a:pt x="121" y="33"/>
                  </a:cubicBezTo>
                  <a:cubicBezTo>
                    <a:pt x="119" y="32"/>
                    <a:pt x="116" y="32"/>
                    <a:pt x="114" y="30"/>
                  </a:cubicBezTo>
                  <a:cubicBezTo>
                    <a:pt x="114" y="30"/>
                    <a:pt x="114" y="30"/>
                    <a:pt x="114" y="30"/>
                  </a:cubicBezTo>
                  <a:cubicBezTo>
                    <a:pt x="113" y="28"/>
                    <a:pt x="113" y="26"/>
                    <a:pt x="112" y="24"/>
                  </a:cubicBezTo>
                  <a:cubicBezTo>
                    <a:pt x="111" y="23"/>
                    <a:pt x="111" y="22"/>
                    <a:pt x="110" y="22"/>
                  </a:cubicBezTo>
                  <a:cubicBezTo>
                    <a:pt x="110" y="21"/>
                    <a:pt x="108" y="19"/>
                    <a:pt x="106" y="18"/>
                  </a:cubicBezTo>
                  <a:cubicBezTo>
                    <a:pt x="103" y="16"/>
                    <a:pt x="101" y="15"/>
                    <a:pt x="99" y="15"/>
                  </a:cubicBezTo>
                  <a:cubicBezTo>
                    <a:pt x="99" y="15"/>
                    <a:pt x="98" y="15"/>
                    <a:pt x="98" y="14"/>
                  </a:cubicBezTo>
                  <a:cubicBezTo>
                    <a:pt x="97" y="14"/>
                    <a:pt x="97" y="14"/>
                    <a:pt x="97" y="14"/>
                  </a:cubicBezTo>
                  <a:cubicBezTo>
                    <a:pt x="97" y="14"/>
                    <a:pt x="96" y="14"/>
                    <a:pt x="95" y="14"/>
                  </a:cubicBezTo>
                  <a:cubicBezTo>
                    <a:pt x="93" y="13"/>
                    <a:pt x="91" y="12"/>
                    <a:pt x="90" y="11"/>
                  </a:cubicBezTo>
                  <a:cubicBezTo>
                    <a:pt x="88" y="10"/>
                    <a:pt x="88" y="8"/>
                    <a:pt x="88" y="7"/>
                  </a:cubicBezTo>
                  <a:cubicBezTo>
                    <a:pt x="88" y="7"/>
                    <a:pt x="88" y="7"/>
                    <a:pt x="88" y="7"/>
                  </a:cubicBezTo>
                  <a:cubicBezTo>
                    <a:pt x="88" y="7"/>
                    <a:pt x="88" y="7"/>
                    <a:pt x="88" y="7"/>
                  </a:cubicBezTo>
                  <a:cubicBezTo>
                    <a:pt x="88" y="7"/>
                    <a:pt x="88" y="7"/>
                    <a:pt x="88" y="7"/>
                  </a:cubicBezTo>
                  <a:cubicBezTo>
                    <a:pt x="88" y="7"/>
                    <a:pt x="87" y="7"/>
                    <a:pt x="87" y="7"/>
                  </a:cubicBezTo>
                  <a:cubicBezTo>
                    <a:pt x="87" y="6"/>
                    <a:pt x="86" y="6"/>
                    <a:pt x="86" y="6"/>
                  </a:cubicBezTo>
                  <a:cubicBezTo>
                    <a:pt x="85" y="6"/>
                    <a:pt x="85" y="6"/>
                    <a:pt x="84" y="6"/>
                  </a:cubicBezTo>
                  <a:cubicBezTo>
                    <a:pt x="83" y="6"/>
                    <a:pt x="81" y="7"/>
                    <a:pt x="78" y="9"/>
                  </a:cubicBezTo>
                  <a:cubicBezTo>
                    <a:pt x="77" y="9"/>
                    <a:pt x="76" y="10"/>
                    <a:pt x="74" y="11"/>
                  </a:cubicBezTo>
                  <a:cubicBezTo>
                    <a:pt x="73" y="12"/>
                    <a:pt x="71" y="12"/>
                    <a:pt x="70" y="13"/>
                  </a:cubicBezTo>
                  <a:cubicBezTo>
                    <a:pt x="68" y="13"/>
                    <a:pt x="66" y="15"/>
                    <a:pt x="64" y="15"/>
                  </a:cubicBezTo>
                  <a:cubicBezTo>
                    <a:pt x="63" y="15"/>
                    <a:pt x="62" y="15"/>
                    <a:pt x="62" y="14"/>
                  </a:cubicBezTo>
                  <a:cubicBezTo>
                    <a:pt x="62" y="14"/>
                    <a:pt x="62" y="14"/>
                    <a:pt x="62" y="14"/>
                  </a:cubicBezTo>
                  <a:cubicBezTo>
                    <a:pt x="59" y="12"/>
                    <a:pt x="60" y="8"/>
                    <a:pt x="60" y="5"/>
                  </a:cubicBezTo>
                  <a:cubicBezTo>
                    <a:pt x="60" y="4"/>
                    <a:pt x="60" y="4"/>
                    <a:pt x="60" y="4"/>
                  </a:cubicBezTo>
                  <a:cubicBezTo>
                    <a:pt x="60" y="3"/>
                    <a:pt x="60" y="2"/>
                    <a:pt x="60" y="1"/>
                  </a:cubicBezTo>
                  <a:cubicBezTo>
                    <a:pt x="59" y="1"/>
                    <a:pt x="59" y="1"/>
                    <a:pt x="59" y="1"/>
                  </a:cubicBezTo>
                  <a:cubicBezTo>
                    <a:pt x="59" y="1"/>
                    <a:pt x="59" y="1"/>
                    <a:pt x="59" y="1"/>
                  </a:cubicBezTo>
                  <a:cubicBezTo>
                    <a:pt x="58" y="0"/>
                    <a:pt x="58" y="0"/>
                    <a:pt x="56" y="0"/>
                  </a:cubicBezTo>
                </a:path>
              </a:pathLst>
            </a:custGeom>
            <a:solidFill>
              <a:srgbClr val="86B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1" name="Freeform 217">
              <a:extLst>
                <a:ext uri="{FF2B5EF4-FFF2-40B4-BE49-F238E27FC236}">
                  <a16:creationId xmlns:a16="http://schemas.microsoft.com/office/drawing/2014/main" id="{654C56AA-2CF6-4093-8706-4F240D525D5A}"/>
                </a:ext>
              </a:extLst>
            </p:cNvPr>
            <p:cNvSpPr>
              <a:spLocks noEditPoints="1"/>
            </p:cNvSpPr>
            <p:nvPr/>
          </p:nvSpPr>
          <p:spPr bwMode="auto">
            <a:xfrm>
              <a:off x="5007731" y="8752901"/>
              <a:ext cx="582680" cy="1295550"/>
            </a:xfrm>
            <a:custGeom>
              <a:avLst/>
              <a:gdLst>
                <a:gd name="T0" fmla="*/ 50 w 77"/>
                <a:gd name="T1" fmla="*/ 171 h 171"/>
                <a:gd name="T2" fmla="*/ 9 w 77"/>
                <a:gd name="T3" fmla="*/ 127 h 171"/>
                <a:gd name="T4" fmla="*/ 15 w 77"/>
                <a:gd name="T5" fmla="*/ 130 h 171"/>
                <a:gd name="T6" fmla="*/ 28 w 77"/>
                <a:gd name="T7" fmla="*/ 11 h 171"/>
                <a:gd name="T8" fmla="*/ 27 w 77"/>
                <a:gd name="T9" fmla="*/ 11 h 171"/>
                <a:gd name="T10" fmla="*/ 17 w 77"/>
                <a:gd name="T11" fmla="*/ 18 h 171"/>
                <a:gd name="T12" fmla="*/ 10 w 77"/>
                <a:gd name="T13" fmla="*/ 23 h 171"/>
                <a:gd name="T14" fmla="*/ 10 w 77"/>
                <a:gd name="T15" fmla="*/ 20 h 171"/>
                <a:gd name="T16" fmla="*/ 9 w 77"/>
                <a:gd name="T17" fmla="*/ 16 h 171"/>
                <a:gd name="T18" fmla="*/ 8 w 77"/>
                <a:gd name="T19" fmla="*/ 43 h 171"/>
                <a:gd name="T20" fmla="*/ 16 w 77"/>
                <a:gd name="T21" fmla="*/ 41 h 171"/>
                <a:gd name="T22" fmla="*/ 14 w 77"/>
                <a:gd name="T23" fmla="*/ 34 h 171"/>
                <a:gd name="T24" fmla="*/ 19 w 77"/>
                <a:gd name="T25" fmla="*/ 38 h 171"/>
                <a:gd name="T26" fmla="*/ 26 w 77"/>
                <a:gd name="T27" fmla="*/ 41 h 171"/>
                <a:gd name="T28" fmla="*/ 28 w 77"/>
                <a:gd name="T29" fmla="*/ 41 h 171"/>
                <a:gd name="T30" fmla="*/ 28 w 77"/>
                <a:gd name="T31" fmla="*/ 37 h 171"/>
                <a:gd name="T32" fmla="*/ 22 w 77"/>
                <a:gd name="T33" fmla="*/ 30 h 171"/>
                <a:gd name="T34" fmla="*/ 27 w 77"/>
                <a:gd name="T35" fmla="*/ 27 h 171"/>
                <a:gd name="T36" fmla="*/ 38 w 77"/>
                <a:gd name="T37" fmla="*/ 34 h 171"/>
                <a:gd name="T38" fmla="*/ 42 w 77"/>
                <a:gd name="T39" fmla="*/ 35 h 171"/>
                <a:gd name="T40" fmla="*/ 36 w 77"/>
                <a:gd name="T41" fmla="*/ 17 h 171"/>
                <a:gd name="T42" fmla="*/ 42 w 77"/>
                <a:gd name="T43" fmla="*/ 0 h 171"/>
                <a:gd name="T44" fmla="*/ 13 w 77"/>
                <a:gd name="T45" fmla="*/ 11 h 171"/>
                <a:gd name="T46" fmla="*/ 18 w 77"/>
                <a:gd name="T47" fmla="*/ 11 h 171"/>
                <a:gd name="T48" fmla="*/ 22 w 77"/>
                <a:gd name="T49" fmla="*/ 11 h 171"/>
                <a:gd name="T50" fmla="*/ 22 w 77"/>
                <a:gd name="T51" fmla="*/ 7 h 171"/>
                <a:gd name="T52" fmla="*/ 29 w 77"/>
                <a:gd name="T53" fmla="*/ 4 h 171"/>
                <a:gd name="T54" fmla="*/ 29 w 77"/>
                <a:gd name="T55" fmla="*/ 5 h 171"/>
                <a:gd name="T56" fmla="*/ 37 w 77"/>
                <a:gd name="T57" fmla="*/ 10 h 171"/>
                <a:gd name="T58" fmla="*/ 39 w 77"/>
                <a:gd name="T59" fmla="*/ 10 h 171"/>
                <a:gd name="T60" fmla="*/ 40 w 77"/>
                <a:gd name="T61" fmla="*/ 5 h 171"/>
                <a:gd name="T62" fmla="*/ 39 w 77"/>
                <a:gd name="T63" fmla="*/ 2 h 171"/>
                <a:gd name="T64" fmla="*/ 40 w 77"/>
                <a:gd name="T65" fmla="*/ 1 h 171"/>
                <a:gd name="T66" fmla="*/ 42 w 77"/>
                <a:gd name="T67" fmla="*/ 2 h 171"/>
                <a:gd name="T68" fmla="*/ 43 w 77"/>
                <a:gd name="T69" fmla="*/ 2 h 171"/>
                <a:gd name="T70" fmla="*/ 49 w 77"/>
                <a:gd name="T71" fmla="*/ 1 h 171"/>
                <a:gd name="T72" fmla="*/ 53 w 77"/>
                <a:gd name="T73" fmla="*/ 2 h 171"/>
                <a:gd name="T74" fmla="*/ 53 w 77"/>
                <a:gd name="T75" fmla="*/ 6 h 171"/>
                <a:gd name="T76" fmla="*/ 55 w 77"/>
                <a:gd name="T77" fmla="*/ 15 h 171"/>
                <a:gd name="T78" fmla="*/ 63 w 77"/>
                <a:gd name="T79" fmla="*/ 14 h 171"/>
                <a:gd name="T80" fmla="*/ 69 w 77"/>
                <a:gd name="T81" fmla="*/ 11 h 171"/>
                <a:gd name="T82" fmla="*/ 77 w 77"/>
                <a:gd name="T83" fmla="*/ 7 h 171"/>
                <a:gd name="T84" fmla="*/ 42 w 77"/>
                <a:gd name="T8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171">
                  <a:moveTo>
                    <a:pt x="42" y="162"/>
                  </a:moveTo>
                  <a:cubicBezTo>
                    <a:pt x="50" y="171"/>
                    <a:pt x="50" y="171"/>
                    <a:pt x="50" y="171"/>
                  </a:cubicBezTo>
                  <a:cubicBezTo>
                    <a:pt x="49" y="168"/>
                    <a:pt x="46" y="165"/>
                    <a:pt x="42" y="162"/>
                  </a:cubicBezTo>
                  <a:moveTo>
                    <a:pt x="9" y="127"/>
                  </a:moveTo>
                  <a:cubicBezTo>
                    <a:pt x="19" y="138"/>
                    <a:pt x="19" y="138"/>
                    <a:pt x="19" y="138"/>
                  </a:cubicBezTo>
                  <a:cubicBezTo>
                    <a:pt x="21" y="133"/>
                    <a:pt x="19" y="132"/>
                    <a:pt x="15" y="130"/>
                  </a:cubicBezTo>
                  <a:cubicBezTo>
                    <a:pt x="13" y="129"/>
                    <a:pt x="11" y="128"/>
                    <a:pt x="9" y="127"/>
                  </a:cubicBezTo>
                  <a:moveTo>
                    <a:pt x="28" y="11"/>
                  </a:moveTo>
                  <a:cubicBezTo>
                    <a:pt x="28" y="11"/>
                    <a:pt x="27" y="11"/>
                    <a:pt x="27" y="11"/>
                  </a:cubicBezTo>
                  <a:cubicBezTo>
                    <a:pt x="27" y="11"/>
                    <a:pt x="27" y="11"/>
                    <a:pt x="27" y="11"/>
                  </a:cubicBezTo>
                  <a:cubicBezTo>
                    <a:pt x="25" y="12"/>
                    <a:pt x="23" y="15"/>
                    <a:pt x="17" y="18"/>
                  </a:cubicBezTo>
                  <a:cubicBezTo>
                    <a:pt x="17" y="18"/>
                    <a:pt x="17" y="18"/>
                    <a:pt x="17" y="18"/>
                  </a:cubicBezTo>
                  <a:cubicBezTo>
                    <a:pt x="13" y="20"/>
                    <a:pt x="11" y="22"/>
                    <a:pt x="10" y="23"/>
                  </a:cubicBezTo>
                  <a:cubicBezTo>
                    <a:pt x="10" y="23"/>
                    <a:pt x="10" y="23"/>
                    <a:pt x="10" y="23"/>
                  </a:cubicBezTo>
                  <a:cubicBezTo>
                    <a:pt x="10" y="23"/>
                    <a:pt x="10" y="23"/>
                    <a:pt x="10" y="23"/>
                  </a:cubicBezTo>
                  <a:cubicBezTo>
                    <a:pt x="10" y="22"/>
                    <a:pt x="10" y="21"/>
                    <a:pt x="10" y="20"/>
                  </a:cubicBezTo>
                  <a:cubicBezTo>
                    <a:pt x="10" y="20"/>
                    <a:pt x="10" y="19"/>
                    <a:pt x="9" y="17"/>
                  </a:cubicBezTo>
                  <a:cubicBezTo>
                    <a:pt x="9" y="17"/>
                    <a:pt x="9" y="17"/>
                    <a:pt x="9" y="16"/>
                  </a:cubicBezTo>
                  <a:cubicBezTo>
                    <a:pt x="5" y="24"/>
                    <a:pt x="2" y="34"/>
                    <a:pt x="0" y="44"/>
                  </a:cubicBezTo>
                  <a:cubicBezTo>
                    <a:pt x="2" y="43"/>
                    <a:pt x="5" y="43"/>
                    <a:pt x="8" y="43"/>
                  </a:cubicBezTo>
                  <a:cubicBezTo>
                    <a:pt x="14" y="42"/>
                    <a:pt x="16" y="42"/>
                    <a:pt x="16" y="41"/>
                  </a:cubicBezTo>
                  <a:cubicBezTo>
                    <a:pt x="16" y="41"/>
                    <a:pt x="16" y="41"/>
                    <a:pt x="16" y="41"/>
                  </a:cubicBezTo>
                  <a:cubicBezTo>
                    <a:pt x="17" y="40"/>
                    <a:pt x="14" y="39"/>
                    <a:pt x="14" y="36"/>
                  </a:cubicBezTo>
                  <a:cubicBezTo>
                    <a:pt x="14" y="35"/>
                    <a:pt x="14" y="34"/>
                    <a:pt x="14" y="34"/>
                  </a:cubicBezTo>
                  <a:cubicBezTo>
                    <a:pt x="14" y="34"/>
                    <a:pt x="15" y="35"/>
                    <a:pt x="15" y="35"/>
                  </a:cubicBezTo>
                  <a:cubicBezTo>
                    <a:pt x="16" y="36"/>
                    <a:pt x="17" y="37"/>
                    <a:pt x="19" y="38"/>
                  </a:cubicBezTo>
                  <a:cubicBezTo>
                    <a:pt x="19" y="38"/>
                    <a:pt x="20" y="39"/>
                    <a:pt x="21" y="40"/>
                  </a:cubicBezTo>
                  <a:cubicBezTo>
                    <a:pt x="22" y="41"/>
                    <a:pt x="24" y="41"/>
                    <a:pt x="26" y="41"/>
                  </a:cubicBezTo>
                  <a:cubicBezTo>
                    <a:pt x="27" y="41"/>
                    <a:pt x="27" y="41"/>
                    <a:pt x="27" y="41"/>
                  </a:cubicBezTo>
                  <a:cubicBezTo>
                    <a:pt x="28" y="41"/>
                    <a:pt x="28" y="41"/>
                    <a:pt x="28" y="41"/>
                  </a:cubicBezTo>
                  <a:cubicBezTo>
                    <a:pt x="29" y="41"/>
                    <a:pt x="29" y="41"/>
                    <a:pt x="29" y="41"/>
                  </a:cubicBezTo>
                  <a:cubicBezTo>
                    <a:pt x="33" y="39"/>
                    <a:pt x="31" y="38"/>
                    <a:pt x="28" y="37"/>
                  </a:cubicBezTo>
                  <a:cubicBezTo>
                    <a:pt x="26" y="36"/>
                    <a:pt x="24" y="35"/>
                    <a:pt x="22" y="33"/>
                  </a:cubicBezTo>
                  <a:cubicBezTo>
                    <a:pt x="22" y="32"/>
                    <a:pt x="21" y="31"/>
                    <a:pt x="22" y="30"/>
                  </a:cubicBezTo>
                  <a:cubicBezTo>
                    <a:pt x="22" y="30"/>
                    <a:pt x="22" y="30"/>
                    <a:pt x="22" y="30"/>
                  </a:cubicBezTo>
                  <a:cubicBezTo>
                    <a:pt x="23" y="28"/>
                    <a:pt x="25" y="27"/>
                    <a:pt x="27" y="27"/>
                  </a:cubicBezTo>
                  <a:cubicBezTo>
                    <a:pt x="27" y="27"/>
                    <a:pt x="28" y="27"/>
                    <a:pt x="28" y="27"/>
                  </a:cubicBezTo>
                  <a:cubicBezTo>
                    <a:pt x="31" y="27"/>
                    <a:pt x="35" y="30"/>
                    <a:pt x="38" y="34"/>
                  </a:cubicBezTo>
                  <a:cubicBezTo>
                    <a:pt x="39" y="35"/>
                    <a:pt x="39" y="36"/>
                    <a:pt x="40" y="36"/>
                  </a:cubicBezTo>
                  <a:cubicBezTo>
                    <a:pt x="41" y="36"/>
                    <a:pt x="42" y="36"/>
                    <a:pt x="42" y="35"/>
                  </a:cubicBezTo>
                  <a:cubicBezTo>
                    <a:pt x="42" y="34"/>
                    <a:pt x="42" y="34"/>
                    <a:pt x="42" y="33"/>
                  </a:cubicBezTo>
                  <a:cubicBezTo>
                    <a:pt x="43" y="29"/>
                    <a:pt x="41" y="23"/>
                    <a:pt x="36" y="17"/>
                  </a:cubicBezTo>
                  <a:cubicBezTo>
                    <a:pt x="32" y="12"/>
                    <a:pt x="29" y="11"/>
                    <a:pt x="28" y="11"/>
                  </a:cubicBezTo>
                  <a:moveTo>
                    <a:pt x="42" y="0"/>
                  </a:moveTo>
                  <a:cubicBezTo>
                    <a:pt x="36" y="0"/>
                    <a:pt x="30" y="0"/>
                    <a:pt x="23" y="1"/>
                  </a:cubicBezTo>
                  <a:cubicBezTo>
                    <a:pt x="19" y="4"/>
                    <a:pt x="16" y="7"/>
                    <a:pt x="13" y="11"/>
                  </a:cubicBezTo>
                  <a:cubicBezTo>
                    <a:pt x="14" y="11"/>
                    <a:pt x="15" y="11"/>
                    <a:pt x="16" y="11"/>
                  </a:cubicBezTo>
                  <a:cubicBezTo>
                    <a:pt x="17" y="11"/>
                    <a:pt x="17" y="11"/>
                    <a:pt x="18" y="11"/>
                  </a:cubicBezTo>
                  <a:cubicBezTo>
                    <a:pt x="18" y="12"/>
                    <a:pt x="19" y="12"/>
                    <a:pt x="19" y="12"/>
                  </a:cubicBezTo>
                  <a:cubicBezTo>
                    <a:pt x="21" y="12"/>
                    <a:pt x="22" y="11"/>
                    <a:pt x="22" y="11"/>
                  </a:cubicBezTo>
                  <a:cubicBezTo>
                    <a:pt x="23" y="9"/>
                    <a:pt x="23" y="8"/>
                    <a:pt x="22" y="8"/>
                  </a:cubicBezTo>
                  <a:cubicBezTo>
                    <a:pt x="22" y="7"/>
                    <a:pt x="22" y="7"/>
                    <a:pt x="22" y="7"/>
                  </a:cubicBezTo>
                  <a:cubicBezTo>
                    <a:pt x="22" y="7"/>
                    <a:pt x="22" y="7"/>
                    <a:pt x="22" y="7"/>
                  </a:cubicBezTo>
                  <a:cubicBezTo>
                    <a:pt x="29" y="4"/>
                    <a:pt x="29" y="4"/>
                    <a:pt x="29" y="4"/>
                  </a:cubicBezTo>
                  <a:cubicBezTo>
                    <a:pt x="29" y="4"/>
                    <a:pt x="29" y="4"/>
                    <a:pt x="29" y="4"/>
                  </a:cubicBezTo>
                  <a:cubicBezTo>
                    <a:pt x="29" y="4"/>
                    <a:pt x="29" y="5"/>
                    <a:pt x="29" y="5"/>
                  </a:cubicBezTo>
                  <a:cubicBezTo>
                    <a:pt x="30" y="6"/>
                    <a:pt x="33" y="9"/>
                    <a:pt x="36" y="10"/>
                  </a:cubicBezTo>
                  <a:cubicBezTo>
                    <a:pt x="36" y="10"/>
                    <a:pt x="37" y="10"/>
                    <a:pt x="37" y="10"/>
                  </a:cubicBezTo>
                  <a:cubicBezTo>
                    <a:pt x="37" y="10"/>
                    <a:pt x="37" y="10"/>
                    <a:pt x="37" y="10"/>
                  </a:cubicBezTo>
                  <a:cubicBezTo>
                    <a:pt x="38" y="10"/>
                    <a:pt x="38" y="10"/>
                    <a:pt x="39" y="10"/>
                  </a:cubicBezTo>
                  <a:cubicBezTo>
                    <a:pt x="39" y="10"/>
                    <a:pt x="39" y="10"/>
                    <a:pt x="39" y="10"/>
                  </a:cubicBezTo>
                  <a:cubicBezTo>
                    <a:pt x="41" y="9"/>
                    <a:pt x="41" y="7"/>
                    <a:pt x="40" y="5"/>
                  </a:cubicBezTo>
                  <a:cubicBezTo>
                    <a:pt x="40" y="5"/>
                    <a:pt x="40" y="5"/>
                    <a:pt x="40" y="5"/>
                  </a:cubicBezTo>
                  <a:cubicBezTo>
                    <a:pt x="39" y="3"/>
                    <a:pt x="39" y="2"/>
                    <a:pt x="39" y="2"/>
                  </a:cubicBezTo>
                  <a:cubicBezTo>
                    <a:pt x="39" y="2"/>
                    <a:pt x="39" y="2"/>
                    <a:pt x="39" y="1"/>
                  </a:cubicBezTo>
                  <a:cubicBezTo>
                    <a:pt x="39" y="1"/>
                    <a:pt x="39" y="1"/>
                    <a:pt x="40" y="1"/>
                  </a:cubicBezTo>
                  <a:cubicBezTo>
                    <a:pt x="40" y="1"/>
                    <a:pt x="40" y="1"/>
                    <a:pt x="41" y="2"/>
                  </a:cubicBezTo>
                  <a:cubicBezTo>
                    <a:pt x="41" y="2"/>
                    <a:pt x="42" y="2"/>
                    <a:pt x="42" y="2"/>
                  </a:cubicBezTo>
                  <a:cubicBezTo>
                    <a:pt x="42" y="2"/>
                    <a:pt x="43" y="2"/>
                    <a:pt x="43" y="2"/>
                  </a:cubicBezTo>
                  <a:cubicBezTo>
                    <a:pt x="43" y="2"/>
                    <a:pt x="43" y="2"/>
                    <a:pt x="43" y="2"/>
                  </a:cubicBezTo>
                  <a:cubicBezTo>
                    <a:pt x="44" y="2"/>
                    <a:pt x="45" y="2"/>
                    <a:pt x="46" y="1"/>
                  </a:cubicBezTo>
                  <a:cubicBezTo>
                    <a:pt x="47" y="1"/>
                    <a:pt x="48" y="1"/>
                    <a:pt x="49" y="1"/>
                  </a:cubicBezTo>
                  <a:cubicBezTo>
                    <a:pt x="51" y="1"/>
                    <a:pt x="51" y="1"/>
                    <a:pt x="52" y="2"/>
                  </a:cubicBezTo>
                  <a:cubicBezTo>
                    <a:pt x="52" y="2"/>
                    <a:pt x="52" y="2"/>
                    <a:pt x="53" y="2"/>
                  </a:cubicBezTo>
                  <a:cubicBezTo>
                    <a:pt x="53" y="3"/>
                    <a:pt x="53" y="4"/>
                    <a:pt x="53" y="5"/>
                  </a:cubicBezTo>
                  <a:cubicBezTo>
                    <a:pt x="53" y="5"/>
                    <a:pt x="53" y="5"/>
                    <a:pt x="53" y="6"/>
                  </a:cubicBezTo>
                  <a:cubicBezTo>
                    <a:pt x="54" y="9"/>
                    <a:pt x="53" y="14"/>
                    <a:pt x="55" y="15"/>
                  </a:cubicBezTo>
                  <a:cubicBezTo>
                    <a:pt x="55" y="15"/>
                    <a:pt x="55" y="15"/>
                    <a:pt x="55" y="15"/>
                  </a:cubicBezTo>
                  <a:cubicBezTo>
                    <a:pt x="55" y="16"/>
                    <a:pt x="56" y="16"/>
                    <a:pt x="56" y="16"/>
                  </a:cubicBezTo>
                  <a:cubicBezTo>
                    <a:pt x="58" y="16"/>
                    <a:pt x="60" y="15"/>
                    <a:pt x="63" y="14"/>
                  </a:cubicBezTo>
                  <a:cubicBezTo>
                    <a:pt x="64" y="13"/>
                    <a:pt x="66" y="13"/>
                    <a:pt x="67" y="12"/>
                  </a:cubicBezTo>
                  <a:cubicBezTo>
                    <a:pt x="68" y="11"/>
                    <a:pt x="68" y="11"/>
                    <a:pt x="69" y="11"/>
                  </a:cubicBezTo>
                  <a:cubicBezTo>
                    <a:pt x="70" y="10"/>
                    <a:pt x="70" y="10"/>
                    <a:pt x="71" y="10"/>
                  </a:cubicBezTo>
                  <a:cubicBezTo>
                    <a:pt x="74" y="8"/>
                    <a:pt x="76" y="7"/>
                    <a:pt x="77" y="7"/>
                  </a:cubicBezTo>
                  <a:cubicBezTo>
                    <a:pt x="67" y="3"/>
                    <a:pt x="57" y="1"/>
                    <a:pt x="46" y="0"/>
                  </a:cubicBezTo>
                  <a:cubicBezTo>
                    <a:pt x="45" y="0"/>
                    <a:pt x="44" y="0"/>
                    <a:pt x="42" y="0"/>
                  </a:cubicBezTo>
                </a:path>
              </a:pathLst>
            </a:custGeom>
            <a:solidFill>
              <a:srgbClr val="568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2" name="Freeform 218">
              <a:extLst>
                <a:ext uri="{FF2B5EF4-FFF2-40B4-BE49-F238E27FC236}">
                  <a16:creationId xmlns:a16="http://schemas.microsoft.com/office/drawing/2014/main" id="{8DF1EE6D-5EAA-45A2-A063-76A6207C47C2}"/>
                </a:ext>
              </a:extLst>
            </p:cNvPr>
            <p:cNvSpPr>
              <a:spLocks/>
            </p:cNvSpPr>
            <p:nvPr/>
          </p:nvSpPr>
          <p:spPr bwMode="auto">
            <a:xfrm>
              <a:off x="5620577" y="8813233"/>
              <a:ext cx="781140" cy="1462257"/>
            </a:xfrm>
            <a:custGeom>
              <a:avLst/>
              <a:gdLst>
                <a:gd name="T0" fmla="*/ 3 w 103"/>
                <a:gd name="T1" fmla="*/ 5 h 193"/>
                <a:gd name="T2" fmla="*/ 11 w 103"/>
                <a:gd name="T3" fmla="*/ 8 h 193"/>
                <a:gd name="T4" fmla="*/ 26 w 103"/>
                <a:gd name="T5" fmla="*/ 23 h 193"/>
                <a:gd name="T6" fmla="*/ 33 w 103"/>
                <a:gd name="T7" fmla="*/ 26 h 193"/>
                <a:gd name="T8" fmla="*/ 38 w 103"/>
                <a:gd name="T9" fmla="*/ 37 h 193"/>
                <a:gd name="T10" fmla="*/ 23 w 103"/>
                <a:gd name="T11" fmla="*/ 29 h 193"/>
                <a:gd name="T12" fmla="*/ 32 w 103"/>
                <a:gd name="T13" fmla="*/ 38 h 193"/>
                <a:gd name="T14" fmla="*/ 37 w 103"/>
                <a:gd name="T15" fmla="*/ 45 h 193"/>
                <a:gd name="T16" fmla="*/ 37 w 103"/>
                <a:gd name="T17" fmla="*/ 45 h 193"/>
                <a:gd name="T18" fmla="*/ 32 w 103"/>
                <a:gd name="T19" fmla="*/ 51 h 193"/>
                <a:gd name="T20" fmla="*/ 39 w 103"/>
                <a:gd name="T21" fmla="*/ 66 h 193"/>
                <a:gd name="T22" fmla="*/ 43 w 103"/>
                <a:gd name="T23" fmla="*/ 65 h 193"/>
                <a:gd name="T24" fmla="*/ 50 w 103"/>
                <a:gd name="T25" fmla="*/ 56 h 193"/>
                <a:gd name="T26" fmla="*/ 56 w 103"/>
                <a:gd name="T27" fmla="*/ 62 h 193"/>
                <a:gd name="T28" fmla="*/ 68 w 103"/>
                <a:gd name="T29" fmla="*/ 72 h 193"/>
                <a:gd name="T30" fmla="*/ 81 w 103"/>
                <a:gd name="T31" fmla="*/ 78 h 193"/>
                <a:gd name="T32" fmla="*/ 84 w 103"/>
                <a:gd name="T33" fmla="*/ 82 h 193"/>
                <a:gd name="T34" fmla="*/ 84 w 103"/>
                <a:gd name="T35" fmla="*/ 83 h 193"/>
                <a:gd name="T36" fmla="*/ 80 w 103"/>
                <a:gd name="T37" fmla="*/ 86 h 193"/>
                <a:gd name="T38" fmla="*/ 73 w 103"/>
                <a:gd name="T39" fmla="*/ 90 h 193"/>
                <a:gd name="T40" fmla="*/ 69 w 103"/>
                <a:gd name="T41" fmla="*/ 86 h 193"/>
                <a:gd name="T42" fmla="*/ 59 w 103"/>
                <a:gd name="T43" fmla="*/ 78 h 193"/>
                <a:gd name="T44" fmla="*/ 58 w 103"/>
                <a:gd name="T45" fmla="*/ 72 h 193"/>
                <a:gd name="T46" fmla="*/ 54 w 103"/>
                <a:gd name="T47" fmla="*/ 69 h 193"/>
                <a:gd name="T48" fmla="*/ 38 w 103"/>
                <a:gd name="T49" fmla="*/ 74 h 193"/>
                <a:gd name="T50" fmla="*/ 31 w 103"/>
                <a:gd name="T51" fmla="*/ 83 h 193"/>
                <a:gd name="T52" fmla="*/ 24 w 103"/>
                <a:gd name="T53" fmla="*/ 85 h 193"/>
                <a:gd name="T54" fmla="*/ 22 w 103"/>
                <a:gd name="T55" fmla="*/ 96 h 193"/>
                <a:gd name="T56" fmla="*/ 22 w 103"/>
                <a:gd name="T57" fmla="*/ 108 h 193"/>
                <a:gd name="T58" fmla="*/ 12 w 103"/>
                <a:gd name="T59" fmla="*/ 119 h 193"/>
                <a:gd name="T60" fmla="*/ 22 w 103"/>
                <a:gd name="T61" fmla="*/ 135 h 193"/>
                <a:gd name="T62" fmla="*/ 27 w 103"/>
                <a:gd name="T63" fmla="*/ 147 h 193"/>
                <a:gd name="T64" fmla="*/ 42 w 103"/>
                <a:gd name="T65" fmla="*/ 148 h 193"/>
                <a:gd name="T66" fmla="*/ 52 w 103"/>
                <a:gd name="T67" fmla="*/ 146 h 193"/>
                <a:gd name="T68" fmla="*/ 54 w 103"/>
                <a:gd name="T69" fmla="*/ 152 h 193"/>
                <a:gd name="T70" fmla="*/ 58 w 103"/>
                <a:gd name="T71" fmla="*/ 154 h 193"/>
                <a:gd name="T72" fmla="*/ 63 w 103"/>
                <a:gd name="T73" fmla="*/ 155 h 193"/>
                <a:gd name="T74" fmla="*/ 57 w 103"/>
                <a:gd name="T75" fmla="*/ 165 h 193"/>
                <a:gd name="T76" fmla="*/ 55 w 103"/>
                <a:gd name="T77" fmla="*/ 169 h 193"/>
                <a:gd name="T78" fmla="*/ 60 w 103"/>
                <a:gd name="T79" fmla="*/ 173 h 193"/>
                <a:gd name="T80" fmla="*/ 56 w 103"/>
                <a:gd name="T81" fmla="*/ 192 h 193"/>
                <a:gd name="T82" fmla="*/ 100 w 103"/>
                <a:gd name="T83" fmla="*/ 127 h 193"/>
                <a:gd name="T84" fmla="*/ 3 w 103"/>
                <a:gd name="T85" fmla="*/ 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93">
                  <a:moveTo>
                    <a:pt x="0" y="0"/>
                  </a:moveTo>
                  <a:cubicBezTo>
                    <a:pt x="0" y="1"/>
                    <a:pt x="0" y="3"/>
                    <a:pt x="2" y="4"/>
                  </a:cubicBezTo>
                  <a:cubicBezTo>
                    <a:pt x="2" y="4"/>
                    <a:pt x="3" y="4"/>
                    <a:pt x="3" y="5"/>
                  </a:cubicBezTo>
                  <a:cubicBezTo>
                    <a:pt x="5" y="6"/>
                    <a:pt x="6" y="6"/>
                    <a:pt x="7" y="7"/>
                  </a:cubicBezTo>
                  <a:cubicBezTo>
                    <a:pt x="8" y="7"/>
                    <a:pt x="9" y="7"/>
                    <a:pt x="9" y="7"/>
                  </a:cubicBezTo>
                  <a:cubicBezTo>
                    <a:pt x="10" y="8"/>
                    <a:pt x="11" y="8"/>
                    <a:pt x="11" y="8"/>
                  </a:cubicBezTo>
                  <a:cubicBezTo>
                    <a:pt x="13" y="8"/>
                    <a:pt x="15" y="9"/>
                    <a:pt x="18" y="11"/>
                  </a:cubicBezTo>
                  <a:cubicBezTo>
                    <a:pt x="20" y="12"/>
                    <a:pt x="22" y="14"/>
                    <a:pt x="22" y="15"/>
                  </a:cubicBezTo>
                  <a:cubicBezTo>
                    <a:pt x="25" y="18"/>
                    <a:pt x="24" y="21"/>
                    <a:pt x="26" y="23"/>
                  </a:cubicBezTo>
                  <a:cubicBezTo>
                    <a:pt x="26" y="23"/>
                    <a:pt x="26" y="23"/>
                    <a:pt x="26" y="23"/>
                  </a:cubicBezTo>
                  <a:cubicBezTo>
                    <a:pt x="27" y="24"/>
                    <a:pt x="28" y="24"/>
                    <a:pt x="29" y="25"/>
                  </a:cubicBezTo>
                  <a:cubicBezTo>
                    <a:pt x="30" y="25"/>
                    <a:pt x="32" y="25"/>
                    <a:pt x="33" y="26"/>
                  </a:cubicBezTo>
                  <a:cubicBezTo>
                    <a:pt x="33" y="26"/>
                    <a:pt x="33" y="26"/>
                    <a:pt x="33" y="26"/>
                  </a:cubicBezTo>
                  <a:cubicBezTo>
                    <a:pt x="35" y="27"/>
                    <a:pt x="37" y="29"/>
                    <a:pt x="39" y="31"/>
                  </a:cubicBezTo>
                  <a:cubicBezTo>
                    <a:pt x="41" y="34"/>
                    <a:pt x="41" y="37"/>
                    <a:pt x="38" y="37"/>
                  </a:cubicBezTo>
                  <a:cubicBezTo>
                    <a:pt x="38" y="37"/>
                    <a:pt x="38" y="37"/>
                    <a:pt x="37" y="37"/>
                  </a:cubicBezTo>
                  <a:cubicBezTo>
                    <a:pt x="33" y="37"/>
                    <a:pt x="32" y="33"/>
                    <a:pt x="27" y="30"/>
                  </a:cubicBezTo>
                  <a:cubicBezTo>
                    <a:pt x="26" y="30"/>
                    <a:pt x="24" y="29"/>
                    <a:pt x="23" y="29"/>
                  </a:cubicBezTo>
                  <a:cubicBezTo>
                    <a:pt x="22" y="29"/>
                    <a:pt x="21" y="29"/>
                    <a:pt x="21" y="29"/>
                  </a:cubicBezTo>
                  <a:cubicBezTo>
                    <a:pt x="20" y="29"/>
                    <a:pt x="20" y="29"/>
                    <a:pt x="20" y="29"/>
                  </a:cubicBezTo>
                  <a:cubicBezTo>
                    <a:pt x="19" y="30"/>
                    <a:pt x="28" y="33"/>
                    <a:pt x="32" y="38"/>
                  </a:cubicBezTo>
                  <a:cubicBezTo>
                    <a:pt x="35" y="40"/>
                    <a:pt x="36" y="42"/>
                    <a:pt x="37" y="45"/>
                  </a:cubicBezTo>
                  <a:cubicBezTo>
                    <a:pt x="37" y="45"/>
                    <a:pt x="37" y="45"/>
                    <a:pt x="37" y="45"/>
                  </a:cubicBezTo>
                  <a:cubicBezTo>
                    <a:pt x="37" y="45"/>
                    <a:pt x="37" y="45"/>
                    <a:pt x="37" y="45"/>
                  </a:cubicBezTo>
                  <a:cubicBezTo>
                    <a:pt x="37" y="45"/>
                    <a:pt x="37" y="45"/>
                    <a:pt x="37" y="45"/>
                  </a:cubicBezTo>
                  <a:cubicBezTo>
                    <a:pt x="37" y="45"/>
                    <a:pt x="37" y="45"/>
                    <a:pt x="37" y="45"/>
                  </a:cubicBezTo>
                  <a:cubicBezTo>
                    <a:pt x="37" y="45"/>
                    <a:pt x="37" y="45"/>
                    <a:pt x="37" y="45"/>
                  </a:cubicBezTo>
                  <a:cubicBezTo>
                    <a:pt x="37" y="45"/>
                    <a:pt x="37" y="45"/>
                    <a:pt x="37" y="45"/>
                  </a:cubicBezTo>
                  <a:cubicBezTo>
                    <a:pt x="37" y="48"/>
                    <a:pt x="35" y="50"/>
                    <a:pt x="32" y="51"/>
                  </a:cubicBezTo>
                  <a:cubicBezTo>
                    <a:pt x="32" y="51"/>
                    <a:pt x="32" y="51"/>
                    <a:pt x="32" y="51"/>
                  </a:cubicBezTo>
                  <a:cubicBezTo>
                    <a:pt x="30" y="52"/>
                    <a:pt x="30" y="54"/>
                    <a:pt x="30" y="56"/>
                  </a:cubicBezTo>
                  <a:cubicBezTo>
                    <a:pt x="30" y="58"/>
                    <a:pt x="30" y="60"/>
                    <a:pt x="32" y="62"/>
                  </a:cubicBezTo>
                  <a:cubicBezTo>
                    <a:pt x="33" y="64"/>
                    <a:pt x="36" y="66"/>
                    <a:pt x="39" y="66"/>
                  </a:cubicBezTo>
                  <a:cubicBezTo>
                    <a:pt x="39" y="66"/>
                    <a:pt x="39" y="66"/>
                    <a:pt x="39" y="66"/>
                  </a:cubicBezTo>
                  <a:cubicBezTo>
                    <a:pt x="39" y="66"/>
                    <a:pt x="40" y="66"/>
                    <a:pt x="40" y="66"/>
                  </a:cubicBezTo>
                  <a:cubicBezTo>
                    <a:pt x="41" y="65"/>
                    <a:pt x="42" y="65"/>
                    <a:pt x="43" y="65"/>
                  </a:cubicBezTo>
                  <a:cubicBezTo>
                    <a:pt x="47" y="63"/>
                    <a:pt x="47" y="60"/>
                    <a:pt x="48" y="58"/>
                  </a:cubicBezTo>
                  <a:cubicBezTo>
                    <a:pt x="49" y="57"/>
                    <a:pt x="49" y="56"/>
                    <a:pt x="50" y="56"/>
                  </a:cubicBezTo>
                  <a:cubicBezTo>
                    <a:pt x="50" y="56"/>
                    <a:pt x="50" y="56"/>
                    <a:pt x="50" y="56"/>
                  </a:cubicBezTo>
                  <a:cubicBezTo>
                    <a:pt x="51" y="56"/>
                    <a:pt x="51" y="56"/>
                    <a:pt x="52" y="56"/>
                  </a:cubicBezTo>
                  <a:cubicBezTo>
                    <a:pt x="52" y="56"/>
                    <a:pt x="52" y="56"/>
                    <a:pt x="52" y="56"/>
                  </a:cubicBezTo>
                  <a:cubicBezTo>
                    <a:pt x="54" y="58"/>
                    <a:pt x="55" y="60"/>
                    <a:pt x="56" y="62"/>
                  </a:cubicBezTo>
                  <a:cubicBezTo>
                    <a:pt x="58" y="64"/>
                    <a:pt x="59" y="66"/>
                    <a:pt x="64" y="68"/>
                  </a:cubicBezTo>
                  <a:cubicBezTo>
                    <a:pt x="64" y="68"/>
                    <a:pt x="64" y="68"/>
                    <a:pt x="64" y="68"/>
                  </a:cubicBezTo>
                  <a:cubicBezTo>
                    <a:pt x="67" y="69"/>
                    <a:pt x="68" y="71"/>
                    <a:pt x="68" y="72"/>
                  </a:cubicBezTo>
                  <a:cubicBezTo>
                    <a:pt x="68" y="74"/>
                    <a:pt x="67" y="75"/>
                    <a:pt x="70" y="76"/>
                  </a:cubicBezTo>
                  <a:cubicBezTo>
                    <a:pt x="70" y="76"/>
                    <a:pt x="72" y="77"/>
                    <a:pt x="73" y="77"/>
                  </a:cubicBezTo>
                  <a:cubicBezTo>
                    <a:pt x="76" y="77"/>
                    <a:pt x="79" y="77"/>
                    <a:pt x="81" y="78"/>
                  </a:cubicBezTo>
                  <a:cubicBezTo>
                    <a:pt x="81" y="78"/>
                    <a:pt x="81" y="78"/>
                    <a:pt x="81" y="78"/>
                  </a:cubicBezTo>
                  <a:cubicBezTo>
                    <a:pt x="84" y="79"/>
                    <a:pt x="85" y="81"/>
                    <a:pt x="84" y="82"/>
                  </a:cubicBezTo>
                  <a:cubicBezTo>
                    <a:pt x="84" y="82"/>
                    <a:pt x="84" y="82"/>
                    <a:pt x="84" y="82"/>
                  </a:cubicBezTo>
                  <a:cubicBezTo>
                    <a:pt x="84" y="82"/>
                    <a:pt x="84" y="82"/>
                    <a:pt x="84" y="82"/>
                  </a:cubicBezTo>
                  <a:cubicBezTo>
                    <a:pt x="84" y="82"/>
                    <a:pt x="84" y="83"/>
                    <a:pt x="84" y="83"/>
                  </a:cubicBezTo>
                  <a:cubicBezTo>
                    <a:pt x="84" y="83"/>
                    <a:pt x="84" y="83"/>
                    <a:pt x="84" y="83"/>
                  </a:cubicBezTo>
                  <a:cubicBezTo>
                    <a:pt x="84" y="83"/>
                    <a:pt x="84" y="83"/>
                    <a:pt x="84" y="83"/>
                  </a:cubicBezTo>
                  <a:cubicBezTo>
                    <a:pt x="84" y="83"/>
                    <a:pt x="84" y="83"/>
                    <a:pt x="84" y="83"/>
                  </a:cubicBezTo>
                  <a:cubicBezTo>
                    <a:pt x="84" y="84"/>
                    <a:pt x="82" y="85"/>
                    <a:pt x="80" y="86"/>
                  </a:cubicBezTo>
                  <a:cubicBezTo>
                    <a:pt x="78" y="86"/>
                    <a:pt x="77" y="87"/>
                    <a:pt x="77" y="87"/>
                  </a:cubicBezTo>
                  <a:cubicBezTo>
                    <a:pt x="77" y="87"/>
                    <a:pt x="76" y="87"/>
                    <a:pt x="76" y="87"/>
                  </a:cubicBezTo>
                  <a:cubicBezTo>
                    <a:pt x="74" y="89"/>
                    <a:pt x="74" y="90"/>
                    <a:pt x="73" y="90"/>
                  </a:cubicBezTo>
                  <a:cubicBezTo>
                    <a:pt x="73" y="90"/>
                    <a:pt x="73" y="90"/>
                    <a:pt x="73" y="90"/>
                  </a:cubicBezTo>
                  <a:cubicBezTo>
                    <a:pt x="73" y="90"/>
                    <a:pt x="73" y="90"/>
                    <a:pt x="73" y="90"/>
                  </a:cubicBezTo>
                  <a:cubicBezTo>
                    <a:pt x="72" y="90"/>
                    <a:pt x="71" y="89"/>
                    <a:pt x="69" y="86"/>
                  </a:cubicBezTo>
                  <a:cubicBezTo>
                    <a:pt x="69" y="85"/>
                    <a:pt x="68" y="84"/>
                    <a:pt x="67" y="83"/>
                  </a:cubicBezTo>
                  <a:cubicBezTo>
                    <a:pt x="65" y="80"/>
                    <a:pt x="63" y="79"/>
                    <a:pt x="62" y="79"/>
                  </a:cubicBezTo>
                  <a:cubicBezTo>
                    <a:pt x="60" y="78"/>
                    <a:pt x="60" y="78"/>
                    <a:pt x="59" y="78"/>
                  </a:cubicBezTo>
                  <a:cubicBezTo>
                    <a:pt x="59" y="78"/>
                    <a:pt x="59" y="78"/>
                    <a:pt x="59" y="78"/>
                  </a:cubicBezTo>
                  <a:cubicBezTo>
                    <a:pt x="59" y="77"/>
                    <a:pt x="59" y="76"/>
                    <a:pt x="59" y="73"/>
                  </a:cubicBezTo>
                  <a:cubicBezTo>
                    <a:pt x="59" y="73"/>
                    <a:pt x="59" y="72"/>
                    <a:pt x="58" y="72"/>
                  </a:cubicBezTo>
                  <a:cubicBezTo>
                    <a:pt x="58" y="72"/>
                    <a:pt x="58" y="72"/>
                    <a:pt x="58" y="72"/>
                  </a:cubicBezTo>
                  <a:cubicBezTo>
                    <a:pt x="58" y="70"/>
                    <a:pt x="56" y="69"/>
                    <a:pt x="54" y="69"/>
                  </a:cubicBezTo>
                  <a:cubicBezTo>
                    <a:pt x="54" y="69"/>
                    <a:pt x="54" y="69"/>
                    <a:pt x="54" y="69"/>
                  </a:cubicBezTo>
                  <a:cubicBezTo>
                    <a:pt x="54" y="69"/>
                    <a:pt x="54" y="69"/>
                    <a:pt x="54" y="69"/>
                  </a:cubicBezTo>
                  <a:cubicBezTo>
                    <a:pt x="54" y="69"/>
                    <a:pt x="54" y="69"/>
                    <a:pt x="54" y="69"/>
                  </a:cubicBezTo>
                  <a:cubicBezTo>
                    <a:pt x="50" y="69"/>
                    <a:pt x="43" y="73"/>
                    <a:pt x="38" y="74"/>
                  </a:cubicBezTo>
                  <a:cubicBezTo>
                    <a:pt x="38" y="74"/>
                    <a:pt x="38" y="74"/>
                    <a:pt x="38" y="74"/>
                  </a:cubicBezTo>
                  <a:cubicBezTo>
                    <a:pt x="35" y="74"/>
                    <a:pt x="34" y="76"/>
                    <a:pt x="34" y="78"/>
                  </a:cubicBezTo>
                  <a:cubicBezTo>
                    <a:pt x="33" y="80"/>
                    <a:pt x="34" y="82"/>
                    <a:pt x="31" y="83"/>
                  </a:cubicBezTo>
                  <a:cubicBezTo>
                    <a:pt x="30" y="83"/>
                    <a:pt x="30" y="83"/>
                    <a:pt x="30" y="83"/>
                  </a:cubicBezTo>
                  <a:cubicBezTo>
                    <a:pt x="30" y="83"/>
                    <a:pt x="29" y="83"/>
                    <a:pt x="29" y="83"/>
                  </a:cubicBezTo>
                  <a:cubicBezTo>
                    <a:pt x="27" y="84"/>
                    <a:pt x="25" y="84"/>
                    <a:pt x="24" y="85"/>
                  </a:cubicBezTo>
                  <a:cubicBezTo>
                    <a:pt x="23" y="85"/>
                    <a:pt x="23" y="85"/>
                    <a:pt x="23" y="86"/>
                  </a:cubicBezTo>
                  <a:cubicBezTo>
                    <a:pt x="22" y="87"/>
                    <a:pt x="22" y="90"/>
                    <a:pt x="22" y="94"/>
                  </a:cubicBezTo>
                  <a:cubicBezTo>
                    <a:pt x="22" y="95"/>
                    <a:pt x="22" y="95"/>
                    <a:pt x="22" y="96"/>
                  </a:cubicBezTo>
                  <a:cubicBezTo>
                    <a:pt x="22" y="97"/>
                    <a:pt x="22" y="97"/>
                    <a:pt x="22" y="98"/>
                  </a:cubicBezTo>
                  <a:cubicBezTo>
                    <a:pt x="23" y="100"/>
                    <a:pt x="23" y="102"/>
                    <a:pt x="23" y="104"/>
                  </a:cubicBezTo>
                  <a:cubicBezTo>
                    <a:pt x="23" y="106"/>
                    <a:pt x="23" y="107"/>
                    <a:pt x="22" y="108"/>
                  </a:cubicBezTo>
                  <a:cubicBezTo>
                    <a:pt x="21" y="115"/>
                    <a:pt x="18" y="117"/>
                    <a:pt x="13" y="117"/>
                  </a:cubicBezTo>
                  <a:cubicBezTo>
                    <a:pt x="13" y="117"/>
                    <a:pt x="13" y="117"/>
                    <a:pt x="12" y="117"/>
                  </a:cubicBezTo>
                  <a:cubicBezTo>
                    <a:pt x="10" y="117"/>
                    <a:pt x="11" y="118"/>
                    <a:pt x="12" y="119"/>
                  </a:cubicBezTo>
                  <a:cubicBezTo>
                    <a:pt x="14" y="122"/>
                    <a:pt x="19" y="128"/>
                    <a:pt x="22" y="133"/>
                  </a:cubicBezTo>
                  <a:cubicBezTo>
                    <a:pt x="22" y="134"/>
                    <a:pt x="22" y="134"/>
                    <a:pt x="22" y="134"/>
                  </a:cubicBezTo>
                  <a:cubicBezTo>
                    <a:pt x="22" y="134"/>
                    <a:pt x="22" y="135"/>
                    <a:pt x="22" y="135"/>
                  </a:cubicBezTo>
                  <a:cubicBezTo>
                    <a:pt x="22" y="135"/>
                    <a:pt x="22" y="135"/>
                    <a:pt x="22" y="135"/>
                  </a:cubicBezTo>
                  <a:cubicBezTo>
                    <a:pt x="22" y="136"/>
                    <a:pt x="23" y="136"/>
                    <a:pt x="23" y="137"/>
                  </a:cubicBezTo>
                  <a:cubicBezTo>
                    <a:pt x="24" y="141"/>
                    <a:pt x="25" y="145"/>
                    <a:pt x="27" y="147"/>
                  </a:cubicBezTo>
                  <a:cubicBezTo>
                    <a:pt x="28" y="148"/>
                    <a:pt x="28" y="148"/>
                    <a:pt x="29" y="148"/>
                  </a:cubicBezTo>
                  <a:cubicBezTo>
                    <a:pt x="30" y="149"/>
                    <a:pt x="32" y="150"/>
                    <a:pt x="34" y="150"/>
                  </a:cubicBezTo>
                  <a:cubicBezTo>
                    <a:pt x="36" y="150"/>
                    <a:pt x="38" y="149"/>
                    <a:pt x="42" y="148"/>
                  </a:cubicBezTo>
                  <a:cubicBezTo>
                    <a:pt x="42" y="148"/>
                    <a:pt x="43" y="148"/>
                    <a:pt x="44" y="148"/>
                  </a:cubicBezTo>
                  <a:cubicBezTo>
                    <a:pt x="48" y="146"/>
                    <a:pt x="51" y="146"/>
                    <a:pt x="52" y="146"/>
                  </a:cubicBezTo>
                  <a:cubicBezTo>
                    <a:pt x="52" y="146"/>
                    <a:pt x="52" y="146"/>
                    <a:pt x="52" y="146"/>
                  </a:cubicBezTo>
                  <a:cubicBezTo>
                    <a:pt x="53" y="146"/>
                    <a:pt x="53" y="146"/>
                    <a:pt x="53" y="146"/>
                  </a:cubicBezTo>
                  <a:cubicBezTo>
                    <a:pt x="53" y="147"/>
                    <a:pt x="53" y="148"/>
                    <a:pt x="54" y="149"/>
                  </a:cubicBezTo>
                  <a:cubicBezTo>
                    <a:pt x="54" y="150"/>
                    <a:pt x="54" y="151"/>
                    <a:pt x="54" y="152"/>
                  </a:cubicBezTo>
                  <a:cubicBezTo>
                    <a:pt x="54" y="155"/>
                    <a:pt x="55" y="155"/>
                    <a:pt x="56" y="155"/>
                  </a:cubicBezTo>
                  <a:cubicBezTo>
                    <a:pt x="56" y="155"/>
                    <a:pt x="56" y="155"/>
                    <a:pt x="56" y="155"/>
                  </a:cubicBezTo>
                  <a:cubicBezTo>
                    <a:pt x="57" y="155"/>
                    <a:pt x="58" y="155"/>
                    <a:pt x="58" y="154"/>
                  </a:cubicBezTo>
                  <a:cubicBezTo>
                    <a:pt x="59" y="154"/>
                    <a:pt x="59" y="154"/>
                    <a:pt x="59" y="154"/>
                  </a:cubicBezTo>
                  <a:cubicBezTo>
                    <a:pt x="60" y="154"/>
                    <a:pt x="61" y="153"/>
                    <a:pt x="61" y="153"/>
                  </a:cubicBezTo>
                  <a:cubicBezTo>
                    <a:pt x="62" y="153"/>
                    <a:pt x="63" y="154"/>
                    <a:pt x="63" y="155"/>
                  </a:cubicBezTo>
                  <a:cubicBezTo>
                    <a:pt x="63" y="155"/>
                    <a:pt x="63" y="155"/>
                    <a:pt x="63" y="156"/>
                  </a:cubicBezTo>
                  <a:cubicBezTo>
                    <a:pt x="63" y="156"/>
                    <a:pt x="63" y="156"/>
                    <a:pt x="63" y="156"/>
                  </a:cubicBezTo>
                  <a:cubicBezTo>
                    <a:pt x="64" y="160"/>
                    <a:pt x="60" y="163"/>
                    <a:pt x="57" y="165"/>
                  </a:cubicBezTo>
                  <a:cubicBezTo>
                    <a:pt x="57" y="165"/>
                    <a:pt x="57" y="165"/>
                    <a:pt x="57" y="165"/>
                  </a:cubicBezTo>
                  <a:cubicBezTo>
                    <a:pt x="56" y="166"/>
                    <a:pt x="55" y="167"/>
                    <a:pt x="55" y="168"/>
                  </a:cubicBezTo>
                  <a:cubicBezTo>
                    <a:pt x="55" y="168"/>
                    <a:pt x="55" y="169"/>
                    <a:pt x="55" y="169"/>
                  </a:cubicBezTo>
                  <a:cubicBezTo>
                    <a:pt x="55" y="169"/>
                    <a:pt x="56" y="170"/>
                    <a:pt x="57" y="171"/>
                  </a:cubicBezTo>
                  <a:cubicBezTo>
                    <a:pt x="59" y="172"/>
                    <a:pt x="59" y="173"/>
                    <a:pt x="60" y="173"/>
                  </a:cubicBezTo>
                  <a:cubicBezTo>
                    <a:pt x="60" y="173"/>
                    <a:pt x="60" y="173"/>
                    <a:pt x="60" y="173"/>
                  </a:cubicBezTo>
                  <a:cubicBezTo>
                    <a:pt x="60" y="173"/>
                    <a:pt x="60" y="173"/>
                    <a:pt x="60" y="173"/>
                  </a:cubicBezTo>
                  <a:cubicBezTo>
                    <a:pt x="63" y="177"/>
                    <a:pt x="62" y="183"/>
                    <a:pt x="60" y="187"/>
                  </a:cubicBezTo>
                  <a:cubicBezTo>
                    <a:pt x="58" y="189"/>
                    <a:pt x="57" y="191"/>
                    <a:pt x="56" y="192"/>
                  </a:cubicBezTo>
                  <a:cubicBezTo>
                    <a:pt x="55" y="192"/>
                    <a:pt x="55" y="192"/>
                    <a:pt x="55" y="193"/>
                  </a:cubicBezTo>
                  <a:cubicBezTo>
                    <a:pt x="93" y="193"/>
                    <a:pt x="93" y="193"/>
                    <a:pt x="93" y="193"/>
                  </a:cubicBezTo>
                  <a:cubicBezTo>
                    <a:pt x="100" y="172"/>
                    <a:pt x="103" y="149"/>
                    <a:pt x="100" y="127"/>
                  </a:cubicBezTo>
                  <a:cubicBezTo>
                    <a:pt x="100" y="127"/>
                    <a:pt x="100" y="127"/>
                    <a:pt x="100" y="127"/>
                  </a:cubicBezTo>
                  <a:cubicBezTo>
                    <a:pt x="100" y="127"/>
                    <a:pt x="100" y="127"/>
                    <a:pt x="100" y="127"/>
                  </a:cubicBezTo>
                  <a:cubicBezTo>
                    <a:pt x="94" y="71"/>
                    <a:pt x="56" y="21"/>
                    <a:pt x="3" y="1"/>
                  </a:cubicBezTo>
                  <a:cubicBezTo>
                    <a:pt x="2" y="1"/>
                    <a:pt x="1" y="0"/>
                    <a:pt x="0" y="0"/>
                  </a:cubicBezTo>
                  <a:cubicBezTo>
                    <a:pt x="0" y="0"/>
                    <a:pt x="0" y="0"/>
                    <a:pt x="0" y="0"/>
                  </a:cubicBezTo>
                </a:path>
              </a:pathLst>
            </a:custGeom>
            <a:solidFill>
              <a:srgbClr val="568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3" name="Freeform 219">
              <a:extLst>
                <a:ext uri="{FF2B5EF4-FFF2-40B4-BE49-F238E27FC236}">
                  <a16:creationId xmlns:a16="http://schemas.microsoft.com/office/drawing/2014/main" id="{B483A04D-D7CE-4B95-988D-A0770CF99B04}"/>
                </a:ext>
              </a:extLst>
            </p:cNvPr>
            <p:cNvSpPr>
              <a:spLocks/>
            </p:cNvSpPr>
            <p:nvPr/>
          </p:nvSpPr>
          <p:spPr bwMode="auto">
            <a:xfrm>
              <a:off x="5614227" y="8813233"/>
              <a:ext cx="6351" cy="0"/>
            </a:xfrm>
            <a:custGeom>
              <a:avLst/>
              <a:gdLst>
                <a:gd name="T0" fmla="*/ 0 w 1"/>
                <a:gd name="T1" fmla="*/ 1 w 1"/>
                <a:gd name="T2" fmla="*/ 1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1" y="0"/>
                    <a:pt x="1" y="0"/>
                  </a:cubicBezTo>
                  <a:cubicBezTo>
                    <a:pt x="1" y="0"/>
                    <a:pt x="1" y="0"/>
                    <a:pt x="1" y="0"/>
                  </a:cubicBezTo>
                  <a:cubicBezTo>
                    <a:pt x="1" y="0"/>
                    <a:pt x="1" y="0"/>
                    <a:pt x="1" y="0"/>
                  </a:cubicBezTo>
                  <a:cubicBezTo>
                    <a:pt x="1" y="0"/>
                    <a:pt x="1" y="0"/>
                    <a:pt x="1" y="0"/>
                  </a:cubicBezTo>
                  <a:cubicBezTo>
                    <a:pt x="1" y="0"/>
                    <a:pt x="0" y="0"/>
                    <a:pt x="0" y="0"/>
                  </a:cubicBezTo>
                </a:path>
              </a:pathLst>
            </a:custGeom>
            <a:solidFill>
              <a:srgbClr val="B9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4" name="Freeform 220">
              <a:extLst>
                <a:ext uri="{FF2B5EF4-FFF2-40B4-BE49-F238E27FC236}">
                  <a16:creationId xmlns:a16="http://schemas.microsoft.com/office/drawing/2014/main" id="{38DE87D3-96BA-4E4D-BEAE-F79F828C3393}"/>
                </a:ext>
              </a:extLst>
            </p:cNvPr>
            <p:cNvSpPr>
              <a:spLocks noEditPoints="1"/>
            </p:cNvSpPr>
            <p:nvPr/>
          </p:nvSpPr>
          <p:spPr bwMode="auto">
            <a:xfrm>
              <a:off x="6379490" y="9761080"/>
              <a:ext cx="0" cy="7938"/>
            </a:xfrm>
            <a:custGeom>
              <a:avLst/>
              <a:gdLst>
                <a:gd name="T0" fmla="*/ 1 h 1"/>
                <a:gd name="T1" fmla="*/ 1 h 1"/>
                <a:gd name="T2" fmla="*/ 1 h 1"/>
                <a:gd name="T3" fmla="*/ 1 h 1"/>
                <a:gd name="T4" fmla="*/ 0 h 1"/>
                <a:gd name="T5" fmla="*/ 1 h 1"/>
                <a:gd name="T6" fmla="*/ 0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cubicBezTo>
                    <a:pt x="0" y="1"/>
                    <a:pt x="0" y="1"/>
                    <a:pt x="0" y="1"/>
                  </a:cubicBezTo>
                  <a:cubicBezTo>
                    <a:pt x="0" y="1"/>
                    <a:pt x="0" y="1"/>
                    <a:pt x="0" y="1"/>
                  </a:cubicBezTo>
                  <a:cubicBezTo>
                    <a:pt x="0" y="1"/>
                    <a:pt x="0" y="1"/>
                    <a:pt x="0" y="1"/>
                  </a:cubicBezTo>
                  <a:moveTo>
                    <a:pt x="0" y="0"/>
                  </a:moveTo>
                  <a:cubicBezTo>
                    <a:pt x="0" y="1"/>
                    <a:pt x="0" y="1"/>
                    <a:pt x="0" y="1"/>
                  </a:cubicBezTo>
                  <a:cubicBezTo>
                    <a:pt x="0" y="1"/>
                    <a:pt x="0" y="1"/>
                    <a:pt x="0" y="0"/>
                  </a:cubicBezTo>
                </a:path>
              </a:pathLst>
            </a:custGeom>
            <a:solidFill>
              <a:srgbClr val="AC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5" name="Freeform 221">
              <a:extLst>
                <a:ext uri="{FF2B5EF4-FFF2-40B4-BE49-F238E27FC236}">
                  <a16:creationId xmlns:a16="http://schemas.microsoft.com/office/drawing/2014/main" id="{359C6F47-0A0C-4328-B860-6C3B2E417F84}"/>
                </a:ext>
              </a:extLst>
            </p:cNvPr>
            <p:cNvSpPr>
              <a:spLocks/>
            </p:cNvSpPr>
            <p:nvPr/>
          </p:nvSpPr>
          <p:spPr bwMode="auto">
            <a:xfrm>
              <a:off x="6379490" y="9769019"/>
              <a:ext cx="0" cy="6351"/>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0"/>
                  </a:cubicBezTo>
                  <a:cubicBezTo>
                    <a:pt x="0" y="0"/>
                    <a:pt x="0" y="0"/>
                    <a:pt x="0" y="0"/>
                  </a:cubicBezTo>
                </a:path>
              </a:pathLst>
            </a:custGeom>
            <a:solidFill>
              <a:srgbClr val="568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6" name="Freeform 222">
              <a:extLst>
                <a:ext uri="{FF2B5EF4-FFF2-40B4-BE49-F238E27FC236}">
                  <a16:creationId xmlns:a16="http://schemas.microsoft.com/office/drawing/2014/main" id="{13981D8E-3373-48AF-862C-8D4949BE5F3E}"/>
                </a:ext>
              </a:extLst>
            </p:cNvPr>
            <p:cNvSpPr>
              <a:spLocks noEditPoints="1"/>
            </p:cNvSpPr>
            <p:nvPr/>
          </p:nvSpPr>
          <p:spPr bwMode="auto">
            <a:xfrm>
              <a:off x="6379490" y="9737265"/>
              <a:ext cx="0" cy="23815"/>
            </a:xfrm>
            <a:custGeom>
              <a:avLst/>
              <a:gdLst>
                <a:gd name="T0" fmla="*/ 1 h 3"/>
                <a:gd name="T1" fmla="*/ 3 h 3"/>
                <a:gd name="T2" fmla="*/ 1 h 3"/>
                <a:gd name="T3" fmla="*/ 0 h 3"/>
                <a:gd name="T4" fmla="*/ 1 h 3"/>
                <a:gd name="T5" fmla="*/ 0 h 3"/>
              </a:gdLst>
              <a:ahLst/>
              <a:cxnLst>
                <a:cxn ang="0">
                  <a:pos x="0" y="T0"/>
                </a:cxn>
                <a:cxn ang="0">
                  <a:pos x="0" y="T1"/>
                </a:cxn>
                <a:cxn ang="0">
                  <a:pos x="0" y="T2"/>
                </a:cxn>
                <a:cxn ang="0">
                  <a:pos x="0" y="T3"/>
                </a:cxn>
                <a:cxn ang="0">
                  <a:pos x="0" y="T4"/>
                </a:cxn>
                <a:cxn ang="0">
                  <a:pos x="0" y="T5"/>
                </a:cxn>
              </a:cxnLst>
              <a:rect l="0" t="0" r="r" b="b"/>
              <a:pathLst>
                <a:path h="3">
                  <a:moveTo>
                    <a:pt x="0" y="1"/>
                  </a:moveTo>
                  <a:cubicBezTo>
                    <a:pt x="0" y="2"/>
                    <a:pt x="0" y="3"/>
                    <a:pt x="0" y="3"/>
                  </a:cubicBezTo>
                  <a:cubicBezTo>
                    <a:pt x="0" y="3"/>
                    <a:pt x="0" y="2"/>
                    <a:pt x="0" y="1"/>
                  </a:cubicBezTo>
                  <a:moveTo>
                    <a:pt x="0" y="0"/>
                  </a:moveTo>
                  <a:cubicBezTo>
                    <a:pt x="0" y="0"/>
                    <a:pt x="0" y="1"/>
                    <a:pt x="0" y="1"/>
                  </a:cubicBezTo>
                  <a:cubicBezTo>
                    <a:pt x="0" y="1"/>
                    <a:pt x="0" y="0"/>
                    <a:pt x="0" y="0"/>
                  </a:cubicBezTo>
                </a:path>
              </a:pathLst>
            </a:custGeom>
            <a:solidFill>
              <a:srgbClr val="AC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7" name="Oval 223">
              <a:extLst>
                <a:ext uri="{FF2B5EF4-FFF2-40B4-BE49-F238E27FC236}">
                  <a16:creationId xmlns:a16="http://schemas.microsoft.com/office/drawing/2014/main" id="{FFFF8381-1A7D-457B-9E49-CD23782C6360}"/>
                </a:ext>
              </a:extLst>
            </p:cNvPr>
            <p:cNvSpPr>
              <a:spLocks noChangeArrowheads="1"/>
            </p:cNvSpPr>
            <p:nvPr/>
          </p:nvSpPr>
          <p:spPr bwMode="auto">
            <a:xfrm>
              <a:off x="4953750" y="8471881"/>
              <a:ext cx="1494010" cy="14940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8" name="Oval 224">
              <a:extLst>
                <a:ext uri="{FF2B5EF4-FFF2-40B4-BE49-F238E27FC236}">
                  <a16:creationId xmlns:a16="http://schemas.microsoft.com/office/drawing/2014/main" id="{A184CF94-4265-4674-9817-F7A8FBB53B45}"/>
                </a:ext>
              </a:extLst>
            </p:cNvPr>
            <p:cNvSpPr>
              <a:spLocks noChangeArrowheads="1"/>
            </p:cNvSpPr>
            <p:nvPr/>
          </p:nvSpPr>
          <p:spPr bwMode="auto">
            <a:xfrm>
              <a:off x="5614227" y="8638588"/>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9" name="Freeform 225">
              <a:extLst>
                <a:ext uri="{FF2B5EF4-FFF2-40B4-BE49-F238E27FC236}">
                  <a16:creationId xmlns:a16="http://schemas.microsoft.com/office/drawing/2014/main" id="{6328A68D-58FA-4E0B-B6CE-AE3558A02960}"/>
                </a:ext>
              </a:extLst>
            </p:cNvPr>
            <p:cNvSpPr>
              <a:spLocks/>
            </p:cNvSpPr>
            <p:nvPr/>
          </p:nvSpPr>
          <p:spPr bwMode="auto">
            <a:xfrm>
              <a:off x="5560245" y="8737024"/>
              <a:ext cx="190522" cy="333414"/>
            </a:xfrm>
            <a:custGeom>
              <a:avLst/>
              <a:gdLst>
                <a:gd name="T0" fmla="*/ 25 w 25"/>
                <a:gd name="T1" fmla="*/ 3 h 44"/>
                <a:gd name="T2" fmla="*/ 21 w 25"/>
                <a:gd name="T3" fmla="*/ 0 h 44"/>
                <a:gd name="T4" fmla="*/ 5 w 25"/>
                <a:gd name="T5" fmla="*/ 0 h 44"/>
                <a:gd name="T6" fmla="*/ 0 w 25"/>
                <a:gd name="T7" fmla="*/ 3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5 w 25"/>
                <a:gd name="T21" fmla="*/ 6 h 44"/>
                <a:gd name="T22" fmla="*/ 5 w 25"/>
                <a:gd name="T23" fmla="*/ 6 h 44"/>
                <a:gd name="T24" fmla="*/ 6 w 25"/>
                <a:gd name="T25" fmla="*/ 7 h 44"/>
                <a:gd name="T26" fmla="*/ 6 w 25"/>
                <a:gd name="T27" fmla="*/ 39 h 44"/>
                <a:gd name="T28" fmla="*/ 9 w 25"/>
                <a:gd name="T29" fmla="*/ 44 h 44"/>
                <a:gd name="T30" fmla="*/ 9 w 25"/>
                <a:gd name="T31" fmla="*/ 44 h 44"/>
                <a:gd name="T32" fmla="*/ 12 w 25"/>
                <a:gd name="T33" fmla="*/ 39 h 44"/>
                <a:gd name="T34" fmla="*/ 12 w 25"/>
                <a:gd name="T35" fmla="*/ 25 h 44"/>
                <a:gd name="T36" fmla="*/ 12 w 25"/>
                <a:gd name="T37" fmla="*/ 25 h 44"/>
                <a:gd name="T38" fmla="*/ 13 w 25"/>
                <a:gd name="T39" fmla="*/ 25 h 44"/>
                <a:gd name="T40" fmla="*/ 14 w 25"/>
                <a:gd name="T41" fmla="*/ 25 h 44"/>
                <a:gd name="T42" fmla="*/ 14 w 25"/>
                <a:gd name="T43" fmla="*/ 39 h 44"/>
                <a:gd name="T44" fmla="*/ 17 w 25"/>
                <a:gd name="T45" fmla="*/ 44 h 44"/>
                <a:gd name="T46" fmla="*/ 17 w 25"/>
                <a:gd name="T47" fmla="*/ 44 h 44"/>
                <a:gd name="T48" fmla="*/ 20 w 25"/>
                <a:gd name="T49" fmla="*/ 39 h 44"/>
                <a:gd name="T50" fmla="*/ 20 w 25"/>
                <a:gd name="T51" fmla="*/ 7 h 44"/>
                <a:gd name="T52" fmla="*/ 21 w 25"/>
                <a:gd name="T53" fmla="*/ 6 h 44"/>
                <a:gd name="T54" fmla="*/ 21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 name="T68" fmla="*/ 25 w 25"/>
                <a:gd name="T6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44">
                  <a:moveTo>
                    <a:pt x="25" y="3"/>
                  </a:moveTo>
                  <a:cubicBezTo>
                    <a:pt x="25" y="2"/>
                    <a:pt x="23" y="0"/>
                    <a:pt x="21" y="0"/>
                  </a:cubicBezTo>
                  <a:cubicBezTo>
                    <a:pt x="5" y="0"/>
                    <a:pt x="5" y="0"/>
                    <a:pt x="5" y="0"/>
                  </a:cubicBezTo>
                  <a:cubicBezTo>
                    <a:pt x="2" y="0"/>
                    <a:pt x="0" y="2"/>
                    <a:pt x="0" y="3"/>
                  </a:cubicBezTo>
                  <a:cubicBezTo>
                    <a:pt x="0" y="4"/>
                    <a:pt x="0" y="4"/>
                    <a:pt x="0" y="4"/>
                  </a:cubicBezTo>
                  <a:cubicBezTo>
                    <a:pt x="0" y="17"/>
                    <a:pt x="0" y="17"/>
                    <a:pt x="0" y="17"/>
                  </a:cubicBezTo>
                  <a:cubicBezTo>
                    <a:pt x="0" y="19"/>
                    <a:pt x="1" y="20"/>
                    <a:pt x="2" y="20"/>
                  </a:cubicBezTo>
                  <a:cubicBezTo>
                    <a:pt x="2" y="20"/>
                    <a:pt x="2" y="20"/>
                    <a:pt x="2" y="20"/>
                  </a:cubicBezTo>
                  <a:cubicBezTo>
                    <a:pt x="4" y="20"/>
                    <a:pt x="4" y="19"/>
                    <a:pt x="4" y="17"/>
                  </a:cubicBezTo>
                  <a:cubicBezTo>
                    <a:pt x="4" y="7"/>
                    <a:pt x="4" y="7"/>
                    <a:pt x="4" y="7"/>
                  </a:cubicBezTo>
                  <a:cubicBezTo>
                    <a:pt x="5" y="6"/>
                    <a:pt x="5" y="6"/>
                    <a:pt x="5" y="6"/>
                  </a:cubicBezTo>
                  <a:cubicBezTo>
                    <a:pt x="5" y="6"/>
                    <a:pt x="5" y="6"/>
                    <a:pt x="5" y="6"/>
                  </a:cubicBezTo>
                  <a:cubicBezTo>
                    <a:pt x="6" y="7"/>
                    <a:pt x="6" y="7"/>
                    <a:pt x="6" y="7"/>
                  </a:cubicBezTo>
                  <a:cubicBezTo>
                    <a:pt x="6" y="39"/>
                    <a:pt x="6" y="39"/>
                    <a:pt x="6" y="39"/>
                  </a:cubicBezTo>
                  <a:cubicBezTo>
                    <a:pt x="6" y="42"/>
                    <a:pt x="7" y="44"/>
                    <a:pt x="9" y="44"/>
                  </a:cubicBezTo>
                  <a:cubicBezTo>
                    <a:pt x="9" y="44"/>
                    <a:pt x="9" y="44"/>
                    <a:pt x="9" y="44"/>
                  </a:cubicBezTo>
                  <a:cubicBezTo>
                    <a:pt x="10" y="44"/>
                    <a:pt x="12" y="42"/>
                    <a:pt x="12" y="39"/>
                  </a:cubicBezTo>
                  <a:cubicBezTo>
                    <a:pt x="12" y="25"/>
                    <a:pt x="12" y="25"/>
                    <a:pt x="12" y="25"/>
                  </a:cubicBezTo>
                  <a:cubicBezTo>
                    <a:pt x="12" y="25"/>
                    <a:pt x="12" y="25"/>
                    <a:pt x="12" y="25"/>
                  </a:cubicBezTo>
                  <a:cubicBezTo>
                    <a:pt x="13" y="25"/>
                    <a:pt x="13" y="25"/>
                    <a:pt x="13" y="25"/>
                  </a:cubicBezTo>
                  <a:cubicBezTo>
                    <a:pt x="14" y="25"/>
                    <a:pt x="14" y="25"/>
                    <a:pt x="14" y="25"/>
                  </a:cubicBezTo>
                  <a:cubicBezTo>
                    <a:pt x="14" y="39"/>
                    <a:pt x="14" y="39"/>
                    <a:pt x="14" y="39"/>
                  </a:cubicBezTo>
                  <a:cubicBezTo>
                    <a:pt x="14" y="42"/>
                    <a:pt x="15" y="44"/>
                    <a:pt x="17" y="44"/>
                  </a:cubicBezTo>
                  <a:cubicBezTo>
                    <a:pt x="17" y="44"/>
                    <a:pt x="17" y="44"/>
                    <a:pt x="17" y="44"/>
                  </a:cubicBezTo>
                  <a:cubicBezTo>
                    <a:pt x="19" y="44"/>
                    <a:pt x="20" y="42"/>
                    <a:pt x="20" y="39"/>
                  </a:cubicBezTo>
                  <a:cubicBezTo>
                    <a:pt x="20" y="7"/>
                    <a:pt x="20" y="7"/>
                    <a:pt x="20" y="7"/>
                  </a:cubicBezTo>
                  <a:cubicBezTo>
                    <a:pt x="21" y="6"/>
                    <a:pt x="21" y="6"/>
                    <a:pt x="21" y="6"/>
                  </a:cubicBezTo>
                  <a:cubicBezTo>
                    <a:pt x="21" y="6"/>
                    <a:pt x="21" y="6"/>
                    <a:pt x="21"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lnTo>
                    <a:pt x="25" y="3"/>
                  </a:ln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0" name="Oval 226">
              <a:extLst>
                <a:ext uri="{FF2B5EF4-FFF2-40B4-BE49-F238E27FC236}">
                  <a16:creationId xmlns:a16="http://schemas.microsoft.com/office/drawing/2014/main" id="{B5DD4248-FFB2-48F5-922E-26D9F09FED4F}"/>
                </a:ext>
              </a:extLst>
            </p:cNvPr>
            <p:cNvSpPr>
              <a:spLocks noChangeArrowheads="1"/>
            </p:cNvSpPr>
            <p:nvPr/>
          </p:nvSpPr>
          <p:spPr bwMode="auto">
            <a:xfrm>
              <a:off x="5841265" y="8638588"/>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1" name="Freeform 227">
              <a:extLst>
                <a:ext uri="{FF2B5EF4-FFF2-40B4-BE49-F238E27FC236}">
                  <a16:creationId xmlns:a16="http://schemas.microsoft.com/office/drawing/2014/main" id="{AC5FCBA1-A5CB-44CB-AD9A-C5FCBE72B56D}"/>
                </a:ext>
              </a:extLst>
            </p:cNvPr>
            <p:cNvSpPr>
              <a:spLocks/>
            </p:cNvSpPr>
            <p:nvPr/>
          </p:nvSpPr>
          <p:spPr bwMode="auto">
            <a:xfrm>
              <a:off x="5795222" y="8737024"/>
              <a:ext cx="190522" cy="333414"/>
            </a:xfrm>
            <a:custGeom>
              <a:avLst/>
              <a:gdLst>
                <a:gd name="T0" fmla="*/ 25 w 25"/>
                <a:gd name="T1" fmla="*/ 3 h 44"/>
                <a:gd name="T2" fmla="*/ 20 w 25"/>
                <a:gd name="T3" fmla="*/ 0 h 44"/>
                <a:gd name="T4" fmla="*/ 5 w 25"/>
                <a:gd name="T5" fmla="*/ 0 h 44"/>
                <a:gd name="T6" fmla="*/ 0 w 25"/>
                <a:gd name="T7" fmla="*/ 3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5 w 25"/>
                <a:gd name="T21" fmla="*/ 6 h 44"/>
                <a:gd name="T22" fmla="*/ 5 w 25"/>
                <a:gd name="T23" fmla="*/ 6 h 44"/>
                <a:gd name="T24" fmla="*/ 5 w 25"/>
                <a:gd name="T25" fmla="*/ 7 h 44"/>
                <a:gd name="T26" fmla="*/ 5 w 25"/>
                <a:gd name="T27" fmla="*/ 39 h 44"/>
                <a:gd name="T28" fmla="*/ 8 w 25"/>
                <a:gd name="T29" fmla="*/ 44 h 44"/>
                <a:gd name="T30" fmla="*/ 8 w 25"/>
                <a:gd name="T31" fmla="*/ 44 h 44"/>
                <a:gd name="T32" fmla="*/ 11 w 25"/>
                <a:gd name="T33" fmla="*/ 39 h 44"/>
                <a:gd name="T34" fmla="*/ 11 w 25"/>
                <a:gd name="T35" fmla="*/ 25 h 44"/>
                <a:gd name="T36" fmla="*/ 12 w 25"/>
                <a:gd name="T37" fmla="*/ 25 h 44"/>
                <a:gd name="T38" fmla="*/ 13 w 25"/>
                <a:gd name="T39" fmla="*/ 25 h 44"/>
                <a:gd name="T40" fmla="*/ 13 w 25"/>
                <a:gd name="T41" fmla="*/ 25 h 44"/>
                <a:gd name="T42" fmla="*/ 13 w 25"/>
                <a:gd name="T43" fmla="*/ 39 h 44"/>
                <a:gd name="T44" fmla="*/ 16 w 25"/>
                <a:gd name="T45" fmla="*/ 44 h 44"/>
                <a:gd name="T46" fmla="*/ 16 w 25"/>
                <a:gd name="T47" fmla="*/ 44 h 44"/>
                <a:gd name="T48" fmla="*/ 19 w 25"/>
                <a:gd name="T49" fmla="*/ 39 h 44"/>
                <a:gd name="T50" fmla="*/ 19 w 25"/>
                <a:gd name="T51" fmla="*/ 7 h 44"/>
                <a:gd name="T52" fmla="*/ 20 w 25"/>
                <a:gd name="T53" fmla="*/ 6 h 44"/>
                <a:gd name="T54" fmla="*/ 20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 name="T68" fmla="*/ 25 w 25"/>
                <a:gd name="T6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44">
                  <a:moveTo>
                    <a:pt x="25" y="3"/>
                  </a:moveTo>
                  <a:cubicBezTo>
                    <a:pt x="25" y="2"/>
                    <a:pt x="23" y="0"/>
                    <a:pt x="20" y="0"/>
                  </a:cubicBezTo>
                  <a:cubicBezTo>
                    <a:pt x="5" y="0"/>
                    <a:pt x="5" y="0"/>
                    <a:pt x="5" y="0"/>
                  </a:cubicBezTo>
                  <a:cubicBezTo>
                    <a:pt x="2" y="0"/>
                    <a:pt x="0" y="2"/>
                    <a:pt x="0" y="3"/>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5" y="6"/>
                    <a:pt x="5" y="6"/>
                    <a:pt x="5" y="6"/>
                  </a:cubicBezTo>
                  <a:cubicBezTo>
                    <a:pt x="5" y="6"/>
                    <a:pt x="5" y="6"/>
                    <a:pt x="5" y="6"/>
                  </a:cubicBezTo>
                  <a:cubicBezTo>
                    <a:pt x="5" y="7"/>
                    <a:pt x="5" y="7"/>
                    <a:pt x="5" y="7"/>
                  </a:cubicBezTo>
                  <a:cubicBezTo>
                    <a:pt x="5" y="39"/>
                    <a:pt x="5" y="39"/>
                    <a:pt x="5" y="39"/>
                  </a:cubicBezTo>
                  <a:cubicBezTo>
                    <a:pt x="5" y="42"/>
                    <a:pt x="7" y="44"/>
                    <a:pt x="8" y="44"/>
                  </a:cubicBezTo>
                  <a:cubicBezTo>
                    <a:pt x="8" y="44"/>
                    <a:pt x="8" y="44"/>
                    <a:pt x="8" y="44"/>
                  </a:cubicBezTo>
                  <a:cubicBezTo>
                    <a:pt x="10" y="44"/>
                    <a:pt x="11" y="42"/>
                    <a:pt x="11" y="39"/>
                  </a:cubicBezTo>
                  <a:cubicBezTo>
                    <a:pt x="11" y="25"/>
                    <a:pt x="11" y="25"/>
                    <a:pt x="11" y="25"/>
                  </a:cubicBezTo>
                  <a:cubicBezTo>
                    <a:pt x="12" y="25"/>
                    <a:pt x="12" y="25"/>
                    <a:pt x="12" y="25"/>
                  </a:cubicBezTo>
                  <a:cubicBezTo>
                    <a:pt x="13" y="25"/>
                    <a:pt x="13" y="25"/>
                    <a:pt x="13" y="25"/>
                  </a:cubicBezTo>
                  <a:cubicBezTo>
                    <a:pt x="13" y="25"/>
                    <a:pt x="13" y="25"/>
                    <a:pt x="13" y="25"/>
                  </a:cubicBezTo>
                  <a:cubicBezTo>
                    <a:pt x="13" y="39"/>
                    <a:pt x="13" y="39"/>
                    <a:pt x="13" y="39"/>
                  </a:cubicBezTo>
                  <a:cubicBezTo>
                    <a:pt x="13" y="42"/>
                    <a:pt x="15" y="44"/>
                    <a:pt x="16" y="44"/>
                  </a:cubicBezTo>
                  <a:cubicBezTo>
                    <a:pt x="16" y="44"/>
                    <a:pt x="16" y="44"/>
                    <a:pt x="16" y="44"/>
                  </a:cubicBezTo>
                  <a:cubicBezTo>
                    <a:pt x="18" y="44"/>
                    <a:pt x="19" y="42"/>
                    <a:pt x="19" y="39"/>
                  </a:cubicBezTo>
                  <a:cubicBezTo>
                    <a:pt x="19" y="7"/>
                    <a:pt x="19" y="7"/>
                    <a:pt x="19" y="7"/>
                  </a:cubicBezTo>
                  <a:cubicBezTo>
                    <a:pt x="20" y="6"/>
                    <a:pt x="20" y="6"/>
                    <a:pt x="20" y="6"/>
                  </a:cubicBezTo>
                  <a:cubicBezTo>
                    <a:pt x="20" y="6"/>
                    <a:pt x="20" y="6"/>
                    <a:pt x="20"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lnTo>
                    <a:pt x="25" y="3"/>
                  </a:ln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2" name="Oval 228">
              <a:extLst>
                <a:ext uri="{FF2B5EF4-FFF2-40B4-BE49-F238E27FC236}">
                  <a16:creationId xmlns:a16="http://schemas.microsoft.com/office/drawing/2014/main" id="{E25B47FF-7F05-41F4-8041-1EBA79DF0E83}"/>
                </a:ext>
              </a:extLst>
            </p:cNvPr>
            <p:cNvSpPr>
              <a:spLocks noChangeArrowheads="1"/>
            </p:cNvSpPr>
            <p:nvPr/>
          </p:nvSpPr>
          <p:spPr bwMode="auto">
            <a:xfrm>
              <a:off x="6076242" y="8638588"/>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3" name="Freeform 229">
              <a:extLst>
                <a:ext uri="{FF2B5EF4-FFF2-40B4-BE49-F238E27FC236}">
                  <a16:creationId xmlns:a16="http://schemas.microsoft.com/office/drawing/2014/main" id="{B26463FE-0581-4B63-B395-6055C3FDC633}"/>
                </a:ext>
              </a:extLst>
            </p:cNvPr>
            <p:cNvSpPr>
              <a:spLocks/>
            </p:cNvSpPr>
            <p:nvPr/>
          </p:nvSpPr>
          <p:spPr bwMode="auto">
            <a:xfrm>
              <a:off x="6022261" y="8737024"/>
              <a:ext cx="190522" cy="333414"/>
            </a:xfrm>
            <a:custGeom>
              <a:avLst/>
              <a:gdLst>
                <a:gd name="T0" fmla="*/ 25 w 25"/>
                <a:gd name="T1" fmla="*/ 3 h 44"/>
                <a:gd name="T2" fmla="*/ 20 w 25"/>
                <a:gd name="T3" fmla="*/ 0 h 44"/>
                <a:gd name="T4" fmla="*/ 5 w 25"/>
                <a:gd name="T5" fmla="*/ 0 h 44"/>
                <a:gd name="T6" fmla="*/ 0 w 25"/>
                <a:gd name="T7" fmla="*/ 3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5 w 25"/>
                <a:gd name="T21" fmla="*/ 6 h 44"/>
                <a:gd name="T22" fmla="*/ 5 w 25"/>
                <a:gd name="T23" fmla="*/ 6 h 44"/>
                <a:gd name="T24" fmla="*/ 6 w 25"/>
                <a:gd name="T25" fmla="*/ 7 h 44"/>
                <a:gd name="T26" fmla="*/ 6 w 25"/>
                <a:gd name="T27" fmla="*/ 39 h 44"/>
                <a:gd name="T28" fmla="*/ 9 w 25"/>
                <a:gd name="T29" fmla="*/ 44 h 44"/>
                <a:gd name="T30" fmla="*/ 9 w 25"/>
                <a:gd name="T31" fmla="*/ 44 h 44"/>
                <a:gd name="T32" fmla="*/ 12 w 25"/>
                <a:gd name="T33" fmla="*/ 39 h 44"/>
                <a:gd name="T34" fmla="*/ 12 w 25"/>
                <a:gd name="T35" fmla="*/ 25 h 44"/>
                <a:gd name="T36" fmla="*/ 12 w 25"/>
                <a:gd name="T37" fmla="*/ 25 h 44"/>
                <a:gd name="T38" fmla="*/ 13 w 25"/>
                <a:gd name="T39" fmla="*/ 25 h 44"/>
                <a:gd name="T40" fmla="*/ 14 w 25"/>
                <a:gd name="T41" fmla="*/ 25 h 44"/>
                <a:gd name="T42" fmla="*/ 14 w 25"/>
                <a:gd name="T43" fmla="*/ 39 h 44"/>
                <a:gd name="T44" fmla="*/ 17 w 25"/>
                <a:gd name="T45" fmla="*/ 44 h 44"/>
                <a:gd name="T46" fmla="*/ 17 w 25"/>
                <a:gd name="T47" fmla="*/ 44 h 44"/>
                <a:gd name="T48" fmla="*/ 20 w 25"/>
                <a:gd name="T49" fmla="*/ 39 h 44"/>
                <a:gd name="T50" fmla="*/ 20 w 25"/>
                <a:gd name="T51" fmla="*/ 7 h 44"/>
                <a:gd name="T52" fmla="*/ 20 w 25"/>
                <a:gd name="T53" fmla="*/ 6 h 44"/>
                <a:gd name="T54" fmla="*/ 20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 name="T68" fmla="*/ 25 w 25"/>
                <a:gd name="T6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44">
                  <a:moveTo>
                    <a:pt x="25" y="3"/>
                  </a:moveTo>
                  <a:cubicBezTo>
                    <a:pt x="25" y="2"/>
                    <a:pt x="23" y="0"/>
                    <a:pt x="20" y="0"/>
                  </a:cubicBezTo>
                  <a:cubicBezTo>
                    <a:pt x="5" y="0"/>
                    <a:pt x="5" y="0"/>
                    <a:pt x="5" y="0"/>
                  </a:cubicBezTo>
                  <a:cubicBezTo>
                    <a:pt x="2" y="0"/>
                    <a:pt x="0" y="2"/>
                    <a:pt x="0" y="3"/>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5" y="6"/>
                    <a:pt x="5" y="6"/>
                    <a:pt x="5" y="6"/>
                  </a:cubicBezTo>
                  <a:cubicBezTo>
                    <a:pt x="5" y="6"/>
                    <a:pt x="5" y="6"/>
                    <a:pt x="5" y="6"/>
                  </a:cubicBezTo>
                  <a:cubicBezTo>
                    <a:pt x="6" y="7"/>
                    <a:pt x="6" y="7"/>
                    <a:pt x="6" y="7"/>
                  </a:cubicBezTo>
                  <a:cubicBezTo>
                    <a:pt x="6" y="39"/>
                    <a:pt x="6" y="39"/>
                    <a:pt x="6" y="39"/>
                  </a:cubicBezTo>
                  <a:cubicBezTo>
                    <a:pt x="6" y="42"/>
                    <a:pt x="7" y="44"/>
                    <a:pt x="9" y="44"/>
                  </a:cubicBezTo>
                  <a:cubicBezTo>
                    <a:pt x="9" y="44"/>
                    <a:pt x="9" y="44"/>
                    <a:pt x="9" y="44"/>
                  </a:cubicBezTo>
                  <a:cubicBezTo>
                    <a:pt x="10" y="44"/>
                    <a:pt x="12" y="42"/>
                    <a:pt x="12" y="39"/>
                  </a:cubicBezTo>
                  <a:cubicBezTo>
                    <a:pt x="12" y="25"/>
                    <a:pt x="12" y="25"/>
                    <a:pt x="12" y="25"/>
                  </a:cubicBezTo>
                  <a:cubicBezTo>
                    <a:pt x="12" y="25"/>
                    <a:pt x="12" y="25"/>
                    <a:pt x="12" y="25"/>
                  </a:cubicBezTo>
                  <a:cubicBezTo>
                    <a:pt x="13" y="25"/>
                    <a:pt x="13" y="25"/>
                    <a:pt x="13" y="25"/>
                  </a:cubicBezTo>
                  <a:cubicBezTo>
                    <a:pt x="14" y="25"/>
                    <a:pt x="14" y="25"/>
                    <a:pt x="14" y="25"/>
                  </a:cubicBezTo>
                  <a:cubicBezTo>
                    <a:pt x="14" y="39"/>
                    <a:pt x="14" y="39"/>
                    <a:pt x="14" y="39"/>
                  </a:cubicBezTo>
                  <a:cubicBezTo>
                    <a:pt x="14" y="42"/>
                    <a:pt x="15" y="44"/>
                    <a:pt x="17" y="44"/>
                  </a:cubicBezTo>
                  <a:cubicBezTo>
                    <a:pt x="17" y="44"/>
                    <a:pt x="17" y="44"/>
                    <a:pt x="17" y="44"/>
                  </a:cubicBezTo>
                  <a:cubicBezTo>
                    <a:pt x="18" y="44"/>
                    <a:pt x="20" y="42"/>
                    <a:pt x="20" y="39"/>
                  </a:cubicBezTo>
                  <a:cubicBezTo>
                    <a:pt x="20" y="7"/>
                    <a:pt x="20" y="7"/>
                    <a:pt x="20" y="7"/>
                  </a:cubicBezTo>
                  <a:cubicBezTo>
                    <a:pt x="20" y="6"/>
                    <a:pt x="20" y="6"/>
                    <a:pt x="20" y="6"/>
                  </a:cubicBezTo>
                  <a:cubicBezTo>
                    <a:pt x="20" y="6"/>
                    <a:pt x="20" y="6"/>
                    <a:pt x="20"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lnTo>
                    <a:pt x="25" y="3"/>
                  </a:ln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4" name="Freeform 230">
              <a:extLst>
                <a:ext uri="{FF2B5EF4-FFF2-40B4-BE49-F238E27FC236}">
                  <a16:creationId xmlns:a16="http://schemas.microsoft.com/office/drawing/2014/main" id="{E83C90FE-F36F-458A-9640-0D13C3E3BF04}"/>
                </a:ext>
              </a:extLst>
            </p:cNvPr>
            <p:cNvSpPr>
              <a:spLocks/>
            </p:cNvSpPr>
            <p:nvPr/>
          </p:nvSpPr>
          <p:spPr bwMode="auto">
            <a:xfrm>
              <a:off x="6295343" y="8851337"/>
              <a:ext cx="53981" cy="219100"/>
            </a:xfrm>
            <a:custGeom>
              <a:avLst/>
              <a:gdLst>
                <a:gd name="T0" fmla="*/ 3 w 7"/>
                <a:gd name="T1" fmla="*/ 29 h 29"/>
                <a:gd name="T2" fmla="*/ 3 w 7"/>
                <a:gd name="T3" fmla="*/ 29 h 29"/>
                <a:gd name="T4" fmla="*/ 6 w 7"/>
                <a:gd name="T5" fmla="*/ 24 h 29"/>
                <a:gd name="T6" fmla="*/ 6 w 7"/>
                <a:gd name="T7" fmla="*/ 10 h 29"/>
                <a:gd name="T8" fmla="*/ 7 w 7"/>
                <a:gd name="T9" fmla="*/ 10 h 29"/>
                <a:gd name="T10" fmla="*/ 7 w 7"/>
                <a:gd name="T11" fmla="*/ 10 h 29"/>
                <a:gd name="T12" fmla="*/ 6 w 7"/>
                <a:gd name="T13" fmla="*/ 9 h 29"/>
                <a:gd name="T14" fmla="*/ 0 w 7"/>
                <a:gd name="T15" fmla="*/ 0 h 29"/>
                <a:gd name="T16" fmla="*/ 0 w 7"/>
                <a:gd name="T17" fmla="*/ 24 h 29"/>
                <a:gd name="T18" fmla="*/ 3 w 7"/>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9">
                  <a:moveTo>
                    <a:pt x="3" y="29"/>
                  </a:moveTo>
                  <a:cubicBezTo>
                    <a:pt x="3" y="29"/>
                    <a:pt x="3" y="29"/>
                    <a:pt x="3" y="29"/>
                  </a:cubicBezTo>
                  <a:cubicBezTo>
                    <a:pt x="5" y="29"/>
                    <a:pt x="6" y="27"/>
                    <a:pt x="6" y="24"/>
                  </a:cubicBezTo>
                  <a:cubicBezTo>
                    <a:pt x="6" y="10"/>
                    <a:pt x="6" y="10"/>
                    <a:pt x="6" y="10"/>
                  </a:cubicBezTo>
                  <a:cubicBezTo>
                    <a:pt x="7" y="10"/>
                    <a:pt x="7" y="10"/>
                    <a:pt x="7" y="10"/>
                  </a:cubicBezTo>
                  <a:cubicBezTo>
                    <a:pt x="7" y="10"/>
                    <a:pt x="7" y="10"/>
                    <a:pt x="7" y="10"/>
                  </a:cubicBezTo>
                  <a:cubicBezTo>
                    <a:pt x="7" y="9"/>
                    <a:pt x="6" y="9"/>
                    <a:pt x="6" y="9"/>
                  </a:cubicBezTo>
                  <a:cubicBezTo>
                    <a:pt x="4" y="6"/>
                    <a:pt x="2" y="3"/>
                    <a:pt x="0" y="0"/>
                  </a:cubicBezTo>
                  <a:cubicBezTo>
                    <a:pt x="0" y="24"/>
                    <a:pt x="0" y="24"/>
                    <a:pt x="0" y="24"/>
                  </a:cubicBezTo>
                  <a:cubicBezTo>
                    <a:pt x="0" y="27"/>
                    <a:pt x="1" y="29"/>
                    <a:pt x="3" y="29"/>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5" name="Freeform 231">
              <a:extLst>
                <a:ext uri="{FF2B5EF4-FFF2-40B4-BE49-F238E27FC236}">
                  <a16:creationId xmlns:a16="http://schemas.microsoft.com/office/drawing/2014/main" id="{0E5B08CD-BBAF-47B8-AE2E-81E6BB8CA296}"/>
                </a:ext>
              </a:extLst>
            </p:cNvPr>
            <p:cNvSpPr>
              <a:spLocks/>
            </p:cNvSpPr>
            <p:nvPr/>
          </p:nvSpPr>
          <p:spPr bwMode="auto">
            <a:xfrm>
              <a:off x="6257238" y="8783067"/>
              <a:ext cx="31754" cy="106375"/>
            </a:xfrm>
            <a:custGeom>
              <a:avLst/>
              <a:gdLst>
                <a:gd name="T0" fmla="*/ 2 w 4"/>
                <a:gd name="T1" fmla="*/ 14 h 14"/>
                <a:gd name="T2" fmla="*/ 2 w 4"/>
                <a:gd name="T3" fmla="*/ 14 h 14"/>
                <a:gd name="T4" fmla="*/ 4 w 4"/>
                <a:gd name="T5" fmla="*/ 11 h 14"/>
                <a:gd name="T6" fmla="*/ 4 w 4"/>
                <a:gd name="T7" fmla="*/ 7 h 14"/>
                <a:gd name="T8" fmla="*/ 0 w 4"/>
                <a:gd name="T9" fmla="*/ 0 h 14"/>
                <a:gd name="T10" fmla="*/ 0 w 4"/>
                <a:gd name="T11" fmla="*/ 11 h 14"/>
                <a:gd name="T12" fmla="*/ 2 w 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2" y="14"/>
                  </a:moveTo>
                  <a:cubicBezTo>
                    <a:pt x="2" y="14"/>
                    <a:pt x="2" y="14"/>
                    <a:pt x="2" y="14"/>
                  </a:cubicBezTo>
                  <a:cubicBezTo>
                    <a:pt x="3" y="14"/>
                    <a:pt x="4" y="13"/>
                    <a:pt x="4" y="11"/>
                  </a:cubicBezTo>
                  <a:cubicBezTo>
                    <a:pt x="4" y="7"/>
                    <a:pt x="4" y="7"/>
                    <a:pt x="4" y="7"/>
                  </a:cubicBezTo>
                  <a:cubicBezTo>
                    <a:pt x="2" y="4"/>
                    <a:pt x="1" y="2"/>
                    <a:pt x="0" y="0"/>
                  </a:cubicBezTo>
                  <a:cubicBezTo>
                    <a:pt x="0" y="4"/>
                    <a:pt x="0" y="11"/>
                    <a:pt x="0" y="11"/>
                  </a:cubicBezTo>
                  <a:cubicBezTo>
                    <a:pt x="0" y="13"/>
                    <a:pt x="0" y="14"/>
                    <a:pt x="2" y="1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6" name="Freeform 232">
              <a:extLst>
                <a:ext uri="{FF2B5EF4-FFF2-40B4-BE49-F238E27FC236}">
                  <a16:creationId xmlns:a16="http://schemas.microsoft.com/office/drawing/2014/main" id="{09037109-E393-4C1C-966A-44E39C32ECA1}"/>
                </a:ext>
              </a:extLst>
            </p:cNvPr>
            <p:cNvSpPr>
              <a:spLocks/>
            </p:cNvSpPr>
            <p:nvPr/>
          </p:nvSpPr>
          <p:spPr bwMode="auto">
            <a:xfrm>
              <a:off x="6355675" y="8941835"/>
              <a:ext cx="38104" cy="128602"/>
            </a:xfrm>
            <a:custGeom>
              <a:avLst/>
              <a:gdLst>
                <a:gd name="T0" fmla="*/ 3 w 5"/>
                <a:gd name="T1" fmla="*/ 17 h 17"/>
                <a:gd name="T2" fmla="*/ 3 w 5"/>
                <a:gd name="T3" fmla="*/ 17 h 17"/>
                <a:gd name="T4" fmla="*/ 5 w 5"/>
                <a:gd name="T5" fmla="*/ 16 h 17"/>
                <a:gd name="T6" fmla="*/ 0 w 5"/>
                <a:gd name="T7" fmla="*/ 0 h 17"/>
                <a:gd name="T8" fmla="*/ 0 w 5"/>
                <a:gd name="T9" fmla="*/ 12 h 17"/>
                <a:gd name="T10" fmla="*/ 3 w 5"/>
                <a:gd name="T11" fmla="*/ 17 h 17"/>
              </a:gdLst>
              <a:ahLst/>
              <a:cxnLst>
                <a:cxn ang="0">
                  <a:pos x="T0" y="T1"/>
                </a:cxn>
                <a:cxn ang="0">
                  <a:pos x="T2" y="T3"/>
                </a:cxn>
                <a:cxn ang="0">
                  <a:pos x="T4" y="T5"/>
                </a:cxn>
                <a:cxn ang="0">
                  <a:pos x="T6" y="T7"/>
                </a:cxn>
                <a:cxn ang="0">
                  <a:pos x="T8" y="T9"/>
                </a:cxn>
                <a:cxn ang="0">
                  <a:pos x="T10" y="T11"/>
                </a:cxn>
              </a:cxnLst>
              <a:rect l="0" t="0" r="r" b="b"/>
              <a:pathLst>
                <a:path w="5" h="17">
                  <a:moveTo>
                    <a:pt x="3" y="17"/>
                  </a:moveTo>
                  <a:cubicBezTo>
                    <a:pt x="3" y="17"/>
                    <a:pt x="3" y="17"/>
                    <a:pt x="3" y="17"/>
                  </a:cubicBezTo>
                  <a:cubicBezTo>
                    <a:pt x="4" y="17"/>
                    <a:pt x="4" y="17"/>
                    <a:pt x="5" y="16"/>
                  </a:cubicBezTo>
                  <a:cubicBezTo>
                    <a:pt x="4" y="10"/>
                    <a:pt x="3" y="5"/>
                    <a:pt x="0" y="0"/>
                  </a:cubicBezTo>
                  <a:cubicBezTo>
                    <a:pt x="0" y="12"/>
                    <a:pt x="0" y="12"/>
                    <a:pt x="0" y="12"/>
                  </a:cubicBezTo>
                  <a:cubicBezTo>
                    <a:pt x="0" y="15"/>
                    <a:pt x="2" y="17"/>
                    <a:pt x="3" y="17"/>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7" name="Freeform 233">
              <a:extLst>
                <a:ext uri="{FF2B5EF4-FFF2-40B4-BE49-F238E27FC236}">
                  <a16:creationId xmlns:a16="http://schemas.microsoft.com/office/drawing/2014/main" id="{8665BF5F-AB4E-4AB3-9D60-3C6EB1F81925}"/>
                </a:ext>
              </a:extLst>
            </p:cNvPr>
            <p:cNvSpPr>
              <a:spLocks/>
            </p:cNvSpPr>
            <p:nvPr/>
          </p:nvSpPr>
          <p:spPr bwMode="auto">
            <a:xfrm>
              <a:off x="4977565" y="8889442"/>
              <a:ext cx="44455" cy="180996"/>
            </a:xfrm>
            <a:custGeom>
              <a:avLst/>
              <a:gdLst>
                <a:gd name="T0" fmla="*/ 3 w 6"/>
                <a:gd name="T1" fmla="*/ 24 h 24"/>
                <a:gd name="T2" fmla="*/ 3 w 6"/>
                <a:gd name="T3" fmla="*/ 24 h 24"/>
                <a:gd name="T4" fmla="*/ 6 w 6"/>
                <a:gd name="T5" fmla="*/ 19 h 24"/>
                <a:gd name="T6" fmla="*/ 6 w 6"/>
                <a:gd name="T7" fmla="*/ 0 h 24"/>
                <a:gd name="T8" fmla="*/ 0 w 6"/>
                <a:gd name="T9" fmla="*/ 14 h 24"/>
                <a:gd name="T10" fmla="*/ 0 w 6"/>
                <a:gd name="T11" fmla="*/ 19 h 24"/>
                <a:gd name="T12" fmla="*/ 3 w 6"/>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6" h="24">
                  <a:moveTo>
                    <a:pt x="3" y="24"/>
                  </a:moveTo>
                  <a:cubicBezTo>
                    <a:pt x="3" y="24"/>
                    <a:pt x="3" y="24"/>
                    <a:pt x="3" y="24"/>
                  </a:cubicBezTo>
                  <a:cubicBezTo>
                    <a:pt x="4" y="24"/>
                    <a:pt x="6" y="22"/>
                    <a:pt x="6" y="19"/>
                  </a:cubicBezTo>
                  <a:cubicBezTo>
                    <a:pt x="6" y="0"/>
                    <a:pt x="6" y="0"/>
                    <a:pt x="6" y="0"/>
                  </a:cubicBezTo>
                  <a:cubicBezTo>
                    <a:pt x="3" y="4"/>
                    <a:pt x="1" y="9"/>
                    <a:pt x="0" y="14"/>
                  </a:cubicBezTo>
                  <a:cubicBezTo>
                    <a:pt x="0" y="19"/>
                    <a:pt x="0" y="19"/>
                    <a:pt x="0" y="19"/>
                  </a:cubicBezTo>
                  <a:cubicBezTo>
                    <a:pt x="0" y="22"/>
                    <a:pt x="1" y="24"/>
                    <a:pt x="3" y="2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8" name="Freeform 234">
              <a:extLst>
                <a:ext uri="{FF2B5EF4-FFF2-40B4-BE49-F238E27FC236}">
                  <a16:creationId xmlns:a16="http://schemas.microsoft.com/office/drawing/2014/main" id="{B2940249-A25A-470C-9D11-9521F6E1CD58}"/>
                </a:ext>
              </a:extLst>
            </p:cNvPr>
            <p:cNvSpPr>
              <a:spLocks/>
            </p:cNvSpPr>
            <p:nvPr/>
          </p:nvSpPr>
          <p:spPr bwMode="auto">
            <a:xfrm>
              <a:off x="5158561" y="8646526"/>
              <a:ext cx="84147" cy="82560"/>
            </a:xfrm>
            <a:custGeom>
              <a:avLst/>
              <a:gdLst>
                <a:gd name="T0" fmla="*/ 5 w 11"/>
                <a:gd name="T1" fmla="*/ 11 h 11"/>
                <a:gd name="T2" fmla="*/ 11 w 11"/>
                <a:gd name="T3" fmla="*/ 5 h 11"/>
                <a:gd name="T4" fmla="*/ 8 w 11"/>
                <a:gd name="T5" fmla="*/ 0 h 11"/>
                <a:gd name="T6" fmla="*/ 0 w 11"/>
                <a:gd name="T7" fmla="*/ 9 h 11"/>
                <a:gd name="T8" fmla="*/ 5 w 11"/>
                <a:gd name="T9" fmla="*/ 11 h 11"/>
              </a:gdLst>
              <a:ahLst/>
              <a:cxnLst>
                <a:cxn ang="0">
                  <a:pos x="T0" y="T1"/>
                </a:cxn>
                <a:cxn ang="0">
                  <a:pos x="T2" y="T3"/>
                </a:cxn>
                <a:cxn ang="0">
                  <a:pos x="T4" y="T5"/>
                </a:cxn>
                <a:cxn ang="0">
                  <a:pos x="T6" y="T7"/>
                </a:cxn>
                <a:cxn ang="0">
                  <a:pos x="T8" y="T9"/>
                </a:cxn>
              </a:cxnLst>
              <a:rect l="0" t="0" r="r" b="b"/>
              <a:pathLst>
                <a:path w="11" h="11">
                  <a:moveTo>
                    <a:pt x="5" y="11"/>
                  </a:moveTo>
                  <a:cubicBezTo>
                    <a:pt x="8" y="11"/>
                    <a:pt x="11" y="8"/>
                    <a:pt x="11" y="5"/>
                  </a:cubicBezTo>
                  <a:cubicBezTo>
                    <a:pt x="11" y="3"/>
                    <a:pt x="10" y="1"/>
                    <a:pt x="8" y="0"/>
                  </a:cubicBezTo>
                  <a:cubicBezTo>
                    <a:pt x="6" y="3"/>
                    <a:pt x="3" y="6"/>
                    <a:pt x="0" y="9"/>
                  </a:cubicBezTo>
                  <a:cubicBezTo>
                    <a:pt x="1" y="10"/>
                    <a:pt x="3" y="11"/>
                    <a:pt x="5" y="11"/>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9" name="Freeform 235">
              <a:extLst>
                <a:ext uri="{FF2B5EF4-FFF2-40B4-BE49-F238E27FC236}">
                  <a16:creationId xmlns:a16="http://schemas.microsoft.com/office/drawing/2014/main" id="{D082A8B0-C456-4FD7-9607-6E9BB8CEB79A}"/>
                </a:ext>
              </a:extLst>
            </p:cNvPr>
            <p:cNvSpPr>
              <a:spLocks/>
            </p:cNvSpPr>
            <p:nvPr/>
          </p:nvSpPr>
          <p:spPr bwMode="auto">
            <a:xfrm>
              <a:off x="5098229" y="8737024"/>
              <a:ext cx="196873" cy="333414"/>
            </a:xfrm>
            <a:custGeom>
              <a:avLst/>
              <a:gdLst>
                <a:gd name="T0" fmla="*/ 0 w 26"/>
                <a:gd name="T1" fmla="*/ 17 h 44"/>
                <a:gd name="T2" fmla="*/ 3 w 26"/>
                <a:gd name="T3" fmla="*/ 20 h 44"/>
                <a:gd name="T4" fmla="*/ 3 w 26"/>
                <a:gd name="T5" fmla="*/ 20 h 44"/>
                <a:gd name="T6" fmla="*/ 5 w 26"/>
                <a:gd name="T7" fmla="*/ 17 h 44"/>
                <a:gd name="T8" fmla="*/ 5 w 26"/>
                <a:gd name="T9" fmla="*/ 7 h 44"/>
                <a:gd name="T10" fmla="*/ 5 w 26"/>
                <a:gd name="T11" fmla="*/ 6 h 44"/>
                <a:gd name="T12" fmla="*/ 5 w 26"/>
                <a:gd name="T13" fmla="*/ 6 h 44"/>
                <a:gd name="T14" fmla="*/ 6 w 26"/>
                <a:gd name="T15" fmla="*/ 7 h 44"/>
                <a:gd name="T16" fmla="*/ 6 w 26"/>
                <a:gd name="T17" fmla="*/ 39 h 44"/>
                <a:gd name="T18" fmla="*/ 9 w 26"/>
                <a:gd name="T19" fmla="*/ 44 h 44"/>
                <a:gd name="T20" fmla="*/ 9 w 26"/>
                <a:gd name="T21" fmla="*/ 44 h 44"/>
                <a:gd name="T22" fmla="*/ 12 w 26"/>
                <a:gd name="T23" fmla="*/ 39 h 44"/>
                <a:gd name="T24" fmla="*/ 12 w 26"/>
                <a:gd name="T25" fmla="*/ 25 h 44"/>
                <a:gd name="T26" fmla="*/ 13 w 26"/>
                <a:gd name="T27" fmla="*/ 25 h 44"/>
                <a:gd name="T28" fmla="*/ 14 w 26"/>
                <a:gd name="T29" fmla="*/ 25 h 44"/>
                <a:gd name="T30" fmla="*/ 14 w 26"/>
                <a:gd name="T31" fmla="*/ 25 h 44"/>
                <a:gd name="T32" fmla="*/ 14 w 26"/>
                <a:gd name="T33" fmla="*/ 39 h 44"/>
                <a:gd name="T34" fmla="*/ 17 w 26"/>
                <a:gd name="T35" fmla="*/ 44 h 44"/>
                <a:gd name="T36" fmla="*/ 17 w 26"/>
                <a:gd name="T37" fmla="*/ 44 h 44"/>
                <a:gd name="T38" fmla="*/ 20 w 26"/>
                <a:gd name="T39" fmla="*/ 39 h 44"/>
                <a:gd name="T40" fmla="*/ 20 w 26"/>
                <a:gd name="T41" fmla="*/ 7 h 44"/>
                <a:gd name="T42" fmla="*/ 21 w 26"/>
                <a:gd name="T43" fmla="*/ 6 h 44"/>
                <a:gd name="T44" fmla="*/ 21 w 26"/>
                <a:gd name="T45" fmla="*/ 6 h 44"/>
                <a:gd name="T46" fmla="*/ 21 w 26"/>
                <a:gd name="T47" fmla="*/ 7 h 44"/>
                <a:gd name="T48" fmla="*/ 21 w 26"/>
                <a:gd name="T49" fmla="*/ 17 h 44"/>
                <a:gd name="T50" fmla="*/ 23 w 26"/>
                <a:gd name="T51" fmla="*/ 20 h 44"/>
                <a:gd name="T52" fmla="*/ 24 w 26"/>
                <a:gd name="T53" fmla="*/ 20 h 44"/>
                <a:gd name="T54" fmla="*/ 26 w 26"/>
                <a:gd name="T55" fmla="*/ 17 h 44"/>
                <a:gd name="T56" fmla="*/ 26 w 26"/>
                <a:gd name="T57" fmla="*/ 4 h 44"/>
                <a:gd name="T58" fmla="*/ 26 w 26"/>
                <a:gd name="T59" fmla="*/ 3 h 44"/>
                <a:gd name="T60" fmla="*/ 21 w 26"/>
                <a:gd name="T61" fmla="*/ 0 h 44"/>
                <a:gd name="T62" fmla="*/ 5 w 26"/>
                <a:gd name="T63" fmla="*/ 0 h 44"/>
                <a:gd name="T64" fmla="*/ 5 w 26"/>
                <a:gd name="T65" fmla="*/ 0 h 44"/>
                <a:gd name="T66" fmla="*/ 0 w 26"/>
                <a:gd name="T67" fmla="*/ 5 h 44"/>
                <a:gd name="T68" fmla="*/ 0 w 26"/>
                <a:gd name="T69"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44">
                  <a:moveTo>
                    <a:pt x="0" y="17"/>
                  </a:moveTo>
                  <a:cubicBezTo>
                    <a:pt x="0" y="19"/>
                    <a:pt x="1" y="20"/>
                    <a:pt x="3" y="20"/>
                  </a:cubicBezTo>
                  <a:cubicBezTo>
                    <a:pt x="3" y="20"/>
                    <a:pt x="3" y="20"/>
                    <a:pt x="3" y="20"/>
                  </a:cubicBezTo>
                  <a:cubicBezTo>
                    <a:pt x="4" y="20"/>
                    <a:pt x="5" y="19"/>
                    <a:pt x="5" y="17"/>
                  </a:cubicBezTo>
                  <a:cubicBezTo>
                    <a:pt x="5" y="7"/>
                    <a:pt x="5" y="7"/>
                    <a:pt x="5" y="7"/>
                  </a:cubicBezTo>
                  <a:cubicBezTo>
                    <a:pt x="5" y="6"/>
                    <a:pt x="5" y="6"/>
                    <a:pt x="5" y="6"/>
                  </a:cubicBezTo>
                  <a:cubicBezTo>
                    <a:pt x="5" y="6"/>
                    <a:pt x="5" y="6"/>
                    <a:pt x="5" y="6"/>
                  </a:cubicBezTo>
                  <a:cubicBezTo>
                    <a:pt x="6" y="7"/>
                    <a:pt x="6" y="7"/>
                    <a:pt x="6" y="7"/>
                  </a:cubicBezTo>
                  <a:cubicBezTo>
                    <a:pt x="6" y="39"/>
                    <a:pt x="6" y="39"/>
                    <a:pt x="6" y="39"/>
                  </a:cubicBezTo>
                  <a:cubicBezTo>
                    <a:pt x="6" y="42"/>
                    <a:pt x="7" y="44"/>
                    <a:pt x="9" y="44"/>
                  </a:cubicBezTo>
                  <a:cubicBezTo>
                    <a:pt x="9" y="44"/>
                    <a:pt x="9" y="44"/>
                    <a:pt x="9" y="44"/>
                  </a:cubicBezTo>
                  <a:cubicBezTo>
                    <a:pt x="11" y="44"/>
                    <a:pt x="12" y="42"/>
                    <a:pt x="12" y="39"/>
                  </a:cubicBezTo>
                  <a:cubicBezTo>
                    <a:pt x="12" y="25"/>
                    <a:pt x="12" y="25"/>
                    <a:pt x="12" y="25"/>
                  </a:cubicBezTo>
                  <a:cubicBezTo>
                    <a:pt x="13" y="25"/>
                    <a:pt x="13" y="25"/>
                    <a:pt x="13" y="25"/>
                  </a:cubicBezTo>
                  <a:cubicBezTo>
                    <a:pt x="14" y="25"/>
                    <a:pt x="14" y="25"/>
                    <a:pt x="14" y="25"/>
                  </a:cubicBezTo>
                  <a:cubicBezTo>
                    <a:pt x="14" y="25"/>
                    <a:pt x="14" y="25"/>
                    <a:pt x="14" y="25"/>
                  </a:cubicBezTo>
                  <a:cubicBezTo>
                    <a:pt x="14" y="39"/>
                    <a:pt x="14" y="39"/>
                    <a:pt x="14" y="39"/>
                  </a:cubicBezTo>
                  <a:cubicBezTo>
                    <a:pt x="14" y="42"/>
                    <a:pt x="15" y="44"/>
                    <a:pt x="17" y="44"/>
                  </a:cubicBezTo>
                  <a:cubicBezTo>
                    <a:pt x="17" y="44"/>
                    <a:pt x="17" y="44"/>
                    <a:pt x="17" y="44"/>
                  </a:cubicBezTo>
                  <a:cubicBezTo>
                    <a:pt x="19" y="44"/>
                    <a:pt x="20" y="42"/>
                    <a:pt x="20" y="39"/>
                  </a:cubicBezTo>
                  <a:cubicBezTo>
                    <a:pt x="20" y="7"/>
                    <a:pt x="20" y="7"/>
                    <a:pt x="20" y="7"/>
                  </a:cubicBezTo>
                  <a:cubicBezTo>
                    <a:pt x="21" y="6"/>
                    <a:pt x="21" y="6"/>
                    <a:pt x="21" y="6"/>
                  </a:cubicBezTo>
                  <a:cubicBezTo>
                    <a:pt x="21" y="6"/>
                    <a:pt x="21" y="6"/>
                    <a:pt x="21" y="6"/>
                  </a:cubicBezTo>
                  <a:cubicBezTo>
                    <a:pt x="21" y="7"/>
                    <a:pt x="21" y="7"/>
                    <a:pt x="21" y="7"/>
                  </a:cubicBezTo>
                  <a:cubicBezTo>
                    <a:pt x="21" y="17"/>
                    <a:pt x="21" y="17"/>
                    <a:pt x="21" y="17"/>
                  </a:cubicBezTo>
                  <a:cubicBezTo>
                    <a:pt x="21" y="19"/>
                    <a:pt x="22" y="20"/>
                    <a:pt x="23" y="20"/>
                  </a:cubicBezTo>
                  <a:cubicBezTo>
                    <a:pt x="24" y="20"/>
                    <a:pt x="24" y="20"/>
                    <a:pt x="24" y="20"/>
                  </a:cubicBezTo>
                  <a:cubicBezTo>
                    <a:pt x="25" y="20"/>
                    <a:pt x="26" y="19"/>
                    <a:pt x="26" y="17"/>
                  </a:cubicBezTo>
                  <a:cubicBezTo>
                    <a:pt x="26" y="4"/>
                    <a:pt x="26" y="4"/>
                    <a:pt x="26" y="4"/>
                  </a:cubicBezTo>
                  <a:cubicBezTo>
                    <a:pt x="26" y="3"/>
                    <a:pt x="26" y="3"/>
                    <a:pt x="26" y="3"/>
                  </a:cubicBezTo>
                  <a:cubicBezTo>
                    <a:pt x="26" y="2"/>
                    <a:pt x="23" y="0"/>
                    <a:pt x="21" y="0"/>
                  </a:cubicBezTo>
                  <a:cubicBezTo>
                    <a:pt x="5" y="0"/>
                    <a:pt x="5" y="0"/>
                    <a:pt x="5" y="0"/>
                  </a:cubicBezTo>
                  <a:cubicBezTo>
                    <a:pt x="5" y="0"/>
                    <a:pt x="5" y="0"/>
                    <a:pt x="5" y="0"/>
                  </a:cubicBezTo>
                  <a:cubicBezTo>
                    <a:pt x="4" y="2"/>
                    <a:pt x="2" y="3"/>
                    <a:pt x="0" y="5"/>
                  </a:cubicBezTo>
                  <a:cubicBezTo>
                    <a:pt x="0" y="9"/>
                    <a:pt x="0" y="17"/>
                    <a:pt x="0" y="17"/>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0" name="Oval 236">
              <a:extLst>
                <a:ext uri="{FF2B5EF4-FFF2-40B4-BE49-F238E27FC236}">
                  <a16:creationId xmlns:a16="http://schemas.microsoft.com/office/drawing/2014/main" id="{9A07C577-AEF8-4F1F-AB69-1778BA47FC9B}"/>
                </a:ext>
              </a:extLst>
            </p:cNvPr>
            <p:cNvSpPr>
              <a:spLocks noChangeArrowheads="1"/>
            </p:cNvSpPr>
            <p:nvPr/>
          </p:nvSpPr>
          <p:spPr bwMode="auto">
            <a:xfrm>
              <a:off x="5379249" y="8638588"/>
              <a:ext cx="98436"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1" name="Freeform 237">
              <a:extLst>
                <a:ext uri="{FF2B5EF4-FFF2-40B4-BE49-F238E27FC236}">
                  <a16:creationId xmlns:a16="http://schemas.microsoft.com/office/drawing/2014/main" id="{4ED6282B-1016-44B0-9B1B-87FE47A1612A}"/>
                </a:ext>
              </a:extLst>
            </p:cNvPr>
            <p:cNvSpPr>
              <a:spLocks/>
            </p:cNvSpPr>
            <p:nvPr/>
          </p:nvSpPr>
          <p:spPr bwMode="auto">
            <a:xfrm>
              <a:off x="5333206" y="8737024"/>
              <a:ext cx="188934" cy="333414"/>
            </a:xfrm>
            <a:custGeom>
              <a:avLst/>
              <a:gdLst>
                <a:gd name="T0" fmla="*/ 25 w 25"/>
                <a:gd name="T1" fmla="*/ 3 h 44"/>
                <a:gd name="T2" fmla="*/ 20 w 25"/>
                <a:gd name="T3" fmla="*/ 0 h 44"/>
                <a:gd name="T4" fmla="*/ 5 w 25"/>
                <a:gd name="T5" fmla="*/ 0 h 44"/>
                <a:gd name="T6" fmla="*/ 0 w 25"/>
                <a:gd name="T7" fmla="*/ 3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5 w 25"/>
                <a:gd name="T21" fmla="*/ 6 h 44"/>
                <a:gd name="T22" fmla="*/ 5 w 25"/>
                <a:gd name="T23" fmla="*/ 6 h 44"/>
                <a:gd name="T24" fmla="*/ 5 w 25"/>
                <a:gd name="T25" fmla="*/ 7 h 44"/>
                <a:gd name="T26" fmla="*/ 5 w 25"/>
                <a:gd name="T27" fmla="*/ 39 h 44"/>
                <a:gd name="T28" fmla="*/ 8 w 25"/>
                <a:gd name="T29" fmla="*/ 44 h 44"/>
                <a:gd name="T30" fmla="*/ 8 w 25"/>
                <a:gd name="T31" fmla="*/ 44 h 44"/>
                <a:gd name="T32" fmla="*/ 11 w 25"/>
                <a:gd name="T33" fmla="*/ 39 h 44"/>
                <a:gd name="T34" fmla="*/ 11 w 25"/>
                <a:gd name="T35" fmla="*/ 25 h 44"/>
                <a:gd name="T36" fmla="*/ 12 w 25"/>
                <a:gd name="T37" fmla="*/ 25 h 44"/>
                <a:gd name="T38" fmla="*/ 13 w 25"/>
                <a:gd name="T39" fmla="*/ 25 h 44"/>
                <a:gd name="T40" fmla="*/ 14 w 25"/>
                <a:gd name="T41" fmla="*/ 25 h 44"/>
                <a:gd name="T42" fmla="*/ 14 w 25"/>
                <a:gd name="T43" fmla="*/ 39 h 44"/>
                <a:gd name="T44" fmla="*/ 17 w 25"/>
                <a:gd name="T45" fmla="*/ 44 h 44"/>
                <a:gd name="T46" fmla="*/ 17 w 25"/>
                <a:gd name="T47" fmla="*/ 44 h 44"/>
                <a:gd name="T48" fmla="*/ 20 w 25"/>
                <a:gd name="T49" fmla="*/ 39 h 44"/>
                <a:gd name="T50" fmla="*/ 20 w 25"/>
                <a:gd name="T51" fmla="*/ 7 h 44"/>
                <a:gd name="T52" fmla="*/ 20 w 25"/>
                <a:gd name="T53" fmla="*/ 6 h 44"/>
                <a:gd name="T54" fmla="*/ 20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 name="T68" fmla="*/ 25 w 25"/>
                <a:gd name="T6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44">
                  <a:moveTo>
                    <a:pt x="25" y="3"/>
                  </a:moveTo>
                  <a:cubicBezTo>
                    <a:pt x="25" y="2"/>
                    <a:pt x="23" y="0"/>
                    <a:pt x="20" y="0"/>
                  </a:cubicBezTo>
                  <a:cubicBezTo>
                    <a:pt x="5" y="0"/>
                    <a:pt x="5" y="0"/>
                    <a:pt x="5" y="0"/>
                  </a:cubicBezTo>
                  <a:cubicBezTo>
                    <a:pt x="2" y="0"/>
                    <a:pt x="0" y="2"/>
                    <a:pt x="0" y="3"/>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5" y="6"/>
                    <a:pt x="5" y="6"/>
                    <a:pt x="5" y="6"/>
                  </a:cubicBezTo>
                  <a:cubicBezTo>
                    <a:pt x="5" y="6"/>
                    <a:pt x="5" y="6"/>
                    <a:pt x="5" y="6"/>
                  </a:cubicBezTo>
                  <a:cubicBezTo>
                    <a:pt x="5" y="7"/>
                    <a:pt x="5" y="7"/>
                    <a:pt x="5" y="7"/>
                  </a:cubicBezTo>
                  <a:cubicBezTo>
                    <a:pt x="5" y="39"/>
                    <a:pt x="5" y="39"/>
                    <a:pt x="5" y="39"/>
                  </a:cubicBezTo>
                  <a:cubicBezTo>
                    <a:pt x="5" y="42"/>
                    <a:pt x="7" y="44"/>
                    <a:pt x="8" y="44"/>
                  </a:cubicBezTo>
                  <a:cubicBezTo>
                    <a:pt x="8" y="44"/>
                    <a:pt x="8" y="44"/>
                    <a:pt x="8" y="44"/>
                  </a:cubicBezTo>
                  <a:cubicBezTo>
                    <a:pt x="10" y="44"/>
                    <a:pt x="11" y="42"/>
                    <a:pt x="11" y="39"/>
                  </a:cubicBezTo>
                  <a:cubicBezTo>
                    <a:pt x="11" y="25"/>
                    <a:pt x="11" y="25"/>
                    <a:pt x="11" y="25"/>
                  </a:cubicBezTo>
                  <a:cubicBezTo>
                    <a:pt x="12" y="25"/>
                    <a:pt x="12" y="25"/>
                    <a:pt x="12" y="25"/>
                  </a:cubicBezTo>
                  <a:cubicBezTo>
                    <a:pt x="13" y="25"/>
                    <a:pt x="13" y="25"/>
                    <a:pt x="13" y="25"/>
                  </a:cubicBezTo>
                  <a:cubicBezTo>
                    <a:pt x="14" y="25"/>
                    <a:pt x="14" y="25"/>
                    <a:pt x="14" y="25"/>
                  </a:cubicBezTo>
                  <a:cubicBezTo>
                    <a:pt x="14" y="39"/>
                    <a:pt x="14" y="39"/>
                    <a:pt x="14" y="39"/>
                  </a:cubicBezTo>
                  <a:cubicBezTo>
                    <a:pt x="14" y="42"/>
                    <a:pt x="15" y="44"/>
                    <a:pt x="17" y="44"/>
                  </a:cubicBezTo>
                  <a:cubicBezTo>
                    <a:pt x="17" y="44"/>
                    <a:pt x="17" y="44"/>
                    <a:pt x="17" y="44"/>
                  </a:cubicBezTo>
                  <a:cubicBezTo>
                    <a:pt x="18" y="44"/>
                    <a:pt x="20" y="42"/>
                    <a:pt x="20" y="39"/>
                  </a:cubicBezTo>
                  <a:cubicBezTo>
                    <a:pt x="20" y="7"/>
                    <a:pt x="20" y="7"/>
                    <a:pt x="20" y="7"/>
                  </a:cubicBezTo>
                  <a:cubicBezTo>
                    <a:pt x="20" y="6"/>
                    <a:pt x="20" y="6"/>
                    <a:pt x="20" y="6"/>
                  </a:cubicBezTo>
                  <a:cubicBezTo>
                    <a:pt x="20" y="6"/>
                    <a:pt x="20" y="6"/>
                    <a:pt x="20"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lnTo>
                    <a:pt x="25" y="3"/>
                  </a:ln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2" name="Oval 238">
              <a:extLst>
                <a:ext uri="{FF2B5EF4-FFF2-40B4-BE49-F238E27FC236}">
                  <a16:creationId xmlns:a16="http://schemas.microsoft.com/office/drawing/2014/main" id="{82B0B2B8-36EA-440F-81C3-BA2B8DB6DA9D}"/>
                </a:ext>
              </a:extLst>
            </p:cNvPr>
            <p:cNvSpPr>
              <a:spLocks noChangeArrowheads="1"/>
            </p:cNvSpPr>
            <p:nvPr/>
          </p:nvSpPr>
          <p:spPr bwMode="auto">
            <a:xfrm>
              <a:off x="5272875" y="9086315"/>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3" name="Freeform 239">
              <a:extLst>
                <a:ext uri="{FF2B5EF4-FFF2-40B4-BE49-F238E27FC236}">
                  <a16:creationId xmlns:a16="http://schemas.microsoft.com/office/drawing/2014/main" id="{36AAC034-622B-4FBC-8018-247725C0617F}"/>
                </a:ext>
              </a:extLst>
            </p:cNvPr>
            <p:cNvSpPr>
              <a:spLocks/>
            </p:cNvSpPr>
            <p:nvPr/>
          </p:nvSpPr>
          <p:spPr bwMode="auto">
            <a:xfrm>
              <a:off x="5218893" y="9184751"/>
              <a:ext cx="190522" cy="333414"/>
            </a:xfrm>
            <a:custGeom>
              <a:avLst/>
              <a:gdLst>
                <a:gd name="T0" fmla="*/ 25 w 25"/>
                <a:gd name="T1" fmla="*/ 4 h 44"/>
                <a:gd name="T2" fmla="*/ 20 w 25"/>
                <a:gd name="T3" fmla="*/ 0 h 44"/>
                <a:gd name="T4" fmla="*/ 5 w 25"/>
                <a:gd name="T5" fmla="*/ 0 h 44"/>
                <a:gd name="T6" fmla="*/ 0 w 25"/>
                <a:gd name="T7" fmla="*/ 4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5 w 25"/>
                <a:gd name="T21" fmla="*/ 6 h 44"/>
                <a:gd name="T22" fmla="*/ 5 w 25"/>
                <a:gd name="T23" fmla="*/ 6 h 44"/>
                <a:gd name="T24" fmla="*/ 5 w 25"/>
                <a:gd name="T25" fmla="*/ 7 h 44"/>
                <a:gd name="T26" fmla="*/ 5 w 25"/>
                <a:gd name="T27" fmla="*/ 39 h 44"/>
                <a:gd name="T28" fmla="*/ 8 w 25"/>
                <a:gd name="T29" fmla="*/ 44 h 44"/>
                <a:gd name="T30" fmla="*/ 9 w 25"/>
                <a:gd name="T31" fmla="*/ 44 h 44"/>
                <a:gd name="T32" fmla="*/ 11 w 25"/>
                <a:gd name="T33" fmla="*/ 39 h 44"/>
                <a:gd name="T34" fmla="*/ 11 w 25"/>
                <a:gd name="T35" fmla="*/ 26 h 44"/>
                <a:gd name="T36" fmla="*/ 12 w 25"/>
                <a:gd name="T37" fmla="*/ 25 h 44"/>
                <a:gd name="T38" fmla="*/ 13 w 25"/>
                <a:gd name="T39" fmla="*/ 25 h 44"/>
                <a:gd name="T40" fmla="*/ 14 w 25"/>
                <a:gd name="T41" fmla="*/ 26 h 44"/>
                <a:gd name="T42" fmla="*/ 14 w 25"/>
                <a:gd name="T43" fmla="*/ 39 h 44"/>
                <a:gd name="T44" fmla="*/ 17 w 25"/>
                <a:gd name="T45" fmla="*/ 44 h 44"/>
                <a:gd name="T46" fmla="*/ 17 w 25"/>
                <a:gd name="T47" fmla="*/ 44 h 44"/>
                <a:gd name="T48" fmla="*/ 20 w 25"/>
                <a:gd name="T49" fmla="*/ 39 h 44"/>
                <a:gd name="T50" fmla="*/ 20 w 25"/>
                <a:gd name="T51" fmla="*/ 7 h 44"/>
                <a:gd name="T52" fmla="*/ 20 w 25"/>
                <a:gd name="T53" fmla="*/ 6 h 44"/>
                <a:gd name="T54" fmla="*/ 20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4">
                  <a:moveTo>
                    <a:pt x="25" y="4"/>
                  </a:moveTo>
                  <a:cubicBezTo>
                    <a:pt x="25" y="2"/>
                    <a:pt x="23" y="0"/>
                    <a:pt x="20" y="0"/>
                  </a:cubicBezTo>
                  <a:cubicBezTo>
                    <a:pt x="5" y="0"/>
                    <a:pt x="5" y="0"/>
                    <a:pt x="5" y="0"/>
                  </a:cubicBezTo>
                  <a:cubicBezTo>
                    <a:pt x="2" y="0"/>
                    <a:pt x="0" y="2"/>
                    <a:pt x="0" y="4"/>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5" y="6"/>
                    <a:pt x="5" y="6"/>
                    <a:pt x="5" y="6"/>
                  </a:cubicBezTo>
                  <a:cubicBezTo>
                    <a:pt x="5" y="6"/>
                    <a:pt x="5" y="6"/>
                    <a:pt x="5" y="6"/>
                  </a:cubicBezTo>
                  <a:cubicBezTo>
                    <a:pt x="5" y="7"/>
                    <a:pt x="5" y="7"/>
                    <a:pt x="5" y="7"/>
                  </a:cubicBezTo>
                  <a:cubicBezTo>
                    <a:pt x="5" y="39"/>
                    <a:pt x="5" y="39"/>
                    <a:pt x="5" y="39"/>
                  </a:cubicBezTo>
                  <a:cubicBezTo>
                    <a:pt x="5" y="42"/>
                    <a:pt x="7" y="44"/>
                    <a:pt x="8" y="44"/>
                  </a:cubicBezTo>
                  <a:cubicBezTo>
                    <a:pt x="9" y="44"/>
                    <a:pt x="9" y="44"/>
                    <a:pt x="9" y="44"/>
                  </a:cubicBezTo>
                  <a:cubicBezTo>
                    <a:pt x="10" y="44"/>
                    <a:pt x="11" y="42"/>
                    <a:pt x="11" y="39"/>
                  </a:cubicBezTo>
                  <a:cubicBezTo>
                    <a:pt x="11" y="26"/>
                    <a:pt x="11" y="26"/>
                    <a:pt x="11" y="26"/>
                  </a:cubicBezTo>
                  <a:cubicBezTo>
                    <a:pt x="12" y="25"/>
                    <a:pt x="12" y="25"/>
                    <a:pt x="12" y="25"/>
                  </a:cubicBezTo>
                  <a:cubicBezTo>
                    <a:pt x="13" y="25"/>
                    <a:pt x="13" y="25"/>
                    <a:pt x="13" y="25"/>
                  </a:cubicBezTo>
                  <a:cubicBezTo>
                    <a:pt x="14" y="26"/>
                    <a:pt x="14" y="26"/>
                    <a:pt x="14" y="26"/>
                  </a:cubicBezTo>
                  <a:cubicBezTo>
                    <a:pt x="14" y="39"/>
                    <a:pt x="14" y="39"/>
                    <a:pt x="14" y="39"/>
                  </a:cubicBezTo>
                  <a:cubicBezTo>
                    <a:pt x="14" y="42"/>
                    <a:pt x="15" y="44"/>
                    <a:pt x="17" y="44"/>
                  </a:cubicBezTo>
                  <a:cubicBezTo>
                    <a:pt x="17" y="44"/>
                    <a:pt x="17" y="44"/>
                    <a:pt x="17" y="44"/>
                  </a:cubicBezTo>
                  <a:cubicBezTo>
                    <a:pt x="18" y="44"/>
                    <a:pt x="20" y="42"/>
                    <a:pt x="20" y="39"/>
                  </a:cubicBezTo>
                  <a:cubicBezTo>
                    <a:pt x="20" y="7"/>
                    <a:pt x="20" y="7"/>
                    <a:pt x="20" y="7"/>
                  </a:cubicBezTo>
                  <a:cubicBezTo>
                    <a:pt x="20" y="6"/>
                    <a:pt x="20" y="6"/>
                    <a:pt x="20" y="6"/>
                  </a:cubicBezTo>
                  <a:cubicBezTo>
                    <a:pt x="20" y="6"/>
                    <a:pt x="20" y="6"/>
                    <a:pt x="20"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4" name="Oval 240">
              <a:extLst>
                <a:ext uri="{FF2B5EF4-FFF2-40B4-BE49-F238E27FC236}">
                  <a16:creationId xmlns:a16="http://schemas.microsoft.com/office/drawing/2014/main" id="{F599695E-7710-4B9E-A866-6708FF79C632}"/>
                </a:ext>
              </a:extLst>
            </p:cNvPr>
            <p:cNvSpPr>
              <a:spLocks noChangeArrowheads="1"/>
            </p:cNvSpPr>
            <p:nvPr/>
          </p:nvSpPr>
          <p:spPr bwMode="auto">
            <a:xfrm>
              <a:off x="5499913" y="9086315"/>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5" name="Freeform 241">
              <a:extLst>
                <a:ext uri="{FF2B5EF4-FFF2-40B4-BE49-F238E27FC236}">
                  <a16:creationId xmlns:a16="http://schemas.microsoft.com/office/drawing/2014/main" id="{553D753E-8EEE-4D8E-906A-A544DB83D24B}"/>
                </a:ext>
              </a:extLst>
            </p:cNvPr>
            <p:cNvSpPr>
              <a:spLocks/>
            </p:cNvSpPr>
            <p:nvPr/>
          </p:nvSpPr>
          <p:spPr bwMode="auto">
            <a:xfrm>
              <a:off x="5447520" y="9184751"/>
              <a:ext cx="196873" cy="333414"/>
            </a:xfrm>
            <a:custGeom>
              <a:avLst/>
              <a:gdLst>
                <a:gd name="T0" fmla="*/ 26 w 26"/>
                <a:gd name="T1" fmla="*/ 4 h 44"/>
                <a:gd name="T2" fmla="*/ 21 w 26"/>
                <a:gd name="T3" fmla="*/ 0 h 44"/>
                <a:gd name="T4" fmla="*/ 5 w 26"/>
                <a:gd name="T5" fmla="*/ 0 h 44"/>
                <a:gd name="T6" fmla="*/ 0 w 26"/>
                <a:gd name="T7" fmla="*/ 4 h 44"/>
                <a:gd name="T8" fmla="*/ 0 w 26"/>
                <a:gd name="T9" fmla="*/ 4 h 44"/>
                <a:gd name="T10" fmla="*/ 0 w 26"/>
                <a:gd name="T11" fmla="*/ 17 h 44"/>
                <a:gd name="T12" fmla="*/ 3 w 26"/>
                <a:gd name="T13" fmla="*/ 20 h 44"/>
                <a:gd name="T14" fmla="*/ 3 w 26"/>
                <a:gd name="T15" fmla="*/ 20 h 44"/>
                <a:gd name="T16" fmla="*/ 5 w 26"/>
                <a:gd name="T17" fmla="*/ 17 h 44"/>
                <a:gd name="T18" fmla="*/ 5 w 26"/>
                <a:gd name="T19" fmla="*/ 7 h 44"/>
                <a:gd name="T20" fmla="*/ 5 w 26"/>
                <a:gd name="T21" fmla="*/ 6 h 44"/>
                <a:gd name="T22" fmla="*/ 5 w 26"/>
                <a:gd name="T23" fmla="*/ 6 h 44"/>
                <a:gd name="T24" fmla="*/ 6 w 26"/>
                <a:gd name="T25" fmla="*/ 7 h 44"/>
                <a:gd name="T26" fmla="*/ 6 w 26"/>
                <a:gd name="T27" fmla="*/ 39 h 44"/>
                <a:gd name="T28" fmla="*/ 9 w 26"/>
                <a:gd name="T29" fmla="*/ 44 h 44"/>
                <a:gd name="T30" fmla="*/ 9 w 26"/>
                <a:gd name="T31" fmla="*/ 44 h 44"/>
                <a:gd name="T32" fmla="*/ 12 w 26"/>
                <a:gd name="T33" fmla="*/ 39 h 44"/>
                <a:gd name="T34" fmla="*/ 12 w 26"/>
                <a:gd name="T35" fmla="*/ 26 h 44"/>
                <a:gd name="T36" fmla="*/ 13 w 26"/>
                <a:gd name="T37" fmla="*/ 25 h 44"/>
                <a:gd name="T38" fmla="*/ 13 w 26"/>
                <a:gd name="T39" fmla="*/ 25 h 44"/>
                <a:gd name="T40" fmla="*/ 14 w 26"/>
                <a:gd name="T41" fmla="*/ 26 h 44"/>
                <a:gd name="T42" fmla="*/ 14 w 26"/>
                <a:gd name="T43" fmla="*/ 39 h 44"/>
                <a:gd name="T44" fmla="*/ 17 w 26"/>
                <a:gd name="T45" fmla="*/ 44 h 44"/>
                <a:gd name="T46" fmla="*/ 17 w 26"/>
                <a:gd name="T47" fmla="*/ 44 h 44"/>
                <a:gd name="T48" fmla="*/ 20 w 26"/>
                <a:gd name="T49" fmla="*/ 39 h 44"/>
                <a:gd name="T50" fmla="*/ 20 w 26"/>
                <a:gd name="T51" fmla="*/ 7 h 44"/>
                <a:gd name="T52" fmla="*/ 21 w 26"/>
                <a:gd name="T53" fmla="*/ 6 h 44"/>
                <a:gd name="T54" fmla="*/ 21 w 26"/>
                <a:gd name="T55" fmla="*/ 6 h 44"/>
                <a:gd name="T56" fmla="*/ 21 w 26"/>
                <a:gd name="T57" fmla="*/ 7 h 44"/>
                <a:gd name="T58" fmla="*/ 21 w 26"/>
                <a:gd name="T59" fmla="*/ 17 h 44"/>
                <a:gd name="T60" fmla="*/ 23 w 26"/>
                <a:gd name="T61" fmla="*/ 20 h 44"/>
                <a:gd name="T62" fmla="*/ 23 w 26"/>
                <a:gd name="T63" fmla="*/ 20 h 44"/>
                <a:gd name="T64" fmla="*/ 26 w 26"/>
                <a:gd name="T65" fmla="*/ 17 h 44"/>
                <a:gd name="T66" fmla="*/ 26 w 26"/>
                <a:gd name="T6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44">
                  <a:moveTo>
                    <a:pt x="26" y="4"/>
                  </a:moveTo>
                  <a:cubicBezTo>
                    <a:pt x="26" y="2"/>
                    <a:pt x="23" y="0"/>
                    <a:pt x="21" y="0"/>
                  </a:cubicBezTo>
                  <a:cubicBezTo>
                    <a:pt x="5" y="0"/>
                    <a:pt x="5" y="0"/>
                    <a:pt x="5" y="0"/>
                  </a:cubicBezTo>
                  <a:cubicBezTo>
                    <a:pt x="3" y="0"/>
                    <a:pt x="0" y="2"/>
                    <a:pt x="0" y="4"/>
                  </a:cubicBezTo>
                  <a:cubicBezTo>
                    <a:pt x="0" y="4"/>
                    <a:pt x="0" y="4"/>
                    <a:pt x="0" y="4"/>
                  </a:cubicBezTo>
                  <a:cubicBezTo>
                    <a:pt x="0" y="17"/>
                    <a:pt x="0" y="17"/>
                    <a:pt x="0" y="17"/>
                  </a:cubicBezTo>
                  <a:cubicBezTo>
                    <a:pt x="0" y="19"/>
                    <a:pt x="1" y="20"/>
                    <a:pt x="3" y="20"/>
                  </a:cubicBezTo>
                  <a:cubicBezTo>
                    <a:pt x="3" y="20"/>
                    <a:pt x="3" y="20"/>
                    <a:pt x="3" y="20"/>
                  </a:cubicBezTo>
                  <a:cubicBezTo>
                    <a:pt x="4" y="20"/>
                    <a:pt x="5" y="19"/>
                    <a:pt x="5" y="17"/>
                  </a:cubicBezTo>
                  <a:cubicBezTo>
                    <a:pt x="5" y="7"/>
                    <a:pt x="5" y="7"/>
                    <a:pt x="5" y="7"/>
                  </a:cubicBezTo>
                  <a:cubicBezTo>
                    <a:pt x="5" y="6"/>
                    <a:pt x="5" y="6"/>
                    <a:pt x="5" y="6"/>
                  </a:cubicBezTo>
                  <a:cubicBezTo>
                    <a:pt x="5" y="6"/>
                    <a:pt x="5" y="6"/>
                    <a:pt x="5" y="6"/>
                  </a:cubicBezTo>
                  <a:cubicBezTo>
                    <a:pt x="6" y="7"/>
                    <a:pt x="6" y="7"/>
                    <a:pt x="6" y="7"/>
                  </a:cubicBezTo>
                  <a:cubicBezTo>
                    <a:pt x="6" y="39"/>
                    <a:pt x="6" y="39"/>
                    <a:pt x="6" y="39"/>
                  </a:cubicBezTo>
                  <a:cubicBezTo>
                    <a:pt x="6" y="42"/>
                    <a:pt x="7" y="44"/>
                    <a:pt x="9" y="44"/>
                  </a:cubicBezTo>
                  <a:cubicBezTo>
                    <a:pt x="9" y="44"/>
                    <a:pt x="9" y="44"/>
                    <a:pt x="9" y="44"/>
                  </a:cubicBezTo>
                  <a:cubicBezTo>
                    <a:pt x="11" y="44"/>
                    <a:pt x="12" y="42"/>
                    <a:pt x="12" y="39"/>
                  </a:cubicBezTo>
                  <a:cubicBezTo>
                    <a:pt x="12" y="26"/>
                    <a:pt x="12" y="26"/>
                    <a:pt x="12" y="26"/>
                  </a:cubicBezTo>
                  <a:cubicBezTo>
                    <a:pt x="13" y="25"/>
                    <a:pt x="13" y="25"/>
                    <a:pt x="13" y="25"/>
                  </a:cubicBezTo>
                  <a:cubicBezTo>
                    <a:pt x="13" y="25"/>
                    <a:pt x="13" y="25"/>
                    <a:pt x="13" y="25"/>
                  </a:cubicBezTo>
                  <a:cubicBezTo>
                    <a:pt x="14" y="26"/>
                    <a:pt x="14" y="26"/>
                    <a:pt x="14" y="26"/>
                  </a:cubicBezTo>
                  <a:cubicBezTo>
                    <a:pt x="14" y="39"/>
                    <a:pt x="14" y="39"/>
                    <a:pt x="14" y="39"/>
                  </a:cubicBezTo>
                  <a:cubicBezTo>
                    <a:pt x="14" y="42"/>
                    <a:pt x="15" y="44"/>
                    <a:pt x="17" y="44"/>
                  </a:cubicBezTo>
                  <a:cubicBezTo>
                    <a:pt x="17" y="44"/>
                    <a:pt x="17" y="44"/>
                    <a:pt x="17" y="44"/>
                  </a:cubicBezTo>
                  <a:cubicBezTo>
                    <a:pt x="19" y="44"/>
                    <a:pt x="20" y="42"/>
                    <a:pt x="20" y="39"/>
                  </a:cubicBezTo>
                  <a:cubicBezTo>
                    <a:pt x="20" y="7"/>
                    <a:pt x="20" y="7"/>
                    <a:pt x="20" y="7"/>
                  </a:cubicBezTo>
                  <a:cubicBezTo>
                    <a:pt x="21" y="6"/>
                    <a:pt x="21" y="6"/>
                    <a:pt x="21" y="6"/>
                  </a:cubicBezTo>
                  <a:cubicBezTo>
                    <a:pt x="21" y="6"/>
                    <a:pt x="21" y="6"/>
                    <a:pt x="21" y="6"/>
                  </a:cubicBezTo>
                  <a:cubicBezTo>
                    <a:pt x="21" y="7"/>
                    <a:pt x="21" y="7"/>
                    <a:pt x="21" y="7"/>
                  </a:cubicBezTo>
                  <a:cubicBezTo>
                    <a:pt x="21" y="17"/>
                    <a:pt x="21" y="17"/>
                    <a:pt x="21" y="17"/>
                  </a:cubicBezTo>
                  <a:cubicBezTo>
                    <a:pt x="21" y="19"/>
                    <a:pt x="22" y="20"/>
                    <a:pt x="23" y="20"/>
                  </a:cubicBezTo>
                  <a:cubicBezTo>
                    <a:pt x="23" y="20"/>
                    <a:pt x="23" y="20"/>
                    <a:pt x="23" y="20"/>
                  </a:cubicBezTo>
                  <a:cubicBezTo>
                    <a:pt x="25" y="20"/>
                    <a:pt x="26" y="19"/>
                    <a:pt x="26" y="17"/>
                  </a:cubicBezTo>
                  <a:cubicBezTo>
                    <a:pt x="26" y="4"/>
                    <a:pt x="26" y="4"/>
                    <a:pt x="26" y="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6" name="Oval 242">
              <a:extLst>
                <a:ext uri="{FF2B5EF4-FFF2-40B4-BE49-F238E27FC236}">
                  <a16:creationId xmlns:a16="http://schemas.microsoft.com/office/drawing/2014/main" id="{B22735EF-E31A-4C09-A8C0-419EE0804B10}"/>
                </a:ext>
              </a:extLst>
            </p:cNvPr>
            <p:cNvSpPr>
              <a:spLocks noChangeArrowheads="1"/>
            </p:cNvSpPr>
            <p:nvPr/>
          </p:nvSpPr>
          <p:spPr bwMode="auto">
            <a:xfrm>
              <a:off x="5726952" y="9086315"/>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7" name="Freeform 243">
              <a:extLst>
                <a:ext uri="{FF2B5EF4-FFF2-40B4-BE49-F238E27FC236}">
                  <a16:creationId xmlns:a16="http://schemas.microsoft.com/office/drawing/2014/main" id="{C43CD583-A496-456F-9686-7713D0D9AD1C}"/>
                </a:ext>
              </a:extLst>
            </p:cNvPr>
            <p:cNvSpPr>
              <a:spLocks/>
            </p:cNvSpPr>
            <p:nvPr/>
          </p:nvSpPr>
          <p:spPr bwMode="auto">
            <a:xfrm>
              <a:off x="5682497" y="9184751"/>
              <a:ext cx="188934" cy="333414"/>
            </a:xfrm>
            <a:custGeom>
              <a:avLst/>
              <a:gdLst>
                <a:gd name="T0" fmla="*/ 25 w 25"/>
                <a:gd name="T1" fmla="*/ 4 h 44"/>
                <a:gd name="T2" fmla="*/ 20 w 25"/>
                <a:gd name="T3" fmla="*/ 0 h 44"/>
                <a:gd name="T4" fmla="*/ 5 w 25"/>
                <a:gd name="T5" fmla="*/ 0 h 44"/>
                <a:gd name="T6" fmla="*/ 0 w 25"/>
                <a:gd name="T7" fmla="*/ 4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5 w 25"/>
                <a:gd name="T21" fmla="*/ 6 h 44"/>
                <a:gd name="T22" fmla="*/ 5 w 25"/>
                <a:gd name="T23" fmla="*/ 6 h 44"/>
                <a:gd name="T24" fmla="*/ 5 w 25"/>
                <a:gd name="T25" fmla="*/ 7 h 44"/>
                <a:gd name="T26" fmla="*/ 5 w 25"/>
                <a:gd name="T27" fmla="*/ 39 h 44"/>
                <a:gd name="T28" fmla="*/ 8 w 25"/>
                <a:gd name="T29" fmla="*/ 44 h 44"/>
                <a:gd name="T30" fmla="*/ 8 w 25"/>
                <a:gd name="T31" fmla="*/ 44 h 44"/>
                <a:gd name="T32" fmla="*/ 11 w 25"/>
                <a:gd name="T33" fmla="*/ 39 h 44"/>
                <a:gd name="T34" fmla="*/ 11 w 25"/>
                <a:gd name="T35" fmla="*/ 26 h 44"/>
                <a:gd name="T36" fmla="*/ 12 w 25"/>
                <a:gd name="T37" fmla="*/ 25 h 44"/>
                <a:gd name="T38" fmla="*/ 13 w 25"/>
                <a:gd name="T39" fmla="*/ 25 h 44"/>
                <a:gd name="T40" fmla="*/ 14 w 25"/>
                <a:gd name="T41" fmla="*/ 26 h 44"/>
                <a:gd name="T42" fmla="*/ 14 w 25"/>
                <a:gd name="T43" fmla="*/ 39 h 44"/>
                <a:gd name="T44" fmla="*/ 16 w 25"/>
                <a:gd name="T45" fmla="*/ 44 h 44"/>
                <a:gd name="T46" fmla="*/ 17 w 25"/>
                <a:gd name="T47" fmla="*/ 44 h 44"/>
                <a:gd name="T48" fmla="*/ 19 w 25"/>
                <a:gd name="T49" fmla="*/ 39 h 44"/>
                <a:gd name="T50" fmla="*/ 19 w 25"/>
                <a:gd name="T51" fmla="*/ 7 h 44"/>
                <a:gd name="T52" fmla="*/ 20 w 25"/>
                <a:gd name="T53" fmla="*/ 6 h 44"/>
                <a:gd name="T54" fmla="*/ 20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4">
                  <a:moveTo>
                    <a:pt x="25" y="4"/>
                  </a:moveTo>
                  <a:cubicBezTo>
                    <a:pt x="25" y="2"/>
                    <a:pt x="23" y="0"/>
                    <a:pt x="20" y="0"/>
                  </a:cubicBezTo>
                  <a:cubicBezTo>
                    <a:pt x="5" y="0"/>
                    <a:pt x="5" y="0"/>
                    <a:pt x="5" y="0"/>
                  </a:cubicBezTo>
                  <a:cubicBezTo>
                    <a:pt x="2" y="0"/>
                    <a:pt x="0" y="2"/>
                    <a:pt x="0" y="4"/>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5" y="6"/>
                    <a:pt x="5" y="6"/>
                    <a:pt x="5" y="6"/>
                  </a:cubicBezTo>
                  <a:cubicBezTo>
                    <a:pt x="5" y="6"/>
                    <a:pt x="5" y="6"/>
                    <a:pt x="5" y="6"/>
                  </a:cubicBezTo>
                  <a:cubicBezTo>
                    <a:pt x="5" y="7"/>
                    <a:pt x="5" y="7"/>
                    <a:pt x="5" y="7"/>
                  </a:cubicBezTo>
                  <a:cubicBezTo>
                    <a:pt x="5" y="39"/>
                    <a:pt x="5" y="39"/>
                    <a:pt x="5" y="39"/>
                  </a:cubicBezTo>
                  <a:cubicBezTo>
                    <a:pt x="5" y="42"/>
                    <a:pt x="7" y="44"/>
                    <a:pt x="8" y="44"/>
                  </a:cubicBezTo>
                  <a:cubicBezTo>
                    <a:pt x="8" y="44"/>
                    <a:pt x="8" y="44"/>
                    <a:pt x="8" y="44"/>
                  </a:cubicBezTo>
                  <a:cubicBezTo>
                    <a:pt x="10" y="44"/>
                    <a:pt x="11" y="42"/>
                    <a:pt x="11" y="39"/>
                  </a:cubicBezTo>
                  <a:cubicBezTo>
                    <a:pt x="11" y="26"/>
                    <a:pt x="11" y="26"/>
                    <a:pt x="11" y="26"/>
                  </a:cubicBezTo>
                  <a:cubicBezTo>
                    <a:pt x="12" y="25"/>
                    <a:pt x="12" y="25"/>
                    <a:pt x="12" y="25"/>
                  </a:cubicBezTo>
                  <a:cubicBezTo>
                    <a:pt x="13" y="25"/>
                    <a:pt x="13" y="25"/>
                    <a:pt x="13" y="25"/>
                  </a:cubicBezTo>
                  <a:cubicBezTo>
                    <a:pt x="14" y="26"/>
                    <a:pt x="14" y="26"/>
                    <a:pt x="14" y="26"/>
                  </a:cubicBezTo>
                  <a:cubicBezTo>
                    <a:pt x="14" y="39"/>
                    <a:pt x="14" y="39"/>
                    <a:pt x="14" y="39"/>
                  </a:cubicBezTo>
                  <a:cubicBezTo>
                    <a:pt x="14" y="42"/>
                    <a:pt x="15" y="44"/>
                    <a:pt x="16" y="44"/>
                  </a:cubicBezTo>
                  <a:cubicBezTo>
                    <a:pt x="17" y="44"/>
                    <a:pt x="17" y="44"/>
                    <a:pt x="17" y="44"/>
                  </a:cubicBezTo>
                  <a:cubicBezTo>
                    <a:pt x="18" y="44"/>
                    <a:pt x="19" y="42"/>
                    <a:pt x="19" y="39"/>
                  </a:cubicBezTo>
                  <a:cubicBezTo>
                    <a:pt x="19" y="7"/>
                    <a:pt x="19" y="7"/>
                    <a:pt x="19" y="7"/>
                  </a:cubicBezTo>
                  <a:cubicBezTo>
                    <a:pt x="20" y="6"/>
                    <a:pt x="20" y="6"/>
                    <a:pt x="20" y="6"/>
                  </a:cubicBezTo>
                  <a:cubicBezTo>
                    <a:pt x="20" y="6"/>
                    <a:pt x="20" y="6"/>
                    <a:pt x="20"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8" name="Oval 244">
              <a:extLst>
                <a:ext uri="{FF2B5EF4-FFF2-40B4-BE49-F238E27FC236}">
                  <a16:creationId xmlns:a16="http://schemas.microsoft.com/office/drawing/2014/main" id="{71DE0CF8-51BA-4F8B-ACB7-18690A9B2505}"/>
                </a:ext>
              </a:extLst>
            </p:cNvPr>
            <p:cNvSpPr>
              <a:spLocks noChangeArrowheads="1"/>
            </p:cNvSpPr>
            <p:nvPr/>
          </p:nvSpPr>
          <p:spPr bwMode="auto">
            <a:xfrm>
              <a:off x="5961929" y="9086315"/>
              <a:ext cx="92086"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9" name="Freeform 245">
              <a:extLst>
                <a:ext uri="{FF2B5EF4-FFF2-40B4-BE49-F238E27FC236}">
                  <a16:creationId xmlns:a16="http://schemas.microsoft.com/office/drawing/2014/main" id="{0A63D049-FE30-422A-AC85-B38DC1757498}"/>
                </a:ext>
              </a:extLst>
            </p:cNvPr>
            <p:cNvSpPr>
              <a:spLocks/>
            </p:cNvSpPr>
            <p:nvPr/>
          </p:nvSpPr>
          <p:spPr bwMode="auto">
            <a:xfrm>
              <a:off x="5909536" y="9184751"/>
              <a:ext cx="188934" cy="333414"/>
            </a:xfrm>
            <a:custGeom>
              <a:avLst/>
              <a:gdLst>
                <a:gd name="T0" fmla="*/ 25 w 25"/>
                <a:gd name="T1" fmla="*/ 4 h 44"/>
                <a:gd name="T2" fmla="*/ 21 w 25"/>
                <a:gd name="T3" fmla="*/ 0 h 44"/>
                <a:gd name="T4" fmla="*/ 5 w 25"/>
                <a:gd name="T5" fmla="*/ 0 h 44"/>
                <a:gd name="T6" fmla="*/ 0 w 25"/>
                <a:gd name="T7" fmla="*/ 4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5 w 25"/>
                <a:gd name="T21" fmla="*/ 6 h 44"/>
                <a:gd name="T22" fmla="*/ 5 w 25"/>
                <a:gd name="T23" fmla="*/ 6 h 44"/>
                <a:gd name="T24" fmla="*/ 6 w 25"/>
                <a:gd name="T25" fmla="*/ 7 h 44"/>
                <a:gd name="T26" fmla="*/ 6 w 25"/>
                <a:gd name="T27" fmla="*/ 39 h 44"/>
                <a:gd name="T28" fmla="*/ 9 w 25"/>
                <a:gd name="T29" fmla="*/ 44 h 44"/>
                <a:gd name="T30" fmla="*/ 9 w 25"/>
                <a:gd name="T31" fmla="*/ 44 h 44"/>
                <a:gd name="T32" fmla="*/ 12 w 25"/>
                <a:gd name="T33" fmla="*/ 39 h 44"/>
                <a:gd name="T34" fmla="*/ 12 w 25"/>
                <a:gd name="T35" fmla="*/ 26 h 44"/>
                <a:gd name="T36" fmla="*/ 12 w 25"/>
                <a:gd name="T37" fmla="*/ 25 h 44"/>
                <a:gd name="T38" fmla="*/ 13 w 25"/>
                <a:gd name="T39" fmla="*/ 25 h 44"/>
                <a:gd name="T40" fmla="*/ 14 w 25"/>
                <a:gd name="T41" fmla="*/ 26 h 44"/>
                <a:gd name="T42" fmla="*/ 14 w 25"/>
                <a:gd name="T43" fmla="*/ 39 h 44"/>
                <a:gd name="T44" fmla="*/ 17 w 25"/>
                <a:gd name="T45" fmla="*/ 44 h 44"/>
                <a:gd name="T46" fmla="*/ 17 w 25"/>
                <a:gd name="T47" fmla="*/ 44 h 44"/>
                <a:gd name="T48" fmla="*/ 20 w 25"/>
                <a:gd name="T49" fmla="*/ 39 h 44"/>
                <a:gd name="T50" fmla="*/ 20 w 25"/>
                <a:gd name="T51" fmla="*/ 7 h 44"/>
                <a:gd name="T52" fmla="*/ 21 w 25"/>
                <a:gd name="T53" fmla="*/ 6 h 44"/>
                <a:gd name="T54" fmla="*/ 21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4">
                  <a:moveTo>
                    <a:pt x="25" y="4"/>
                  </a:moveTo>
                  <a:cubicBezTo>
                    <a:pt x="25" y="2"/>
                    <a:pt x="23" y="0"/>
                    <a:pt x="21" y="0"/>
                  </a:cubicBezTo>
                  <a:cubicBezTo>
                    <a:pt x="5" y="0"/>
                    <a:pt x="5" y="0"/>
                    <a:pt x="5" y="0"/>
                  </a:cubicBezTo>
                  <a:cubicBezTo>
                    <a:pt x="2" y="0"/>
                    <a:pt x="0" y="2"/>
                    <a:pt x="0" y="4"/>
                  </a:cubicBezTo>
                  <a:cubicBezTo>
                    <a:pt x="0" y="4"/>
                    <a:pt x="0" y="4"/>
                    <a:pt x="0" y="4"/>
                  </a:cubicBezTo>
                  <a:cubicBezTo>
                    <a:pt x="0" y="17"/>
                    <a:pt x="0" y="17"/>
                    <a:pt x="0" y="17"/>
                  </a:cubicBezTo>
                  <a:cubicBezTo>
                    <a:pt x="0" y="19"/>
                    <a:pt x="1" y="20"/>
                    <a:pt x="2" y="20"/>
                  </a:cubicBezTo>
                  <a:cubicBezTo>
                    <a:pt x="2" y="20"/>
                    <a:pt x="2" y="20"/>
                    <a:pt x="2" y="20"/>
                  </a:cubicBezTo>
                  <a:cubicBezTo>
                    <a:pt x="4" y="20"/>
                    <a:pt x="4" y="19"/>
                    <a:pt x="4" y="17"/>
                  </a:cubicBezTo>
                  <a:cubicBezTo>
                    <a:pt x="4" y="7"/>
                    <a:pt x="4" y="7"/>
                    <a:pt x="4" y="7"/>
                  </a:cubicBezTo>
                  <a:cubicBezTo>
                    <a:pt x="5" y="6"/>
                    <a:pt x="5" y="6"/>
                    <a:pt x="5" y="6"/>
                  </a:cubicBezTo>
                  <a:cubicBezTo>
                    <a:pt x="5" y="6"/>
                    <a:pt x="5" y="6"/>
                    <a:pt x="5" y="6"/>
                  </a:cubicBezTo>
                  <a:cubicBezTo>
                    <a:pt x="6" y="7"/>
                    <a:pt x="6" y="7"/>
                    <a:pt x="6" y="7"/>
                  </a:cubicBezTo>
                  <a:cubicBezTo>
                    <a:pt x="6" y="39"/>
                    <a:pt x="6" y="39"/>
                    <a:pt x="6" y="39"/>
                  </a:cubicBezTo>
                  <a:cubicBezTo>
                    <a:pt x="6" y="42"/>
                    <a:pt x="7" y="44"/>
                    <a:pt x="9" y="44"/>
                  </a:cubicBezTo>
                  <a:cubicBezTo>
                    <a:pt x="9" y="44"/>
                    <a:pt x="9" y="44"/>
                    <a:pt x="9" y="44"/>
                  </a:cubicBezTo>
                  <a:cubicBezTo>
                    <a:pt x="10" y="44"/>
                    <a:pt x="12" y="42"/>
                    <a:pt x="12" y="39"/>
                  </a:cubicBezTo>
                  <a:cubicBezTo>
                    <a:pt x="12" y="26"/>
                    <a:pt x="12" y="26"/>
                    <a:pt x="12" y="26"/>
                  </a:cubicBezTo>
                  <a:cubicBezTo>
                    <a:pt x="12" y="25"/>
                    <a:pt x="12" y="25"/>
                    <a:pt x="12" y="25"/>
                  </a:cubicBezTo>
                  <a:cubicBezTo>
                    <a:pt x="13" y="25"/>
                    <a:pt x="13" y="25"/>
                    <a:pt x="13" y="25"/>
                  </a:cubicBezTo>
                  <a:cubicBezTo>
                    <a:pt x="14" y="26"/>
                    <a:pt x="14" y="26"/>
                    <a:pt x="14" y="26"/>
                  </a:cubicBezTo>
                  <a:cubicBezTo>
                    <a:pt x="14" y="39"/>
                    <a:pt x="14" y="39"/>
                    <a:pt x="14" y="39"/>
                  </a:cubicBezTo>
                  <a:cubicBezTo>
                    <a:pt x="14" y="42"/>
                    <a:pt x="15" y="44"/>
                    <a:pt x="17" y="44"/>
                  </a:cubicBezTo>
                  <a:cubicBezTo>
                    <a:pt x="17" y="44"/>
                    <a:pt x="17" y="44"/>
                    <a:pt x="17" y="44"/>
                  </a:cubicBezTo>
                  <a:cubicBezTo>
                    <a:pt x="19" y="44"/>
                    <a:pt x="20" y="42"/>
                    <a:pt x="20" y="39"/>
                  </a:cubicBezTo>
                  <a:cubicBezTo>
                    <a:pt x="20" y="7"/>
                    <a:pt x="20" y="7"/>
                    <a:pt x="20" y="7"/>
                  </a:cubicBezTo>
                  <a:cubicBezTo>
                    <a:pt x="21" y="6"/>
                    <a:pt x="21" y="6"/>
                    <a:pt x="21" y="6"/>
                  </a:cubicBezTo>
                  <a:cubicBezTo>
                    <a:pt x="21" y="6"/>
                    <a:pt x="21" y="6"/>
                    <a:pt x="21"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0" name="Oval 246">
              <a:extLst>
                <a:ext uri="{FF2B5EF4-FFF2-40B4-BE49-F238E27FC236}">
                  <a16:creationId xmlns:a16="http://schemas.microsoft.com/office/drawing/2014/main" id="{FACA61BB-278F-4A9D-BA63-53D4392D321B}"/>
                </a:ext>
              </a:extLst>
            </p:cNvPr>
            <p:cNvSpPr>
              <a:spLocks noChangeArrowheads="1"/>
            </p:cNvSpPr>
            <p:nvPr/>
          </p:nvSpPr>
          <p:spPr bwMode="auto">
            <a:xfrm>
              <a:off x="6188968" y="9086315"/>
              <a:ext cx="92086"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1" name="Freeform 247">
              <a:extLst>
                <a:ext uri="{FF2B5EF4-FFF2-40B4-BE49-F238E27FC236}">
                  <a16:creationId xmlns:a16="http://schemas.microsoft.com/office/drawing/2014/main" id="{D50FCE47-54C9-4165-B0F7-AA05B509E621}"/>
                </a:ext>
              </a:extLst>
            </p:cNvPr>
            <p:cNvSpPr>
              <a:spLocks/>
            </p:cNvSpPr>
            <p:nvPr/>
          </p:nvSpPr>
          <p:spPr bwMode="auto">
            <a:xfrm>
              <a:off x="6144513" y="9184751"/>
              <a:ext cx="188934" cy="333414"/>
            </a:xfrm>
            <a:custGeom>
              <a:avLst/>
              <a:gdLst>
                <a:gd name="T0" fmla="*/ 25 w 25"/>
                <a:gd name="T1" fmla="*/ 4 h 44"/>
                <a:gd name="T2" fmla="*/ 20 w 25"/>
                <a:gd name="T3" fmla="*/ 0 h 44"/>
                <a:gd name="T4" fmla="*/ 4 w 25"/>
                <a:gd name="T5" fmla="*/ 0 h 44"/>
                <a:gd name="T6" fmla="*/ 0 w 25"/>
                <a:gd name="T7" fmla="*/ 4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4 w 25"/>
                <a:gd name="T21" fmla="*/ 6 h 44"/>
                <a:gd name="T22" fmla="*/ 5 w 25"/>
                <a:gd name="T23" fmla="*/ 6 h 44"/>
                <a:gd name="T24" fmla="*/ 5 w 25"/>
                <a:gd name="T25" fmla="*/ 7 h 44"/>
                <a:gd name="T26" fmla="*/ 5 w 25"/>
                <a:gd name="T27" fmla="*/ 39 h 44"/>
                <a:gd name="T28" fmla="*/ 8 w 25"/>
                <a:gd name="T29" fmla="*/ 44 h 44"/>
                <a:gd name="T30" fmla="*/ 8 w 25"/>
                <a:gd name="T31" fmla="*/ 44 h 44"/>
                <a:gd name="T32" fmla="*/ 11 w 25"/>
                <a:gd name="T33" fmla="*/ 39 h 44"/>
                <a:gd name="T34" fmla="*/ 11 w 25"/>
                <a:gd name="T35" fmla="*/ 26 h 44"/>
                <a:gd name="T36" fmla="*/ 12 w 25"/>
                <a:gd name="T37" fmla="*/ 25 h 44"/>
                <a:gd name="T38" fmla="*/ 13 w 25"/>
                <a:gd name="T39" fmla="*/ 25 h 44"/>
                <a:gd name="T40" fmla="*/ 13 w 25"/>
                <a:gd name="T41" fmla="*/ 26 h 44"/>
                <a:gd name="T42" fmla="*/ 13 w 25"/>
                <a:gd name="T43" fmla="*/ 39 h 44"/>
                <a:gd name="T44" fmla="*/ 16 w 25"/>
                <a:gd name="T45" fmla="*/ 44 h 44"/>
                <a:gd name="T46" fmla="*/ 16 w 25"/>
                <a:gd name="T47" fmla="*/ 44 h 44"/>
                <a:gd name="T48" fmla="*/ 19 w 25"/>
                <a:gd name="T49" fmla="*/ 39 h 44"/>
                <a:gd name="T50" fmla="*/ 19 w 25"/>
                <a:gd name="T51" fmla="*/ 7 h 44"/>
                <a:gd name="T52" fmla="*/ 20 w 25"/>
                <a:gd name="T53" fmla="*/ 6 h 44"/>
                <a:gd name="T54" fmla="*/ 20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4">
                  <a:moveTo>
                    <a:pt x="25" y="4"/>
                  </a:moveTo>
                  <a:cubicBezTo>
                    <a:pt x="25" y="2"/>
                    <a:pt x="23" y="0"/>
                    <a:pt x="20" y="0"/>
                  </a:cubicBezTo>
                  <a:cubicBezTo>
                    <a:pt x="4" y="0"/>
                    <a:pt x="4" y="0"/>
                    <a:pt x="4" y="0"/>
                  </a:cubicBezTo>
                  <a:cubicBezTo>
                    <a:pt x="2" y="0"/>
                    <a:pt x="0" y="2"/>
                    <a:pt x="0" y="4"/>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4" y="6"/>
                    <a:pt x="4" y="6"/>
                    <a:pt x="4" y="6"/>
                  </a:cubicBezTo>
                  <a:cubicBezTo>
                    <a:pt x="5" y="6"/>
                    <a:pt x="5" y="6"/>
                    <a:pt x="5" y="6"/>
                  </a:cubicBezTo>
                  <a:cubicBezTo>
                    <a:pt x="5" y="7"/>
                    <a:pt x="5" y="7"/>
                    <a:pt x="5" y="7"/>
                  </a:cubicBezTo>
                  <a:cubicBezTo>
                    <a:pt x="5" y="39"/>
                    <a:pt x="5" y="39"/>
                    <a:pt x="5" y="39"/>
                  </a:cubicBezTo>
                  <a:cubicBezTo>
                    <a:pt x="5" y="42"/>
                    <a:pt x="6" y="44"/>
                    <a:pt x="8" y="44"/>
                  </a:cubicBezTo>
                  <a:cubicBezTo>
                    <a:pt x="8" y="44"/>
                    <a:pt x="8" y="44"/>
                    <a:pt x="8" y="44"/>
                  </a:cubicBezTo>
                  <a:cubicBezTo>
                    <a:pt x="10" y="44"/>
                    <a:pt x="11" y="42"/>
                    <a:pt x="11" y="39"/>
                  </a:cubicBezTo>
                  <a:cubicBezTo>
                    <a:pt x="11" y="26"/>
                    <a:pt x="11" y="26"/>
                    <a:pt x="11" y="26"/>
                  </a:cubicBezTo>
                  <a:cubicBezTo>
                    <a:pt x="12" y="25"/>
                    <a:pt x="12" y="25"/>
                    <a:pt x="12" y="25"/>
                  </a:cubicBezTo>
                  <a:cubicBezTo>
                    <a:pt x="13" y="25"/>
                    <a:pt x="13" y="25"/>
                    <a:pt x="13" y="25"/>
                  </a:cubicBezTo>
                  <a:cubicBezTo>
                    <a:pt x="13" y="26"/>
                    <a:pt x="13" y="26"/>
                    <a:pt x="13" y="26"/>
                  </a:cubicBezTo>
                  <a:cubicBezTo>
                    <a:pt x="13" y="39"/>
                    <a:pt x="13" y="39"/>
                    <a:pt x="13" y="39"/>
                  </a:cubicBezTo>
                  <a:cubicBezTo>
                    <a:pt x="13" y="42"/>
                    <a:pt x="15" y="44"/>
                    <a:pt x="16" y="44"/>
                  </a:cubicBezTo>
                  <a:cubicBezTo>
                    <a:pt x="16" y="44"/>
                    <a:pt x="16" y="44"/>
                    <a:pt x="16" y="44"/>
                  </a:cubicBezTo>
                  <a:cubicBezTo>
                    <a:pt x="18" y="44"/>
                    <a:pt x="19" y="42"/>
                    <a:pt x="19" y="39"/>
                  </a:cubicBezTo>
                  <a:cubicBezTo>
                    <a:pt x="19" y="7"/>
                    <a:pt x="19" y="7"/>
                    <a:pt x="19" y="7"/>
                  </a:cubicBezTo>
                  <a:cubicBezTo>
                    <a:pt x="20" y="6"/>
                    <a:pt x="20" y="6"/>
                    <a:pt x="20" y="6"/>
                  </a:cubicBezTo>
                  <a:cubicBezTo>
                    <a:pt x="20" y="6"/>
                    <a:pt x="20" y="6"/>
                    <a:pt x="20"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2" name="Freeform 248">
              <a:extLst>
                <a:ext uri="{FF2B5EF4-FFF2-40B4-BE49-F238E27FC236}">
                  <a16:creationId xmlns:a16="http://schemas.microsoft.com/office/drawing/2014/main" id="{AB531353-FD7A-4AA5-A746-D2EF258AC256}"/>
                </a:ext>
              </a:extLst>
            </p:cNvPr>
            <p:cNvSpPr>
              <a:spLocks/>
            </p:cNvSpPr>
            <p:nvPr/>
          </p:nvSpPr>
          <p:spPr bwMode="auto">
            <a:xfrm>
              <a:off x="6371552" y="9184751"/>
              <a:ext cx="22228" cy="150830"/>
            </a:xfrm>
            <a:custGeom>
              <a:avLst/>
              <a:gdLst>
                <a:gd name="T0" fmla="*/ 3 w 3"/>
                <a:gd name="T1" fmla="*/ 0 h 20"/>
                <a:gd name="T2" fmla="*/ 0 w 3"/>
                <a:gd name="T3" fmla="*/ 4 h 20"/>
                <a:gd name="T4" fmla="*/ 0 w 3"/>
                <a:gd name="T5" fmla="*/ 4 h 20"/>
                <a:gd name="T6" fmla="*/ 0 w 3"/>
                <a:gd name="T7" fmla="*/ 17 h 20"/>
                <a:gd name="T8" fmla="*/ 2 w 3"/>
                <a:gd name="T9" fmla="*/ 20 h 20"/>
                <a:gd name="T10" fmla="*/ 2 w 3"/>
                <a:gd name="T11" fmla="*/ 20 h 20"/>
                <a:gd name="T12" fmla="*/ 2 w 3"/>
                <a:gd name="T13" fmla="*/ 20 h 20"/>
                <a:gd name="T14" fmla="*/ 3 w 3"/>
                <a:gd name="T15" fmla="*/ 16 h 20"/>
                <a:gd name="T16" fmla="*/ 3 w 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0">
                  <a:moveTo>
                    <a:pt x="3" y="0"/>
                  </a:moveTo>
                  <a:cubicBezTo>
                    <a:pt x="1" y="1"/>
                    <a:pt x="0" y="2"/>
                    <a:pt x="0" y="4"/>
                  </a:cubicBezTo>
                  <a:cubicBezTo>
                    <a:pt x="0" y="4"/>
                    <a:pt x="0" y="4"/>
                    <a:pt x="0" y="4"/>
                  </a:cubicBezTo>
                  <a:cubicBezTo>
                    <a:pt x="0" y="17"/>
                    <a:pt x="0" y="17"/>
                    <a:pt x="0" y="17"/>
                  </a:cubicBezTo>
                  <a:cubicBezTo>
                    <a:pt x="0" y="19"/>
                    <a:pt x="1" y="20"/>
                    <a:pt x="2" y="20"/>
                  </a:cubicBezTo>
                  <a:cubicBezTo>
                    <a:pt x="2" y="20"/>
                    <a:pt x="2" y="20"/>
                    <a:pt x="2" y="20"/>
                  </a:cubicBezTo>
                  <a:cubicBezTo>
                    <a:pt x="2" y="20"/>
                    <a:pt x="2" y="20"/>
                    <a:pt x="2" y="20"/>
                  </a:cubicBezTo>
                  <a:cubicBezTo>
                    <a:pt x="2" y="19"/>
                    <a:pt x="3" y="18"/>
                    <a:pt x="3" y="16"/>
                  </a:cubicBezTo>
                  <a:cubicBezTo>
                    <a:pt x="3" y="12"/>
                    <a:pt x="3" y="6"/>
                    <a:pt x="3" y="0"/>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3" name="Freeform 249">
              <a:extLst>
                <a:ext uri="{FF2B5EF4-FFF2-40B4-BE49-F238E27FC236}">
                  <a16:creationId xmlns:a16="http://schemas.microsoft.com/office/drawing/2014/main" id="{6D195224-73CE-4621-A9C0-37E7A678BB2D}"/>
                </a:ext>
              </a:extLst>
            </p:cNvPr>
            <p:cNvSpPr>
              <a:spLocks/>
            </p:cNvSpPr>
            <p:nvPr/>
          </p:nvSpPr>
          <p:spPr bwMode="auto">
            <a:xfrm>
              <a:off x="4923584" y="9192689"/>
              <a:ext cx="22228" cy="142892"/>
            </a:xfrm>
            <a:custGeom>
              <a:avLst/>
              <a:gdLst>
                <a:gd name="T0" fmla="*/ 1 w 3"/>
                <a:gd name="T1" fmla="*/ 19 h 19"/>
                <a:gd name="T2" fmla="*/ 1 w 3"/>
                <a:gd name="T3" fmla="*/ 19 h 19"/>
                <a:gd name="T4" fmla="*/ 3 w 3"/>
                <a:gd name="T5" fmla="*/ 16 h 19"/>
                <a:gd name="T6" fmla="*/ 3 w 3"/>
                <a:gd name="T7" fmla="*/ 3 h 19"/>
                <a:gd name="T8" fmla="*/ 3 w 3"/>
                <a:gd name="T9" fmla="*/ 3 h 19"/>
                <a:gd name="T10" fmla="*/ 1 w 3"/>
                <a:gd name="T11" fmla="*/ 0 h 19"/>
                <a:gd name="T12" fmla="*/ 0 w 3"/>
                <a:gd name="T13" fmla="*/ 18 h 19"/>
                <a:gd name="T14" fmla="*/ 1 w 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9">
                  <a:moveTo>
                    <a:pt x="1" y="19"/>
                  </a:moveTo>
                  <a:cubicBezTo>
                    <a:pt x="1" y="19"/>
                    <a:pt x="1" y="19"/>
                    <a:pt x="1" y="19"/>
                  </a:cubicBezTo>
                  <a:cubicBezTo>
                    <a:pt x="2" y="19"/>
                    <a:pt x="3" y="18"/>
                    <a:pt x="3" y="16"/>
                  </a:cubicBezTo>
                  <a:cubicBezTo>
                    <a:pt x="3" y="3"/>
                    <a:pt x="3" y="3"/>
                    <a:pt x="3" y="3"/>
                  </a:cubicBezTo>
                  <a:cubicBezTo>
                    <a:pt x="3" y="3"/>
                    <a:pt x="3" y="3"/>
                    <a:pt x="3" y="3"/>
                  </a:cubicBezTo>
                  <a:cubicBezTo>
                    <a:pt x="3" y="1"/>
                    <a:pt x="2" y="0"/>
                    <a:pt x="1" y="0"/>
                  </a:cubicBezTo>
                  <a:cubicBezTo>
                    <a:pt x="0" y="6"/>
                    <a:pt x="0" y="12"/>
                    <a:pt x="0" y="18"/>
                  </a:cubicBezTo>
                  <a:cubicBezTo>
                    <a:pt x="0" y="19"/>
                    <a:pt x="1" y="19"/>
                    <a:pt x="1" y="19"/>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4" name="Oval 250">
              <a:extLst>
                <a:ext uri="{FF2B5EF4-FFF2-40B4-BE49-F238E27FC236}">
                  <a16:creationId xmlns:a16="http://schemas.microsoft.com/office/drawing/2014/main" id="{6EE8588F-A321-4005-B392-9908091299CF}"/>
                </a:ext>
              </a:extLst>
            </p:cNvPr>
            <p:cNvSpPr>
              <a:spLocks noChangeArrowheads="1"/>
            </p:cNvSpPr>
            <p:nvPr/>
          </p:nvSpPr>
          <p:spPr bwMode="auto">
            <a:xfrm>
              <a:off x="5037897" y="9086315"/>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5" name="Freeform 251">
              <a:extLst>
                <a:ext uri="{FF2B5EF4-FFF2-40B4-BE49-F238E27FC236}">
                  <a16:creationId xmlns:a16="http://schemas.microsoft.com/office/drawing/2014/main" id="{F01C84AF-63A5-47D6-99C2-2AB3A9E853D4}"/>
                </a:ext>
              </a:extLst>
            </p:cNvPr>
            <p:cNvSpPr>
              <a:spLocks/>
            </p:cNvSpPr>
            <p:nvPr/>
          </p:nvSpPr>
          <p:spPr bwMode="auto">
            <a:xfrm>
              <a:off x="4991854" y="9184751"/>
              <a:ext cx="188934" cy="333414"/>
            </a:xfrm>
            <a:custGeom>
              <a:avLst/>
              <a:gdLst>
                <a:gd name="T0" fmla="*/ 25 w 25"/>
                <a:gd name="T1" fmla="*/ 4 h 44"/>
                <a:gd name="T2" fmla="*/ 20 w 25"/>
                <a:gd name="T3" fmla="*/ 0 h 44"/>
                <a:gd name="T4" fmla="*/ 4 w 25"/>
                <a:gd name="T5" fmla="*/ 0 h 44"/>
                <a:gd name="T6" fmla="*/ 0 w 25"/>
                <a:gd name="T7" fmla="*/ 4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4 w 25"/>
                <a:gd name="T21" fmla="*/ 6 h 44"/>
                <a:gd name="T22" fmla="*/ 4 w 25"/>
                <a:gd name="T23" fmla="*/ 6 h 44"/>
                <a:gd name="T24" fmla="*/ 5 w 25"/>
                <a:gd name="T25" fmla="*/ 7 h 44"/>
                <a:gd name="T26" fmla="*/ 5 w 25"/>
                <a:gd name="T27" fmla="*/ 39 h 44"/>
                <a:gd name="T28" fmla="*/ 8 w 25"/>
                <a:gd name="T29" fmla="*/ 44 h 44"/>
                <a:gd name="T30" fmla="*/ 8 w 25"/>
                <a:gd name="T31" fmla="*/ 44 h 44"/>
                <a:gd name="T32" fmla="*/ 11 w 25"/>
                <a:gd name="T33" fmla="*/ 39 h 44"/>
                <a:gd name="T34" fmla="*/ 11 w 25"/>
                <a:gd name="T35" fmla="*/ 26 h 44"/>
                <a:gd name="T36" fmla="*/ 12 w 25"/>
                <a:gd name="T37" fmla="*/ 25 h 44"/>
                <a:gd name="T38" fmla="*/ 13 w 25"/>
                <a:gd name="T39" fmla="*/ 25 h 44"/>
                <a:gd name="T40" fmla="*/ 13 w 25"/>
                <a:gd name="T41" fmla="*/ 26 h 44"/>
                <a:gd name="T42" fmla="*/ 13 w 25"/>
                <a:gd name="T43" fmla="*/ 39 h 44"/>
                <a:gd name="T44" fmla="*/ 16 w 25"/>
                <a:gd name="T45" fmla="*/ 44 h 44"/>
                <a:gd name="T46" fmla="*/ 16 w 25"/>
                <a:gd name="T47" fmla="*/ 44 h 44"/>
                <a:gd name="T48" fmla="*/ 19 w 25"/>
                <a:gd name="T49" fmla="*/ 39 h 44"/>
                <a:gd name="T50" fmla="*/ 19 w 25"/>
                <a:gd name="T51" fmla="*/ 7 h 44"/>
                <a:gd name="T52" fmla="*/ 20 w 25"/>
                <a:gd name="T53" fmla="*/ 6 h 44"/>
                <a:gd name="T54" fmla="*/ 20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4">
                  <a:moveTo>
                    <a:pt x="25" y="4"/>
                  </a:moveTo>
                  <a:cubicBezTo>
                    <a:pt x="25" y="2"/>
                    <a:pt x="23" y="0"/>
                    <a:pt x="20" y="0"/>
                  </a:cubicBezTo>
                  <a:cubicBezTo>
                    <a:pt x="4" y="0"/>
                    <a:pt x="4" y="0"/>
                    <a:pt x="4" y="0"/>
                  </a:cubicBezTo>
                  <a:cubicBezTo>
                    <a:pt x="2" y="0"/>
                    <a:pt x="0" y="2"/>
                    <a:pt x="0" y="4"/>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4" y="6"/>
                    <a:pt x="4" y="6"/>
                    <a:pt x="4" y="6"/>
                  </a:cubicBezTo>
                  <a:cubicBezTo>
                    <a:pt x="4" y="6"/>
                    <a:pt x="4" y="6"/>
                    <a:pt x="4" y="6"/>
                  </a:cubicBezTo>
                  <a:cubicBezTo>
                    <a:pt x="5" y="7"/>
                    <a:pt x="5" y="7"/>
                    <a:pt x="5" y="7"/>
                  </a:cubicBezTo>
                  <a:cubicBezTo>
                    <a:pt x="5" y="39"/>
                    <a:pt x="5" y="39"/>
                    <a:pt x="5" y="39"/>
                  </a:cubicBezTo>
                  <a:cubicBezTo>
                    <a:pt x="5" y="42"/>
                    <a:pt x="6" y="44"/>
                    <a:pt x="8" y="44"/>
                  </a:cubicBezTo>
                  <a:cubicBezTo>
                    <a:pt x="8" y="44"/>
                    <a:pt x="8" y="44"/>
                    <a:pt x="8" y="44"/>
                  </a:cubicBezTo>
                  <a:cubicBezTo>
                    <a:pt x="10" y="44"/>
                    <a:pt x="11" y="42"/>
                    <a:pt x="11" y="39"/>
                  </a:cubicBezTo>
                  <a:cubicBezTo>
                    <a:pt x="11" y="26"/>
                    <a:pt x="11" y="26"/>
                    <a:pt x="11" y="26"/>
                  </a:cubicBezTo>
                  <a:cubicBezTo>
                    <a:pt x="12" y="25"/>
                    <a:pt x="12" y="25"/>
                    <a:pt x="12" y="25"/>
                  </a:cubicBezTo>
                  <a:cubicBezTo>
                    <a:pt x="13" y="25"/>
                    <a:pt x="13" y="25"/>
                    <a:pt x="13" y="25"/>
                  </a:cubicBezTo>
                  <a:cubicBezTo>
                    <a:pt x="13" y="26"/>
                    <a:pt x="13" y="26"/>
                    <a:pt x="13" y="26"/>
                  </a:cubicBezTo>
                  <a:cubicBezTo>
                    <a:pt x="13" y="39"/>
                    <a:pt x="13" y="39"/>
                    <a:pt x="13" y="39"/>
                  </a:cubicBezTo>
                  <a:cubicBezTo>
                    <a:pt x="13" y="42"/>
                    <a:pt x="15" y="44"/>
                    <a:pt x="16" y="44"/>
                  </a:cubicBezTo>
                  <a:cubicBezTo>
                    <a:pt x="16" y="44"/>
                    <a:pt x="16" y="44"/>
                    <a:pt x="16" y="44"/>
                  </a:cubicBezTo>
                  <a:cubicBezTo>
                    <a:pt x="18" y="44"/>
                    <a:pt x="19" y="42"/>
                    <a:pt x="19" y="39"/>
                  </a:cubicBezTo>
                  <a:cubicBezTo>
                    <a:pt x="19" y="7"/>
                    <a:pt x="19" y="7"/>
                    <a:pt x="19" y="7"/>
                  </a:cubicBezTo>
                  <a:cubicBezTo>
                    <a:pt x="20" y="6"/>
                    <a:pt x="20" y="6"/>
                    <a:pt x="20" y="6"/>
                  </a:cubicBezTo>
                  <a:cubicBezTo>
                    <a:pt x="20" y="6"/>
                    <a:pt x="20" y="6"/>
                    <a:pt x="20" y="6"/>
                  </a:cubicBezTo>
                  <a:cubicBezTo>
                    <a:pt x="21" y="7"/>
                    <a:pt x="21" y="7"/>
                    <a:pt x="21" y="7"/>
                  </a:cubicBezTo>
                  <a:cubicBezTo>
                    <a:pt x="21" y="17"/>
                    <a:pt x="21" y="17"/>
                    <a:pt x="21" y="17"/>
                  </a:cubicBezTo>
                  <a:cubicBezTo>
                    <a:pt x="21" y="19"/>
                    <a:pt x="21" y="20"/>
                    <a:pt x="23" y="20"/>
                  </a:cubicBezTo>
                  <a:cubicBezTo>
                    <a:pt x="23" y="20"/>
                    <a:pt x="23" y="20"/>
                    <a:pt x="23" y="20"/>
                  </a:cubicBezTo>
                  <a:cubicBezTo>
                    <a:pt x="24" y="20"/>
                    <a:pt x="25" y="19"/>
                    <a:pt x="25" y="17"/>
                  </a:cubicBezTo>
                  <a:cubicBezTo>
                    <a:pt x="25" y="4"/>
                    <a:pt x="25" y="4"/>
                    <a:pt x="25" y="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6" name="Oval 252">
              <a:extLst>
                <a:ext uri="{FF2B5EF4-FFF2-40B4-BE49-F238E27FC236}">
                  <a16:creationId xmlns:a16="http://schemas.microsoft.com/office/drawing/2014/main" id="{688B800C-E695-4AA7-B5D0-24F15D059DF9}"/>
                </a:ext>
              </a:extLst>
            </p:cNvPr>
            <p:cNvSpPr>
              <a:spLocks noChangeArrowheads="1"/>
            </p:cNvSpPr>
            <p:nvPr/>
          </p:nvSpPr>
          <p:spPr bwMode="auto">
            <a:xfrm>
              <a:off x="5158561" y="9534041"/>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7" name="Freeform 253">
              <a:extLst>
                <a:ext uri="{FF2B5EF4-FFF2-40B4-BE49-F238E27FC236}">
                  <a16:creationId xmlns:a16="http://schemas.microsoft.com/office/drawing/2014/main" id="{44FE4250-E684-4C12-BB38-E54507252284}"/>
                </a:ext>
              </a:extLst>
            </p:cNvPr>
            <p:cNvSpPr>
              <a:spLocks/>
            </p:cNvSpPr>
            <p:nvPr/>
          </p:nvSpPr>
          <p:spPr bwMode="auto">
            <a:xfrm>
              <a:off x="5106168" y="9632478"/>
              <a:ext cx="188934" cy="219100"/>
            </a:xfrm>
            <a:custGeom>
              <a:avLst/>
              <a:gdLst>
                <a:gd name="T0" fmla="*/ 20 w 25"/>
                <a:gd name="T1" fmla="*/ 6 h 29"/>
                <a:gd name="T2" fmla="*/ 20 w 25"/>
                <a:gd name="T3" fmla="*/ 6 h 29"/>
                <a:gd name="T4" fmla="*/ 21 w 25"/>
                <a:gd name="T5" fmla="*/ 7 h 29"/>
                <a:gd name="T6" fmla="*/ 21 w 25"/>
                <a:gd name="T7" fmla="*/ 17 h 29"/>
                <a:gd name="T8" fmla="*/ 23 w 25"/>
                <a:gd name="T9" fmla="*/ 20 h 29"/>
                <a:gd name="T10" fmla="*/ 23 w 25"/>
                <a:gd name="T11" fmla="*/ 20 h 29"/>
                <a:gd name="T12" fmla="*/ 25 w 25"/>
                <a:gd name="T13" fmla="*/ 17 h 29"/>
                <a:gd name="T14" fmla="*/ 25 w 25"/>
                <a:gd name="T15" fmla="*/ 4 h 29"/>
                <a:gd name="T16" fmla="*/ 25 w 25"/>
                <a:gd name="T17" fmla="*/ 4 h 29"/>
                <a:gd name="T18" fmla="*/ 20 w 25"/>
                <a:gd name="T19" fmla="*/ 0 h 29"/>
                <a:gd name="T20" fmla="*/ 5 w 25"/>
                <a:gd name="T21" fmla="*/ 0 h 29"/>
                <a:gd name="T22" fmla="*/ 0 w 25"/>
                <a:gd name="T23" fmla="*/ 4 h 29"/>
                <a:gd name="T24" fmla="*/ 0 w 25"/>
                <a:gd name="T25" fmla="*/ 12 h 29"/>
                <a:gd name="T26" fmla="*/ 4 w 25"/>
                <a:gd name="T27" fmla="*/ 17 h 29"/>
                <a:gd name="T28" fmla="*/ 4 w 25"/>
                <a:gd name="T29" fmla="*/ 7 h 29"/>
                <a:gd name="T30" fmla="*/ 5 w 25"/>
                <a:gd name="T31" fmla="*/ 6 h 29"/>
                <a:gd name="T32" fmla="*/ 5 w 25"/>
                <a:gd name="T33" fmla="*/ 6 h 29"/>
                <a:gd name="T34" fmla="*/ 6 w 25"/>
                <a:gd name="T35" fmla="*/ 7 h 29"/>
                <a:gd name="T36" fmla="*/ 6 w 25"/>
                <a:gd name="T37" fmla="*/ 18 h 29"/>
                <a:gd name="T38" fmla="*/ 20 w 25"/>
                <a:gd name="T39" fmla="*/ 29 h 29"/>
                <a:gd name="T40" fmla="*/ 20 w 25"/>
                <a:gd name="T41" fmla="*/ 7 h 29"/>
                <a:gd name="T42" fmla="*/ 20 w 25"/>
                <a:gd name="T43"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9">
                  <a:moveTo>
                    <a:pt x="20" y="6"/>
                  </a:moveTo>
                  <a:cubicBezTo>
                    <a:pt x="20" y="6"/>
                    <a:pt x="20" y="6"/>
                    <a:pt x="20"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cubicBezTo>
                    <a:pt x="25" y="4"/>
                    <a:pt x="25" y="4"/>
                    <a:pt x="25" y="4"/>
                  </a:cubicBezTo>
                  <a:cubicBezTo>
                    <a:pt x="25" y="2"/>
                    <a:pt x="23" y="0"/>
                    <a:pt x="20" y="0"/>
                  </a:cubicBezTo>
                  <a:cubicBezTo>
                    <a:pt x="5" y="0"/>
                    <a:pt x="5" y="0"/>
                    <a:pt x="5" y="0"/>
                  </a:cubicBezTo>
                  <a:cubicBezTo>
                    <a:pt x="2" y="0"/>
                    <a:pt x="0" y="2"/>
                    <a:pt x="0" y="4"/>
                  </a:cubicBezTo>
                  <a:cubicBezTo>
                    <a:pt x="0" y="12"/>
                    <a:pt x="0" y="12"/>
                    <a:pt x="0" y="12"/>
                  </a:cubicBezTo>
                  <a:cubicBezTo>
                    <a:pt x="1" y="14"/>
                    <a:pt x="3" y="16"/>
                    <a:pt x="4" y="17"/>
                  </a:cubicBezTo>
                  <a:cubicBezTo>
                    <a:pt x="4" y="7"/>
                    <a:pt x="4" y="7"/>
                    <a:pt x="4" y="7"/>
                  </a:cubicBezTo>
                  <a:cubicBezTo>
                    <a:pt x="5" y="6"/>
                    <a:pt x="5" y="6"/>
                    <a:pt x="5" y="6"/>
                  </a:cubicBezTo>
                  <a:cubicBezTo>
                    <a:pt x="5" y="6"/>
                    <a:pt x="5" y="6"/>
                    <a:pt x="5" y="6"/>
                  </a:cubicBezTo>
                  <a:cubicBezTo>
                    <a:pt x="6" y="7"/>
                    <a:pt x="6" y="7"/>
                    <a:pt x="6" y="7"/>
                  </a:cubicBezTo>
                  <a:cubicBezTo>
                    <a:pt x="6" y="18"/>
                    <a:pt x="6" y="18"/>
                    <a:pt x="6" y="18"/>
                  </a:cubicBezTo>
                  <a:cubicBezTo>
                    <a:pt x="10" y="22"/>
                    <a:pt x="15" y="26"/>
                    <a:pt x="20" y="29"/>
                  </a:cubicBezTo>
                  <a:cubicBezTo>
                    <a:pt x="20" y="7"/>
                    <a:pt x="20" y="7"/>
                    <a:pt x="20" y="7"/>
                  </a:cubicBezTo>
                  <a:lnTo>
                    <a:pt x="20" y="6"/>
                  </a:ln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8" name="Oval 254">
              <a:extLst>
                <a:ext uri="{FF2B5EF4-FFF2-40B4-BE49-F238E27FC236}">
                  <a16:creationId xmlns:a16="http://schemas.microsoft.com/office/drawing/2014/main" id="{12F1EB65-CF05-4D11-8E1A-F69587A63591}"/>
                </a:ext>
              </a:extLst>
            </p:cNvPr>
            <p:cNvSpPr>
              <a:spLocks noChangeArrowheads="1"/>
            </p:cNvSpPr>
            <p:nvPr/>
          </p:nvSpPr>
          <p:spPr bwMode="auto">
            <a:xfrm>
              <a:off x="5385600" y="9534041"/>
              <a:ext cx="92086"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9" name="Freeform 255">
              <a:extLst>
                <a:ext uri="{FF2B5EF4-FFF2-40B4-BE49-F238E27FC236}">
                  <a16:creationId xmlns:a16="http://schemas.microsoft.com/office/drawing/2014/main" id="{5EEFF1AE-526C-4D37-88F6-B3FFE28F7A5B}"/>
                </a:ext>
              </a:extLst>
            </p:cNvPr>
            <p:cNvSpPr>
              <a:spLocks/>
            </p:cNvSpPr>
            <p:nvPr/>
          </p:nvSpPr>
          <p:spPr bwMode="auto">
            <a:xfrm>
              <a:off x="5341145" y="9632478"/>
              <a:ext cx="188934" cy="325475"/>
            </a:xfrm>
            <a:custGeom>
              <a:avLst/>
              <a:gdLst>
                <a:gd name="T0" fmla="*/ 2 w 25"/>
                <a:gd name="T1" fmla="*/ 20 h 43"/>
                <a:gd name="T2" fmla="*/ 2 w 25"/>
                <a:gd name="T3" fmla="*/ 20 h 43"/>
                <a:gd name="T4" fmla="*/ 4 w 25"/>
                <a:gd name="T5" fmla="*/ 17 h 43"/>
                <a:gd name="T6" fmla="*/ 4 w 25"/>
                <a:gd name="T7" fmla="*/ 7 h 43"/>
                <a:gd name="T8" fmla="*/ 4 w 25"/>
                <a:gd name="T9" fmla="*/ 6 h 43"/>
                <a:gd name="T10" fmla="*/ 4 w 25"/>
                <a:gd name="T11" fmla="*/ 6 h 43"/>
                <a:gd name="T12" fmla="*/ 5 w 25"/>
                <a:gd name="T13" fmla="*/ 7 h 43"/>
                <a:gd name="T14" fmla="*/ 5 w 25"/>
                <a:gd name="T15" fmla="*/ 38 h 43"/>
                <a:gd name="T16" fmla="*/ 11 w 25"/>
                <a:gd name="T17" fmla="*/ 40 h 43"/>
                <a:gd name="T18" fmla="*/ 11 w 25"/>
                <a:gd name="T19" fmla="*/ 39 h 43"/>
                <a:gd name="T20" fmla="*/ 11 w 25"/>
                <a:gd name="T21" fmla="*/ 26 h 43"/>
                <a:gd name="T22" fmla="*/ 12 w 25"/>
                <a:gd name="T23" fmla="*/ 25 h 43"/>
                <a:gd name="T24" fmla="*/ 13 w 25"/>
                <a:gd name="T25" fmla="*/ 25 h 43"/>
                <a:gd name="T26" fmla="*/ 13 w 25"/>
                <a:gd name="T27" fmla="*/ 26 h 43"/>
                <a:gd name="T28" fmla="*/ 13 w 25"/>
                <a:gd name="T29" fmla="*/ 39 h 43"/>
                <a:gd name="T30" fmla="*/ 13 w 25"/>
                <a:gd name="T31" fmla="*/ 41 h 43"/>
                <a:gd name="T32" fmla="*/ 18 w 25"/>
                <a:gd name="T33" fmla="*/ 43 h 43"/>
                <a:gd name="T34" fmla="*/ 19 w 25"/>
                <a:gd name="T35" fmla="*/ 39 h 43"/>
                <a:gd name="T36" fmla="*/ 19 w 25"/>
                <a:gd name="T37" fmla="*/ 7 h 43"/>
                <a:gd name="T38" fmla="*/ 20 w 25"/>
                <a:gd name="T39" fmla="*/ 6 h 43"/>
                <a:gd name="T40" fmla="*/ 20 w 25"/>
                <a:gd name="T41" fmla="*/ 6 h 43"/>
                <a:gd name="T42" fmla="*/ 21 w 25"/>
                <a:gd name="T43" fmla="*/ 7 h 43"/>
                <a:gd name="T44" fmla="*/ 21 w 25"/>
                <a:gd name="T45" fmla="*/ 17 h 43"/>
                <a:gd name="T46" fmla="*/ 23 w 25"/>
                <a:gd name="T47" fmla="*/ 20 h 43"/>
                <a:gd name="T48" fmla="*/ 23 w 25"/>
                <a:gd name="T49" fmla="*/ 20 h 43"/>
                <a:gd name="T50" fmla="*/ 25 w 25"/>
                <a:gd name="T51" fmla="*/ 17 h 43"/>
                <a:gd name="T52" fmla="*/ 25 w 25"/>
                <a:gd name="T53" fmla="*/ 4 h 43"/>
                <a:gd name="T54" fmla="*/ 25 w 25"/>
                <a:gd name="T55" fmla="*/ 4 h 43"/>
                <a:gd name="T56" fmla="*/ 20 w 25"/>
                <a:gd name="T57" fmla="*/ 0 h 43"/>
                <a:gd name="T58" fmla="*/ 4 w 25"/>
                <a:gd name="T59" fmla="*/ 0 h 43"/>
                <a:gd name="T60" fmla="*/ 0 w 25"/>
                <a:gd name="T61" fmla="*/ 4 h 43"/>
                <a:gd name="T62" fmla="*/ 0 w 25"/>
                <a:gd name="T63" fmla="*/ 4 h 43"/>
                <a:gd name="T64" fmla="*/ 0 w 25"/>
                <a:gd name="T65" fmla="*/ 17 h 43"/>
                <a:gd name="T66" fmla="*/ 2 w 25"/>
                <a:gd name="T67"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3">
                  <a:moveTo>
                    <a:pt x="2" y="20"/>
                  </a:moveTo>
                  <a:cubicBezTo>
                    <a:pt x="2" y="20"/>
                    <a:pt x="2" y="20"/>
                    <a:pt x="2" y="20"/>
                  </a:cubicBezTo>
                  <a:cubicBezTo>
                    <a:pt x="3" y="20"/>
                    <a:pt x="4" y="19"/>
                    <a:pt x="4" y="17"/>
                  </a:cubicBezTo>
                  <a:cubicBezTo>
                    <a:pt x="4" y="7"/>
                    <a:pt x="4" y="7"/>
                    <a:pt x="4" y="7"/>
                  </a:cubicBezTo>
                  <a:cubicBezTo>
                    <a:pt x="4" y="6"/>
                    <a:pt x="4" y="6"/>
                    <a:pt x="4" y="6"/>
                  </a:cubicBezTo>
                  <a:cubicBezTo>
                    <a:pt x="4" y="6"/>
                    <a:pt x="4" y="6"/>
                    <a:pt x="4" y="6"/>
                  </a:cubicBezTo>
                  <a:cubicBezTo>
                    <a:pt x="5" y="7"/>
                    <a:pt x="5" y="7"/>
                    <a:pt x="5" y="7"/>
                  </a:cubicBezTo>
                  <a:cubicBezTo>
                    <a:pt x="5" y="38"/>
                    <a:pt x="5" y="38"/>
                    <a:pt x="5" y="38"/>
                  </a:cubicBezTo>
                  <a:cubicBezTo>
                    <a:pt x="7" y="38"/>
                    <a:pt x="9" y="39"/>
                    <a:pt x="11" y="40"/>
                  </a:cubicBezTo>
                  <a:cubicBezTo>
                    <a:pt x="11" y="39"/>
                    <a:pt x="11" y="39"/>
                    <a:pt x="11" y="39"/>
                  </a:cubicBezTo>
                  <a:cubicBezTo>
                    <a:pt x="11" y="26"/>
                    <a:pt x="11" y="26"/>
                    <a:pt x="11" y="26"/>
                  </a:cubicBezTo>
                  <a:cubicBezTo>
                    <a:pt x="12" y="25"/>
                    <a:pt x="12" y="25"/>
                    <a:pt x="12" y="25"/>
                  </a:cubicBezTo>
                  <a:cubicBezTo>
                    <a:pt x="13" y="25"/>
                    <a:pt x="13" y="25"/>
                    <a:pt x="13" y="25"/>
                  </a:cubicBezTo>
                  <a:cubicBezTo>
                    <a:pt x="13" y="26"/>
                    <a:pt x="13" y="26"/>
                    <a:pt x="13" y="26"/>
                  </a:cubicBezTo>
                  <a:cubicBezTo>
                    <a:pt x="13" y="39"/>
                    <a:pt x="13" y="39"/>
                    <a:pt x="13" y="39"/>
                  </a:cubicBezTo>
                  <a:cubicBezTo>
                    <a:pt x="13" y="40"/>
                    <a:pt x="13" y="40"/>
                    <a:pt x="13" y="41"/>
                  </a:cubicBezTo>
                  <a:cubicBezTo>
                    <a:pt x="15" y="41"/>
                    <a:pt x="17" y="42"/>
                    <a:pt x="18" y="43"/>
                  </a:cubicBezTo>
                  <a:cubicBezTo>
                    <a:pt x="19" y="42"/>
                    <a:pt x="19" y="40"/>
                    <a:pt x="19" y="39"/>
                  </a:cubicBezTo>
                  <a:cubicBezTo>
                    <a:pt x="19" y="7"/>
                    <a:pt x="19" y="7"/>
                    <a:pt x="19" y="7"/>
                  </a:cubicBezTo>
                  <a:cubicBezTo>
                    <a:pt x="20" y="6"/>
                    <a:pt x="20" y="6"/>
                    <a:pt x="20" y="6"/>
                  </a:cubicBezTo>
                  <a:cubicBezTo>
                    <a:pt x="20" y="6"/>
                    <a:pt x="20" y="6"/>
                    <a:pt x="20" y="6"/>
                  </a:cubicBezTo>
                  <a:cubicBezTo>
                    <a:pt x="21" y="7"/>
                    <a:pt x="21" y="7"/>
                    <a:pt x="21" y="7"/>
                  </a:cubicBezTo>
                  <a:cubicBezTo>
                    <a:pt x="21" y="17"/>
                    <a:pt x="21" y="17"/>
                    <a:pt x="21" y="17"/>
                  </a:cubicBezTo>
                  <a:cubicBezTo>
                    <a:pt x="21" y="19"/>
                    <a:pt x="21" y="20"/>
                    <a:pt x="23" y="20"/>
                  </a:cubicBezTo>
                  <a:cubicBezTo>
                    <a:pt x="23" y="20"/>
                    <a:pt x="23" y="20"/>
                    <a:pt x="23" y="20"/>
                  </a:cubicBezTo>
                  <a:cubicBezTo>
                    <a:pt x="24" y="20"/>
                    <a:pt x="25" y="19"/>
                    <a:pt x="25" y="17"/>
                  </a:cubicBezTo>
                  <a:cubicBezTo>
                    <a:pt x="25" y="4"/>
                    <a:pt x="25" y="4"/>
                    <a:pt x="25" y="4"/>
                  </a:cubicBezTo>
                  <a:cubicBezTo>
                    <a:pt x="25" y="4"/>
                    <a:pt x="25" y="4"/>
                    <a:pt x="25" y="4"/>
                  </a:cubicBezTo>
                  <a:cubicBezTo>
                    <a:pt x="25" y="2"/>
                    <a:pt x="23" y="0"/>
                    <a:pt x="20" y="0"/>
                  </a:cubicBezTo>
                  <a:cubicBezTo>
                    <a:pt x="4" y="0"/>
                    <a:pt x="4" y="0"/>
                    <a:pt x="4" y="0"/>
                  </a:cubicBezTo>
                  <a:cubicBezTo>
                    <a:pt x="2" y="0"/>
                    <a:pt x="0" y="2"/>
                    <a:pt x="0" y="4"/>
                  </a:cubicBezTo>
                  <a:cubicBezTo>
                    <a:pt x="0" y="4"/>
                    <a:pt x="0" y="4"/>
                    <a:pt x="0" y="4"/>
                  </a:cubicBezTo>
                  <a:cubicBezTo>
                    <a:pt x="0" y="17"/>
                    <a:pt x="0" y="17"/>
                    <a:pt x="0" y="17"/>
                  </a:cubicBezTo>
                  <a:cubicBezTo>
                    <a:pt x="0" y="19"/>
                    <a:pt x="0" y="20"/>
                    <a:pt x="2" y="20"/>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0" name="Oval 256">
              <a:extLst>
                <a:ext uri="{FF2B5EF4-FFF2-40B4-BE49-F238E27FC236}">
                  <a16:creationId xmlns:a16="http://schemas.microsoft.com/office/drawing/2014/main" id="{FC5C2AC1-DCD1-4F51-91EA-4A43B39F522B}"/>
                </a:ext>
              </a:extLst>
            </p:cNvPr>
            <p:cNvSpPr>
              <a:spLocks noChangeArrowheads="1"/>
            </p:cNvSpPr>
            <p:nvPr/>
          </p:nvSpPr>
          <p:spPr bwMode="auto">
            <a:xfrm>
              <a:off x="5614227" y="9534041"/>
              <a:ext cx="98436"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1" name="Freeform 257">
              <a:extLst>
                <a:ext uri="{FF2B5EF4-FFF2-40B4-BE49-F238E27FC236}">
                  <a16:creationId xmlns:a16="http://schemas.microsoft.com/office/drawing/2014/main" id="{EF3CCC8A-4789-468C-80D3-5DDC75A4C0DA}"/>
                </a:ext>
              </a:extLst>
            </p:cNvPr>
            <p:cNvSpPr>
              <a:spLocks/>
            </p:cNvSpPr>
            <p:nvPr/>
          </p:nvSpPr>
          <p:spPr bwMode="auto">
            <a:xfrm>
              <a:off x="5568184" y="9632478"/>
              <a:ext cx="188934" cy="333414"/>
            </a:xfrm>
            <a:custGeom>
              <a:avLst/>
              <a:gdLst>
                <a:gd name="T0" fmla="*/ 25 w 25"/>
                <a:gd name="T1" fmla="*/ 4 h 44"/>
                <a:gd name="T2" fmla="*/ 20 w 25"/>
                <a:gd name="T3" fmla="*/ 0 h 44"/>
                <a:gd name="T4" fmla="*/ 5 w 25"/>
                <a:gd name="T5" fmla="*/ 0 h 44"/>
                <a:gd name="T6" fmla="*/ 0 w 25"/>
                <a:gd name="T7" fmla="*/ 4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5 w 25"/>
                <a:gd name="T21" fmla="*/ 6 h 44"/>
                <a:gd name="T22" fmla="*/ 5 w 25"/>
                <a:gd name="T23" fmla="*/ 6 h 44"/>
                <a:gd name="T24" fmla="*/ 5 w 25"/>
                <a:gd name="T25" fmla="*/ 7 h 44"/>
                <a:gd name="T26" fmla="*/ 5 w 25"/>
                <a:gd name="T27" fmla="*/ 39 h 44"/>
                <a:gd name="T28" fmla="*/ 8 w 25"/>
                <a:gd name="T29" fmla="*/ 44 h 44"/>
                <a:gd name="T30" fmla="*/ 8 w 25"/>
                <a:gd name="T31" fmla="*/ 44 h 44"/>
                <a:gd name="T32" fmla="*/ 11 w 25"/>
                <a:gd name="T33" fmla="*/ 39 h 44"/>
                <a:gd name="T34" fmla="*/ 11 w 25"/>
                <a:gd name="T35" fmla="*/ 26 h 44"/>
                <a:gd name="T36" fmla="*/ 12 w 25"/>
                <a:gd name="T37" fmla="*/ 25 h 44"/>
                <a:gd name="T38" fmla="*/ 13 w 25"/>
                <a:gd name="T39" fmla="*/ 25 h 44"/>
                <a:gd name="T40" fmla="*/ 14 w 25"/>
                <a:gd name="T41" fmla="*/ 26 h 44"/>
                <a:gd name="T42" fmla="*/ 14 w 25"/>
                <a:gd name="T43" fmla="*/ 39 h 44"/>
                <a:gd name="T44" fmla="*/ 17 w 25"/>
                <a:gd name="T45" fmla="*/ 44 h 44"/>
                <a:gd name="T46" fmla="*/ 17 w 25"/>
                <a:gd name="T47" fmla="*/ 44 h 44"/>
                <a:gd name="T48" fmla="*/ 20 w 25"/>
                <a:gd name="T49" fmla="*/ 39 h 44"/>
                <a:gd name="T50" fmla="*/ 20 w 25"/>
                <a:gd name="T51" fmla="*/ 7 h 44"/>
                <a:gd name="T52" fmla="*/ 20 w 25"/>
                <a:gd name="T53" fmla="*/ 6 h 44"/>
                <a:gd name="T54" fmla="*/ 20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4">
                  <a:moveTo>
                    <a:pt x="25" y="4"/>
                  </a:moveTo>
                  <a:cubicBezTo>
                    <a:pt x="25" y="2"/>
                    <a:pt x="23" y="0"/>
                    <a:pt x="20" y="0"/>
                  </a:cubicBezTo>
                  <a:cubicBezTo>
                    <a:pt x="5" y="0"/>
                    <a:pt x="5" y="0"/>
                    <a:pt x="5" y="0"/>
                  </a:cubicBezTo>
                  <a:cubicBezTo>
                    <a:pt x="2" y="0"/>
                    <a:pt x="0" y="2"/>
                    <a:pt x="0" y="4"/>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5" y="6"/>
                    <a:pt x="5" y="6"/>
                    <a:pt x="5" y="6"/>
                  </a:cubicBezTo>
                  <a:cubicBezTo>
                    <a:pt x="5" y="6"/>
                    <a:pt x="5" y="6"/>
                    <a:pt x="5" y="6"/>
                  </a:cubicBezTo>
                  <a:cubicBezTo>
                    <a:pt x="5" y="7"/>
                    <a:pt x="5" y="7"/>
                    <a:pt x="5" y="7"/>
                  </a:cubicBezTo>
                  <a:cubicBezTo>
                    <a:pt x="5" y="39"/>
                    <a:pt x="5" y="39"/>
                    <a:pt x="5" y="39"/>
                  </a:cubicBezTo>
                  <a:cubicBezTo>
                    <a:pt x="5" y="42"/>
                    <a:pt x="7" y="44"/>
                    <a:pt x="8" y="44"/>
                  </a:cubicBezTo>
                  <a:cubicBezTo>
                    <a:pt x="8" y="44"/>
                    <a:pt x="8" y="44"/>
                    <a:pt x="8" y="44"/>
                  </a:cubicBezTo>
                  <a:cubicBezTo>
                    <a:pt x="10" y="44"/>
                    <a:pt x="11" y="42"/>
                    <a:pt x="11" y="39"/>
                  </a:cubicBezTo>
                  <a:cubicBezTo>
                    <a:pt x="11" y="26"/>
                    <a:pt x="11" y="26"/>
                    <a:pt x="11" y="26"/>
                  </a:cubicBezTo>
                  <a:cubicBezTo>
                    <a:pt x="12" y="25"/>
                    <a:pt x="12" y="25"/>
                    <a:pt x="12" y="25"/>
                  </a:cubicBezTo>
                  <a:cubicBezTo>
                    <a:pt x="13" y="25"/>
                    <a:pt x="13" y="25"/>
                    <a:pt x="13" y="25"/>
                  </a:cubicBezTo>
                  <a:cubicBezTo>
                    <a:pt x="14" y="26"/>
                    <a:pt x="14" y="26"/>
                    <a:pt x="14" y="26"/>
                  </a:cubicBezTo>
                  <a:cubicBezTo>
                    <a:pt x="14" y="39"/>
                    <a:pt x="14" y="39"/>
                    <a:pt x="14" y="39"/>
                  </a:cubicBezTo>
                  <a:cubicBezTo>
                    <a:pt x="14" y="42"/>
                    <a:pt x="15" y="44"/>
                    <a:pt x="17" y="44"/>
                  </a:cubicBezTo>
                  <a:cubicBezTo>
                    <a:pt x="17" y="44"/>
                    <a:pt x="17" y="44"/>
                    <a:pt x="17" y="44"/>
                  </a:cubicBezTo>
                  <a:cubicBezTo>
                    <a:pt x="18" y="44"/>
                    <a:pt x="20" y="42"/>
                    <a:pt x="20" y="39"/>
                  </a:cubicBezTo>
                  <a:cubicBezTo>
                    <a:pt x="20" y="7"/>
                    <a:pt x="20" y="7"/>
                    <a:pt x="20" y="7"/>
                  </a:cubicBezTo>
                  <a:cubicBezTo>
                    <a:pt x="20" y="6"/>
                    <a:pt x="20" y="6"/>
                    <a:pt x="20" y="6"/>
                  </a:cubicBezTo>
                  <a:cubicBezTo>
                    <a:pt x="20" y="6"/>
                    <a:pt x="20" y="6"/>
                    <a:pt x="20"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2" name="Oval 258">
              <a:extLst>
                <a:ext uri="{FF2B5EF4-FFF2-40B4-BE49-F238E27FC236}">
                  <a16:creationId xmlns:a16="http://schemas.microsoft.com/office/drawing/2014/main" id="{377D4748-AB86-416E-AD04-7A633743D667}"/>
                </a:ext>
              </a:extLst>
            </p:cNvPr>
            <p:cNvSpPr>
              <a:spLocks noChangeArrowheads="1"/>
            </p:cNvSpPr>
            <p:nvPr/>
          </p:nvSpPr>
          <p:spPr bwMode="auto">
            <a:xfrm>
              <a:off x="5849204" y="9534041"/>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3" name="Freeform 259">
              <a:extLst>
                <a:ext uri="{FF2B5EF4-FFF2-40B4-BE49-F238E27FC236}">
                  <a16:creationId xmlns:a16="http://schemas.microsoft.com/office/drawing/2014/main" id="{B51B7731-000B-4FCE-BAA1-0C6AD75013BC}"/>
                </a:ext>
              </a:extLst>
            </p:cNvPr>
            <p:cNvSpPr>
              <a:spLocks/>
            </p:cNvSpPr>
            <p:nvPr/>
          </p:nvSpPr>
          <p:spPr bwMode="auto">
            <a:xfrm>
              <a:off x="5795222" y="9632478"/>
              <a:ext cx="190522" cy="333414"/>
            </a:xfrm>
            <a:custGeom>
              <a:avLst/>
              <a:gdLst>
                <a:gd name="T0" fmla="*/ 5 w 25"/>
                <a:gd name="T1" fmla="*/ 6 h 44"/>
                <a:gd name="T2" fmla="*/ 6 w 25"/>
                <a:gd name="T3" fmla="*/ 7 h 44"/>
                <a:gd name="T4" fmla="*/ 6 w 25"/>
                <a:gd name="T5" fmla="*/ 39 h 44"/>
                <a:gd name="T6" fmla="*/ 9 w 25"/>
                <a:gd name="T7" fmla="*/ 44 h 44"/>
                <a:gd name="T8" fmla="*/ 9 w 25"/>
                <a:gd name="T9" fmla="*/ 44 h 44"/>
                <a:gd name="T10" fmla="*/ 12 w 25"/>
                <a:gd name="T11" fmla="*/ 39 h 44"/>
                <a:gd name="T12" fmla="*/ 12 w 25"/>
                <a:gd name="T13" fmla="*/ 26 h 44"/>
                <a:gd name="T14" fmla="*/ 12 w 25"/>
                <a:gd name="T15" fmla="*/ 25 h 44"/>
                <a:gd name="T16" fmla="*/ 13 w 25"/>
                <a:gd name="T17" fmla="*/ 25 h 44"/>
                <a:gd name="T18" fmla="*/ 14 w 25"/>
                <a:gd name="T19" fmla="*/ 26 h 44"/>
                <a:gd name="T20" fmla="*/ 14 w 25"/>
                <a:gd name="T21" fmla="*/ 39 h 44"/>
                <a:gd name="T22" fmla="*/ 15 w 25"/>
                <a:gd name="T23" fmla="*/ 42 h 44"/>
                <a:gd name="T24" fmla="*/ 20 w 25"/>
                <a:gd name="T25" fmla="*/ 38 h 44"/>
                <a:gd name="T26" fmla="*/ 20 w 25"/>
                <a:gd name="T27" fmla="*/ 7 h 44"/>
                <a:gd name="T28" fmla="*/ 21 w 25"/>
                <a:gd name="T29" fmla="*/ 6 h 44"/>
                <a:gd name="T30" fmla="*/ 21 w 25"/>
                <a:gd name="T31" fmla="*/ 6 h 44"/>
                <a:gd name="T32" fmla="*/ 21 w 25"/>
                <a:gd name="T33" fmla="*/ 7 h 44"/>
                <a:gd name="T34" fmla="*/ 21 w 25"/>
                <a:gd name="T35" fmla="*/ 17 h 44"/>
                <a:gd name="T36" fmla="*/ 23 w 25"/>
                <a:gd name="T37" fmla="*/ 20 h 44"/>
                <a:gd name="T38" fmla="*/ 23 w 25"/>
                <a:gd name="T39" fmla="*/ 20 h 44"/>
                <a:gd name="T40" fmla="*/ 25 w 25"/>
                <a:gd name="T41" fmla="*/ 17 h 44"/>
                <a:gd name="T42" fmla="*/ 25 w 25"/>
                <a:gd name="T43" fmla="*/ 4 h 44"/>
                <a:gd name="T44" fmla="*/ 25 w 25"/>
                <a:gd name="T45" fmla="*/ 4 h 44"/>
                <a:gd name="T46" fmla="*/ 21 w 25"/>
                <a:gd name="T47" fmla="*/ 0 h 44"/>
                <a:gd name="T48" fmla="*/ 5 w 25"/>
                <a:gd name="T49" fmla="*/ 0 h 44"/>
                <a:gd name="T50" fmla="*/ 0 w 25"/>
                <a:gd name="T51" fmla="*/ 4 h 44"/>
                <a:gd name="T52" fmla="*/ 0 w 25"/>
                <a:gd name="T53" fmla="*/ 4 h 44"/>
                <a:gd name="T54" fmla="*/ 0 w 25"/>
                <a:gd name="T55" fmla="*/ 17 h 44"/>
                <a:gd name="T56" fmla="*/ 2 w 25"/>
                <a:gd name="T57" fmla="*/ 20 h 44"/>
                <a:gd name="T58" fmla="*/ 3 w 25"/>
                <a:gd name="T59" fmla="*/ 20 h 44"/>
                <a:gd name="T60" fmla="*/ 5 w 25"/>
                <a:gd name="T61" fmla="*/ 17 h 44"/>
                <a:gd name="T62" fmla="*/ 5 w 25"/>
                <a:gd name="T63" fmla="*/ 7 h 44"/>
                <a:gd name="T64" fmla="*/ 5 w 25"/>
                <a:gd name="T6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44">
                  <a:moveTo>
                    <a:pt x="5" y="6"/>
                  </a:moveTo>
                  <a:cubicBezTo>
                    <a:pt x="6" y="7"/>
                    <a:pt x="6" y="7"/>
                    <a:pt x="6" y="7"/>
                  </a:cubicBezTo>
                  <a:cubicBezTo>
                    <a:pt x="6" y="39"/>
                    <a:pt x="6" y="39"/>
                    <a:pt x="6" y="39"/>
                  </a:cubicBezTo>
                  <a:cubicBezTo>
                    <a:pt x="6" y="42"/>
                    <a:pt x="7" y="44"/>
                    <a:pt x="9" y="44"/>
                  </a:cubicBezTo>
                  <a:cubicBezTo>
                    <a:pt x="9" y="44"/>
                    <a:pt x="9" y="44"/>
                    <a:pt x="9" y="44"/>
                  </a:cubicBezTo>
                  <a:cubicBezTo>
                    <a:pt x="11" y="44"/>
                    <a:pt x="12" y="42"/>
                    <a:pt x="12" y="39"/>
                  </a:cubicBezTo>
                  <a:cubicBezTo>
                    <a:pt x="12" y="26"/>
                    <a:pt x="12" y="26"/>
                    <a:pt x="12" y="26"/>
                  </a:cubicBezTo>
                  <a:cubicBezTo>
                    <a:pt x="12" y="25"/>
                    <a:pt x="12" y="25"/>
                    <a:pt x="12" y="25"/>
                  </a:cubicBezTo>
                  <a:cubicBezTo>
                    <a:pt x="13" y="25"/>
                    <a:pt x="13" y="25"/>
                    <a:pt x="13" y="25"/>
                  </a:cubicBezTo>
                  <a:cubicBezTo>
                    <a:pt x="14" y="26"/>
                    <a:pt x="14" y="26"/>
                    <a:pt x="14" y="26"/>
                  </a:cubicBezTo>
                  <a:cubicBezTo>
                    <a:pt x="14" y="39"/>
                    <a:pt x="14" y="39"/>
                    <a:pt x="14" y="39"/>
                  </a:cubicBezTo>
                  <a:cubicBezTo>
                    <a:pt x="14" y="40"/>
                    <a:pt x="14" y="41"/>
                    <a:pt x="15" y="42"/>
                  </a:cubicBezTo>
                  <a:cubicBezTo>
                    <a:pt x="16" y="41"/>
                    <a:pt x="18" y="39"/>
                    <a:pt x="20" y="38"/>
                  </a:cubicBezTo>
                  <a:cubicBezTo>
                    <a:pt x="20" y="7"/>
                    <a:pt x="20" y="7"/>
                    <a:pt x="20" y="7"/>
                  </a:cubicBezTo>
                  <a:cubicBezTo>
                    <a:pt x="21" y="6"/>
                    <a:pt x="21" y="6"/>
                    <a:pt x="21" y="6"/>
                  </a:cubicBezTo>
                  <a:cubicBezTo>
                    <a:pt x="21" y="6"/>
                    <a:pt x="21" y="6"/>
                    <a:pt x="21" y="6"/>
                  </a:cubicBezTo>
                  <a:cubicBezTo>
                    <a:pt x="21" y="7"/>
                    <a:pt x="21" y="7"/>
                    <a:pt x="21" y="7"/>
                  </a:cubicBezTo>
                  <a:cubicBezTo>
                    <a:pt x="21" y="17"/>
                    <a:pt x="21" y="17"/>
                    <a:pt x="21" y="17"/>
                  </a:cubicBezTo>
                  <a:cubicBezTo>
                    <a:pt x="21" y="19"/>
                    <a:pt x="22" y="20"/>
                    <a:pt x="23" y="20"/>
                  </a:cubicBezTo>
                  <a:cubicBezTo>
                    <a:pt x="23" y="20"/>
                    <a:pt x="23" y="20"/>
                    <a:pt x="23" y="20"/>
                  </a:cubicBezTo>
                  <a:cubicBezTo>
                    <a:pt x="25" y="20"/>
                    <a:pt x="25" y="19"/>
                    <a:pt x="25" y="17"/>
                  </a:cubicBezTo>
                  <a:cubicBezTo>
                    <a:pt x="25" y="4"/>
                    <a:pt x="25" y="4"/>
                    <a:pt x="25" y="4"/>
                  </a:cubicBezTo>
                  <a:cubicBezTo>
                    <a:pt x="25" y="4"/>
                    <a:pt x="25" y="4"/>
                    <a:pt x="25" y="4"/>
                  </a:cubicBezTo>
                  <a:cubicBezTo>
                    <a:pt x="25" y="2"/>
                    <a:pt x="23" y="0"/>
                    <a:pt x="21" y="0"/>
                  </a:cubicBezTo>
                  <a:cubicBezTo>
                    <a:pt x="5" y="0"/>
                    <a:pt x="5" y="0"/>
                    <a:pt x="5" y="0"/>
                  </a:cubicBezTo>
                  <a:cubicBezTo>
                    <a:pt x="3" y="0"/>
                    <a:pt x="0" y="2"/>
                    <a:pt x="0" y="4"/>
                  </a:cubicBezTo>
                  <a:cubicBezTo>
                    <a:pt x="0" y="4"/>
                    <a:pt x="0" y="4"/>
                    <a:pt x="0" y="4"/>
                  </a:cubicBezTo>
                  <a:cubicBezTo>
                    <a:pt x="0" y="17"/>
                    <a:pt x="0" y="17"/>
                    <a:pt x="0" y="17"/>
                  </a:cubicBezTo>
                  <a:cubicBezTo>
                    <a:pt x="0" y="19"/>
                    <a:pt x="1" y="20"/>
                    <a:pt x="2" y="20"/>
                  </a:cubicBezTo>
                  <a:cubicBezTo>
                    <a:pt x="3" y="20"/>
                    <a:pt x="3" y="20"/>
                    <a:pt x="3" y="20"/>
                  </a:cubicBezTo>
                  <a:cubicBezTo>
                    <a:pt x="4" y="20"/>
                    <a:pt x="5" y="19"/>
                    <a:pt x="5" y="17"/>
                  </a:cubicBezTo>
                  <a:cubicBezTo>
                    <a:pt x="5" y="7"/>
                    <a:pt x="5" y="7"/>
                    <a:pt x="5" y="7"/>
                  </a:cubicBezTo>
                  <a:cubicBezTo>
                    <a:pt x="5" y="6"/>
                    <a:pt x="5" y="6"/>
                    <a:pt x="5" y="6"/>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4" name="Oval 260">
              <a:extLst>
                <a:ext uri="{FF2B5EF4-FFF2-40B4-BE49-F238E27FC236}">
                  <a16:creationId xmlns:a16="http://schemas.microsoft.com/office/drawing/2014/main" id="{012EBADE-0C14-479E-B26E-0064D99B2DCF}"/>
                </a:ext>
              </a:extLst>
            </p:cNvPr>
            <p:cNvSpPr>
              <a:spLocks noChangeArrowheads="1"/>
            </p:cNvSpPr>
            <p:nvPr/>
          </p:nvSpPr>
          <p:spPr bwMode="auto">
            <a:xfrm>
              <a:off x="6076242" y="9534041"/>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5" name="Freeform 261">
              <a:extLst>
                <a:ext uri="{FF2B5EF4-FFF2-40B4-BE49-F238E27FC236}">
                  <a16:creationId xmlns:a16="http://schemas.microsoft.com/office/drawing/2014/main" id="{8D419276-294A-46AB-862F-F4C827EA8A7A}"/>
                </a:ext>
              </a:extLst>
            </p:cNvPr>
            <p:cNvSpPr>
              <a:spLocks/>
            </p:cNvSpPr>
            <p:nvPr/>
          </p:nvSpPr>
          <p:spPr bwMode="auto">
            <a:xfrm>
              <a:off x="6030200" y="9632478"/>
              <a:ext cx="190522" cy="211162"/>
            </a:xfrm>
            <a:custGeom>
              <a:avLst/>
              <a:gdLst>
                <a:gd name="T0" fmla="*/ 19 w 25"/>
                <a:gd name="T1" fmla="*/ 20 h 28"/>
                <a:gd name="T2" fmla="*/ 19 w 25"/>
                <a:gd name="T3" fmla="*/ 7 h 28"/>
                <a:gd name="T4" fmla="*/ 20 w 25"/>
                <a:gd name="T5" fmla="*/ 6 h 28"/>
                <a:gd name="T6" fmla="*/ 20 w 25"/>
                <a:gd name="T7" fmla="*/ 6 h 28"/>
                <a:gd name="T8" fmla="*/ 21 w 25"/>
                <a:gd name="T9" fmla="*/ 7 h 28"/>
                <a:gd name="T10" fmla="*/ 21 w 25"/>
                <a:gd name="T11" fmla="*/ 17 h 28"/>
                <a:gd name="T12" fmla="*/ 21 w 25"/>
                <a:gd name="T13" fmla="*/ 19 h 28"/>
                <a:gd name="T14" fmla="*/ 25 w 25"/>
                <a:gd name="T15" fmla="*/ 15 h 28"/>
                <a:gd name="T16" fmla="*/ 25 w 25"/>
                <a:gd name="T17" fmla="*/ 4 h 28"/>
                <a:gd name="T18" fmla="*/ 20 w 25"/>
                <a:gd name="T19" fmla="*/ 0 h 28"/>
                <a:gd name="T20" fmla="*/ 5 w 25"/>
                <a:gd name="T21" fmla="*/ 0 h 28"/>
                <a:gd name="T22" fmla="*/ 0 w 25"/>
                <a:gd name="T23" fmla="*/ 4 h 28"/>
                <a:gd name="T24" fmla="*/ 0 w 25"/>
                <a:gd name="T25" fmla="*/ 4 h 28"/>
                <a:gd name="T26" fmla="*/ 0 w 25"/>
                <a:gd name="T27" fmla="*/ 17 h 28"/>
                <a:gd name="T28" fmla="*/ 2 w 25"/>
                <a:gd name="T29" fmla="*/ 20 h 28"/>
                <a:gd name="T30" fmla="*/ 2 w 25"/>
                <a:gd name="T31" fmla="*/ 20 h 28"/>
                <a:gd name="T32" fmla="*/ 4 w 25"/>
                <a:gd name="T33" fmla="*/ 17 h 28"/>
                <a:gd name="T34" fmla="*/ 4 w 25"/>
                <a:gd name="T35" fmla="*/ 7 h 28"/>
                <a:gd name="T36" fmla="*/ 5 w 25"/>
                <a:gd name="T37" fmla="*/ 6 h 28"/>
                <a:gd name="T38" fmla="*/ 5 w 25"/>
                <a:gd name="T39" fmla="*/ 6 h 28"/>
                <a:gd name="T40" fmla="*/ 5 w 25"/>
                <a:gd name="T41" fmla="*/ 7 h 28"/>
                <a:gd name="T42" fmla="*/ 5 w 25"/>
                <a:gd name="T43" fmla="*/ 28 h 28"/>
                <a:gd name="T44" fmla="*/ 19 w 25"/>
                <a:gd name="T4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28">
                  <a:moveTo>
                    <a:pt x="19" y="20"/>
                  </a:moveTo>
                  <a:cubicBezTo>
                    <a:pt x="19" y="7"/>
                    <a:pt x="19" y="7"/>
                    <a:pt x="19" y="7"/>
                  </a:cubicBezTo>
                  <a:cubicBezTo>
                    <a:pt x="20" y="6"/>
                    <a:pt x="20" y="6"/>
                    <a:pt x="20" y="6"/>
                  </a:cubicBezTo>
                  <a:cubicBezTo>
                    <a:pt x="20" y="6"/>
                    <a:pt x="20" y="6"/>
                    <a:pt x="20" y="6"/>
                  </a:cubicBezTo>
                  <a:cubicBezTo>
                    <a:pt x="21" y="7"/>
                    <a:pt x="21" y="7"/>
                    <a:pt x="21" y="7"/>
                  </a:cubicBezTo>
                  <a:cubicBezTo>
                    <a:pt x="21" y="17"/>
                    <a:pt x="21" y="17"/>
                    <a:pt x="21" y="17"/>
                  </a:cubicBezTo>
                  <a:cubicBezTo>
                    <a:pt x="21" y="18"/>
                    <a:pt x="21" y="18"/>
                    <a:pt x="21" y="19"/>
                  </a:cubicBezTo>
                  <a:cubicBezTo>
                    <a:pt x="22" y="18"/>
                    <a:pt x="24" y="17"/>
                    <a:pt x="25" y="15"/>
                  </a:cubicBezTo>
                  <a:cubicBezTo>
                    <a:pt x="25" y="4"/>
                    <a:pt x="25" y="4"/>
                    <a:pt x="25" y="4"/>
                  </a:cubicBezTo>
                  <a:cubicBezTo>
                    <a:pt x="25" y="2"/>
                    <a:pt x="23" y="0"/>
                    <a:pt x="20" y="0"/>
                  </a:cubicBezTo>
                  <a:cubicBezTo>
                    <a:pt x="5" y="0"/>
                    <a:pt x="5" y="0"/>
                    <a:pt x="5" y="0"/>
                  </a:cubicBezTo>
                  <a:cubicBezTo>
                    <a:pt x="2" y="0"/>
                    <a:pt x="0" y="2"/>
                    <a:pt x="0" y="4"/>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5" y="6"/>
                    <a:pt x="5" y="6"/>
                    <a:pt x="5" y="6"/>
                  </a:cubicBezTo>
                  <a:cubicBezTo>
                    <a:pt x="5" y="6"/>
                    <a:pt x="5" y="6"/>
                    <a:pt x="5" y="6"/>
                  </a:cubicBezTo>
                  <a:cubicBezTo>
                    <a:pt x="5" y="7"/>
                    <a:pt x="5" y="7"/>
                    <a:pt x="5" y="7"/>
                  </a:cubicBezTo>
                  <a:cubicBezTo>
                    <a:pt x="5" y="28"/>
                    <a:pt x="5" y="28"/>
                    <a:pt x="5" y="28"/>
                  </a:cubicBezTo>
                  <a:cubicBezTo>
                    <a:pt x="10" y="26"/>
                    <a:pt x="15" y="23"/>
                    <a:pt x="19" y="20"/>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6" name="Freeform 262">
              <a:extLst>
                <a:ext uri="{FF2B5EF4-FFF2-40B4-BE49-F238E27FC236}">
                  <a16:creationId xmlns:a16="http://schemas.microsoft.com/office/drawing/2014/main" id="{38D74338-8AE4-46BE-82FC-4891AA9C9855}"/>
                </a:ext>
              </a:extLst>
            </p:cNvPr>
            <p:cNvSpPr>
              <a:spLocks/>
            </p:cNvSpPr>
            <p:nvPr/>
          </p:nvSpPr>
          <p:spPr bwMode="auto">
            <a:xfrm>
              <a:off x="6265177" y="9578496"/>
              <a:ext cx="871638" cy="660476"/>
            </a:xfrm>
            <a:custGeom>
              <a:avLst/>
              <a:gdLst>
                <a:gd name="T0" fmla="*/ 110 w 115"/>
                <a:gd name="T1" fmla="*/ 78 h 87"/>
                <a:gd name="T2" fmla="*/ 109 w 115"/>
                <a:gd name="T3" fmla="*/ 79 h 87"/>
                <a:gd name="T4" fmla="*/ 80 w 115"/>
                <a:gd name="T5" fmla="*/ 79 h 87"/>
                <a:gd name="T6" fmla="*/ 0 w 115"/>
                <a:gd name="T7" fmla="*/ 18 h 87"/>
                <a:gd name="T8" fmla="*/ 12 w 115"/>
                <a:gd name="T9" fmla="*/ 0 h 87"/>
                <a:gd name="T10" fmla="*/ 99 w 115"/>
                <a:gd name="T11" fmla="*/ 50 h 87"/>
                <a:gd name="T12" fmla="*/ 110 w 115"/>
                <a:gd name="T13" fmla="*/ 78 h 87"/>
              </a:gdLst>
              <a:ahLst/>
              <a:cxnLst>
                <a:cxn ang="0">
                  <a:pos x="T0" y="T1"/>
                </a:cxn>
                <a:cxn ang="0">
                  <a:pos x="T2" y="T3"/>
                </a:cxn>
                <a:cxn ang="0">
                  <a:pos x="T4" y="T5"/>
                </a:cxn>
                <a:cxn ang="0">
                  <a:pos x="T6" y="T7"/>
                </a:cxn>
                <a:cxn ang="0">
                  <a:pos x="T8" y="T9"/>
                </a:cxn>
                <a:cxn ang="0">
                  <a:pos x="T10" y="T11"/>
                </a:cxn>
                <a:cxn ang="0">
                  <a:pos x="T12" y="T13"/>
                </a:cxn>
              </a:cxnLst>
              <a:rect l="0" t="0" r="r" b="b"/>
              <a:pathLst>
                <a:path w="115" h="87">
                  <a:moveTo>
                    <a:pt x="110" y="78"/>
                  </a:moveTo>
                  <a:cubicBezTo>
                    <a:pt x="109" y="79"/>
                    <a:pt x="109" y="79"/>
                    <a:pt x="109" y="79"/>
                  </a:cubicBezTo>
                  <a:cubicBezTo>
                    <a:pt x="104" y="87"/>
                    <a:pt x="91" y="87"/>
                    <a:pt x="80" y="79"/>
                  </a:cubicBezTo>
                  <a:cubicBezTo>
                    <a:pt x="0" y="18"/>
                    <a:pt x="0" y="18"/>
                    <a:pt x="0" y="18"/>
                  </a:cubicBezTo>
                  <a:cubicBezTo>
                    <a:pt x="12" y="0"/>
                    <a:pt x="12" y="0"/>
                    <a:pt x="12" y="0"/>
                  </a:cubicBezTo>
                  <a:cubicBezTo>
                    <a:pt x="99" y="50"/>
                    <a:pt x="99" y="50"/>
                    <a:pt x="99" y="50"/>
                  </a:cubicBezTo>
                  <a:cubicBezTo>
                    <a:pt x="112" y="56"/>
                    <a:pt x="115" y="70"/>
                    <a:pt x="110" y="78"/>
                  </a:cubicBezTo>
                  <a:close/>
                </a:path>
              </a:pathLst>
            </a:custGeom>
            <a:solidFill>
              <a:srgbClr val="474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7" name="Freeform 263">
              <a:extLst>
                <a:ext uri="{FF2B5EF4-FFF2-40B4-BE49-F238E27FC236}">
                  <a16:creationId xmlns:a16="http://schemas.microsoft.com/office/drawing/2014/main" id="{91DC0F14-53CB-46ED-A9EB-923ED8FFF750}"/>
                </a:ext>
              </a:extLst>
            </p:cNvPr>
            <p:cNvSpPr>
              <a:spLocks noEditPoints="1"/>
            </p:cNvSpPr>
            <p:nvPr/>
          </p:nvSpPr>
          <p:spPr bwMode="auto">
            <a:xfrm>
              <a:off x="4764816" y="8381383"/>
              <a:ext cx="1857590" cy="1682945"/>
            </a:xfrm>
            <a:custGeom>
              <a:avLst/>
              <a:gdLst>
                <a:gd name="T0" fmla="*/ 49 w 245"/>
                <a:gd name="T1" fmla="*/ 41 h 222"/>
                <a:gd name="T2" fmla="*/ 81 w 245"/>
                <a:gd name="T3" fmla="*/ 204 h 222"/>
                <a:gd name="T4" fmla="*/ 196 w 245"/>
                <a:gd name="T5" fmla="*/ 181 h 222"/>
                <a:gd name="T6" fmla="*/ 164 w 245"/>
                <a:gd name="T7" fmla="*/ 18 h 222"/>
                <a:gd name="T8" fmla="*/ 49 w 245"/>
                <a:gd name="T9" fmla="*/ 41 h 222"/>
                <a:gd name="T10" fmla="*/ 198 w 245"/>
                <a:gd name="T11" fmla="*/ 145 h 222"/>
                <a:gd name="T12" fmla="*/ 65 w 245"/>
                <a:gd name="T13" fmla="*/ 171 h 222"/>
                <a:gd name="T14" fmla="*/ 47 w 245"/>
                <a:gd name="T15" fmla="*/ 77 h 222"/>
                <a:gd name="T16" fmla="*/ 180 w 245"/>
                <a:gd name="T17" fmla="*/ 51 h 222"/>
                <a:gd name="T18" fmla="*/ 198 w 245"/>
                <a:gd name="T19" fmla="*/ 14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222">
                  <a:moveTo>
                    <a:pt x="49" y="41"/>
                  </a:moveTo>
                  <a:cubicBezTo>
                    <a:pt x="0" y="93"/>
                    <a:pt x="17" y="175"/>
                    <a:pt x="81" y="204"/>
                  </a:cubicBezTo>
                  <a:cubicBezTo>
                    <a:pt x="120" y="222"/>
                    <a:pt x="167" y="213"/>
                    <a:pt x="196" y="181"/>
                  </a:cubicBezTo>
                  <a:cubicBezTo>
                    <a:pt x="245" y="130"/>
                    <a:pt x="228" y="47"/>
                    <a:pt x="164" y="18"/>
                  </a:cubicBezTo>
                  <a:cubicBezTo>
                    <a:pt x="125" y="0"/>
                    <a:pt x="78" y="10"/>
                    <a:pt x="49" y="41"/>
                  </a:cubicBezTo>
                  <a:close/>
                  <a:moveTo>
                    <a:pt x="198" y="145"/>
                  </a:moveTo>
                  <a:cubicBezTo>
                    <a:pt x="175" y="197"/>
                    <a:pt x="107" y="211"/>
                    <a:pt x="65" y="171"/>
                  </a:cubicBezTo>
                  <a:cubicBezTo>
                    <a:pt x="40" y="148"/>
                    <a:pt x="32" y="109"/>
                    <a:pt x="47" y="77"/>
                  </a:cubicBezTo>
                  <a:cubicBezTo>
                    <a:pt x="70" y="25"/>
                    <a:pt x="138" y="12"/>
                    <a:pt x="180" y="51"/>
                  </a:cubicBezTo>
                  <a:cubicBezTo>
                    <a:pt x="205" y="75"/>
                    <a:pt x="213" y="113"/>
                    <a:pt x="198" y="145"/>
                  </a:cubicBezTo>
                  <a:close/>
                </a:path>
              </a:pathLst>
            </a:custGeom>
            <a:solidFill>
              <a:srgbClr val="474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8" name="Rectangle 264">
              <a:extLst>
                <a:ext uri="{FF2B5EF4-FFF2-40B4-BE49-F238E27FC236}">
                  <a16:creationId xmlns:a16="http://schemas.microsoft.com/office/drawing/2014/main" id="{FED3860C-B6CC-495C-B40B-28CE4E2EA532}"/>
                </a:ext>
              </a:extLst>
            </p:cNvPr>
            <p:cNvSpPr>
              <a:spLocks noChangeArrowheads="1"/>
            </p:cNvSpPr>
            <p:nvPr/>
          </p:nvSpPr>
          <p:spPr bwMode="auto">
            <a:xfrm>
              <a:off x="4469507" y="10867696"/>
              <a:ext cx="401684" cy="696993"/>
            </a:xfrm>
            <a:prstGeom prst="rect">
              <a:avLst/>
            </a:prstGeom>
            <a:solidFill>
              <a:srgbClr val="4790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9" name="Freeform 265">
              <a:extLst>
                <a:ext uri="{FF2B5EF4-FFF2-40B4-BE49-F238E27FC236}">
                  <a16:creationId xmlns:a16="http://schemas.microsoft.com/office/drawing/2014/main" id="{427D5DC2-B03D-4696-9E4F-0D9FB77EA955}"/>
                </a:ext>
              </a:extLst>
            </p:cNvPr>
            <p:cNvSpPr>
              <a:spLocks/>
            </p:cNvSpPr>
            <p:nvPr/>
          </p:nvSpPr>
          <p:spPr bwMode="auto">
            <a:xfrm>
              <a:off x="4734650" y="10867696"/>
              <a:ext cx="265143" cy="522348"/>
            </a:xfrm>
            <a:custGeom>
              <a:avLst/>
              <a:gdLst>
                <a:gd name="T0" fmla="*/ 10 w 35"/>
                <a:gd name="T1" fmla="*/ 0 h 69"/>
                <a:gd name="T2" fmla="*/ 10 w 35"/>
                <a:gd name="T3" fmla="*/ 0 h 69"/>
                <a:gd name="T4" fmla="*/ 5 w 35"/>
                <a:gd name="T5" fmla="*/ 35 h 69"/>
                <a:gd name="T6" fmla="*/ 4 w 35"/>
                <a:gd name="T7" fmla="*/ 41 h 69"/>
                <a:gd name="T8" fmla="*/ 0 w 35"/>
                <a:gd name="T9" fmla="*/ 69 h 69"/>
                <a:gd name="T10" fmla="*/ 0 w 35"/>
                <a:gd name="T11" fmla="*/ 69 h 69"/>
                <a:gd name="T12" fmla="*/ 30 w 35"/>
                <a:gd name="T13" fmla="*/ 69 h 69"/>
                <a:gd name="T14" fmla="*/ 35 w 35"/>
                <a:gd name="T15" fmla="*/ 38 h 69"/>
                <a:gd name="T16" fmla="*/ 4 w 35"/>
                <a:gd name="T17" fmla="*/ 41 h 69"/>
                <a:gd name="T18" fmla="*/ 10 w 35"/>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69">
                  <a:moveTo>
                    <a:pt x="10" y="0"/>
                  </a:moveTo>
                  <a:cubicBezTo>
                    <a:pt x="10" y="0"/>
                    <a:pt x="10" y="0"/>
                    <a:pt x="10" y="0"/>
                  </a:cubicBezTo>
                  <a:cubicBezTo>
                    <a:pt x="5" y="35"/>
                    <a:pt x="5" y="35"/>
                    <a:pt x="5" y="35"/>
                  </a:cubicBezTo>
                  <a:cubicBezTo>
                    <a:pt x="4" y="41"/>
                    <a:pt x="4" y="41"/>
                    <a:pt x="4" y="41"/>
                  </a:cubicBezTo>
                  <a:cubicBezTo>
                    <a:pt x="0" y="69"/>
                    <a:pt x="0" y="69"/>
                    <a:pt x="0" y="69"/>
                  </a:cubicBezTo>
                  <a:cubicBezTo>
                    <a:pt x="0" y="69"/>
                    <a:pt x="0" y="69"/>
                    <a:pt x="0" y="69"/>
                  </a:cubicBezTo>
                  <a:cubicBezTo>
                    <a:pt x="30" y="69"/>
                    <a:pt x="30" y="69"/>
                    <a:pt x="30" y="69"/>
                  </a:cubicBezTo>
                  <a:cubicBezTo>
                    <a:pt x="34" y="58"/>
                    <a:pt x="35" y="46"/>
                    <a:pt x="35" y="38"/>
                  </a:cubicBezTo>
                  <a:cubicBezTo>
                    <a:pt x="4" y="41"/>
                    <a:pt x="4" y="41"/>
                    <a:pt x="4" y="41"/>
                  </a:cubicBezTo>
                  <a:cubicBezTo>
                    <a:pt x="10" y="0"/>
                    <a:pt x="10" y="0"/>
                    <a:pt x="10"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0" name="Freeform 266">
              <a:extLst>
                <a:ext uri="{FF2B5EF4-FFF2-40B4-BE49-F238E27FC236}">
                  <a16:creationId xmlns:a16="http://schemas.microsoft.com/office/drawing/2014/main" id="{F7E45A84-0000-44BD-8393-0F20746D951F}"/>
                </a:ext>
              </a:extLst>
            </p:cNvPr>
            <p:cNvSpPr>
              <a:spLocks/>
            </p:cNvSpPr>
            <p:nvPr/>
          </p:nvSpPr>
          <p:spPr bwMode="auto">
            <a:xfrm>
              <a:off x="4764816" y="10867696"/>
              <a:ext cx="234977" cy="311186"/>
            </a:xfrm>
            <a:custGeom>
              <a:avLst/>
              <a:gdLst>
                <a:gd name="T0" fmla="*/ 28 w 31"/>
                <a:gd name="T1" fmla="*/ 0 h 41"/>
                <a:gd name="T2" fmla="*/ 6 w 31"/>
                <a:gd name="T3" fmla="*/ 0 h 41"/>
                <a:gd name="T4" fmla="*/ 0 w 31"/>
                <a:gd name="T5" fmla="*/ 41 h 41"/>
                <a:gd name="T6" fmla="*/ 31 w 31"/>
                <a:gd name="T7" fmla="*/ 38 h 41"/>
                <a:gd name="T8" fmla="*/ 31 w 31"/>
                <a:gd name="T9" fmla="*/ 31 h 41"/>
                <a:gd name="T10" fmla="*/ 28 w 31"/>
                <a:gd name="T11" fmla="*/ 0 h 41"/>
              </a:gdLst>
              <a:ahLst/>
              <a:cxnLst>
                <a:cxn ang="0">
                  <a:pos x="T0" y="T1"/>
                </a:cxn>
                <a:cxn ang="0">
                  <a:pos x="T2" y="T3"/>
                </a:cxn>
                <a:cxn ang="0">
                  <a:pos x="T4" y="T5"/>
                </a:cxn>
                <a:cxn ang="0">
                  <a:pos x="T6" y="T7"/>
                </a:cxn>
                <a:cxn ang="0">
                  <a:pos x="T8" y="T9"/>
                </a:cxn>
                <a:cxn ang="0">
                  <a:pos x="T10" y="T11"/>
                </a:cxn>
              </a:cxnLst>
              <a:rect l="0" t="0" r="r" b="b"/>
              <a:pathLst>
                <a:path w="31" h="41">
                  <a:moveTo>
                    <a:pt x="28" y="0"/>
                  </a:moveTo>
                  <a:cubicBezTo>
                    <a:pt x="6" y="0"/>
                    <a:pt x="6" y="0"/>
                    <a:pt x="6" y="0"/>
                  </a:cubicBezTo>
                  <a:cubicBezTo>
                    <a:pt x="0" y="41"/>
                    <a:pt x="0" y="41"/>
                    <a:pt x="0" y="41"/>
                  </a:cubicBezTo>
                  <a:cubicBezTo>
                    <a:pt x="31" y="38"/>
                    <a:pt x="31" y="38"/>
                    <a:pt x="31" y="38"/>
                  </a:cubicBezTo>
                  <a:cubicBezTo>
                    <a:pt x="31" y="35"/>
                    <a:pt x="31" y="33"/>
                    <a:pt x="31" y="31"/>
                  </a:cubicBezTo>
                  <a:cubicBezTo>
                    <a:pt x="31" y="20"/>
                    <a:pt x="30" y="9"/>
                    <a:pt x="28" y="0"/>
                  </a:cubicBezTo>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1" name="Freeform 267">
              <a:extLst>
                <a:ext uri="{FF2B5EF4-FFF2-40B4-BE49-F238E27FC236}">
                  <a16:creationId xmlns:a16="http://schemas.microsoft.com/office/drawing/2014/main" id="{EA277C7D-3027-4B32-A1AE-11198F2EC874}"/>
                </a:ext>
              </a:extLst>
            </p:cNvPr>
            <p:cNvSpPr>
              <a:spLocks/>
            </p:cNvSpPr>
            <p:nvPr/>
          </p:nvSpPr>
          <p:spPr bwMode="auto">
            <a:xfrm>
              <a:off x="4439341" y="10351698"/>
              <a:ext cx="538225" cy="515997"/>
            </a:xfrm>
            <a:custGeom>
              <a:avLst/>
              <a:gdLst>
                <a:gd name="T0" fmla="*/ 31 w 71"/>
                <a:gd name="T1" fmla="*/ 0 h 68"/>
                <a:gd name="T2" fmla="*/ 0 w 71"/>
                <a:gd name="T3" fmla="*/ 0 h 68"/>
                <a:gd name="T4" fmla="*/ 30 w 71"/>
                <a:gd name="T5" fmla="*/ 68 h 68"/>
                <a:gd name="T6" fmla="*/ 49 w 71"/>
                <a:gd name="T7" fmla="*/ 68 h 68"/>
                <a:gd name="T8" fmla="*/ 49 w 71"/>
                <a:gd name="T9" fmla="*/ 68 h 68"/>
                <a:gd name="T10" fmla="*/ 49 w 71"/>
                <a:gd name="T11" fmla="*/ 68 h 68"/>
                <a:gd name="T12" fmla="*/ 71 w 71"/>
                <a:gd name="T13" fmla="*/ 68 h 68"/>
                <a:gd name="T14" fmla="*/ 33 w 71"/>
                <a:gd name="T15" fmla="*/ 2 h 68"/>
                <a:gd name="T16" fmla="*/ 31 w 71"/>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8">
                  <a:moveTo>
                    <a:pt x="31" y="0"/>
                  </a:moveTo>
                  <a:cubicBezTo>
                    <a:pt x="0" y="0"/>
                    <a:pt x="0" y="0"/>
                    <a:pt x="0" y="0"/>
                  </a:cubicBezTo>
                  <a:cubicBezTo>
                    <a:pt x="15" y="16"/>
                    <a:pt x="25" y="38"/>
                    <a:pt x="30" y="68"/>
                  </a:cubicBezTo>
                  <a:cubicBezTo>
                    <a:pt x="49" y="68"/>
                    <a:pt x="49" y="68"/>
                    <a:pt x="49" y="68"/>
                  </a:cubicBezTo>
                  <a:cubicBezTo>
                    <a:pt x="49" y="68"/>
                    <a:pt x="49" y="68"/>
                    <a:pt x="49" y="68"/>
                  </a:cubicBezTo>
                  <a:cubicBezTo>
                    <a:pt x="49" y="68"/>
                    <a:pt x="49" y="68"/>
                    <a:pt x="49" y="68"/>
                  </a:cubicBezTo>
                  <a:cubicBezTo>
                    <a:pt x="71" y="68"/>
                    <a:pt x="71" y="68"/>
                    <a:pt x="71" y="68"/>
                  </a:cubicBezTo>
                  <a:cubicBezTo>
                    <a:pt x="67" y="43"/>
                    <a:pt x="56" y="23"/>
                    <a:pt x="33" y="2"/>
                  </a:cubicBezTo>
                  <a:cubicBezTo>
                    <a:pt x="32" y="1"/>
                    <a:pt x="31" y="1"/>
                    <a:pt x="31" y="0"/>
                  </a:cubicBezTo>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2" name="Freeform 268">
              <a:extLst>
                <a:ext uri="{FF2B5EF4-FFF2-40B4-BE49-F238E27FC236}">
                  <a16:creationId xmlns:a16="http://schemas.microsoft.com/office/drawing/2014/main" id="{9213EA4D-E427-4187-8314-D0123DAEF392}"/>
                </a:ext>
              </a:extLst>
            </p:cNvPr>
            <p:cNvSpPr>
              <a:spLocks/>
            </p:cNvSpPr>
            <p:nvPr/>
          </p:nvSpPr>
          <p:spPr bwMode="auto">
            <a:xfrm>
              <a:off x="4439341" y="11390044"/>
              <a:ext cx="522348" cy="174645"/>
            </a:xfrm>
            <a:custGeom>
              <a:avLst/>
              <a:gdLst>
                <a:gd name="T0" fmla="*/ 24 w 69"/>
                <a:gd name="T1" fmla="*/ 0 h 23"/>
                <a:gd name="T2" fmla="*/ 0 w 69"/>
                <a:gd name="T3" fmla="*/ 22 h 23"/>
                <a:gd name="T4" fmla="*/ 4 w 69"/>
                <a:gd name="T5" fmla="*/ 23 h 23"/>
                <a:gd name="T6" fmla="*/ 4 w 69"/>
                <a:gd name="T7" fmla="*/ 23 h 23"/>
                <a:gd name="T8" fmla="*/ 57 w 69"/>
                <a:gd name="T9" fmla="*/ 23 h 23"/>
                <a:gd name="T10" fmla="*/ 69 w 69"/>
                <a:gd name="T11" fmla="*/ 0 h 23"/>
                <a:gd name="T12" fmla="*/ 39 w 69"/>
                <a:gd name="T13" fmla="*/ 0 h 23"/>
                <a:gd name="T14" fmla="*/ 24 w 69"/>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3">
                  <a:moveTo>
                    <a:pt x="24" y="0"/>
                  </a:moveTo>
                  <a:cubicBezTo>
                    <a:pt x="19" y="10"/>
                    <a:pt x="12" y="18"/>
                    <a:pt x="0" y="22"/>
                  </a:cubicBezTo>
                  <a:cubicBezTo>
                    <a:pt x="1" y="23"/>
                    <a:pt x="3" y="23"/>
                    <a:pt x="4" y="23"/>
                  </a:cubicBezTo>
                  <a:cubicBezTo>
                    <a:pt x="4" y="23"/>
                    <a:pt x="4" y="23"/>
                    <a:pt x="4" y="23"/>
                  </a:cubicBezTo>
                  <a:cubicBezTo>
                    <a:pt x="57" y="23"/>
                    <a:pt x="57" y="23"/>
                    <a:pt x="57" y="23"/>
                  </a:cubicBezTo>
                  <a:cubicBezTo>
                    <a:pt x="63" y="16"/>
                    <a:pt x="67" y="8"/>
                    <a:pt x="69" y="0"/>
                  </a:cubicBezTo>
                  <a:cubicBezTo>
                    <a:pt x="39" y="0"/>
                    <a:pt x="39" y="0"/>
                    <a:pt x="39" y="0"/>
                  </a:cubicBezTo>
                  <a:cubicBezTo>
                    <a:pt x="24" y="0"/>
                    <a:pt x="24" y="0"/>
                    <a:pt x="24" y="0"/>
                  </a:cubicBezTo>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3" name="Freeform 269">
              <a:extLst>
                <a:ext uri="{FF2B5EF4-FFF2-40B4-BE49-F238E27FC236}">
                  <a16:creationId xmlns:a16="http://schemas.microsoft.com/office/drawing/2014/main" id="{1820F192-3541-48D2-A22E-BC3DB73AEF9F}"/>
                </a:ext>
              </a:extLst>
            </p:cNvPr>
            <p:cNvSpPr>
              <a:spLocks/>
            </p:cNvSpPr>
            <p:nvPr/>
          </p:nvSpPr>
          <p:spPr bwMode="auto">
            <a:xfrm>
              <a:off x="4355193" y="10275490"/>
              <a:ext cx="319124" cy="76209"/>
            </a:xfrm>
            <a:custGeom>
              <a:avLst/>
              <a:gdLst>
                <a:gd name="T0" fmla="*/ 31 w 42"/>
                <a:gd name="T1" fmla="*/ 0 h 10"/>
                <a:gd name="T2" fmla="*/ 0 w 42"/>
                <a:gd name="T3" fmla="*/ 0 h 10"/>
                <a:gd name="T4" fmla="*/ 11 w 42"/>
                <a:gd name="T5" fmla="*/ 10 h 10"/>
                <a:gd name="T6" fmla="*/ 42 w 42"/>
                <a:gd name="T7" fmla="*/ 10 h 10"/>
                <a:gd name="T8" fmla="*/ 31 w 42"/>
                <a:gd name="T9" fmla="*/ 0 h 10"/>
              </a:gdLst>
              <a:ahLst/>
              <a:cxnLst>
                <a:cxn ang="0">
                  <a:pos x="T0" y="T1"/>
                </a:cxn>
                <a:cxn ang="0">
                  <a:pos x="T2" y="T3"/>
                </a:cxn>
                <a:cxn ang="0">
                  <a:pos x="T4" y="T5"/>
                </a:cxn>
                <a:cxn ang="0">
                  <a:pos x="T6" y="T7"/>
                </a:cxn>
                <a:cxn ang="0">
                  <a:pos x="T8" y="T9"/>
                </a:cxn>
              </a:cxnLst>
              <a:rect l="0" t="0" r="r" b="b"/>
              <a:pathLst>
                <a:path w="42" h="10">
                  <a:moveTo>
                    <a:pt x="31" y="0"/>
                  </a:moveTo>
                  <a:cubicBezTo>
                    <a:pt x="0" y="0"/>
                    <a:pt x="0" y="0"/>
                    <a:pt x="0" y="0"/>
                  </a:cubicBezTo>
                  <a:cubicBezTo>
                    <a:pt x="4" y="3"/>
                    <a:pt x="8" y="6"/>
                    <a:pt x="11" y="10"/>
                  </a:cubicBezTo>
                  <a:cubicBezTo>
                    <a:pt x="42" y="10"/>
                    <a:pt x="42" y="10"/>
                    <a:pt x="42" y="10"/>
                  </a:cubicBezTo>
                  <a:cubicBezTo>
                    <a:pt x="38" y="7"/>
                    <a:pt x="35" y="3"/>
                    <a:pt x="31" y="0"/>
                  </a:cubicBezTo>
                </a:path>
              </a:pathLst>
            </a:custGeom>
            <a:solidFill>
              <a:srgbClr val="3A39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4" name="Freeform 270">
              <a:extLst>
                <a:ext uri="{FF2B5EF4-FFF2-40B4-BE49-F238E27FC236}">
                  <a16:creationId xmlns:a16="http://schemas.microsoft.com/office/drawing/2014/main" id="{B057CF9C-A478-41A1-832E-E903A1F807BB}"/>
                </a:ext>
              </a:extLst>
            </p:cNvPr>
            <p:cNvSpPr>
              <a:spLocks noEditPoints="1"/>
            </p:cNvSpPr>
            <p:nvPr/>
          </p:nvSpPr>
          <p:spPr bwMode="auto">
            <a:xfrm>
              <a:off x="4044007" y="10056389"/>
              <a:ext cx="546163" cy="219100"/>
            </a:xfrm>
            <a:custGeom>
              <a:avLst/>
              <a:gdLst>
                <a:gd name="T0" fmla="*/ 72 w 72"/>
                <a:gd name="T1" fmla="*/ 29 h 29"/>
                <a:gd name="T2" fmla="*/ 41 w 72"/>
                <a:gd name="T3" fmla="*/ 29 h 29"/>
                <a:gd name="T4" fmla="*/ 41 w 72"/>
                <a:gd name="T5" fmla="*/ 29 h 29"/>
                <a:gd name="T6" fmla="*/ 72 w 72"/>
                <a:gd name="T7" fmla="*/ 29 h 29"/>
                <a:gd name="T8" fmla="*/ 72 w 72"/>
                <a:gd name="T9" fmla="*/ 29 h 29"/>
                <a:gd name="T10" fmla="*/ 4 w 72"/>
                <a:gd name="T11" fmla="*/ 0 h 29"/>
                <a:gd name="T12" fmla="*/ 4 w 72"/>
                <a:gd name="T13" fmla="*/ 1 h 29"/>
                <a:gd name="T14" fmla="*/ 4 w 72"/>
                <a:gd name="T15" fmla="*/ 1 h 29"/>
                <a:gd name="T16" fmla="*/ 4 w 72"/>
                <a:gd name="T17" fmla="*/ 1 h 29"/>
                <a:gd name="T18" fmla="*/ 0 w 72"/>
                <a:gd name="T19" fmla="*/ 9 h 29"/>
                <a:gd name="T20" fmla="*/ 0 w 72"/>
                <a:gd name="T21" fmla="*/ 9 h 29"/>
                <a:gd name="T22" fmla="*/ 0 w 72"/>
                <a:gd name="T23" fmla="*/ 9 h 29"/>
                <a:gd name="T24" fmla="*/ 6 w 72"/>
                <a:gd name="T25" fmla="*/ 11 h 29"/>
                <a:gd name="T26" fmla="*/ 4 w 72"/>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9">
                  <a:moveTo>
                    <a:pt x="72" y="29"/>
                  </a:moveTo>
                  <a:cubicBezTo>
                    <a:pt x="41" y="29"/>
                    <a:pt x="41" y="29"/>
                    <a:pt x="41" y="29"/>
                  </a:cubicBezTo>
                  <a:cubicBezTo>
                    <a:pt x="41" y="29"/>
                    <a:pt x="41" y="29"/>
                    <a:pt x="41" y="29"/>
                  </a:cubicBezTo>
                  <a:cubicBezTo>
                    <a:pt x="72" y="29"/>
                    <a:pt x="72" y="29"/>
                    <a:pt x="72" y="29"/>
                  </a:cubicBezTo>
                  <a:cubicBezTo>
                    <a:pt x="72" y="29"/>
                    <a:pt x="72" y="29"/>
                    <a:pt x="72" y="29"/>
                  </a:cubicBezTo>
                  <a:moveTo>
                    <a:pt x="4" y="0"/>
                  </a:moveTo>
                  <a:cubicBezTo>
                    <a:pt x="4" y="0"/>
                    <a:pt x="4" y="1"/>
                    <a:pt x="4" y="1"/>
                  </a:cubicBezTo>
                  <a:cubicBezTo>
                    <a:pt x="4" y="1"/>
                    <a:pt x="4" y="1"/>
                    <a:pt x="4" y="1"/>
                  </a:cubicBezTo>
                  <a:cubicBezTo>
                    <a:pt x="4" y="1"/>
                    <a:pt x="4" y="1"/>
                    <a:pt x="4" y="1"/>
                  </a:cubicBezTo>
                  <a:cubicBezTo>
                    <a:pt x="3" y="4"/>
                    <a:pt x="1" y="8"/>
                    <a:pt x="0" y="9"/>
                  </a:cubicBezTo>
                  <a:cubicBezTo>
                    <a:pt x="0" y="9"/>
                    <a:pt x="0" y="9"/>
                    <a:pt x="0" y="9"/>
                  </a:cubicBezTo>
                  <a:cubicBezTo>
                    <a:pt x="0" y="9"/>
                    <a:pt x="0" y="9"/>
                    <a:pt x="0" y="9"/>
                  </a:cubicBezTo>
                  <a:cubicBezTo>
                    <a:pt x="2" y="9"/>
                    <a:pt x="4" y="10"/>
                    <a:pt x="6" y="11"/>
                  </a:cubicBezTo>
                  <a:cubicBezTo>
                    <a:pt x="5" y="7"/>
                    <a:pt x="5" y="4"/>
                    <a:pt x="4" y="0"/>
                  </a:cubicBezTo>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5" name="Freeform 271">
              <a:extLst>
                <a:ext uri="{FF2B5EF4-FFF2-40B4-BE49-F238E27FC236}">
                  <a16:creationId xmlns:a16="http://schemas.microsoft.com/office/drawing/2014/main" id="{2FD7B215-B497-4C1B-AE1B-9EB6AADF7A52}"/>
                </a:ext>
              </a:extLst>
            </p:cNvPr>
            <p:cNvSpPr>
              <a:spLocks/>
            </p:cNvSpPr>
            <p:nvPr/>
          </p:nvSpPr>
          <p:spPr bwMode="auto">
            <a:xfrm>
              <a:off x="4074173" y="9715037"/>
              <a:ext cx="515997" cy="560452"/>
            </a:xfrm>
            <a:custGeom>
              <a:avLst/>
              <a:gdLst>
                <a:gd name="T0" fmla="*/ 29 w 68"/>
                <a:gd name="T1" fmla="*/ 0 h 74"/>
                <a:gd name="T2" fmla="*/ 28 w 68"/>
                <a:gd name="T3" fmla="*/ 0 h 74"/>
                <a:gd name="T4" fmla="*/ 26 w 68"/>
                <a:gd name="T5" fmla="*/ 0 h 74"/>
                <a:gd name="T6" fmla="*/ 27 w 68"/>
                <a:gd name="T7" fmla="*/ 4 h 74"/>
                <a:gd name="T8" fmla="*/ 27 w 68"/>
                <a:gd name="T9" fmla="*/ 4 h 74"/>
                <a:gd name="T10" fmla="*/ 27 w 68"/>
                <a:gd name="T11" fmla="*/ 4 h 74"/>
                <a:gd name="T12" fmla="*/ 27 w 68"/>
                <a:gd name="T13" fmla="*/ 4 h 74"/>
                <a:gd name="T14" fmla="*/ 27 w 68"/>
                <a:gd name="T15" fmla="*/ 4 h 74"/>
                <a:gd name="T16" fmla="*/ 27 w 68"/>
                <a:gd name="T17" fmla="*/ 4 h 74"/>
                <a:gd name="T18" fmla="*/ 27 w 68"/>
                <a:gd name="T19" fmla="*/ 4 h 74"/>
                <a:gd name="T20" fmla="*/ 27 w 68"/>
                <a:gd name="T21" fmla="*/ 4 h 74"/>
                <a:gd name="T22" fmla="*/ 27 w 68"/>
                <a:gd name="T23" fmla="*/ 4 h 74"/>
                <a:gd name="T24" fmla="*/ 27 w 68"/>
                <a:gd name="T25" fmla="*/ 4 h 74"/>
                <a:gd name="T26" fmla="*/ 27 w 68"/>
                <a:gd name="T27" fmla="*/ 4 h 74"/>
                <a:gd name="T28" fmla="*/ 27 w 68"/>
                <a:gd name="T29" fmla="*/ 4 h 74"/>
                <a:gd name="T30" fmla="*/ 27 w 68"/>
                <a:gd name="T31" fmla="*/ 4 h 74"/>
                <a:gd name="T32" fmla="*/ 27 w 68"/>
                <a:gd name="T33" fmla="*/ 4 h 74"/>
                <a:gd name="T34" fmla="*/ 27 w 68"/>
                <a:gd name="T35" fmla="*/ 4 h 74"/>
                <a:gd name="T36" fmla="*/ 27 w 68"/>
                <a:gd name="T37" fmla="*/ 4 h 74"/>
                <a:gd name="T38" fmla="*/ 27 w 68"/>
                <a:gd name="T39" fmla="*/ 4 h 74"/>
                <a:gd name="T40" fmla="*/ 27 w 68"/>
                <a:gd name="T41" fmla="*/ 4 h 74"/>
                <a:gd name="T42" fmla="*/ 27 w 68"/>
                <a:gd name="T43" fmla="*/ 4 h 74"/>
                <a:gd name="T44" fmla="*/ 27 w 68"/>
                <a:gd name="T45" fmla="*/ 4 h 74"/>
                <a:gd name="T46" fmla="*/ 27 w 68"/>
                <a:gd name="T47" fmla="*/ 4 h 74"/>
                <a:gd name="T48" fmla="*/ 10 w 68"/>
                <a:gd name="T49" fmla="*/ 33 h 74"/>
                <a:gd name="T50" fmla="*/ 10 w 68"/>
                <a:gd name="T51" fmla="*/ 33 h 74"/>
                <a:gd name="T52" fmla="*/ 10 w 68"/>
                <a:gd name="T53" fmla="*/ 33 h 74"/>
                <a:gd name="T54" fmla="*/ 3 w 68"/>
                <a:gd name="T55" fmla="*/ 41 h 74"/>
                <a:gd name="T56" fmla="*/ 3 w 68"/>
                <a:gd name="T57" fmla="*/ 41 h 74"/>
                <a:gd name="T58" fmla="*/ 0 w 68"/>
                <a:gd name="T59" fmla="*/ 45 h 74"/>
                <a:gd name="T60" fmla="*/ 2 w 68"/>
                <a:gd name="T61" fmla="*/ 56 h 74"/>
                <a:gd name="T62" fmla="*/ 37 w 68"/>
                <a:gd name="T63" fmla="*/ 74 h 74"/>
                <a:gd name="T64" fmla="*/ 68 w 68"/>
                <a:gd name="T65" fmla="*/ 74 h 74"/>
                <a:gd name="T66" fmla="*/ 42 w 68"/>
                <a:gd name="T67" fmla="*/ 13 h 74"/>
                <a:gd name="T68" fmla="*/ 42 w 68"/>
                <a:gd name="T69" fmla="*/ 3 h 74"/>
                <a:gd name="T70" fmla="*/ 42 w 68"/>
                <a:gd name="T71" fmla="*/ 3 h 74"/>
                <a:gd name="T72" fmla="*/ 41 w 68"/>
                <a:gd name="T73" fmla="*/ 0 h 74"/>
                <a:gd name="T74" fmla="*/ 29 w 68"/>
                <a:gd name="T7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74">
                  <a:moveTo>
                    <a:pt x="29" y="0"/>
                  </a:moveTo>
                  <a:cubicBezTo>
                    <a:pt x="28" y="0"/>
                    <a:pt x="28" y="0"/>
                    <a:pt x="28" y="0"/>
                  </a:cubicBezTo>
                  <a:cubicBezTo>
                    <a:pt x="28" y="0"/>
                    <a:pt x="27" y="0"/>
                    <a:pt x="26" y="0"/>
                  </a:cubicBezTo>
                  <a:cubicBezTo>
                    <a:pt x="27" y="1"/>
                    <a:pt x="27" y="2"/>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8" y="11"/>
                    <a:pt x="20" y="22"/>
                    <a:pt x="10" y="33"/>
                  </a:cubicBezTo>
                  <a:cubicBezTo>
                    <a:pt x="10" y="33"/>
                    <a:pt x="10" y="33"/>
                    <a:pt x="10" y="33"/>
                  </a:cubicBezTo>
                  <a:cubicBezTo>
                    <a:pt x="10" y="33"/>
                    <a:pt x="10" y="33"/>
                    <a:pt x="10" y="33"/>
                  </a:cubicBezTo>
                  <a:cubicBezTo>
                    <a:pt x="8" y="36"/>
                    <a:pt x="5" y="38"/>
                    <a:pt x="3" y="41"/>
                  </a:cubicBezTo>
                  <a:cubicBezTo>
                    <a:pt x="3" y="41"/>
                    <a:pt x="3" y="41"/>
                    <a:pt x="3" y="41"/>
                  </a:cubicBezTo>
                  <a:cubicBezTo>
                    <a:pt x="2" y="42"/>
                    <a:pt x="1" y="43"/>
                    <a:pt x="0" y="45"/>
                  </a:cubicBezTo>
                  <a:cubicBezTo>
                    <a:pt x="1" y="49"/>
                    <a:pt x="1" y="52"/>
                    <a:pt x="2" y="56"/>
                  </a:cubicBezTo>
                  <a:cubicBezTo>
                    <a:pt x="15" y="60"/>
                    <a:pt x="27" y="66"/>
                    <a:pt x="37" y="74"/>
                  </a:cubicBezTo>
                  <a:cubicBezTo>
                    <a:pt x="68" y="74"/>
                    <a:pt x="68" y="74"/>
                    <a:pt x="68" y="74"/>
                  </a:cubicBezTo>
                  <a:cubicBezTo>
                    <a:pt x="52" y="57"/>
                    <a:pt x="41" y="38"/>
                    <a:pt x="42" y="13"/>
                  </a:cubicBezTo>
                  <a:cubicBezTo>
                    <a:pt x="42" y="13"/>
                    <a:pt x="41" y="3"/>
                    <a:pt x="42" y="3"/>
                  </a:cubicBezTo>
                  <a:cubicBezTo>
                    <a:pt x="42" y="3"/>
                    <a:pt x="42" y="3"/>
                    <a:pt x="42" y="3"/>
                  </a:cubicBezTo>
                  <a:cubicBezTo>
                    <a:pt x="42" y="2"/>
                    <a:pt x="41" y="1"/>
                    <a:pt x="41" y="0"/>
                  </a:cubicBezTo>
                  <a:cubicBezTo>
                    <a:pt x="37" y="0"/>
                    <a:pt x="30" y="0"/>
                    <a:pt x="29" y="0"/>
                  </a:cubicBezTo>
                </a:path>
              </a:pathLst>
            </a:custGeom>
            <a:solidFill>
              <a:srgbClr val="97BC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6" name="Freeform 272">
              <a:extLst>
                <a:ext uri="{FF2B5EF4-FFF2-40B4-BE49-F238E27FC236}">
                  <a16:creationId xmlns:a16="http://schemas.microsoft.com/office/drawing/2014/main" id="{9338BDF5-0F3D-49A5-820A-2E361CCA1AEE}"/>
                </a:ext>
              </a:extLst>
            </p:cNvPr>
            <p:cNvSpPr>
              <a:spLocks/>
            </p:cNvSpPr>
            <p:nvPr/>
          </p:nvSpPr>
          <p:spPr bwMode="auto">
            <a:xfrm>
              <a:off x="3983675" y="9737265"/>
              <a:ext cx="98436" cy="76209"/>
            </a:xfrm>
            <a:custGeom>
              <a:avLst/>
              <a:gdLst>
                <a:gd name="T0" fmla="*/ 13 w 13"/>
                <a:gd name="T1" fmla="*/ 0 h 10"/>
                <a:gd name="T2" fmla="*/ 2 w 13"/>
                <a:gd name="T3" fmla="*/ 6 h 10"/>
                <a:gd name="T4" fmla="*/ 0 w 13"/>
                <a:gd name="T5" fmla="*/ 8 h 10"/>
                <a:gd name="T6" fmla="*/ 0 w 13"/>
                <a:gd name="T7" fmla="*/ 10 h 10"/>
                <a:gd name="T8" fmla="*/ 12 w 13"/>
                <a:gd name="T9" fmla="*/ 3 h 10"/>
                <a:gd name="T10" fmla="*/ 13 w 13"/>
                <a:gd name="T11" fmla="*/ 0 h 10"/>
              </a:gdLst>
              <a:ahLst/>
              <a:cxnLst>
                <a:cxn ang="0">
                  <a:pos x="T0" y="T1"/>
                </a:cxn>
                <a:cxn ang="0">
                  <a:pos x="T2" y="T3"/>
                </a:cxn>
                <a:cxn ang="0">
                  <a:pos x="T4" y="T5"/>
                </a:cxn>
                <a:cxn ang="0">
                  <a:pos x="T6" y="T7"/>
                </a:cxn>
                <a:cxn ang="0">
                  <a:pos x="T8" y="T9"/>
                </a:cxn>
                <a:cxn ang="0">
                  <a:pos x="T10" y="T11"/>
                </a:cxn>
              </a:cxnLst>
              <a:rect l="0" t="0" r="r" b="b"/>
              <a:pathLst>
                <a:path w="13" h="10">
                  <a:moveTo>
                    <a:pt x="13" y="0"/>
                  </a:moveTo>
                  <a:cubicBezTo>
                    <a:pt x="9" y="2"/>
                    <a:pt x="5" y="4"/>
                    <a:pt x="2" y="6"/>
                  </a:cubicBezTo>
                  <a:cubicBezTo>
                    <a:pt x="2" y="7"/>
                    <a:pt x="1" y="8"/>
                    <a:pt x="0" y="8"/>
                  </a:cubicBezTo>
                  <a:cubicBezTo>
                    <a:pt x="0" y="9"/>
                    <a:pt x="0" y="10"/>
                    <a:pt x="0" y="10"/>
                  </a:cubicBezTo>
                  <a:cubicBezTo>
                    <a:pt x="0" y="10"/>
                    <a:pt x="6" y="6"/>
                    <a:pt x="12" y="3"/>
                  </a:cubicBezTo>
                  <a:cubicBezTo>
                    <a:pt x="12" y="2"/>
                    <a:pt x="13" y="1"/>
                    <a:pt x="13" y="0"/>
                  </a:cubicBezTo>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7" name="Freeform 273">
              <a:extLst>
                <a:ext uri="{FF2B5EF4-FFF2-40B4-BE49-F238E27FC236}">
                  <a16:creationId xmlns:a16="http://schemas.microsoft.com/office/drawing/2014/main" id="{E0A65509-D60E-4EB3-A02C-8CFD97018EAC}"/>
                </a:ext>
              </a:extLst>
            </p:cNvPr>
            <p:cNvSpPr>
              <a:spLocks/>
            </p:cNvSpPr>
            <p:nvPr/>
          </p:nvSpPr>
          <p:spPr bwMode="auto">
            <a:xfrm>
              <a:off x="4074173" y="9730914"/>
              <a:ext cx="61920" cy="30166"/>
            </a:xfrm>
            <a:custGeom>
              <a:avLst/>
              <a:gdLst>
                <a:gd name="T0" fmla="*/ 8 w 8"/>
                <a:gd name="T1" fmla="*/ 0 h 4"/>
                <a:gd name="T2" fmla="*/ 1 w 8"/>
                <a:gd name="T3" fmla="*/ 1 h 4"/>
                <a:gd name="T4" fmla="*/ 0 w 8"/>
                <a:gd name="T5" fmla="*/ 4 h 4"/>
                <a:gd name="T6" fmla="*/ 8 w 8"/>
                <a:gd name="T7" fmla="*/ 0 h 4"/>
              </a:gdLst>
              <a:ahLst/>
              <a:cxnLst>
                <a:cxn ang="0">
                  <a:pos x="T0" y="T1"/>
                </a:cxn>
                <a:cxn ang="0">
                  <a:pos x="T2" y="T3"/>
                </a:cxn>
                <a:cxn ang="0">
                  <a:pos x="T4" y="T5"/>
                </a:cxn>
                <a:cxn ang="0">
                  <a:pos x="T6" y="T7"/>
                </a:cxn>
              </a:cxnLst>
              <a:rect l="0" t="0" r="r" b="b"/>
              <a:pathLst>
                <a:path w="8" h="4">
                  <a:moveTo>
                    <a:pt x="8" y="0"/>
                  </a:moveTo>
                  <a:cubicBezTo>
                    <a:pt x="6" y="0"/>
                    <a:pt x="3" y="1"/>
                    <a:pt x="1" y="1"/>
                  </a:cubicBezTo>
                  <a:cubicBezTo>
                    <a:pt x="1" y="2"/>
                    <a:pt x="0" y="3"/>
                    <a:pt x="0" y="4"/>
                  </a:cubicBezTo>
                  <a:cubicBezTo>
                    <a:pt x="3" y="2"/>
                    <a:pt x="6" y="1"/>
                    <a:pt x="8" y="0"/>
                  </a:cubicBezTo>
                </a:path>
              </a:pathLst>
            </a:custGeom>
            <a:solidFill>
              <a:srgbClr val="97BC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8" name="Freeform 274">
              <a:extLst>
                <a:ext uri="{FF2B5EF4-FFF2-40B4-BE49-F238E27FC236}">
                  <a16:creationId xmlns:a16="http://schemas.microsoft.com/office/drawing/2014/main" id="{A281F17D-9A43-46A3-84EE-64983BF5E716}"/>
                </a:ext>
              </a:extLst>
            </p:cNvPr>
            <p:cNvSpPr>
              <a:spLocks/>
            </p:cNvSpPr>
            <p:nvPr/>
          </p:nvSpPr>
          <p:spPr bwMode="auto">
            <a:xfrm>
              <a:off x="5931763" y="10313594"/>
              <a:ext cx="592206" cy="311186"/>
            </a:xfrm>
            <a:custGeom>
              <a:avLst/>
              <a:gdLst>
                <a:gd name="T0" fmla="*/ 234 w 373"/>
                <a:gd name="T1" fmla="*/ 196 h 196"/>
                <a:gd name="T2" fmla="*/ 0 w 373"/>
                <a:gd name="T3" fmla="*/ 196 h 196"/>
                <a:gd name="T4" fmla="*/ 143 w 373"/>
                <a:gd name="T5" fmla="*/ 0 h 196"/>
                <a:gd name="T6" fmla="*/ 373 w 373"/>
                <a:gd name="T7" fmla="*/ 0 h 196"/>
                <a:gd name="T8" fmla="*/ 234 w 373"/>
                <a:gd name="T9" fmla="*/ 196 h 196"/>
              </a:gdLst>
              <a:ahLst/>
              <a:cxnLst>
                <a:cxn ang="0">
                  <a:pos x="T0" y="T1"/>
                </a:cxn>
                <a:cxn ang="0">
                  <a:pos x="T2" y="T3"/>
                </a:cxn>
                <a:cxn ang="0">
                  <a:pos x="T4" y="T5"/>
                </a:cxn>
                <a:cxn ang="0">
                  <a:pos x="T6" y="T7"/>
                </a:cxn>
                <a:cxn ang="0">
                  <a:pos x="T8" y="T9"/>
                </a:cxn>
              </a:cxnLst>
              <a:rect l="0" t="0" r="r" b="b"/>
              <a:pathLst>
                <a:path w="373" h="196">
                  <a:moveTo>
                    <a:pt x="234" y="196"/>
                  </a:moveTo>
                  <a:lnTo>
                    <a:pt x="0" y="196"/>
                  </a:lnTo>
                  <a:lnTo>
                    <a:pt x="143" y="0"/>
                  </a:lnTo>
                  <a:lnTo>
                    <a:pt x="373" y="0"/>
                  </a:lnTo>
                  <a:lnTo>
                    <a:pt x="234" y="196"/>
                  </a:lnTo>
                  <a:close/>
                </a:path>
              </a:pathLst>
            </a:custGeom>
            <a:solidFill>
              <a:srgbClr val="C78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9" name="Rectangle 275">
              <a:extLst>
                <a:ext uri="{FF2B5EF4-FFF2-40B4-BE49-F238E27FC236}">
                  <a16:creationId xmlns:a16="http://schemas.microsoft.com/office/drawing/2014/main" id="{854BED8B-C15E-4D3B-B3E6-0235667CAAD9}"/>
                </a:ext>
              </a:extLst>
            </p:cNvPr>
            <p:cNvSpPr>
              <a:spLocks noChangeArrowheads="1"/>
            </p:cNvSpPr>
            <p:nvPr/>
          </p:nvSpPr>
          <p:spPr bwMode="auto">
            <a:xfrm>
              <a:off x="6516031" y="10313594"/>
              <a:ext cx="1235218" cy="1259033"/>
            </a:xfrm>
            <a:prstGeom prst="rect">
              <a:avLst/>
            </a:prstGeom>
            <a:solidFill>
              <a:srgbClr val="C78B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0" name="Freeform 276">
              <a:extLst>
                <a:ext uri="{FF2B5EF4-FFF2-40B4-BE49-F238E27FC236}">
                  <a16:creationId xmlns:a16="http://schemas.microsoft.com/office/drawing/2014/main" id="{C6DDCB12-F004-4763-9760-F9B56B334CE9}"/>
                </a:ext>
              </a:extLst>
            </p:cNvPr>
            <p:cNvSpPr>
              <a:spLocks/>
            </p:cNvSpPr>
            <p:nvPr/>
          </p:nvSpPr>
          <p:spPr bwMode="auto">
            <a:xfrm>
              <a:off x="7432124" y="10313594"/>
              <a:ext cx="606495" cy="311186"/>
            </a:xfrm>
            <a:custGeom>
              <a:avLst/>
              <a:gdLst>
                <a:gd name="T0" fmla="*/ 382 w 382"/>
                <a:gd name="T1" fmla="*/ 196 h 196"/>
                <a:gd name="T2" fmla="*/ 148 w 382"/>
                <a:gd name="T3" fmla="*/ 196 h 196"/>
                <a:gd name="T4" fmla="*/ 0 w 382"/>
                <a:gd name="T5" fmla="*/ 0 h 196"/>
                <a:gd name="T6" fmla="*/ 201 w 382"/>
                <a:gd name="T7" fmla="*/ 0 h 196"/>
                <a:gd name="T8" fmla="*/ 382 w 382"/>
                <a:gd name="T9" fmla="*/ 196 h 196"/>
              </a:gdLst>
              <a:ahLst/>
              <a:cxnLst>
                <a:cxn ang="0">
                  <a:pos x="T0" y="T1"/>
                </a:cxn>
                <a:cxn ang="0">
                  <a:pos x="T2" y="T3"/>
                </a:cxn>
                <a:cxn ang="0">
                  <a:pos x="T4" y="T5"/>
                </a:cxn>
                <a:cxn ang="0">
                  <a:pos x="T6" y="T7"/>
                </a:cxn>
                <a:cxn ang="0">
                  <a:pos x="T8" y="T9"/>
                </a:cxn>
              </a:cxnLst>
              <a:rect l="0" t="0" r="r" b="b"/>
              <a:pathLst>
                <a:path w="382" h="196">
                  <a:moveTo>
                    <a:pt x="382" y="196"/>
                  </a:moveTo>
                  <a:lnTo>
                    <a:pt x="148" y="196"/>
                  </a:lnTo>
                  <a:lnTo>
                    <a:pt x="0" y="0"/>
                  </a:lnTo>
                  <a:lnTo>
                    <a:pt x="201" y="0"/>
                  </a:lnTo>
                  <a:lnTo>
                    <a:pt x="382" y="196"/>
                  </a:lnTo>
                  <a:close/>
                </a:path>
              </a:pathLst>
            </a:custGeom>
            <a:solidFill>
              <a:srgbClr val="DCA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1" name="Rectangle 277">
              <a:extLst>
                <a:ext uri="{FF2B5EF4-FFF2-40B4-BE49-F238E27FC236}">
                  <a16:creationId xmlns:a16="http://schemas.microsoft.com/office/drawing/2014/main" id="{E2DABCF8-4304-4B06-A048-64C0FE94330B}"/>
                </a:ext>
              </a:extLst>
            </p:cNvPr>
            <p:cNvSpPr>
              <a:spLocks noChangeArrowheads="1"/>
            </p:cNvSpPr>
            <p:nvPr/>
          </p:nvSpPr>
          <p:spPr bwMode="auto">
            <a:xfrm>
              <a:off x="6158802" y="10313594"/>
              <a:ext cx="1273322" cy="1259033"/>
            </a:xfrm>
            <a:prstGeom prst="rect">
              <a:avLst/>
            </a:prstGeom>
            <a:solidFill>
              <a:srgbClr val="E5B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2" name="Freeform 278">
              <a:extLst>
                <a:ext uri="{FF2B5EF4-FFF2-40B4-BE49-F238E27FC236}">
                  <a16:creationId xmlns:a16="http://schemas.microsoft.com/office/drawing/2014/main" id="{DC23F868-5130-4D6E-99AD-A1EE79F71AE1}"/>
                </a:ext>
              </a:extLst>
            </p:cNvPr>
            <p:cNvSpPr>
              <a:spLocks noEditPoints="1"/>
            </p:cNvSpPr>
            <p:nvPr/>
          </p:nvSpPr>
          <p:spPr bwMode="auto">
            <a:xfrm>
              <a:off x="6500154" y="10624780"/>
              <a:ext cx="598557" cy="841472"/>
            </a:xfrm>
            <a:custGeom>
              <a:avLst/>
              <a:gdLst>
                <a:gd name="T0" fmla="*/ 4 w 79"/>
                <a:gd name="T1" fmla="*/ 30 h 111"/>
                <a:gd name="T2" fmla="*/ 26 w 79"/>
                <a:gd name="T3" fmla="*/ 80 h 111"/>
                <a:gd name="T4" fmla="*/ 26 w 79"/>
                <a:gd name="T5" fmla="*/ 87 h 111"/>
                <a:gd name="T6" fmla="*/ 25 w 79"/>
                <a:gd name="T7" fmla="*/ 89 h 111"/>
                <a:gd name="T8" fmla="*/ 25 w 79"/>
                <a:gd name="T9" fmla="*/ 91 h 111"/>
                <a:gd name="T10" fmla="*/ 25 w 79"/>
                <a:gd name="T11" fmla="*/ 93 h 111"/>
                <a:gd name="T12" fmla="*/ 25 w 79"/>
                <a:gd name="T13" fmla="*/ 94 h 111"/>
                <a:gd name="T14" fmla="*/ 26 w 79"/>
                <a:gd name="T15" fmla="*/ 98 h 111"/>
                <a:gd name="T16" fmla="*/ 26 w 79"/>
                <a:gd name="T17" fmla="*/ 99 h 111"/>
                <a:gd name="T18" fmla="*/ 26 w 79"/>
                <a:gd name="T19" fmla="*/ 100 h 111"/>
                <a:gd name="T20" fmla="*/ 27 w 79"/>
                <a:gd name="T21" fmla="*/ 101 h 111"/>
                <a:gd name="T22" fmla="*/ 31 w 79"/>
                <a:gd name="T23" fmla="*/ 106 h 111"/>
                <a:gd name="T24" fmla="*/ 42 w 79"/>
                <a:gd name="T25" fmla="*/ 111 h 111"/>
                <a:gd name="T26" fmla="*/ 52 w 79"/>
                <a:gd name="T27" fmla="*/ 101 h 111"/>
                <a:gd name="T28" fmla="*/ 52 w 79"/>
                <a:gd name="T29" fmla="*/ 100 h 111"/>
                <a:gd name="T30" fmla="*/ 52 w 79"/>
                <a:gd name="T31" fmla="*/ 99 h 111"/>
                <a:gd name="T32" fmla="*/ 53 w 79"/>
                <a:gd name="T33" fmla="*/ 98 h 111"/>
                <a:gd name="T34" fmla="*/ 53 w 79"/>
                <a:gd name="T35" fmla="*/ 95 h 111"/>
                <a:gd name="T36" fmla="*/ 53 w 79"/>
                <a:gd name="T37" fmla="*/ 94 h 111"/>
                <a:gd name="T38" fmla="*/ 53 w 79"/>
                <a:gd name="T39" fmla="*/ 93 h 111"/>
                <a:gd name="T40" fmla="*/ 53 w 79"/>
                <a:gd name="T41" fmla="*/ 91 h 111"/>
                <a:gd name="T42" fmla="*/ 53 w 79"/>
                <a:gd name="T43" fmla="*/ 90 h 111"/>
                <a:gd name="T44" fmla="*/ 53 w 79"/>
                <a:gd name="T45" fmla="*/ 89 h 111"/>
                <a:gd name="T46" fmla="*/ 52 w 79"/>
                <a:gd name="T47" fmla="*/ 87 h 111"/>
                <a:gd name="T48" fmla="*/ 56 w 79"/>
                <a:gd name="T49" fmla="*/ 78 h 111"/>
                <a:gd name="T50" fmla="*/ 39 w 79"/>
                <a:gd name="T51" fmla="*/ 0 h 111"/>
                <a:gd name="T52" fmla="*/ 28 w 79"/>
                <a:gd name="T53" fmla="*/ 95 h 111"/>
                <a:gd name="T54" fmla="*/ 51 w 79"/>
                <a:gd name="T55" fmla="*/ 96 h 111"/>
                <a:gd name="T56" fmla="*/ 28 w 79"/>
                <a:gd name="T57" fmla="*/ 95 h 111"/>
                <a:gd name="T58" fmla="*/ 50 w 79"/>
                <a:gd name="T59" fmla="*/ 101 h 111"/>
                <a:gd name="T60" fmla="*/ 45 w 79"/>
                <a:gd name="T61" fmla="*/ 104 h 111"/>
                <a:gd name="T62" fmla="*/ 42 w 79"/>
                <a:gd name="T63" fmla="*/ 109 h 111"/>
                <a:gd name="T64" fmla="*/ 33 w 79"/>
                <a:gd name="T65" fmla="*/ 105 h 111"/>
                <a:gd name="T66" fmla="*/ 32 w 79"/>
                <a:gd name="T67" fmla="*/ 104 h 111"/>
                <a:gd name="T68" fmla="*/ 28 w 79"/>
                <a:gd name="T69" fmla="*/ 98 h 111"/>
                <a:gd name="T70" fmla="*/ 50 w 79"/>
                <a:gd name="T71" fmla="*/ 99 h 111"/>
                <a:gd name="T72" fmla="*/ 28 w 79"/>
                <a:gd name="T73" fmla="*/ 98 h 111"/>
                <a:gd name="T74" fmla="*/ 51 w 79"/>
                <a:gd name="T75" fmla="*/ 91 h 111"/>
                <a:gd name="T76" fmla="*/ 27 w 79"/>
                <a:gd name="T77" fmla="*/ 93 h 111"/>
                <a:gd name="T78" fmla="*/ 27 w 79"/>
                <a:gd name="T79" fmla="*/ 89 h 111"/>
                <a:gd name="T80" fmla="*/ 50 w 79"/>
                <a:gd name="T81" fmla="*/ 88 h 111"/>
                <a:gd name="T82" fmla="*/ 27 w 79"/>
                <a:gd name="T83" fmla="*/ 89 h 111"/>
                <a:gd name="T84" fmla="*/ 20 w 79"/>
                <a:gd name="T85" fmla="*/ 11 h 111"/>
                <a:gd name="T86" fmla="*/ 55 w 79"/>
                <a:gd name="T87" fmla="*/ 75 h 111"/>
                <a:gd name="T88" fmla="*/ 49 w 79"/>
                <a:gd name="T89" fmla="*/ 79 h 111"/>
                <a:gd name="T90" fmla="*/ 42 w 79"/>
                <a:gd name="T91" fmla="*/ 85 h 111"/>
                <a:gd name="T92" fmla="*/ 44 w 79"/>
                <a:gd name="T93" fmla="*/ 51 h 111"/>
                <a:gd name="T94" fmla="*/ 46 w 79"/>
                <a:gd name="T95" fmla="*/ 57 h 111"/>
                <a:gd name="T96" fmla="*/ 52 w 79"/>
                <a:gd name="T97" fmla="*/ 54 h 111"/>
                <a:gd name="T98" fmla="*/ 53 w 79"/>
                <a:gd name="T99" fmla="*/ 59 h 111"/>
                <a:gd name="T100" fmla="*/ 40 w 79"/>
                <a:gd name="T101" fmla="*/ 64 h 111"/>
                <a:gd name="T102" fmla="*/ 38 w 79"/>
                <a:gd name="T103" fmla="*/ 85 h 111"/>
                <a:gd name="T104" fmla="*/ 34 w 79"/>
                <a:gd name="T105" fmla="*/ 48 h 111"/>
                <a:gd name="T106" fmla="*/ 33 w 79"/>
                <a:gd name="T107" fmla="*/ 56 h 111"/>
                <a:gd name="T108" fmla="*/ 27 w 79"/>
                <a:gd name="T109" fmla="*/ 55 h 111"/>
                <a:gd name="T110" fmla="*/ 25 w 79"/>
                <a:gd name="T111" fmla="*/ 57 h 111"/>
                <a:gd name="T112" fmla="*/ 36 w 79"/>
                <a:gd name="T113" fmla="*/ 67 h 111"/>
                <a:gd name="T114" fmla="*/ 29 w 79"/>
                <a:gd name="T115" fmla="*/ 85 h 111"/>
                <a:gd name="T116" fmla="*/ 29 w 79"/>
                <a:gd name="T117" fmla="*/ 78 h 111"/>
                <a:gd name="T118" fmla="*/ 6 w 79"/>
                <a:gd name="T119" fmla="*/ 4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111">
                  <a:moveTo>
                    <a:pt x="39" y="0"/>
                  </a:moveTo>
                  <a:cubicBezTo>
                    <a:pt x="22" y="1"/>
                    <a:pt x="8" y="14"/>
                    <a:pt x="4" y="30"/>
                  </a:cubicBezTo>
                  <a:cubicBezTo>
                    <a:pt x="0" y="48"/>
                    <a:pt x="6" y="68"/>
                    <a:pt x="22" y="78"/>
                  </a:cubicBezTo>
                  <a:cubicBezTo>
                    <a:pt x="26" y="80"/>
                    <a:pt x="26" y="80"/>
                    <a:pt x="26" y="80"/>
                  </a:cubicBezTo>
                  <a:cubicBezTo>
                    <a:pt x="26" y="82"/>
                    <a:pt x="26" y="86"/>
                    <a:pt x="26" y="87"/>
                  </a:cubicBezTo>
                  <a:cubicBezTo>
                    <a:pt x="26" y="87"/>
                    <a:pt x="26" y="87"/>
                    <a:pt x="26" y="87"/>
                  </a:cubicBezTo>
                  <a:cubicBezTo>
                    <a:pt x="26" y="88"/>
                    <a:pt x="25" y="89"/>
                    <a:pt x="25" y="89"/>
                  </a:cubicBezTo>
                  <a:cubicBezTo>
                    <a:pt x="25" y="89"/>
                    <a:pt x="25" y="89"/>
                    <a:pt x="25" y="89"/>
                  </a:cubicBezTo>
                  <a:cubicBezTo>
                    <a:pt x="25" y="90"/>
                    <a:pt x="25" y="90"/>
                    <a:pt x="25" y="90"/>
                  </a:cubicBezTo>
                  <a:cubicBezTo>
                    <a:pt x="25" y="91"/>
                    <a:pt x="25" y="91"/>
                    <a:pt x="25" y="91"/>
                  </a:cubicBezTo>
                  <a:cubicBezTo>
                    <a:pt x="25" y="91"/>
                    <a:pt x="25" y="91"/>
                    <a:pt x="25" y="91"/>
                  </a:cubicBezTo>
                  <a:cubicBezTo>
                    <a:pt x="25" y="92"/>
                    <a:pt x="25" y="92"/>
                    <a:pt x="25" y="93"/>
                  </a:cubicBezTo>
                  <a:cubicBezTo>
                    <a:pt x="25" y="93"/>
                    <a:pt x="25" y="93"/>
                    <a:pt x="25" y="93"/>
                  </a:cubicBezTo>
                  <a:cubicBezTo>
                    <a:pt x="25" y="94"/>
                    <a:pt x="25" y="94"/>
                    <a:pt x="25" y="94"/>
                  </a:cubicBezTo>
                  <a:cubicBezTo>
                    <a:pt x="26" y="95"/>
                    <a:pt x="26" y="96"/>
                    <a:pt x="26" y="97"/>
                  </a:cubicBezTo>
                  <a:cubicBezTo>
                    <a:pt x="26" y="98"/>
                    <a:pt x="26" y="98"/>
                    <a:pt x="26" y="98"/>
                  </a:cubicBezTo>
                  <a:cubicBezTo>
                    <a:pt x="26" y="98"/>
                    <a:pt x="26" y="98"/>
                    <a:pt x="26" y="98"/>
                  </a:cubicBezTo>
                  <a:cubicBezTo>
                    <a:pt x="26" y="99"/>
                    <a:pt x="26" y="99"/>
                    <a:pt x="26" y="99"/>
                  </a:cubicBezTo>
                  <a:cubicBezTo>
                    <a:pt x="26" y="99"/>
                    <a:pt x="26" y="99"/>
                    <a:pt x="26" y="99"/>
                  </a:cubicBezTo>
                  <a:cubicBezTo>
                    <a:pt x="26" y="100"/>
                    <a:pt x="26" y="100"/>
                    <a:pt x="26" y="100"/>
                  </a:cubicBezTo>
                  <a:cubicBezTo>
                    <a:pt x="26" y="100"/>
                    <a:pt x="26" y="100"/>
                    <a:pt x="26" y="100"/>
                  </a:cubicBezTo>
                  <a:cubicBezTo>
                    <a:pt x="27" y="101"/>
                    <a:pt x="27" y="101"/>
                    <a:pt x="27" y="101"/>
                  </a:cubicBezTo>
                  <a:cubicBezTo>
                    <a:pt x="27" y="101"/>
                    <a:pt x="27" y="101"/>
                    <a:pt x="27" y="101"/>
                  </a:cubicBezTo>
                  <a:cubicBezTo>
                    <a:pt x="28" y="103"/>
                    <a:pt x="29" y="105"/>
                    <a:pt x="31" y="106"/>
                  </a:cubicBezTo>
                  <a:cubicBezTo>
                    <a:pt x="32" y="109"/>
                    <a:pt x="34" y="111"/>
                    <a:pt x="36" y="111"/>
                  </a:cubicBezTo>
                  <a:cubicBezTo>
                    <a:pt x="42" y="111"/>
                    <a:pt x="42" y="111"/>
                    <a:pt x="42" y="111"/>
                  </a:cubicBezTo>
                  <a:cubicBezTo>
                    <a:pt x="44" y="111"/>
                    <a:pt x="46" y="109"/>
                    <a:pt x="47" y="106"/>
                  </a:cubicBezTo>
                  <a:cubicBezTo>
                    <a:pt x="49" y="105"/>
                    <a:pt x="51" y="103"/>
                    <a:pt x="52" y="101"/>
                  </a:cubicBezTo>
                  <a:cubicBezTo>
                    <a:pt x="52" y="101"/>
                    <a:pt x="52" y="101"/>
                    <a:pt x="52" y="101"/>
                  </a:cubicBezTo>
                  <a:cubicBezTo>
                    <a:pt x="52" y="100"/>
                    <a:pt x="52" y="100"/>
                    <a:pt x="52" y="100"/>
                  </a:cubicBezTo>
                  <a:cubicBezTo>
                    <a:pt x="53" y="99"/>
                    <a:pt x="53" y="99"/>
                    <a:pt x="53" y="99"/>
                  </a:cubicBezTo>
                  <a:cubicBezTo>
                    <a:pt x="52" y="99"/>
                    <a:pt x="52" y="99"/>
                    <a:pt x="52" y="99"/>
                  </a:cubicBezTo>
                  <a:cubicBezTo>
                    <a:pt x="53" y="99"/>
                    <a:pt x="53" y="98"/>
                    <a:pt x="53" y="98"/>
                  </a:cubicBezTo>
                  <a:cubicBezTo>
                    <a:pt x="53" y="98"/>
                    <a:pt x="53" y="98"/>
                    <a:pt x="53" y="98"/>
                  </a:cubicBezTo>
                  <a:cubicBezTo>
                    <a:pt x="53" y="97"/>
                    <a:pt x="53" y="97"/>
                    <a:pt x="53" y="97"/>
                  </a:cubicBezTo>
                  <a:cubicBezTo>
                    <a:pt x="53" y="96"/>
                    <a:pt x="53" y="95"/>
                    <a:pt x="53" y="95"/>
                  </a:cubicBezTo>
                  <a:cubicBezTo>
                    <a:pt x="53" y="95"/>
                    <a:pt x="53" y="95"/>
                    <a:pt x="53" y="95"/>
                  </a:cubicBezTo>
                  <a:cubicBezTo>
                    <a:pt x="53" y="94"/>
                    <a:pt x="53" y="94"/>
                    <a:pt x="53" y="94"/>
                  </a:cubicBezTo>
                  <a:cubicBezTo>
                    <a:pt x="53" y="94"/>
                    <a:pt x="53" y="94"/>
                    <a:pt x="53" y="94"/>
                  </a:cubicBezTo>
                  <a:cubicBezTo>
                    <a:pt x="53" y="93"/>
                    <a:pt x="53" y="93"/>
                    <a:pt x="53" y="93"/>
                  </a:cubicBezTo>
                  <a:cubicBezTo>
                    <a:pt x="53" y="93"/>
                    <a:pt x="53" y="93"/>
                    <a:pt x="53" y="93"/>
                  </a:cubicBezTo>
                  <a:cubicBezTo>
                    <a:pt x="53" y="92"/>
                    <a:pt x="53" y="92"/>
                    <a:pt x="53" y="91"/>
                  </a:cubicBezTo>
                  <a:cubicBezTo>
                    <a:pt x="53" y="91"/>
                    <a:pt x="53" y="91"/>
                    <a:pt x="53" y="91"/>
                  </a:cubicBezTo>
                  <a:cubicBezTo>
                    <a:pt x="53" y="90"/>
                    <a:pt x="53" y="90"/>
                    <a:pt x="53" y="90"/>
                  </a:cubicBezTo>
                  <a:cubicBezTo>
                    <a:pt x="53" y="89"/>
                    <a:pt x="53" y="89"/>
                    <a:pt x="53" y="89"/>
                  </a:cubicBezTo>
                  <a:cubicBezTo>
                    <a:pt x="53" y="89"/>
                    <a:pt x="53" y="89"/>
                    <a:pt x="53" y="89"/>
                  </a:cubicBezTo>
                  <a:cubicBezTo>
                    <a:pt x="53" y="88"/>
                    <a:pt x="53" y="88"/>
                    <a:pt x="52" y="87"/>
                  </a:cubicBezTo>
                  <a:cubicBezTo>
                    <a:pt x="52" y="87"/>
                    <a:pt x="52" y="87"/>
                    <a:pt x="52" y="87"/>
                  </a:cubicBezTo>
                  <a:cubicBezTo>
                    <a:pt x="52" y="86"/>
                    <a:pt x="52" y="82"/>
                    <a:pt x="52" y="80"/>
                  </a:cubicBezTo>
                  <a:cubicBezTo>
                    <a:pt x="56" y="78"/>
                    <a:pt x="56" y="78"/>
                    <a:pt x="56" y="78"/>
                  </a:cubicBezTo>
                  <a:cubicBezTo>
                    <a:pt x="72" y="68"/>
                    <a:pt x="79" y="48"/>
                    <a:pt x="74" y="30"/>
                  </a:cubicBezTo>
                  <a:cubicBezTo>
                    <a:pt x="70" y="14"/>
                    <a:pt x="56" y="1"/>
                    <a:pt x="39" y="0"/>
                  </a:cubicBezTo>
                  <a:cubicBezTo>
                    <a:pt x="19" y="1"/>
                    <a:pt x="59" y="1"/>
                    <a:pt x="39" y="0"/>
                  </a:cubicBezTo>
                  <a:close/>
                  <a:moveTo>
                    <a:pt x="28" y="95"/>
                  </a:moveTo>
                  <a:cubicBezTo>
                    <a:pt x="51" y="95"/>
                    <a:pt x="51" y="95"/>
                    <a:pt x="51" y="95"/>
                  </a:cubicBezTo>
                  <a:cubicBezTo>
                    <a:pt x="51" y="95"/>
                    <a:pt x="51" y="95"/>
                    <a:pt x="51" y="96"/>
                  </a:cubicBezTo>
                  <a:cubicBezTo>
                    <a:pt x="28" y="96"/>
                    <a:pt x="28" y="96"/>
                    <a:pt x="28" y="96"/>
                  </a:cubicBezTo>
                  <a:cubicBezTo>
                    <a:pt x="28" y="95"/>
                    <a:pt x="28" y="95"/>
                    <a:pt x="28" y="95"/>
                  </a:cubicBezTo>
                  <a:close/>
                  <a:moveTo>
                    <a:pt x="29" y="101"/>
                  </a:moveTo>
                  <a:cubicBezTo>
                    <a:pt x="50" y="101"/>
                    <a:pt x="50" y="101"/>
                    <a:pt x="50" y="101"/>
                  </a:cubicBezTo>
                  <a:cubicBezTo>
                    <a:pt x="49" y="103"/>
                    <a:pt x="47" y="104"/>
                    <a:pt x="46" y="104"/>
                  </a:cubicBezTo>
                  <a:cubicBezTo>
                    <a:pt x="45" y="104"/>
                    <a:pt x="45" y="104"/>
                    <a:pt x="45" y="104"/>
                  </a:cubicBezTo>
                  <a:cubicBezTo>
                    <a:pt x="45" y="105"/>
                    <a:pt x="45" y="105"/>
                    <a:pt x="45" y="105"/>
                  </a:cubicBezTo>
                  <a:cubicBezTo>
                    <a:pt x="45" y="107"/>
                    <a:pt x="43" y="109"/>
                    <a:pt x="42" y="109"/>
                  </a:cubicBezTo>
                  <a:cubicBezTo>
                    <a:pt x="36" y="109"/>
                    <a:pt x="36" y="109"/>
                    <a:pt x="36" y="109"/>
                  </a:cubicBezTo>
                  <a:cubicBezTo>
                    <a:pt x="34" y="109"/>
                    <a:pt x="33" y="107"/>
                    <a:pt x="33" y="105"/>
                  </a:cubicBezTo>
                  <a:cubicBezTo>
                    <a:pt x="33" y="104"/>
                    <a:pt x="33" y="104"/>
                    <a:pt x="33" y="104"/>
                  </a:cubicBezTo>
                  <a:cubicBezTo>
                    <a:pt x="32" y="104"/>
                    <a:pt x="32" y="104"/>
                    <a:pt x="32" y="104"/>
                  </a:cubicBezTo>
                  <a:cubicBezTo>
                    <a:pt x="31" y="104"/>
                    <a:pt x="30" y="103"/>
                    <a:pt x="29" y="101"/>
                  </a:cubicBezTo>
                  <a:close/>
                  <a:moveTo>
                    <a:pt x="28" y="98"/>
                  </a:moveTo>
                  <a:cubicBezTo>
                    <a:pt x="51" y="98"/>
                    <a:pt x="51" y="98"/>
                    <a:pt x="51" y="98"/>
                  </a:cubicBezTo>
                  <a:cubicBezTo>
                    <a:pt x="51" y="98"/>
                    <a:pt x="51" y="99"/>
                    <a:pt x="50" y="99"/>
                  </a:cubicBezTo>
                  <a:cubicBezTo>
                    <a:pt x="28" y="99"/>
                    <a:pt x="28" y="99"/>
                    <a:pt x="28" y="99"/>
                  </a:cubicBezTo>
                  <a:lnTo>
                    <a:pt x="28" y="98"/>
                  </a:lnTo>
                  <a:close/>
                  <a:moveTo>
                    <a:pt x="27" y="91"/>
                  </a:moveTo>
                  <a:cubicBezTo>
                    <a:pt x="51" y="91"/>
                    <a:pt x="51" y="91"/>
                    <a:pt x="51" y="91"/>
                  </a:cubicBezTo>
                  <a:cubicBezTo>
                    <a:pt x="51" y="92"/>
                    <a:pt x="51" y="92"/>
                    <a:pt x="51" y="93"/>
                  </a:cubicBezTo>
                  <a:cubicBezTo>
                    <a:pt x="27" y="93"/>
                    <a:pt x="27" y="93"/>
                    <a:pt x="27" y="93"/>
                  </a:cubicBezTo>
                  <a:cubicBezTo>
                    <a:pt x="27" y="92"/>
                    <a:pt x="27" y="92"/>
                    <a:pt x="27" y="91"/>
                  </a:cubicBezTo>
                  <a:close/>
                  <a:moveTo>
                    <a:pt x="27" y="89"/>
                  </a:moveTo>
                  <a:cubicBezTo>
                    <a:pt x="27" y="88"/>
                    <a:pt x="28" y="88"/>
                    <a:pt x="28" y="88"/>
                  </a:cubicBezTo>
                  <a:cubicBezTo>
                    <a:pt x="50" y="88"/>
                    <a:pt x="50" y="88"/>
                    <a:pt x="50" y="88"/>
                  </a:cubicBezTo>
                  <a:cubicBezTo>
                    <a:pt x="51" y="88"/>
                    <a:pt x="51" y="88"/>
                    <a:pt x="51" y="89"/>
                  </a:cubicBezTo>
                  <a:lnTo>
                    <a:pt x="27" y="89"/>
                  </a:lnTo>
                  <a:close/>
                  <a:moveTo>
                    <a:pt x="6" y="47"/>
                  </a:moveTo>
                  <a:cubicBezTo>
                    <a:pt x="4" y="33"/>
                    <a:pt x="9" y="19"/>
                    <a:pt x="20" y="11"/>
                  </a:cubicBezTo>
                  <a:cubicBezTo>
                    <a:pt x="29" y="3"/>
                    <a:pt x="43" y="1"/>
                    <a:pt x="54" y="7"/>
                  </a:cubicBezTo>
                  <a:cubicBezTo>
                    <a:pt x="79" y="21"/>
                    <a:pt x="79" y="61"/>
                    <a:pt x="55" y="75"/>
                  </a:cubicBezTo>
                  <a:cubicBezTo>
                    <a:pt x="49" y="78"/>
                    <a:pt x="49" y="78"/>
                    <a:pt x="49" y="78"/>
                  </a:cubicBezTo>
                  <a:cubicBezTo>
                    <a:pt x="49" y="79"/>
                    <a:pt x="49" y="79"/>
                    <a:pt x="49" y="79"/>
                  </a:cubicBezTo>
                  <a:cubicBezTo>
                    <a:pt x="49" y="79"/>
                    <a:pt x="49" y="83"/>
                    <a:pt x="49" y="85"/>
                  </a:cubicBezTo>
                  <a:cubicBezTo>
                    <a:pt x="42" y="85"/>
                    <a:pt x="42" y="85"/>
                    <a:pt x="42" y="85"/>
                  </a:cubicBezTo>
                  <a:cubicBezTo>
                    <a:pt x="41" y="79"/>
                    <a:pt x="41" y="73"/>
                    <a:pt x="42" y="66"/>
                  </a:cubicBezTo>
                  <a:cubicBezTo>
                    <a:pt x="42" y="61"/>
                    <a:pt x="42" y="56"/>
                    <a:pt x="44" y="51"/>
                  </a:cubicBezTo>
                  <a:cubicBezTo>
                    <a:pt x="47" y="46"/>
                    <a:pt x="56" y="55"/>
                    <a:pt x="53" y="58"/>
                  </a:cubicBezTo>
                  <a:cubicBezTo>
                    <a:pt x="52" y="59"/>
                    <a:pt x="47" y="60"/>
                    <a:pt x="46" y="57"/>
                  </a:cubicBezTo>
                  <a:cubicBezTo>
                    <a:pt x="46" y="54"/>
                    <a:pt x="49" y="52"/>
                    <a:pt x="51" y="55"/>
                  </a:cubicBezTo>
                  <a:cubicBezTo>
                    <a:pt x="52" y="54"/>
                    <a:pt x="52" y="54"/>
                    <a:pt x="52" y="54"/>
                  </a:cubicBezTo>
                  <a:cubicBezTo>
                    <a:pt x="49" y="50"/>
                    <a:pt x="45" y="52"/>
                    <a:pt x="45" y="57"/>
                  </a:cubicBezTo>
                  <a:cubicBezTo>
                    <a:pt x="45" y="61"/>
                    <a:pt x="50" y="62"/>
                    <a:pt x="53" y="59"/>
                  </a:cubicBezTo>
                  <a:cubicBezTo>
                    <a:pt x="59" y="55"/>
                    <a:pt x="49" y="45"/>
                    <a:pt x="44" y="49"/>
                  </a:cubicBezTo>
                  <a:cubicBezTo>
                    <a:pt x="41" y="52"/>
                    <a:pt x="41" y="60"/>
                    <a:pt x="40" y="64"/>
                  </a:cubicBezTo>
                  <a:cubicBezTo>
                    <a:pt x="40" y="71"/>
                    <a:pt x="40" y="78"/>
                    <a:pt x="40" y="85"/>
                  </a:cubicBezTo>
                  <a:cubicBezTo>
                    <a:pt x="38" y="85"/>
                    <a:pt x="38" y="85"/>
                    <a:pt x="38" y="85"/>
                  </a:cubicBezTo>
                  <a:cubicBezTo>
                    <a:pt x="38" y="78"/>
                    <a:pt x="38" y="71"/>
                    <a:pt x="38" y="63"/>
                  </a:cubicBezTo>
                  <a:cubicBezTo>
                    <a:pt x="37" y="59"/>
                    <a:pt x="37" y="51"/>
                    <a:pt x="34" y="48"/>
                  </a:cubicBezTo>
                  <a:cubicBezTo>
                    <a:pt x="29" y="45"/>
                    <a:pt x="19" y="56"/>
                    <a:pt x="25" y="60"/>
                  </a:cubicBezTo>
                  <a:cubicBezTo>
                    <a:pt x="29" y="62"/>
                    <a:pt x="33" y="60"/>
                    <a:pt x="33" y="56"/>
                  </a:cubicBezTo>
                  <a:cubicBezTo>
                    <a:pt x="33" y="52"/>
                    <a:pt x="29" y="51"/>
                    <a:pt x="26" y="54"/>
                  </a:cubicBezTo>
                  <a:cubicBezTo>
                    <a:pt x="27" y="55"/>
                    <a:pt x="27" y="55"/>
                    <a:pt x="27" y="55"/>
                  </a:cubicBezTo>
                  <a:cubicBezTo>
                    <a:pt x="30" y="52"/>
                    <a:pt x="34" y="55"/>
                    <a:pt x="32" y="58"/>
                  </a:cubicBezTo>
                  <a:cubicBezTo>
                    <a:pt x="30" y="60"/>
                    <a:pt x="26" y="59"/>
                    <a:pt x="25" y="57"/>
                  </a:cubicBezTo>
                  <a:cubicBezTo>
                    <a:pt x="22" y="54"/>
                    <a:pt x="32" y="46"/>
                    <a:pt x="34" y="51"/>
                  </a:cubicBezTo>
                  <a:cubicBezTo>
                    <a:pt x="36" y="56"/>
                    <a:pt x="36" y="62"/>
                    <a:pt x="36" y="67"/>
                  </a:cubicBezTo>
                  <a:cubicBezTo>
                    <a:pt x="37" y="73"/>
                    <a:pt x="37" y="79"/>
                    <a:pt x="36" y="85"/>
                  </a:cubicBezTo>
                  <a:cubicBezTo>
                    <a:pt x="29" y="85"/>
                    <a:pt x="29" y="85"/>
                    <a:pt x="29" y="85"/>
                  </a:cubicBezTo>
                  <a:cubicBezTo>
                    <a:pt x="29" y="83"/>
                    <a:pt x="29" y="79"/>
                    <a:pt x="29" y="79"/>
                  </a:cubicBezTo>
                  <a:cubicBezTo>
                    <a:pt x="29" y="78"/>
                    <a:pt x="29" y="78"/>
                    <a:pt x="29" y="78"/>
                  </a:cubicBezTo>
                  <a:cubicBezTo>
                    <a:pt x="24" y="75"/>
                    <a:pt x="24" y="75"/>
                    <a:pt x="24" y="75"/>
                  </a:cubicBezTo>
                  <a:cubicBezTo>
                    <a:pt x="14" y="69"/>
                    <a:pt x="7" y="58"/>
                    <a:pt x="6"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3" name="Freeform 279">
              <a:extLst>
                <a:ext uri="{FF2B5EF4-FFF2-40B4-BE49-F238E27FC236}">
                  <a16:creationId xmlns:a16="http://schemas.microsoft.com/office/drawing/2014/main" id="{9DC95F8F-BDF3-49ED-BC77-2F2E7C5DBF1F}"/>
                </a:ext>
              </a:extLst>
            </p:cNvPr>
            <p:cNvSpPr>
              <a:spLocks/>
            </p:cNvSpPr>
            <p:nvPr/>
          </p:nvSpPr>
          <p:spPr bwMode="auto">
            <a:xfrm>
              <a:off x="6349324" y="10912151"/>
              <a:ext cx="90498" cy="38104"/>
            </a:xfrm>
            <a:custGeom>
              <a:avLst/>
              <a:gdLst>
                <a:gd name="T0" fmla="*/ 2 w 12"/>
                <a:gd name="T1" fmla="*/ 0 h 5"/>
                <a:gd name="T2" fmla="*/ 10 w 12"/>
                <a:gd name="T3" fmla="*/ 0 h 5"/>
                <a:gd name="T4" fmla="*/ 12 w 12"/>
                <a:gd name="T5" fmla="*/ 2 h 5"/>
                <a:gd name="T6" fmla="*/ 12 w 12"/>
                <a:gd name="T7" fmla="*/ 2 h 5"/>
                <a:gd name="T8" fmla="*/ 10 w 12"/>
                <a:gd name="T9" fmla="*/ 5 h 5"/>
                <a:gd name="T10" fmla="*/ 2 w 12"/>
                <a:gd name="T11" fmla="*/ 5 h 5"/>
                <a:gd name="T12" fmla="*/ 0 w 12"/>
                <a:gd name="T13" fmla="*/ 2 h 5"/>
                <a:gd name="T14" fmla="*/ 0 w 12"/>
                <a:gd name="T15" fmla="*/ 2 h 5"/>
                <a:gd name="T16" fmla="*/ 2 w 12"/>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
                  <a:moveTo>
                    <a:pt x="2" y="0"/>
                  </a:moveTo>
                  <a:cubicBezTo>
                    <a:pt x="10" y="0"/>
                    <a:pt x="10" y="0"/>
                    <a:pt x="10" y="0"/>
                  </a:cubicBezTo>
                  <a:cubicBezTo>
                    <a:pt x="11" y="0"/>
                    <a:pt x="12" y="1"/>
                    <a:pt x="12" y="2"/>
                  </a:cubicBezTo>
                  <a:cubicBezTo>
                    <a:pt x="12" y="2"/>
                    <a:pt x="12" y="2"/>
                    <a:pt x="12" y="2"/>
                  </a:cubicBezTo>
                  <a:cubicBezTo>
                    <a:pt x="12" y="4"/>
                    <a:pt x="11" y="5"/>
                    <a:pt x="10" y="5"/>
                  </a:cubicBezTo>
                  <a:cubicBezTo>
                    <a:pt x="2" y="5"/>
                    <a:pt x="2" y="5"/>
                    <a:pt x="2" y="5"/>
                  </a:cubicBezTo>
                  <a:cubicBezTo>
                    <a:pt x="1" y="5"/>
                    <a:pt x="0" y="4"/>
                    <a:pt x="0" y="2"/>
                  </a:cubicBezTo>
                  <a:cubicBezTo>
                    <a:pt x="0" y="2"/>
                    <a:pt x="0" y="2"/>
                    <a:pt x="0" y="2"/>
                  </a:cubicBezTo>
                  <a:cubicBezTo>
                    <a:pt x="0" y="1"/>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4" name="Freeform 280">
              <a:extLst>
                <a:ext uri="{FF2B5EF4-FFF2-40B4-BE49-F238E27FC236}">
                  <a16:creationId xmlns:a16="http://schemas.microsoft.com/office/drawing/2014/main" id="{A8EC9072-BF95-4626-8AA2-C8B5FF3514DF}"/>
                </a:ext>
              </a:extLst>
            </p:cNvPr>
            <p:cNvSpPr>
              <a:spLocks/>
            </p:cNvSpPr>
            <p:nvPr/>
          </p:nvSpPr>
          <p:spPr bwMode="auto">
            <a:xfrm>
              <a:off x="7152692" y="10912151"/>
              <a:ext cx="90498" cy="38104"/>
            </a:xfrm>
            <a:custGeom>
              <a:avLst/>
              <a:gdLst>
                <a:gd name="T0" fmla="*/ 0 w 12"/>
                <a:gd name="T1" fmla="*/ 2 h 5"/>
                <a:gd name="T2" fmla="*/ 0 w 12"/>
                <a:gd name="T3" fmla="*/ 2 h 5"/>
                <a:gd name="T4" fmla="*/ 2 w 12"/>
                <a:gd name="T5" fmla="*/ 0 h 5"/>
                <a:gd name="T6" fmla="*/ 10 w 12"/>
                <a:gd name="T7" fmla="*/ 0 h 5"/>
                <a:gd name="T8" fmla="*/ 12 w 12"/>
                <a:gd name="T9" fmla="*/ 2 h 5"/>
                <a:gd name="T10" fmla="*/ 12 w 12"/>
                <a:gd name="T11" fmla="*/ 2 h 5"/>
                <a:gd name="T12" fmla="*/ 10 w 12"/>
                <a:gd name="T13" fmla="*/ 5 h 5"/>
                <a:gd name="T14" fmla="*/ 2 w 12"/>
                <a:gd name="T15" fmla="*/ 5 h 5"/>
                <a:gd name="T16" fmla="*/ 0 w 12"/>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
                  <a:moveTo>
                    <a:pt x="0" y="2"/>
                  </a:moveTo>
                  <a:cubicBezTo>
                    <a:pt x="0" y="2"/>
                    <a:pt x="0" y="2"/>
                    <a:pt x="0" y="2"/>
                  </a:cubicBezTo>
                  <a:cubicBezTo>
                    <a:pt x="0" y="1"/>
                    <a:pt x="1" y="0"/>
                    <a:pt x="2" y="0"/>
                  </a:cubicBezTo>
                  <a:cubicBezTo>
                    <a:pt x="10" y="0"/>
                    <a:pt x="10" y="0"/>
                    <a:pt x="10" y="0"/>
                  </a:cubicBezTo>
                  <a:cubicBezTo>
                    <a:pt x="11" y="0"/>
                    <a:pt x="12" y="1"/>
                    <a:pt x="12" y="2"/>
                  </a:cubicBezTo>
                  <a:cubicBezTo>
                    <a:pt x="12" y="2"/>
                    <a:pt x="12" y="2"/>
                    <a:pt x="12" y="2"/>
                  </a:cubicBezTo>
                  <a:cubicBezTo>
                    <a:pt x="12" y="4"/>
                    <a:pt x="11" y="5"/>
                    <a:pt x="10" y="5"/>
                  </a:cubicBezTo>
                  <a:cubicBezTo>
                    <a:pt x="2" y="5"/>
                    <a:pt x="2" y="5"/>
                    <a:pt x="2" y="5"/>
                  </a:cubicBezTo>
                  <a:cubicBezTo>
                    <a:pt x="1" y="5"/>
                    <a:pt x="0" y="4"/>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5" name="Freeform 281">
              <a:extLst>
                <a:ext uri="{FF2B5EF4-FFF2-40B4-BE49-F238E27FC236}">
                  <a16:creationId xmlns:a16="http://schemas.microsoft.com/office/drawing/2014/main" id="{23E78FEB-DBED-4F1B-9BE3-C76A22296771}"/>
                </a:ext>
              </a:extLst>
            </p:cNvPr>
            <p:cNvSpPr>
              <a:spLocks/>
            </p:cNvSpPr>
            <p:nvPr/>
          </p:nvSpPr>
          <p:spPr bwMode="auto">
            <a:xfrm>
              <a:off x="6431884" y="10654946"/>
              <a:ext cx="84147" cy="76209"/>
            </a:xfrm>
            <a:custGeom>
              <a:avLst/>
              <a:gdLst>
                <a:gd name="T0" fmla="*/ 10 w 11"/>
                <a:gd name="T1" fmla="*/ 9 h 10"/>
                <a:gd name="T2" fmla="*/ 7 w 11"/>
                <a:gd name="T3" fmla="*/ 9 h 10"/>
                <a:gd name="T4" fmla="*/ 1 w 11"/>
                <a:gd name="T5" fmla="*/ 5 h 10"/>
                <a:gd name="T6" fmla="*/ 0 w 11"/>
                <a:gd name="T7" fmla="*/ 2 h 10"/>
                <a:gd name="T8" fmla="*/ 0 w 11"/>
                <a:gd name="T9" fmla="*/ 2 h 10"/>
                <a:gd name="T10" fmla="*/ 4 w 11"/>
                <a:gd name="T11" fmla="*/ 1 h 10"/>
                <a:gd name="T12" fmla="*/ 10 w 11"/>
                <a:gd name="T13" fmla="*/ 6 h 10"/>
                <a:gd name="T14" fmla="*/ 10 w 11"/>
                <a:gd name="T15" fmla="*/ 9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10" y="9"/>
                  </a:moveTo>
                  <a:cubicBezTo>
                    <a:pt x="10" y="10"/>
                    <a:pt x="8" y="10"/>
                    <a:pt x="7" y="9"/>
                  </a:cubicBezTo>
                  <a:cubicBezTo>
                    <a:pt x="1" y="5"/>
                    <a:pt x="1" y="5"/>
                    <a:pt x="1" y="5"/>
                  </a:cubicBezTo>
                  <a:cubicBezTo>
                    <a:pt x="0" y="4"/>
                    <a:pt x="0" y="3"/>
                    <a:pt x="0" y="2"/>
                  </a:cubicBezTo>
                  <a:cubicBezTo>
                    <a:pt x="0" y="2"/>
                    <a:pt x="0" y="2"/>
                    <a:pt x="0" y="2"/>
                  </a:cubicBezTo>
                  <a:cubicBezTo>
                    <a:pt x="1" y="1"/>
                    <a:pt x="3" y="0"/>
                    <a:pt x="4" y="1"/>
                  </a:cubicBezTo>
                  <a:cubicBezTo>
                    <a:pt x="10" y="6"/>
                    <a:pt x="10" y="6"/>
                    <a:pt x="10" y="6"/>
                  </a:cubicBezTo>
                  <a:cubicBezTo>
                    <a:pt x="11" y="6"/>
                    <a:pt x="11" y="8"/>
                    <a:pt x="1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6" name="Freeform 282">
              <a:extLst>
                <a:ext uri="{FF2B5EF4-FFF2-40B4-BE49-F238E27FC236}">
                  <a16:creationId xmlns:a16="http://schemas.microsoft.com/office/drawing/2014/main" id="{429B99A7-B02D-4DAD-8522-375C0AC61588}"/>
                </a:ext>
              </a:extLst>
            </p:cNvPr>
            <p:cNvSpPr>
              <a:spLocks/>
            </p:cNvSpPr>
            <p:nvPr/>
          </p:nvSpPr>
          <p:spPr bwMode="auto">
            <a:xfrm>
              <a:off x="7076483" y="11124900"/>
              <a:ext cx="84147" cy="76209"/>
            </a:xfrm>
            <a:custGeom>
              <a:avLst/>
              <a:gdLst>
                <a:gd name="T0" fmla="*/ 1 w 11"/>
                <a:gd name="T1" fmla="*/ 2 h 10"/>
                <a:gd name="T2" fmla="*/ 4 w 11"/>
                <a:gd name="T3" fmla="*/ 1 h 10"/>
                <a:gd name="T4" fmla="*/ 10 w 11"/>
                <a:gd name="T5" fmla="*/ 6 h 10"/>
                <a:gd name="T6" fmla="*/ 11 w 11"/>
                <a:gd name="T7" fmla="*/ 9 h 10"/>
                <a:gd name="T8" fmla="*/ 11 w 11"/>
                <a:gd name="T9" fmla="*/ 9 h 10"/>
                <a:gd name="T10" fmla="*/ 7 w 11"/>
                <a:gd name="T11" fmla="*/ 9 h 10"/>
                <a:gd name="T12" fmla="*/ 1 w 11"/>
                <a:gd name="T13" fmla="*/ 5 h 10"/>
                <a:gd name="T14" fmla="*/ 1 w 11"/>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1" y="2"/>
                  </a:moveTo>
                  <a:cubicBezTo>
                    <a:pt x="1" y="1"/>
                    <a:pt x="3" y="0"/>
                    <a:pt x="4" y="1"/>
                  </a:cubicBezTo>
                  <a:cubicBezTo>
                    <a:pt x="10" y="6"/>
                    <a:pt x="10" y="6"/>
                    <a:pt x="10" y="6"/>
                  </a:cubicBezTo>
                  <a:cubicBezTo>
                    <a:pt x="11" y="6"/>
                    <a:pt x="11" y="8"/>
                    <a:pt x="11" y="9"/>
                  </a:cubicBezTo>
                  <a:cubicBezTo>
                    <a:pt x="11" y="9"/>
                    <a:pt x="11" y="9"/>
                    <a:pt x="11" y="9"/>
                  </a:cubicBezTo>
                  <a:cubicBezTo>
                    <a:pt x="10" y="10"/>
                    <a:pt x="8" y="10"/>
                    <a:pt x="7" y="9"/>
                  </a:cubicBezTo>
                  <a:cubicBezTo>
                    <a:pt x="1" y="5"/>
                    <a:pt x="1" y="5"/>
                    <a:pt x="1" y="5"/>
                  </a:cubicBezTo>
                  <a:cubicBezTo>
                    <a:pt x="0" y="4"/>
                    <a:pt x="0"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7" name="Freeform 283">
              <a:extLst>
                <a:ext uri="{FF2B5EF4-FFF2-40B4-BE49-F238E27FC236}">
                  <a16:creationId xmlns:a16="http://schemas.microsoft.com/office/drawing/2014/main" id="{3D67CBEC-74E5-4B65-B369-8C0B54208D42}"/>
                </a:ext>
              </a:extLst>
            </p:cNvPr>
            <p:cNvSpPr>
              <a:spLocks/>
            </p:cNvSpPr>
            <p:nvPr/>
          </p:nvSpPr>
          <p:spPr bwMode="auto">
            <a:xfrm>
              <a:off x="6644633" y="10504116"/>
              <a:ext cx="60332" cy="90498"/>
            </a:xfrm>
            <a:custGeom>
              <a:avLst/>
              <a:gdLst>
                <a:gd name="T0" fmla="*/ 6 w 8"/>
                <a:gd name="T1" fmla="*/ 12 h 12"/>
                <a:gd name="T2" fmla="*/ 6 w 8"/>
                <a:gd name="T3" fmla="*/ 12 h 12"/>
                <a:gd name="T4" fmla="*/ 3 w 8"/>
                <a:gd name="T5" fmla="*/ 11 h 12"/>
                <a:gd name="T6" fmla="*/ 0 w 8"/>
                <a:gd name="T7" fmla="*/ 3 h 12"/>
                <a:gd name="T8" fmla="*/ 2 w 8"/>
                <a:gd name="T9" fmla="*/ 0 h 12"/>
                <a:gd name="T10" fmla="*/ 2 w 8"/>
                <a:gd name="T11" fmla="*/ 0 h 12"/>
                <a:gd name="T12" fmla="*/ 5 w 8"/>
                <a:gd name="T13" fmla="*/ 2 h 12"/>
                <a:gd name="T14" fmla="*/ 7 w 8"/>
                <a:gd name="T15" fmla="*/ 9 h 12"/>
                <a:gd name="T16" fmla="*/ 6 w 8"/>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2">
                  <a:moveTo>
                    <a:pt x="6" y="12"/>
                  </a:moveTo>
                  <a:cubicBezTo>
                    <a:pt x="6" y="12"/>
                    <a:pt x="6" y="12"/>
                    <a:pt x="6" y="12"/>
                  </a:cubicBezTo>
                  <a:cubicBezTo>
                    <a:pt x="4" y="12"/>
                    <a:pt x="3" y="12"/>
                    <a:pt x="3" y="11"/>
                  </a:cubicBezTo>
                  <a:cubicBezTo>
                    <a:pt x="0" y="3"/>
                    <a:pt x="0" y="3"/>
                    <a:pt x="0" y="3"/>
                  </a:cubicBezTo>
                  <a:cubicBezTo>
                    <a:pt x="0" y="2"/>
                    <a:pt x="1" y="1"/>
                    <a:pt x="2" y="0"/>
                  </a:cubicBezTo>
                  <a:cubicBezTo>
                    <a:pt x="2" y="0"/>
                    <a:pt x="2" y="0"/>
                    <a:pt x="2" y="0"/>
                  </a:cubicBezTo>
                  <a:cubicBezTo>
                    <a:pt x="3" y="0"/>
                    <a:pt x="4" y="0"/>
                    <a:pt x="5" y="2"/>
                  </a:cubicBezTo>
                  <a:cubicBezTo>
                    <a:pt x="7" y="9"/>
                    <a:pt x="7" y="9"/>
                    <a:pt x="7" y="9"/>
                  </a:cubicBezTo>
                  <a:cubicBezTo>
                    <a:pt x="8" y="10"/>
                    <a:pt x="7" y="12"/>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8" name="Freeform 284">
              <a:extLst>
                <a:ext uri="{FF2B5EF4-FFF2-40B4-BE49-F238E27FC236}">
                  <a16:creationId xmlns:a16="http://schemas.microsoft.com/office/drawing/2014/main" id="{09DE0EAC-39B1-4DE8-BFA2-7035BD0B1394}"/>
                </a:ext>
              </a:extLst>
            </p:cNvPr>
            <p:cNvSpPr>
              <a:spLocks/>
            </p:cNvSpPr>
            <p:nvPr/>
          </p:nvSpPr>
          <p:spPr bwMode="auto">
            <a:xfrm>
              <a:off x="6887549" y="10504116"/>
              <a:ext cx="60332" cy="90498"/>
            </a:xfrm>
            <a:custGeom>
              <a:avLst/>
              <a:gdLst>
                <a:gd name="T0" fmla="*/ 5 w 8"/>
                <a:gd name="T1" fmla="*/ 11 h 12"/>
                <a:gd name="T2" fmla="*/ 2 w 8"/>
                <a:gd name="T3" fmla="*/ 12 h 12"/>
                <a:gd name="T4" fmla="*/ 2 w 8"/>
                <a:gd name="T5" fmla="*/ 12 h 12"/>
                <a:gd name="T6" fmla="*/ 1 w 8"/>
                <a:gd name="T7" fmla="*/ 9 h 12"/>
                <a:gd name="T8" fmla="*/ 3 w 8"/>
                <a:gd name="T9" fmla="*/ 2 h 12"/>
                <a:gd name="T10" fmla="*/ 6 w 8"/>
                <a:gd name="T11" fmla="*/ 0 h 12"/>
                <a:gd name="T12" fmla="*/ 6 w 8"/>
                <a:gd name="T13" fmla="*/ 0 h 12"/>
                <a:gd name="T14" fmla="*/ 8 w 8"/>
                <a:gd name="T15" fmla="*/ 3 h 12"/>
                <a:gd name="T16" fmla="*/ 5 w 8"/>
                <a:gd name="T1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2">
                  <a:moveTo>
                    <a:pt x="5" y="11"/>
                  </a:moveTo>
                  <a:cubicBezTo>
                    <a:pt x="5" y="12"/>
                    <a:pt x="4" y="12"/>
                    <a:pt x="2" y="12"/>
                  </a:cubicBezTo>
                  <a:cubicBezTo>
                    <a:pt x="2" y="12"/>
                    <a:pt x="2" y="12"/>
                    <a:pt x="2" y="12"/>
                  </a:cubicBezTo>
                  <a:cubicBezTo>
                    <a:pt x="1" y="12"/>
                    <a:pt x="0" y="10"/>
                    <a:pt x="1" y="9"/>
                  </a:cubicBezTo>
                  <a:cubicBezTo>
                    <a:pt x="3" y="2"/>
                    <a:pt x="3" y="2"/>
                    <a:pt x="3" y="2"/>
                  </a:cubicBezTo>
                  <a:cubicBezTo>
                    <a:pt x="4" y="0"/>
                    <a:pt x="5" y="0"/>
                    <a:pt x="6" y="0"/>
                  </a:cubicBezTo>
                  <a:cubicBezTo>
                    <a:pt x="6" y="0"/>
                    <a:pt x="6" y="0"/>
                    <a:pt x="6" y="0"/>
                  </a:cubicBezTo>
                  <a:cubicBezTo>
                    <a:pt x="7" y="1"/>
                    <a:pt x="8" y="2"/>
                    <a:pt x="8" y="3"/>
                  </a:cubicBezTo>
                  <a:lnTo>
                    <a:pt x="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9" name="Freeform 285">
              <a:extLst>
                <a:ext uri="{FF2B5EF4-FFF2-40B4-BE49-F238E27FC236}">
                  <a16:creationId xmlns:a16="http://schemas.microsoft.com/office/drawing/2014/main" id="{F37793BA-66F5-492F-A623-1EF917D380BD}"/>
                </a:ext>
              </a:extLst>
            </p:cNvPr>
            <p:cNvSpPr>
              <a:spLocks/>
            </p:cNvSpPr>
            <p:nvPr/>
          </p:nvSpPr>
          <p:spPr bwMode="auto">
            <a:xfrm>
              <a:off x="7076483" y="10654946"/>
              <a:ext cx="84147" cy="76209"/>
            </a:xfrm>
            <a:custGeom>
              <a:avLst/>
              <a:gdLst>
                <a:gd name="T0" fmla="*/ 7 w 11"/>
                <a:gd name="T1" fmla="*/ 1 h 10"/>
                <a:gd name="T2" fmla="*/ 11 w 11"/>
                <a:gd name="T3" fmla="*/ 2 h 10"/>
                <a:gd name="T4" fmla="*/ 11 w 11"/>
                <a:gd name="T5" fmla="*/ 2 h 10"/>
                <a:gd name="T6" fmla="*/ 10 w 11"/>
                <a:gd name="T7" fmla="*/ 5 h 10"/>
                <a:gd name="T8" fmla="*/ 4 w 11"/>
                <a:gd name="T9" fmla="*/ 9 h 10"/>
                <a:gd name="T10" fmla="*/ 1 w 11"/>
                <a:gd name="T11" fmla="*/ 9 h 10"/>
                <a:gd name="T12" fmla="*/ 1 w 11"/>
                <a:gd name="T13" fmla="*/ 9 h 10"/>
                <a:gd name="T14" fmla="*/ 1 w 11"/>
                <a:gd name="T15" fmla="*/ 6 h 10"/>
                <a:gd name="T16" fmla="*/ 7 w 11"/>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7" y="1"/>
                  </a:moveTo>
                  <a:cubicBezTo>
                    <a:pt x="8" y="0"/>
                    <a:pt x="10" y="1"/>
                    <a:pt x="11" y="2"/>
                  </a:cubicBezTo>
                  <a:cubicBezTo>
                    <a:pt x="11" y="2"/>
                    <a:pt x="11" y="2"/>
                    <a:pt x="11" y="2"/>
                  </a:cubicBezTo>
                  <a:cubicBezTo>
                    <a:pt x="11" y="3"/>
                    <a:pt x="11" y="4"/>
                    <a:pt x="10" y="5"/>
                  </a:cubicBezTo>
                  <a:cubicBezTo>
                    <a:pt x="4" y="9"/>
                    <a:pt x="4" y="9"/>
                    <a:pt x="4" y="9"/>
                  </a:cubicBezTo>
                  <a:cubicBezTo>
                    <a:pt x="3" y="10"/>
                    <a:pt x="1" y="10"/>
                    <a:pt x="1" y="9"/>
                  </a:cubicBezTo>
                  <a:cubicBezTo>
                    <a:pt x="1" y="9"/>
                    <a:pt x="1" y="9"/>
                    <a:pt x="1" y="9"/>
                  </a:cubicBezTo>
                  <a:cubicBezTo>
                    <a:pt x="0" y="8"/>
                    <a:pt x="0" y="6"/>
                    <a:pt x="1" y="6"/>
                  </a:cubicBez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0" name="Freeform 286">
              <a:extLst>
                <a:ext uri="{FF2B5EF4-FFF2-40B4-BE49-F238E27FC236}">
                  <a16:creationId xmlns:a16="http://schemas.microsoft.com/office/drawing/2014/main" id="{B655F81B-C7D5-4223-B652-ED2406CD1284}"/>
                </a:ext>
              </a:extLst>
            </p:cNvPr>
            <p:cNvSpPr>
              <a:spLocks/>
            </p:cNvSpPr>
            <p:nvPr/>
          </p:nvSpPr>
          <p:spPr bwMode="auto">
            <a:xfrm>
              <a:off x="6431884" y="11124900"/>
              <a:ext cx="84147" cy="76209"/>
            </a:xfrm>
            <a:custGeom>
              <a:avLst/>
              <a:gdLst>
                <a:gd name="T0" fmla="*/ 7 w 11"/>
                <a:gd name="T1" fmla="*/ 1 h 10"/>
                <a:gd name="T2" fmla="*/ 10 w 11"/>
                <a:gd name="T3" fmla="*/ 2 h 10"/>
                <a:gd name="T4" fmla="*/ 10 w 11"/>
                <a:gd name="T5" fmla="*/ 2 h 10"/>
                <a:gd name="T6" fmla="*/ 10 w 11"/>
                <a:gd name="T7" fmla="*/ 5 h 10"/>
                <a:gd name="T8" fmla="*/ 4 w 11"/>
                <a:gd name="T9" fmla="*/ 9 h 10"/>
                <a:gd name="T10" fmla="*/ 0 w 11"/>
                <a:gd name="T11" fmla="*/ 9 h 10"/>
                <a:gd name="T12" fmla="*/ 0 w 11"/>
                <a:gd name="T13" fmla="*/ 9 h 10"/>
                <a:gd name="T14" fmla="*/ 1 w 11"/>
                <a:gd name="T15" fmla="*/ 6 h 10"/>
                <a:gd name="T16" fmla="*/ 7 w 11"/>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7" y="1"/>
                  </a:moveTo>
                  <a:cubicBezTo>
                    <a:pt x="8" y="0"/>
                    <a:pt x="10" y="1"/>
                    <a:pt x="10" y="2"/>
                  </a:cubicBezTo>
                  <a:cubicBezTo>
                    <a:pt x="10" y="2"/>
                    <a:pt x="10" y="2"/>
                    <a:pt x="10" y="2"/>
                  </a:cubicBezTo>
                  <a:cubicBezTo>
                    <a:pt x="11" y="3"/>
                    <a:pt x="11" y="4"/>
                    <a:pt x="10" y="5"/>
                  </a:cubicBezTo>
                  <a:cubicBezTo>
                    <a:pt x="4" y="9"/>
                    <a:pt x="4" y="9"/>
                    <a:pt x="4" y="9"/>
                  </a:cubicBezTo>
                  <a:cubicBezTo>
                    <a:pt x="3" y="10"/>
                    <a:pt x="1" y="10"/>
                    <a:pt x="0" y="9"/>
                  </a:cubicBezTo>
                  <a:cubicBezTo>
                    <a:pt x="0" y="9"/>
                    <a:pt x="0" y="9"/>
                    <a:pt x="0" y="9"/>
                  </a:cubicBezTo>
                  <a:cubicBezTo>
                    <a:pt x="0" y="8"/>
                    <a:pt x="0" y="6"/>
                    <a:pt x="1" y="6"/>
                  </a:cubicBez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1" name="Freeform 287">
              <a:extLst>
                <a:ext uri="{FF2B5EF4-FFF2-40B4-BE49-F238E27FC236}">
                  <a16:creationId xmlns:a16="http://schemas.microsoft.com/office/drawing/2014/main" id="{D15E193D-74CC-4AC8-876D-A1A8D7FAB1E8}"/>
                </a:ext>
              </a:extLst>
            </p:cNvPr>
            <p:cNvSpPr>
              <a:spLocks/>
            </p:cNvSpPr>
            <p:nvPr/>
          </p:nvSpPr>
          <p:spPr bwMode="auto">
            <a:xfrm>
              <a:off x="3051705" y="9608662"/>
              <a:ext cx="1644840" cy="2002069"/>
            </a:xfrm>
            <a:custGeom>
              <a:avLst/>
              <a:gdLst>
                <a:gd name="T0" fmla="*/ 78 w 217"/>
                <a:gd name="T1" fmla="*/ 68 h 264"/>
                <a:gd name="T2" fmla="*/ 71 w 217"/>
                <a:gd name="T3" fmla="*/ 55 h 264"/>
                <a:gd name="T4" fmla="*/ 47 w 217"/>
                <a:gd name="T5" fmla="*/ 18 h 264"/>
                <a:gd name="T6" fmla="*/ 86 w 217"/>
                <a:gd name="T7" fmla="*/ 27 h 264"/>
                <a:gd name="T8" fmla="*/ 104 w 217"/>
                <a:gd name="T9" fmla="*/ 0 h 264"/>
                <a:gd name="T10" fmla="*/ 123 w 217"/>
                <a:gd name="T11" fmla="*/ 27 h 264"/>
                <a:gd name="T12" fmla="*/ 162 w 217"/>
                <a:gd name="T13" fmla="*/ 18 h 264"/>
                <a:gd name="T14" fmla="*/ 138 w 217"/>
                <a:gd name="T15" fmla="*/ 55 h 264"/>
                <a:gd name="T16" fmla="*/ 131 w 217"/>
                <a:gd name="T17" fmla="*/ 68 h 264"/>
                <a:gd name="T18" fmla="*/ 213 w 217"/>
                <a:gd name="T19" fmla="*/ 168 h 264"/>
                <a:gd name="T20" fmla="*/ 209 w 217"/>
                <a:gd name="T21" fmla="*/ 231 h 264"/>
                <a:gd name="T22" fmla="*/ 180 w 217"/>
                <a:gd name="T23" fmla="*/ 258 h 264"/>
                <a:gd name="T24" fmla="*/ 162 w 217"/>
                <a:gd name="T25" fmla="*/ 259 h 264"/>
                <a:gd name="T26" fmla="*/ 97 w 217"/>
                <a:gd name="T27" fmla="*/ 264 h 264"/>
                <a:gd name="T28" fmla="*/ 47 w 217"/>
                <a:gd name="T29" fmla="*/ 260 h 264"/>
                <a:gd name="T30" fmla="*/ 41 w 217"/>
                <a:gd name="T31" fmla="*/ 258 h 264"/>
                <a:gd name="T32" fmla="*/ 12 w 217"/>
                <a:gd name="T33" fmla="*/ 233 h 264"/>
                <a:gd name="T34" fmla="*/ 0 w 217"/>
                <a:gd name="T35" fmla="*/ 176 h 264"/>
                <a:gd name="T36" fmla="*/ 78 w 217"/>
                <a:gd name="T37" fmla="*/ 6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7" h="264">
                  <a:moveTo>
                    <a:pt x="78" y="68"/>
                  </a:moveTo>
                  <a:cubicBezTo>
                    <a:pt x="76" y="66"/>
                    <a:pt x="73" y="57"/>
                    <a:pt x="71" y="55"/>
                  </a:cubicBezTo>
                  <a:cubicBezTo>
                    <a:pt x="58" y="41"/>
                    <a:pt x="46" y="26"/>
                    <a:pt x="47" y="18"/>
                  </a:cubicBezTo>
                  <a:cubicBezTo>
                    <a:pt x="48" y="1"/>
                    <a:pt x="86" y="27"/>
                    <a:pt x="86" y="27"/>
                  </a:cubicBezTo>
                  <a:cubicBezTo>
                    <a:pt x="86" y="27"/>
                    <a:pt x="84" y="0"/>
                    <a:pt x="104" y="0"/>
                  </a:cubicBezTo>
                  <a:cubicBezTo>
                    <a:pt x="125" y="0"/>
                    <a:pt x="123" y="27"/>
                    <a:pt x="123" y="27"/>
                  </a:cubicBezTo>
                  <a:cubicBezTo>
                    <a:pt x="123" y="27"/>
                    <a:pt x="161" y="1"/>
                    <a:pt x="162" y="18"/>
                  </a:cubicBezTo>
                  <a:cubicBezTo>
                    <a:pt x="163" y="26"/>
                    <a:pt x="151" y="41"/>
                    <a:pt x="138" y="55"/>
                  </a:cubicBezTo>
                  <a:cubicBezTo>
                    <a:pt x="136" y="57"/>
                    <a:pt x="133" y="66"/>
                    <a:pt x="131" y="68"/>
                  </a:cubicBezTo>
                  <a:cubicBezTo>
                    <a:pt x="176" y="81"/>
                    <a:pt x="206" y="111"/>
                    <a:pt x="213" y="168"/>
                  </a:cubicBezTo>
                  <a:cubicBezTo>
                    <a:pt x="216" y="188"/>
                    <a:pt x="217" y="215"/>
                    <a:pt x="209" y="231"/>
                  </a:cubicBezTo>
                  <a:cubicBezTo>
                    <a:pt x="203" y="244"/>
                    <a:pt x="195" y="254"/>
                    <a:pt x="180" y="258"/>
                  </a:cubicBezTo>
                  <a:cubicBezTo>
                    <a:pt x="178" y="259"/>
                    <a:pt x="164" y="259"/>
                    <a:pt x="162" y="259"/>
                  </a:cubicBezTo>
                  <a:cubicBezTo>
                    <a:pt x="153" y="261"/>
                    <a:pt x="127" y="264"/>
                    <a:pt x="97" y="264"/>
                  </a:cubicBezTo>
                  <a:cubicBezTo>
                    <a:pt x="71" y="264"/>
                    <a:pt x="54" y="261"/>
                    <a:pt x="47" y="260"/>
                  </a:cubicBezTo>
                  <a:cubicBezTo>
                    <a:pt x="45" y="259"/>
                    <a:pt x="43" y="259"/>
                    <a:pt x="41" y="258"/>
                  </a:cubicBezTo>
                  <a:cubicBezTo>
                    <a:pt x="25" y="253"/>
                    <a:pt x="18" y="246"/>
                    <a:pt x="12" y="233"/>
                  </a:cubicBezTo>
                  <a:cubicBezTo>
                    <a:pt x="4" y="216"/>
                    <a:pt x="0" y="197"/>
                    <a:pt x="0" y="176"/>
                  </a:cubicBezTo>
                  <a:cubicBezTo>
                    <a:pt x="0" y="121"/>
                    <a:pt x="33" y="81"/>
                    <a:pt x="78" y="68"/>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2" name="Oval 288">
              <a:extLst>
                <a:ext uri="{FF2B5EF4-FFF2-40B4-BE49-F238E27FC236}">
                  <a16:creationId xmlns:a16="http://schemas.microsoft.com/office/drawing/2014/main" id="{C02F91C7-BAD6-48AE-A6F9-50EE85087C55}"/>
                </a:ext>
              </a:extLst>
            </p:cNvPr>
            <p:cNvSpPr>
              <a:spLocks noChangeArrowheads="1"/>
            </p:cNvSpPr>
            <p:nvPr/>
          </p:nvSpPr>
          <p:spPr bwMode="auto">
            <a:xfrm>
              <a:off x="3407346" y="10518405"/>
              <a:ext cx="704932" cy="696993"/>
            </a:xfrm>
            <a:prstGeom prst="ellipse">
              <a:avLst/>
            </a:prstGeom>
            <a:solidFill>
              <a:srgbClr val="474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3" name="Freeform 289">
              <a:extLst>
                <a:ext uri="{FF2B5EF4-FFF2-40B4-BE49-F238E27FC236}">
                  <a16:creationId xmlns:a16="http://schemas.microsoft.com/office/drawing/2014/main" id="{7AD1EDF4-DF6A-4067-B4CA-D906D40C4CA2}"/>
                </a:ext>
              </a:extLst>
            </p:cNvPr>
            <p:cNvSpPr>
              <a:spLocks noEditPoints="1"/>
            </p:cNvSpPr>
            <p:nvPr/>
          </p:nvSpPr>
          <p:spPr bwMode="auto">
            <a:xfrm>
              <a:off x="3581991" y="10572386"/>
              <a:ext cx="363580" cy="590618"/>
            </a:xfrm>
            <a:custGeom>
              <a:avLst/>
              <a:gdLst>
                <a:gd name="T0" fmla="*/ 46 w 48"/>
                <a:gd name="T1" fmla="*/ 50 h 78"/>
                <a:gd name="T2" fmla="*/ 32 w 48"/>
                <a:gd name="T3" fmla="*/ 36 h 78"/>
                <a:gd name="T4" fmla="*/ 27 w 48"/>
                <a:gd name="T5" fmla="*/ 36 h 78"/>
                <a:gd name="T6" fmla="*/ 27 w 48"/>
                <a:gd name="T7" fmla="*/ 17 h 78"/>
                <a:gd name="T8" fmla="*/ 32 w 48"/>
                <a:gd name="T9" fmla="*/ 26 h 78"/>
                <a:gd name="T10" fmla="*/ 43 w 48"/>
                <a:gd name="T11" fmla="*/ 26 h 78"/>
                <a:gd name="T12" fmla="*/ 27 w 48"/>
                <a:gd name="T13" fmla="*/ 5 h 78"/>
                <a:gd name="T14" fmla="*/ 27 w 48"/>
                <a:gd name="T15" fmla="*/ 4 h 78"/>
                <a:gd name="T16" fmla="*/ 23 w 48"/>
                <a:gd name="T17" fmla="*/ 0 h 78"/>
                <a:gd name="T18" fmla="*/ 19 w 48"/>
                <a:gd name="T19" fmla="*/ 4 h 78"/>
                <a:gd name="T20" fmla="*/ 19 w 48"/>
                <a:gd name="T21" fmla="*/ 5 h 78"/>
                <a:gd name="T22" fmla="*/ 1 w 48"/>
                <a:gd name="T23" fmla="*/ 25 h 78"/>
                <a:gd name="T24" fmla="*/ 19 w 48"/>
                <a:gd name="T25" fmla="*/ 44 h 78"/>
                <a:gd name="T26" fmla="*/ 19 w 48"/>
                <a:gd name="T27" fmla="*/ 63 h 78"/>
                <a:gd name="T28" fmla="*/ 14 w 48"/>
                <a:gd name="T29" fmla="*/ 51 h 78"/>
                <a:gd name="T30" fmla="*/ 1 w 48"/>
                <a:gd name="T31" fmla="*/ 51 h 78"/>
                <a:gd name="T32" fmla="*/ 19 w 48"/>
                <a:gd name="T33" fmla="*/ 70 h 78"/>
                <a:gd name="T34" fmla="*/ 19 w 48"/>
                <a:gd name="T35" fmla="*/ 74 h 78"/>
                <a:gd name="T36" fmla="*/ 23 w 48"/>
                <a:gd name="T37" fmla="*/ 78 h 78"/>
                <a:gd name="T38" fmla="*/ 27 w 48"/>
                <a:gd name="T39" fmla="*/ 74 h 78"/>
                <a:gd name="T40" fmla="*/ 27 w 48"/>
                <a:gd name="T41" fmla="*/ 71 h 78"/>
                <a:gd name="T42" fmla="*/ 46 w 48"/>
                <a:gd name="T43" fmla="*/ 50 h 78"/>
                <a:gd name="T44" fmla="*/ 12 w 48"/>
                <a:gd name="T45" fmla="*/ 26 h 78"/>
                <a:gd name="T46" fmla="*/ 19 w 48"/>
                <a:gd name="T47" fmla="*/ 17 h 78"/>
                <a:gd name="T48" fmla="*/ 19 w 48"/>
                <a:gd name="T49" fmla="*/ 34 h 78"/>
                <a:gd name="T50" fmla="*/ 12 w 48"/>
                <a:gd name="T51" fmla="*/ 26 h 78"/>
                <a:gd name="T52" fmla="*/ 27 w 48"/>
                <a:gd name="T53" fmla="*/ 63 h 78"/>
                <a:gd name="T54" fmla="*/ 27 w 48"/>
                <a:gd name="T55" fmla="*/ 45 h 78"/>
                <a:gd name="T56" fmla="*/ 27 w 48"/>
                <a:gd name="T57"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78">
                  <a:moveTo>
                    <a:pt x="46" y="50"/>
                  </a:moveTo>
                  <a:cubicBezTo>
                    <a:pt x="46" y="38"/>
                    <a:pt x="32" y="36"/>
                    <a:pt x="32" y="36"/>
                  </a:cubicBezTo>
                  <a:cubicBezTo>
                    <a:pt x="30" y="36"/>
                    <a:pt x="29" y="36"/>
                    <a:pt x="27" y="36"/>
                  </a:cubicBezTo>
                  <a:cubicBezTo>
                    <a:pt x="27" y="17"/>
                    <a:pt x="27" y="17"/>
                    <a:pt x="27" y="17"/>
                  </a:cubicBezTo>
                  <a:cubicBezTo>
                    <a:pt x="34" y="19"/>
                    <a:pt x="32" y="26"/>
                    <a:pt x="32" y="26"/>
                  </a:cubicBezTo>
                  <a:cubicBezTo>
                    <a:pt x="43" y="26"/>
                    <a:pt x="43" y="26"/>
                    <a:pt x="43" y="26"/>
                  </a:cubicBezTo>
                  <a:cubicBezTo>
                    <a:pt x="43" y="26"/>
                    <a:pt x="48" y="8"/>
                    <a:pt x="27" y="5"/>
                  </a:cubicBezTo>
                  <a:cubicBezTo>
                    <a:pt x="27" y="4"/>
                    <a:pt x="27" y="4"/>
                    <a:pt x="27" y="4"/>
                  </a:cubicBezTo>
                  <a:cubicBezTo>
                    <a:pt x="27" y="2"/>
                    <a:pt x="25" y="0"/>
                    <a:pt x="23" y="0"/>
                  </a:cubicBezTo>
                  <a:cubicBezTo>
                    <a:pt x="21" y="0"/>
                    <a:pt x="19" y="2"/>
                    <a:pt x="19" y="4"/>
                  </a:cubicBezTo>
                  <a:cubicBezTo>
                    <a:pt x="19" y="5"/>
                    <a:pt x="19" y="5"/>
                    <a:pt x="19" y="5"/>
                  </a:cubicBezTo>
                  <a:cubicBezTo>
                    <a:pt x="1" y="6"/>
                    <a:pt x="0" y="18"/>
                    <a:pt x="1" y="25"/>
                  </a:cubicBezTo>
                  <a:cubicBezTo>
                    <a:pt x="1" y="32"/>
                    <a:pt x="2" y="40"/>
                    <a:pt x="19" y="44"/>
                  </a:cubicBezTo>
                  <a:cubicBezTo>
                    <a:pt x="19" y="63"/>
                    <a:pt x="19" y="63"/>
                    <a:pt x="19" y="63"/>
                  </a:cubicBezTo>
                  <a:cubicBezTo>
                    <a:pt x="12" y="60"/>
                    <a:pt x="14" y="51"/>
                    <a:pt x="14" y="51"/>
                  </a:cubicBezTo>
                  <a:cubicBezTo>
                    <a:pt x="1" y="51"/>
                    <a:pt x="1" y="51"/>
                    <a:pt x="1" y="51"/>
                  </a:cubicBezTo>
                  <a:cubicBezTo>
                    <a:pt x="0" y="57"/>
                    <a:pt x="1" y="69"/>
                    <a:pt x="19" y="70"/>
                  </a:cubicBezTo>
                  <a:cubicBezTo>
                    <a:pt x="19" y="74"/>
                    <a:pt x="19" y="74"/>
                    <a:pt x="19" y="74"/>
                  </a:cubicBezTo>
                  <a:cubicBezTo>
                    <a:pt x="19" y="76"/>
                    <a:pt x="21" y="78"/>
                    <a:pt x="23" y="78"/>
                  </a:cubicBezTo>
                  <a:cubicBezTo>
                    <a:pt x="25" y="78"/>
                    <a:pt x="27" y="76"/>
                    <a:pt x="27" y="74"/>
                  </a:cubicBezTo>
                  <a:cubicBezTo>
                    <a:pt x="27" y="71"/>
                    <a:pt x="27" y="71"/>
                    <a:pt x="27" y="71"/>
                  </a:cubicBezTo>
                  <a:cubicBezTo>
                    <a:pt x="40" y="70"/>
                    <a:pt x="46" y="64"/>
                    <a:pt x="46" y="50"/>
                  </a:cubicBezTo>
                  <a:moveTo>
                    <a:pt x="12" y="26"/>
                  </a:moveTo>
                  <a:cubicBezTo>
                    <a:pt x="12" y="26"/>
                    <a:pt x="12" y="19"/>
                    <a:pt x="19" y="17"/>
                  </a:cubicBezTo>
                  <a:cubicBezTo>
                    <a:pt x="19" y="34"/>
                    <a:pt x="19" y="34"/>
                    <a:pt x="19" y="34"/>
                  </a:cubicBezTo>
                  <a:cubicBezTo>
                    <a:pt x="12" y="31"/>
                    <a:pt x="12" y="26"/>
                    <a:pt x="12" y="26"/>
                  </a:cubicBezTo>
                  <a:moveTo>
                    <a:pt x="27" y="63"/>
                  </a:moveTo>
                  <a:cubicBezTo>
                    <a:pt x="27" y="45"/>
                    <a:pt x="27" y="45"/>
                    <a:pt x="27" y="45"/>
                  </a:cubicBezTo>
                  <a:cubicBezTo>
                    <a:pt x="38" y="49"/>
                    <a:pt x="36" y="60"/>
                    <a:pt x="27" y="63"/>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4" name="Freeform 290">
              <a:extLst>
                <a:ext uri="{FF2B5EF4-FFF2-40B4-BE49-F238E27FC236}">
                  <a16:creationId xmlns:a16="http://schemas.microsoft.com/office/drawing/2014/main" id="{B755F02B-97E8-4C92-ABA4-EA7FA51F3E3C}"/>
                </a:ext>
              </a:extLst>
            </p:cNvPr>
            <p:cNvSpPr>
              <a:spLocks noEditPoints="1"/>
            </p:cNvSpPr>
            <p:nvPr/>
          </p:nvSpPr>
          <p:spPr bwMode="auto">
            <a:xfrm>
              <a:off x="4180548" y="10875634"/>
              <a:ext cx="493770" cy="711282"/>
            </a:xfrm>
            <a:custGeom>
              <a:avLst/>
              <a:gdLst>
                <a:gd name="T0" fmla="*/ 13 w 65"/>
                <a:gd name="T1" fmla="*/ 92 h 94"/>
                <a:gd name="T2" fmla="*/ 0 w 65"/>
                <a:gd name="T3" fmla="*/ 94 h 94"/>
                <a:gd name="T4" fmla="*/ 0 w 65"/>
                <a:gd name="T5" fmla="*/ 94 h 94"/>
                <a:gd name="T6" fmla="*/ 13 w 65"/>
                <a:gd name="T7" fmla="*/ 92 h 94"/>
                <a:gd name="T8" fmla="*/ 64 w 65"/>
                <a:gd name="T9" fmla="*/ 1 h 94"/>
                <a:gd name="T10" fmla="*/ 64 w 65"/>
                <a:gd name="T11" fmla="*/ 1 h 94"/>
                <a:gd name="T12" fmla="*/ 65 w 65"/>
                <a:gd name="T13" fmla="*/ 5 h 94"/>
                <a:gd name="T14" fmla="*/ 64 w 65"/>
                <a:gd name="T15" fmla="*/ 1 h 94"/>
                <a:gd name="T16" fmla="*/ 64 w 65"/>
                <a:gd name="T17" fmla="*/ 1 h 94"/>
                <a:gd name="T18" fmla="*/ 64 w 65"/>
                <a:gd name="T19" fmla="*/ 1 h 94"/>
                <a:gd name="T20" fmla="*/ 64 w 65"/>
                <a:gd name="T21" fmla="*/ 1 h 94"/>
                <a:gd name="T22" fmla="*/ 64 w 65"/>
                <a:gd name="T23" fmla="*/ 1 h 94"/>
                <a:gd name="T24" fmla="*/ 64 w 65"/>
                <a:gd name="T25" fmla="*/ 1 h 94"/>
                <a:gd name="T26" fmla="*/ 64 w 65"/>
                <a:gd name="T27" fmla="*/ 1 h 94"/>
                <a:gd name="T28" fmla="*/ 64 w 65"/>
                <a:gd name="T29" fmla="*/ 1 h 94"/>
                <a:gd name="T30" fmla="*/ 64 w 65"/>
                <a:gd name="T31" fmla="*/ 1 h 94"/>
                <a:gd name="T32" fmla="*/ 64 w 65"/>
                <a:gd name="T33" fmla="*/ 1 h 94"/>
                <a:gd name="T34" fmla="*/ 64 w 65"/>
                <a:gd name="T35" fmla="*/ 1 h 94"/>
                <a:gd name="T36" fmla="*/ 64 w 65"/>
                <a:gd name="T37" fmla="*/ 1 h 94"/>
                <a:gd name="T38" fmla="*/ 64 w 65"/>
                <a:gd name="T39" fmla="*/ 1 h 94"/>
                <a:gd name="T40" fmla="*/ 64 w 65"/>
                <a:gd name="T41" fmla="*/ 1 h 94"/>
                <a:gd name="T42" fmla="*/ 64 w 65"/>
                <a:gd name="T43" fmla="*/ 0 h 94"/>
                <a:gd name="T44" fmla="*/ 64 w 65"/>
                <a:gd name="T45" fmla="*/ 0 h 94"/>
                <a:gd name="T46" fmla="*/ 64 w 65"/>
                <a:gd name="T4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94">
                  <a:moveTo>
                    <a:pt x="13" y="92"/>
                  </a:moveTo>
                  <a:cubicBezTo>
                    <a:pt x="10" y="93"/>
                    <a:pt x="5" y="93"/>
                    <a:pt x="0" y="94"/>
                  </a:cubicBezTo>
                  <a:cubicBezTo>
                    <a:pt x="0" y="94"/>
                    <a:pt x="0" y="94"/>
                    <a:pt x="0" y="94"/>
                  </a:cubicBezTo>
                  <a:cubicBezTo>
                    <a:pt x="5" y="93"/>
                    <a:pt x="10" y="93"/>
                    <a:pt x="13" y="92"/>
                  </a:cubicBezTo>
                  <a:moveTo>
                    <a:pt x="64" y="1"/>
                  </a:moveTo>
                  <a:cubicBezTo>
                    <a:pt x="64" y="1"/>
                    <a:pt x="64" y="1"/>
                    <a:pt x="64" y="1"/>
                  </a:cubicBezTo>
                  <a:cubicBezTo>
                    <a:pt x="64" y="3"/>
                    <a:pt x="64" y="4"/>
                    <a:pt x="65" y="5"/>
                  </a:cubicBezTo>
                  <a:cubicBezTo>
                    <a:pt x="64" y="4"/>
                    <a:pt x="64" y="3"/>
                    <a:pt x="64" y="1"/>
                  </a:cubicBezTo>
                  <a:cubicBezTo>
                    <a:pt x="64" y="1"/>
                    <a:pt x="64" y="1"/>
                    <a:pt x="64" y="1"/>
                  </a:cubicBezTo>
                  <a:moveTo>
                    <a:pt x="64" y="1"/>
                  </a:moveTo>
                  <a:cubicBezTo>
                    <a:pt x="64" y="1"/>
                    <a:pt x="64" y="1"/>
                    <a:pt x="64" y="1"/>
                  </a:cubicBezTo>
                  <a:cubicBezTo>
                    <a:pt x="64" y="1"/>
                    <a:pt x="64" y="1"/>
                    <a:pt x="64" y="1"/>
                  </a:cubicBezTo>
                  <a:moveTo>
                    <a:pt x="64" y="1"/>
                  </a:moveTo>
                  <a:cubicBezTo>
                    <a:pt x="64" y="1"/>
                    <a:pt x="64" y="1"/>
                    <a:pt x="64" y="1"/>
                  </a:cubicBezTo>
                  <a:cubicBezTo>
                    <a:pt x="64" y="1"/>
                    <a:pt x="64" y="1"/>
                    <a:pt x="64" y="1"/>
                  </a:cubicBezTo>
                  <a:moveTo>
                    <a:pt x="64" y="1"/>
                  </a:moveTo>
                  <a:cubicBezTo>
                    <a:pt x="64" y="1"/>
                    <a:pt x="64" y="1"/>
                    <a:pt x="64" y="1"/>
                  </a:cubicBezTo>
                  <a:cubicBezTo>
                    <a:pt x="64" y="1"/>
                    <a:pt x="64" y="1"/>
                    <a:pt x="64" y="1"/>
                  </a:cubicBezTo>
                  <a:moveTo>
                    <a:pt x="64" y="1"/>
                  </a:moveTo>
                  <a:cubicBezTo>
                    <a:pt x="64" y="1"/>
                    <a:pt x="64" y="1"/>
                    <a:pt x="64" y="1"/>
                  </a:cubicBezTo>
                  <a:cubicBezTo>
                    <a:pt x="64" y="1"/>
                    <a:pt x="64" y="1"/>
                    <a:pt x="64" y="1"/>
                  </a:cubicBezTo>
                  <a:moveTo>
                    <a:pt x="64" y="0"/>
                  </a:moveTo>
                  <a:cubicBezTo>
                    <a:pt x="64" y="0"/>
                    <a:pt x="64" y="0"/>
                    <a:pt x="64" y="0"/>
                  </a:cubicBezTo>
                  <a:cubicBezTo>
                    <a:pt x="64" y="0"/>
                    <a:pt x="64" y="0"/>
                    <a:pt x="64" y="0"/>
                  </a:cubicBezTo>
                </a:path>
              </a:pathLst>
            </a:custGeom>
            <a:solidFill>
              <a:srgbClr val="3A89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5" name="Freeform 291">
              <a:extLst>
                <a:ext uri="{FF2B5EF4-FFF2-40B4-BE49-F238E27FC236}">
                  <a16:creationId xmlns:a16="http://schemas.microsoft.com/office/drawing/2014/main" id="{6757D62D-FFA0-4D8D-8C6E-4FF91892921A}"/>
                </a:ext>
              </a:extLst>
            </p:cNvPr>
            <p:cNvSpPr>
              <a:spLocks noEditPoints="1"/>
            </p:cNvSpPr>
            <p:nvPr/>
          </p:nvSpPr>
          <p:spPr bwMode="auto">
            <a:xfrm>
              <a:off x="4150382" y="9745203"/>
              <a:ext cx="128602" cy="220688"/>
            </a:xfrm>
            <a:custGeom>
              <a:avLst/>
              <a:gdLst>
                <a:gd name="T0" fmla="*/ 0 w 17"/>
                <a:gd name="T1" fmla="*/ 29 h 29"/>
                <a:gd name="T2" fmla="*/ 0 w 17"/>
                <a:gd name="T3" fmla="*/ 29 h 29"/>
                <a:gd name="T4" fmla="*/ 0 w 17"/>
                <a:gd name="T5" fmla="*/ 29 h 29"/>
                <a:gd name="T6" fmla="*/ 0 w 17"/>
                <a:gd name="T7" fmla="*/ 29 h 29"/>
                <a:gd name="T8" fmla="*/ 17 w 17"/>
                <a:gd name="T9" fmla="*/ 0 h 29"/>
                <a:gd name="T10" fmla="*/ 17 w 17"/>
                <a:gd name="T11" fmla="*/ 0 h 29"/>
                <a:gd name="T12" fmla="*/ 17 w 17"/>
                <a:gd name="T13" fmla="*/ 0 h 29"/>
                <a:gd name="T14" fmla="*/ 17 w 17"/>
                <a:gd name="T15" fmla="*/ 0 h 29"/>
                <a:gd name="T16" fmla="*/ 17 w 17"/>
                <a:gd name="T17" fmla="*/ 0 h 29"/>
                <a:gd name="T18" fmla="*/ 17 w 17"/>
                <a:gd name="T19" fmla="*/ 0 h 29"/>
                <a:gd name="T20" fmla="*/ 17 w 17"/>
                <a:gd name="T21" fmla="*/ 0 h 29"/>
                <a:gd name="T22" fmla="*/ 17 w 17"/>
                <a:gd name="T23" fmla="*/ 0 h 29"/>
                <a:gd name="T24" fmla="*/ 17 w 17"/>
                <a:gd name="T25" fmla="*/ 0 h 29"/>
                <a:gd name="T26" fmla="*/ 17 w 17"/>
                <a:gd name="T27" fmla="*/ 0 h 29"/>
                <a:gd name="T28" fmla="*/ 17 w 17"/>
                <a:gd name="T29" fmla="*/ 0 h 29"/>
                <a:gd name="T30" fmla="*/ 17 w 17"/>
                <a:gd name="T31" fmla="*/ 0 h 29"/>
                <a:gd name="T32" fmla="*/ 17 w 17"/>
                <a:gd name="T33" fmla="*/ 0 h 29"/>
                <a:gd name="T34" fmla="*/ 17 w 17"/>
                <a:gd name="T35" fmla="*/ 0 h 29"/>
                <a:gd name="T36" fmla="*/ 17 w 17"/>
                <a:gd name="T37" fmla="*/ 0 h 29"/>
                <a:gd name="T38" fmla="*/ 17 w 17"/>
                <a:gd name="T39" fmla="*/ 0 h 29"/>
                <a:gd name="T40" fmla="*/ 17 w 17"/>
                <a:gd name="T41" fmla="*/ 0 h 29"/>
                <a:gd name="T42" fmla="*/ 17 w 17"/>
                <a:gd name="T43" fmla="*/ 0 h 29"/>
                <a:gd name="T44" fmla="*/ 17 w 17"/>
                <a:gd name="T45" fmla="*/ 0 h 29"/>
                <a:gd name="T46" fmla="*/ 17 w 17"/>
                <a:gd name="T47" fmla="*/ 0 h 29"/>
                <a:gd name="T48" fmla="*/ 17 w 17"/>
                <a:gd name="T49" fmla="*/ 0 h 29"/>
                <a:gd name="T50" fmla="*/ 17 w 17"/>
                <a:gd name="T51" fmla="*/ 0 h 29"/>
                <a:gd name="T52" fmla="*/ 17 w 17"/>
                <a:gd name="T53" fmla="*/ 0 h 29"/>
                <a:gd name="T54" fmla="*/ 17 w 17"/>
                <a:gd name="T55" fmla="*/ 0 h 29"/>
                <a:gd name="T56" fmla="*/ 17 w 17"/>
                <a:gd name="T57" fmla="*/ 0 h 29"/>
                <a:gd name="T58" fmla="*/ 17 w 17"/>
                <a:gd name="T59" fmla="*/ 0 h 29"/>
                <a:gd name="T60" fmla="*/ 17 w 17"/>
                <a:gd name="T61" fmla="*/ 0 h 29"/>
                <a:gd name="T62" fmla="*/ 17 w 17"/>
                <a:gd name="T63" fmla="*/ 0 h 29"/>
                <a:gd name="T64" fmla="*/ 17 w 17"/>
                <a:gd name="T65" fmla="*/ 0 h 29"/>
                <a:gd name="T66" fmla="*/ 17 w 17"/>
                <a:gd name="T67" fmla="*/ 0 h 29"/>
                <a:gd name="T68" fmla="*/ 17 w 17"/>
                <a:gd name="T69" fmla="*/ 0 h 29"/>
                <a:gd name="T70" fmla="*/ 17 w 17"/>
                <a:gd name="T7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 h="29">
                  <a:moveTo>
                    <a:pt x="0" y="29"/>
                  </a:moveTo>
                  <a:cubicBezTo>
                    <a:pt x="0" y="29"/>
                    <a:pt x="0" y="29"/>
                    <a:pt x="0" y="29"/>
                  </a:cubicBezTo>
                  <a:cubicBezTo>
                    <a:pt x="0" y="29"/>
                    <a:pt x="0" y="29"/>
                    <a:pt x="0" y="29"/>
                  </a:cubicBezTo>
                  <a:cubicBezTo>
                    <a:pt x="0" y="29"/>
                    <a:pt x="0" y="29"/>
                    <a:pt x="0" y="29"/>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cubicBezTo>
                    <a:pt x="17" y="0"/>
                    <a:pt x="17" y="0"/>
                    <a:pt x="17" y="0"/>
                  </a:cubicBezTo>
                  <a:cubicBezTo>
                    <a:pt x="17" y="0"/>
                    <a:pt x="17" y="0"/>
                    <a:pt x="17" y="0"/>
                  </a:cubicBezTo>
                  <a:moveTo>
                    <a:pt x="17" y="0"/>
                  </a:moveTo>
                  <a:cubicBezTo>
                    <a:pt x="17" y="0"/>
                    <a:pt x="17" y="0"/>
                    <a:pt x="17" y="0"/>
                  </a:cubicBezTo>
                  <a:cubicBezTo>
                    <a:pt x="17" y="0"/>
                    <a:pt x="17" y="0"/>
                    <a:pt x="17" y="0"/>
                  </a:cubicBezTo>
                </a:path>
              </a:pathLst>
            </a:custGeom>
            <a:solidFill>
              <a:srgbClr val="6692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6" name="Freeform 292">
              <a:extLst>
                <a:ext uri="{FF2B5EF4-FFF2-40B4-BE49-F238E27FC236}">
                  <a16:creationId xmlns:a16="http://schemas.microsoft.com/office/drawing/2014/main" id="{DF0FE0BE-CBC8-4A06-BC2C-D3E70EAEF138}"/>
                </a:ext>
              </a:extLst>
            </p:cNvPr>
            <p:cNvSpPr>
              <a:spLocks/>
            </p:cNvSpPr>
            <p:nvPr/>
          </p:nvSpPr>
          <p:spPr bwMode="auto">
            <a:xfrm>
              <a:off x="4044007" y="10056389"/>
              <a:ext cx="30166" cy="68270"/>
            </a:xfrm>
            <a:custGeom>
              <a:avLst/>
              <a:gdLst>
                <a:gd name="T0" fmla="*/ 4 w 4"/>
                <a:gd name="T1" fmla="*/ 0 h 9"/>
                <a:gd name="T2" fmla="*/ 0 w 4"/>
                <a:gd name="T3" fmla="*/ 9 h 9"/>
                <a:gd name="T4" fmla="*/ 4 w 4"/>
                <a:gd name="T5" fmla="*/ 1 h 9"/>
                <a:gd name="T6" fmla="*/ 4 w 4"/>
                <a:gd name="T7" fmla="*/ 1 h 9"/>
                <a:gd name="T8" fmla="*/ 4 w 4"/>
                <a:gd name="T9" fmla="*/ 1 h 9"/>
                <a:gd name="T10" fmla="*/ 4 w 4"/>
                <a:gd name="T11" fmla="*/ 0 h 9"/>
                <a:gd name="T12" fmla="*/ 4 w 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4" y="0"/>
                  </a:moveTo>
                  <a:cubicBezTo>
                    <a:pt x="3" y="3"/>
                    <a:pt x="2" y="7"/>
                    <a:pt x="0" y="9"/>
                  </a:cubicBezTo>
                  <a:cubicBezTo>
                    <a:pt x="1" y="8"/>
                    <a:pt x="3" y="4"/>
                    <a:pt x="4" y="1"/>
                  </a:cubicBezTo>
                  <a:cubicBezTo>
                    <a:pt x="4" y="1"/>
                    <a:pt x="4" y="1"/>
                    <a:pt x="4" y="1"/>
                  </a:cubicBezTo>
                  <a:cubicBezTo>
                    <a:pt x="4" y="1"/>
                    <a:pt x="4" y="1"/>
                    <a:pt x="4" y="1"/>
                  </a:cubicBezTo>
                  <a:cubicBezTo>
                    <a:pt x="4" y="1"/>
                    <a:pt x="4" y="0"/>
                    <a:pt x="4" y="0"/>
                  </a:cubicBezTo>
                  <a:cubicBezTo>
                    <a:pt x="4" y="0"/>
                    <a:pt x="4" y="0"/>
                    <a:pt x="4" y="0"/>
                  </a:cubicBezTo>
                </a:path>
              </a:pathLst>
            </a:custGeom>
            <a:solidFill>
              <a:srgbClr val="829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7" name="Freeform 293">
              <a:extLst>
                <a:ext uri="{FF2B5EF4-FFF2-40B4-BE49-F238E27FC236}">
                  <a16:creationId xmlns:a16="http://schemas.microsoft.com/office/drawing/2014/main" id="{ACC73B2A-CEE9-4734-81F6-620D3103FD5A}"/>
                </a:ext>
              </a:extLst>
            </p:cNvPr>
            <p:cNvSpPr>
              <a:spLocks/>
            </p:cNvSpPr>
            <p:nvPr/>
          </p:nvSpPr>
          <p:spPr bwMode="auto">
            <a:xfrm>
              <a:off x="4074173" y="10026223"/>
              <a:ext cx="23815" cy="30166"/>
            </a:xfrm>
            <a:custGeom>
              <a:avLst/>
              <a:gdLst>
                <a:gd name="T0" fmla="*/ 3 w 3"/>
                <a:gd name="T1" fmla="*/ 0 h 4"/>
                <a:gd name="T2" fmla="*/ 0 w 3"/>
                <a:gd name="T3" fmla="*/ 4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1"/>
                    <a:pt x="1" y="2"/>
                    <a:pt x="0" y="4"/>
                  </a:cubicBezTo>
                  <a:cubicBezTo>
                    <a:pt x="0" y="4"/>
                    <a:pt x="0" y="4"/>
                    <a:pt x="0" y="4"/>
                  </a:cubicBezTo>
                  <a:cubicBezTo>
                    <a:pt x="1" y="2"/>
                    <a:pt x="2" y="1"/>
                    <a:pt x="3" y="0"/>
                  </a:cubicBezTo>
                </a:path>
              </a:pathLst>
            </a:custGeom>
            <a:solidFill>
              <a:srgbClr val="6692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8" name="Freeform 294">
              <a:extLst>
                <a:ext uri="{FF2B5EF4-FFF2-40B4-BE49-F238E27FC236}">
                  <a16:creationId xmlns:a16="http://schemas.microsoft.com/office/drawing/2014/main" id="{A97EC71C-6C6C-43C8-AFB3-8B413FB4F5FA}"/>
                </a:ext>
              </a:extLst>
            </p:cNvPr>
            <p:cNvSpPr>
              <a:spLocks/>
            </p:cNvSpPr>
            <p:nvPr/>
          </p:nvSpPr>
          <p:spPr bwMode="auto">
            <a:xfrm>
              <a:off x="3915405" y="9700748"/>
              <a:ext cx="773202" cy="1886168"/>
            </a:xfrm>
            <a:custGeom>
              <a:avLst/>
              <a:gdLst>
                <a:gd name="T0" fmla="*/ 26 w 102"/>
                <a:gd name="T1" fmla="*/ 5 h 249"/>
                <a:gd name="T2" fmla="*/ 20 w 102"/>
                <a:gd name="T3" fmla="*/ 21 h 249"/>
                <a:gd name="T4" fmla="*/ 3 w 102"/>
                <a:gd name="T5" fmla="*/ 41 h 249"/>
                <a:gd name="T6" fmla="*/ 8 w 102"/>
                <a:gd name="T7" fmla="*/ 61 h 249"/>
                <a:gd name="T8" fmla="*/ 73 w 102"/>
                <a:gd name="T9" fmla="*/ 175 h 249"/>
                <a:gd name="T10" fmla="*/ 35 w 102"/>
                <a:gd name="T11" fmla="*/ 249 h 249"/>
                <a:gd name="T12" fmla="*/ 48 w 102"/>
                <a:gd name="T13" fmla="*/ 247 h 249"/>
                <a:gd name="T14" fmla="*/ 95 w 102"/>
                <a:gd name="T15" fmla="*/ 219 h 249"/>
                <a:gd name="T16" fmla="*/ 99 w 102"/>
                <a:gd name="T17" fmla="*/ 156 h 249"/>
                <a:gd name="T18" fmla="*/ 99 w 102"/>
                <a:gd name="T19" fmla="*/ 156 h 249"/>
                <a:gd name="T20" fmla="*/ 99 w 102"/>
                <a:gd name="T21" fmla="*/ 156 h 249"/>
                <a:gd name="T22" fmla="*/ 99 w 102"/>
                <a:gd name="T23" fmla="*/ 156 h 249"/>
                <a:gd name="T24" fmla="*/ 99 w 102"/>
                <a:gd name="T25" fmla="*/ 156 h 249"/>
                <a:gd name="T26" fmla="*/ 99 w 102"/>
                <a:gd name="T27" fmla="*/ 155 h 249"/>
                <a:gd name="T28" fmla="*/ 32 w 102"/>
                <a:gd name="T29" fmla="*/ 61 h 249"/>
                <a:gd name="T30" fmla="*/ 31 w 102"/>
                <a:gd name="T31" fmla="*/ 61 h 249"/>
                <a:gd name="T32" fmla="*/ 17 w 102"/>
                <a:gd name="T33" fmla="*/ 56 h 249"/>
                <a:gd name="T34" fmla="*/ 17 w 102"/>
                <a:gd name="T35" fmla="*/ 56 h 249"/>
                <a:gd name="T36" fmla="*/ 21 w 102"/>
                <a:gd name="T37" fmla="*/ 47 h 249"/>
                <a:gd name="T38" fmla="*/ 24 w 102"/>
                <a:gd name="T39" fmla="*/ 43 h 249"/>
                <a:gd name="T40" fmla="*/ 27 w 102"/>
                <a:gd name="T41" fmla="*/ 39 h 249"/>
                <a:gd name="T42" fmla="*/ 31 w 102"/>
                <a:gd name="T43" fmla="*/ 35 h 249"/>
                <a:gd name="T44" fmla="*/ 34 w 102"/>
                <a:gd name="T45" fmla="*/ 31 h 249"/>
                <a:gd name="T46" fmla="*/ 39 w 102"/>
                <a:gd name="T47" fmla="*/ 25 h 249"/>
                <a:gd name="T48" fmla="*/ 43 w 102"/>
                <a:gd name="T49" fmla="*/ 20 h 249"/>
                <a:gd name="T50" fmla="*/ 48 w 102"/>
                <a:gd name="T51" fmla="*/ 6 h 249"/>
                <a:gd name="T52" fmla="*/ 48 w 102"/>
                <a:gd name="T53" fmla="*/ 6 h 249"/>
                <a:gd name="T54" fmla="*/ 48 w 102"/>
                <a:gd name="T55" fmla="*/ 6 h 249"/>
                <a:gd name="T56" fmla="*/ 48 w 102"/>
                <a:gd name="T57" fmla="*/ 6 h 249"/>
                <a:gd name="T58" fmla="*/ 48 w 102"/>
                <a:gd name="T59" fmla="*/ 6 h 249"/>
                <a:gd name="T60" fmla="*/ 48 w 102"/>
                <a:gd name="T61" fmla="*/ 6 h 249"/>
                <a:gd name="T62" fmla="*/ 48 w 102"/>
                <a:gd name="T63" fmla="*/ 6 h 249"/>
                <a:gd name="T64" fmla="*/ 48 w 102"/>
                <a:gd name="T65" fmla="*/ 6 h 249"/>
                <a:gd name="T66" fmla="*/ 48 w 102"/>
                <a:gd name="T67" fmla="*/ 6 h 249"/>
                <a:gd name="T68" fmla="*/ 48 w 102"/>
                <a:gd name="T69" fmla="*/ 6 h 249"/>
                <a:gd name="T70" fmla="*/ 48 w 102"/>
                <a:gd name="T71" fmla="*/ 6 h 249"/>
                <a:gd name="T72" fmla="*/ 46 w 102"/>
                <a:gd name="T73" fmla="*/ 1 h 249"/>
                <a:gd name="T74" fmla="*/ 42 w 102"/>
                <a:gd name="T7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249">
                  <a:moveTo>
                    <a:pt x="42" y="0"/>
                  </a:moveTo>
                  <a:cubicBezTo>
                    <a:pt x="37" y="0"/>
                    <a:pt x="32" y="2"/>
                    <a:pt x="26" y="5"/>
                  </a:cubicBezTo>
                  <a:cubicBezTo>
                    <a:pt x="26" y="5"/>
                    <a:pt x="26" y="5"/>
                    <a:pt x="26" y="5"/>
                  </a:cubicBezTo>
                  <a:cubicBezTo>
                    <a:pt x="27" y="11"/>
                    <a:pt x="23" y="17"/>
                    <a:pt x="20" y="21"/>
                  </a:cubicBezTo>
                  <a:cubicBezTo>
                    <a:pt x="15" y="28"/>
                    <a:pt x="9" y="35"/>
                    <a:pt x="3" y="41"/>
                  </a:cubicBezTo>
                  <a:cubicBezTo>
                    <a:pt x="3" y="41"/>
                    <a:pt x="3" y="41"/>
                    <a:pt x="3" y="41"/>
                  </a:cubicBezTo>
                  <a:cubicBezTo>
                    <a:pt x="0" y="45"/>
                    <a:pt x="4" y="58"/>
                    <a:pt x="9" y="61"/>
                  </a:cubicBezTo>
                  <a:cubicBezTo>
                    <a:pt x="8" y="61"/>
                    <a:pt x="8" y="61"/>
                    <a:pt x="8" y="61"/>
                  </a:cubicBezTo>
                  <a:cubicBezTo>
                    <a:pt x="36" y="73"/>
                    <a:pt x="57" y="96"/>
                    <a:pt x="67" y="125"/>
                  </a:cubicBezTo>
                  <a:cubicBezTo>
                    <a:pt x="72" y="141"/>
                    <a:pt x="74" y="158"/>
                    <a:pt x="73" y="175"/>
                  </a:cubicBezTo>
                  <a:cubicBezTo>
                    <a:pt x="71" y="194"/>
                    <a:pt x="66" y="213"/>
                    <a:pt x="56" y="229"/>
                  </a:cubicBezTo>
                  <a:cubicBezTo>
                    <a:pt x="50" y="237"/>
                    <a:pt x="43" y="244"/>
                    <a:pt x="35" y="249"/>
                  </a:cubicBezTo>
                  <a:cubicBezTo>
                    <a:pt x="40" y="248"/>
                    <a:pt x="45" y="248"/>
                    <a:pt x="48" y="247"/>
                  </a:cubicBezTo>
                  <a:cubicBezTo>
                    <a:pt x="48" y="247"/>
                    <a:pt x="48" y="247"/>
                    <a:pt x="48" y="247"/>
                  </a:cubicBezTo>
                  <a:cubicBezTo>
                    <a:pt x="50" y="247"/>
                    <a:pt x="64" y="247"/>
                    <a:pt x="66" y="246"/>
                  </a:cubicBezTo>
                  <a:cubicBezTo>
                    <a:pt x="81" y="242"/>
                    <a:pt x="89" y="232"/>
                    <a:pt x="95" y="219"/>
                  </a:cubicBezTo>
                  <a:cubicBezTo>
                    <a:pt x="102" y="204"/>
                    <a:pt x="102" y="179"/>
                    <a:pt x="100" y="160"/>
                  </a:cubicBezTo>
                  <a:cubicBezTo>
                    <a:pt x="99" y="159"/>
                    <a:pt x="99" y="158"/>
                    <a:pt x="99" y="156"/>
                  </a:cubicBezTo>
                  <a:cubicBezTo>
                    <a:pt x="99" y="156"/>
                    <a:pt x="99" y="156"/>
                    <a:pt x="99" y="156"/>
                  </a:cubicBezTo>
                  <a:cubicBezTo>
                    <a:pt x="99" y="156"/>
                    <a:pt x="99" y="156"/>
                    <a:pt x="99" y="156"/>
                  </a:cubicBezTo>
                  <a:cubicBezTo>
                    <a:pt x="99" y="156"/>
                    <a:pt x="99" y="156"/>
                    <a:pt x="99" y="156"/>
                  </a:cubicBezTo>
                  <a:cubicBezTo>
                    <a:pt x="99" y="156"/>
                    <a:pt x="99" y="156"/>
                    <a:pt x="99" y="156"/>
                  </a:cubicBezTo>
                  <a:cubicBezTo>
                    <a:pt x="99" y="156"/>
                    <a:pt x="99" y="156"/>
                    <a:pt x="99" y="156"/>
                  </a:cubicBezTo>
                  <a:cubicBezTo>
                    <a:pt x="99" y="156"/>
                    <a:pt x="99" y="156"/>
                    <a:pt x="99" y="156"/>
                  </a:cubicBezTo>
                  <a:cubicBezTo>
                    <a:pt x="99" y="156"/>
                    <a:pt x="99" y="156"/>
                    <a:pt x="99" y="156"/>
                  </a:cubicBezTo>
                  <a:cubicBezTo>
                    <a:pt x="99" y="156"/>
                    <a:pt x="99" y="156"/>
                    <a:pt x="99" y="156"/>
                  </a:cubicBezTo>
                  <a:cubicBezTo>
                    <a:pt x="99" y="156"/>
                    <a:pt x="99" y="156"/>
                    <a:pt x="99" y="156"/>
                  </a:cubicBezTo>
                  <a:cubicBezTo>
                    <a:pt x="99" y="156"/>
                    <a:pt x="99" y="156"/>
                    <a:pt x="99" y="155"/>
                  </a:cubicBezTo>
                  <a:cubicBezTo>
                    <a:pt x="99" y="155"/>
                    <a:pt x="99" y="155"/>
                    <a:pt x="99" y="155"/>
                  </a:cubicBezTo>
                  <a:cubicBezTo>
                    <a:pt x="92" y="105"/>
                    <a:pt x="69" y="76"/>
                    <a:pt x="32" y="61"/>
                  </a:cubicBezTo>
                  <a:cubicBezTo>
                    <a:pt x="32" y="61"/>
                    <a:pt x="31" y="61"/>
                    <a:pt x="30" y="61"/>
                  </a:cubicBezTo>
                  <a:cubicBezTo>
                    <a:pt x="31" y="61"/>
                    <a:pt x="31" y="61"/>
                    <a:pt x="31" y="61"/>
                  </a:cubicBezTo>
                  <a:cubicBezTo>
                    <a:pt x="26" y="59"/>
                    <a:pt x="22" y="57"/>
                    <a:pt x="17" y="56"/>
                  </a:cubicBezTo>
                  <a:cubicBezTo>
                    <a:pt x="17" y="56"/>
                    <a:pt x="17" y="56"/>
                    <a:pt x="17" y="56"/>
                  </a:cubicBezTo>
                  <a:cubicBezTo>
                    <a:pt x="17" y="56"/>
                    <a:pt x="17" y="56"/>
                    <a:pt x="17" y="56"/>
                  </a:cubicBezTo>
                  <a:cubicBezTo>
                    <a:pt x="17" y="56"/>
                    <a:pt x="17" y="56"/>
                    <a:pt x="17" y="56"/>
                  </a:cubicBezTo>
                  <a:cubicBezTo>
                    <a:pt x="17" y="56"/>
                    <a:pt x="17" y="56"/>
                    <a:pt x="17" y="56"/>
                  </a:cubicBezTo>
                  <a:cubicBezTo>
                    <a:pt x="19" y="54"/>
                    <a:pt x="20" y="50"/>
                    <a:pt x="21" y="47"/>
                  </a:cubicBezTo>
                  <a:cubicBezTo>
                    <a:pt x="22" y="45"/>
                    <a:pt x="23" y="44"/>
                    <a:pt x="24" y="43"/>
                  </a:cubicBezTo>
                  <a:cubicBezTo>
                    <a:pt x="24" y="43"/>
                    <a:pt x="24" y="43"/>
                    <a:pt x="24" y="43"/>
                  </a:cubicBezTo>
                  <a:cubicBezTo>
                    <a:pt x="25" y="42"/>
                    <a:pt x="26" y="40"/>
                    <a:pt x="27" y="39"/>
                  </a:cubicBezTo>
                  <a:cubicBezTo>
                    <a:pt x="27" y="39"/>
                    <a:pt x="27" y="39"/>
                    <a:pt x="27" y="39"/>
                  </a:cubicBezTo>
                  <a:cubicBezTo>
                    <a:pt x="28" y="38"/>
                    <a:pt x="30" y="36"/>
                    <a:pt x="31" y="35"/>
                  </a:cubicBezTo>
                  <a:cubicBezTo>
                    <a:pt x="31" y="35"/>
                    <a:pt x="31" y="35"/>
                    <a:pt x="31" y="35"/>
                  </a:cubicBezTo>
                  <a:cubicBezTo>
                    <a:pt x="32" y="34"/>
                    <a:pt x="32" y="34"/>
                    <a:pt x="32" y="34"/>
                  </a:cubicBezTo>
                  <a:cubicBezTo>
                    <a:pt x="33" y="33"/>
                    <a:pt x="34" y="32"/>
                    <a:pt x="34" y="31"/>
                  </a:cubicBezTo>
                  <a:cubicBezTo>
                    <a:pt x="35" y="30"/>
                    <a:pt x="35" y="30"/>
                    <a:pt x="36" y="30"/>
                  </a:cubicBezTo>
                  <a:cubicBezTo>
                    <a:pt x="37" y="28"/>
                    <a:pt x="38" y="27"/>
                    <a:pt x="39" y="25"/>
                  </a:cubicBezTo>
                  <a:cubicBezTo>
                    <a:pt x="39" y="25"/>
                    <a:pt x="39" y="25"/>
                    <a:pt x="39" y="25"/>
                  </a:cubicBezTo>
                  <a:cubicBezTo>
                    <a:pt x="40" y="23"/>
                    <a:pt x="42" y="22"/>
                    <a:pt x="43" y="20"/>
                  </a:cubicBezTo>
                  <a:cubicBezTo>
                    <a:pt x="43" y="19"/>
                    <a:pt x="43" y="19"/>
                    <a:pt x="43" y="19"/>
                  </a:cubicBezTo>
                  <a:cubicBezTo>
                    <a:pt x="47" y="14"/>
                    <a:pt x="49" y="10"/>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4"/>
                    <a:pt x="47" y="3"/>
                    <a:pt x="47" y="2"/>
                  </a:cubicBezTo>
                  <a:cubicBezTo>
                    <a:pt x="46" y="1"/>
                    <a:pt x="46" y="1"/>
                    <a:pt x="46" y="1"/>
                  </a:cubicBezTo>
                  <a:cubicBezTo>
                    <a:pt x="45" y="1"/>
                    <a:pt x="45" y="1"/>
                    <a:pt x="45" y="1"/>
                  </a:cubicBezTo>
                  <a:cubicBezTo>
                    <a:pt x="44" y="0"/>
                    <a:pt x="43" y="0"/>
                    <a:pt x="42" y="0"/>
                  </a:cubicBezTo>
                </a:path>
              </a:pathLst>
            </a:custGeom>
            <a:solidFill>
              <a:srgbClr val="508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9" name="Freeform 295">
              <a:extLst>
                <a:ext uri="{FF2B5EF4-FFF2-40B4-BE49-F238E27FC236}">
                  <a16:creationId xmlns:a16="http://schemas.microsoft.com/office/drawing/2014/main" id="{14807645-E2AC-40A5-9467-ED1C9A676B89}"/>
                </a:ext>
              </a:extLst>
            </p:cNvPr>
            <p:cNvSpPr>
              <a:spLocks noEditPoints="1"/>
            </p:cNvSpPr>
            <p:nvPr/>
          </p:nvSpPr>
          <p:spPr bwMode="auto">
            <a:xfrm>
              <a:off x="3362891" y="11564689"/>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388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0" name="Freeform 296">
              <a:extLst>
                <a:ext uri="{FF2B5EF4-FFF2-40B4-BE49-F238E27FC236}">
                  <a16:creationId xmlns:a16="http://schemas.microsoft.com/office/drawing/2014/main" id="{C88591DA-A6AB-4907-ADC5-76C5E5FD4AED}"/>
                </a:ext>
              </a:extLst>
            </p:cNvPr>
            <p:cNvSpPr>
              <a:spLocks noEditPoints="1"/>
            </p:cNvSpPr>
            <p:nvPr/>
          </p:nvSpPr>
          <p:spPr bwMode="auto">
            <a:xfrm>
              <a:off x="3226350" y="10299305"/>
              <a:ext cx="560452" cy="1311427"/>
            </a:xfrm>
            <a:custGeom>
              <a:avLst/>
              <a:gdLst>
                <a:gd name="T0" fmla="*/ 37 w 74"/>
                <a:gd name="T1" fmla="*/ 106 h 173"/>
                <a:gd name="T2" fmla="*/ 0 w 74"/>
                <a:gd name="T3" fmla="*/ 157 h 173"/>
                <a:gd name="T4" fmla="*/ 2 w 74"/>
                <a:gd name="T5" fmla="*/ 159 h 173"/>
                <a:gd name="T6" fmla="*/ 18 w 74"/>
                <a:gd name="T7" fmla="*/ 167 h 173"/>
                <a:gd name="T8" fmla="*/ 18 w 74"/>
                <a:gd name="T9" fmla="*/ 167 h 173"/>
                <a:gd name="T10" fmla="*/ 18 w 74"/>
                <a:gd name="T11" fmla="*/ 167 h 173"/>
                <a:gd name="T12" fmla="*/ 18 w 74"/>
                <a:gd name="T13" fmla="*/ 167 h 173"/>
                <a:gd name="T14" fmla="*/ 18 w 74"/>
                <a:gd name="T15" fmla="*/ 167 h 173"/>
                <a:gd name="T16" fmla="*/ 18 w 74"/>
                <a:gd name="T17" fmla="*/ 167 h 173"/>
                <a:gd name="T18" fmla="*/ 18 w 74"/>
                <a:gd name="T19" fmla="*/ 167 h 173"/>
                <a:gd name="T20" fmla="*/ 24 w 74"/>
                <a:gd name="T21" fmla="*/ 169 h 173"/>
                <a:gd name="T22" fmla="*/ 70 w 74"/>
                <a:gd name="T23" fmla="*/ 173 h 173"/>
                <a:gd name="T24" fmla="*/ 73 w 74"/>
                <a:gd name="T25" fmla="*/ 121 h 173"/>
                <a:gd name="T26" fmla="*/ 71 w 74"/>
                <a:gd name="T27" fmla="*/ 121 h 173"/>
                <a:gd name="T28" fmla="*/ 37 w 74"/>
                <a:gd name="T29" fmla="*/ 106 h 173"/>
                <a:gd name="T30" fmla="*/ 14 w 74"/>
                <a:gd name="T31" fmla="*/ 0 h 173"/>
                <a:gd name="T32" fmla="*/ 4 w 74"/>
                <a:gd name="T33" fmla="*/ 10 h 173"/>
                <a:gd name="T34" fmla="*/ 34 w 74"/>
                <a:gd name="T35" fmla="*/ 46 h 173"/>
                <a:gd name="T36" fmla="*/ 48 w 74"/>
                <a:gd name="T37" fmla="*/ 34 h 173"/>
                <a:gd name="T38" fmla="*/ 14 w 74"/>
                <a:gd name="T3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173">
                  <a:moveTo>
                    <a:pt x="37" y="106"/>
                  </a:moveTo>
                  <a:cubicBezTo>
                    <a:pt x="31" y="128"/>
                    <a:pt x="20" y="146"/>
                    <a:pt x="0" y="157"/>
                  </a:cubicBezTo>
                  <a:cubicBezTo>
                    <a:pt x="1" y="158"/>
                    <a:pt x="2" y="158"/>
                    <a:pt x="2" y="159"/>
                  </a:cubicBezTo>
                  <a:cubicBezTo>
                    <a:pt x="6" y="162"/>
                    <a:pt x="11" y="165"/>
                    <a:pt x="18" y="167"/>
                  </a:cubicBezTo>
                  <a:cubicBezTo>
                    <a:pt x="18" y="167"/>
                    <a:pt x="18" y="167"/>
                    <a:pt x="18" y="167"/>
                  </a:cubicBezTo>
                  <a:cubicBezTo>
                    <a:pt x="18" y="167"/>
                    <a:pt x="18" y="167"/>
                    <a:pt x="18" y="167"/>
                  </a:cubicBezTo>
                  <a:cubicBezTo>
                    <a:pt x="18" y="167"/>
                    <a:pt x="18" y="167"/>
                    <a:pt x="18" y="167"/>
                  </a:cubicBezTo>
                  <a:cubicBezTo>
                    <a:pt x="18" y="167"/>
                    <a:pt x="18" y="167"/>
                    <a:pt x="18" y="167"/>
                  </a:cubicBezTo>
                  <a:cubicBezTo>
                    <a:pt x="18" y="167"/>
                    <a:pt x="18" y="167"/>
                    <a:pt x="18" y="167"/>
                  </a:cubicBezTo>
                  <a:cubicBezTo>
                    <a:pt x="18" y="167"/>
                    <a:pt x="18" y="167"/>
                    <a:pt x="18" y="167"/>
                  </a:cubicBezTo>
                  <a:cubicBezTo>
                    <a:pt x="20" y="168"/>
                    <a:pt x="22" y="168"/>
                    <a:pt x="24" y="169"/>
                  </a:cubicBezTo>
                  <a:cubicBezTo>
                    <a:pt x="30" y="170"/>
                    <a:pt x="46" y="173"/>
                    <a:pt x="70" y="173"/>
                  </a:cubicBezTo>
                  <a:cubicBezTo>
                    <a:pt x="74" y="158"/>
                    <a:pt x="74" y="139"/>
                    <a:pt x="73" y="121"/>
                  </a:cubicBezTo>
                  <a:cubicBezTo>
                    <a:pt x="72" y="121"/>
                    <a:pt x="71" y="121"/>
                    <a:pt x="71" y="121"/>
                  </a:cubicBezTo>
                  <a:cubicBezTo>
                    <a:pt x="57" y="121"/>
                    <a:pt x="45" y="115"/>
                    <a:pt x="37" y="106"/>
                  </a:cubicBezTo>
                  <a:moveTo>
                    <a:pt x="14" y="0"/>
                  </a:moveTo>
                  <a:cubicBezTo>
                    <a:pt x="10" y="3"/>
                    <a:pt x="7" y="7"/>
                    <a:pt x="4" y="10"/>
                  </a:cubicBezTo>
                  <a:cubicBezTo>
                    <a:pt x="18" y="18"/>
                    <a:pt x="28" y="30"/>
                    <a:pt x="34" y="46"/>
                  </a:cubicBezTo>
                  <a:cubicBezTo>
                    <a:pt x="38" y="41"/>
                    <a:pt x="43" y="37"/>
                    <a:pt x="48" y="34"/>
                  </a:cubicBezTo>
                  <a:cubicBezTo>
                    <a:pt x="40" y="19"/>
                    <a:pt x="29" y="9"/>
                    <a:pt x="14" y="0"/>
                  </a:cubicBezTo>
                </a:path>
              </a:pathLst>
            </a:custGeom>
            <a:solidFill>
              <a:srgbClr val="4D8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1" name="Freeform 297">
              <a:extLst>
                <a:ext uri="{FF2B5EF4-FFF2-40B4-BE49-F238E27FC236}">
                  <a16:creationId xmlns:a16="http://schemas.microsoft.com/office/drawing/2014/main" id="{C270E59E-8ACD-4C48-82A0-825ACBCCAAB3}"/>
                </a:ext>
              </a:extLst>
            </p:cNvPr>
            <p:cNvSpPr>
              <a:spLocks noEditPoints="1"/>
            </p:cNvSpPr>
            <p:nvPr/>
          </p:nvSpPr>
          <p:spPr bwMode="auto">
            <a:xfrm>
              <a:off x="3483555" y="10556510"/>
              <a:ext cx="295309" cy="658889"/>
            </a:xfrm>
            <a:custGeom>
              <a:avLst/>
              <a:gdLst>
                <a:gd name="T0" fmla="*/ 26 w 39"/>
                <a:gd name="T1" fmla="*/ 25 h 87"/>
                <a:gd name="T2" fmla="*/ 25 w 39"/>
                <a:gd name="T3" fmla="*/ 28 h 87"/>
                <a:gd name="T4" fmla="*/ 28 w 39"/>
                <a:gd name="T5" fmla="*/ 34 h 87"/>
                <a:gd name="T6" fmla="*/ 26 w 39"/>
                <a:gd name="T7" fmla="*/ 25 h 87"/>
                <a:gd name="T8" fmla="*/ 14 w 39"/>
                <a:gd name="T9" fmla="*/ 0 h 87"/>
                <a:gd name="T10" fmla="*/ 0 w 39"/>
                <a:gd name="T11" fmla="*/ 12 h 87"/>
                <a:gd name="T12" fmla="*/ 5 w 39"/>
                <a:gd name="T13" fmla="*/ 59 h 87"/>
                <a:gd name="T14" fmla="*/ 3 w 39"/>
                <a:gd name="T15" fmla="*/ 72 h 87"/>
                <a:gd name="T16" fmla="*/ 37 w 39"/>
                <a:gd name="T17" fmla="*/ 87 h 87"/>
                <a:gd name="T18" fmla="*/ 39 w 39"/>
                <a:gd name="T19" fmla="*/ 87 h 87"/>
                <a:gd name="T20" fmla="*/ 38 w 39"/>
                <a:gd name="T21" fmla="*/ 79 h 87"/>
                <a:gd name="T22" fmla="*/ 36 w 39"/>
                <a:gd name="T23" fmla="*/ 80 h 87"/>
                <a:gd name="T24" fmla="*/ 32 w 39"/>
                <a:gd name="T25" fmla="*/ 76 h 87"/>
                <a:gd name="T26" fmla="*/ 32 w 39"/>
                <a:gd name="T27" fmla="*/ 72 h 87"/>
                <a:gd name="T28" fmla="*/ 14 w 39"/>
                <a:gd name="T29" fmla="*/ 53 h 87"/>
                <a:gd name="T30" fmla="*/ 27 w 39"/>
                <a:gd name="T31" fmla="*/ 53 h 87"/>
                <a:gd name="T32" fmla="*/ 32 w 39"/>
                <a:gd name="T33" fmla="*/ 65 h 87"/>
                <a:gd name="T34" fmla="*/ 32 w 39"/>
                <a:gd name="T35" fmla="*/ 47 h 87"/>
                <a:gd name="T36" fmla="*/ 32 w 39"/>
                <a:gd name="T37" fmla="*/ 46 h 87"/>
                <a:gd name="T38" fmla="*/ 14 w 39"/>
                <a:gd name="T39" fmla="*/ 27 h 87"/>
                <a:gd name="T40" fmla="*/ 20 w 39"/>
                <a:gd name="T41" fmla="*/ 11 h 87"/>
                <a:gd name="T42" fmla="*/ 14 w 39"/>
                <a:gd name="T4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87">
                  <a:moveTo>
                    <a:pt x="26" y="25"/>
                  </a:moveTo>
                  <a:cubicBezTo>
                    <a:pt x="25" y="27"/>
                    <a:pt x="25" y="28"/>
                    <a:pt x="25" y="28"/>
                  </a:cubicBezTo>
                  <a:cubicBezTo>
                    <a:pt x="25" y="28"/>
                    <a:pt x="25" y="31"/>
                    <a:pt x="28" y="34"/>
                  </a:cubicBezTo>
                  <a:cubicBezTo>
                    <a:pt x="28" y="31"/>
                    <a:pt x="27" y="28"/>
                    <a:pt x="26" y="25"/>
                  </a:cubicBezTo>
                  <a:moveTo>
                    <a:pt x="14" y="0"/>
                  </a:moveTo>
                  <a:cubicBezTo>
                    <a:pt x="9" y="3"/>
                    <a:pt x="4" y="7"/>
                    <a:pt x="0" y="12"/>
                  </a:cubicBezTo>
                  <a:cubicBezTo>
                    <a:pt x="6" y="26"/>
                    <a:pt x="8" y="42"/>
                    <a:pt x="5" y="59"/>
                  </a:cubicBezTo>
                  <a:cubicBezTo>
                    <a:pt x="5" y="64"/>
                    <a:pt x="4" y="68"/>
                    <a:pt x="3" y="72"/>
                  </a:cubicBezTo>
                  <a:cubicBezTo>
                    <a:pt x="11" y="81"/>
                    <a:pt x="23" y="87"/>
                    <a:pt x="37" y="87"/>
                  </a:cubicBezTo>
                  <a:cubicBezTo>
                    <a:pt x="37" y="87"/>
                    <a:pt x="38" y="87"/>
                    <a:pt x="39" y="87"/>
                  </a:cubicBezTo>
                  <a:cubicBezTo>
                    <a:pt x="39" y="84"/>
                    <a:pt x="38" y="82"/>
                    <a:pt x="38" y="79"/>
                  </a:cubicBezTo>
                  <a:cubicBezTo>
                    <a:pt x="37" y="79"/>
                    <a:pt x="37" y="80"/>
                    <a:pt x="36" y="80"/>
                  </a:cubicBezTo>
                  <a:cubicBezTo>
                    <a:pt x="34" y="80"/>
                    <a:pt x="32" y="78"/>
                    <a:pt x="32" y="76"/>
                  </a:cubicBezTo>
                  <a:cubicBezTo>
                    <a:pt x="32" y="72"/>
                    <a:pt x="32" y="72"/>
                    <a:pt x="32" y="72"/>
                  </a:cubicBezTo>
                  <a:cubicBezTo>
                    <a:pt x="14" y="71"/>
                    <a:pt x="13" y="59"/>
                    <a:pt x="14" y="53"/>
                  </a:cubicBezTo>
                  <a:cubicBezTo>
                    <a:pt x="27" y="53"/>
                    <a:pt x="27" y="53"/>
                    <a:pt x="27" y="53"/>
                  </a:cubicBezTo>
                  <a:cubicBezTo>
                    <a:pt x="27" y="53"/>
                    <a:pt x="25" y="62"/>
                    <a:pt x="32" y="65"/>
                  </a:cubicBezTo>
                  <a:cubicBezTo>
                    <a:pt x="32" y="47"/>
                    <a:pt x="32" y="47"/>
                    <a:pt x="32" y="47"/>
                  </a:cubicBezTo>
                  <a:cubicBezTo>
                    <a:pt x="32" y="46"/>
                    <a:pt x="32" y="46"/>
                    <a:pt x="32" y="46"/>
                  </a:cubicBezTo>
                  <a:cubicBezTo>
                    <a:pt x="15" y="42"/>
                    <a:pt x="14" y="34"/>
                    <a:pt x="14" y="27"/>
                  </a:cubicBezTo>
                  <a:cubicBezTo>
                    <a:pt x="13" y="23"/>
                    <a:pt x="14" y="15"/>
                    <a:pt x="20" y="11"/>
                  </a:cubicBezTo>
                  <a:cubicBezTo>
                    <a:pt x="18" y="7"/>
                    <a:pt x="16" y="3"/>
                    <a:pt x="14" y="0"/>
                  </a:cubicBezTo>
                </a:path>
              </a:pathLst>
            </a:custGeom>
            <a:solidFill>
              <a:srgbClr val="2E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2" name="Freeform 298">
              <a:extLst>
                <a:ext uri="{FF2B5EF4-FFF2-40B4-BE49-F238E27FC236}">
                  <a16:creationId xmlns:a16="http://schemas.microsoft.com/office/drawing/2014/main" id="{FB5008D0-0CD5-4CE4-BD99-F37A9625072F}"/>
                </a:ext>
              </a:extLst>
            </p:cNvPr>
            <p:cNvSpPr>
              <a:spLocks noEditPoints="1"/>
            </p:cNvSpPr>
            <p:nvPr/>
          </p:nvSpPr>
          <p:spPr bwMode="auto">
            <a:xfrm>
              <a:off x="3581991" y="10640657"/>
              <a:ext cx="188934" cy="522348"/>
            </a:xfrm>
            <a:custGeom>
              <a:avLst/>
              <a:gdLst>
                <a:gd name="T0" fmla="*/ 19 w 25"/>
                <a:gd name="T1" fmla="*/ 36 h 69"/>
                <a:gd name="T2" fmla="*/ 19 w 25"/>
                <a:gd name="T3" fmla="*/ 54 h 69"/>
                <a:gd name="T4" fmla="*/ 14 w 25"/>
                <a:gd name="T5" fmla="*/ 42 h 69"/>
                <a:gd name="T6" fmla="*/ 1 w 25"/>
                <a:gd name="T7" fmla="*/ 42 h 69"/>
                <a:gd name="T8" fmla="*/ 19 w 25"/>
                <a:gd name="T9" fmla="*/ 61 h 69"/>
                <a:gd name="T10" fmla="*/ 19 w 25"/>
                <a:gd name="T11" fmla="*/ 65 h 69"/>
                <a:gd name="T12" fmla="*/ 23 w 25"/>
                <a:gd name="T13" fmla="*/ 69 h 69"/>
                <a:gd name="T14" fmla="*/ 25 w 25"/>
                <a:gd name="T15" fmla="*/ 68 h 69"/>
                <a:gd name="T16" fmla="*/ 19 w 25"/>
                <a:gd name="T17" fmla="*/ 36 h 69"/>
                <a:gd name="T18" fmla="*/ 7 w 25"/>
                <a:gd name="T19" fmla="*/ 0 h 69"/>
                <a:gd name="T20" fmla="*/ 1 w 25"/>
                <a:gd name="T21" fmla="*/ 16 h 69"/>
                <a:gd name="T22" fmla="*/ 19 w 25"/>
                <a:gd name="T23" fmla="*/ 35 h 69"/>
                <a:gd name="T24" fmla="*/ 16 w 25"/>
                <a:gd name="T25" fmla="*/ 25 h 69"/>
                <a:gd name="T26" fmla="*/ 15 w 25"/>
                <a:gd name="T27" fmla="*/ 23 h 69"/>
                <a:gd name="T28" fmla="*/ 12 w 25"/>
                <a:gd name="T29" fmla="*/ 17 h 69"/>
                <a:gd name="T30" fmla="*/ 13 w 25"/>
                <a:gd name="T31" fmla="*/ 14 h 69"/>
                <a:gd name="T32" fmla="*/ 7 w 25"/>
                <a:gd name="T3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69">
                  <a:moveTo>
                    <a:pt x="19" y="36"/>
                  </a:moveTo>
                  <a:cubicBezTo>
                    <a:pt x="19" y="54"/>
                    <a:pt x="19" y="54"/>
                    <a:pt x="19" y="54"/>
                  </a:cubicBezTo>
                  <a:cubicBezTo>
                    <a:pt x="12" y="51"/>
                    <a:pt x="14" y="42"/>
                    <a:pt x="14" y="42"/>
                  </a:cubicBezTo>
                  <a:cubicBezTo>
                    <a:pt x="1" y="42"/>
                    <a:pt x="1" y="42"/>
                    <a:pt x="1" y="42"/>
                  </a:cubicBezTo>
                  <a:cubicBezTo>
                    <a:pt x="0" y="48"/>
                    <a:pt x="1" y="60"/>
                    <a:pt x="19" y="61"/>
                  </a:cubicBezTo>
                  <a:cubicBezTo>
                    <a:pt x="19" y="65"/>
                    <a:pt x="19" y="65"/>
                    <a:pt x="19" y="65"/>
                  </a:cubicBezTo>
                  <a:cubicBezTo>
                    <a:pt x="19" y="67"/>
                    <a:pt x="21" y="69"/>
                    <a:pt x="23" y="69"/>
                  </a:cubicBezTo>
                  <a:cubicBezTo>
                    <a:pt x="24" y="69"/>
                    <a:pt x="24" y="68"/>
                    <a:pt x="25" y="68"/>
                  </a:cubicBezTo>
                  <a:cubicBezTo>
                    <a:pt x="24" y="57"/>
                    <a:pt x="22" y="46"/>
                    <a:pt x="19" y="36"/>
                  </a:cubicBezTo>
                  <a:moveTo>
                    <a:pt x="7" y="0"/>
                  </a:moveTo>
                  <a:cubicBezTo>
                    <a:pt x="1" y="4"/>
                    <a:pt x="0" y="12"/>
                    <a:pt x="1" y="16"/>
                  </a:cubicBezTo>
                  <a:cubicBezTo>
                    <a:pt x="1" y="23"/>
                    <a:pt x="2" y="31"/>
                    <a:pt x="19" y="35"/>
                  </a:cubicBezTo>
                  <a:cubicBezTo>
                    <a:pt x="18" y="31"/>
                    <a:pt x="17" y="28"/>
                    <a:pt x="16" y="25"/>
                  </a:cubicBezTo>
                  <a:cubicBezTo>
                    <a:pt x="16" y="24"/>
                    <a:pt x="16" y="23"/>
                    <a:pt x="15" y="23"/>
                  </a:cubicBezTo>
                  <a:cubicBezTo>
                    <a:pt x="12" y="20"/>
                    <a:pt x="12" y="17"/>
                    <a:pt x="12" y="17"/>
                  </a:cubicBezTo>
                  <a:cubicBezTo>
                    <a:pt x="12" y="17"/>
                    <a:pt x="12" y="16"/>
                    <a:pt x="13" y="14"/>
                  </a:cubicBezTo>
                  <a:cubicBezTo>
                    <a:pt x="11" y="9"/>
                    <a:pt x="9" y="4"/>
                    <a:pt x="7" y="0"/>
                  </a:cubicBezTo>
                </a:path>
              </a:pathLst>
            </a:custGeom>
            <a:solidFill>
              <a:srgbClr val="93AE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3" name="Freeform 299">
              <a:extLst>
                <a:ext uri="{FF2B5EF4-FFF2-40B4-BE49-F238E27FC236}">
                  <a16:creationId xmlns:a16="http://schemas.microsoft.com/office/drawing/2014/main" id="{F8D9B749-A60D-4E85-9623-E9BA2C547CFF}"/>
                </a:ext>
              </a:extLst>
            </p:cNvPr>
            <p:cNvSpPr>
              <a:spLocks/>
            </p:cNvSpPr>
            <p:nvPr/>
          </p:nvSpPr>
          <p:spPr bwMode="auto">
            <a:xfrm>
              <a:off x="2376939" y="10261200"/>
              <a:ext cx="1189175" cy="1311427"/>
            </a:xfrm>
            <a:custGeom>
              <a:avLst/>
              <a:gdLst>
                <a:gd name="T0" fmla="*/ 151 w 157"/>
                <a:gd name="T1" fmla="*/ 98 h 173"/>
                <a:gd name="T2" fmla="*/ 87 w 157"/>
                <a:gd name="T3" fmla="*/ 172 h 173"/>
                <a:gd name="T4" fmla="*/ 54 w 157"/>
                <a:gd name="T5" fmla="*/ 173 h 173"/>
                <a:gd name="T6" fmla="*/ 6 w 157"/>
                <a:gd name="T7" fmla="*/ 81 h 173"/>
                <a:gd name="T8" fmla="*/ 70 w 157"/>
                <a:gd name="T9" fmla="*/ 0 h 173"/>
                <a:gd name="T10" fmla="*/ 107 w 157"/>
                <a:gd name="T11" fmla="*/ 11 h 173"/>
                <a:gd name="T12" fmla="*/ 151 w 157"/>
                <a:gd name="T13" fmla="*/ 98 h 173"/>
              </a:gdLst>
              <a:ahLst/>
              <a:cxnLst>
                <a:cxn ang="0">
                  <a:pos x="T0" y="T1"/>
                </a:cxn>
                <a:cxn ang="0">
                  <a:pos x="T2" y="T3"/>
                </a:cxn>
                <a:cxn ang="0">
                  <a:pos x="T4" y="T5"/>
                </a:cxn>
                <a:cxn ang="0">
                  <a:pos x="T6" y="T7"/>
                </a:cxn>
                <a:cxn ang="0">
                  <a:pos x="T8" y="T9"/>
                </a:cxn>
                <a:cxn ang="0">
                  <a:pos x="T10" y="T11"/>
                </a:cxn>
                <a:cxn ang="0">
                  <a:pos x="T12" y="T13"/>
                </a:cxn>
              </a:cxnLst>
              <a:rect l="0" t="0" r="r" b="b"/>
              <a:pathLst>
                <a:path w="157" h="173">
                  <a:moveTo>
                    <a:pt x="151" y="98"/>
                  </a:moveTo>
                  <a:cubicBezTo>
                    <a:pt x="146" y="136"/>
                    <a:pt x="127" y="162"/>
                    <a:pt x="87" y="172"/>
                  </a:cubicBezTo>
                  <a:cubicBezTo>
                    <a:pt x="83" y="173"/>
                    <a:pt x="54" y="173"/>
                    <a:pt x="54" y="173"/>
                  </a:cubicBezTo>
                  <a:cubicBezTo>
                    <a:pt x="54" y="173"/>
                    <a:pt x="0" y="128"/>
                    <a:pt x="6" y="81"/>
                  </a:cubicBezTo>
                  <a:cubicBezTo>
                    <a:pt x="11" y="33"/>
                    <a:pt x="70" y="0"/>
                    <a:pt x="70" y="0"/>
                  </a:cubicBezTo>
                  <a:cubicBezTo>
                    <a:pt x="76" y="0"/>
                    <a:pt x="102" y="9"/>
                    <a:pt x="107" y="11"/>
                  </a:cubicBezTo>
                  <a:cubicBezTo>
                    <a:pt x="139" y="24"/>
                    <a:pt x="157" y="57"/>
                    <a:pt x="151" y="98"/>
                  </a:cubicBezTo>
                </a:path>
              </a:pathLst>
            </a:custGeom>
            <a:solidFill>
              <a:srgbClr val="E59F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4" name="Freeform 300">
              <a:extLst>
                <a:ext uri="{FF2B5EF4-FFF2-40B4-BE49-F238E27FC236}">
                  <a16:creationId xmlns:a16="http://schemas.microsoft.com/office/drawing/2014/main" id="{33B227AA-C4E6-4E55-8AEC-DB574DD19989}"/>
                </a:ext>
              </a:extLst>
            </p:cNvPr>
            <p:cNvSpPr>
              <a:spLocks/>
            </p:cNvSpPr>
            <p:nvPr/>
          </p:nvSpPr>
          <p:spPr bwMode="auto">
            <a:xfrm>
              <a:off x="2224522" y="10215158"/>
              <a:ext cx="1190763" cy="1387636"/>
            </a:xfrm>
            <a:custGeom>
              <a:avLst/>
              <a:gdLst>
                <a:gd name="T0" fmla="*/ 151 w 157"/>
                <a:gd name="T1" fmla="*/ 101 h 183"/>
                <a:gd name="T2" fmla="*/ 68 w 157"/>
                <a:gd name="T3" fmla="*/ 178 h 183"/>
                <a:gd name="T4" fmla="*/ 5 w 157"/>
                <a:gd name="T5" fmla="*/ 83 h 183"/>
                <a:gd name="T6" fmla="*/ 89 w 157"/>
                <a:gd name="T7" fmla="*/ 5 h 183"/>
                <a:gd name="T8" fmla="*/ 151 w 157"/>
                <a:gd name="T9" fmla="*/ 101 h 183"/>
              </a:gdLst>
              <a:ahLst/>
              <a:cxnLst>
                <a:cxn ang="0">
                  <a:pos x="T0" y="T1"/>
                </a:cxn>
                <a:cxn ang="0">
                  <a:pos x="T2" y="T3"/>
                </a:cxn>
                <a:cxn ang="0">
                  <a:pos x="T4" y="T5"/>
                </a:cxn>
                <a:cxn ang="0">
                  <a:pos x="T6" y="T7"/>
                </a:cxn>
                <a:cxn ang="0">
                  <a:pos x="T8" y="T9"/>
                </a:cxn>
              </a:cxnLst>
              <a:rect l="0" t="0" r="r" b="b"/>
              <a:pathLst>
                <a:path w="157" h="183">
                  <a:moveTo>
                    <a:pt x="151" y="101"/>
                  </a:moveTo>
                  <a:cubicBezTo>
                    <a:pt x="145" y="149"/>
                    <a:pt x="108" y="183"/>
                    <a:pt x="68" y="178"/>
                  </a:cubicBezTo>
                  <a:cubicBezTo>
                    <a:pt x="27" y="174"/>
                    <a:pt x="0" y="131"/>
                    <a:pt x="5" y="83"/>
                  </a:cubicBezTo>
                  <a:cubicBezTo>
                    <a:pt x="11" y="35"/>
                    <a:pt x="49" y="0"/>
                    <a:pt x="89" y="5"/>
                  </a:cubicBezTo>
                  <a:cubicBezTo>
                    <a:pt x="129" y="10"/>
                    <a:pt x="157" y="53"/>
                    <a:pt x="151" y="101"/>
                  </a:cubicBezTo>
                </a:path>
              </a:pathLst>
            </a:custGeom>
            <a:solidFill>
              <a:srgbClr val="FF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5" name="Freeform 301">
              <a:extLst>
                <a:ext uri="{FF2B5EF4-FFF2-40B4-BE49-F238E27FC236}">
                  <a16:creationId xmlns:a16="http://schemas.microsoft.com/office/drawing/2014/main" id="{118C0131-B8E8-4E9E-AA36-E2E7B771259A}"/>
                </a:ext>
              </a:extLst>
            </p:cNvPr>
            <p:cNvSpPr>
              <a:spLocks/>
            </p:cNvSpPr>
            <p:nvPr/>
          </p:nvSpPr>
          <p:spPr bwMode="auto">
            <a:xfrm>
              <a:off x="2361063" y="10381864"/>
              <a:ext cx="917681" cy="1062160"/>
            </a:xfrm>
            <a:custGeom>
              <a:avLst/>
              <a:gdLst>
                <a:gd name="T0" fmla="*/ 116 w 121"/>
                <a:gd name="T1" fmla="*/ 77 h 140"/>
                <a:gd name="T2" fmla="*/ 52 w 121"/>
                <a:gd name="T3" fmla="*/ 136 h 140"/>
                <a:gd name="T4" fmla="*/ 4 w 121"/>
                <a:gd name="T5" fmla="*/ 63 h 140"/>
                <a:gd name="T6" fmla="*/ 68 w 121"/>
                <a:gd name="T7" fmla="*/ 3 h 140"/>
                <a:gd name="T8" fmla="*/ 116 w 121"/>
                <a:gd name="T9" fmla="*/ 77 h 140"/>
              </a:gdLst>
              <a:ahLst/>
              <a:cxnLst>
                <a:cxn ang="0">
                  <a:pos x="T0" y="T1"/>
                </a:cxn>
                <a:cxn ang="0">
                  <a:pos x="T2" y="T3"/>
                </a:cxn>
                <a:cxn ang="0">
                  <a:pos x="T4" y="T5"/>
                </a:cxn>
                <a:cxn ang="0">
                  <a:pos x="T6" y="T7"/>
                </a:cxn>
                <a:cxn ang="0">
                  <a:pos x="T8" y="T9"/>
                </a:cxn>
              </a:cxnLst>
              <a:rect l="0" t="0" r="r" b="b"/>
              <a:pathLst>
                <a:path w="121" h="140">
                  <a:moveTo>
                    <a:pt x="116" y="77"/>
                  </a:moveTo>
                  <a:cubicBezTo>
                    <a:pt x="112" y="114"/>
                    <a:pt x="83" y="140"/>
                    <a:pt x="52" y="136"/>
                  </a:cubicBezTo>
                  <a:cubicBezTo>
                    <a:pt x="21" y="133"/>
                    <a:pt x="0" y="100"/>
                    <a:pt x="4" y="63"/>
                  </a:cubicBezTo>
                  <a:cubicBezTo>
                    <a:pt x="9" y="26"/>
                    <a:pt x="38" y="0"/>
                    <a:pt x="68" y="3"/>
                  </a:cubicBezTo>
                  <a:cubicBezTo>
                    <a:pt x="99" y="7"/>
                    <a:pt x="121" y="40"/>
                    <a:pt x="116" y="7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6" name="Freeform 302">
              <a:extLst>
                <a:ext uri="{FF2B5EF4-FFF2-40B4-BE49-F238E27FC236}">
                  <a16:creationId xmlns:a16="http://schemas.microsoft.com/office/drawing/2014/main" id="{748D2AB0-2AD3-46F0-A12B-43C9B42CC698}"/>
                </a:ext>
              </a:extLst>
            </p:cNvPr>
            <p:cNvSpPr>
              <a:spLocks/>
            </p:cNvSpPr>
            <p:nvPr/>
          </p:nvSpPr>
          <p:spPr bwMode="auto">
            <a:xfrm>
              <a:off x="2475376" y="10518405"/>
              <a:ext cx="682704" cy="789079"/>
            </a:xfrm>
            <a:custGeom>
              <a:avLst/>
              <a:gdLst>
                <a:gd name="T0" fmla="*/ 87 w 90"/>
                <a:gd name="T1" fmla="*/ 57 h 104"/>
                <a:gd name="T2" fmla="*/ 39 w 90"/>
                <a:gd name="T3" fmla="*/ 101 h 104"/>
                <a:gd name="T4" fmla="*/ 4 w 90"/>
                <a:gd name="T5" fmla="*/ 47 h 104"/>
                <a:gd name="T6" fmla="*/ 51 w 90"/>
                <a:gd name="T7" fmla="*/ 2 h 104"/>
                <a:gd name="T8" fmla="*/ 87 w 90"/>
                <a:gd name="T9" fmla="*/ 57 h 104"/>
              </a:gdLst>
              <a:ahLst/>
              <a:cxnLst>
                <a:cxn ang="0">
                  <a:pos x="T0" y="T1"/>
                </a:cxn>
                <a:cxn ang="0">
                  <a:pos x="T2" y="T3"/>
                </a:cxn>
                <a:cxn ang="0">
                  <a:pos x="T4" y="T5"/>
                </a:cxn>
                <a:cxn ang="0">
                  <a:pos x="T6" y="T7"/>
                </a:cxn>
                <a:cxn ang="0">
                  <a:pos x="T8" y="T9"/>
                </a:cxn>
              </a:cxnLst>
              <a:rect l="0" t="0" r="r" b="b"/>
              <a:pathLst>
                <a:path w="90" h="104">
                  <a:moveTo>
                    <a:pt x="87" y="57"/>
                  </a:moveTo>
                  <a:cubicBezTo>
                    <a:pt x="84" y="84"/>
                    <a:pt x="62" y="104"/>
                    <a:pt x="39" y="101"/>
                  </a:cubicBezTo>
                  <a:cubicBezTo>
                    <a:pt x="16" y="99"/>
                    <a:pt x="0" y="74"/>
                    <a:pt x="4" y="47"/>
                  </a:cubicBezTo>
                  <a:cubicBezTo>
                    <a:pt x="7" y="19"/>
                    <a:pt x="28" y="0"/>
                    <a:pt x="51" y="2"/>
                  </a:cubicBezTo>
                  <a:cubicBezTo>
                    <a:pt x="74" y="5"/>
                    <a:pt x="90" y="30"/>
                    <a:pt x="87" y="57"/>
                  </a:cubicBezTo>
                </a:path>
              </a:pathLst>
            </a:custGeom>
            <a:solidFill>
              <a:srgbClr val="FF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7" name="Freeform 303">
              <a:extLst>
                <a:ext uri="{FF2B5EF4-FFF2-40B4-BE49-F238E27FC236}">
                  <a16:creationId xmlns:a16="http://schemas.microsoft.com/office/drawing/2014/main" id="{285BB708-7D45-496F-9064-57C634B7A81D}"/>
                </a:ext>
              </a:extLst>
            </p:cNvPr>
            <p:cNvSpPr>
              <a:spLocks/>
            </p:cNvSpPr>
            <p:nvPr/>
          </p:nvSpPr>
          <p:spPr bwMode="auto">
            <a:xfrm>
              <a:off x="2589689" y="10647008"/>
              <a:ext cx="462016" cy="531874"/>
            </a:xfrm>
            <a:custGeom>
              <a:avLst/>
              <a:gdLst>
                <a:gd name="T0" fmla="*/ 58 w 61"/>
                <a:gd name="T1" fmla="*/ 38 h 70"/>
                <a:gd name="T2" fmla="*/ 26 w 61"/>
                <a:gd name="T3" fmla="*/ 68 h 70"/>
                <a:gd name="T4" fmla="*/ 2 w 61"/>
                <a:gd name="T5" fmla="*/ 31 h 70"/>
                <a:gd name="T6" fmla="*/ 34 w 61"/>
                <a:gd name="T7" fmla="*/ 2 h 70"/>
                <a:gd name="T8" fmla="*/ 58 w 61"/>
                <a:gd name="T9" fmla="*/ 38 h 70"/>
              </a:gdLst>
              <a:ahLst/>
              <a:cxnLst>
                <a:cxn ang="0">
                  <a:pos x="T0" y="T1"/>
                </a:cxn>
                <a:cxn ang="0">
                  <a:pos x="T2" y="T3"/>
                </a:cxn>
                <a:cxn ang="0">
                  <a:pos x="T4" y="T5"/>
                </a:cxn>
                <a:cxn ang="0">
                  <a:pos x="T6" y="T7"/>
                </a:cxn>
                <a:cxn ang="0">
                  <a:pos x="T8" y="T9"/>
                </a:cxn>
              </a:cxnLst>
              <a:rect l="0" t="0" r="r" b="b"/>
              <a:pathLst>
                <a:path w="61" h="70">
                  <a:moveTo>
                    <a:pt x="58" y="38"/>
                  </a:moveTo>
                  <a:cubicBezTo>
                    <a:pt x="56" y="57"/>
                    <a:pt x="42" y="70"/>
                    <a:pt x="26" y="68"/>
                  </a:cubicBezTo>
                  <a:cubicBezTo>
                    <a:pt x="11" y="66"/>
                    <a:pt x="0" y="50"/>
                    <a:pt x="2" y="31"/>
                  </a:cubicBezTo>
                  <a:cubicBezTo>
                    <a:pt x="4" y="13"/>
                    <a:pt x="19" y="0"/>
                    <a:pt x="34" y="2"/>
                  </a:cubicBezTo>
                  <a:cubicBezTo>
                    <a:pt x="50" y="3"/>
                    <a:pt x="61" y="20"/>
                    <a:pt x="58"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8" name="Freeform 304">
              <a:extLst>
                <a:ext uri="{FF2B5EF4-FFF2-40B4-BE49-F238E27FC236}">
                  <a16:creationId xmlns:a16="http://schemas.microsoft.com/office/drawing/2014/main" id="{D0A35887-D9BC-451E-BACE-F36F47578DC9}"/>
                </a:ext>
              </a:extLst>
            </p:cNvPr>
            <p:cNvSpPr>
              <a:spLocks/>
            </p:cNvSpPr>
            <p:nvPr/>
          </p:nvSpPr>
          <p:spPr bwMode="auto">
            <a:xfrm>
              <a:off x="2702415" y="10777198"/>
              <a:ext cx="234977" cy="271494"/>
            </a:xfrm>
            <a:custGeom>
              <a:avLst/>
              <a:gdLst>
                <a:gd name="T0" fmla="*/ 30 w 31"/>
                <a:gd name="T1" fmla="*/ 20 h 36"/>
                <a:gd name="T2" fmla="*/ 13 w 31"/>
                <a:gd name="T3" fmla="*/ 35 h 36"/>
                <a:gd name="T4" fmla="*/ 1 w 31"/>
                <a:gd name="T5" fmla="*/ 16 h 36"/>
                <a:gd name="T6" fmla="*/ 17 w 31"/>
                <a:gd name="T7" fmla="*/ 1 h 36"/>
                <a:gd name="T8" fmla="*/ 30 w 31"/>
                <a:gd name="T9" fmla="*/ 20 h 36"/>
              </a:gdLst>
              <a:ahLst/>
              <a:cxnLst>
                <a:cxn ang="0">
                  <a:pos x="T0" y="T1"/>
                </a:cxn>
                <a:cxn ang="0">
                  <a:pos x="T2" y="T3"/>
                </a:cxn>
                <a:cxn ang="0">
                  <a:pos x="T4" y="T5"/>
                </a:cxn>
                <a:cxn ang="0">
                  <a:pos x="T6" y="T7"/>
                </a:cxn>
                <a:cxn ang="0">
                  <a:pos x="T8" y="T9"/>
                </a:cxn>
              </a:cxnLst>
              <a:rect l="0" t="0" r="r" b="b"/>
              <a:pathLst>
                <a:path w="31" h="36">
                  <a:moveTo>
                    <a:pt x="30" y="20"/>
                  </a:moveTo>
                  <a:cubicBezTo>
                    <a:pt x="29" y="29"/>
                    <a:pt x="21" y="36"/>
                    <a:pt x="13" y="35"/>
                  </a:cubicBezTo>
                  <a:cubicBezTo>
                    <a:pt x="5" y="34"/>
                    <a:pt x="0" y="26"/>
                    <a:pt x="1" y="16"/>
                  </a:cubicBezTo>
                  <a:cubicBezTo>
                    <a:pt x="2" y="7"/>
                    <a:pt x="9" y="0"/>
                    <a:pt x="17" y="1"/>
                  </a:cubicBezTo>
                  <a:cubicBezTo>
                    <a:pt x="26" y="2"/>
                    <a:pt x="31" y="10"/>
                    <a:pt x="30" y="20"/>
                  </a:cubicBezTo>
                </a:path>
              </a:pathLst>
            </a:custGeom>
            <a:solidFill>
              <a:srgbClr val="FF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9" name="Freeform 305">
              <a:extLst>
                <a:ext uri="{FF2B5EF4-FFF2-40B4-BE49-F238E27FC236}">
                  <a16:creationId xmlns:a16="http://schemas.microsoft.com/office/drawing/2014/main" id="{77D81978-F1EF-4EFC-912D-647E622E0942}"/>
                </a:ext>
              </a:extLst>
            </p:cNvPr>
            <p:cNvSpPr>
              <a:spLocks/>
            </p:cNvSpPr>
            <p:nvPr/>
          </p:nvSpPr>
          <p:spPr bwMode="auto">
            <a:xfrm>
              <a:off x="3073933" y="11185232"/>
              <a:ext cx="196873" cy="228626"/>
            </a:xfrm>
            <a:custGeom>
              <a:avLst/>
              <a:gdLst>
                <a:gd name="T0" fmla="*/ 13 w 26"/>
                <a:gd name="T1" fmla="*/ 0 h 30"/>
                <a:gd name="T2" fmla="*/ 0 w 26"/>
                <a:gd name="T3" fmla="*/ 16 h 30"/>
                <a:gd name="T4" fmla="*/ 12 w 26"/>
                <a:gd name="T5" fmla="*/ 30 h 30"/>
                <a:gd name="T6" fmla="*/ 26 w 26"/>
                <a:gd name="T7" fmla="*/ 13 h 30"/>
                <a:gd name="T8" fmla="*/ 13 w 26"/>
                <a:gd name="T9" fmla="*/ 0 h 30"/>
              </a:gdLst>
              <a:ahLst/>
              <a:cxnLst>
                <a:cxn ang="0">
                  <a:pos x="T0" y="T1"/>
                </a:cxn>
                <a:cxn ang="0">
                  <a:pos x="T2" y="T3"/>
                </a:cxn>
                <a:cxn ang="0">
                  <a:pos x="T4" y="T5"/>
                </a:cxn>
                <a:cxn ang="0">
                  <a:pos x="T6" y="T7"/>
                </a:cxn>
                <a:cxn ang="0">
                  <a:pos x="T8" y="T9"/>
                </a:cxn>
              </a:cxnLst>
              <a:rect l="0" t="0" r="r" b="b"/>
              <a:pathLst>
                <a:path w="26" h="30">
                  <a:moveTo>
                    <a:pt x="13" y="0"/>
                  </a:moveTo>
                  <a:cubicBezTo>
                    <a:pt x="9" y="6"/>
                    <a:pt x="5" y="11"/>
                    <a:pt x="0" y="16"/>
                  </a:cubicBezTo>
                  <a:cubicBezTo>
                    <a:pt x="12" y="30"/>
                    <a:pt x="12" y="30"/>
                    <a:pt x="12" y="30"/>
                  </a:cubicBezTo>
                  <a:cubicBezTo>
                    <a:pt x="17" y="25"/>
                    <a:pt x="22" y="19"/>
                    <a:pt x="26" y="13"/>
                  </a:cubicBezTo>
                  <a:cubicBezTo>
                    <a:pt x="13" y="0"/>
                    <a:pt x="13" y="0"/>
                    <a:pt x="13" y="0"/>
                  </a:cubicBezTo>
                </a:path>
              </a:pathLst>
            </a:custGeom>
            <a:solidFill>
              <a:srgbClr val="DE9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0" name="Freeform 306">
              <a:extLst>
                <a:ext uri="{FF2B5EF4-FFF2-40B4-BE49-F238E27FC236}">
                  <a16:creationId xmlns:a16="http://schemas.microsoft.com/office/drawing/2014/main" id="{6591A37C-C4C6-49F0-9EFA-B8F652620476}"/>
                </a:ext>
              </a:extLst>
            </p:cNvPr>
            <p:cNvSpPr>
              <a:spLocks/>
            </p:cNvSpPr>
            <p:nvPr/>
          </p:nvSpPr>
          <p:spPr bwMode="auto">
            <a:xfrm>
              <a:off x="2997724" y="11102673"/>
              <a:ext cx="174645" cy="204811"/>
            </a:xfrm>
            <a:custGeom>
              <a:avLst/>
              <a:gdLst>
                <a:gd name="T0" fmla="*/ 12 w 23"/>
                <a:gd name="T1" fmla="*/ 0 h 27"/>
                <a:gd name="T2" fmla="*/ 11 w 23"/>
                <a:gd name="T3" fmla="*/ 1 h 27"/>
                <a:gd name="T4" fmla="*/ 11 w 23"/>
                <a:gd name="T5" fmla="*/ 1 h 27"/>
                <a:gd name="T6" fmla="*/ 0 w 23"/>
                <a:gd name="T7" fmla="*/ 15 h 27"/>
                <a:gd name="T8" fmla="*/ 10 w 23"/>
                <a:gd name="T9" fmla="*/ 27 h 27"/>
                <a:gd name="T10" fmla="*/ 23 w 23"/>
                <a:gd name="T11" fmla="*/ 11 h 27"/>
                <a:gd name="T12" fmla="*/ 12 w 2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12" y="0"/>
                  </a:moveTo>
                  <a:cubicBezTo>
                    <a:pt x="11" y="1"/>
                    <a:pt x="11" y="1"/>
                    <a:pt x="11" y="1"/>
                  </a:cubicBezTo>
                  <a:cubicBezTo>
                    <a:pt x="11" y="1"/>
                    <a:pt x="11" y="1"/>
                    <a:pt x="11" y="1"/>
                  </a:cubicBezTo>
                  <a:cubicBezTo>
                    <a:pt x="8" y="7"/>
                    <a:pt x="5" y="11"/>
                    <a:pt x="0" y="15"/>
                  </a:cubicBezTo>
                  <a:cubicBezTo>
                    <a:pt x="10" y="27"/>
                    <a:pt x="10" y="27"/>
                    <a:pt x="10" y="27"/>
                  </a:cubicBezTo>
                  <a:cubicBezTo>
                    <a:pt x="15" y="22"/>
                    <a:pt x="19" y="17"/>
                    <a:pt x="23" y="11"/>
                  </a:cubicBezTo>
                  <a:cubicBezTo>
                    <a:pt x="12" y="0"/>
                    <a:pt x="12" y="0"/>
                    <a:pt x="12" y="0"/>
                  </a:cubicBezTo>
                </a:path>
              </a:pathLst>
            </a:custGeom>
            <a:solidFill>
              <a:srgbClr val="DEB5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1" name="Freeform 307">
              <a:extLst>
                <a:ext uri="{FF2B5EF4-FFF2-40B4-BE49-F238E27FC236}">
                  <a16:creationId xmlns:a16="http://schemas.microsoft.com/office/drawing/2014/main" id="{E0E79FD2-01A6-4477-861D-9D6B513F5E13}"/>
                </a:ext>
              </a:extLst>
            </p:cNvPr>
            <p:cNvSpPr>
              <a:spLocks/>
            </p:cNvSpPr>
            <p:nvPr/>
          </p:nvSpPr>
          <p:spPr bwMode="auto">
            <a:xfrm>
              <a:off x="2945330" y="11048692"/>
              <a:ext cx="136541" cy="166707"/>
            </a:xfrm>
            <a:custGeom>
              <a:avLst/>
              <a:gdLst>
                <a:gd name="T0" fmla="*/ 7 w 18"/>
                <a:gd name="T1" fmla="*/ 0 h 22"/>
                <a:gd name="T2" fmla="*/ 0 w 18"/>
                <a:gd name="T3" fmla="*/ 8 h 22"/>
                <a:gd name="T4" fmla="*/ 8 w 18"/>
                <a:gd name="T5" fmla="*/ 20 h 22"/>
                <a:gd name="T6" fmla="*/ 7 w 18"/>
                <a:gd name="T7" fmla="*/ 21 h 22"/>
                <a:gd name="T8" fmla="*/ 7 w 18"/>
                <a:gd name="T9" fmla="*/ 22 h 22"/>
                <a:gd name="T10" fmla="*/ 18 w 18"/>
                <a:gd name="T11" fmla="*/ 8 h 22"/>
                <a:gd name="T12" fmla="*/ 7 w 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8" h="22">
                  <a:moveTo>
                    <a:pt x="7" y="0"/>
                  </a:moveTo>
                  <a:cubicBezTo>
                    <a:pt x="5" y="3"/>
                    <a:pt x="3" y="6"/>
                    <a:pt x="0" y="8"/>
                  </a:cubicBezTo>
                  <a:cubicBezTo>
                    <a:pt x="8" y="20"/>
                    <a:pt x="8" y="20"/>
                    <a:pt x="8" y="20"/>
                  </a:cubicBezTo>
                  <a:cubicBezTo>
                    <a:pt x="7" y="21"/>
                    <a:pt x="7" y="21"/>
                    <a:pt x="7" y="21"/>
                  </a:cubicBezTo>
                  <a:cubicBezTo>
                    <a:pt x="7" y="22"/>
                    <a:pt x="7" y="22"/>
                    <a:pt x="7" y="22"/>
                  </a:cubicBezTo>
                  <a:cubicBezTo>
                    <a:pt x="12" y="18"/>
                    <a:pt x="15" y="14"/>
                    <a:pt x="18" y="8"/>
                  </a:cubicBezTo>
                  <a:cubicBezTo>
                    <a:pt x="7" y="0"/>
                    <a:pt x="7" y="0"/>
                    <a:pt x="7" y="0"/>
                  </a:cubicBezTo>
                </a:path>
              </a:pathLst>
            </a:custGeom>
            <a:solidFill>
              <a:srgbClr val="DE9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2" name="Freeform 308">
              <a:extLst>
                <a:ext uri="{FF2B5EF4-FFF2-40B4-BE49-F238E27FC236}">
                  <a16:creationId xmlns:a16="http://schemas.microsoft.com/office/drawing/2014/main" id="{4993CFC5-1EBB-4438-A4A6-D4A28A02BA9B}"/>
                </a:ext>
              </a:extLst>
            </p:cNvPr>
            <p:cNvSpPr>
              <a:spLocks/>
            </p:cNvSpPr>
            <p:nvPr/>
          </p:nvSpPr>
          <p:spPr bwMode="auto">
            <a:xfrm>
              <a:off x="2877060" y="10980421"/>
              <a:ext cx="120664" cy="130190"/>
            </a:xfrm>
            <a:custGeom>
              <a:avLst/>
              <a:gdLst>
                <a:gd name="T0" fmla="*/ 5 w 16"/>
                <a:gd name="T1" fmla="*/ 0 h 17"/>
                <a:gd name="T2" fmla="*/ 0 w 16"/>
                <a:gd name="T3" fmla="*/ 5 h 17"/>
                <a:gd name="T4" fmla="*/ 9 w 16"/>
                <a:gd name="T5" fmla="*/ 17 h 17"/>
                <a:gd name="T6" fmla="*/ 16 w 16"/>
                <a:gd name="T7" fmla="*/ 9 h 17"/>
                <a:gd name="T8" fmla="*/ 5 w 16"/>
                <a:gd name="T9" fmla="*/ 0 h 17"/>
              </a:gdLst>
              <a:ahLst/>
              <a:cxnLst>
                <a:cxn ang="0">
                  <a:pos x="T0" y="T1"/>
                </a:cxn>
                <a:cxn ang="0">
                  <a:pos x="T2" y="T3"/>
                </a:cxn>
                <a:cxn ang="0">
                  <a:pos x="T4" y="T5"/>
                </a:cxn>
                <a:cxn ang="0">
                  <a:pos x="T6" y="T7"/>
                </a:cxn>
                <a:cxn ang="0">
                  <a:pos x="T8" y="T9"/>
                </a:cxn>
              </a:cxnLst>
              <a:rect l="0" t="0" r="r" b="b"/>
              <a:pathLst>
                <a:path w="16" h="17">
                  <a:moveTo>
                    <a:pt x="5" y="0"/>
                  </a:moveTo>
                  <a:cubicBezTo>
                    <a:pt x="4" y="2"/>
                    <a:pt x="2" y="4"/>
                    <a:pt x="0" y="5"/>
                  </a:cubicBezTo>
                  <a:cubicBezTo>
                    <a:pt x="9" y="17"/>
                    <a:pt x="9" y="17"/>
                    <a:pt x="9" y="17"/>
                  </a:cubicBezTo>
                  <a:cubicBezTo>
                    <a:pt x="12" y="15"/>
                    <a:pt x="14" y="12"/>
                    <a:pt x="16" y="9"/>
                  </a:cubicBezTo>
                  <a:cubicBezTo>
                    <a:pt x="5" y="0"/>
                    <a:pt x="5" y="0"/>
                    <a:pt x="5" y="0"/>
                  </a:cubicBezTo>
                </a:path>
              </a:pathLst>
            </a:custGeom>
            <a:solidFill>
              <a:srgbClr val="DEB5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3" name="Freeform 309">
              <a:extLst>
                <a:ext uri="{FF2B5EF4-FFF2-40B4-BE49-F238E27FC236}">
                  <a16:creationId xmlns:a16="http://schemas.microsoft.com/office/drawing/2014/main" id="{E7A978E3-B599-4A71-8733-4CE1763D6CDC}"/>
                </a:ext>
              </a:extLst>
            </p:cNvPr>
            <p:cNvSpPr>
              <a:spLocks/>
            </p:cNvSpPr>
            <p:nvPr/>
          </p:nvSpPr>
          <p:spPr bwMode="auto">
            <a:xfrm>
              <a:off x="2808789" y="10912151"/>
              <a:ext cx="106375" cy="106375"/>
            </a:xfrm>
            <a:custGeom>
              <a:avLst/>
              <a:gdLst>
                <a:gd name="T0" fmla="*/ 2 w 14"/>
                <a:gd name="T1" fmla="*/ 0 h 14"/>
                <a:gd name="T2" fmla="*/ 1 w 14"/>
                <a:gd name="T3" fmla="*/ 1 h 14"/>
                <a:gd name="T4" fmla="*/ 0 w 14"/>
                <a:gd name="T5" fmla="*/ 1 h 14"/>
                <a:gd name="T6" fmla="*/ 9 w 14"/>
                <a:gd name="T7" fmla="*/ 14 h 14"/>
                <a:gd name="T8" fmla="*/ 14 w 14"/>
                <a:gd name="T9" fmla="*/ 9 h 14"/>
                <a:gd name="T10" fmla="*/ 2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2" y="0"/>
                  </a:moveTo>
                  <a:cubicBezTo>
                    <a:pt x="2" y="0"/>
                    <a:pt x="1" y="0"/>
                    <a:pt x="1" y="1"/>
                  </a:cubicBezTo>
                  <a:cubicBezTo>
                    <a:pt x="0" y="1"/>
                    <a:pt x="0" y="1"/>
                    <a:pt x="0" y="1"/>
                  </a:cubicBezTo>
                  <a:cubicBezTo>
                    <a:pt x="9" y="14"/>
                    <a:pt x="9" y="14"/>
                    <a:pt x="9" y="14"/>
                  </a:cubicBezTo>
                  <a:cubicBezTo>
                    <a:pt x="11" y="13"/>
                    <a:pt x="13" y="11"/>
                    <a:pt x="14" y="9"/>
                  </a:cubicBezTo>
                  <a:cubicBezTo>
                    <a:pt x="2" y="0"/>
                    <a:pt x="2" y="0"/>
                    <a:pt x="2" y="0"/>
                  </a:cubicBezTo>
                </a:path>
              </a:pathLst>
            </a:custGeom>
            <a:solidFill>
              <a:srgbClr val="DE9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4" name="Freeform 310">
              <a:extLst>
                <a:ext uri="{FF2B5EF4-FFF2-40B4-BE49-F238E27FC236}">
                  <a16:creationId xmlns:a16="http://schemas.microsoft.com/office/drawing/2014/main" id="{5378FF82-DC05-4C04-B8A9-3EB340585514}"/>
                </a:ext>
              </a:extLst>
            </p:cNvPr>
            <p:cNvSpPr>
              <a:spLocks/>
            </p:cNvSpPr>
            <p:nvPr/>
          </p:nvSpPr>
          <p:spPr bwMode="auto">
            <a:xfrm>
              <a:off x="2603978" y="10654946"/>
              <a:ext cx="227039" cy="265143"/>
            </a:xfrm>
            <a:custGeom>
              <a:avLst/>
              <a:gdLst>
                <a:gd name="T0" fmla="*/ 29 w 30"/>
                <a:gd name="T1" fmla="*/ 35 h 35"/>
                <a:gd name="T2" fmla="*/ 30 w 30"/>
                <a:gd name="T3" fmla="*/ 34 h 35"/>
                <a:gd name="T4" fmla="*/ 6 w 30"/>
                <a:gd name="T5" fmla="*/ 0 h 35"/>
                <a:gd name="T6" fmla="*/ 0 w 30"/>
                <a:gd name="T7" fmla="*/ 5 h 35"/>
                <a:gd name="T8" fmla="*/ 27 w 30"/>
                <a:gd name="T9" fmla="*/ 35 h 35"/>
                <a:gd name="T10" fmla="*/ 29 w 30"/>
                <a:gd name="T11" fmla="*/ 35 h 35"/>
              </a:gdLst>
              <a:ahLst/>
              <a:cxnLst>
                <a:cxn ang="0">
                  <a:pos x="T0" y="T1"/>
                </a:cxn>
                <a:cxn ang="0">
                  <a:pos x="T2" y="T3"/>
                </a:cxn>
                <a:cxn ang="0">
                  <a:pos x="T4" y="T5"/>
                </a:cxn>
                <a:cxn ang="0">
                  <a:pos x="T6" y="T7"/>
                </a:cxn>
                <a:cxn ang="0">
                  <a:pos x="T8" y="T9"/>
                </a:cxn>
                <a:cxn ang="0">
                  <a:pos x="T10" y="T11"/>
                </a:cxn>
              </a:cxnLst>
              <a:rect l="0" t="0" r="r" b="b"/>
              <a:pathLst>
                <a:path w="30" h="35">
                  <a:moveTo>
                    <a:pt x="29" y="35"/>
                  </a:moveTo>
                  <a:cubicBezTo>
                    <a:pt x="30" y="34"/>
                    <a:pt x="30" y="34"/>
                    <a:pt x="30" y="34"/>
                  </a:cubicBezTo>
                  <a:cubicBezTo>
                    <a:pt x="6" y="0"/>
                    <a:pt x="6" y="0"/>
                    <a:pt x="6" y="0"/>
                  </a:cubicBezTo>
                  <a:cubicBezTo>
                    <a:pt x="0" y="5"/>
                    <a:pt x="0" y="5"/>
                    <a:pt x="0" y="5"/>
                  </a:cubicBezTo>
                  <a:cubicBezTo>
                    <a:pt x="27" y="35"/>
                    <a:pt x="27" y="35"/>
                    <a:pt x="27" y="35"/>
                  </a:cubicBezTo>
                  <a:cubicBezTo>
                    <a:pt x="28" y="35"/>
                    <a:pt x="28" y="35"/>
                    <a:pt x="29" y="35"/>
                  </a:cubicBezTo>
                  <a:close/>
                </a:path>
              </a:pathLst>
            </a:custGeom>
            <a:solidFill>
              <a:srgbClr val="5C55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5" name="Freeform 311">
              <a:extLst>
                <a:ext uri="{FF2B5EF4-FFF2-40B4-BE49-F238E27FC236}">
                  <a16:creationId xmlns:a16="http://schemas.microsoft.com/office/drawing/2014/main" id="{D4BE27F2-65D8-43EA-9382-C8397A3E6296}"/>
                </a:ext>
              </a:extLst>
            </p:cNvPr>
            <p:cNvSpPr>
              <a:spLocks/>
            </p:cNvSpPr>
            <p:nvPr/>
          </p:nvSpPr>
          <p:spPr bwMode="auto">
            <a:xfrm>
              <a:off x="2210233" y="10177053"/>
              <a:ext cx="477893" cy="562040"/>
            </a:xfrm>
            <a:custGeom>
              <a:avLst/>
              <a:gdLst>
                <a:gd name="T0" fmla="*/ 267 w 301"/>
                <a:gd name="T1" fmla="*/ 354 h 354"/>
                <a:gd name="T2" fmla="*/ 0 w 301"/>
                <a:gd name="T3" fmla="*/ 29 h 354"/>
                <a:gd name="T4" fmla="*/ 33 w 301"/>
                <a:gd name="T5" fmla="*/ 0 h 354"/>
                <a:gd name="T6" fmla="*/ 301 w 301"/>
                <a:gd name="T7" fmla="*/ 325 h 354"/>
                <a:gd name="T8" fmla="*/ 267 w 301"/>
                <a:gd name="T9" fmla="*/ 354 h 354"/>
              </a:gdLst>
              <a:ahLst/>
              <a:cxnLst>
                <a:cxn ang="0">
                  <a:pos x="T0" y="T1"/>
                </a:cxn>
                <a:cxn ang="0">
                  <a:pos x="T2" y="T3"/>
                </a:cxn>
                <a:cxn ang="0">
                  <a:pos x="T4" y="T5"/>
                </a:cxn>
                <a:cxn ang="0">
                  <a:pos x="T6" y="T7"/>
                </a:cxn>
                <a:cxn ang="0">
                  <a:pos x="T8" y="T9"/>
                </a:cxn>
              </a:cxnLst>
              <a:rect l="0" t="0" r="r" b="b"/>
              <a:pathLst>
                <a:path w="301" h="354">
                  <a:moveTo>
                    <a:pt x="267" y="354"/>
                  </a:moveTo>
                  <a:lnTo>
                    <a:pt x="0" y="29"/>
                  </a:lnTo>
                  <a:lnTo>
                    <a:pt x="33" y="0"/>
                  </a:lnTo>
                  <a:lnTo>
                    <a:pt x="301" y="325"/>
                  </a:lnTo>
                  <a:lnTo>
                    <a:pt x="267" y="354"/>
                  </a:lnTo>
                  <a:close/>
                </a:path>
              </a:pathLst>
            </a:custGeom>
            <a:solidFill>
              <a:srgbClr val="515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6" name="Freeform 312">
              <a:extLst>
                <a:ext uri="{FF2B5EF4-FFF2-40B4-BE49-F238E27FC236}">
                  <a16:creationId xmlns:a16="http://schemas.microsoft.com/office/drawing/2014/main" id="{362BFBE6-7202-4A93-AA95-6265AFC581E4}"/>
                </a:ext>
              </a:extLst>
            </p:cNvPr>
            <p:cNvSpPr>
              <a:spLocks/>
            </p:cNvSpPr>
            <p:nvPr/>
          </p:nvSpPr>
          <p:spPr bwMode="auto">
            <a:xfrm>
              <a:off x="2180067" y="10034162"/>
              <a:ext cx="265143" cy="393746"/>
            </a:xfrm>
            <a:custGeom>
              <a:avLst/>
              <a:gdLst>
                <a:gd name="T0" fmla="*/ 4 w 35"/>
                <a:gd name="T1" fmla="*/ 17 h 52"/>
                <a:gd name="T2" fmla="*/ 14 w 35"/>
                <a:gd name="T3" fmla="*/ 2 h 52"/>
                <a:gd name="T4" fmla="*/ 32 w 35"/>
                <a:gd name="T5" fmla="*/ 52 h 52"/>
                <a:gd name="T6" fmla="*/ 4 w 35"/>
                <a:gd name="T7" fmla="*/ 17 h 52"/>
              </a:gdLst>
              <a:ahLst/>
              <a:cxnLst>
                <a:cxn ang="0">
                  <a:pos x="T0" y="T1"/>
                </a:cxn>
                <a:cxn ang="0">
                  <a:pos x="T2" y="T3"/>
                </a:cxn>
                <a:cxn ang="0">
                  <a:pos x="T4" y="T5"/>
                </a:cxn>
                <a:cxn ang="0">
                  <a:pos x="T6" y="T7"/>
                </a:cxn>
              </a:cxnLst>
              <a:rect l="0" t="0" r="r" b="b"/>
              <a:pathLst>
                <a:path w="35" h="52">
                  <a:moveTo>
                    <a:pt x="4" y="17"/>
                  </a:moveTo>
                  <a:cubicBezTo>
                    <a:pt x="4" y="17"/>
                    <a:pt x="0" y="0"/>
                    <a:pt x="14" y="2"/>
                  </a:cubicBezTo>
                  <a:cubicBezTo>
                    <a:pt x="29" y="3"/>
                    <a:pt x="35" y="38"/>
                    <a:pt x="32" y="52"/>
                  </a:cubicBezTo>
                  <a:lnTo>
                    <a:pt x="4" y="17"/>
                  </a:lnTo>
                  <a:close/>
                </a:path>
              </a:pathLst>
            </a:custGeom>
            <a:solidFill>
              <a:srgbClr val="FF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7" name="Freeform 313">
              <a:extLst>
                <a:ext uri="{FF2B5EF4-FFF2-40B4-BE49-F238E27FC236}">
                  <a16:creationId xmlns:a16="http://schemas.microsoft.com/office/drawing/2014/main" id="{A3F54420-0B8F-43DC-8A62-D50B24C8BA02}"/>
                </a:ext>
              </a:extLst>
            </p:cNvPr>
            <p:cNvSpPr>
              <a:spLocks/>
            </p:cNvSpPr>
            <p:nvPr/>
          </p:nvSpPr>
          <p:spPr bwMode="auto">
            <a:xfrm>
              <a:off x="2065753" y="10102432"/>
              <a:ext cx="357229" cy="325475"/>
            </a:xfrm>
            <a:custGeom>
              <a:avLst/>
              <a:gdLst>
                <a:gd name="T0" fmla="*/ 19 w 47"/>
                <a:gd name="T1" fmla="*/ 8 h 43"/>
                <a:gd name="T2" fmla="*/ 2 w 47"/>
                <a:gd name="T3" fmla="*/ 15 h 43"/>
                <a:gd name="T4" fmla="*/ 47 w 47"/>
                <a:gd name="T5" fmla="*/ 43 h 43"/>
                <a:gd name="T6" fmla="*/ 19 w 47"/>
                <a:gd name="T7" fmla="*/ 8 h 43"/>
              </a:gdLst>
              <a:ahLst/>
              <a:cxnLst>
                <a:cxn ang="0">
                  <a:pos x="T0" y="T1"/>
                </a:cxn>
                <a:cxn ang="0">
                  <a:pos x="T2" y="T3"/>
                </a:cxn>
                <a:cxn ang="0">
                  <a:pos x="T4" y="T5"/>
                </a:cxn>
                <a:cxn ang="0">
                  <a:pos x="T6" y="T7"/>
                </a:cxn>
              </a:cxnLst>
              <a:rect l="0" t="0" r="r" b="b"/>
              <a:pathLst>
                <a:path w="47" h="43">
                  <a:moveTo>
                    <a:pt x="19" y="8"/>
                  </a:moveTo>
                  <a:cubicBezTo>
                    <a:pt x="19" y="8"/>
                    <a:pt x="4" y="0"/>
                    <a:pt x="2" y="15"/>
                  </a:cubicBezTo>
                  <a:cubicBezTo>
                    <a:pt x="0" y="29"/>
                    <a:pt x="33" y="43"/>
                    <a:pt x="47" y="43"/>
                  </a:cubicBezTo>
                  <a:lnTo>
                    <a:pt x="19" y="8"/>
                  </a:lnTo>
                  <a:close/>
                </a:path>
              </a:pathLst>
            </a:custGeom>
            <a:solidFill>
              <a:srgbClr val="E59F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8" name="Freeform 314">
              <a:extLst>
                <a:ext uri="{FF2B5EF4-FFF2-40B4-BE49-F238E27FC236}">
                  <a16:creationId xmlns:a16="http://schemas.microsoft.com/office/drawing/2014/main" id="{040EAF1D-484B-467E-9FB6-92E7E34011B9}"/>
                </a:ext>
              </a:extLst>
            </p:cNvPr>
            <p:cNvSpPr>
              <a:spLocks/>
            </p:cNvSpPr>
            <p:nvPr/>
          </p:nvSpPr>
          <p:spPr bwMode="auto">
            <a:xfrm>
              <a:off x="2141962" y="10072266"/>
              <a:ext cx="281020" cy="355641"/>
            </a:xfrm>
            <a:custGeom>
              <a:avLst/>
              <a:gdLst>
                <a:gd name="T0" fmla="*/ 0 w 37"/>
                <a:gd name="T1" fmla="*/ 0 h 47"/>
                <a:gd name="T2" fmla="*/ 37 w 37"/>
                <a:gd name="T3" fmla="*/ 47 h 47"/>
                <a:gd name="T4" fmla="*/ 0 w 37"/>
                <a:gd name="T5" fmla="*/ 0 h 47"/>
              </a:gdLst>
              <a:ahLst/>
              <a:cxnLst>
                <a:cxn ang="0">
                  <a:pos x="T0" y="T1"/>
                </a:cxn>
                <a:cxn ang="0">
                  <a:pos x="T2" y="T3"/>
                </a:cxn>
                <a:cxn ang="0">
                  <a:pos x="T4" y="T5"/>
                </a:cxn>
              </a:cxnLst>
              <a:rect l="0" t="0" r="r" b="b"/>
              <a:pathLst>
                <a:path w="37" h="47">
                  <a:moveTo>
                    <a:pt x="0" y="0"/>
                  </a:moveTo>
                  <a:cubicBezTo>
                    <a:pt x="0" y="0"/>
                    <a:pt x="6" y="17"/>
                    <a:pt x="37" y="47"/>
                  </a:cubicBezTo>
                  <a:cubicBezTo>
                    <a:pt x="15" y="10"/>
                    <a:pt x="0" y="0"/>
                    <a:pt x="0" y="0"/>
                  </a:cubicBezTo>
                  <a:close/>
                </a:path>
              </a:pathLst>
            </a:custGeom>
            <a:solidFill>
              <a:srgbClr val="FFE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9" name="Freeform 315">
              <a:extLst>
                <a:ext uri="{FF2B5EF4-FFF2-40B4-BE49-F238E27FC236}">
                  <a16:creationId xmlns:a16="http://schemas.microsoft.com/office/drawing/2014/main" id="{6843B3F1-CD4F-4773-AB54-8DE6C4CF41F9}"/>
                </a:ext>
              </a:extLst>
            </p:cNvPr>
            <p:cNvSpPr>
              <a:spLocks/>
            </p:cNvSpPr>
            <p:nvPr/>
          </p:nvSpPr>
          <p:spPr bwMode="auto">
            <a:xfrm>
              <a:off x="3535949" y="10010346"/>
              <a:ext cx="614434" cy="152418"/>
            </a:xfrm>
            <a:custGeom>
              <a:avLst/>
              <a:gdLst>
                <a:gd name="T0" fmla="*/ 81 w 81"/>
                <a:gd name="T1" fmla="*/ 20 h 20"/>
                <a:gd name="T2" fmla="*/ 0 w 81"/>
                <a:gd name="T3" fmla="*/ 20 h 20"/>
                <a:gd name="T4" fmla="*/ 5 w 81"/>
                <a:gd name="T5" fmla="*/ 0 h 20"/>
                <a:gd name="T6" fmla="*/ 76 w 81"/>
                <a:gd name="T7" fmla="*/ 0 h 20"/>
                <a:gd name="T8" fmla="*/ 81 w 81"/>
                <a:gd name="T9" fmla="*/ 20 h 20"/>
              </a:gdLst>
              <a:ahLst/>
              <a:cxnLst>
                <a:cxn ang="0">
                  <a:pos x="T0" y="T1"/>
                </a:cxn>
                <a:cxn ang="0">
                  <a:pos x="T2" y="T3"/>
                </a:cxn>
                <a:cxn ang="0">
                  <a:pos x="T4" y="T5"/>
                </a:cxn>
                <a:cxn ang="0">
                  <a:pos x="T6" y="T7"/>
                </a:cxn>
                <a:cxn ang="0">
                  <a:pos x="T8" y="T9"/>
                </a:cxn>
              </a:cxnLst>
              <a:rect l="0" t="0" r="r" b="b"/>
              <a:pathLst>
                <a:path w="81" h="20">
                  <a:moveTo>
                    <a:pt x="81" y="20"/>
                  </a:moveTo>
                  <a:cubicBezTo>
                    <a:pt x="0" y="20"/>
                    <a:pt x="0" y="20"/>
                    <a:pt x="0" y="20"/>
                  </a:cubicBezTo>
                  <a:cubicBezTo>
                    <a:pt x="5" y="17"/>
                    <a:pt x="8" y="4"/>
                    <a:pt x="5" y="0"/>
                  </a:cubicBezTo>
                  <a:cubicBezTo>
                    <a:pt x="76" y="0"/>
                    <a:pt x="76" y="0"/>
                    <a:pt x="76" y="0"/>
                  </a:cubicBezTo>
                  <a:cubicBezTo>
                    <a:pt x="72" y="4"/>
                    <a:pt x="76" y="17"/>
                    <a:pt x="81" y="20"/>
                  </a:cubicBezTo>
                  <a:close/>
                </a:path>
              </a:pathLst>
            </a:custGeom>
            <a:solidFill>
              <a:srgbClr val="474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0" name="Rectangle 316">
              <a:extLst>
                <a:ext uri="{FF2B5EF4-FFF2-40B4-BE49-F238E27FC236}">
                  <a16:creationId xmlns:a16="http://schemas.microsoft.com/office/drawing/2014/main" id="{B397ED13-7666-4DF6-8AFE-C3F8BADE577A}"/>
                </a:ext>
              </a:extLst>
            </p:cNvPr>
            <p:cNvSpPr>
              <a:spLocks noChangeArrowheads="1"/>
            </p:cNvSpPr>
            <p:nvPr/>
          </p:nvSpPr>
          <p:spPr bwMode="auto">
            <a:xfrm>
              <a:off x="2278503" y="11572627"/>
              <a:ext cx="6109407" cy="281020"/>
            </a:xfrm>
            <a:prstGeom prst="rect">
              <a:avLst/>
            </a:prstGeom>
            <a:solidFill>
              <a:srgbClr val="605F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1" name="Freeform 317">
              <a:extLst>
                <a:ext uri="{FF2B5EF4-FFF2-40B4-BE49-F238E27FC236}">
                  <a16:creationId xmlns:a16="http://schemas.microsoft.com/office/drawing/2014/main" id="{77BD079B-CAD2-4FB9-A0D2-C0112E4B94DC}"/>
                </a:ext>
              </a:extLst>
            </p:cNvPr>
            <p:cNvSpPr>
              <a:spLocks/>
            </p:cNvSpPr>
            <p:nvPr/>
          </p:nvSpPr>
          <p:spPr bwMode="auto">
            <a:xfrm>
              <a:off x="2945330" y="9056149"/>
              <a:ext cx="204811" cy="204811"/>
            </a:xfrm>
            <a:custGeom>
              <a:avLst/>
              <a:gdLst>
                <a:gd name="T0" fmla="*/ 26 w 27"/>
                <a:gd name="T1" fmla="*/ 12 h 27"/>
                <a:gd name="T2" fmla="*/ 15 w 27"/>
                <a:gd name="T3" fmla="*/ 12 h 27"/>
                <a:gd name="T4" fmla="*/ 15 w 27"/>
                <a:gd name="T5" fmla="*/ 2 h 27"/>
                <a:gd name="T6" fmla="*/ 14 w 27"/>
                <a:gd name="T7" fmla="*/ 0 h 27"/>
                <a:gd name="T8" fmla="*/ 14 w 27"/>
                <a:gd name="T9" fmla="*/ 0 h 27"/>
                <a:gd name="T10" fmla="*/ 12 w 27"/>
                <a:gd name="T11" fmla="*/ 2 h 27"/>
                <a:gd name="T12" fmla="*/ 12 w 27"/>
                <a:gd name="T13" fmla="*/ 12 h 27"/>
                <a:gd name="T14" fmla="*/ 2 w 27"/>
                <a:gd name="T15" fmla="*/ 12 h 27"/>
                <a:gd name="T16" fmla="*/ 0 w 27"/>
                <a:gd name="T17" fmla="*/ 14 h 27"/>
                <a:gd name="T18" fmla="*/ 0 w 27"/>
                <a:gd name="T19" fmla="*/ 14 h 27"/>
                <a:gd name="T20" fmla="*/ 2 w 27"/>
                <a:gd name="T21" fmla="*/ 15 h 27"/>
                <a:gd name="T22" fmla="*/ 12 w 27"/>
                <a:gd name="T23" fmla="*/ 15 h 27"/>
                <a:gd name="T24" fmla="*/ 12 w 27"/>
                <a:gd name="T25" fmla="*/ 26 h 27"/>
                <a:gd name="T26" fmla="*/ 14 w 27"/>
                <a:gd name="T27" fmla="*/ 27 h 27"/>
                <a:gd name="T28" fmla="*/ 14 w 27"/>
                <a:gd name="T29" fmla="*/ 27 h 27"/>
                <a:gd name="T30" fmla="*/ 15 w 27"/>
                <a:gd name="T31" fmla="*/ 26 h 27"/>
                <a:gd name="T32" fmla="*/ 15 w 27"/>
                <a:gd name="T33" fmla="*/ 15 h 27"/>
                <a:gd name="T34" fmla="*/ 26 w 27"/>
                <a:gd name="T35" fmla="*/ 15 h 27"/>
                <a:gd name="T36" fmla="*/ 27 w 27"/>
                <a:gd name="T37" fmla="*/ 14 h 27"/>
                <a:gd name="T38" fmla="*/ 27 w 27"/>
                <a:gd name="T39" fmla="*/ 14 h 27"/>
                <a:gd name="T40" fmla="*/ 26 w 27"/>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7">
                  <a:moveTo>
                    <a:pt x="26" y="12"/>
                  </a:moveTo>
                  <a:cubicBezTo>
                    <a:pt x="15" y="12"/>
                    <a:pt x="15" y="12"/>
                    <a:pt x="15" y="12"/>
                  </a:cubicBezTo>
                  <a:cubicBezTo>
                    <a:pt x="15" y="2"/>
                    <a:pt x="15" y="2"/>
                    <a:pt x="15" y="2"/>
                  </a:cubicBezTo>
                  <a:cubicBezTo>
                    <a:pt x="15" y="1"/>
                    <a:pt x="14" y="0"/>
                    <a:pt x="14" y="0"/>
                  </a:cubicBezTo>
                  <a:cubicBezTo>
                    <a:pt x="14" y="0"/>
                    <a:pt x="14" y="0"/>
                    <a:pt x="14" y="0"/>
                  </a:cubicBezTo>
                  <a:cubicBezTo>
                    <a:pt x="13" y="0"/>
                    <a:pt x="12" y="1"/>
                    <a:pt x="12" y="2"/>
                  </a:cubicBezTo>
                  <a:cubicBezTo>
                    <a:pt x="12" y="12"/>
                    <a:pt x="12" y="12"/>
                    <a:pt x="12" y="12"/>
                  </a:cubicBezTo>
                  <a:cubicBezTo>
                    <a:pt x="2" y="12"/>
                    <a:pt x="2" y="12"/>
                    <a:pt x="2" y="12"/>
                  </a:cubicBezTo>
                  <a:cubicBezTo>
                    <a:pt x="1" y="12"/>
                    <a:pt x="0" y="13"/>
                    <a:pt x="0" y="14"/>
                  </a:cubicBezTo>
                  <a:cubicBezTo>
                    <a:pt x="0" y="14"/>
                    <a:pt x="0" y="14"/>
                    <a:pt x="0" y="14"/>
                  </a:cubicBezTo>
                  <a:cubicBezTo>
                    <a:pt x="0" y="15"/>
                    <a:pt x="1" y="15"/>
                    <a:pt x="2" y="15"/>
                  </a:cubicBezTo>
                  <a:cubicBezTo>
                    <a:pt x="12" y="15"/>
                    <a:pt x="12" y="15"/>
                    <a:pt x="12" y="15"/>
                  </a:cubicBezTo>
                  <a:cubicBezTo>
                    <a:pt x="12" y="26"/>
                    <a:pt x="12" y="26"/>
                    <a:pt x="12" y="26"/>
                  </a:cubicBezTo>
                  <a:cubicBezTo>
                    <a:pt x="12" y="27"/>
                    <a:pt x="13" y="27"/>
                    <a:pt x="14" y="27"/>
                  </a:cubicBezTo>
                  <a:cubicBezTo>
                    <a:pt x="14" y="27"/>
                    <a:pt x="14" y="27"/>
                    <a:pt x="14" y="27"/>
                  </a:cubicBezTo>
                  <a:cubicBezTo>
                    <a:pt x="14" y="27"/>
                    <a:pt x="15" y="27"/>
                    <a:pt x="15" y="26"/>
                  </a:cubicBezTo>
                  <a:cubicBezTo>
                    <a:pt x="15" y="15"/>
                    <a:pt x="15" y="15"/>
                    <a:pt x="15" y="15"/>
                  </a:cubicBezTo>
                  <a:cubicBezTo>
                    <a:pt x="26" y="15"/>
                    <a:pt x="26" y="15"/>
                    <a:pt x="26" y="15"/>
                  </a:cubicBezTo>
                  <a:cubicBezTo>
                    <a:pt x="26" y="15"/>
                    <a:pt x="27" y="15"/>
                    <a:pt x="27" y="14"/>
                  </a:cubicBezTo>
                  <a:cubicBezTo>
                    <a:pt x="27" y="14"/>
                    <a:pt x="27" y="14"/>
                    <a:pt x="27" y="14"/>
                  </a:cubicBezTo>
                  <a:cubicBezTo>
                    <a:pt x="27" y="13"/>
                    <a:pt x="26" y="12"/>
                    <a:pt x="26" y="12"/>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2" name="Freeform 318">
              <a:extLst>
                <a:ext uri="{FF2B5EF4-FFF2-40B4-BE49-F238E27FC236}">
                  <a16:creationId xmlns:a16="http://schemas.microsoft.com/office/drawing/2014/main" id="{368E60BF-94F2-47EB-926C-EC1B546AC847}"/>
                </a:ext>
              </a:extLst>
            </p:cNvPr>
            <p:cNvSpPr>
              <a:spLocks/>
            </p:cNvSpPr>
            <p:nvPr/>
          </p:nvSpPr>
          <p:spPr bwMode="auto">
            <a:xfrm>
              <a:off x="7144754" y="9638828"/>
              <a:ext cx="196873" cy="198460"/>
            </a:xfrm>
            <a:custGeom>
              <a:avLst/>
              <a:gdLst>
                <a:gd name="T0" fmla="*/ 25 w 26"/>
                <a:gd name="T1" fmla="*/ 11 h 26"/>
                <a:gd name="T2" fmla="*/ 14 w 26"/>
                <a:gd name="T3" fmla="*/ 11 h 26"/>
                <a:gd name="T4" fmla="*/ 14 w 26"/>
                <a:gd name="T5" fmla="*/ 1 h 26"/>
                <a:gd name="T6" fmla="*/ 13 w 26"/>
                <a:gd name="T7" fmla="*/ 0 h 26"/>
                <a:gd name="T8" fmla="*/ 13 w 26"/>
                <a:gd name="T9" fmla="*/ 0 h 26"/>
                <a:gd name="T10" fmla="*/ 11 w 26"/>
                <a:gd name="T11" fmla="*/ 1 h 26"/>
                <a:gd name="T12" fmla="*/ 11 w 26"/>
                <a:gd name="T13" fmla="*/ 11 h 26"/>
                <a:gd name="T14" fmla="*/ 1 w 26"/>
                <a:gd name="T15" fmla="*/ 11 h 26"/>
                <a:gd name="T16" fmla="*/ 0 w 26"/>
                <a:gd name="T17" fmla="*/ 13 h 26"/>
                <a:gd name="T18" fmla="*/ 0 w 26"/>
                <a:gd name="T19" fmla="*/ 13 h 26"/>
                <a:gd name="T20" fmla="*/ 1 w 26"/>
                <a:gd name="T21" fmla="*/ 14 h 26"/>
                <a:gd name="T22" fmla="*/ 11 w 26"/>
                <a:gd name="T23" fmla="*/ 14 h 26"/>
                <a:gd name="T24" fmla="*/ 11 w 26"/>
                <a:gd name="T25" fmla="*/ 25 h 26"/>
                <a:gd name="T26" fmla="*/ 13 w 26"/>
                <a:gd name="T27" fmla="*/ 26 h 26"/>
                <a:gd name="T28" fmla="*/ 13 w 26"/>
                <a:gd name="T29" fmla="*/ 26 h 26"/>
                <a:gd name="T30" fmla="*/ 14 w 26"/>
                <a:gd name="T31" fmla="*/ 25 h 26"/>
                <a:gd name="T32" fmla="*/ 14 w 26"/>
                <a:gd name="T33" fmla="*/ 14 h 26"/>
                <a:gd name="T34" fmla="*/ 25 w 26"/>
                <a:gd name="T35" fmla="*/ 14 h 26"/>
                <a:gd name="T36" fmla="*/ 26 w 26"/>
                <a:gd name="T37" fmla="*/ 13 h 26"/>
                <a:gd name="T38" fmla="*/ 26 w 26"/>
                <a:gd name="T39" fmla="*/ 13 h 26"/>
                <a:gd name="T40" fmla="*/ 25 w 26"/>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6">
                  <a:moveTo>
                    <a:pt x="25" y="11"/>
                  </a:moveTo>
                  <a:cubicBezTo>
                    <a:pt x="14" y="11"/>
                    <a:pt x="14" y="11"/>
                    <a:pt x="14" y="11"/>
                  </a:cubicBezTo>
                  <a:cubicBezTo>
                    <a:pt x="14" y="1"/>
                    <a:pt x="14" y="1"/>
                    <a:pt x="14" y="1"/>
                  </a:cubicBezTo>
                  <a:cubicBezTo>
                    <a:pt x="14" y="0"/>
                    <a:pt x="14" y="0"/>
                    <a:pt x="13" y="0"/>
                  </a:cubicBezTo>
                  <a:cubicBezTo>
                    <a:pt x="13" y="0"/>
                    <a:pt x="13" y="0"/>
                    <a:pt x="13" y="0"/>
                  </a:cubicBezTo>
                  <a:cubicBezTo>
                    <a:pt x="12" y="0"/>
                    <a:pt x="11" y="0"/>
                    <a:pt x="11" y="1"/>
                  </a:cubicBezTo>
                  <a:cubicBezTo>
                    <a:pt x="11" y="11"/>
                    <a:pt x="11" y="11"/>
                    <a:pt x="11" y="11"/>
                  </a:cubicBezTo>
                  <a:cubicBezTo>
                    <a:pt x="1" y="11"/>
                    <a:pt x="1" y="11"/>
                    <a:pt x="1" y="11"/>
                  </a:cubicBezTo>
                  <a:cubicBezTo>
                    <a:pt x="0" y="11"/>
                    <a:pt x="0" y="12"/>
                    <a:pt x="0" y="13"/>
                  </a:cubicBezTo>
                  <a:cubicBezTo>
                    <a:pt x="0" y="13"/>
                    <a:pt x="0" y="13"/>
                    <a:pt x="0" y="13"/>
                  </a:cubicBezTo>
                  <a:cubicBezTo>
                    <a:pt x="0" y="14"/>
                    <a:pt x="0" y="14"/>
                    <a:pt x="1" y="14"/>
                  </a:cubicBezTo>
                  <a:cubicBezTo>
                    <a:pt x="11" y="14"/>
                    <a:pt x="11" y="14"/>
                    <a:pt x="11" y="14"/>
                  </a:cubicBezTo>
                  <a:cubicBezTo>
                    <a:pt x="11" y="25"/>
                    <a:pt x="11" y="25"/>
                    <a:pt x="11" y="25"/>
                  </a:cubicBezTo>
                  <a:cubicBezTo>
                    <a:pt x="11" y="26"/>
                    <a:pt x="12" y="26"/>
                    <a:pt x="13" y="26"/>
                  </a:cubicBezTo>
                  <a:cubicBezTo>
                    <a:pt x="13" y="26"/>
                    <a:pt x="13" y="26"/>
                    <a:pt x="13" y="26"/>
                  </a:cubicBezTo>
                  <a:cubicBezTo>
                    <a:pt x="14" y="26"/>
                    <a:pt x="14" y="26"/>
                    <a:pt x="14" y="25"/>
                  </a:cubicBezTo>
                  <a:cubicBezTo>
                    <a:pt x="14" y="14"/>
                    <a:pt x="14" y="14"/>
                    <a:pt x="14" y="14"/>
                  </a:cubicBezTo>
                  <a:cubicBezTo>
                    <a:pt x="25" y="14"/>
                    <a:pt x="25" y="14"/>
                    <a:pt x="25" y="14"/>
                  </a:cubicBezTo>
                  <a:cubicBezTo>
                    <a:pt x="26" y="14"/>
                    <a:pt x="26" y="14"/>
                    <a:pt x="26" y="13"/>
                  </a:cubicBezTo>
                  <a:cubicBezTo>
                    <a:pt x="26" y="13"/>
                    <a:pt x="26" y="13"/>
                    <a:pt x="26" y="13"/>
                  </a:cubicBezTo>
                  <a:cubicBezTo>
                    <a:pt x="26" y="12"/>
                    <a:pt x="26" y="11"/>
                    <a:pt x="25" y="11"/>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3" name="Freeform 319">
              <a:extLst>
                <a:ext uri="{FF2B5EF4-FFF2-40B4-BE49-F238E27FC236}">
                  <a16:creationId xmlns:a16="http://schemas.microsoft.com/office/drawing/2014/main" id="{4065D417-C116-4EE6-AA4C-C0568D14EBBD}"/>
                </a:ext>
              </a:extLst>
            </p:cNvPr>
            <p:cNvSpPr>
              <a:spLocks/>
            </p:cNvSpPr>
            <p:nvPr/>
          </p:nvSpPr>
          <p:spPr bwMode="auto">
            <a:xfrm>
              <a:off x="6000034" y="7873324"/>
              <a:ext cx="204811" cy="204811"/>
            </a:xfrm>
            <a:custGeom>
              <a:avLst/>
              <a:gdLst>
                <a:gd name="T0" fmla="*/ 25 w 27"/>
                <a:gd name="T1" fmla="*/ 12 h 27"/>
                <a:gd name="T2" fmla="*/ 15 w 27"/>
                <a:gd name="T3" fmla="*/ 12 h 27"/>
                <a:gd name="T4" fmla="*/ 15 w 27"/>
                <a:gd name="T5" fmla="*/ 1 h 27"/>
                <a:gd name="T6" fmla="*/ 13 w 27"/>
                <a:gd name="T7" fmla="*/ 0 h 27"/>
                <a:gd name="T8" fmla="*/ 13 w 27"/>
                <a:gd name="T9" fmla="*/ 0 h 27"/>
                <a:gd name="T10" fmla="*/ 12 w 27"/>
                <a:gd name="T11" fmla="*/ 1 h 27"/>
                <a:gd name="T12" fmla="*/ 12 w 27"/>
                <a:gd name="T13" fmla="*/ 12 h 27"/>
                <a:gd name="T14" fmla="*/ 1 w 27"/>
                <a:gd name="T15" fmla="*/ 12 h 27"/>
                <a:gd name="T16" fmla="*/ 0 w 27"/>
                <a:gd name="T17" fmla="*/ 13 h 27"/>
                <a:gd name="T18" fmla="*/ 0 w 27"/>
                <a:gd name="T19" fmla="*/ 13 h 27"/>
                <a:gd name="T20" fmla="*/ 1 w 27"/>
                <a:gd name="T21" fmla="*/ 15 h 27"/>
                <a:gd name="T22" fmla="*/ 12 w 27"/>
                <a:gd name="T23" fmla="*/ 15 h 27"/>
                <a:gd name="T24" fmla="*/ 12 w 27"/>
                <a:gd name="T25" fmla="*/ 25 h 27"/>
                <a:gd name="T26" fmla="*/ 13 w 27"/>
                <a:gd name="T27" fmla="*/ 27 h 27"/>
                <a:gd name="T28" fmla="*/ 13 w 27"/>
                <a:gd name="T29" fmla="*/ 27 h 27"/>
                <a:gd name="T30" fmla="*/ 15 w 27"/>
                <a:gd name="T31" fmla="*/ 25 h 27"/>
                <a:gd name="T32" fmla="*/ 15 w 27"/>
                <a:gd name="T33" fmla="*/ 15 h 27"/>
                <a:gd name="T34" fmla="*/ 25 w 27"/>
                <a:gd name="T35" fmla="*/ 15 h 27"/>
                <a:gd name="T36" fmla="*/ 27 w 27"/>
                <a:gd name="T37" fmla="*/ 13 h 27"/>
                <a:gd name="T38" fmla="*/ 27 w 27"/>
                <a:gd name="T39" fmla="*/ 13 h 27"/>
                <a:gd name="T40" fmla="*/ 25 w 27"/>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7">
                  <a:moveTo>
                    <a:pt x="25" y="12"/>
                  </a:moveTo>
                  <a:cubicBezTo>
                    <a:pt x="15" y="12"/>
                    <a:pt x="15" y="12"/>
                    <a:pt x="15" y="12"/>
                  </a:cubicBezTo>
                  <a:cubicBezTo>
                    <a:pt x="15" y="1"/>
                    <a:pt x="15" y="1"/>
                    <a:pt x="15" y="1"/>
                  </a:cubicBezTo>
                  <a:cubicBezTo>
                    <a:pt x="15" y="0"/>
                    <a:pt x="14" y="0"/>
                    <a:pt x="13" y="0"/>
                  </a:cubicBezTo>
                  <a:cubicBezTo>
                    <a:pt x="13" y="0"/>
                    <a:pt x="13" y="0"/>
                    <a:pt x="13" y="0"/>
                  </a:cubicBezTo>
                  <a:cubicBezTo>
                    <a:pt x="13" y="0"/>
                    <a:pt x="12" y="0"/>
                    <a:pt x="12" y="1"/>
                  </a:cubicBezTo>
                  <a:cubicBezTo>
                    <a:pt x="12" y="12"/>
                    <a:pt x="12" y="12"/>
                    <a:pt x="12" y="12"/>
                  </a:cubicBezTo>
                  <a:cubicBezTo>
                    <a:pt x="1" y="12"/>
                    <a:pt x="1" y="12"/>
                    <a:pt x="1" y="12"/>
                  </a:cubicBezTo>
                  <a:cubicBezTo>
                    <a:pt x="1" y="12"/>
                    <a:pt x="0" y="12"/>
                    <a:pt x="0" y="13"/>
                  </a:cubicBezTo>
                  <a:cubicBezTo>
                    <a:pt x="0" y="13"/>
                    <a:pt x="0" y="13"/>
                    <a:pt x="0" y="13"/>
                  </a:cubicBezTo>
                  <a:cubicBezTo>
                    <a:pt x="0" y="14"/>
                    <a:pt x="1" y="15"/>
                    <a:pt x="1" y="15"/>
                  </a:cubicBezTo>
                  <a:cubicBezTo>
                    <a:pt x="12" y="15"/>
                    <a:pt x="12" y="15"/>
                    <a:pt x="12" y="15"/>
                  </a:cubicBezTo>
                  <a:cubicBezTo>
                    <a:pt x="12" y="25"/>
                    <a:pt x="12" y="25"/>
                    <a:pt x="12" y="25"/>
                  </a:cubicBezTo>
                  <a:cubicBezTo>
                    <a:pt x="12" y="26"/>
                    <a:pt x="13" y="27"/>
                    <a:pt x="13" y="27"/>
                  </a:cubicBezTo>
                  <a:cubicBezTo>
                    <a:pt x="13" y="27"/>
                    <a:pt x="13" y="27"/>
                    <a:pt x="13" y="27"/>
                  </a:cubicBezTo>
                  <a:cubicBezTo>
                    <a:pt x="14" y="27"/>
                    <a:pt x="15" y="26"/>
                    <a:pt x="15" y="25"/>
                  </a:cubicBezTo>
                  <a:cubicBezTo>
                    <a:pt x="15" y="15"/>
                    <a:pt x="15" y="15"/>
                    <a:pt x="15" y="15"/>
                  </a:cubicBezTo>
                  <a:cubicBezTo>
                    <a:pt x="25" y="15"/>
                    <a:pt x="25" y="15"/>
                    <a:pt x="25" y="15"/>
                  </a:cubicBezTo>
                  <a:cubicBezTo>
                    <a:pt x="26" y="15"/>
                    <a:pt x="27" y="14"/>
                    <a:pt x="27" y="13"/>
                  </a:cubicBezTo>
                  <a:cubicBezTo>
                    <a:pt x="27" y="13"/>
                    <a:pt x="27" y="13"/>
                    <a:pt x="27" y="13"/>
                  </a:cubicBezTo>
                  <a:cubicBezTo>
                    <a:pt x="27" y="12"/>
                    <a:pt x="26" y="12"/>
                    <a:pt x="25" y="12"/>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4" name="Freeform 320">
              <a:extLst>
                <a:ext uri="{FF2B5EF4-FFF2-40B4-BE49-F238E27FC236}">
                  <a16:creationId xmlns:a16="http://schemas.microsoft.com/office/drawing/2014/main" id="{2B5EFD55-1166-46FD-83E2-352758133CBA}"/>
                </a:ext>
              </a:extLst>
            </p:cNvPr>
            <p:cNvSpPr>
              <a:spLocks/>
            </p:cNvSpPr>
            <p:nvPr/>
          </p:nvSpPr>
          <p:spPr bwMode="auto">
            <a:xfrm>
              <a:off x="2642083" y="12936448"/>
              <a:ext cx="242916" cy="258792"/>
            </a:xfrm>
            <a:custGeom>
              <a:avLst/>
              <a:gdLst>
                <a:gd name="T0" fmla="*/ 16 w 32"/>
                <a:gd name="T1" fmla="*/ 28 h 34"/>
                <a:gd name="T2" fmla="*/ 22 w 32"/>
                <a:gd name="T3" fmla="*/ 27 h 34"/>
                <a:gd name="T4" fmla="*/ 26 w 32"/>
                <a:gd name="T5" fmla="*/ 25 h 34"/>
                <a:gd name="T6" fmla="*/ 26 w 32"/>
                <a:gd name="T7" fmla="*/ 21 h 34"/>
                <a:gd name="T8" fmla="*/ 18 w 32"/>
                <a:gd name="T9" fmla="*/ 21 h 34"/>
                <a:gd name="T10" fmla="*/ 18 w 32"/>
                <a:gd name="T11" fmla="*/ 16 h 34"/>
                <a:gd name="T12" fmla="*/ 32 w 32"/>
                <a:gd name="T13" fmla="*/ 16 h 34"/>
                <a:gd name="T14" fmla="*/ 32 w 32"/>
                <a:gd name="T15" fmla="*/ 28 h 34"/>
                <a:gd name="T16" fmla="*/ 25 w 32"/>
                <a:gd name="T17" fmla="*/ 32 h 34"/>
                <a:gd name="T18" fmla="*/ 16 w 32"/>
                <a:gd name="T19" fmla="*/ 34 h 34"/>
                <a:gd name="T20" fmla="*/ 4 w 32"/>
                <a:gd name="T21" fmla="*/ 29 h 34"/>
                <a:gd name="T22" fmla="*/ 0 w 32"/>
                <a:gd name="T23" fmla="*/ 17 h 34"/>
                <a:gd name="T24" fmla="*/ 4 w 32"/>
                <a:gd name="T25" fmla="*/ 4 h 34"/>
                <a:gd name="T26" fmla="*/ 16 w 32"/>
                <a:gd name="T27" fmla="*/ 0 h 34"/>
                <a:gd name="T28" fmla="*/ 31 w 32"/>
                <a:gd name="T29" fmla="*/ 8 h 34"/>
                <a:gd name="T30" fmla="*/ 25 w 32"/>
                <a:gd name="T31" fmla="*/ 10 h 34"/>
                <a:gd name="T32" fmla="*/ 22 w 32"/>
                <a:gd name="T33" fmla="*/ 6 h 34"/>
                <a:gd name="T34" fmla="*/ 16 w 32"/>
                <a:gd name="T35" fmla="*/ 5 h 34"/>
                <a:gd name="T36" fmla="*/ 9 w 32"/>
                <a:gd name="T37" fmla="*/ 8 h 34"/>
                <a:gd name="T38" fmla="*/ 6 w 32"/>
                <a:gd name="T39" fmla="*/ 17 h 34"/>
                <a:gd name="T40" fmla="*/ 9 w 32"/>
                <a:gd name="T41" fmla="*/ 25 h 34"/>
                <a:gd name="T42" fmla="*/ 16 w 32"/>
                <a:gd name="T43"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4">
                  <a:moveTo>
                    <a:pt x="16" y="28"/>
                  </a:moveTo>
                  <a:cubicBezTo>
                    <a:pt x="18" y="28"/>
                    <a:pt x="20" y="28"/>
                    <a:pt x="22" y="27"/>
                  </a:cubicBezTo>
                  <a:cubicBezTo>
                    <a:pt x="23" y="27"/>
                    <a:pt x="25" y="26"/>
                    <a:pt x="26" y="25"/>
                  </a:cubicBezTo>
                  <a:cubicBezTo>
                    <a:pt x="26" y="21"/>
                    <a:pt x="26" y="21"/>
                    <a:pt x="26" y="21"/>
                  </a:cubicBezTo>
                  <a:cubicBezTo>
                    <a:pt x="18" y="21"/>
                    <a:pt x="18" y="21"/>
                    <a:pt x="18" y="21"/>
                  </a:cubicBezTo>
                  <a:cubicBezTo>
                    <a:pt x="18" y="16"/>
                    <a:pt x="18" y="16"/>
                    <a:pt x="18" y="16"/>
                  </a:cubicBezTo>
                  <a:cubicBezTo>
                    <a:pt x="32" y="16"/>
                    <a:pt x="32" y="16"/>
                    <a:pt x="32" y="16"/>
                  </a:cubicBezTo>
                  <a:cubicBezTo>
                    <a:pt x="32" y="28"/>
                    <a:pt x="32" y="28"/>
                    <a:pt x="32" y="28"/>
                  </a:cubicBezTo>
                  <a:cubicBezTo>
                    <a:pt x="30" y="30"/>
                    <a:pt x="28" y="31"/>
                    <a:pt x="25" y="32"/>
                  </a:cubicBezTo>
                  <a:cubicBezTo>
                    <a:pt x="22" y="33"/>
                    <a:pt x="19" y="34"/>
                    <a:pt x="16" y="34"/>
                  </a:cubicBezTo>
                  <a:cubicBezTo>
                    <a:pt x="11" y="34"/>
                    <a:pt x="7" y="32"/>
                    <a:pt x="4" y="29"/>
                  </a:cubicBezTo>
                  <a:cubicBezTo>
                    <a:pt x="1" y="26"/>
                    <a:pt x="0" y="22"/>
                    <a:pt x="0" y="17"/>
                  </a:cubicBezTo>
                  <a:cubicBezTo>
                    <a:pt x="0" y="11"/>
                    <a:pt x="1" y="7"/>
                    <a:pt x="4" y="4"/>
                  </a:cubicBezTo>
                  <a:cubicBezTo>
                    <a:pt x="7" y="1"/>
                    <a:pt x="11" y="0"/>
                    <a:pt x="16" y="0"/>
                  </a:cubicBezTo>
                  <a:cubicBezTo>
                    <a:pt x="24" y="0"/>
                    <a:pt x="29" y="3"/>
                    <a:pt x="31" y="8"/>
                  </a:cubicBezTo>
                  <a:cubicBezTo>
                    <a:pt x="25" y="10"/>
                    <a:pt x="25" y="10"/>
                    <a:pt x="25" y="10"/>
                  </a:cubicBezTo>
                  <a:cubicBezTo>
                    <a:pt x="24" y="9"/>
                    <a:pt x="23" y="7"/>
                    <a:pt x="22" y="6"/>
                  </a:cubicBezTo>
                  <a:cubicBezTo>
                    <a:pt x="20" y="6"/>
                    <a:pt x="18" y="5"/>
                    <a:pt x="16" y="5"/>
                  </a:cubicBezTo>
                  <a:cubicBezTo>
                    <a:pt x="13" y="5"/>
                    <a:pt x="11" y="6"/>
                    <a:pt x="9" y="8"/>
                  </a:cubicBezTo>
                  <a:cubicBezTo>
                    <a:pt x="7" y="10"/>
                    <a:pt x="6" y="13"/>
                    <a:pt x="6" y="17"/>
                  </a:cubicBezTo>
                  <a:cubicBezTo>
                    <a:pt x="6" y="20"/>
                    <a:pt x="7" y="23"/>
                    <a:pt x="9" y="25"/>
                  </a:cubicBezTo>
                  <a:cubicBezTo>
                    <a:pt x="11" y="27"/>
                    <a:pt x="13" y="28"/>
                    <a:pt x="1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5" name="Freeform 321">
              <a:extLst>
                <a:ext uri="{FF2B5EF4-FFF2-40B4-BE49-F238E27FC236}">
                  <a16:creationId xmlns:a16="http://schemas.microsoft.com/office/drawing/2014/main" id="{68833C4A-7F9C-4DA3-BA79-DA047BE90F67}"/>
                </a:ext>
              </a:extLst>
            </p:cNvPr>
            <p:cNvSpPr>
              <a:spLocks/>
            </p:cNvSpPr>
            <p:nvPr/>
          </p:nvSpPr>
          <p:spPr bwMode="auto">
            <a:xfrm>
              <a:off x="2929453" y="12936448"/>
              <a:ext cx="190522" cy="250854"/>
            </a:xfrm>
            <a:custGeom>
              <a:avLst/>
              <a:gdLst>
                <a:gd name="T0" fmla="*/ 0 w 120"/>
                <a:gd name="T1" fmla="*/ 158 h 158"/>
                <a:gd name="T2" fmla="*/ 0 w 120"/>
                <a:gd name="T3" fmla="*/ 0 h 158"/>
                <a:gd name="T4" fmla="*/ 34 w 120"/>
                <a:gd name="T5" fmla="*/ 0 h 158"/>
                <a:gd name="T6" fmla="*/ 34 w 120"/>
                <a:gd name="T7" fmla="*/ 134 h 158"/>
                <a:gd name="T8" fmla="*/ 120 w 120"/>
                <a:gd name="T9" fmla="*/ 134 h 158"/>
                <a:gd name="T10" fmla="*/ 120 w 120"/>
                <a:gd name="T11" fmla="*/ 158 h 158"/>
                <a:gd name="T12" fmla="*/ 0 w 120"/>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120" h="158">
                  <a:moveTo>
                    <a:pt x="0" y="158"/>
                  </a:moveTo>
                  <a:lnTo>
                    <a:pt x="0" y="0"/>
                  </a:lnTo>
                  <a:lnTo>
                    <a:pt x="34" y="0"/>
                  </a:lnTo>
                  <a:lnTo>
                    <a:pt x="34" y="134"/>
                  </a:lnTo>
                  <a:lnTo>
                    <a:pt x="120" y="134"/>
                  </a:lnTo>
                  <a:lnTo>
                    <a:pt x="120" y="158"/>
                  </a:lnTo>
                  <a:lnTo>
                    <a:pt x="0"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6" name="Freeform 322">
              <a:extLst>
                <a:ext uri="{FF2B5EF4-FFF2-40B4-BE49-F238E27FC236}">
                  <a16:creationId xmlns:a16="http://schemas.microsoft.com/office/drawing/2014/main" id="{AC2E40C3-CDB7-431E-AC98-C45025A820FC}"/>
                </a:ext>
              </a:extLst>
            </p:cNvPr>
            <p:cNvSpPr>
              <a:spLocks noEditPoints="1"/>
            </p:cNvSpPr>
            <p:nvPr/>
          </p:nvSpPr>
          <p:spPr bwMode="auto">
            <a:xfrm>
              <a:off x="3142203" y="12936448"/>
              <a:ext cx="257205" cy="258792"/>
            </a:xfrm>
            <a:custGeom>
              <a:avLst/>
              <a:gdLst>
                <a:gd name="T0" fmla="*/ 34 w 34"/>
                <a:gd name="T1" fmla="*/ 17 h 34"/>
                <a:gd name="T2" fmla="*/ 31 w 34"/>
                <a:gd name="T3" fmla="*/ 26 h 34"/>
                <a:gd name="T4" fmla="*/ 26 w 34"/>
                <a:gd name="T5" fmla="*/ 32 h 34"/>
                <a:gd name="T6" fmla="*/ 17 w 34"/>
                <a:gd name="T7" fmla="*/ 34 h 34"/>
                <a:gd name="T8" fmla="*/ 5 w 34"/>
                <a:gd name="T9" fmla="*/ 29 h 34"/>
                <a:gd name="T10" fmla="*/ 0 w 34"/>
                <a:gd name="T11" fmla="*/ 17 h 34"/>
                <a:gd name="T12" fmla="*/ 5 w 34"/>
                <a:gd name="T13" fmla="*/ 4 h 34"/>
                <a:gd name="T14" fmla="*/ 17 w 34"/>
                <a:gd name="T15" fmla="*/ 0 h 34"/>
                <a:gd name="T16" fmla="*/ 29 w 34"/>
                <a:gd name="T17" fmla="*/ 4 h 34"/>
                <a:gd name="T18" fmla="*/ 34 w 34"/>
                <a:gd name="T19" fmla="*/ 17 h 34"/>
                <a:gd name="T20" fmla="*/ 26 w 34"/>
                <a:gd name="T21" fmla="*/ 17 h 34"/>
                <a:gd name="T22" fmla="*/ 24 w 34"/>
                <a:gd name="T23" fmla="*/ 8 h 34"/>
                <a:gd name="T24" fmla="*/ 17 w 34"/>
                <a:gd name="T25" fmla="*/ 5 h 34"/>
                <a:gd name="T26" fmla="*/ 10 w 34"/>
                <a:gd name="T27" fmla="*/ 8 h 34"/>
                <a:gd name="T28" fmla="*/ 7 w 34"/>
                <a:gd name="T29" fmla="*/ 17 h 34"/>
                <a:gd name="T30" fmla="*/ 10 w 34"/>
                <a:gd name="T31" fmla="*/ 25 h 34"/>
                <a:gd name="T32" fmla="*/ 17 w 34"/>
                <a:gd name="T33" fmla="*/ 28 h 34"/>
                <a:gd name="T34" fmla="*/ 24 w 34"/>
                <a:gd name="T35" fmla="*/ 25 h 34"/>
                <a:gd name="T36" fmla="*/ 26 w 34"/>
                <a:gd name="T3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4">
                  <a:moveTo>
                    <a:pt x="34" y="17"/>
                  </a:moveTo>
                  <a:cubicBezTo>
                    <a:pt x="34" y="20"/>
                    <a:pt x="33" y="23"/>
                    <a:pt x="31" y="26"/>
                  </a:cubicBezTo>
                  <a:cubicBezTo>
                    <a:pt x="30" y="28"/>
                    <a:pt x="28" y="30"/>
                    <a:pt x="26" y="32"/>
                  </a:cubicBezTo>
                  <a:cubicBezTo>
                    <a:pt x="23" y="33"/>
                    <a:pt x="20" y="34"/>
                    <a:pt x="17" y="34"/>
                  </a:cubicBezTo>
                  <a:cubicBezTo>
                    <a:pt x="12" y="34"/>
                    <a:pt x="8" y="32"/>
                    <a:pt x="5" y="29"/>
                  </a:cubicBezTo>
                  <a:cubicBezTo>
                    <a:pt x="2" y="26"/>
                    <a:pt x="0" y="22"/>
                    <a:pt x="0" y="17"/>
                  </a:cubicBezTo>
                  <a:cubicBezTo>
                    <a:pt x="0" y="11"/>
                    <a:pt x="2" y="7"/>
                    <a:pt x="5" y="4"/>
                  </a:cubicBezTo>
                  <a:cubicBezTo>
                    <a:pt x="8" y="1"/>
                    <a:pt x="12" y="0"/>
                    <a:pt x="17" y="0"/>
                  </a:cubicBezTo>
                  <a:cubicBezTo>
                    <a:pt x="22" y="0"/>
                    <a:pt x="26" y="1"/>
                    <a:pt x="29" y="4"/>
                  </a:cubicBezTo>
                  <a:cubicBezTo>
                    <a:pt x="32" y="7"/>
                    <a:pt x="34" y="11"/>
                    <a:pt x="34" y="17"/>
                  </a:cubicBezTo>
                  <a:close/>
                  <a:moveTo>
                    <a:pt x="26" y="17"/>
                  </a:moveTo>
                  <a:cubicBezTo>
                    <a:pt x="26" y="13"/>
                    <a:pt x="26" y="10"/>
                    <a:pt x="24" y="8"/>
                  </a:cubicBezTo>
                  <a:cubicBezTo>
                    <a:pt x="22" y="6"/>
                    <a:pt x="20" y="5"/>
                    <a:pt x="17" y="5"/>
                  </a:cubicBezTo>
                  <a:cubicBezTo>
                    <a:pt x="14" y="5"/>
                    <a:pt x="11" y="6"/>
                    <a:pt x="10" y="8"/>
                  </a:cubicBezTo>
                  <a:cubicBezTo>
                    <a:pt x="8" y="10"/>
                    <a:pt x="7" y="13"/>
                    <a:pt x="7" y="17"/>
                  </a:cubicBezTo>
                  <a:cubicBezTo>
                    <a:pt x="7" y="20"/>
                    <a:pt x="8" y="23"/>
                    <a:pt x="10" y="25"/>
                  </a:cubicBezTo>
                  <a:cubicBezTo>
                    <a:pt x="11" y="27"/>
                    <a:pt x="14" y="28"/>
                    <a:pt x="17" y="28"/>
                  </a:cubicBezTo>
                  <a:cubicBezTo>
                    <a:pt x="20" y="28"/>
                    <a:pt x="22" y="27"/>
                    <a:pt x="24" y="25"/>
                  </a:cubicBezTo>
                  <a:cubicBezTo>
                    <a:pt x="26" y="23"/>
                    <a:pt x="26" y="20"/>
                    <a:pt x="26"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7" name="Freeform 323">
              <a:extLst>
                <a:ext uri="{FF2B5EF4-FFF2-40B4-BE49-F238E27FC236}">
                  <a16:creationId xmlns:a16="http://schemas.microsoft.com/office/drawing/2014/main" id="{421F4615-2EA9-44D7-8ED7-E82C856FB004}"/>
                </a:ext>
              </a:extLst>
            </p:cNvPr>
            <p:cNvSpPr>
              <a:spLocks noEditPoints="1"/>
            </p:cNvSpPr>
            <p:nvPr/>
          </p:nvSpPr>
          <p:spPr bwMode="auto">
            <a:xfrm>
              <a:off x="3437512" y="12936448"/>
              <a:ext cx="220688" cy="250854"/>
            </a:xfrm>
            <a:custGeom>
              <a:avLst/>
              <a:gdLst>
                <a:gd name="T0" fmla="*/ 29 w 29"/>
                <a:gd name="T1" fmla="*/ 24 h 33"/>
                <a:gd name="T2" fmla="*/ 26 w 29"/>
                <a:gd name="T3" fmla="*/ 31 h 33"/>
                <a:gd name="T4" fmla="*/ 16 w 29"/>
                <a:gd name="T5" fmla="*/ 33 h 33"/>
                <a:gd name="T6" fmla="*/ 0 w 29"/>
                <a:gd name="T7" fmla="*/ 33 h 33"/>
                <a:gd name="T8" fmla="*/ 0 w 29"/>
                <a:gd name="T9" fmla="*/ 0 h 33"/>
                <a:gd name="T10" fmla="*/ 15 w 29"/>
                <a:gd name="T11" fmla="*/ 0 h 33"/>
                <a:gd name="T12" fmla="*/ 24 w 29"/>
                <a:gd name="T13" fmla="*/ 2 h 33"/>
                <a:gd name="T14" fmla="*/ 27 w 29"/>
                <a:gd name="T15" fmla="*/ 8 h 33"/>
                <a:gd name="T16" fmla="*/ 26 w 29"/>
                <a:gd name="T17" fmla="*/ 13 h 33"/>
                <a:gd name="T18" fmla="*/ 21 w 29"/>
                <a:gd name="T19" fmla="*/ 16 h 33"/>
                <a:gd name="T20" fmla="*/ 27 w 29"/>
                <a:gd name="T21" fmla="*/ 18 h 33"/>
                <a:gd name="T22" fmla="*/ 29 w 29"/>
                <a:gd name="T23" fmla="*/ 24 h 33"/>
                <a:gd name="T24" fmla="*/ 20 w 29"/>
                <a:gd name="T25" fmla="*/ 9 h 33"/>
                <a:gd name="T26" fmla="*/ 19 w 29"/>
                <a:gd name="T27" fmla="*/ 6 h 33"/>
                <a:gd name="T28" fmla="*/ 15 w 29"/>
                <a:gd name="T29" fmla="*/ 5 h 33"/>
                <a:gd name="T30" fmla="*/ 7 w 29"/>
                <a:gd name="T31" fmla="*/ 5 h 33"/>
                <a:gd name="T32" fmla="*/ 7 w 29"/>
                <a:gd name="T33" fmla="*/ 13 h 33"/>
                <a:gd name="T34" fmla="*/ 15 w 29"/>
                <a:gd name="T35" fmla="*/ 13 h 33"/>
                <a:gd name="T36" fmla="*/ 19 w 29"/>
                <a:gd name="T37" fmla="*/ 12 h 33"/>
                <a:gd name="T38" fmla="*/ 20 w 29"/>
                <a:gd name="T39" fmla="*/ 9 h 33"/>
                <a:gd name="T40" fmla="*/ 22 w 29"/>
                <a:gd name="T41" fmla="*/ 23 h 33"/>
                <a:gd name="T42" fmla="*/ 15 w 29"/>
                <a:gd name="T43" fmla="*/ 19 h 33"/>
                <a:gd name="T44" fmla="*/ 7 w 29"/>
                <a:gd name="T45" fmla="*/ 19 h 33"/>
                <a:gd name="T46" fmla="*/ 7 w 29"/>
                <a:gd name="T47" fmla="*/ 28 h 33"/>
                <a:gd name="T48" fmla="*/ 16 w 29"/>
                <a:gd name="T49" fmla="*/ 28 h 33"/>
                <a:gd name="T50" fmla="*/ 21 w 29"/>
                <a:gd name="T51" fmla="*/ 27 h 33"/>
                <a:gd name="T52" fmla="*/ 22 w 29"/>
                <a:gd name="T5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 h="33">
                  <a:moveTo>
                    <a:pt x="29" y="24"/>
                  </a:moveTo>
                  <a:cubicBezTo>
                    <a:pt x="29" y="27"/>
                    <a:pt x="28" y="29"/>
                    <a:pt x="26" y="31"/>
                  </a:cubicBezTo>
                  <a:cubicBezTo>
                    <a:pt x="23" y="32"/>
                    <a:pt x="20" y="33"/>
                    <a:pt x="16" y="33"/>
                  </a:cubicBezTo>
                  <a:cubicBezTo>
                    <a:pt x="0" y="33"/>
                    <a:pt x="0" y="33"/>
                    <a:pt x="0" y="33"/>
                  </a:cubicBezTo>
                  <a:cubicBezTo>
                    <a:pt x="0" y="0"/>
                    <a:pt x="0" y="0"/>
                    <a:pt x="0" y="0"/>
                  </a:cubicBezTo>
                  <a:cubicBezTo>
                    <a:pt x="15" y="0"/>
                    <a:pt x="15" y="0"/>
                    <a:pt x="15" y="0"/>
                  </a:cubicBezTo>
                  <a:cubicBezTo>
                    <a:pt x="19" y="0"/>
                    <a:pt x="22" y="1"/>
                    <a:pt x="24" y="2"/>
                  </a:cubicBezTo>
                  <a:cubicBezTo>
                    <a:pt x="26" y="4"/>
                    <a:pt x="27" y="6"/>
                    <a:pt x="27" y="8"/>
                  </a:cubicBezTo>
                  <a:cubicBezTo>
                    <a:pt x="27" y="10"/>
                    <a:pt x="27" y="12"/>
                    <a:pt x="26" y="13"/>
                  </a:cubicBezTo>
                  <a:cubicBezTo>
                    <a:pt x="25" y="14"/>
                    <a:pt x="23" y="15"/>
                    <a:pt x="21" y="16"/>
                  </a:cubicBezTo>
                  <a:cubicBezTo>
                    <a:pt x="23" y="16"/>
                    <a:pt x="26" y="17"/>
                    <a:pt x="27" y="18"/>
                  </a:cubicBezTo>
                  <a:cubicBezTo>
                    <a:pt x="28" y="20"/>
                    <a:pt x="29" y="22"/>
                    <a:pt x="29" y="24"/>
                  </a:cubicBezTo>
                  <a:close/>
                  <a:moveTo>
                    <a:pt x="20" y="9"/>
                  </a:moveTo>
                  <a:cubicBezTo>
                    <a:pt x="20" y="8"/>
                    <a:pt x="20" y="7"/>
                    <a:pt x="19" y="6"/>
                  </a:cubicBezTo>
                  <a:cubicBezTo>
                    <a:pt x="18" y="6"/>
                    <a:pt x="16" y="5"/>
                    <a:pt x="15" y="5"/>
                  </a:cubicBezTo>
                  <a:cubicBezTo>
                    <a:pt x="7" y="5"/>
                    <a:pt x="7" y="5"/>
                    <a:pt x="7" y="5"/>
                  </a:cubicBezTo>
                  <a:cubicBezTo>
                    <a:pt x="7" y="13"/>
                    <a:pt x="7" y="13"/>
                    <a:pt x="7" y="13"/>
                  </a:cubicBezTo>
                  <a:cubicBezTo>
                    <a:pt x="15" y="13"/>
                    <a:pt x="15" y="13"/>
                    <a:pt x="15" y="13"/>
                  </a:cubicBezTo>
                  <a:cubicBezTo>
                    <a:pt x="17" y="13"/>
                    <a:pt x="18" y="13"/>
                    <a:pt x="19" y="12"/>
                  </a:cubicBezTo>
                  <a:cubicBezTo>
                    <a:pt x="20" y="12"/>
                    <a:pt x="20" y="11"/>
                    <a:pt x="20" y="9"/>
                  </a:cubicBezTo>
                  <a:close/>
                  <a:moveTo>
                    <a:pt x="22" y="23"/>
                  </a:moveTo>
                  <a:cubicBezTo>
                    <a:pt x="22" y="20"/>
                    <a:pt x="20" y="19"/>
                    <a:pt x="15" y="19"/>
                  </a:cubicBezTo>
                  <a:cubicBezTo>
                    <a:pt x="7" y="19"/>
                    <a:pt x="7" y="19"/>
                    <a:pt x="7" y="19"/>
                  </a:cubicBezTo>
                  <a:cubicBezTo>
                    <a:pt x="7" y="28"/>
                    <a:pt x="7" y="28"/>
                    <a:pt x="7" y="28"/>
                  </a:cubicBezTo>
                  <a:cubicBezTo>
                    <a:pt x="16" y="28"/>
                    <a:pt x="16" y="28"/>
                    <a:pt x="16" y="28"/>
                  </a:cubicBezTo>
                  <a:cubicBezTo>
                    <a:pt x="18" y="28"/>
                    <a:pt x="20" y="28"/>
                    <a:pt x="21" y="27"/>
                  </a:cubicBezTo>
                  <a:cubicBezTo>
                    <a:pt x="22" y="26"/>
                    <a:pt x="22" y="25"/>
                    <a:pt x="2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8" name="Freeform 324">
              <a:extLst>
                <a:ext uri="{FF2B5EF4-FFF2-40B4-BE49-F238E27FC236}">
                  <a16:creationId xmlns:a16="http://schemas.microsoft.com/office/drawing/2014/main" id="{8978DA7A-415D-4B4A-8477-22507D790EF5}"/>
                </a:ext>
              </a:extLst>
            </p:cNvPr>
            <p:cNvSpPr>
              <a:spLocks noEditPoints="1"/>
            </p:cNvSpPr>
            <p:nvPr/>
          </p:nvSpPr>
          <p:spPr bwMode="auto">
            <a:xfrm>
              <a:off x="3680428" y="12936448"/>
              <a:ext cx="250854" cy="250854"/>
            </a:xfrm>
            <a:custGeom>
              <a:avLst/>
              <a:gdLst>
                <a:gd name="T0" fmla="*/ 26 w 33"/>
                <a:gd name="T1" fmla="*/ 33 h 33"/>
                <a:gd name="T2" fmla="*/ 23 w 33"/>
                <a:gd name="T3" fmla="*/ 25 h 33"/>
                <a:gd name="T4" fmla="*/ 10 w 33"/>
                <a:gd name="T5" fmla="*/ 25 h 33"/>
                <a:gd name="T6" fmla="*/ 7 w 33"/>
                <a:gd name="T7" fmla="*/ 33 h 33"/>
                <a:gd name="T8" fmla="*/ 0 w 33"/>
                <a:gd name="T9" fmla="*/ 33 h 33"/>
                <a:gd name="T10" fmla="*/ 12 w 33"/>
                <a:gd name="T11" fmla="*/ 0 h 33"/>
                <a:gd name="T12" fmla="*/ 21 w 33"/>
                <a:gd name="T13" fmla="*/ 0 h 33"/>
                <a:gd name="T14" fmla="*/ 33 w 33"/>
                <a:gd name="T15" fmla="*/ 33 h 33"/>
                <a:gd name="T16" fmla="*/ 26 w 33"/>
                <a:gd name="T17" fmla="*/ 33 h 33"/>
                <a:gd name="T18" fmla="*/ 17 w 33"/>
                <a:gd name="T19" fmla="*/ 5 h 33"/>
                <a:gd name="T20" fmla="*/ 16 w 33"/>
                <a:gd name="T21" fmla="*/ 6 h 33"/>
                <a:gd name="T22" fmla="*/ 16 w 33"/>
                <a:gd name="T23" fmla="*/ 8 h 33"/>
                <a:gd name="T24" fmla="*/ 12 w 33"/>
                <a:gd name="T25" fmla="*/ 20 h 33"/>
                <a:gd name="T26" fmla="*/ 21 w 33"/>
                <a:gd name="T27" fmla="*/ 20 h 33"/>
                <a:gd name="T28" fmla="*/ 18 w 33"/>
                <a:gd name="T29" fmla="*/ 10 h 33"/>
                <a:gd name="T30" fmla="*/ 17 w 33"/>
                <a:gd name="T31" fmla="*/ 7 h 33"/>
                <a:gd name="T32" fmla="*/ 17 w 33"/>
                <a:gd name="T33"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3">
                  <a:moveTo>
                    <a:pt x="26" y="33"/>
                  </a:moveTo>
                  <a:cubicBezTo>
                    <a:pt x="23" y="25"/>
                    <a:pt x="23" y="25"/>
                    <a:pt x="23" y="25"/>
                  </a:cubicBezTo>
                  <a:cubicBezTo>
                    <a:pt x="10" y="25"/>
                    <a:pt x="10" y="25"/>
                    <a:pt x="10" y="25"/>
                  </a:cubicBezTo>
                  <a:cubicBezTo>
                    <a:pt x="7" y="33"/>
                    <a:pt x="7" y="33"/>
                    <a:pt x="7" y="33"/>
                  </a:cubicBezTo>
                  <a:cubicBezTo>
                    <a:pt x="0" y="33"/>
                    <a:pt x="0" y="33"/>
                    <a:pt x="0" y="33"/>
                  </a:cubicBezTo>
                  <a:cubicBezTo>
                    <a:pt x="12" y="0"/>
                    <a:pt x="12" y="0"/>
                    <a:pt x="12" y="0"/>
                  </a:cubicBezTo>
                  <a:cubicBezTo>
                    <a:pt x="21" y="0"/>
                    <a:pt x="21" y="0"/>
                    <a:pt x="21" y="0"/>
                  </a:cubicBezTo>
                  <a:cubicBezTo>
                    <a:pt x="33" y="33"/>
                    <a:pt x="33" y="33"/>
                    <a:pt x="33" y="33"/>
                  </a:cubicBezTo>
                  <a:lnTo>
                    <a:pt x="26" y="33"/>
                  </a:lnTo>
                  <a:close/>
                  <a:moveTo>
                    <a:pt x="17" y="5"/>
                  </a:moveTo>
                  <a:cubicBezTo>
                    <a:pt x="16" y="6"/>
                    <a:pt x="16" y="6"/>
                    <a:pt x="16" y="6"/>
                  </a:cubicBezTo>
                  <a:cubicBezTo>
                    <a:pt x="16" y="6"/>
                    <a:pt x="16" y="7"/>
                    <a:pt x="16" y="8"/>
                  </a:cubicBezTo>
                  <a:cubicBezTo>
                    <a:pt x="16" y="8"/>
                    <a:pt x="14" y="12"/>
                    <a:pt x="12" y="20"/>
                  </a:cubicBezTo>
                  <a:cubicBezTo>
                    <a:pt x="21" y="20"/>
                    <a:pt x="21" y="20"/>
                    <a:pt x="21" y="20"/>
                  </a:cubicBezTo>
                  <a:cubicBezTo>
                    <a:pt x="18" y="10"/>
                    <a:pt x="18" y="10"/>
                    <a:pt x="18" y="10"/>
                  </a:cubicBezTo>
                  <a:cubicBezTo>
                    <a:pt x="17" y="7"/>
                    <a:pt x="17" y="7"/>
                    <a:pt x="17" y="7"/>
                  </a:cubicBezTo>
                  <a:lnTo>
                    <a:pt x="1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9" name="Freeform 325">
              <a:extLst>
                <a:ext uri="{FF2B5EF4-FFF2-40B4-BE49-F238E27FC236}">
                  <a16:creationId xmlns:a16="http://schemas.microsoft.com/office/drawing/2014/main" id="{B934BC1C-5DFF-4178-9D36-3D7455A91D6F}"/>
                </a:ext>
              </a:extLst>
            </p:cNvPr>
            <p:cNvSpPr>
              <a:spLocks/>
            </p:cNvSpPr>
            <p:nvPr/>
          </p:nvSpPr>
          <p:spPr bwMode="auto">
            <a:xfrm>
              <a:off x="3961448" y="12936448"/>
              <a:ext cx="188934" cy="250854"/>
            </a:xfrm>
            <a:custGeom>
              <a:avLst/>
              <a:gdLst>
                <a:gd name="T0" fmla="*/ 0 w 119"/>
                <a:gd name="T1" fmla="*/ 158 h 158"/>
                <a:gd name="T2" fmla="*/ 0 w 119"/>
                <a:gd name="T3" fmla="*/ 0 h 158"/>
                <a:gd name="T4" fmla="*/ 33 w 119"/>
                <a:gd name="T5" fmla="*/ 0 h 158"/>
                <a:gd name="T6" fmla="*/ 33 w 119"/>
                <a:gd name="T7" fmla="*/ 134 h 158"/>
                <a:gd name="T8" fmla="*/ 119 w 119"/>
                <a:gd name="T9" fmla="*/ 134 h 158"/>
                <a:gd name="T10" fmla="*/ 119 w 119"/>
                <a:gd name="T11" fmla="*/ 158 h 158"/>
                <a:gd name="T12" fmla="*/ 0 w 119"/>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119" h="158">
                  <a:moveTo>
                    <a:pt x="0" y="158"/>
                  </a:moveTo>
                  <a:lnTo>
                    <a:pt x="0" y="0"/>
                  </a:lnTo>
                  <a:lnTo>
                    <a:pt x="33" y="0"/>
                  </a:lnTo>
                  <a:lnTo>
                    <a:pt x="33" y="134"/>
                  </a:lnTo>
                  <a:lnTo>
                    <a:pt x="119" y="134"/>
                  </a:lnTo>
                  <a:lnTo>
                    <a:pt x="119" y="158"/>
                  </a:lnTo>
                  <a:lnTo>
                    <a:pt x="0"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0" name="Freeform 326">
              <a:extLst>
                <a:ext uri="{FF2B5EF4-FFF2-40B4-BE49-F238E27FC236}">
                  <a16:creationId xmlns:a16="http://schemas.microsoft.com/office/drawing/2014/main" id="{96C2EC3D-C940-4DE0-8971-D14277343410}"/>
                </a:ext>
              </a:extLst>
            </p:cNvPr>
            <p:cNvSpPr>
              <a:spLocks/>
            </p:cNvSpPr>
            <p:nvPr/>
          </p:nvSpPr>
          <p:spPr bwMode="auto">
            <a:xfrm>
              <a:off x="4272634" y="12936448"/>
              <a:ext cx="234977" cy="258792"/>
            </a:xfrm>
            <a:custGeom>
              <a:avLst/>
              <a:gdLst>
                <a:gd name="T0" fmla="*/ 16 w 31"/>
                <a:gd name="T1" fmla="*/ 28 h 34"/>
                <a:gd name="T2" fmla="*/ 25 w 31"/>
                <a:gd name="T3" fmla="*/ 22 h 34"/>
                <a:gd name="T4" fmla="*/ 31 w 31"/>
                <a:gd name="T5" fmla="*/ 24 h 34"/>
                <a:gd name="T6" fmla="*/ 25 w 31"/>
                <a:gd name="T7" fmla="*/ 31 h 34"/>
                <a:gd name="T8" fmla="*/ 16 w 31"/>
                <a:gd name="T9" fmla="*/ 34 h 34"/>
                <a:gd name="T10" fmla="*/ 4 w 31"/>
                <a:gd name="T11" fmla="*/ 29 h 34"/>
                <a:gd name="T12" fmla="*/ 0 w 31"/>
                <a:gd name="T13" fmla="*/ 17 h 34"/>
                <a:gd name="T14" fmla="*/ 4 w 31"/>
                <a:gd name="T15" fmla="*/ 4 h 34"/>
                <a:gd name="T16" fmla="*/ 16 w 31"/>
                <a:gd name="T17" fmla="*/ 0 h 34"/>
                <a:gd name="T18" fmla="*/ 25 w 31"/>
                <a:gd name="T19" fmla="*/ 2 h 34"/>
                <a:gd name="T20" fmla="*/ 31 w 31"/>
                <a:gd name="T21" fmla="*/ 9 h 34"/>
                <a:gd name="T22" fmla="*/ 24 w 31"/>
                <a:gd name="T23" fmla="*/ 11 h 34"/>
                <a:gd name="T24" fmla="*/ 21 w 31"/>
                <a:gd name="T25" fmla="*/ 7 h 34"/>
                <a:gd name="T26" fmla="*/ 16 w 31"/>
                <a:gd name="T27" fmla="*/ 5 h 34"/>
                <a:gd name="T28" fmla="*/ 9 w 31"/>
                <a:gd name="T29" fmla="*/ 8 h 34"/>
                <a:gd name="T30" fmla="*/ 7 w 31"/>
                <a:gd name="T31" fmla="*/ 17 h 34"/>
                <a:gd name="T32" fmla="*/ 9 w 31"/>
                <a:gd name="T33" fmla="*/ 25 h 34"/>
                <a:gd name="T34" fmla="*/ 16 w 31"/>
                <a:gd name="T3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4">
                  <a:moveTo>
                    <a:pt x="16" y="28"/>
                  </a:moveTo>
                  <a:cubicBezTo>
                    <a:pt x="20" y="28"/>
                    <a:pt x="23" y="26"/>
                    <a:pt x="25" y="22"/>
                  </a:cubicBezTo>
                  <a:cubicBezTo>
                    <a:pt x="31" y="24"/>
                    <a:pt x="31" y="24"/>
                    <a:pt x="31" y="24"/>
                  </a:cubicBezTo>
                  <a:cubicBezTo>
                    <a:pt x="30" y="27"/>
                    <a:pt x="28" y="30"/>
                    <a:pt x="25" y="31"/>
                  </a:cubicBezTo>
                  <a:cubicBezTo>
                    <a:pt x="23" y="33"/>
                    <a:pt x="20" y="34"/>
                    <a:pt x="16" y="34"/>
                  </a:cubicBezTo>
                  <a:cubicBezTo>
                    <a:pt x="11" y="34"/>
                    <a:pt x="7" y="32"/>
                    <a:pt x="4" y="29"/>
                  </a:cubicBezTo>
                  <a:cubicBezTo>
                    <a:pt x="1" y="26"/>
                    <a:pt x="0" y="22"/>
                    <a:pt x="0" y="17"/>
                  </a:cubicBezTo>
                  <a:cubicBezTo>
                    <a:pt x="0" y="11"/>
                    <a:pt x="1" y="7"/>
                    <a:pt x="4" y="4"/>
                  </a:cubicBezTo>
                  <a:cubicBezTo>
                    <a:pt x="7" y="1"/>
                    <a:pt x="11" y="0"/>
                    <a:pt x="16" y="0"/>
                  </a:cubicBezTo>
                  <a:cubicBezTo>
                    <a:pt x="20" y="0"/>
                    <a:pt x="23" y="0"/>
                    <a:pt x="25" y="2"/>
                  </a:cubicBezTo>
                  <a:cubicBezTo>
                    <a:pt x="28" y="4"/>
                    <a:pt x="30" y="6"/>
                    <a:pt x="31" y="9"/>
                  </a:cubicBezTo>
                  <a:cubicBezTo>
                    <a:pt x="24" y="11"/>
                    <a:pt x="24" y="11"/>
                    <a:pt x="24" y="11"/>
                  </a:cubicBezTo>
                  <a:cubicBezTo>
                    <a:pt x="24" y="9"/>
                    <a:pt x="23" y="8"/>
                    <a:pt x="21" y="7"/>
                  </a:cubicBezTo>
                  <a:cubicBezTo>
                    <a:pt x="20" y="6"/>
                    <a:pt x="18" y="5"/>
                    <a:pt x="16" y="5"/>
                  </a:cubicBezTo>
                  <a:cubicBezTo>
                    <a:pt x="13" y="5"/>
                    <a:pt x="11" y="6"/>
                    <a:pt x="9" y="8"/>
                  </a:cubicBezTo>
                  <a:cubicBezTo>
                    <a:pt x="7" y="10"/>
                    <a:pt x="7" y="13"/>
                    <a:pt x="7" y="17"/>
                  </a:cubicBezTo>
                  <a:cubicBezTo>
                    <a:pt x="7" y="20"/>
                    <a:pt x="7" y="23"/>
                    <a:pt x="9" y="25"/>
                  </a:cubicBezTo>
                  <a:cubicBezTo>
                    <a:pt x="11" y="27"/>
                    <a:pt x="13" y="28"/>
                    <a:pt x="1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1" name="Freeform 327">
              <a:extLst>
                <a:ext uri="{FF2B5EF4-FFF2-40B4-BE49-F238E27FC236}">
                  <a16:creationId xmlns:a16="http://schemas.microsoft.com/office/drawing/2014/main" id="{4F428302-4598-4FE8-B506-EE4FE349431C}"/>
                </a:ext>
              </a:extLst>
            </p:cNvPr>
            <p:cNvSpPr>
              <a:spLocks noEditPoints="1"/>
            </p:cNvSpPr>
            <p:nvPr/>
          </p:nvSpPr>
          <p:spPr bwMode="auto">
            <a:xfrm>
              <a:off x="4544128" y="12936448"/>
              <a:ext cx="228626" cy="250854"/>
            </a:xfrm>
            <a:custGeom>
              <a:avLst/>
              <a:gdLst>
                <a:gd name="T0" fmla="*/ 22 w 30"/>
                <a:gd name="T1" fmla="*/ 33 h 33"/>
                <a:gd name="T2" fmla="*/ 15 w 30"/>
                <a:gd name="T3" fmla="*/ 21 h 33"/>
                <a:gd name="T4" fmla="*/ 6 w 30"/>
                <a:gd name="T5" fmla="*/ 21 h 33"/>
                <a:gd name="T6" fmla="*/ 6 w 30"/>
                <a:gd name="T7" fmla="*/ 33 h 33"/>
                <a:gd name="T8" fmla="*/ 0 w 30"/>
                <a:gd name="T9" fmla="*/ 33 h 33"/>
                <a:gd name="T10" fmla="*/ 0 w 30"/>
                <a:gd name="T11" fmla="*/ 0 h 33"/>
                <a:gd name="T12" fmla="*/ 16 w 30"/>
                <a:gd name="T13" fmla="*/ 0 h 33"/>
                <a:gd name="T14" fmla="*/ 25 w 30"/>
                <a:gd name="T15" fmla="*/ 3 h 33"/>
                <a:gd name="T16" fmla="*/ 28 w 30"/>
                <a:gd name="T17" fmla="*/ 10 h 33"/>
                <a:gd name="T18" fmla="*/ 26 w 30"/>
                <a:gd name="T19" fmla="*/ 16 h 33"/>
                <a:gd name="T20" fmla="*/ 21 w 30"/>
                <a:gd name="T21" fmla="*/ 19 h 33"/>
                <a:gd name="T22" fmla="*/ 30 w 30"/>
                <a:gd name="T23" fmla="*/ 33 h 33"/>
                <a:gd name="T24" fmla="*/ 22 w 30"/>
                <a:gd name="T25" fmla="*/ 33 h 33"/>
                <a:gd name="T26" fmla="*/ 21 w 30"/>
                <a:gd name="T27" fmla="*/ 10 h 33"/>
                <a:gd name="T28" fmla="*/ 15 w 30"/>
                <a:gd name="T29" fmla="*/ 6 h 33"/>
                <a:gd name="T30" fmla="*/ 6 w 30"/>
                <a:gd name="T31" fmla="*/ 6 h 33"/>
                <a:gd name="T32" fmla="*/ 6 w 30"/>
                <a:gd name="T33" fmla="*/ 15 h 33"/>
                <a:gd name="T34" fmla="*/ 15 w 30"/>
                <a:gd name="T35" fmla="*/ 15 h 33"/>
                <a:gd name="T36" fmla="*/ 20 w 30"/>
                <a:gd name="T37" fmla="*/ 14 h 33"/>
                <a:gd name="T38" fmla="*/ 21 w 30"/>
                <a:gd name="T3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3">
                  <a:moveTo>
                    <a:pt x="22" y="33"/>
                  </a:moveTo>
                  <a:cubicBezTo>
                    <a:pt x="15" y="21"/>
                    <a:pt x="15" y="21"/>
                    <a:pt x="15" y="21"/>
                  </a:cubicBezTo>
                  <a:cubicBezTo>
                    <a:pt x="6" y="21"/>
                    <a:pt x="6" y="21"/>
                    <a:pt x="6" y="21"/>
                  </a:cubicBezTo>
                  <a:cubicBezTo>
                    <a:pt x="6" y="33"/>
                    <a:pt x="6" y="33"/>
                    <a:pt x="6" y="33"/>
                  </a:cubicBezTo>
                  <a:cubicBezTo>
                    <a:pt x="0" y="33"/>
                    <a:pt x="0" y="33"/>
                    <a:pt x="0" y="33"/>
                  </a:cubicBezTo>
                  <a:cubicBezTo>
                    <a:pt x="0" y="0"/>
                    <a:pt x="0" y="0"/>
                    <a:pt x="0" y="0"/>
                  </a:cubicBezTo>
                  <a:cubicBezTo>
                    <a:pt x="16" y="0"/>
                    <a:pt x="16" y="0"/>
                    <a:pt x="16" y="0"/>
                  </a:cubicBezTo>
                  <a:cubicBezTo>
                    <a:pt x="20" y="0"/>
                    <a:pt x="23" y="1"/>
                    <a:pt x="25" y="3"/>
                  </a:cubicBezTo>
                  <a:cubicBezTo>
                    <a:pt x="27" y="4"/>
                    <a:pt x="28" y="7"/>
                    <a:pt x="28" y="10"/>
                  </a:cubicBezTo>
                  <a:cubicBezTo>
                    <a:pt x="28" y="12"/>
                    <a:pt x="28" y="14"/>
                    <a:pt x="26" y="16"/>
                  </a:cubicBezTo>
                  <a:cubicBezTo>
                    <a:pt x="25" y="18"/>
                    <a:pt x="23" y="19"/>
                    <a:pt x="21" y="19"/>
                  </a:cubicBezTo>
                  <a:cubicBezTo>
                    <a:pt x="30" y="33"/>
                    <a:pt x="30" y="33"/>
                    <a:pt x="30" y="33"/>
                  </a:cubicBezTo>
                  <a:lnTo>
                    <a:pt x="22" y="33"/>
                  </a:lnTo>
                  <a:close/>
                  <a:moveTo>
                    <a:pt x="21" y="10"/>
                  </a:moveTo>
                  <a:cubicBezTo>
                    <a:pt x="21" y="7"/>
                    <a:pt x="19" y="6"/>
                    <a:pt x="15" y="6"/>
                  </a:cubicBezTo>
                  <a:cubicBezTo>
                    <a:pt x="6" y="6"/>
                    <a:pt x="6" y="6"/>
                    <a:pt x="6" y="6"/>
                  </a:cubicBezTo>
                  <a:cubicBezTo>
                    <a:pt x="6" y="15"/>
                    <a:pt x="6" y="15"/>
                    <a:pt x="6" y="15"/>
                  </a:cubicBezTo>
                  <a:cubicBezTo>
                    <a:pt x="15" y="15"/>
                    <a:pt x="15" y="15"/>
                    <a:pt x="15" y="15"/>
                  </a:cubicBezTo>
                  <a:cubicBezTo>
                    <a:pt x="17" y="15"/>
                    <a:pt x="19" y="15"/>
                    <a:pt x="20" y="14"/>
                  </a:cubicBezTo>
                  <a:cubicBezTo>
                    <a:pt x="21" y="13"/>
                    <a:pt x="21" y="12"/>
                    <a:pt x="2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2" name="Freeform 328">
              <a:extLst>
                <a:ext uri="{FF2B5EF4-FFF2-40B4-BE49-F238E27FC236}">
                  <a16:creationId xmlns:a16="http://schemas.microsoft.com/office/drawing/2014/main" id="{622AA2E6-DE10-4202-B4C3-C366B5FC9065}"/>
                </a:ext>
              </a:extLst>
            </p:cNvPr>
            <p:cNvSpPr>
              <a:spLocks noEditPoints="1"/>
            </p:cNvSpPr>
            <p:nvPr/>
          </p:nvSpPr>
          <p:spPr bwMode="auto">
            <a:xfrm>
              <a:off x="4794982" y="12936448"/>
              <a:ext cx="250854" cy="258792"/>
            </a:xfrm>
            <a:custGeom>
              <a:avLst/>
              <a:gdLst>
                <a:gd name="T0" fmla="*/ 33 w 33"/>
                <a:gd name="T1" fmla="*/ 17 h 34"/>
                <a:gd name="T2" fmla="*/ 31 w 33"/>
                <a:gd name="T3" fmla="*/ 26 h 34"/>
                <a:gd name="T4" fmla="*/ 25 w 33"/>
                <a:gd name="T5" fmla="*/ 32 h 34"/>
                <a:gd name="T6" fmla="*/ 17 w 33"/>
                <a:gd name="T7" fmla="*/ 34 h 34"/>
                <a:gd name="T8" fmla="*/ 4 w 33"/>
                <a:gd name="T9" fmla="*/ 29 h 34"/>
                <a:gd name="T10" fmla="*/ 0 w 33"/>
                <a:gd name="T11" fmla="*/ 17 h 34"/>
                <a:gd name="T12" fmla="*/ 4 w 33"/>
                <a:gd name="T13" fmla="*/ 4 h 34"/>
                <a:gd name="T14" fmla="*/ 17 w 33"/>
                <a:gd name="T15" fmla="*/ 0 h 34"/>
                <a:gd name="T16" fmla="*/ 29 w 33"/>
                <a:gd name="T17" fmla="*/ 4 h 34"/>
                <a:gd name="T18" fmla="*/ 33 w 33"/>
                <a:gd name="T19" fmla="*/ 17 h 34"/>
                <a:gd name="T20" fmla="*/ 26 w 33"/>
                <a:gd name="T21" fmla="*/ 17 h 34"/>
                <a:gd name="T22" fmla="*/ 24 w 33"/>
                <a:gd name="T23" fmla="*/ 8 h 34"/>
                <a:gd name="T24" fmla="*/ 17 w 33"/>
                <a:gd name="T25" fmla="*/ 5 h 34"/>
                <a:gd name="T26" fmla="*/ 9 w 33"/>
                <a:gd name="T27" fmla="*/ 8 h 34"/>
                <a:gd name="T28" fmla="*/ 7 w 33"/>
                <a:gd name="T29" fmla="*/ 17 h 34"/>
                <a:gd name="T30" fmla="*/ 10 w 33"/>
                <a:gd name="T31" fmla="*/ 25 h 34"/>
                <a:gd name="T32" fmla="*/ 17 w 33"/>
                <a:gd name="T33" fmla="*/ 28 h 34"/>
                <a:gd name="T34" fmla="*/ 24 w 33"/>
                <a:gd name="T35" fmla="*/ 25 h 34"/>
                <a:gd name="T36" fmla="*/ 26 w 33"/>
                <a:gd name="T3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4">
                  <a:moveTo>
                    <a:pt x="33" y="17"/>
                  </a:moveTo>
                  <a:cubicBezTo>
                    <a:pt x="33" y="20"/>
                    <a:pt x="33" y="23"/>
                    <a:pt x="31" y="26"/>
                  </a:cubicBezTo>
                  <a:cubicBezTo>
                    <a:pt x="30" y="28"/>
                    <a:pt x="28" y="30"/>
                    <a:pt x="25" y="32"/>
                  </a:cubicBezTo>
                  <a:cubicBezTo>
                    <a:pt x="23" y="33"/>
                    <a:pt x="20" y="34"/>
                    <a:pt x="17" y="34"/>
                  </a:cubicBezTo>
                  <a:cubicBezTo>
                    <a:pt x="11" y="34"/>
                    <a:pt x="7" y="32"/>
                    <a:pt x="4" y="29"/>
                  </a:cubicBezTo>
                  <a:cubicBezTo>
                    <a:pt x="1" y="26"/>
                    <a:pt x="0" y="22"/>
                    <a:pt x="0" y="17"/>
                  </a:cubicBezTo>
                  <a:cubicBezTo>
                    <a:pt x="0" y="11"/>
                    <a:pt x="1" y="7"/>
                    <a:pt x="4" y="4"/>
                  </a:cubicBezTo>
                  <a:cubicBezTo>
                    <a:pt x="7" y="1"/>
                    <a:pt x="11" y="0"/>
                    <a:pt x="17" y="0"/>
                  </a:cubicBezTo>
                  <a:cubicBezTo>
                    <a:pt x="22" y="0"/>
                    <a:pt x="26" y="1"/>
                    <a:pt x="29" y="4"/>
                  </a:cubicBezTo>
                  <a:cubicBezTo>
                    <a:pt x="32" y="7"/>
                    <a:pt x="33" y="11"/>
                    <a:pt x="33" y="17"/>
                  </a:cubicBezTo>
                  <a:close/>
                  <a:moveTo>
                    <a:pt x="26" y="17"/>
                  </a:moveTo>
                  <a:cubicBezTo>
                    <a:pt x="26" y="13"/>
                    <a:pt x="25" y="10"/>
                    <a:pt x="24" y="8"/>
                  </a:cubicBezTo>
                  <a:cubicBezTo>
                    <a:pt x="22" y="6"/>
                    <a:pt x="20" y="5"/>
                    <a:pt x="17" y="5"/>
                  </a:cubicBezTo>
                  <a:cubicBezTo>
                    <a:pt x="14" y="5"/>
                    <a:pt x="11" y="6"/>
                    <a:pt x="9" y="8"/>
                  </a:cubicBezTo>
                  <a:cubicBezTo>
                    <a:pt x="8" y="10"/>
                    <a:pt x="7" y="13"/>
                    <a:pt x="7" y="17"/>
                  </a:cubicBezTo>
                  <a:cubicBezTo>
                    <a:pt x="7" y="20"/>
                    <a:pt x="8" y="23"/>
                    <a:pt x="10" y="25"/>
                  </a:cubicBezTo>
                  <a:cubicBezTo>
                    <a:pt x="11" y="27"/>
                    <a:pt x="14" y="28"/>
                    <a:pt x="17" y="28"/>
                  </a:cubicBezTo>
                  <a:cubicBezTo>
                    <a:pt x="20" y="28"/>
                    <a:pt x="22" y="27"/>
                    <a:pt x="24" y="25"/>
                  </a:cubicBezTo>
                  <a:cubicBezTo>
                    <a:pt x="25" y="23"/>
                    <a:pt x="26" y="20"/>
                    <a:pt x="26"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3" name="Freeform 329">
              <a:extLst>
                <a:ext uri="{FF2B5EF4-FFF2-40B4-BE49-F238E27FC236}">
                  <a16:creationId xmlns:a16="http://schemas.microsoft.com/office/drawing/2014/main" id="{582D37FB-556F-49E7-AE92-54422E13D0EA}"/>
                </a:ext>
              </a:extLst>
            </p:cNvPr>
            <p:cNvSpPr>
              <a:spLocks/>
            </p:cNvSpPr>
            <p:nvPr/>
          </p:nvSpPr>
          <p:spPr bwMode="auto">
            <a:xfrm>
              <a:off x="5060125" y="12936448"/>
              <a:ext cx="349290" cy="250854"/>
            </a:xfrm>
            <a:custGeom>
              <a:avLst/>
              <a:gdLst>
                <a:gd name="T0" fmla="*/ 37 w 46"/>
                <a:gd name="T1" fmla="*/ 33 h 33"/>
                <a:gd name="T2" fmla="*/ 29 w 46"/>
                <a:gd name="T3" fmla="*/ 33 h 33"/>
                <a:gd name="T4" fmla="*/ 24 w 46"/>
                <a:gd name="T5" fmla="*/ 14 h 33"/>
                <a:gd name="T6" fmla="*/ 23 w 46"/>
                <a:gd name="T7" fmla="*/ 7 h 33"/>
                <a:gd name="T8" fmla="*/ 22 w 46"/>
                <a:gd name="T9" fmla="*/ 12 h 33"/>
                <a:gd name="T10" fmla="*/ 17 w 46"/>
                <a:gd name="T11" fmla="*/ 33 h 33"/>
                <a:gd name="T12" fmla="*/ 9 w 46"/>
                <a:gd name="T13" fmla="*/ 33 h 33"/>
                <a:gd name="T14" fmla="*/ 0 w 46"/>
                <a:gd name="T15" fmla="*/ 0 h 33"/>
                <a:gd name="T16" fmla="*/ 7 w 46"/>
                <a:gd name="T17" fmla="*/ 0 h 33"/>
                <a:gd name="T18" fmla="*/ 12 w 46"/>
                <a:gd name="T19" fmla="*/ 21 h 33"/>
                <a:gd name="T20" fmla="*/ 13 w 46"/>
                <a:gd name="T21" fmla="*/ 27 h 33"/>
                <a:gd name="T22" fmla="*/ 15 w 46"/>
                <a:gd name="T23" fmla="*/ 20 h 33"/>
                <a:gd name="T24" fmla="*/ 19 w 46"/>
                <a:gd name="T25" fmla="*/ 0 h 33"/>
                <a:gd name="T26" fmla="*/ 27 w 46"/>
                <a:gd name="T27" fmla="*/ 0 h 33"/>
                <a:gd name="T28" fmla="*/ 31 w 46"/>
                <a:gd name="T29" fmla="*/ 18 h 33"/>
                <a:gd name="T30" fmla="*/ 33 w 46"/>
                <a:gd name="T31" fmla="*/ 27 h 33"/>
                <a:gd name="T32" fmla="*/ 33 w 46"/>
                <a:gd name="T33" fmla="*/ 24 h 33"/>
                <a:gd name="T34" fmla="*/ 35 w 46"/>
                <a:gd name="T35" fmla="*/ 19 h 33"/>
                <a:gd name="T36" fmla="*/ 39 w 46"/>
                <a:gd name="T37" fmla="*/ 0 h 33"/>
                <a:gd name="T38" fmla="*/ 46 w 46"/>
                <a:gd name="T39" fmla="*/ 0 h 33"/>
                <a:gd name="T40" fmla="*/ 37 w 46"/>
                <a:gd name="T4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33">
                  <a:moveTo>
                    <a:pt x="37" y="33"/>
                  </a:moveTo>
                  <a:cubicBezTo>
                    <a:pt x="29" y="33"/>
                    <a:pt x="29" y="33"/>
                    <a:pt x="29" y="33"/>
                  </a:cubicBezTo>
                  <a:cubicBezTo>
                    <a:pt x="24" y="14"/>
                    <a:pt x="24" y="14"/>
                    <a:pt x="24" y="14"/>
                  </a:cubicBezTo>
                  <a:cubicBezTo>
                    <a:pt x="24" y="12"/>
                    <a:pt x="23" y="9"/>
                    <a:pt x="23" y="7"/>
                  </a:cubicBezTo>
                  <a:cubicBezTo>
                    <a:pt x="23" y="9"/>
                    <a:pt x="22" y="11"/>
                    <a:pt x="22" y="12"/>
                  </a:cubicBezTo>
                  <a:cubicBezTo>
                    <a:pt x="22" y="13"/>
                    <a:pt x="20" y="20"/>
                    <a:pt x="17" y="33"/>
                  </a:cubicBezTo>
                  <a:cubicBezTo>
                    <a:pt x="9" y="33"/>
                    <a:pt x="9" y="33"/>
                    <a:pt x="9" y="33"/>
                  </a:cubicBezTo>
                  <a:cubicBezTo>
                    <a:pt x="0" y="0"/>
                    <a:pt x="0" y="0"/>
                    <a:pt x="0" y="0"/>
                  </a:cubicBezTo>
                  <a:cubicBezTo>
                    <a:pt x="7" y="0"/>
                    <a:pt x="7" y="0"/>
                    <a:pt x="7" y="0"/>
                  </a:cubicBezTo>
                  <a:cubicBezTo>
                    <a:pt x="12" y="21"/>
                    <a:pt x="12" y="21"/>
                    <a:pt x="12" y="21"/>
                  </a:cubicBezTo>
                  <a:cubicBezTo>
                    <a:pt x="13" y="27"/>
                    <a:pt x="13" y="27"/>
                    <a:pt x="13" y="27"/>
                  </a:cubicBezTo>
                  <a:cubicBezTo>
                    <a:pt x="14" y="24"/>
                    <a:pt x="14" y="22"/>
                    <a:pt x="15" y="20"/>
                  </a:cubicBezTo>
                  <a:cubicBezTo>
                    <a:pt x="15" y="18"/>
                    <a:pt x="16" y="12"/>
                    <a:pt x="19" y="0"/>
                  </a:cubicBezTo>
                  <a:cubicBezTo>
                    <a:pt x="27" y="0"/>
                    <a:pt x="27" y="0"/>
                    <a:pt x="27" y="0"/>
                  </a:cubicBezTo>
                  <a:cubicBezTo>
                    <a:pt x="31" y="18"/>
                    <a:pt x="31" y="18"/>
                    <a:pt x="31" y="18"/>
                  </a:cubicBezTo>
                  <a:cubicBezTo>
                    <a:pt x="31" y="19"/>
                    <a:pt x="32" y="22"/>
                    <a:pt x="33" y="27"/>
                  </a:cubicBezTo>
                  <a:cubicBezTo>
                    <a:pt x="33" y="24"/>
                    <a:pt x="33" y="24"/>
                    <a:pt x="33" y="24"/>
                  </a:cubicBezTo>
                  <a:cubicBezTo>
                    <a:pt x="35" y="19"/>
                    <a:pt x="35" y="19"/>
                    <a:pt x="35" y="19"/>
                  </a:cubicBezTo>
                  <a:cubicBezTo>
                    <a:pt x="39" y="0"/>
                    <a:pt x="39" y="0"/>
                    <a:pt x="39" y="0"/>
                  </a:cubicBezTo>
                  <a:cubicBezTo>
                    <a:pt x="46" y="0"/>
                    <a:pt x="46" y="0"/>
                    <a:pt x="46" y="0"/>
                  </a:cubicBezTo>
                  <a:lnTo>
                    <a:pt x="37"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4" name="Freeform 330">
              <a:extLst>
                <a:ext uri="{FF2B5EF4-FFF2-40B4-BE49-F238E27FC236}">
                  <a16:creationId xmlns:a16="http://schemas.microsoft.com/office/drawing/2014/main" id="{5108F0A3-8CEF-4FA4-BA57-24E238181724}"/>
                </a:ext>
              </a:extLst>
            </p:cNvPr>
            <p:cNvSpPr>
              <a:spLocks noEditPoints="1"/>
            </p:cNvSpPr>
            <p:nvPr/>
          </p:nvSpPr>
          <p:spPr bwMode="auto">
            <a:xfrm>
              <a:off x="5431643" y="12936448"/>
              <a:ext cx="219100" cy="250854"/>
            </a:xfrm>
            <a:custGeom>
              <a:avLst/>
              <a:gdLst>
                <a:gd name="T0" fmla="*/ 29 w 29"/>
                <a:gd name="T1" fmla="*/ 16 h 33"/>
                <a:gd name="T2" fmla="*/ 27 w 29"/>
                <a:gd name="T3" fmla="*/ 25 h 33"/>
                <a:gd name="T4" fmla="*/ 22 w 29"/>
                <a:gd name="T5" fmla="*/ 31 h 33"/>
                <a:gd name="T6" fmla="*/ 13 w 29"/>
                <a:gd name="T7" fmla="*/ 33 h 33"/>
                <a:gd name="T8" fmla="*/ 0 w 29"/>
                <a:gd name="T9" fmla="*/ 33 h 33"/>
                <a:gd name="T10" fmla="*/ 0 w 29"/>
                <a:gd name="T11" fmla="*/ 0 h 33"/>
                <a:gd name="T12" fmla="*/ 12 w 29"/>
                <a:gd name="T13" fmla="*/ 0 h 33"/>
                <a:gd name="T14" fmla="*/ 25 w 29"/>
                <a:gd name="T15" fmla="*/ 4 h 33"/>
                <a:gd name="T16" fmla="*/ 29 w 29"/>
                <a:gd name="T17" fmla="*/ 16 h 33"/>
                <a:gd name="T18" fmla="*/ 22 w 29"/>
                <a:gd name="T19" fmla="*/ 16 h 33"/>
                <a:gd name="T20" fmla="*/ 20 w 29"/>
                <a:gd name="T21" fmla="*/ 8 h 33"/>
                <a:gd name="T22" fmla="*/ 12 w 29"/>
                <a:gd name="T23" fmla="*/ 6 h 33"/>
                <a:gd name="T24" fmla="*/ 7 w 29"/>
                <a:gd name="T25" fmla="*/ 6 h 33"/>
                <a:gd name="T26" fmla="*/ 7 w 29"/>
                <a:gd name="T27" fmla="*/ 28 h 33"/>
                <a:gd name="T28" fmla="*/ 13 w 29"/>
                <a:gd name="T29" fmla="*/ 28 h 33"/>
                <a:gd name="T30" fmla="*/ 20 w 29"/>
                <a:gd name="T31" fmla="*/ 25 h 33"/>
                <a:gd name="T32" fmla="*/ 22 w 29"/>
                <a:gd name="T3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3">
                  <a:moveTo>
                    <a:pt x="29" y="16"/>
                  </a:moveTo>
                  <a:cubicBezTo>
                    <a:pt x="29" y="20"/>
                    <a:pt x="29" y="23"/>
                    <a:pt x="27" y="25"/>
                  </a:cubicBezTo>
                  <a:cubicBezTo>
                    <a:pt x="26" y="28"/>
                    <a:pt x="24" y="30"/>
                    <a:pt x="22" y="31"/>
                  </a:cubicBezTo>
                  <a:cubicBezTo>
                    <a:pt x="19" y="33"/>
                    <a:pt x="16" y="33"/>
                    <a:pt x="13" y="33"/>
                  </a:cubicBezTo>
                  <a:cubicBezTo>
                    <a:pt x="0" y="33"/>
                    <a:pt x="0" y="33"/>
                    <a:pt x="0" y="33"/>
                  </a:cubicBezTo>
                  <a:cubicBezTo>
                    <a:pt x="0" y="0"/>
                    <a:pt x="0" y="0"/>
                    <a:pt x="0" y="0"/>
                  </a:cubicBezTo>
                  <a:cubicBezTo>
                    <a:pt x="12" y="0"/>
                    <a:pt x="12" y="0"/>
                    <a:pt x="12" y="0"/>
                  </a:cubicBezTo>
                  <a:cubicBezTo>
                    <a:pt x="17" y="0"/>
                    <a:pt x="22" y="2"/>
                    <a:pt x="25" y="4"/>
                  </a:cubicBezTo>
                  <a:cubicBezTo>
                    <a:pt x="28" y="7"/>
                    <a:pt x="29" y="11"/>
                    <a:pt x="29" y="16"/>
                  </a:cubicBezTo>
                  <a:close/>
                  <a:moveTo>
                    <a:pt x="22" y="16"/>
                  </a:moveTo>
                  <a:cubicBezTo>
                    <a:pt x="22" y="13"/>
                    <a:pt x="21" y="10"/>
                    <a:pt x="20" y="8"/>
                  </a:cubicBezTo>
                  <a:cubicBezTo>
                    <a:pt x="18" y="6"/>
                    <a:pt x="15" y="6"/>
                    <a:pt x="12" y="6"/>
                  </a:cubicBezTo>
                  <a:cubicBezTo>
                    <a:pt x="7" y="6"/>
                    <a:pt x="7" y="6"/>
                    <a:pt x="7" y="6"/>
                  </a:cubicBezTo>
                  <a:cubicBezTo>
                    <a:pt x="7" y="28"/>
                    <a:pt x="7" y="28"/>
                    <a:pt x="7" y="28"/>
                  </a:cubicBezTo>
                  <a:cubicBezTo>
                    <a:pt x="13" y="28"/>
                    <a:pt x="13" y="28"/>
                    <a:pt x="13" y="28"/>
                  </a:cubicBezTo>
                  <a:cubicBezTo>
                    <a:pt x="16" y="28"/>
                    <a:pt x="18" y="27"/>
                    <a:pt x="20" y="25"/>
                  </a:cubicBezTo>
                  <a:cubicBezTo>
                    <a:pt x="21" y="23"/>
                    <a:pt x="22" y="20"/>
                    <a:pt x="2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5" name="Freeform 331">
              <a:extLst>
                <a:ext uri="{FF2B5EF4-FFF2-40B4-BE49-F238E27FC236}">
                  <a16:creationId xmlns:a16="http://schemas.microsoft.com/office/drawing/2014/main" id="{EFC95686-CEB3-4B8A-872B-FD23C1CDA97B}"/>
                </a:ext>
              </a:extLst>
            </p:cNvPr>
            <p:cNvSpPr>
              <a:spLocks/>
            </p:cNvSpPr>
            <p:nvPr/>
          </p:nvSpPr>
          <p:spPr bwMode="auto">
            <a:xfrm>
              <a:off x="5696786" y="12936448"/>
              <a:ext cx="182584" cy="250854"/>
            </a:xfrm>
            <a:custGeom>
              <a:avLst/>
              <a:gdLst>
                <a:gd name="T0" fmla="*/ 29 w 115"/>
                <a:gd name="T1" fmla="*/ 29 h 158"/>
                <a:gd name="T2" fmla="*/ 29 w 115"/>
                <a:gd name="T3" fmla="*/ 77 h 158"/>
                <a:gd name="T4" fmla="*/ 110 w 115"/>
                <a:gd name="T5" fmla="*/ 77 h 158"/>
                <a:gd name="T6" fmla="*/ 110 w 115"/>
                <a:gd name="T7" fmla="*/ 101 h 158"/>
                <a:gd name="T8" fmla="*/ 29 w 115"/>
                <a:gd name="T9" fmla="*/ 101 h 158"/>
                <a:gd name="T10" fmla="*/ 29 w 115"/>
                <a:gd name="T11" fmla="*/ 158 h 158"/>
                <a:gd name="T12" fmla="*/ 0 w 115"/>
                <a:gd name="T13" fmla="*/ 158 h 158"/>
                <a:gd name="T14" fmla="*/ 0 w 115"/>
                <a:gd name="T15" fmla="*/ 0 h 158"/>
                <a:gd name="T16" fmla="*/ 115 w 115"/>
                <a:gd name="T17" fmla="*/ 0 h 158"/>
                <a:gd name="T18" fmla="*/ 115 w 115"/>
                <a:gd name="T19" fmla="*/ 29 h 158"/>
                <a:gd name="T20" fmla="*/ 29 w 115"/>
                <a:gd name="T21" fmla="*/ 2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58">
                  <a:moveTo>
                    <a:pt x="29" y="29"/>
                  </a:moveTo>
                  <a:lnTo>
                    <a:pt x="29" y="77"/>
                  </a:lnTo>
                  <a:lnTo>
                    <a:pt x="110" y="77"/>
                  </a:lnTo>
                  <a:lnTo>
                    <a:pt x="110" y="101"/>
                  </a:lnTo>
                  <a:lnTo>
                    <a:pt x="29" y="101"/>
                  </a:lnTo>
                  <a:lnTo>
                    <a:pt x="29" y="158"/>
                  </a:lnTo>
                  <a:lnTo>
                    <a:pt x="0" y="158"/>
                  </a:lnTo>
                  <a:lnTo>
                    <a:pt x="0" y="0"/>
                  </a:lnTo>
                  <a:lnTo>
                    <a:pt x="115" y="0"/>
                  </a:lnTo>
                  <a:lnTo>
                    <a:pt x="115" y="29"/>
                  </a:lnTo>
                  <a:lnTo>
                    <a:pt x="29"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6" name="Freeform 332">
              <a:extLst>
                <a:ext uri="{FF2B5EF4-FFF2-40B4-BE49-F238E27FC236}">
                  <a16:creationId xmlns:a16="http://schemas.microsoft.com/office/drawing/2014/main" id="{18ED7201-D398-4F51-A49E-06ED90650A26}"/>
                </a:ext>
              </a:extLst>
            </p:cNvPr>
            <p:cNvSpPr>
              <a:spLocks/>
            </p:cNvSpPr>
            <p:nvPr/>
          </p:nvSpPr>
          <p:spPr bwMode="auto">
            <a:xfrm>
              <a:off x="5909536" y="12936448"/>
              <a:ext cx="219100" cy="258792"/>
            </a:xfrm>
            <a:custGeom>
              <a:avLst/>
              <a:gdLst>
                <a:gd name="T0" fmla="*/ 15 w 29"/>
                <a:gd name="T1" fmla="*/ 34 h 34"/>
                <a:gd name="T2" fmla="*/ 4 w 29"/>
                <a:gd name="T3" fmla="*/ 30 h 34"/>
                <a:gd name="T4" fmla="*/ 0 w 29"/>
                <a:gd name="T5" fmla="*/ 21 h 34"/>
                <a:gd name="T6" fmla="*/ 0 w 29"/>
                <a:gd name="T7" fmla="*/ 0 h 34"/>
                <a:gd name="T8" fmla="*/ 7 w 29"/>
                <a:gd name="T9" fmla="*/ 0 h 34"/>
                <a:gd name="T10" fmla="*/ 7 w 29"/>
                <a:gd name="T11" fmla="*/ 20 h 34"/>
                <a:gd name="T12" fmla="*/ 9 w 29"/>
                <a:gd name="T13" fmla="*/ 26 h 34"/>
                <a:gd name="T14" fmla="*/ 15 w 29"/>
                <a:gd name="T15" fmla="*/ 28 h 34"/>
                <a:gd name="T16" fmla="*/ 20 w 29"/>
                <a:gd name="T17" fmla="*/ 26 h 34"/>
                <a:gd name="T18" fmla="*/ 22 w 29"/>
                <a:gd name="T19" fmla="*/ 20 h 34"/>
                <a:gd name="T20" fmla="*/ 22 w 29"/>
                <a:gd name="T21" fmla="*/ 0 h 34"/>
                <a:gd name="T22" fmla="*/ 29 w 29"/>
                <a:gd name="T23" fmla="*/ 0 h 34"/>
                <a:gd name="T24" fmla="*/ 29 w 29"/>
                <a:gd name="T25" fmla="*/ 20 h 34"/>
                <a:gd name="T26" fmla="*/ 25 w 29"/>
                <a:gd name="T27" fmla="*/ 30 h 34"/>
                <a:gd name="T28" fmla="*/ 15 w 29"/>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4">
                  <a:moveTo>
                    <a:pt x="15" y="34"/>
                  </a:moveTo>
                  <a:cubicBezTo>
                    <a:pt x="10" y="34"/>
                    <a:pt x="7" y="33"/>
                    <a:pt x="4" y="30"/>
                  </a:cubicBezTo>
                  <a:cubicBezTo>
                    <a:pt x="2" y="28"/>
                    <a:pt x="0" y="25"/>
                    <a:pt x="0" y="21"/>
                  </a:cubicBezTo>
                  <a:cubicBezTo>
                    <a:pt x="0" y="0"/>
                    <a:pt x="0" y="0"/>
                    <a:pt x="0" y="0"/>
                  </a:cubicBezTo>
                  <a:cubicBezTo>
                    <a:pt x="7" y="0"/>
                    <a:pt x="7" y="0"/>
                    <a:pt x="7" y="0"/>
                  </a:cubicBezTo>
                  <a:cubicBezTo>
                    <a:pt x="7" y="20"/>
                    <a:pt x="7" y="20"/>
                    <a:pt x="7" y="20"/>
                  </a:cubicBezTo>
                  <a:cubicBezTo>
                    <a:pt x="7" y="23"/>
                    <a:pt x="8" y="25"/>
                    <a:pt x="9" y="26"/>
                  </a:cubicBezTo>
                  <a:cubicBezTo>
                    <a:pt x="11" y="28"/>
                    <a:pt x="12" y="28"/>
                    <a:pt x="15" y="28"/>
                  </a:cubicBezTo>
                  <a:cubicBezTo>
                    <a:pt x="17" y="28"/>
                    <a:pt x="19" y="28"/>
                    <a:pt x="20" y="26"/>
                  </a:cubicBezTo>
                  <a:cubicBezTo>
                    <a:pt x="22" y="25"/>
                    <a:pt x="22" y="23"/>
                    <a:pt x="22" y="20"/>
                  </a:cubicBezTo>
                  <a:cubicBezTo>
                    <a:pt x="22" y="0"/>
                    <a:pt x="22" y="0"/>
                    <a:pt x="22" y="0"/>
                  </a:cubicBezTo>
                  <a:cubicBezTo>
                    <a:pt x="29" y="0"/>
                    <a:pt x="29" y="0"/>
                    <a:pt x="29" y="0"/>
                  </a:cubicBezTo>
                  <a:cubicBezTo>
                    <a:pt x="29" y="20"/>
                    <a:pt x="29" y="20"/>
                    <a:pt x="29" y="20"/>
                  </a:cubicBezTo>
                  <a:cubicBezTo>
                    <a:pt x="29" y="25"/>
                    <a:pt x="28" y="28"/>
                    <a:pt x="25" y="30"/>
                  </a:cubicBezTo>
                  <a:cubicBezTo>
                    <a:pt x="23" y="33"/>
                    <a:pt x="19" y="34"/>
                    <a:pt x="15"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7" name="Freeform 333">
              <a:extLst>
                <a:ext uri="{FF2B5EF4-FFF2-40B4-BE49-F238E27FC236}">
                  <a16:creationId xmlns:a16="http://schemas.microsoft.com/office/drawing/2014/main" id="{6E1E6F52-09E1-4AA0-9EDA-09288EEC7DD9}"/>
                </a:ext>
              </a:extLst>
            </p:cNvPr>
            <p:cNvSpPr>
              <a:spLocks/>
            </p:cNvSpPr>
            <p:nvPr/>
          </p:nvSpPr>
          <p:spPr bwMode="auto">
            <a:xfrm>
              <a:off x="6174679" y="12936448"/>
              <a:ext cx="219100" cy="250854"/>
            </a:xfrm>
            <a:custGeom>
              <a:avLst/>
              <a:gdLst>
                <a:gd name="T0" fmla="*/ 21 w 29"/>
                <a:gd name="T1" fmla="*/ 33 h 33"/>
                <a:gd name="T2" fmla="*/ 6 w 29"/>
                <a:gd name="T3" fmla="*/ 8 h 33"/>
                <a:gd name="T4" fmla="*/ 7 w 29"/>
                <a:gd name="T5" fmla="*/ 14 h 33"/>
                <a:gd name="T6" fmla="*/ 7 w 29"/>
                <a:gd name="T7" fmla="*/ 33 h 33"/>
                <a:gd name="T8" fmla="*/ 0 w 29"/>
                <a:gd name="T9" fmla="*/ 33 h 33"/>
                <a:gd name="T10" fmla="*/ 0 w 29"/>
                <a:gd name="T11" fmla="*/ 0 h 33"/>
                <a:gd name="T12" fmla="*/ 8 w 29"/>
                <a:gd name="T13" fmla="*/ 0 h 33"/>
                <a:gd name="T14" fmla="*/ 23 w 29"/>
                <a:gd name="T15" fmla="*/ 26 h 33"/>
                <a:gd name="T16" fmla="*/ 23 w 29"/>
                <a:gd name="T17" fmla="*/ 19 h 33"/>
                <a:gd name="T18" fmla="*/ 23 w 29"/>
                <a:gd name="T19" fmla="*/ 0 h 33"/>
                <a:gd name="T20" fmla="*/ 29 w 29"/>
                <a:gd name="T21" fmla="*/ 0 h 33"/>
                <a:gd name="T22" fmla="*/ 29 w 29"/>
                <a:gd name="T23" fmla="*/ 33 h 33"/>
                <a:gd name="T24" fmla="*/ 21 w 29"/>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3">
                  <a:moveTo>
                    <a:pt x="21" y="33"/>
                  </a:moveTo>
                  <a:cubicBezTo>
                    <a:pt x="6" y="8"/>
                    <a:pt x="6" y="8"/>
                    <a:pt x="6" y="8"/>
                  </a:cubicBezTo>
                  <a:cubicBezTo>
                    <a:pt x="6" y="10"/>
                    <a:pt x="7" y="12"/>
                    <a:pt x="7" y="14"/>
                  </a:cubicBezTo>
                  <a:cubicBezTo>
                    <a:pt x="7" y="33"/>
                    <a:pt x="7" y="33"/>
                    <a:pt x="7" y="33"/>
                  </a:cubicBezTo>
                  <a:cubicBezTo>
                    <a:pt x="0" y="33"/>
                    <a:pt x="0" y="33"/>
                    <a:pt x="0" y="33"/>
                  </a:cubicBezTo>
                  <a:cubicBezTo>
                    <a:pt x="0" y="0"/>
                    <a:pt x="0" y="0"/>
                    <a:pt x="0" y="0"/>
                  </a:cubicBezTo>
                  <a:cubicBezTo>
                    <a:pt x="8" y="0"/>
                    <a:pt x="8" y="0"/>
                    <a:pt x="8" y="0"/>
                  </a:cubicBezTo>
                  <a:cubicBezTo>
                    <a:pt x="23" y="26"/>
                    <a:pt x="23" y="26"/>
                    <a:pt x="23" y="26"/>
                  </a:cubicBezTo>
                  <a:cubicBezTo>
                    <a:pt x="23" y="23"/>
                    <a:pt x="23" y="21"/>
                    <a:pt x="23" y="19"/>
                  </a:cubicBezTo>
                  <a:cubicBezTo>
                    <a:pt x="23" y="0"/>
                    <a:pt x="23" y="0"/>
                    <a:pt x="23" y="0"/>
                  </a:cubicBezTo>
                  <a:cubicBezTo>
                    <a:pt x="29" y="0"/>
                    <a:pt x="29" y="0"/>
                    <a:pt x="29" y="0"/>
                  </a:cubicBezTo>
                  <a:cubicBezTo>
                    <a:pt x="29" y="33"/>
                    <a:pt x="29" y="33"/>
                    <a:pt x="29" y="33"/>
                  </a:cubicBezTo>
                  <a:lnTo>
                    <a:pt x="21"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8" name="Freeform 334">
              <a:extLst>
                <a:ext uri="{FF2B5EF4-FFF2-40B4-BE49-F238E27FC236}">
                  <a16:creationId xmlns:a16="http://schemas.microsoft.com/office/drawing/2014/main" id="{6565448A-46C9-4C98-8076-9626696F2CA9}"/>
                </a:ext>
              </a:extLst>
            </p:cNvPr>
            <p:cNvSpPr>
              <a:spLocks noEditPoints="1"/>
            </p:cNvSpPr>
            <p:nvPr/>
          </p:nvSpPr>
          <p:spPr bwMode="auto">
            <a:xfrm>
              <a:off x="6439822" y="12936448"/>
              <a:ext cx="227039" cy="250854"/>
            </a:xfrm>
            <a:custGeom>
              <a:avLst/>
              <a:gdLst>
                <a:gd name="T0" fmla="*/ 30 w 30"/>
                <a:gd name="T1" fmla="*/ 16 h 33"/>
                <a:gd name="T2" fmla="*/ 28 w 30"/>
                <a:gd name="T3" fmla="*/ 25 h 33"/>
                <a:gd name="T4" fmla="*/ 22 w 30"/>
                <a:gd name="T5" fmla="*/ 31 h 33"/>
                <a:gd name="T6" fmla="*/ 14 w 30"/>
                <a:gd name="T7" fmla="*/ 33 h 33"/>
                <a:gd name="T8" fmla="*/ 0 w 30"/>
                <a:gd name="T9" fmla="*/ 33 h 33"/>
                <a:gd name="T10" fmla="*/ 0 w 30"/>
                <a:gd name="T11" fmla="*/ 0 h 33"/>
                <a:gd name="T12" fmla="*/ 12 w 30"/>
                <a:gd name="T13" fmla="*/ 0 h 33"/>
                <a:gd name="T14" fmla="*/ 25 w 30"/>
                <a:gd name="T15" fmla="*/ 4 h 33"/>
                <a:gd name="T16" fmla="*/ 30 w 30"/>
                <a:gd name="T17" fmla="*/ 16 h 33"/>
                <a:gd name="T18" fmla="*/ 23 w 30"/>
                <a:gd name="T19" fmla="*/ 16 h 33"/>
                <a:gd name="T20" fmla="*/ 20 w 30"/>
                <a:gd name="T21" fmla="*/ 8 h 33"/>
                <a:gd name="T22" fmla="*/ 12 w 30"/>
                <a:gd name="T23" fmla="*/ 6 h 33"/>
                <a:gd name="T24" fmla="*/ 7 w 30"/>
                <a:gd name="T25" fmla="*/ 6 h 33"/>
                <a:gd name="T26" fmla="*/ 7 w 30"/>
                <a:gd name="T27" fmla="*/ 28 h 33"/>
                <a:gd name="T28" fmla="*/ 13 w 30"/>
                <a:gd name="T29" fmla="*/ 28 h 33"/>
                <a:gd name="T30" fmla="*/ 20 w 30"/>
                <a:gd name="T31" fmla="*/ 25 h 33"/>
                <a:gd name="T32" fmla="*/ 23 w 30"/>
                <a:gd name="T3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3">
                  <a:moveTo>
                    <a:pt x="30" y="16"/>
                  </a:moveTo>
                  <a:cubicBezTo>
                    <a:pt x="30" y="20"/>
                    <a:pt x="29" y="23"/>
                    <a:pt x="28" y="25"/>
                  </a:cubicBezTo>
                  <a:cubicBezTo>
                    <a:pt x="26" y="28"/>
                    <a:pt x="24" y="30"/>
                    <a:pt x="22" y="31"/>
                  </a:cubicBezTo>
                  <a:cubicBezTo>
                    <a:pt x="19" y="33"/>
                    <a:pt x="17" y="33"/>
                    <a:pt x="14" y="33"/>
                  </a:cubicBezTo>
                  <a:cubicBezTo>
                    <a:pt x="0" y="33"/>
                    <a:pt x="0" y="33"/>
                    <a:pt x="0" y="33"/>
                  </a:cubicBezTo>
                  <a:cubicBezTo>
                    <a:pt x="0" y="0"/>
                    <a:pt x="0" y="0"/>
                    <a:pt x="0" y="0"/>
                  </a:cubicBezTo>
                  <a:cubicBezTo>
                    <a:pt x="12" y="0"/>
                    <a:pt x="12" y="0"/>
                    <a:pt x="12" y="0"/>
                  </a:cubicBezTo>
                  <a:cubicBezTo>
                    <a:pt x="18" y="0"/>
                    <a:pt x="22" y="2"/>
                    <a:pt x="25" y="4"/>
                  </a:cubicBezTo>
                  <a:cubicBezTo>
                    <a:pt x="28" y="7"/>
                    <a:pt x="30" y="11"/>
                    <a:pt x="30" y="16"/>
                  </a:cubicBezTo>
                  <a:close/>
                  <a:moveTo>
                    <a:pt x="23" y="16"/>
                  </a:moveTo>
                  <a:cubicBezTo>
                    <a:pt x="23" y="13"/>
                    <a:pt x="22" y="10"/>
                    <a:pt x="20" y="8"/>
                  </a:cubicBezTo>
                  <a:cubicBezTo>
                    <a:pt x="18" y="6"/>
                    <a:pt x="15" y="6"/>
                    <a:pt x="12" y="6"/>
                  </a:cubicBezTo>
                  <a:cubicBezTo>
                    <a:pt x="7" y="6"/>
                    <a:pt x="7" y="6"/>
                    <a:pt x="7" y="6"/>
                  </a:cubicBezTo>
                  <a:cubicBezTo>
                    <a:pt x="7" y="28"/>
                    <a:pt x="7" y="28"/>
                    <a:pt x="7" y="28"/>
                  </a:cubicBezTo>
                  <a:cubicBezTo>
                    <a:pt x="13" y="28"/>
                    <a:pt x="13" y="28"/>
                    <a:pt x="13" y="28"/>
                  </a:cubicBezTo>
                  <a:cubicBezTo>
                    <a:pt x="16" y="28"/>
                    <a:pt x="18" y="27"/>
                    <a:pt x="20" y="25"/>
                  </a:cubicBezTo>
                  <a:cubicBezTo>
                    <a:pt x="22" y="23"/>
                    <a:pt x="23" y="20"/>
                    <a:pt x="2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9" name="Rectangle 335">
              <a:extLst>
                <a:ext uri="{FF2B5EF4-FFF2-40B4-BE49-F238E27FC236}">
                  <a16:creationId xmlns:a16="http://schemas.microsoft.com/office/drawing/2014/main" id="{3F3EBFD5-BDEC-401F-B902-1ACB343E1522}"/>
                </a:ext>
              </a:extLst>
            </p:cNvPr>
            <p:cNvSpPr>
              <a:spLocks noChangeArrowheads="1"/>
            </p:cNvSpPr>
            <p:nvPr/>
          </p:nvSpPr>
          <p:spPr bwMode="auto">
            <a:xfrm>
              <a:off x="6704965" y="12936448"/>
              <a:ext cx="53981" cy="250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40" name="Freeform 336">
              <a:extLst>
                <a:ext uri="{FF2B5EF4-FFF2-40B4-BE49-F238E27FC236}">
                  <a16:creationId xmlns:a16="http://schemas.microsoft.com/office/drawing/2014/main" id="{0DF82967-C221-4D1E-9CC0-1AF583C87087}"/>
                </a:ext>
              </a:extLst>
            </p:cNvPr>
            <p:cNvSpPr>
              <a:spLocks/>
            </p:cNvSpPr>
            <p:nvPr/>
          </p:nvSpPr>
          <p:spPr bwMode="auto">
            <a:xfrm>
              <a:off x="6803402" y="12936448"/>
              <a:ext cx="212750" cy="250854"/>
            </a:xfrm>
            <a:custGeom>
              <a:avLst/>
              <a:gdLst>
                <a:gd name="T0" fmla="*/ 20 w 28"/>
                <a:gd name="T1" fmla="*/ 33 h 33"/>
                <a:gd name="T2" fmla="*/ 6 w 28"/>
                <a:gd name="T3" fmla="*/ 8 h 33"/>
                <a:gd name="T4" fmla="*/ 6 w 28"/>
                <a:gd name="T5" fmla="*/ 14 h 33"/>
                <a:gd name="T6" fmla="*/ 6 w 28"/>
                <a:gd name="T7" fmla="*/ 33 h 33"/>
                <a:gd name="T8" fmla="*/ 0 w 28"/>
                <a:gd name="T9" fmla="*/ 33 h 33"/>
                <a:gd name="T10" fmla="*/ 0 w 28"/>
                <a:gd name="T11" fmla="*/ 0 h 33"/>
                <a:gd name="T12" fmla="*/ 8 w 28"/>
                <a:gd name="T13" fmla="*/ 0 h 33"/>
                <a:gd name="T14" fmla="*/ 23 w 28"/>
                <a:gd name="T15" fmla="*/ 26 h 33"/>
                <a:gd name="T16" fmla="*/ 22 w 28"/>
                <a:gd name="T17" fmla="*/ 19 h 33"/>
                <a:gd name="T18" fmla="*/ 22 w 28"/>
                <a:gd name="T19" fmla="*/ 0 h 33"/>
                <a:gd name="T20" fmla="*/ 28 w 28"/>
                <a:gd name="T21" fmla="*/ 0 h 33"/>
                <a:gd name="T22" fmla="*/ 28 w 28"/>
                <a:gd name="T23" fmla="*/ 33 h 33"/>
                <a:gd name="T24" fmla="*/ 20 w 28"/>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3">
                  <a:moveTo>
                    <a:pt x="20" y="33"/>
                  </a:moveTo>
                  <a:cubicBezTo>
                    <a:pt x="6" y="8"/>
                    <a:pt x="6" y="8"/>
                    <a:pt x="6" y="8"/>
                  </a:cubicBezTo>
                  <a:cubicBezTo>
                    <a:pt x="6" y="10"/>
                    <a:pt x="6" y="12"/>
                    <a:pt x="6" y="14"/>
                  </a:cubicBezTo>
                  <a:cubicBezTo>
                    <a:pt x="6" y="33"/>
                    <a:pt x="6" y="33"/>
                    <a:pt x="6" y="33"/>
                  </a:cubicBezTo>
                  <a:cubicBezTo>
                    <a:pt x="0" y="33"/>
                    <a:pt x="0" y="33"/>
                    <a:pt x="0" y="33"/>
                  </a:cubicBezTo>
                  <a:cubicBezTo>
                    <a:pt x="0" y="0"/>
                    <a:pt x="0" y="0"/>
                    <a:pt x="0" y="0"/>
                  </a:cubicBezTo>
                  <a:cubicBezTo>
                    <a:pt x="8" y="0"/>
                    <a:pt x="8" y="0"/>
                    <a:pt x="8" y="0"/>
                  </a:cubicBezTo>
                  <a:cubicBezTo>
                    <a:pt x="23" y="26"/>
                    <a:pt x="23" y="26"/>
                    <a:pt x="23" y="26"/>
                  </a:cubicBezTo>
                  <a:cubicBezTo>
                    <a:pt x="22" y="23"/>
                    <a:pt x="22" y="21"/>
                    <a:pt x="22" y="19"/>
                  </a:cubicBezTo>
                  <a:cubicBezTo>
                    <a:pt x="22" y="0"/>
                    <a:pt x="22" y="0"/>
                    <a:pt x="22" y="0"/>
                  </a:cubicBezTo>
                  <a:cubicBezTo>
                    <a:pt x="28" y="0"/>
                    <a:pt x="28" y="0"/>
                    <a:pt x="28" y="0"/>
                  </a:cubicBezTo>
                  <a:cubicBezTo>
                    <a:pt x="28" y="33"/>
                    <a:pt x="28" y="33"/>
                    <a:pt x="28" y="33"/>
                  </a:cubicBezTo>
                  <a:lnTo>
                    <a:pt x="2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41" name="Freeform 337">
              <a:extLst>
                <a:ext uri="{FF2B5EF4-FFF2-40B4-BE49-F238E27FC236}">
                  <a16:creationId xmlns:a16="http://schemas.microsoft.com/office/drawing/2014/main" id="{AD138A47-32EA-4DAB-BAA0-6ECFDBBDEDD5}"/>
                </a:ext>
              </a:extLst>
            </p:cNvPr>
            <p:cNvSpPr>
              <a:spLocks/>
            </p:cNvSpPr>
            <p:nvPr/>
          </p:nvSpPr>
          <p:spPr bwMode="auto">
            <a:xfrm>
              <a:off x="7062194" y="12936448"/>
              <a:ext cx="241328" cy="258792"/>
            </a:xfrm>
            <a:custGeom>
              <a:avLst/>
              <a:gdLst>
                <a:gd name="T0" fmla="*/ 16 w 32"/>
                <a:gd name="T1" fmla="*/ 28 h 34"/>
                <a:gd name="T2" fmla="*/ 22 w 32"/>
                <a:gd name="T3" fmla="*/ 27 h 34"/>
                <a:gd name="T4" fmla="*/ 26 w 32"/>
                <a:gd name="T5" fmla="*/ 25 h 34"/>
                <a:gd name="T6" fmla="*/ 26 w 32"/>
                <a:gd name="T7" fmla="*/ 21 h 34"/>
                <a:gd name="T8" fmla="*/ 18 w 32"/>
                <a:gd name="T9" fmla="*/ 21 h 34"/>
                <a:gd name="T10" fmla="*/ 18 w 32"/>
                <a:gd name="T11" fmla="*/ 16 h 34"/>
                <a:gd name="T12" fmla="*/ 32 w 32"/>
                <a:gd name="T13" fmla="*/ 16 h 34"/>
                <a:gd name="T14" fmla="*/ 32 w 32"/>
                <a:gd name="T15" fmla="*/ 28 h 34"/>
                <a:gd name="T16" fmla="*/ 25 w 32"/>
                <a:gd name="T17" fmla="*/ 32 h 34"/>
                <a:gd name="T18" fmla="*/ 16 w 32"/>
                <a:gd name="T19" fmla="*/ 34 h 34"/>
                <a:gd name="T20" fmla="*/ 4 w 32"/>
                <a:gd name="T21" fmla="*/ 29 h 34"/>
                <a:gd name="T22" fmla="*/ 0 w 32"/>
                <a:gd name="T23" fmla="*/ 17 h 34"/>
                <a:gd name="T24" fmla="*/ 4 w 32"/>
                <a:gd name="T25" fmla="*/ 4 h 34"/>
                <a:gd name="T26" fmla="*/ 16 w 32"/>
                <a:gd name="T27" fmla="*/ 0 h 34"/>
                <a:gd name="T28" fmla="*/ 31 w 32"/>
                <a:gd name="T29" fmla="*/ 8 h 34"/>
                <a:gd name="T30" fmla="*/ 25 w 32"/>
                <a:gd name="T31" fmla="*/ 10 h 34"/>
                <a:gd name="T32" fmla="*/ 22 w 32"/>
                <a:gd name="T33" fmla="*/ 6 h 34"/>
                <a:gd name="T34" fmla="*/ 16 w 32"/>
                <a:gd name="T35" fmla="*/ 5 h 34"/>
                <a:gd name="T36" fmla="*/ 9 w 32"/>
                <a:gd name="T37" fmla="*/ 8 h 34"/>
                <a:gd name="T38" fmla="*/ 7 w 32"/>
                <a:gd name="T39" fmla="*/ 17 h 34"/>
                <a:gd name="T40" fmla="*/ 9 w 32"/>
                <a:gd name="T41" fmla="*/ 25 h 34"/>
                <a:gd name="T42" fmla="*/ 16 w 32"/>
                <a:gd name="T43"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4">
                  <a:moveTo>
                    <a:pt x="16" y="28"/>
                  </a:moveTo>
                  <a:cubicBezTo>
                    <a:pt x="18" y="28"/>
                    <a:pt x="20" y="28"/>
                    <a:pt x="22" y="27"/>
                  </a:cubicBezTo>
                  <a:cubicBezTo>
                    <a:pt x="23" y="27"/>
                    <a:pt x="25" y="26"/>
                    <a:pt x="26" y="25"/>
                  </a:cubicBezTo>
                  <a:cubicBezTo>
                    <a:pt x="26" y="21"/>
                    <a:pt x="26" y="21"/>
                    <a:pt x="26" y="21"/>
                  </a:cubicBezTo>
                  <a:cubicBezTo>
                    <a:pt x="18" y="21"/>
                    <a:pt x="18" y="21"/>
                    <a:pt x="18" y="21"/>
                  </a:cubicBezTo>
                  <a:cubicBezTo>
                    <a:pt x="18" y="16"/>
                    <a:pt x="18" y="16"/>
                    <a:pt x="18" y="16"/>
                  </a:cubicBezTo>
                  <a:cubicBezTo>
                    <a:pt x="32" y="16"/>
                    <a:pt x="32" y="16"/>
                    <a:pt x="32" y="16"/>
                  </a:cubicBezTo>
                  <a:cubicBezTo>
                    <a:pt x="32" y="28"/>
                    <a:pt x="32" y="28"/>
                    <a:pt x="32" y="28"/>
                  </a:cubicBezTo>
                  <a:cubicBezTo>
                    <a:pt x="30" y="30"/>
                    <a:pt x="28" y="31"/>
                    <a:pt x="25" y="32"/>
                  </a:cubicBezTo>
                  <a:cubicBezTo>
                    <a:pt x="22" y="33"/>
                    <a:pt x="19" y="34"/>
                    <a:pt x="16" y="34"/>
                  </a:cubicBezTo>
                  <a:cubicBezTo>
                    <a:pt x="11" y="34"/>
                    <a:pt x="7" y="32"/>
                    <a:pt x="4" y="29"/>
                  </a:cubicBezTo>
                  <a:cubicBezTo>
                    <a:pt x="1" y="26"/>
                    <a:pt x="0" y="22"/>
                    <a:pt x="0" y="17"/>
                  </a:cubicBezTo>
                  <a:cubicBezTo>
                    <a:pt x="0" y="11"/>
                    <a:pt x="1" y="7"/>
                    <a:pt x="4" y="4"/>
                  </a:cubicBezTo>
                  <a:cubicBezTo>
                    <a:pt x="7" y="1"/>
                    <a:pt x="11" y="0"/>
                    <a:pt x="16" y="0"/>
                  </a:cubicBezTo>
                  <a:cubicBezTo>
                    <a:pt x="24" y="0"/>
                    <a:pt x="29" y="3"/>
                    <a:pt x="31" y="8"/>
                  </a:cubicBezTo>
                  <a:cubicBezTo>
                    <a:pt x="25" y="10"/>
                    <a:pt x="25" y="10"/>
                    <a:pt x="25" y="10"/>
                  </a:cubicBezTo>
                  <a:cubicBezTo>
                    <a:pt x="24" y="9"/>
                    <a:pt x="23" y="7"/>
                    <a:pt x="22" y="6"/>
                  </a:cubicBezTo>
                  <a:cubicBezTo>
                    <a:pt x="20" y="6"/>
                    <a:pt x="18" y="5"/>
                    <a:pt x="16" y="5"/>
                  </a:cubicBezTo>
                  <a:cubicBezTo>
                    <a:pt x="13" y="5"/>
                    <a:pt x="11" y="6"/>
                    <a:pt x="9" y="8"/>
                  </a:cubicBezTo>
                  <a:cubicBezTo>
                    <a:pt x="7" y="10"/>
                    <a:pt x="7" y="13"/>
                    <a:pt x="7" y="17"/>
                  </a:cubicBezTo>
                  <a:cubicBezTo>
                    <a:pt x="7" y="20"/>
                    <a:pt x="7" y="23"/>
                    <a:pt x="9" y="25"/>
                  </a:cubicBezTo>
                  <a:cubicBezTo>
                    <a:pt x="11" y="27"/>
                    <a:pt x="13" y="28"/>
                    <a:pt x="1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grpSp>
      <p:sp>
        <p:nvSpPr>
          <p:cNvPr id="149" name="TextBox 148">
            <a:extLst>
              <a:ext uri="{FF2B5EF4-FFF2-40B4-BE49-F238E27FC236}">
                <a16:creationId xmlns:a16="http://schemas.microsoft.com/office/drawing/2014/main" id="{A80937AC-EF40-4954-AD2F-097EBB4693AB}"/>
              </a:ext>
            </a:extLst>
          </p:cNvPr>
          <p:cNvSpPr txBox="1"/>
          <p:nvPr/>
        </p:nvSpPr>
        <p:spPr>
          <a:xfrm>
            <a:off x="7400625" y="2515733"/>
            <a:ext cx="4129027" cy="1107739"/>
          </a:xfrm>
          <a:prstGeom prst="rect">
            <a:avLst/>
          </a:prstGeom>
          <a:noFill/>
        </p:spPr>
        <p:txBody>
          <a:bodyPr wrap="square" rtlCol="0">
            <a:spAutoFit/>
          </a:bodyPr>
          <a:lstStyle/>
          <a:p>
            <a:pPr algn="ctr"/>
            <a:r>
              <a:rPr lang="en-US" sz="3299" b="1" dirty="0">
                <a:latin typeface="Lato" panose="020F0502020204030203" pitchFamily="34" charset="0"/>
              </a:rPr>
              <a:t>Place of Supply</a:t>
            </a:r>
          </a:p>
          <a:p>
            <a:pPr algn="ctr"/>
            <a:r>
              <a:rPr lang="en-US" sz="3299" b="1" dirty="0">
                <a:solidFill>
                  <a:srgbClr val="FF0000"/>
                </a:solidFill>
                <a:latin typeface="Lato" panose="020F0502020204030203" pitchFamily="34" charset="0"/>
              </a:rPr>
              <a:t>Goods</a:t>
            </a:r>
          </a:p>
        </p:txBody>
      </p:sp>
      <p:pic>
        <p:nvPicPr>
          <p:cNvPr id="150" name="Picture 2">
            <a:extLst>
              <a:ext uri="{FF2B5EF4-FFF2-40B4-BE49-F238E27FC236}">
                <a16:creationId xmlns:a16="http://schemas.microsoft.com/office/drawing/2014/main" id="{53A5DC88-5739-4888-8F88-771289E86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47181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9904412" cy="1280890"/>
          </a:xfrm>
        </p:spPr>
        <p:txBody>
          <a:bodyPr/>
          <a:lstStyle/>
          <a:p>
            <a:r>
              <a:rPr lang="en-IN" b="1" dirty="0">
                <a:latin typeface="Lato" panose="020F0502020204030203" pitchFamily="34" charset="0"/>
              </a:rPr>
              <a:t>Section 10 of IGST Act, 2017</a:t>
            </a:r>
            <a:endParaRPr lang="en-IN" dirty="0"/>
          </a:p>
        </p:txBody>
      </p:sp>
      <p:sp>
        <p:nvSpPr>
          <p:cNvPr id="3" name="Content Placeholder 2"/>
          <p:cNvSpPr>
            <a:spLocks noGrp="1"/>
          </p:cNvSpPr>
          <p:nvPr>
            <p:ph idx="1"/>
          </p:nvPr>
        </p:nvSpPr>
        <p:spPr>
          <a:xfrm>
            <a:off x="1352550" y="1466850"/>
            <a:ext cx="10696575" cy="5257800"/>
          </a:xfrm>
        </p:spPr>
        <p:txBody>
          <a:bodyPr>
            <a:noAutofit/>
          </a:bodyPr>
          <a:lstStyle/>
          <a:p>
            <a:pPr marL="0" indent="0">
              <a:buNone/>
            </a:pPr>
            <a:r>
              <a:rPr lang="en-GB" sz="2500" i="1" dirty="0">
                <a:latin typeface="Lato" panose="020F0502020204030203" pitchFamily="34" charset="0"/>
              </a:rPr>
              <a:t>10(1)  The place of supply of goods, other than supply of goods imported into, or exported from India, shall be as under,—</a:t>
            </a:r>
          </a:p>
          <a:p>
            <a:pPr marL="0" indent="0">
              <a:buNone/>
            </a:pPr>
            <a:r>
              <a:rPr lang="en-GB" sz="2500" i="1" dirty="0">
                <a:latin typeface="Lato" panose="020F0502020204030203" pitchFamily="34" charset="0"/>
              </a:rPr>
              <a:t>	(a) where the supply </a:t>
            </a:r>
            <a:r>
              <a:rPr lang="en-GB" sz="2500" b="1" i="1" dirty="0">
                <a:solidFill>
                  <a:srgbClr val="FF0000"/>
                </a:solidFill>
                <a:latin typeface="Lato" panose="020F0502020204030203" pitchFamily="34" charset="0"/>
              </a:rPr>
              <a:t>involves movement of goods</a:t>
            </a:r>
            <a:r>
              <a:rPr lang="en-GB" sz="2500" i="1" dirty="0">
                <a:latin typeface="Lato" panose="020F0502020204030203" pitchFamily="34" charset="0"/>
              </a:rPr>
              <a:t>, whether by the supplier or 	the recipient or by any other person, the place of supply of such goods shall be 	the </a:t>
            </a:r>
            <a:r>
              <a:rPr lang="en-GB" sz="2500" i="1" dirty="0">
                <a:solidFill>
                  <a:srgbClr val="FF0000"/>
                </a:solidFill>
                <a:latin typeface="Lato" panose="020F0502020204030203" pitchFamily="34" charset="0"/>
              </a:rPr>
              <a:t>location of the goods</a:t>
            </a:r>
            <a:r>
              <a:rPr lang="en-GB" sz="2500" i="1" dirty="0">
                <a:latin typeface="Lato" panose="020F0502020204030203" pitchFamily="34" charset="0"/>
              </a:rPr>
              <a:t> at the time at which the movement of goods 	terminates for </a:t>
            </a:r>
            <a:r>
              <a:rPr lang="en-GB" sz="2500" i="1" dirty="0">
                <a:solidFill>
                  <a:srgbClr val="FF0000"/>
                </a:solidFill>
                <a:latin typeface="Lato" panose="020F0502020204030203" pitchFamily="34" charset="0"/>
              </a:rPr>
              <a:t>delivery to the recipient</a:t>
            </a:r>
            <a:r>
              <a:rPr lang="en-GB" sz="2500" i="1" dirty="0">
                <a:latin typeface="Lato" panose="020F0502020204030203" pitchFamily="34" charset="0"/>
              </a:rPr>
              <a:t>;</a:t>
            </a: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79988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 Involves Movement of Goods</a:t>
            </a:r>
          </a:p>
        </p:txBody>
      </p:sp>
      <p:graphicFrame>
        <p:nvGraphicFramePr>
          <p:cNvPr id="5" name="Table 4"/>
          <p:cNvGraphicFramePr>
            <a:graphicFrameLocks noGrp="1"/>
          </p:cNvGraphicFramePr>
          <p:nvPr>
            <p:extLst>
              <p:ext uri="{D42A27DB-BD31-4B8C-83A1-F6EECF244321}">
                <p14:modId xmlns:p14="http://schemas.microsoft.com/office/powerpoint/2010/main" val="2594770964"/>
              </p:ext>
            </p:extLst>
          </p:nvPr>
        </p:nvGraphicFramePr>
        <p:xfrm>
          <a:off x="7483001" y="2057400"/>
          <a:ext cx="3269163" cy="2682240"/>
        </p:xfrm>
        <a:graphic>
          <a:graphicData uri="http://schemas.openxmlformats.org/drawingml/2006/table">
            <a:tbl>
              <a:tblPr firstRow="1" bandRow="1">
                <a:tableStyleId>{00A15C55-8517-42AA-B614-E9B94910E393}</a:tableStyleId>
              </a:tblPr>
              <a:tblGrid>
                <a:gridCol w="1463416">
                  <a:extLst>
                    <a:ext uri="{9D8B030D-6E8A-4147-A177-3AD203B41FA5}">
                      <a16:colId xmlns:a16="http://schemas.microsoft.com/office/drawing/2014/main" val="20000"/>
                    </a:ext>
                  </a:extLst>
                </a:gridCol>
                <a:gridCol w="1805747">
                  <a:extLst>
                    <a:ext uri="{9D8B030D-6E8A-4147-A177-3AD203B41FA5}">
                      <a16:colId xmlns:a16="http://schemas.microsoft.com/office/drawing/2014/main" val="20001"/>
                    </a:ext>
                  </a:extLst>
                </a:gridCol>
              </a:tblGrid>
              <a:tr h="230526">
                <a:tc>
                  <a:txBody>
                    <a:bodyPr/>
                    <a:lstStyle/>
                    <a:p>
                      <a:pPr algn="ctr"/>
                      <a:r>
                        <a:rPr lang="en-US" sz="2000" dirty="0">
                          <a:latin typeface="Lato" panose="020F0502020204030203" pitchFamily="34" charset="0"/>
                          <a:cs typeface="Segoe UI Light" panose="020B0502040204020203" pitchFamily="34" charset="0"/>
                        </a:rPr>
                        <a:t>Supply to</a:t>
                      </a:r>
                      <a:endParaRPr lang="en-US" sz="2000" b="0" dirty="0">
                        <a:solidFill>
                          <a:schemeClr val="tx1"/>
                        </a:solidFill>
                        <a:latin typeface="Lato" panose="020F0502020204030203" pitchFamily="34" charset="0"/>
                        <a:cs typeface="Segoe UI 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Lato" panose="020F0502020204030203" pitchFamily="34" charset="0"/>
                          <a:cs typeface="Segoe UI Light" panose="020B0502040204020203" pitchFamily="34" charset="0"/>
                        </a:rPr>
                        <a:t>GST</a:t>
                      </a:r>
                      <a:r>
                        <a:rPr lang="en-US" sz="2000" baseline="0" dirty="0">
                          <a:latin typeface="Lato" panose="020F0502020204030203" pitchFamily="34" charset="0"/>
                          <a:cs typeface="Segoe UI Light" panose="020B0502040204020203" pitchFamily="34" charset="0"/>
                        </a:rPr>
                        <a:t> Liability </a:t>
                      </a:r>
                      <a:endParaRPr lang="en-US" sz="2000" b="0" dirty="0">
                        <a:solidFill>
                          <a:schemeClr val="tx1"/>
                        </a:solidFill>
                        <a:latin typeface="Lato" panose="020F0502020204030203" pitchFamily="34" charset="0"/>
                        <a:cs typeface="Segoe UI 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pPr algn="ctr"/>
                      <a:r>
                        <a:rPr lang="en-US" sz="1800" b="1" dirty="0">
                          <a:latin typeface="Lato" panose="020F0502020204030203" pitchFamily="34" charset="0"/>
                          <a:cs typeface="Segoe UI Light" panose="020B0502040204020203" pitchFamily="34" charset="0"/>
                        </a:rPr>
                        <a:t>Customer</a:t>
                      </a:r>
                      <a:r>
                        <a:rPr lang="en-US" sz="1800" b="1" baseline="0" dirty="0">
                          <a:latin typeface="Lato" panose="020F0502020204030203" pitchFamily="34" charset="0"/>
                          <a:cs typeface="Segoe UI Light" panose="020B0502040204020203" pitchFamily="34" charset="0"/>
                        </a:rPr>
                        <a:t> A</a:t>
                      </a:r>
                      <a:endParaRPr lang="en-US" sz="1800" b="1" dirty="0">
                        <a:latin typeface="Lato" panose="020F0502020204030203" pitchFamily="34" charset="0"/>
                        <a:cs typeface="Segoe UI 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IN" sz="1800" dirty="0">
                          <a:latin typeface="Lato" panose="020F0502020204030203" pitchFamily="34" charset="0"/>
                          <a:cs typeface="Segoe UI Light" panose="020B0502040204020203" pitchFamily="34" charset="0"/>
                        </a:rPr>
                        <a:t>CGST</a:t>
                      </a:r>
                      <a:r>
                        <a:rPr lang="en-IN" sz="1800" baseline="0" dirty="0">
                          <a:latin typeface="Lato" panose="020F0502020204030203" pitchFamily="34" charset="0"/>
                          <a:cs typeface="Segoe UI Light" panose="020B0502040204020203" pitchFamily="34" charset="0"/>
                        </a:rPr>
                        <a:t>+</a:t>
                      </a:r>
                      <a:r>
                        <a:rPr lang="en-IN" sz="1800" dirty="0">
                          <a:latin typeface="Lato" panose="020F0502020204030203" pitchFamily="34" charset="0"/>
                          <a:cs typeface="Segoe UI Light" panose="020B0502040204020203" pitchFamily="34" charset="0"/>
                        </a:rPr>
                        <a:t>SGST</a:t>
                      </a:r>
                      <a:endParaRPr lang="en-IN" sz="1800" b="1" dirty="0">
                        <a:latin typeface="Lato" panose="020F0502020204030203" pitchFamily="34" charset="0"/>
                        <a:cs typeface="Segoe UI 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ctr"/>
                      <a:r>
                        <a:rPr lang="en-US" sz="1800" b="1" dirty="0">
                          <a:latin typeface="Lato" panose="020F0502020204030203" pitchFamily="34" charset="0"/>
                          <a:cs typeface="Segoe UI Light" panose="020B0502040204020203" pitchFamily="34" charset="0"/>
                        </a:rPr>
                        <a:t>Customer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IN" sz="1800" dirty="0">
                          <a:latin typeface="Lato" panose="020F0502020204030203" pitchFamily="34" charset="0"/>
                          <a:cs typeface="Segoe UI Light" panose="020B0502040204020203" pitchFamily="34" charset="0"/>
                        </a:rPr>
                        <a:t>IGST Payable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algn="ctr"/>
                      <a:r>
                        <a:rPr lang="en-US" sz="1800" b="1" dirty="0">
                          <a:latin typeface="Lato" panose="020F0502020204030203" pitchFamily="34" charset="0"/>
                          <a:cs typeface="Segoe UI Light" panose="020B0502040204020203" pitchFamily="34" charset="0"/>
                        </a:rPr>
                        <a:t>ABC Pune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IN" sz="1800" dirty="0">
                          <a:latin typeface="Lato" panose="020F0502020204030203" pitchFamily="34" charset="0"/>
                          <a:cs typeface="Segoe UI Light" panose="020B0502040204020203" pitchFamily="34" charset="0"/>
                        </a:rPr>
                        <a:t>No</a:t>
                      </a:r>
                      <a:r>
                        <a:rPr lang="en-IN" sz="1800" baseline="0" dirty="0">
                          <a:latin typeface="Lato" panose="020F0502020204030203" pitchFamily="34" charset="0"/>
                          <a:cs typeface="Segoe UI Light" panose="020B0502040204020203" pitchFamily="34" charset="0"/>
                        </a:rPr>
                        <a:t> Tax Payable</a:t>
                      </a:r>
                      <a:endParaRPr lang="en-IN" sz="1800" dirty="0">
                        <a:latin typeface="Lato" panose="020F0502020204030203" pitchFamily="34" charset="0"/>
                        <a:cs typeface="Segoe UI 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algn="ctr"/>
                      <a:r>
                        <a:rPr lang="en-US" sz="1800" b="1" dirty="0">
                          <a:latin typeface="Lato" panose="020F0502020204030203" pitchFamily="34" charset="0"/>
                          <a:cs typeface="Segoe UI Light" panose="020B0502040204020203" pitchFamily="34" charset="0"/>
                        </a:rPr>
                        <a:t>ABC</a:t>
                      </a:r>
                      <a:r>
                        <a:rPr lang="en-US" sz="1800" b="1" baseline="0" dirty="0">
                          <a:latin typeface="Lato" panose="020F0502020204030203" pitchFamily="34" charset="0"/>
                          <a:cs typeface="Segoe UI Light" panose="020B0502040204020203" pitchFamily="34" charset="0"/>
                        </a:rPr>
                        <a:t> Surat</a:t>
                      </a:r>
                      <a:endParaRPr lang="en-US" sz="1800" b="1" dirty="0">
                        <a:latin typeface="Lato" panose="020F0502020204030203" pitchFamily="34" charset="0"/>
                        <a:cs typeface="Segoe UI 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IN" sz="1800" dirty="0">
                          <a:latin typeface="Lato" panose="020F0502020204030203" pitchFamily="34" charset="0"/>
                          <a:cs typeface="Segoe UI Light" panose="020B0502040204020203" pitchFamily="34" charset="0"/>
                        </a:rPr>
                        <a:t>IGST Payable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8832126"/>
                  </a:ext>
                </a:extLst>
              </a:tr>
              <a:tr h="457200">
                <a:tc>
                  <a:txBody>
                    <a:bodyPr/>
                    <a:lstStyle/>
                    <a:p>
                      <a:pPr algn="ctr"/>
                      <a:r>
                        <a:rPr lang="en-US" sz="1800" b="1" dirty="0">
                          <a:latin typeface="Lato" panose="020F0502020204030203" pitchFamily="34" charset="0"/>
                          <a:cs typeface="Segoe UI Light" panose="020B0502040204020203" pitchFamily="34" charset="0"/>
                        </a:rPr>
                        <a:t>ABC Depot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IN" sz="1800" dirty="0">
                          <a:latin typeface="Lato" panose="020F0502020204030203" pitchFamily="34" charset="0"/>
                          <a:cs typeface="Segoe UI Light" panose="020B0502040204020203" pitchFamily="34" charset="0"/>
                        </a:rPr>
                        <a:t>CGST+SGST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3" name="Group 5"/>
          <p:cNvGrpSpPr/>
          <p:nvPr/>
        </p:nvGrpSpPr>
        <p:grpSpPr>
          <a:xfrm>
            <a:off x="1760564" y="1574285"/>
            <a:ext cx="5544685" cy="4854463"/>
            <a:chOff x="0" y="1363265"/>
            <a:chExt cx="5544685" cy="4854463"/>
          </a:xfrm>
        </p:grpSpPr>
        <p:cxnSp>
          <p:nvCxnSpPr>
            <p:cNvPr id="7" name="Straight Connector 6"/>
            <p:cNvCxnSpPr/>
            <p:nvPr/>
          </p:nvCxnSpPr>
          <p:spPr>
            <a:xfrm>
              <a:off x="3325226" y="1363265"/>
              <a:ext cx="9659" cy="3894535"/>
            </a:xfrm>
            <a:prstGeom prst="line">
              <a:avLst/>
            </a:prstGeom>
            <a:ln cap="rnd" cmpd="sng">
              <a:solidFill>
                <a:schemeClr val="tx1"/>
              </a:solidFill>
              <a:prstDash val="dashDot"/>
              <a:bevel/>
              <a:headEnd type="diamond"/>
              <a:tailEnd type="diamond" w="med" len="med"/>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646930" y="1366338"/>
              <a:ext cx="1697355" cy="308479"/>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lIns="61651" tIns="30828" rIns="61651" bIns="30828" rtlCol="0">
              <a:spAutoFit/>
            </a:bodyPr>
            <a:lstStyle/>
            <a:p>
              <a:pPr algn="ctr" defTabSz="616512"/>
              <a:r>
                <a:rPr lang="en-US" sz="1600" b="1" dirty="0">
                  <a:solidFill>
                    <a:prstClr val="black"/>
                  </a:solidFill>
                  <a:latin typeface="Lato" panose="020F0502020204030203" pitchFamily="34" charset="0"/>
                  <a:ea typeface="Cambria Math" panose="02040503050406030204" pitchFamily="18" charset="0"/>
                  <a:cs typeface="Segoe UI Light" panose="020B0502040204020203" pitchFamily="34" charset="0"/>
                </a:rPr>
                <a:t>Maharashtra </a:t>
              </a:r>
            </a:p>
          </p:txBody>
        </p:sp>
        <p:sp>
          <p:nvSpPr>
            <p:cNvPr id="9" name="TextBox 8"/>
            <p:cNvSpPr txBox="1"/>
            <p:nvPr/>
          </p:nvSpPr>
          <p:spPr>
            <a:xfrm>
              <a:off x="3704593" y="1366338"/>
              <a:ext cx="1840092" cy="308479"/>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lIns="61651" tIns="30828" rIns="61651" bIns="30828" rtlCol="0">
              <a:spAutoFit/>
            </a:bodyPr>
            <a:lstStyle/>
            <a:p>
              <a:pPr algn="ctr" defTabSz="616512"/>
              <a:r>
                <a:rPr lang="en-US" sz="1600" b="1" dirty="0">
                  <a:solidFill>
                    <a:prstClr val="black"/>
                  </a:solidFill>
                  <a:latin typeface="Lato" panose="020F0502020204030203" pitchFamily="34" charset="0"/>
                  <a:ea typeface="Cambria Math" panose="02040503050406030204" pitchFamily="18" charset="0"/>
                  <a:cs typeface="Segoe UI Light" panose="020B0502040204020203" pitchFamily="34" charset="0"/>
                </a:rPr>
                <a:t>Gujarat</a:t>
              </a:r>
            </a:p>
          </p:txBody>
        </p:sp>
        <p:pic>
          <p:nvPicPr>
            <p:cNvPr id="10" name="Picture 13"/>
            <p:cNvPicPr>
              <a:picLocks noChangeAspect="1" noChangeArrowheads="1"/>
            </p:cNvPicPr>
            <p:nvPr/>
          </p:nvPicPr>
          <p:blipFill rotWithShape="1">
            <a:blip r:embed="rId3" cstate="print">
              <a:duotone>
                <a:schemeClr val="accent4">
                  <a:shade val="45000"/>
                  <a:satMod val="135000"/>
                </a:schemeClr>
                <a:prstClr val="white"/>
              </a:duotone>
              <a:extLst>
                <a:ext uri="{BEBA8EAE-BF5A-486C-A8C5-ECC9F3942E4B}">
                  <a14:imgProps xmlns:a14="http://schemas.microsoft.com/office/drawing/2010/main">
                    <a14:imgLayer>
                      <a14:imgEffect>
                        <a14:backgroundRemoval t="1617" b="48518" l="51615" r="98692"/>
                      </a14:imgEffect>
                    </a14:imgLayer>
                  </a14:imgProps>
                </a:ext>
                <a:ext uri="{28A0092B-C50C-407E-A947-70E740481C1C}">
                  <a14:useLocalDpi xmlns:a14="http://schemas.microsoft.com/office/drawing/2010/main" val="0"/>
                </a:ext>
              </a:extLst>
            </a:blip>
            <a:srcRect l="51365" b="45780"/>
            <a:stretch/>
          </p:blipFill>
          <p:spPr bwMode="auto">
            <a:xfrm>
              <a:off x="28235" y="2876883"/>
              <a:ext cx="1173050"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Elbow Connector 10"/>
            <p:cNvCxnSpPr>
              <a:stCxn id="10" idx="3"/>
              <a:endCxn id="23" idx="1"/>
            </p:cNvCxnSpPr>
            <p:nvPr/>
          </p:nvCxnSpPr>
          <p:spPr>
            <a:xfrm flipV="1">
              <a:off x="1201285" y="2287613"/>
              <a:ext cx="793439" cy="1008370"/>
            </a:xfrm>
            <a:prstGeom prst="bentConnector3">
              <a:avLst>
                <a:gd name="adj1" fmla="val 52811"/>
              </a:avLst>
            </a:prstGeom>
            <a:ln>
              <a:tailEnd type="arrow"/>
            </a:ln>
          </p:spPr>
          <p:style>
            <a:lnRef idx="2">
              <a:schemeClr val="dk1"/>
            </a:lnRef>
            <a:fillRef idx="0">
              <a:schemeClr val="dk1"/>
            </a:fillRef>
            <a:effectRef idx="1">
              <a:schemeClr val="dk1"/>
            </a:effectRef>
            <a:fontRef idx="minor">
              <a:schemeClr val="tx1"/>
            </a:fontRef>
          </p:style>
        </p:cxnSp>
        <p:cxnSp>
          <p:nvCxnSpPr>
            <p:cNvPr id="12" name="Elbow Connector 11"/>
            <p:cNvCxnSpPr/>
            <p:nvPr/>
          </p:nvCxnSpPr>
          <p:spPr>
            <a:xfrm>
              <a:off x="1172709" y="3280842"/>
              <a:ext cx="702259" cy="661205"/>
            </a:xfrm>
            <a:prstGeom prst="bentConnector3">
              <a:avLst>
                <a:gd name="adj1" fmla="val 62207"/>
              </a:avLst>
            </a:prstGeom>
            <a:ln>
              <a:tailEnd type="arrow"/>
            </a:ln>
          </p:spPr>
          <p:style>
            <a:lnRef idx="2">
              <a:schemeClr val="dk1"/>
            </a:lnRef>
            <a:fillRef idx="0">
              <a:schemeClr val="dk1"/>
            </a:fillRef>
            <a:effectRef idx="1">
              <a:schemeClr val="dk1"/>
            </a:effectRef>
            <a:fontRef idx="minor">
              <a:schemeClr val="tx1"/>
            </a:fontRef>
          </p:style>
        </p:cxnSp>
        <p:sp>
          <p:nvSpPr>
            <p:cNvPr id="13" name="Rectangle 12"/>
            <p:cNvSpPr/>
            <p:nvPr/>
          </p:nvSpPr>
          <p:spPr>
            <a:xfrm>
              <a:off x="0" y="3638882"/>
              <a:ext cx="1353685" cy="523220"/>
            </a:xfrm>
            <a:prstGeom prst="rect">
              <a:avLst/>
            </a:prstGeom>
          </p:spPr>
          <p:txBody>
            <a:bodyPr wrap="square">
              <a:spAutoFit/>
            </a:bodyPr>
            <a:lstStyle/>
            <a:p>
              <a:pPr algn="ctr" defTabSz="914400">
                <a:defRPr/>
              </a:pPr>
              <a:r>
                <a:rPr lang="en-US" sz="1400" b="1" dirty="0">
                  <a:latin typeface="Lato" panose="020F0502020204030203" pitchFamily="34" charset="0"/>
                  <a:cs typeface="Segoe UI Light" panose="020B0502040204020203" pitchFamily="34" charset="0"/>
                </a:rPr>
                <a:t>ABC Ahmednagar</a:t>
              </a:r>
              <a:endParaRPr lang="en-US" sz="1400" dirty="0">
                <a:latin typeface="Lato" panose="020F0502020204030203" pitchFamily="34" charset="0"/>
                <a:cs typeface="Segoe UI Light" panose="020B0502040204020203" pitchFamily="34" charset="0"/>
              </a:endParaRPr>
            </a:p>
          </p:txBody>
        </p:sp>
        <p:sp>
          <p:nvSpPr>
            <p:cNvPr id="14" name="Rectangle 13"/>
            <p:cNvSpPr/>
            <p:nvPr/>
          </p:nvSpPr>
          <p:spPr>
            <a:xfrm>
              <a:off x="1600200" y="4340423"/>
              <a:ext cx="1818322" cy="307777"/>
            </a:xfrm>
            <a:prstGeom prst="rect">
              <a:avLst/>
            </a:prstGeom>
          </p:spPr>
          <p:txBody>
            <a:bodyPr wrap="square">
              <a:spAutoFit/>
            </a:bodyPr>
            <a:lstStyle/>
            <a:p>
              <a:pPr algn="ctr" defTabSz="914400">
                <a:defRPr/>
              </a:pPr>
              <a:r>
                <a:rPr lang="en-US" sz="1400" b="1">
                  <a:latin typeface="Lato" panose="020F0502020204030203" pitchFamily="34" charset="0"/>
                  <a:cs typeface="Segoe UI Light" panose="020B0502040204020203" pitchFamily="34" charset="0"/>
                </a:rPr>
                <a:t>ABC Pune</a:t>
              </a:r>
              <a:endParaRPr lang="en-US" sz="1400" dirty="0">
                <a:latin typeface="Lato" panose="020F0502020204030203" pitchFamily="34" charset="0"/>
                <a:cs typeface="Segoe UI Light" panose="020B0502040204020203" pitchFamily="34" charset="0"/>
              </a:endParaRPr>
            </a:p>
          </p:txBody>
        </p:sp>
        <p:sp>
          <p:nvSpPr>
            <p:cNvPr id="15" name="Rectangle 14"/>
            <p:cNvSpPr/>
            <p:nvPr/>
          </p:nvSpPr>
          <p:spPr>
            <a:xfrm>
              <a:off x="1644957" y="2645305"/>
              <a:ext cx="1712926" cy="307777"/>
            </a:xfrm>
            <a:prstGeom prst="rect">
              <a:avLst/>
            </a:prstGeom>
          </p:spPr>
          <p:txBody>
            <a:bodyPr wrap="square">
              <a:spAutoFit/>
            </a:bodyPr>
            <a:lstStyle/>
            <a:p>
              <a:pPr algn="ctr" defTabSz="914400">
                <a:defRPr/>
              </a:pPr>
              <a:r>
                <a:rPr lang="en-US" sz="1400" b="1" dirty="0">
                  <a:latin typeface="Lato" panose="020F0502020204030203" pitchFamily="34" charset="0"/>
                  <a:cs typeface="Segoe UI Light" panose="020B0502040204020203" pitchFamily="34" charset="0"/>
                </a:rPr>
                <a:t>Customer A</a:t>
              </a:r>
              <a:endParaRPr lang="en-US" sz="1400" dirty="0">
                <a:latin typeface="Lato" panose="020F0502020204030203" pitchFamily="34" charset="0"/>
                <a:cs typeface="Segoe UI Light" panose="020B0502040204020203" pitchFamily="34" charset="0"/>
              </a:endParaRPr>
            </a:p>
          </p:txBody>
        </p:sp>
        <p:cxnSp>
          <p:nvCxnSpPr>
            <p:cNvPr id="16" name="Elbow Connector 15"/>
            <p:cNvCxnSpPr/>
            <p:nvPr/>
          </p:nvCxnSpPr>
          <p:spPr>
            <a:xfrm flipV="1">
              <a:off x="3185936" y="2236402"/>
              <a:ext cx="838200" cy="105326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1201285" y="3289664"/>
              <a:ext cx="2403751" cy="6319"/>
            </a:xfrm>
            <a:prstGeom prst="line">
              <a:avLst/>
            </a:prstGeom>
          </p:spPr>
          <p:style>
            <a:lnRef idx="2">
              <a:schemeClr val="dk1"/>
            </a:lnRef>
            <a:fillRef idx="0">
              <a:schemeClr val="dk1"/>
            </a:fillRef>
            <a:effectRef idx="1">
              <a:schemeClr val="dk1"/>
            </a:effectRef>
            <a:fontRef idx="minor">
              <a:schemeClr val="tx1"/>
            </a:fontRef>
          </p:style>
        </p:cxnSp>
        <p:cxnSp>
          <p:nvCxnSpPr>
            <p:cNvPr id="18" name="Elbow Connector 17"/>
            <p:cNvCxnSpPr/>
            <p:nvPr/>
          </p:nvCxnSpPr>
          <p:spPr>
            <a:xfrm>
              <a:off x="3181136" y="3282554"/>
              <a:ext cx="773218" cy="1137390"/>
            </a:xfrm>
            <a:prstGeom prst="bentConnector3">
              <a:avLst>
                <a:gd name="adj1" fmla="val 54224"/>
              </a:avLst>
            </a:prstGeom>
            <a:ln>
              <a:tailEnd type="arrow"/>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3567745" y="2621608"/>
              <a:ext cx="1818322" cy="307777"/>
            </a:xfrm>
            <a:prstGeom prst="rect">
              <a:avLst/>
            </a:prstGeom>
          </p:spPr>
          <p:txBody>
            <a:bodyPr wrap="square">
              <a:spAutoFit/>
            </a:bodyPr>
            <a:lstStyle/>
            <a:p>
              <a:pPr algn="ctr" defTabSz="914400">
                <a:defRPr/>
              </a:pPr>
              <a:r>
                <a:rPr lang="en-US" sz="1400" b="1" dirty="0">
                  <a:latin typeface="Lato" panose="020F0502020204030203" pitchFamily="34" charset="0"/>
                  <a:cs typeface="Segoe UI Light" panose="020B0502040204020203" pitchFamily="34" charset="0"/>
                </a:rPr>
                <a:t>Customer B</a:t>
              </a:r>
              <a:endParaRPr lang="en-US" sz="1400" dirty="0">
                <a:latin typeface="Lato" panose="020F0502020204030203" pitchFamily="34" charset="0"/>
                <a:cs typeface="Segoe UI Light" panose="020B0502040204020203" pitchFamily="34" charset="0"/>
              </a:endParaRPr>
            </a:p>
          </p:txBody>
        </p:sp>
        <p:pic>
          <p:nvPicPr>
            <p:cNvPr id="20" name="Picture 3"/>
            <p:cNvPicPr>
              <a:picLocks noChangeAspect="1" noChangeArrowheads="1"/>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a14:imgLayer>
                      <a14:imgEffect>
                        <a14:backgroundRemoval t="0" b="99201" l="0" r="100000">
                          <a14:foregroundMark x1="65335" y1="9425" x2="65335" y2="9425"/>
                        </a14:backgroundRemoval>
                      </a14:imgEffect>
                    </a14:imgLayer>
                  </a14:imgProps>
                </a:ext>
                <a:ext uri="{28A0092B-C50C-407E-A947-70E740481C1C}">
                  <a14:useLocalDpi xmlns:a14="http://schemas.microsoft.com/office/drawing/2010/main" val="0"/>
                </a:ext>
              </a:extLst>
            </a:blip>
            <a:srcRect/>
            <a:stretch>
              <a:fillRect/>
            </a:stretch>
          </p:blipFill>
          <p:spPr bwMode="auto">
            <a:xfrm>
              <a:off x="4221593" y="3759341"/>
              <a:ext cx="1007992" cy="1007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3715885" y="4776047"/>
              <a:ext cx="1818322" cy="307777"/>
            </a:xfrm>
            <a:prstGeom prst="rect">
              <a:avLst/>
            </a:prstGeom>
          </p:spPr>
          <p:txBody>
            <a:bodyPr wrap="square">
              <a:spAutoFit/>
            </a:bodyPr>
            <a:lstStyle/>
            <a:p>
              <a:pPr algn="ctr" defTabSz="914400">
                <a:defRPr/>
              </a:pPr>
              <a:r>
                <a:rPr lang="en-US" sz="1400" b="1" dirty="0">
                  <a:latin typeface="Lato" panose="020F0502020204030203" pitchFamily="34" charset="0"/>
                  <a:cs typeface="Segoe UI Light" panose="020B0502040204020203" pitchFamily="34" charset="0"/>
                </a:rPr>
                <a:t>ABC Surat</a:t>
              </a:r>
              <a:endParaRPr lang="en-US" sz="1400" dirty="0">
                <a:latin typeface="Lato" panose="020F0502020204030203" pitchFamily="34" charset="0"/>
                <a:cs typeface="Segoe UI Light" panose="020B0502040204020203" pitchFamily="34" charset="0"/>
              </a:endParaRPr>
            </a:p>
          </p:txBody>
        </p:sp>
        <p:pic>
          <p:nvPicPr>
            <p:cNvPr id="22" name="Picture 2"/>
            <p:cNvPicPr>
              <a:picLocks noChangeAspect="1" noChangeArrowheads="1"/>
            </p:cNvPicPr>
            <p:nvPr/>
          </p:nvPicPr>
          <p:blipFill>
            <a:blip r:embed="rId5">
              <a:biLevel thresh="75000"/>
              <a:extLst>
                <a:ext uri="{BEBA8EAE-BF5A-486C-A8C5-ECC9F3942E4B}">
                  <a14:imgProps xmlns:a14="http://schemas.microsoft.com/office/drawing/2010/main">
                    <a14:imgLayer>
                      <a14:imgEffect>
                        <a14:backgroundRemoval t="0" b="99556" l="0" r="98667">
                          <a14:foregroundMark x1="17778" y1="46222" x2="17778" y2="46222"/>
                          <a14:foregroundMark x1="35111" y1="39111" x2="35111" y2="39111"/>
                          <a14:foregroundMark x1="55111" y1="35111" x2="55111" y2="35111"/>
                          <a14:foregroundMark x1="76000" y1="30222" x2="76000" y2="30222"/>
                          <a14:foregroundMark x1="85778" y1="20444" x2="85778"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2070232" y="3467096"/>
              <a:ext cx="982397" cy="849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a14:imgEffect>
                        <a14:backgroundRemoval t="0" b="28298" l="2889" r="28889">
                          <a14:foregroundMark x1="15778" y1="11277" x2="15778" y2="11277"/>
                          <a14:foregroundMark x1="16444" y1="17234" x2="16444" y2="17234"/>
                          <a14:foregroundMark x1="16444" y1="24681" x2="16444" y2="24681"/>
                          <a14:foregroundMark x1="24222" y1="22340" x2="24222" y2="22340"/>
                          <a14:foregroundMark x1="7778" y1="20851" x2="7778" y2="20851"/>
                        </a14:backgroundRemoval>
                      </a14:imgEffect>
                    </a14:imgLayer>
                  </a14:imgProps>
                </a:ext>
                <a:ext uri="{28A0092B-C50C-407E-A947-70E740481C1C}">
                  <a14:useLocalDpi xmlns:a14="http://schemas.microsoft.com/office/drawing/2010/main" val="0"/>
                </a:ext>
              </a:extLst>
            </a:blip>
            <a:srcRect r="67498" b="70303"/>
            <a:stretch/>
          </p:blipFill>
          <p:spPr bwMode="auto">
            <a:xfrm>
              <a:off x="1994724" y="1809033"/>
              <a:ext cx="1003922" cy="957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a14:imgEffect>
                        <a14:backgroundRemoval t="0" b="28298" l="2889" r="28889">
                          <a14:foregroundMark x1="15778" y1="11277" x2="15778" y2="11277"/>
                          <a14:foregroundMark x1="16444" y1="17234" x2="16444" y2="17234"/>
                          <a14:foregroundMark x1="16444" y1="24681" x2="16444" y2="24681"/>
                          <a14:foregroundMark x1="24222" y1="22340" x2="24222" y2="22340"/>
                          <a14:foregroundMark x1="7778" y1="20851" x2="7778" y2="20851"/>
                        </a14:backgroundRemoval>
                      </a14:imgEffect>
                    </a14:imgLayer>
                  </a14:imgProps>
                </a:ext>
                <a:ext uri="{28A0092B-C50C-407E-A947-70E740481C1C}">
                  <a14:useLocalDpi xmlns:a14="http://schemas.microsoft.com/office/drawing/2010/main" val="0"/>
                </a:ext>
              </a:extLst>
            </a:blip>
            <a:srcRect r="67498" b="70303"/>
            <a:stretch/>
          </p:blipFill>
          <p:spPr bwMode="auto">
            <a:xfrm>
              <a:off x="4076748" y="1655735"/>
              <a:ext cx="1003922" cy="957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Elbow Connector 24"/>
            <p:cNvCxnSpPr/>
            <p:nvPr/>
          </p:nvCxnSpPr>
          <p:spPr>
            <a:xfrm>
              <a:off x="1249680" y="3276600"/>
              <a:ext cx="731520" cy="219456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pic>
          <p:nvPicPr>
            <p:cNvPr id="26" name="Picture 4"/>
            <p:cNvPicPr>
              <a:picLocks noChangeAspect="1" noChangeArrowheads="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19654" y="4802298"/>
              <a:ext cx="1131782" cy="1131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1576384" y="5694508"/>
              <a:ext cx="1818322" cy="523220"/>
            </a:xfrm>
            <a:prstGeom prst="rect">
              <a:avLst/>
            </a:prstGeom>
          </p:spPr>
          <p:txBody>
            <a:bodyPr wrap="square">
              <a:spAutoFit/>
            </a:bodyPr>
            <a:lstStyle/>
            <a:p>
              <a:pPr algn="ctr" defTabSz="914400">
                <a:defRPr/>
              </a:pPr>
              <a:r>
                <a:rPr lang="en-US" sz="1400" b="1" dirty="0">
                  <a:latin typeface="Lato" panose="020F0502020204030203" pitchFamily="34" charset="0"/>
                </a:rPr>
                <a:t>Separate Registration</a:t>
              </a:r>
              <a:endParaRPr lang="en-US" sz="1400" dirty="0">
                <a:latin typeface="Lato" panose="020F0502020204030203" pitchFamily="34" charset="0"/>
              </a:endParaRPr>
            </a:p>
          </p:txBody>
        </p:sp>
        <p:sp>
          <p:nvSpPr>
            <p:cNvPr id="28" name="Rectangle 27"/>
            <p:cNvSpPr/>
            <p:nvPr/>
          </p:nvSpPr>
          <p:spPr>
            <a:xfrm rot="5400000">
              <a:off x="2589962" y="5224886"/>
              <a:ext cx="883084" cy="307777"/>
            </a:xfrm>
            <a:prstGeom prst="rect">
              <a:avLst/>
            </a:prstGeom>
          </p:spPr>
          <p:txBody>
            <a:bodyPr wrap="square">
              <a:spAutoFit/>
            </a:bodyPr>
            <a:lstStyle/>
            <a:p>
              <a:pPr algn="ctr" defTabSz="914400">
                <a:defRPr/>
              </a:pPr>
              <a:r>
                <a:rPr lang="en-US" sz="1400" b="1" dirty="0">
                  <a:latin typeface="Lato" panose="020F0502020204030203" pitchFamily="34" charset="0"/>
                </a:rPr>
                <a:t>Depots</a:t>
              </a:r>
              <a:endParaRPr lang="en-US" sz="1400" dirty="0">
                <a:latin typeface="Lato" panose="020F0502020204030203" pitchFamily="34" charset="0"/>
              </a:endParaRPr>
            </a:p>
          </p:txBody>
        </p:sp>
      </p:grpSp>
    </p:spTree>
    <p:extLst>
      <p:ext uri="{BB962C8B-B14F-4D97-AF65-F5344CB8AC3E}">
        <p14:creationId xmlns:p14="http://schemas.microsoft.com/office/powerpoint/2010/main" val="1170365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0D8689-7037-4296-8D16-0A7EFCBE246A}"/>
              </a:ext>
            </a:extLst>
          </p:cNvPr>
          <p:cNvGrpSpPr/>
          <p:nvPr/>
        </p:nvGrpSpPr>
        <p:grpSpPr>
          <a:xfrm>
            <a:off x="660104" y="878551"/>
            <a:ext cx="6130287" cy="5975886"/>
            <a:chOff x="14480401" y="2342715"/>
            <a:chExt cx="9017107" cy="8789997"/>
          </a:xfrm>
        </p:grpSpPr>
        <p:sp>
          <p:nvSpPr>
            <p:cNvPr id="4" name="Freeform: Shape 3">
              <a:extLst>
                <a:ext uri="{FF2B5EF4-FFF2-40B4-BE49-F238E27FC236}">
                  <a16:creationId xmlns:a16="http://schemas.microsoft.com/office/drawing/2014/main" id="{C5BD508B-D5AC-4D86-B2BB-9A3D43A651FF}"/>
                </a:ext>
              </a:extLst>
            </p:cNvPr>
            <p:cNvSpPr/>
            <p:nvPr/>
          </p:nvSpPr>
          <p:spPr>
            <a:xfrm>
              <a:off x="22932901" y="6432682"/>
              <a:ext cx="419837" cy="259899"/>
            </a:xfrm>
            <a:custGeom>
              <a:avLst/>
              <a:gdLst>
                <a:gd name="connsiteX0" fmla="*/ 170224 w 200025"/>
                <a:gd name="connsiteY0" fmla="*/ 23360 h 123825"/>
                <a:gd name="connsiteX1" fmla="*/ 170986 w 200025"/>
                <a:gd name="connsiteY1" fmla="*/ 101941 h 123825"/>
                <a:gd name="connsiteX2" fmla="*/ 35350 w 200025"/>
                <a:gd name="connsiteY2" fmla="*/ 101751 h 123825"/>
                <a:gd name="connsiteX3" fmla="*/ 34874 w 200025"/>
                <a:gd name="connsiteY3" fmla="*/ 23360 h 123825"/>
                <a:gd name="connsiteX4" fmla="*/ 170224 w 200025"/>
                <a:gd name="connsiteY4" fmla="*/ 23360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23825">
                  <a:moveTo>
                    <a:pt x="170224" y="23360"/>
                  </a:moveTo>
                  <a:cubicBezTo>
                    <a:pt x="208038" y="45172"/>
                    <a:pt x="208229" y="80224"/>
                    <a:pt x="170986" y="101941"/>
                  </a:cubicBezTo>
                  <a:cubicBezTo>
                    <a:pt x="133744" y="123563"/>
                    <a:pt x="73164" y="123563"/>
                    <a:pt x="35350" y="101751"/>
                  </a:cubicBezTo>
                  <a:cubicBezTo>
                    <a:pt x="-2083" y="80129"/>
                    <a:pt x="-2274" y="45077"/>
                    <a:pt x="34874" y="23360"/>
                  </a:cubicBezTo>
                  <a:cubicBezTo>
                    <a:pt x="72116" y="1738"/>
                    <a:pt x="132695" y="1738"/>
                    <a:pt x="170224" y="23360"/>
                  </a:cubicBezTo>
                  <a:close/>
                </a:path>
              </a:pathLst>
            </a:custGeom>
            <a:solidFill>
              <a:srgbClr val="CAD0DD"/>
            </a:solidFill>
            <a:ln w="9525" cap="flat">
              <a:noFill/>
              <a:prstDash val="solid"/>
              <a:miter/>
            </a:ln>
          </p:spPr>
          <p:txBody>
            <a:bodyPr rtlCol="0" anchor="ctr"/>
            <a:lstStyle/>
            <a:p>
              <a:endParaRPr lang="en-US" sz="900">
                <a:latin typeface="Lato" panose="020F0502020204030203" pitchFamily="34" charset="0"/>
              </a:endParaRPr>
            </a:p>
          </p:txBody>
        </p:sp>
        <p:sp>
          <p:nvSpPr>
            <p:cNvPr id="5" name="Freeform: Shape 4">
              <a:extLst>
                <a:ext uri="{FF2B5EF4-FFF2-40B4-BE49-F238E27FC236}">
                  <a16:creationId xmlns:a16="http://schemas.microsoft.com/office/drawing/2014/main" id="{3E7CD499-B6D4-4E51-A819-8B29DE7BBCC3}"/>
                </a:ext>
              </a:extLst>
            </p:cNvPr>
            <p:cNvSpPr/>
            <p:nvPr/>
          </p:nvSpPr>
          <p:spPr>
            <a:xfrm>
              <a:off x="22932328" y="6548087"/>
              <a:ext cx="419837" cy="2958854"/>
            </a:xfrm>
            <a:custGeom>
              <a:avLst/>
              <a:gdLst>
                <a:gd name="connsiteX0" fmla="*/ 199168 w 200025"/>
                <a:gd name="connsiteY0" fmla="*/ 8287 h 1409700"/>
                <a:gd name="connsiteX1" fmla="*/ 137351 w 200025"/>
                <a:gd name="connsiteY1" fmla="*/ 1380363 h 1409700"/>
                <a:gd name="connsiteX2" fmla="*/ 126206 w 200025"/>
                <a:gd name="connsiteY2" fmla="*/ 1396746 h 1409700"/>
                <a:gd name="connsiteX3" fmla="*/ 71724 w 200025"/>
                <a:gd name="connsiteY3" fmla="*/ 1396746 h 1409700"/>
                <a:gd name="connsiteX4" fmla="*/ 60579 w 200025"/>
                <a:gd name="connsiteY4" fmla="*/ 1380363 h 1409700"/>
                <a:gd name="connsiteX5" fmla="*/ 7144 w 200025"/>
                <a:gd name="connsiteY5" fmla="*/ 7144 h 1409700"/>
                <a:gd name="connsiteX6" fmla="*/ 35719 w 200025"/>
                <a:gd name="connsiteY6" fmla="*/ 46768 h 1409700"/>
                <a:gd name="connsiteX7" fmla="*/ 171069 w 200025"/>
                <a:gd name="connsiteY7" fmla="*/ 46768 h 1409700"/>
                <a:gd name="connsiteX8" fmla="*/ 199168 w 200025"/>
                <a:gd name="connsiteY8" fmla="*/ 8287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409700">
                  <a:moveTo>
                    <a:pt x="199168" y="8287"/>
                  </a:moveTo>
                  <a:lnTo>
                    <a:pt x="137351" y="1380363"/>
                  </a:lnTo>
                  <a:cubicBezTo>
                    <a:pt x="137922" y="1386173"/>
                    <a:pt x="134207" y="1392555"/>
                    <a:pt x="126206" y="1396746"/>
                  </a:cubicBezTo>
                  <a:cubicBezTo>
                    <a:pt x="111442" y="1405700"/>
                    <a:pt x="87059" y="1405700"/>
                    <a:pt x="71724" y="1396746"/>
                  </a:cubicBezTo>
                  <a:cubicBezTo>
                    <a:pt x="64294" y="1392555"/>
                    <a:pt x="60579" y="1386745"/>
                    <a:pt x="60579" y="1380363"/>
                  </a:cubicBezTo>
                  <a:lnTo>
                    <a:pt x="7144" y="7144"/>
                  </a:lnTo>
                  <a:cubicBezTo>
                    <a:pt x="7144" y="21431"/>
                    <a:pt x="16669" y="35719"/>
                    <a:pt x="35719" y="46768"/>
                  </a:cubicBezTo>
                  <a:cubicBezTo>
                    <a:pt x="73248" y="68485"/>
                    <a:pt x="134017" y="68485"/>
                    <a:pt x="171069" y="46768"/>
                  </a:cubicBezTo>
                  <a:cubicBezTo>
                    <a:pt x="189643" y="36290"/>
                    <a:pt x="199168" y="22003"/>
                    <a:pt x="199168" y="8287"/>
                  </a:cubicBezTo>
                  <a:close/>
                </a:path>
              </a:pathLst>
            </a:custGeom>
            <a:solidFill>
              <a:srgbClr val="C5D4DD"/>
            </a:solidFill>
            <a:ln w="9525" cap="flat">
              <a:noFill/>
              <a:prstDash val="solid"/>
              <a:miter/>
            </a:ln>
          </p:spPr>
          <p:txBody>
            <a:bodyPr rtlCol="0" anchor="ctr"/>
            <a:lstStyle/>
            <a:p>
              <a:endParaRPr lang="en-US" sz="900">
                <a:latin typeface="Lato" panose="020F0502020204030203" pitchFamily="34" charset="0"/>
              </a:endParaRPr>
            </a:p>
          </p:txBody>
        </p:sp>
        <p:sp>
          <p:nvSpPr>
            <p:cNvPr id="6" name="Freeform: Shape 5">
              <a:extLst>
                <a:ext uri="{FF2B5EF4-FFF2-40B4-BE49-F238E27FC236}">
                  <a16:creationId xmlns:a16="http://schemas.microsoft.com/office/drawing/2014/main" id="{AEA8C595-D7D5-4654-8236-44300560B028}"/>
                </a:ext>
              </a:extLst>
            </p:cNvPr>
            <p:cNvSpPr/>
            <p:nvPr/>
          </p:nvSpPr>
          <p:spPr>
            <a:xfrm>
              <a:off x="20023429" y="8058503"/>
              <a:ext cx="419837" cy="259899"/>
            </a:xfrm>
            <a:custGeom>
              <a:avLst/>
              <a:gdLst>
                <a:gd name="connsiteX0" fmla="*/ 170224 w 200025"/>
                <a:gd name="connsiteY0" fmla="*/ 23431 h 123825"/>
                <a:gd name="connsiteX1" fmla="*/ 170986 w 200025"/>
                <a:gd name="connsiteY1" fmla="*/ 102013 h 123825"/>
                <a:gd name="connsiteX2" fmla="*/ 35350 w 200025"/>
                <a:gd name="connsiteY2" fmla="*/ 101822 h 123825"/>
                <a:gd name="connsiteX3" fmla="*/ 34874 w 200025"/>
                <a:gd name="connsiteY3" fmla="*/ 23431 h 123825"/>
                <a:gd name="connsiteX4" fmla="*/ 170224 w 200025"/>
                <a:gd name="connsiteY4" fmla="*/ 23431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23825">
                  <a:moveTo>
                    <a:pt x="170224" y="23431"/>
                  </a:moveTo>
                  <a:cubicBezTo>
                    <a:pt x="208039" y="45244"/>
                    <a:pt x="208229" y="80296"/>
                    <a:pt x="170986" y="102013"/>
                  </a:cubicBezTo>
                  <a:cubicBezTo>
                    <a:pt x="133744" y="123634"/>
                    <a:pt x="73164" y="123634"/>
                    <a:pt x="35350" y="101822"/>
                  </a:cubicBezTo>
                  <a:cubicBezTo>
                    <a:pt x="-2083" y="80200"/>
                    <a:pt x="-2274" y="45148"/>
                    <a:pt x="34874" y="23431"/>
                  </a:cubicBezTo>
                  <a:cubicBezTo>
                    <a:pt x="72212" y="1715"/>
                    <a:pt x="132791" y="1715"/>
                    <a:pt x="170224" y="23431"/>
                  </a:cubicBezTo>
                  <a:close/>
                </a:path>
              </a:pathLst>
            </a:custGeom>
            <a:solidFill>
              <a:srgbClr val="CAD0DD"/>
            </a:solidFill>
            <a:ln w="9525" cap="flat">
              <a:noFill/>
              <a:prstDash val="solid"/>
              <a:miter/>
            </a:ln>
          </p:spPr>
          <p:txBody>
            <a:bodyPr rtlCol="0" anchor="ctr"/>
            <a:lstStyle/>
            <a:p>
              <a:endParaRPr lang="en-US" sz="900">
                <a:latin typeface="Lato" panose="020F0502020204030203" pitchFamily="34" charset="0"/>
              </a:endParaRPr>
            </a:p>
          </p:txBody>
        </p:sp>
        <p:sp>
          <p:nvSpPr>
            <p:cNvPr id="7" name="Freeform: Shape 6">
              <a:extLst>
                <a:ext uri="{FF2B5EF4-FFF2-40B4-BE49-F238E27FC236}">
                  <a16:creationId xmlns:a16="http://schemas.microsoft.com/office/drawing/2014/main" id="{8C2FE55F-6716-4BF0-8B57-5C53A17BC374}"/>
                </a:ext>
              </a:extLst>
            </p:cNvPr>
            <p:cNvSpPr/>
            <p:nvPr/>
          </p:nvSpPr>
          <p:spPr>
            <a:xfrm>
              <a:off x="20023053" y="8173858"/>
              <a:ext cx="419837" cy="2958854"/>
            </a:xfrm>
            <a:custGeom>
              <a:avLst/>
              <a:gdLst>
                <a:gd name="connsiteX0" fmla="*/ 199168 w 200025"/>
                <a:gd name="connsiteY0" fmla="*/ 8287 h 1409700"/>
                <a:gd name="connsiteX1" fmla="*/ 137351 w 200025"/>
                <a:gd name="connsiteY1" fmla="*/ 1380363 h 1409700"/>
                <a:gd name="connsiteX2" fmla="*/ 126206 w 200025"/>
                <a:gd name="connsiteY2" fmla="*/ 1396746 h 1409700"/>
                <a:gd name="connsiteX3" fmla="*/ 71724 w 200025"/>
                <a:gd name="connsiteY3" fmla="*/ 1396746 h 1409700"/>
                <a:gd name="connsiteX4" fmla="*/ 60579 w 200025"/>
                <a:gd name="connsiteY4" fmla="*/ 1380363 h 1409700"/>
                <a:gd name="connsiteX5" fmla="*/ 7144 w 200025"/>
                <a:gd name="connsiteY5" fmla="*/ 7144 h 1409700"/>
                <a:gd name="connsiteX6" fmla="*/ 35719 w 200025"/>
                <a:gd name="connsiteY6" fmla="*/ 46768 h 1409700"/>
                <a:gd name="connsiteX7" fmla="*/ 171069 w 200025"/>
                <a:gd name="connsiteY7" fmla="*/ 46768 h 1409700"/>
                <a:gd name="connsiteX8" fmla="*/ 199168 w 200025"/>
                <a:gd name="connsiteY8" fmla="*/ 8287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409700">
                  <a:moveTo>
                    <a:pt x="199168" y="8287"/>
                  </a:moveTo>
                  <a:lnTo>
                    <a:pt x="137351" y="1380363"/>
                  </a:lnTo>
                  <a:cubicBezTo>
                    <a:pt x="137922" y="1386173"/>
                    <a:pt x="134208" y="1392555"/>
                    <a:pt x="126206" y="1396746"/>
                  </a:cubicBezTo>
                  <a:cubicBezTo>
                    <a:pt x="111443" y="1405699"/>
                    <a:pt x="87059" y="1405699"/>
                    <a:pt x="71724" y="1396746"/>
                  </a:cubicBezTo>
                  <a:cubicBezTo>
                    <a:pt x="64294" y="1392555"/>
                    <a:pt x="60579" y="1386745"/>
                    <a:pt x="60579" y="1380363"/>
                  </a:cubicBezTo>
                  <a:lnTo>
                    <a:pt x="7144" y="7144"/>
                  </a:lnTo>
                  <a:cubicBezTo>
                    <a:pt x="7144" y="21431"/>
                    <a:pt x="16669" y="35719"/>
                    <a:pt x="35719" y="46768"/>
                  </a:cubicBezTo>
                  <a:cubicBezTo>
                    <a:pt x="73247" y="68485"/>
                    <a:pt x="134017" y="68485"/>
                    <a:pt x="171069" y="46768"/>
                  </a:cubicBezTo>
                  <a:cubicBezTo>
                    <a:pt x="189643" y="36290"/>
                    <a:pt x="199168" y="22003"/>
                    <a:pt x="199168" y="8287"/>
                  </a:cubicBezTo>
                  <a:close/>
                </a:path>
              </a:pathLst>
            </a:custGeom>
            <a:solidFill>
              <a:srgbClr val="C5D4DD"/>
            </a:solidFill>
            <a:ln w="9525" cap="flat">
              <a:noFill/>
              <a:prstDash val="solid"/>
              <a:miter/>
            </a:ln>
          </p:spPr>
          <p:txBody>
            <a:bodyPr rtlCol="0" anchor="ctr"/>
            <a:lstStyle/>
            <a:p>
              <a:endParaRPr lang="en-US" sz="900">
                <a:latin typeface="Lato" panose="020F0502020204030203" pitchFamily="34" charset="0"/>
              </a:endParaRPr>
            </a:p>
          </p:txBody>
        </p:sp>
        <p:sp>
          <p:nvSpPr>
            <p:cNvPr id="8" name="Freeform: Shape 7">
              <a:extLst>
                <a:ext uri="{FF2B5EF4-FFF2-40B4-BE49-F238E27FC236}">
                  <a16:creationId xmlns:a16="http://schemas.microsoft.com/office/drawing/2014/main" id="{6A417A04-49C2-4C27-8573-54BBAC612FA3}"/>
                </a:ext>
              </a:extLst>
            </p:cNvPr>
            <p:cNvSpPr/>
            <p:nvPr/>
          </p:nvSpPr>
          <p:spPr>
            <a:xfrm>
              <a:off x="14568541" y="4847295"/>
              <a:ext cx="419837" cy="259899"/>
            </a:xfrm>
            <a:custGeom>
              <a:avLst/>
              <a:gdLst>
                <a:gd name="connsiteX0" fmla="*/ 170224 w 200025"/>
                <a:gd name="connsiteY0" fmla="*/ 23360 h 123825"/>
                <a:gd name="connsiteX1" fmla="*/ 170986 w 200025"/>
                <a:gd name="connsiteY1" fmla="*/ 101941 h 123825"/>
                <a:gd name="connsiteX2" fmla="*/ 35350 w 200025"/>
                <a:gd name="connsiteY2" fmla="*/ 101751 h 123825"/>
                <a:gd name="connsiteX3" fmla="*/ 34874 w 200025"/>
                <a:gd name="connsiteY3" fmla="*/ 23360 h 123825"/>
                <a:gd name="connsiteX4" fmla="*/ 170224 w 200025"/>
                <a:gd name="connsiteY4" fmla="*/ 23360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123825">
                  <a:moveTo>
                    <a:pt x="170224" y="23360"/>
                  </a:moveTo>
                  <a:cubicBezTo>
                    <a:pt x="208038" y="45172"/>
                    <a:pt x="208229" y="80224"/>
                    <a:pt x="170986" y="101941"/>
                  </a:cubicBezTo>
                  <a:cubicBezTo>
                    <a:pt x="133743" y="123563"/>
                    <a:pt x="73165" y="123563"/>
                    <a:pt x="35350" y="101751"/>
                  </a:cubicBezTo>
                  <a:cubicBezTo>
                    <a:pt x="-2083" y="80129"/>
                    <a:pt x="-2273" y="45077"/>
                    <a:pt x="34874" y="23360"/>
                  </a:cubicBezTo>
                  <a:cubicBezTo>
                    <a:pt x="72212" y="1738"/>
                    <a:pt x="132791" y="1738"/>
                    <a:pt x="170224" y="23360"/>
                  </a:cubicBezTo>
                  <a:close/>
                </a:path>
              </a:pathLst>
            </a:custGeom>
            <a:solidFill>
              <a:srgbClr val="CAD0DD"/>
            </a:solidFill>
            <a:ln w="9525" cap="flat">
              <a:noFill/>
              <a:prstDash val="solid"/>
              <a:miter/>
            </a:ln>
          </p:spPr>
          <p:txBody>
            <a:bodyPr rtlCol="0" anchor="ctr"/>
            <a:lstStyle/>
            <a:p>
              <a:endParaRPr lang="en-US" sz="900">
                <a:latin typeface="Lato" panose="020F0502020204030203" pitchFamily="34" charset="0"/>
              </a:endParaRPr>
            </a:p>
          </p:txBody>
        </p:sp>
        <p:sp>
          <p:nvSpPr>
            <p:cNvPr id="9" name="Freeform: Shape 8">
              <a:extLst>
                <a:ext uri="{FF2B5EF4-FFF2-40B4-BE49-F238E27FC236}">
                  <a16:creationId xmlns:a16="http://schemas.microsoft.com/office/drawing/2014/main" id="{9FB16DFC-F43E-4CCA-83F3-A124054E5165}"/>
                </a:ext>
              </a:extLst>
            </p:cNvPr>
            <p:cNvSpPr/>
            <p:nvPr/>
          </p:nvSpPr>
          <p:spPr>
            <a:xfrm>
              <a:off x="14567966" y="4962702"/>
              <a:ext cx="419837" cy="2958854"/>
            </a:xfrm>
            <a:custGeom>
              <a:avLst/>
              <a:gdLst>
                <a:gd name="connsiteX0" fmla="*/ 199168 w 200025"/>
                <a:gd name="connsiteY0" fmla="*/ 8287 h 1409700"/>
                <a:gd name="connsiteX1" fmla="*/ 137351 w 200025"/>
                <a:gd name="connsiteY1" fmla="*/ 1380363 h 1409700"/>
                <a:gd name="connsiteX2" fmla="*/ 126206 w 200025"/>
                <a:gd name="connsiteY2" fmla="*/ 1396746 h 1409700"/>
                <a:gd name="connsiteX3" fmla="*/ 71724 w 200025"/>
                <a:gd name="connsiteY3" fmla="*/ 1396746 h 1409700"/>
                <a:gd name="connsiteX4" fmla="*/ 60579 w 200025"/>
                <a:gd name="connsiteY4" fmla="*/ 1380363 h 1409700"/>
                <a:gd name="connsiteX5" fmla="*/ 7144 w 200025"/>
                <a:gd name="connsiteY5" fmla="*/ 7144 h 1409700"/>
                <a:gd name="connsiteX6" fmla="*/ 35719 w 200025"/>
                <a:gd name="connsiteY6" fmla="*/ 46768 h 1409700"/>
                <a:gd name="connsiteX7" fmla="*/ 171069 w 200025"/>
                <a:gd name="connsiteY7" fmla="*/ 46768 h 1409700"/>
                <a:gd name="connsiteX8" fmla="*/ 199168 w 200025"/>
                <a:gd name="connsiteY8" fmla="*/ 8287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409700">
                  <a:moveTo>
                    <a:pt x="199168" y="8287"/>
                  </a:moveTo>
                  <a:lnTo>
                    <a:pt x="137351" y="1380363"/>
                  </a:lnTo>
                  <a:cubicBezTo>
                    <a:pt x="137922" y="1386173"/>
                    <a:pt x="134208" y="1392555"/>
                    <a:pt x="126206" y="1396746"/>
                  </a:cubicBezTo>
                  <a:cubicBezTo>
                    <a:pt x="111443" y="1405699"/>
                    <a:pt x="87059" y="1405699"/>
                    <a:pt x="71724" y="1396746"/>
                  </a:cubicBezTo>
                  <a:cubicBezTo>
                    <a:pt x="64294" y="1392555"/>
                    <a:pt x="60579" y="1386745"/>
                    <a:pt x="60579" y="1380363"/>
                  </a:cubicBezTo>
                  <a:lnTo>
                    <a:pt x="7144" y="7144"/>
                  </a:lnTo>
                  <a:cubicBezTo>
                    <a:pt x="7144" y="21431"/>
                    <a:pt x="16669" y="35719"/>
                    <a:pt x="35719" y="46768"/>
                  </a:cubicBezTo>
                  <a:cubicBezTo>
                    <a:pt x="73247" y="68485"/>
                    <a:pt x="134017" y="68485"/>
                    <a:pt x="171069" y="46768"/>
                  </a:cubicBezTo>
                  <a:cubicBezTo>
                    <a:pt x="189643" y="36290"/>
                    <a:pt x="199168" y="22003"/>
                    <a:pt x="199168" y="8287"/>
                  </a:cubicBezTo>
                  <a:close/>
                </a:path>
              </a:pathLst>
            </a:custGeom>
            <a:solidFill>
              <a:srgbClr val="CAD0DD"/>
            </a:solidFill>
            <a:ln w="9525" cap="flat">
              <a:noFill/>
              <a:prstDash val="solid"/>
              <a:miter/>
            </a:ln>
          </p:spPr>
          <p:txBody>
            <a:bodyPr rtlCol="0" anchor="ctr"/>
            <a:lstStyle/>
            <a:p>
              <a:endParaRPr lang="en-US" sz="900">
                <a:latin typeface="Lato" panose="020F0502020204030203" pitchFamily="34" charset="0"/>
              </a:endParaRPr>
            </a:p>
          </p:txBody>
        </p:sp>
        <p:sp>
          <p:nvSpPr>
            <p:cNvPr id="10" name="Freeform: Shape 9">
              <a:extLst>
                <a:ext uri="{FF2B5EF4-FFF2-40B4-BE49-F238E27FC236}">
                  <a16:creationId xmlns:a16="http://schemas.microsoft.com/office/drawing/2014/main" id="{58513E5E-7D5C-450A-B5FD-96FD98152937}"/>
                </a:ext>
              </a:extLst>
            </p:cNvPr>
            <p:cNvSpPr/>
            <p:nvPr/>
          </p:nvSpPr>
          <p:spPr>
            <a:xfrm>
              <a:off x="14480401" y="4983893"/>
              <a:ext cx="9016508" cy="3658583"/>
            </a:xfrm>
            <a:custGeom>
              <a:avLst/>
              <a:gdLst>
                <a:gd name="connsiteX0" fmla="*/ 4292156 w 4295775"/>
                <a:gd name="connsiteY0" fmla="*/ 697421 h 1743075"/>
                <a:gd name="connsiteX1" fmla="*/ 4291299 w 4295775"/>
                <a:gd name="connsiteY1" fmla="*/ 845630 h 1743075"/>
                <a:gd name="connsiteX2" fmla="*/ 4245674 w 4295775"/>
                <a:gd name="connsiteY2" fmla="*/ 909161 h 1743075"/>
                <a:gd name="connsiteX3" fmla="*/ 2861501 w 4295775"/>
                <a:gd name="connsiteY3" fmla="*/ 1713166 h 1743075"/>
                <a:gd name="connsiteX4" fmla="*/ 2641283 w 4295775"/>
                <a:gd name="connsiteY4" fmla="*/ 1713166 h 1743075"/>
                <a:gd name="connsiteX5" fmla="*/ 52769 w 4295775"/>
                <a:gd name="connsiteY5" fmla="*/ 218884 h 1743075"/>
                <a:gd name="connsiteX6" fmla="*/ 7144 w 4295775"/>
                <a:gd name="connsiteY6" fmla="*/ 154400 h 1743075"/>
                <a:gd name="connsiteX7" fmla="*/ 7144 w 4295775"/>
                <a:gd name="connsiteY7" fmla="*/ 7144 h 1743075"/>
                <a:gd name="connsiteX8" fmla="*/ 53721 w 4295775"/>
                <a:gd name="connsiteY8" fmla="*/ 71628 h 1743075"/>
                <a:gd name="connsiteX9" fmla="*/ 2641188 w 4295775"/>
                <a:gd name="connsiteY9" fmla="*/ 1565910 h 1743075"/>
                <a:gd name="connsiteX10" fmla="*/ 2862358 w 4295775"/>
                <a:gd name="connsiteY10" fmla="*/ 1565910 h 1743075"/>
                <a:gd name="connsiteX11" fmla="*/ 4245674 w 4295775"/>
                <a:gd name="connsiteY11" fmla="*/ 761905 h 1743075"/>
                <a:gd name="connsiteX12" fmla="*/ 4292156 w 4295775"/>
                <a:gd name="connsiteY12" fmla="*/ 697421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5775" h="1743075">
                  <a:moveTo>
                    <a:pt x="4292156" y="697421"/>
                  </a:moveTo>
                  <a:lnTo>
                    <a:pt x="4291299" y="845630"/>
                  </a:lnTo>
                  <a:cubicBezTo>
                    <a:pt x="4291299" y="868871"/>
                    <a:pt x="4276059" y="891254"/>
                    <a:pt x="4245674" y="909161"/>
                  </a:cubicBezTo>
                  <a:lnTo>
                    <a:pt x="2861501" y="1713166"/>
                  </a:lnTo>
                  <a:cubicBezTo>
                    <a:pt x="2801493" y="1748981"/>
                    <a:pt x="2702147" y="1748981"/>
                    <a:pt x="2641283" y="1713166"/>
                  </a:cubicBezTo>
                  <a:lnTo>
                    <a:pt x="52769" y="218884"/>
                  </a:lnTo>
                  <a:cubicBezTo>
                    <a:pt x="22289" y="201835"/>
                    <a:pt x="7144" y="177737"/>
                    <a:pt x="7144" y="154400"/>
                  </a:cubicBezTo>
                  <a:lnTo>
                    <a:pt x="7144" y="7144"/>
                  </a:lnTo>
                  <a:cubicBezTo>
                    <a:pt x="7144" y="30480"/>
                    <a:pt x="22384" y="53721"/>
                    <a:pt x="53721" y="71628"/>
                  </a:cubicBezTo>
                  <a:lnTo>
                    <a:pt x="2641188" y="1565910"/>
                  </a:lnTo>
                  <a:cubicBezTo>
                    <a:pt x="2703005" y="1600772"/>
                    <a:pt x="2801493" y="1600772"/>
                    <a:pt x="2862358" y="1565910"/>
                  </a:cubicBezTo>
                  <a:lnTo>
                    <a:pt x="4245674" y="761905"/>
                  </a:lnTo>
                  <a:cubicBezTo>
                    <a:pt x="4276059" y="743998"/>
                    <a:pt x="4291203" y="720757"/>
                    <a:pt x="4292156" y="697421"/>
                  </a:cubicBezTo>
                  <a:close/>
                </a:path>
              </a:pathLst>
            </a:custGeom>
            <a:solidFill>
              <a:srgbClr val="96654D"/>
            </a:solidFill>
            <a:ln w="9525" cap="flat">
              <a:noFill/>
              <a:prstDash val="solid"/>
              <a:miter/>
            </a:ln>
          </p:spPr>
          <p:txBody>
            <a:bodyPr rtlCol="0" anchor="ctr"/>
            <a:lstStyle/>
            <a:p>
              <a:endParaRPr lang="en-US" sz="900">
                <a:latin typeface="Lato" panose="020F0502020204030203" pitchFamily="34" charset="0"/>
              </a:endParaRPr>
            </a:p>
          </p:txBody>
        </p:sp>
        <p:sp>
          <p:nvSpPr>
            <p:cNvPr id="11" name="Freeform: Shape 10">
              <a:extLst>
                <a:ext uri="{FF2B5EF4-FFF2-40B4-BE49-F238E27FC236}">
                  <a16:creationId xmlns:a16="http://schemas.microsoft.com/office/drawing/2014/main" id="{695A71D3-3D19-458C-80CA-113A8A3C9A9E}"/>
                </a:ext>
              </a:extLst>
            </p:cNvPr>
            <p:cNvSpPr/>
            <p:nvPr/>
          </p:nvSpPr>
          <p:spPr>
            <a:xfrm>
              <a:off x="14481000" y="3106644"/>
              <a:ext cx="9016508" cy="5217979"/>
            </a:xfrm>
            <a:custGeom>
              <a:avLst/>
              <a:gdLst>
                <a:gd name="connsiteX0" fmla="*/ 4245389 w 4295775"/>
                <a:gd name="connsiteY0" fmla="*/ 1527608 h 2486025"/>
                <a:gd name="connsiteX1" fmla="*/ 4245579 w 4295775"/>
                <a:gd name="connsiteY1" fmla="*/ 1656005 h 2486025"/>
                <a:gd name="connsiteX2" fmla="*/ 2862073 w 4295775"/>
                <a:gd name="connsiteY2" fmla="*/ 2460010 h 2486025"/>
                <a:gd name="connsiteX3" fmla="*/ 2640998 w 4295775"/>
                <a:gd name="connsiteY3" fmla="*/ 2460010 h 2486025"/>
                <a:gd name="connsiteX4" fmla="*/ 53246 w 4295775"/>
                <a:gd name="connsiteY4" fmla="*/ 965918 h 2486025"/>
                <a:gd name="connsiteX5" fmla="*/ 52484 w 4295775"/>
                <a:gd name="connsiteY5" fmla="*/ 837902 h 2486025"/>
                <a:gd name="connsiteX6" fmla="*/ 1435990 w 4295775"/>
                <a:gd name="connsiteY6" fmla="*/ 33897 h 2486025"/>
                <a:gd name="connsiteX7" fmla="*/ 1657637 w 4295775"/>
                <a:gd name="connsiteY7" fmla="*/ 33611 h 2486025"/>
                <a:gd name="connsiteX8" fmla="*/ 4245389 w 4295775"/>
                <a:gd name="connsiteY8" fmla="*/ 1527608 h 248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5775" h="2486025">
                  <a:moveTo>
                    <a:pt x="4245389" y="1527608"/>
                  </a:moveTo>
                  <a:cubicBezTo>
                    <a:pt x="4306540" y="1562946"/>
                    <a:pt x="4306826" y="1620381"/>
                    <a:pt x="4245579" y="1656005"/>
                  </a:cubicBezTo>
                  <a:lnTo>
                    <a:pt x="2862073" y="2460010"/>
                  </a:lnTo>
                  <a:cubicBezTo>
                    <a:pt x="2801303" y="2495348"/>
                    <a:pt x="2702148" y="2495348"/>
                    <a:pt x="2640998" y="2460010"/>
                  </a:cubicBezTo>
                  <a:lnTo>
                    <a:pt x="53246" y="965918"/>
                  </a:lnTo>
                  <a:cubicBezTo>
                    <a:pt x="-7905" y="930581"/>
                    <a:pt x="-8286" y="873145"/>
                    <a:pt x="52484" y="837902"/>
                  </a:cubicBezTo>
                  <a:lnTo>
                    <a:pt x="1435990" y="33897"/>
                  </a:lnTo>
                  <a:cubicBezTo>
                    <a:pt x="1497331" y="-1726"/>
                    <a:pt x="1596486" y="-1726"/>
                    <a:pt x="1657637" y="33611"/>
                  </a:cubicBezTo>
                  <a:lnTo>
                    <a:pt x="4245389" y="1527608"/>
                  </a:lnTo>
                  <a:close/>
                </a:path>
              </a:pathLst>
            </a:custGeom>
            <a:solidFill>
              <a:srgbClr val="B27F5E"/>
            </a:solidFill>
            <a:ln w="9525" cap="flat">
              <a:noFill/>
              <a:prstDash val="solid"/>
              <a:miter/>
            </a:ln>
          </p:spPr>
          <p:txBody>
            <a:bodyPr rtlCol="0" anchor="ctr"/>
            <a:lstStyle/>
            <a:p>
              <a:endParaRPr lang="en-US" sz="900">
                <a:latin typeface="Lato" panose="020F0502020204030203" pitchFamily="34" charset="0"/>
              </a:endParaRPr>
            </a:p>
          </p:txBody>
        </p:sp>
        <p:sp>
          <p:nvSpPr>
            <p:cNvPr id="12" name="Freeform: Shape 11">
              <a:extLst>
                <a:ext uri="{FF2B5EF4-FFF2-40B4-BE49-F238E27FC236}">
                  <a16:creationId xmlns:a16="http://schemas.microsoft.com/office/drawing/2014/main" id="{ACC15F9E-D312-469A-BD55-F1CD371EABA0}"/>
                </a:ext>
              </a:extLst>
            </p:cNvPr>
            <p:cNvSpPr/>
            <p:nvPr/>
          </p:nvSpPr>
          <p:spPr>
            <a:xfrm>
              <a:off x="19153792" y="2592649"/>
              <a:ext cx="2079195" cy="2838901"/>
            </a:xfrm>
            <a:custGeom>
              <a:avLst/>
              <a:gdLst>
                <a:gd name="connsiteX0" fmla="*/ 990981 w 990600"/>
                <a:gd name="connsiteY0" fmla="*/ 597394 h 1352550"/>
                <a:gd name="connsiteX1" fmla="*/ 988886 w 990600"/>
                <a:gd name="connsiteY1" fmla="*/ 1316341 h 1352550"/>
                <a:gd name="connsiteX2" fmla="*/ 978122 w 990600"/>
                <a:gd name="connsiteY2" fmla="*/ 1340249 h 1352550"/>
                <a:gd name="connsiteX3" fmla="*/ 960025 w 990600"/>
                <a:gd name="connsiteY3" fmla="*/ 1350821 h 1352550"/>
                <a:gd name="connsiteX4" fmla="*/ 970979 w 990600"/>
                <a:gd name="connsiteY4" fmla="*/ 1326914 h 1352550"/>
                <a:gd name="connsiteX5" fmla="*/ 972884 w 990600"/>
                <a:gd name="connsiteY5" fmla="*/ 607967 h 1352550"/>
                <a:gd name="connsiteX6" fmla="*/ 935736 w 990600"/>
                <a:gd name="connsiteY6" fmla="*/ 543578 h 1352550"/>
                <a:gd name="connsiteX7" fmla="*/ 33719 w 990600"/>
                <a:gd name="connsiteY7" fmla="*/ 22751 h 1352550"/>
                <a:gd name="connsiteX8" fmla="*/ 7144 w 990600"/>
                <a:gd name="connsiteY8" fmla="*/ 20084 h 1352550"/>
                <a:gd name="connsiteX9" fmla="*/ 25241 w 990600"/>
                <a:gd name="connsiteY9" fmla="*/ 9701 h 1352550"/>
                <a:gd name="connsiteX10" fmla="*/ 51816 w 990600"/>
                <a:gd name="connsiteY10" fmla="*/ 12273 h 1352550"/>
                <a:gd name="connsiteX11" fmla="*/ 953834 w 990600"/>
                <a:gd name="connsiteY11" fmla="*/ 533100 h 1352550"/>
                <a:gd name="connsiteX12" fmla="*/ 990981 w 990600"/>
                <a:gd name="connsiteY12" fmla="*/ 597394 h 13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0600" h="1352550">
                  <a:moveTo>
                    <a:pt x="990981" y="597394"/>
                  </a:moveTo>
                  <a:lnTo>
                    <a:pt x="988886" y="1316341"/>
                  </a:lnTo>
                  <a:cubicBezTo>
                    <a:pt x="988886" y="1328057"/>
                    <a:pt x="984790" y="1336344"/>
                    <a:pt x="978122" y="1340249"/>
                  </a:cubicBezTo>
                  <a:lnTo>
                    <a:pt x="960025" y="1350821"/>
                  </a:lnTo>
                  <a:cubicBezTo>
                    <a:pt x="966692" y="1347011"/>
                    <a:pt x="970788" y="1338629"/>
                    <a:pt x="970979" y="1326914"/>
                  </a:cubicBezTo>
                  <a:lnTo>
                    <a:pt x="972884" y="607967"/>
                  </a:lnTo>
                  <a:cubicBezTo>
                    <a:pt x="972979" y="584345"/>
                    <a:pt x="956310" y="555389"/>
                    <a:pt x="935736" y="543578"/>
                  </a:cubicBezTo>
                  <a:lnTo>
                    <a:pt x="33719" y="22751"/>
                  </a:lnTo>
                  <a:cubicBezTo>
                    <a:pt x="23336" y="16750"/>
                    <a:pt x="13907" y="16178"/>
                    <a:pt x="7144" y="20084"/>
                  </a:cubicBezTo>
                  <a:lnTo>
                    <a:pt x="25241" y="9701"/>
                  </a:lnTo>
                  <a:cubicBezTo>
                    <a:pt x="32099" y="5701"/>
                    <a:pt x="41434" y="6272"/>
                    <a:pt x="51816" y="12273"/>
                  </a:cubicBezTo>
                  <a:lnTo>
                    <a:pt x="953834" y="533100"/>
                  </a:lnTo>
                  <a:cubicBezTo>
                    <a:pt x="974407" y="544816"/>
                    <a:pt x="991076" y="573772"/>
                    <a:pt x="990981" y="597394"/>
                  </a:cubicBezTo>
                  <a:close/>
                </a:path>
              </a:pathLst>
            </a:custGeom>
            <a:solidFill>
              <a:srgbClr val="C5D4DD"/>
            </a:solidFill>
            <a:ln w="9525" cap="flat">
              <a:noFill/>
              <a:prstDash val="solid"/>
              <a:miter/>
            </a:ln>
          </p:spPr>
          <p:txBody>
            <a:bodyPr rtlCol="0" anchor="ctr"/>
            <a:lstStyle/>
            <a:p>
              <a:endParaRPr lang="en-US" sz="900">
                <a:latin typeface="Lato" panose="020F0502020204030203" pitchFamily="34" charset="0"/>
              </a:endParaRPr>
            </a:p>
          </p:txBody>
        </p:sp>
        <p:sp>
          <p:nvSpPr>
            <p:cNvPr id="13" name="Freeform: Shape 12">
              <a:extLst>
                <a:ext uri="{FF2B5EF4-FFF2-40B4-BE49-F238E27FC236}">
                  <a16:creationId xmlns:a16="http://schemas.microsoft.com/office/drawing/2014/main" id="{E80DE8A5-E736-408C-A63C-B7BD20F41620}"/>
                </a:ext>
              </a:extLst>
            </p:cNvPr>
            <p:cNvSpPr/>
            <p:nvPr/>
          </p:nvSpPr>
          <p:spPr>
            <a:xfrm>
              <a:off x="19126602" y="2614480"/>
              <a:ext cx="2079195" cy="2818908"/>
            </a:xfrm>
            <a:custGeom>
              <a:avLst/>
              <a:gdLst>
                <a:gd name="connsiteX0" fmla="*/ 948594 w 990600"/>
                <a:gd name="connsiteY0" fmla="*/ 533082 h 1343025"/>
                <a:gd name="connsiteX1" fmla="*/ 985838 w 990600"/>
                <a:gd name="connsiteY1" fmla="*/ 597566 h 1343025"/>
                <a:gd name="connsiteX2" fmla="*/ 983837 w 990600"/>
                <a:gd name="connsiteY2" fmla="*/ 1316513 h 1343025"/>
                <a:gd name="connsiteX3" fmla="*/ 946404 w 990600"/>
                <a:gd name="connsiteY3" fmla="*/ 1337849 h 1343025"/>
                <a:gd name="connsiteX4" fmla="*/ 44386 w 990600"/>
                <a:gd name="connsiteY4" fmla="*/ 817022 h 1343025"/>
                <a:gd name="connsiteX5" fmla="*/ 7144 w 990600"/>
                <a:gd name="connsiteY5" fmla="*/ 752538 h 1343025"/>
                <a:gd name="connsiteX6" fmla="*/ 9144 w 990600"/>
                <a:gd name="connsiteY6" fmla="*/ 33591 h 1343025"/>
                <a:gd name="connsiteX7" fmla="*/ 46577 w 990600"/>
                <a:gd name="connsiteY7" fmla="*/ 12255 h 1343025"/>
                <a:gd name="connsiteX8" fmla="*/ 948594 w 990600"/>
                <a:gd name="connsiteY8" fmla="*/ 533082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600" h="1343025">
                  <a:moveTo>
                    <a:pt x="948594" y="533082"/>
                  </a:moveTo>
                  <a:cubicBezTo>
                    <a:pt x="969169" y="544988"/>
                    <a:pt x="985838" y="573849"/>
                    <a:pt x="985838" y="597566"/>
                  </a:cubicBezTo>
                  <a:lnTo>
                    <a:pt x="983837" y="1316513"/>
                  </a:lnTo>
                  <a:cubicBezTo>
                    <a:pt x="983742" y="1340135"/>
                    <a:pt x="966978" y="1349755"/>
                    <a:pt x="946404" y="1337849"/>
                  </a:cubicBezTo>
                  <a:lnTo>
                    <a:pt x="44386" y="817022"/>
                  </a:lnTo>
                  <a:cubicBezTo>
                    <a:pt x="23813" y="805116"/>
                    <a:pt x="7144" y="776255"/>
                    <a:pt x="7144" y="752538"/>
                  </a:cubicBezTo>
                  <a:lnTo>
                    <a:pt x="9144" y="33591"/>
                  </a:lnTo>
                  <a:cubicBezTo>
                    <a:pt x="9239" y="9969"/>
                    <a:pt x="26003" y="348"/>
                    <a:pt x="46577" y="12255"/>
                  </a:cubicBezTo>
                  <a:lnTo>
                    <a:pt x="948594" y="533082"/>
                  </a:ln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14" name="Freeform: Shape 13">
              <a:extLst>
                <a:ext uri="{FF2B5EF4-FFF2-40B4-BE49-F238E27FC236}">
                  <a16:creationId xmlns:a16="http://schemas.microsoft.com/office/drawing/2014/main" id="{52DA23AC-3EA4-467F-BB3A-5937B1207063}"/>
                </a:ext>
              </a:extLst>
            </p:cNvPr>
            <p:cNvSpPr/>
            <p:nvPr/>
          </p:nvSpPr>
          <p:spPr>
            <a:xfrm>
              <a:off x="19207371" y="2719970"/>
              <a:ext cx="1919257" cy="2618986"/>
            </a:xfrm>
            <a:custGeom>
              <a:avLst/>
              <a:gdLst>
                <a:gd name="connsiteX0" fmla="*/ 908781 w 914400"/>
                <a:gd name="connsiteY0" fmla="*/ 526637 h 1247775"/>
                <a:gd name="connsiteX1" fmla="*/ 906780 w 914400"/>
                <a:gd name="connsiteY1" fmla="*/ 1242441 h 1247775"/>
                <a:gd name="connsiteX2" fmla="*/ 7144 w 914400"/>
                <a:gd name="connsiteY2" fmla="*/ 722948 h 1247775"/>
                <a:gd name="connsiteX3" fmla="*/ 9144 w 914400"/>
                <a:gd name="connsiteY3" fmla="*/ 7144 h 1247775"/>
              </a:gdLst>
              <a:ahLst/>
              <a:cxnLst>
                <a:cxn ang="0">
                  <a:pos x="connsiteX0" y="connsiteY0"/>
                </a:cxn>
                <a:cxn ang="0">
                  <a:pos x="connsiteX1" y="connsiteY1"/>
                </a:cxn>
                <a:cxn ang="0">
                  <a:pos x="connsiteX2" y="connsiteY2"/>
                </a:cxn>
                <a:cxn ang="0">
                  <a:pos x="connsiteX3" y="connsiteY3"/>
                </a:cxn>
              </a:cxnLst>
              <a:rect l="l" t="t" r="r" b="b"/>
              <a:pathLst>
                <a:path w="914400" h="1247775">
                  <a:moveTo>
                    <a:pt x="908781" y="526637"/>
                  </a:moveTo>
                  <a:lnTo>
                    <a:pt x="906780" y="1242441"/>
                  </a:lnTo>
                  <a:lnTo>
                    <a:pt x="7144" y="722948"/>
                  </a:lnTo>
                  <a:lnTo>
                    <a:pt x="9144" y="7144"/>
                  </a:lnTo>
                  <a:close/>
                </a:path>
              </a:pathLst>
            </a:custGeom>
            <a:solidFill>
              <a:srgbClr val="B0E3FF"/>
            </a:solidFill>
            <a:ln w="9525" cap="flat">
              <a:noFill/>
              <a:prstDash val="solid"/>
              <a:miter/>
            </a:ln>
          </p:spPr>
          <p:txBody>
            <a:bodyPr rtlCol="0" anchor="ctr"/>
            <a:lstStyle/>
            <a:p>
              <a:endParaRPr lang="en-US" sz="900">
                <a:latin typeface="Lato" panose="020F0502020204030203" pitchFamily="34" charset="0"/>
              </a:endParaRPr>
            </a:p>
          </p:txBody>
        </p:sp>
        <p:sp>
          <p:nvSpPr>
            <p:cNvPr id="15" name="Freeform: Shape 14">
              <a:extLst>
                <a:ext uri="{FF2B5EF4-FFF2-40B4-BE49-F238E27FC236}">
                  <a16:creationId xmlns:a16="http://schemas.microsoft.com/office/drawing/2014/main" id="{C9477856-C027-4A31-9F1E-03AB2281B707}"/>
                </a:ext>
              </a:extLst>
            </p:cNvPr>
            <p:cNvSpPr/>
            <p:nvPr/>
          </p:nvSpPr>
          <p:spPr>
            <a:xfrm>
              <a:off x="19274545" y="2824530"/>
              <a:ext cx="1079582" cy="659745"/>
            </a:xfrm>
            <a:custGeom>
              <a:avLst/>
              <a:gdLst>
                <a:gd name="connsiteX0" fmla="*/ 7144 w 514350"/>
                <a:gd name="connsiteY0" fmla="*/ 7144 h 314325"/>
                <a:gd name="connsiteX1" fmla="*/ 7144 w 514350"/>
                <a:gd name="connsiteY1" fmla="*/ 26670 h 314325"/>
                <a:gd name="connsiteX2" fmla="*/ 507587 w 514350"/>
                <a:gd name="connsiteY2" fmla="*/ 315563 h 314325"/>
                <a:gd name="connsiteX3" fmla="*/ 507587 w 514350"/>
                <a:gd name="connsiteY3" fmla="*/ 296132 h 314325"/>
              </a:gdLst>
              <a:ahLst/>
              <a:cxnLst>
                <a:cxn ang="0">
                  <a:pos x="connsiteX0" y="connsiteY0"/>
                </a:cxn>
                <a:cxn ang="0">
                  <a:pos x="connsiteX1" y="connsiteY1"/>
                </a:cxn>
                <a:cxn ang="0">
                  <a:pos x="connsiteX2" y="connsiteY2"/>
                </a:cxn>
                <a:cxn ang="0">
                  <a:pos x="connsiteX3" y="connsiteY3"/>
                </a:cxn>
              </a:cxnLst>
              <a:rect l="l" t="t" r="r" b="b"/>
              <a:pathLst>
                <a:path w="514350" h="314325">
                  <a:moveTo>
                    <a:pt x="7144" y="7144"/>
                  </a:moveTo>
                  <a:lnTo>
                    <a:pt x="7144" y="26670"/>
                  </a:lnTo>
                  <a:lnTo>
                    <a:pt x="507587" y="315563"/>
                  </a:lnTo>
                  <a:lnTo>
                    <a:pt x="507587" y="296132"/>
                  </a:lnTo>
                  <a:close/>
                </a:path>
              </a:pathLst>
            </a:custGeom>
            <a:solidFill>
              <a:srgbClr val="FFFFFF"/>
            </a:solidFill>
            <a:ln w="9525" cap="flat">
              <a:noFill/>
              <a:prstDash val="solid"/>
              <a:miter/>
            </a:ln>
          </p:spPr>
          <p:txBody>
            <a:bodyPr rtlCol="0" anchor="ctr"/>
            <a:lstStyle/>
            <a:p>
              <a:endParaRPr lang="en-US" sz="900">
                <a:latin typeface="Lato" panose="020F0502020204030203" pitchFamily="34" charset="0"/>
              </a:endParaRPr>
            </a:p>
          </p:txBody>
        </p:sp>
        <p:sp>
          <p:nvSpPr>
            <p:cNvPr id="16" name="Freeform: Shape 15">
              <a:extLst>
                <a:ext uri="{FF2B5EF4-FFF2-40B4-BE49-F238E27FC236}">
                  <a16:creationId xmlns:a16="http://schemas.microsoft.com/office/drawing/2014/main" id="{31ADE51F-69CD-4D5F-AF48-FEC78048FC16}"/>
                </a:ext>
              </a:extLst>
            </p:cNvPr>
            <p:cNvSpPr/>
            <p:nvPr/>
          </p:nvSpPr>
          <p:spPr>
            <a:xfrm>
              <a:off x="19274545" y="3075633"/>
              <a:ext cx="559783" cy="379853"/>
            </a:xfrm>
            <a:custGeom>
              <a:avLst/>
              <a:gdLst>
                <a:gd name="connsiteX0" fmla="*/ 7144 w 266700"/>
                <a:gd name="connsiteY0" fmla="*/ 7144 h 180975"/>
                <a:gd name="connsiteX1" fmla="*/ 7144 w 266700"/>
                <a:gd name="connsiteY1" fmla="*/ 26670 h 180975"/>
                <a:gd name="connsiteX2" fmla="*/ 264795 w 266700"/>
                <a:gd name="connsiteY2" fmla="*/ 175451 h 180975"/>
                <a:gd name="connsiteX3" fmla="*/ 264890 w 266700"/>
                <a:gd name="connsiteY3" fmla="*/ 155924 h 180975"/>
              </a:gdLst>
              <a:ahLst/>
              <a:cxnLst>
                <a:cxn ang="0">
                  <a:pos x="connsiteX0" y="connsiteY0"/>
                </a:cxn>
                <a:cxn ang="0">
                  <a:pos x="connsiteX1" y="connsiteY1"/>
                </a:cxn>
                <a:cxn ang="0">
                  <a:pos x="connsiteX2" y="connsiteY2"/>
                </a:cxn>
                <a:cxn ang="0">
                  <a:pos x="connsiteX3" y="connsiteY3"/>
                </a:cxn>
              </a:cxnLst>
              <a:rect l="l" t="t" r="r" b="b"/>
              <a:pathLst>
                <a:path w="266700" h="180975">
                  <a:moveTo>
                    <a:pt x="7144" y="7144"/>
                  </a:moveTo>
                  <a:lnTo>
                    <a:pt x="7144" y="26670"/>
                  </a:lnTo>
                  <a:lnTo>
                    <a:pt x="264795" y="175451"/>
                  </a:lnTo>
                  <a:lnTo>
                    <a:pt x="264890" y="155924"/>
                  </a:lnTo>
                  <a:close/>
                </a:path>
              </a:pathLst>
            </a:custGeom>
            <a:solidFill>
              <a:srgbClr val="FFFFFF"/>
            </a:solidFill>
            <a:ln w="9525" cap="flat">
              <a:noFill/>
              <a:prstDash val="solid"/>
              <a:miter/>
            </a:ln>
          </p:spPr>
          <p:txBody>
            <a:bodyPr rtlCol="0" anchor="ctr"/>
            <a:lstStyle/>
            <a:p>
              <a:endParaRPr lang="en-US" sz="900">
                <a:latin typeface="Lato" panose="020F0502020204030203" pitchFamily="34" charset="0"/>
              </a:endParaRPr>
            </a:p>
          </p:txBody>
        </p:sp>
        <p:sp>
          <p:nvSpPr>
            <p:cNvPr id="17" name="Freeform: Shape 16">
              <a:extLst>
                <a:ext uri="{FF2B5EF4-FFF2-40B4-BE49-F238E27FC236}">
                  <a16:creationId xmlns:a16="http://schemas.microsoft.com/office/drawing/2014/main" id="{580C201B-7ED8-463B-A1E5-736A9860D070}"/>
                </a:ext>
              </a:extLst>
            </p:cNvPr>
            <p:cNvSpPr/>
            <p:nvPr/>
          </p:nvSpPr>
          <p:spPr>
            <a:xfrm>
              <a:off x="19274545" y="2950281"/>
              <a:ext cx="1079582" cy="659745"/>
            </a:xfrm>
            <a:custGeom>
              <a:avLst/>
              <a:gdLst>
                <a:gd name="connsiteX0" fmla="*/ 7144 w 514350"/>
                <a:gd name="connsiteY0" fmla="*/ 7144 h 314325"/>
                <a:gd name="connsiteX1" fmla="*/ 7144 w 514350"/>
                <a:gd name="connsiteY1" fmla="*/ 26575 h 314325"/>
                <a:gd name="connsiteX2" fmla="*/ 507396 w 514350"/>
                <a:gd name="connsiteY2" fmla="*/ 315373 h 314325"/>
                <a:gd name="connsiteX3" fmla="*/ 507396 w 514350"/>
                <a:gd name="connsiteY3" fmla="*/ 295942 h 314325"/>
              </a:gdLst>
              <a:ahLst/>
              <a:cxnLst>
                <a:cxn ang="0">
                  <a:pos x="connsiteX0" y="connsiteY0"/>
                </a:cxn>
                <a:cxn ang="0">
                  <a:pos x="connsiteX1" y="connsiteY1"/>
                </a:cxn>
                <a:cxn ang="0">
                  <a:pos x="connsiteX2" y="connsiteY2"/>
                </a:cxn>
                <a:cxn ang="0">
                  <a:pos x="connsiteX3" y="connsiteY3"/>
                </a:cxn>
              </a:cxnLst>
              <a:rect l="l" t="t" r="r" b="b"/>
              <a:pathLst>
                <a:path w="514350" h="314325">
                  <a:moveTo>
                    <a:pt x="7144" y="7144"/>
                  </a:moveTo>
                  <a:lnTo>
                    <a:pt x="7144" y="26575"/>
                  </a:lnTo>
                  <a:lnTo>
                    <a:pt x="507396" y="315373"/>
                  </a:lnTo>
                  <a:lnTo>
                    <a:pt x="507396" y="295942"/>
                  </a:lnTo>
                  <a:close/>
                </a:path>
              </a:pathLst>
            </a:custGeom>
            <a:solidFill>
              <a:srgbClr val="FFFFFF"/>
            </a:solidFill>
            <a:ln w="9525" cap="flat">
              <a:noFill/>
              <a:prstDash val="solid"/>
              <a:miter/>
            </a:ln>
          </p:spPr>
          <p:txBody>
            <a:bodyPr rtlCol="0" anchor="ctr"/>
            <a:lstStyle/>
            <a:p>
              <a:endParaRPr lang="en-US" sz="900">
                <a:latin typeface="Lato" panose="020F0502020204030203" pitchFamily="34" charset="0"/>
              </a:endParaRPr>
            </a:p>
          </p:txBody>
        </p:sp>
        <p:sp>
          <p:nvSpPr>
            <p:cNvPr id="18" name="Freeform: Shape 17">
              <a:extLst>
                <a:ext uri="{FF2B5EF4-FFF2-40B4-BE49-F238E27FC236}">
                  <a16:creationId xmlns:a16="http://schemas.microsoft.com/office/drawing/2014/main" id="{F47EBFB3-FE57-4029-96E8-78C164CAF3DE}"/>
                </a:ext>
              </a:extLst>
            </p:cNvPr>
            <p:cNvSpPr/>
            <p:nvPr/>
          </p:nvSpPr>
          <p:spPr>
            <a:xfrm>
              <a:off x="19263347" y="3729378"/>
              <a:ext cx="1799303" cy="1499419"/>
            </a:xfrm>
            <a:custGeom>
              <a:avLst/>
              <a:gdLst>
                <a:gd name="connsiteX0" fmla="*/ 852297 w 857250"/>
                <a:gd name="connsiteY0" fmla="*/ 264509 h 714375"/>
                <a:gd name="connsiteX1" fmla="*/ 851154 w 857250"/>
                <a:gd name="connsiteY1" fmla="*/ 708946 h 714375"/>
                <a:gd name="connsiteX2" fmla="*/ 7144 w 857250"/>
                <a:gd name="connsiteY2" fmla="*/ 222504 h 714375"/>
                <a:gd name="connsiteX3" fmla="*/ 7716 w 857250"/>
                <a:gd name="connsiteY3" fmla="*/ 7144 h 714375"/>
                <a:gd name="connsiteX4" fmla="*/ 61913 w 857250"/>
                <a:gd name="connsiteY4" fmla="*/ 60007 h 714375"/>
                <a:gd name="connsiteX5" fmla="*/ 154020 w 857250"/>
                <a:gd name="connsiteY5" fmla="*/ 192405 h 714375"/>
                <a:gd name="connsiteX6" fmla="*/ 223361 w 857250"/>
                <a:gd name="connsiteY6" fmla="*/ 257842 h 714375"/>
                <a:gd name="connsiteX7" fmla="*/ 262890 w 857250"/>
                <a:gd name="connsiteY7" fmla="*/ 268891 h 714375"/>
                <a:gd name="connsiteX8" fmla="*/ 340995 w 857250"/>
                <a:gd name="connsiteY8" fmla="*/ 205549 h 714375"/>
                <a:gd name="connsiteX9" fmla="*/ 406813 w 857250"/>
                <a:gd name="connsiteY9" fmla="*/ 219265 h 714375"/>
                <a:gd name="connsiteX10" fmla="*/ 496062 w 857250"/>
                <a:gd name="connsiteY10" fmla="*/ 292798 h 714375"/>
                <a:gd name="connsiteX11" fmla="*/ 607505 w 857250"/>
                <a:gd name="connsiteY11" fmla="*/ 389382 h 714375"/>
                <a:gd name="connsiteX12" fmla="*/ 653129 w 857250"/>
                <a:gd name="connsiteY12" fmla="*/ 405193 h 714375"/>
                <a:gd name="connsiteX13" fmla="*/ 722757 w 857250"/>
                <a:gd name="connsiteY13" fmla="*/ 362807 h 714375"/>
                <a:gd name="connsiteX14" fmla="*/ 776383 w 857250"/>
                <a:gd name="connsiteY14" fmla="*/ 294608 h 714375"/>
                <a:gd name="connsiteX15" fmla="*/ 852297 w 857250"/>
                <a:gd name="connsiteY15" fmla="*/ 264509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7250" h="714375">
                  <a:moveTo>
                    <a:pt x="852297" y="264509"/>
                  </a:moveTo>
                  <a:lnTo>
                    <a:pt x="851154" y="708946"/>
                  </a:lnTo>
                  <a:lnTo>
                    <a:pt x="7144" y="222504"/>
                  </a:lnTo>
                  <a:lnTo>
                    <a:pt x="7716" y="7144"/>
                  </a:lnTo>
                  <a:cubicBezTo>
                    <a:pt x="26670" y="20383"/>
                    <a:pt x="45625" y="39433"/>
                    <a:pt x="61913" y="60007"/>
                  </a:cubicBezTo>
                  <a:cubicBezTo>
                    <a:pt x="94869" y="101632"/>
                    <a:pt x="121539" y="150209"/>
                    <a:pt x="154020" y="192405"/>
                  </a:cubicBezTo>
                  <a:cubicBezTo>
                    <a:pt x="174593" y="219170"/>
                    <a:pt x="199454" y="244030"/>
                    <a:pt x="223361" y="257842"/>
                  </a:cubicBezTo>
                  <a:cubicBezTo>
                    <a:pt x="237268" y="265843"/>
                    <a:pt x="250793" y="270129"/>
                    <a:pt x="262890" y="268891"/>
                  </a:cubicBezTo>
                  <a:cubicBezTo>
                    <a:pt x="298228" y="265176"/>
                    <a:pt x="309086" y="217075"/>
                    <a:pt x="340995" y="205549"/>
                  </a:cubicBezTo>
                  <a:cubicBezTo>
                    <a:pt x="359855" y="198787"/>
                    <a:pt x="382715" y="205359"/>
                    <a:pt x="406813" y="219265"/>
                  </a:cubicBezTo>
                  <a:cubicBezTo>
                    <a:pt x="436531" y="236411"/>
                    <a:pt x="468059" y="264700"/>
                    <a:pt x="496062" y="292798"/>
                  </a:cubicBezTo>
                  <a:cubicBezTo>
                    <a:pt x="531781" y="328613"/>
                    <a:pt x="570452" y="367951"/>
                    <a:pt x="607505" y="389382"/>
                  </a:cubicBezTo>
                  <a:cubicBezTo>
                    <a:pt x="623126" y="398431"/>
                    <a:pt x="638461" y="404241"/>
                    <a:pt x="653129" y="405193"/>
                  </a:cubicBezTo>
                  <a:cubicBezTo>
                    <a:pt x="684086" y="407289"/>
                    <a:pt x="705803" y="386715"/>
                    <a:pt x="722757" y="362807"/>
                  </a:cubicBezTo>
                  <a:cubicBezTo>
                    <a:pt x="739807" y="338899"/>
                    <a:pt x="753904" y="310801"/>
                    <a:pt x="776383" y="294608"/>
                  </a:cubicBezTo>
                  <a:cubicBezTo>
                    <a:pt x="788480" y="285845"/>
                    <a:pt x="835629" y="262890"/>
                    <a:pt x="852297" y="264509"/>
                  </a:cubicBezTo>
                  <a:close/>
                </a:path>
              </a:pathLst>
            </a:custGeom>
            <a:solidFill>
              <a:srgbClr val="255BB8"/>
            </a:solidFill>
            <a:ln w="9525" cap="flat">
              <a:noFill/>
              <a:prstDash val="solid"/>
              <a:miter/>
            </a:ln>
          </p:spPr>
          <p:txBody>
            <a:bodyPr rtlCol="0" anchor="ctr"/>
            <a:lstStyle/>
            <a:p>
              <a:endParaRPr lang="en-US" sz="900">
                <a:latin typeface="Lato" panose="020F0502020204030203" pitchFamily="34" charset="0"/>
              </a:endParaRPr>
            </a:p>
          </p:txBody>
        </p:sp>
        <p:sp>
          <p:nvSpPr>
            <p:cNvPr id="19" name="Freeform: Shape 18">
              <a:extLst>
                <a:ext uri="{FF2B5EF4-FFF2-40B4-BE49-F238E27FC236}">
                  <a16:creationId xmlns:a16="http://schemas.microsoft.com/office/drawing/2014/main" id="{283E3077-D89B-44FC-814E-C88D5E500C14}"/>
                </a:ext>
              </a:extLst>
            </p:cNvPr>
            <p:cNvSpPr/>
            <p:nvPr/>
          </p:nvSpPr>
          <p:spPr>
            <a:xfrm>
              <a:off x="17721945" y="5117842"/>
              <a:ext cx="3438668" cy="1219528"/>
            </a:xfrm>
            <a:custGeom>
              <a:avLst/>
              <a:gdLst>
                <a:gd name="connsiteX0" fmla="*/ 1636014 w 1638300"/>
                <a:gd name="connsiteY0" fmla="*/ 167068 h 581025"/>
                <a:gd name="connsiteX1" fmla="*/ 1635919 w 1638300"/>
                <a:gd name="connsiteY1" fmla="*/ 208979 h 581025"/>
                <a:gd name="connsiteX2" fmla="*/ 1620584 w 1638300"/>
                <a:gd name="connsiteY2" fmla="*/ 230410 h 581025"/>
                <a:gd name="connsiteX3" fmla="*/ 1271207 w 1638300"/>
                <a:gd name="connsiteY3" fmla="*/ 433483 h 581025"/>
                <a:gd name="connsiteX4" fmla="*/ 999077 w 1638300"/>
                <a:gd name="connsiteY4" fmla="*/ 572262 h 581025"/>
                <a:gd name="connsiteX5" fmla="*/ 924592 w 1638300"/>
                <a:gd name="connsiteY5" fmla="*/ 572262 h 581025"/>
                <a:gd name="connsiteX6" fmla="*/ 22670 w 1638300"/>
                <a:gd name="connsiteY6" fmla="*/ 51435 h 581025"/>
                <a:gd name="connsiteX7" fmla="*/ 7144 w 1638300"/>
                <a:gd name="connsiteY7" fmla="*/ 29718 h 581025"/>
                <a:gd name="connsiteX8" fmla="*/ 7239 w 1638300"/>
                <a:gd name="connsiteY8" fmla="*/ 7144 h 581025"/>
                <a:gd name="connsiteX9" fmla="*/ 22670 w 1638300"/>
                <a:gd name="connsiteY9" fmla="*/ 28861 h 581025"/>
                <a:gd name="connsiteX10" fmla="*/ 924687 w 1638300"/>
                <a:gd name="connsiteY10" fmla="*/ 549688 h 581025"/>
                <a:gd name="connsiteX11" fmla="*/ 999173 w 1638300"/>
                <a:gd name="connsiteY11" fmla="*/ 549688 h 581025"/>
                <a:gd name="connsiteX12" fmla="*/ 1620679 w 1638300"/>
                <a:gd name="connsiteY12" fmla="*/ 188500 h 581025"/>
                <a:gd name="connsiteX13" fmla="*/ 1636014 w 1638300"/>
                <a:gd name="connsiteY13" fmla="*/ 167068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8300" h="581025">
                  <a:moveTo>
                    <a:pt x="1636014" y="167068"/>
                  </a:moveTo>
                  <a:lnTo>
                    <a:pt x="1635919" y="208979"/>
                  </a:lnTo>
                  <a:cubicBezTo>
                    <a:pt x="1635919" y="216789"/>
                    <a:pt x="1630776" y="224504"/>
                    <a:pt x="1620584" y="230410"/>
                  </a:cubicBezTo>
                  <a:lnTo>
                    <a:pt x="1271207" y="433483"/>
                  </a:lnTo>
                  <a:lnTo>
                    <a:pt x="999077" y="572262"/>
                  </a:lnTo>
                  <a:cubicBezTo>
                    <a:pt x="978503" y="584168"/>
                    <a:pt x="945261" y="584168"/>
                    <a:pt x="924592" y="572262"/>
                  </a:cubicBezTo>
                  <a:lnTo>
                    <a:pt x="22670" y="51435"/>
                  </a:lnTo>
                  <a:cubicBezTo>
                    <a:pt x="12287" y="45529"/>
                    <a:pt x="7144" y="37529"/>
                    <a:pt x="7144" y="29718"/>
                  </a:cubicBezTo>
                  <a:lnTo>
                    <a:pt x="7239" y="7144"/>
                  </a:lnTo>
                  <a:cubicBezTo>
                    <a:pt x="7239" y="14954"/>
                    <a:pt x="12382" y="22955"/>
                    <a:pt x="22670" y="28861"/>
                  </a:cubicBezTo>
                  <a:lnTo>
                    <a:pt x="924687" y="549688"/>
                  </a:lnTo>
                  <a:cubicBezTo>
                    <a:pt x="945356" y="561594"/>
                    <a:pt x="978694" y="561594"/>
                    <a:pt x="999173" y="549688"/>
                  </a:cubicBezTo>
                  <a:lnTo>
                    <a:pt x="1620679" y="188500"/>
                  </a:lnTo>
                  <a:cubicBezTo>
                    <a:pt x="1630871" y="182594"/>
                    <a:pt x="1636014" y="174879"/>
                    <a:pt x="1636014" y="167068"/>
                  </a:cubicBez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0" name="Freeform: Shape 19">
              <a:extLst>
                <a:ext uri="{FF2B5EF4-FFF2-40B4-BE49-F238E27FC236}">
                  <a16:creationId xmlns:a16="http://schemas.microsoft.com/office/drawing/2014/main" id="{79180F99-8B86-408F-B4CB-2EB336788A4D}"/>
                </a:ext>
              </a:extLst>
            </p:cNvPr>
            <p:cNvSpPr/>
            <p:nvPr/>
          </p:nvSpPr>
          <p:spPr>
            <a:xfrm>
              <a:off x="20806550" y="5656233"/>
              <a:ext cx="99961" cy="99961"/>
            </a:xfrm>
            <a:custGeom>
              <a:avLst/>
              <a:gdLst>
                <a:gd name="connsiteX0" fmla="*/ 45054 w 47625"/>
                <a:gd name="connsiteY0" fmla="*/ 7144 h 47625"/>
                <a:gd name="connsiteX1" fmla="*/ 45054 w 47625"/>
                <a:gd name="connsiteY1" fmla="*/ 23432 h 47625"/>
                <a:gd name="connsiteX2" fmla="*/ 7144 w 47625"/>
                <a:gd name="connsiteY2" fmla="*/ 45339 h 47625"/>
                <a:gd name="connsiteX3" fmla="*/ 7144 w 47625"/>
                <a:gd name="connsiteY3" fmla="*/ 29051 h 47625"/>
              </a:gdLst>
              <a:ahLst/>
              <a:cxnLst>
                <a:cxn ang="0">
                  <a:pos x="connsiteX0" y="connsiteY0"/>
                </a:cxn>
                <a:cxn ang="0">
                  <a:pos x="connsiteX1" y="connsiteY1"/>
                </a:cxn>
                <a:cxn ang="0">
                  <a:pos x="connsiteX2" y="connsiteY2"/>
                </a:cxn>
                <a:cxn ang="0">
                  <a:pos x="connsiteX3" y="connsiteY3"/>
                </a:cxn>
              </a:cxnLst>
              <a:rect l="l" t="t" r="r" b="b"/>
              <a:pathLst>
                <a:path w="47625" h="47625">
                  <a:moveTo>
                    <a:pt x="45054" y="7144"/>
                  </a:moveTo>
                  <a:lnTo>
                    <a:pt x="45054" y="23432"/>
                  </a:lnTo>
                  <a:lnTo>
                    <a:pt x="7144" y="45339"/>
                  </a:lnTo>
                  <a:lnTo>
                    <a:pt x="7144" y="29051"/>
                  </a:ln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1" name="Freeform: Shape 20">
              <a:extLst>
                <a:ext uri="{FF2B5EF4-FFF2-40B4-BE49-F238E27FC236}">
                  <a16:creationId xmlns:a16="http://schemas.microsoft.com/office/drawing/2014/main" id="{4F92DD47-1F9F-4537-866E-74CAB8E05BAF}"/>
                </a:ext>
              </a:extLst>
            </p:cNvPr>
            <p:cNvSpPr/>
            <p:nvPr/>
          </p:nvSpPr>
          <p:spPr>
            <a:xfrm>
              <a:off x="20927904" y="5586259"/>
              <a:ext cx="99961" cy="99961"/>
            </a:xfrm>
            <a:custGeom>
              <a:avLst/>
              <a:gdLst>
                <a:gd name="connsiteX0" fmla="*/ 45054 w 47625"/>
                <a:gd name="connsiteY0" fmla="*/ 7144 h 47625"/>
                <a:gd name="connsiteX1" fmla="*/ 45054 w 47625"/>
                <a:gd name="connsiteY1" fmla="*/ 23336 h 47625"/>
                <a:gd name="connsiteX2" fmla="*/ 7144 w 47625"/>
                <a:gd name="connsiteY2" fmla="*/ 45244 h 47625"/>
                <a:gd name="connsiteX3" fmla="*/ 7144 w 47625"/>
                <a:gd name="connsiteY3" fmla="*/ 28956 h 47625"/>
              </a:gdLst>
              <a:ahLst/>
              <a:cxnLst>
                <a:cxn ang="0">
                  <a:pos x="connsiteX0" y="connsiteY0"/>
                </a:cxn>
                <a:cxn ang="0">
                  <a:pos x="connsiteX1" y="connsiteY1"/>
                </a:cxn>
                <a:cxn ang="0">
                  <a:pos x="connsiteX2" y="connsiteY2"/>
                </a:cxn>
                <a:cxn ang="0">
                  <a:pos x="connsiteX3" y="connsiteY3"/>
                </a:cxn>
              </a:cxnLst>
              <a:rect l="l" t="t" r="r" b="b"/>
              <a:pathLst>
                <a:path w="47625" h="47625">
                  <a:moveTo>
                    <a:pt x="45054" y="7144"/>
                  </a:moveTo>
                  <a:lnTo>
                    <a:pt x="45054" y="23336"/>
                  </a:lnTo>
                  <a:lnTo>
                    <a:pt x="7144" y="45244"/>
                  </a:lnTo>
                  <a:lnTo>
                    <a:pt x="7144" y="28956"/>
                  </a:ln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2" name="Freeform: Shape 21">
              <a:extLst>
                <a:ext uri="{FF2B5EF4-FFF2-40B4-BE49-F238E27FC236}">
                  <a16:creationId xmlns:a16="http://schemas.microsoft.com/office/drawing/2014/main" id="{4EDABA3F-E0B9-4DAD-AE65-87B03E4ED0BA}"/>
                </a:ext>
              </a:extLst>
            </p:cNvPr>
            <p:cNvSpPr/>
            <p:nvPr/>
          </p:nvSpPr>
          <p:spPr>
            <a:xfrm>
              <a:off x="17722195" y="4296010"/>
              <a:ext cx="3438668" cy="1999226"/>
            </a:xfrm>
            <a:custGeom>
              <a:avLst/>
              <a:gdLst>
                <a:gd name="connsiteX0" fmla="*/ 1620370 w 1638300"/>
                <a:gd name="connsiteY0" fmla="*/ 536900 h 952500"/>
                <a:gd name="connsiteX1" fmla="*/ 1620656 w 1638300"/>
                <a:gd name="connsiteY1" fmla="*/ 580049 h 952500"/>
                <a:gd name="connsiteX2" fmla="*/ 999054 w 1638300"/>
                <a:gd name="connsiteY2" fmla="*/ 941237 h 952500"/>
                <a:gd name="connsiteX3" fmla="*/ 924664 w 1638300"/>
                <a:gd name="connsiteY3" fmla="*/ 941237 h 952500"/>
                <a:gd name="connsiteX4" fmla="*/ 22646 w 1638300"/>
                <a:gd name="connsiteY4" fmla="*/ 420410 h 952500"/>
                <a:gd name="connsiteX5" fmla="*/ 22360 w 1638300"/>
                <a:gd name="connsiteY5" fmla="*/ 377261 h 952500"/>
                <a:gd name="connsiteX6" fmla="*/ 643962 w 1638300"/>
                <a:gd name="connsiteY6" fmla="*/ 16073 h 952500"/>
                <a:gd name="connsiteX7" fmla="*/ 718352 w 1638300"/>
                <a:gd name="connsiteY7" fmla="*/ 16073 h 952500"/>
                <a:gd name="connsiteX8" fmla="*/ 1620370 w 1638300"/>
                <a:gd name="connsiteY8" fmla="*/ 53690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8300" h="952500">
                  <a:moveTo>
                    <a:pt x="1620370" y="536900"/>
                  </a:moveTo>
                  <a:cubicBezTo>
                    <a:pt x="1640943" y="548807"/>
                    <a:pt x="1641039" y="568142"/>
                    <a:pt x="1620656" y="580049"/>
                  </a:cubicBezTo>
                  <a:lnTo>
                    <a:pt x="999054" y="941237"/>
                  </a:lnTo>
                  <a:cubicBezTo>
                    <a:pt x="978575" y="953143"/>
                    <a:pt x="945238" y="953143"/>
                    <a:pt x="924664" y="941237"/>
                  </a:cubicBezTo>
                  <a:lnTo>
                    <a:pt x="22646" y="420410"/>
                  </a:lnTo>
                  <a:cubicBezTo>
                    <a:pt x="2072" y="408503"/>
                    <a:pt x="1977" y="389168"/>
                    <a:pt x="22360" y="377261"/>
                  </a:cubicBezTo>
                  <a:lnTo>
                    <a:pt x="643962" y="16073"/>
                  </a:lnTo>
                  <a:cubicBezTo>
                    <a:pt x="664441" y="4167"/>
                    <a:pt x="697778" y="4167"/>
                    <a:pt x="718352" y="16073"/>
                  </a:cubicBezTo>
                  <a:lnTo>
                    <a:pt x="1620370" y="536900"/>
                  </a:ln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23" name="Freeform: Shape 22">
              <a:extLst>
                <a:ext uri="{FF2B5EF4-FFF2-40B4-BE49-F238E27FC236}">
                  <a16:creationId xmlns:a16="http://schemas.microsoft.com/office/drawing/2014/main" id="{20F62D07-A39D-493B-A062-1119C196F7DC}"/>
                </a:ext>
              </a:extLst>
            </p:cNvPr>
            <p:cNvSpPr/>
            <p:nvPr/>
          </p:nvSpPr>
          <p:spPr>
            <a:xfrm>
              <a:off x="18339505" y="5182414"/>
              <a:ext cx="939636" cy="559783"/>
            </a:xfrm>
            <a:custGeom>
              <a:avLst/>
              <a:gdLst>
                <a:gd name="connsiteX0" fmla="*/ 446057 w 447675"/>
                <a:gd name="connsiteY0" fmla="*/ 159830 h 266700"/>
                <a:gd name="connsiteX1" fmla="*/ 446247 w 447675"/>
                <a:gd name="connsiteY1" fmla="*/ 167450 h 266700"/>
                <a:gd name="connsiteX2" fmla="*/ 284703 w 447675"/>
                <a:gd name="connsiteY2" fmla="*/ 263939 h 266700"/>
                <a:gd name="connsiteX3" fmla="*/ 271463 w 447675"/>
                <a:gd name="connsiteY3" fmla="*/ 263939 h 266700"/>
                <a:gd name="connsiteX4" fmla="*/ 9907 w 447675"/>
                <a:gd name="connsiteY4" fmla="*/ 112872 h 266700"/>
                <a:gd name="connsiteX5" fmla="*/ 9811 w 447675"/>
                <a:gd name="connsiteY5" fmla="*/ 105252 h 266700"/>
                <a:gd name="connsiteX6" fmla="*/ 171355 w 447675"/>
                <a:gd name="connsiteY6" fmla="*/ 8669 h 266700"/>
                <a:gd name="connsiteX7" fmla="*/ 184500 w 447675"/>
                <a:gd name="connsiteY7" fmla="*/ 8764 h 266700"/>
                <a:gd name="connsiteX8" fmla="*/ 446057 w 447675"/>
                <a:gd name="connsiteY8" fmla="*/ 15983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75" h="266700">
                  <a:moveTo>
                    <a:pt x="446057" y="159830"/>
                  </a:moveTo>
                  <a:cubicBezTo>
                    <a:pt x="449771" y="162021"/>
                    <a:pt x="449866" y="165355"/>
                    <a:pt x="446247" y="167450"/>
                  </a:cubicBezTo>
                  <a:lnTo>
                    <a:pt x="284703" y="263939"/>
                  </a:lnTo>
                  <a:cubicBezTo>
                    <a:pt x="281084" y="266034"/>
                    <a:pt x="275178" y="266034"/>
                    <a:pt x="271463" y="263939"/>
                  </a:cubicBezTo>
                  <a:lnTo>
                    <a:pt x="9907" y="112872"/>
                  </a:lnTo>
                  <a:cubicBezTo>
                    <a:pt x="6287" y="110777"/>
                    <a:pt x="6192" y="107348"/>
                    <a:pt x="9811" y="105252"/>
                  </a:cubicBezTo>
                  <a:lnTo>
                    <a:pt x="171355" y="8669"/>
                  </a:lnTo>
                  <a:cubicBezTo>
                    <a:pt x="174975" y="6573"/>
                    <a:pt x="180785" y="6668"/>
                    <a:pt x="184500" y="8764"/>
                  </a:cubicBezTo>
                  <a:lnTo>
                    <a:pt x="446057" y="159830"/>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4" name="Freeform: Shape 23">
              <a:extLst>
                <a:ext uri="{FF2B5EF4-FFF2-40B4-BE49-F238E27FC236}">
                  <a16:creationId xmlns:a16="http://schemas.microsoft.com/office/drawing/2014/main" id="{097D1AF0-A3C4-486F-BE5E-661AA6F9CC11}"/>
                </a:ext>
              </a:extLst>
            </p:cNvPr>
            <p:cNvSpPr/>
            <p:nvPr/>
          </p:nvSpPr>
          <p:spPr>
            <a:xfrm>
              <a:off x="19360510" y="4438504"/>
              <a:ext cx="1519412" cy="879659"/>
            </a:xfrm>
            <a:custGeom>
              <a:avLst/>
              <a:gdLst>
                <a:gd name="connsiteX0" fmla="*/ 7144 w 723900"/>
                <a:gd name="connsiteY0" fmla="*/ 26384 h 419100"/>
                <a:gd name="connsiteX1" fmla="*/ 40195 w 723900"/>
                <a:gd name="connsiteY1" fmla="*/ 7144 h 419100"/>
                <a:gd name="connsiteX2" fmla="*/ 722947 w 723900"/>
                <a:gd name="connsiteY2" fmla="*/ 401384 h 419100"/>
                <a:gd name="connsiteX3" fmla="*/ 689896 w 723900"/>
                <a:gd name="connsiteY3" fmla="*/ 420529 h 419100"/>
              </a:gdLst>
              <a:ahLst/>
              <a:cxnLst>
                <a:cxn ang="0">
                  <a:pos x="connsiteX0" y="connsiteY0"/>
                </a:cxn>
                <a:cxn ang="0">
                  <a:pos x="connsiteX1" y="connsiteY1"/>
                </a:cxn>
                <a:cxn ang="0">
                  <a:pos x="connsiteX2" y="connsiteY2"/>
                </a:cxn>
                <a:cxn ang="0">
                  <a:pos x="connsiteX3" y="connsiteY3"/>
                </a:cxn>
              </a:cxnLst>
              <a:rect l="l" t="t" r="r" b="b"/>
              <a:pathLst>
                <a:path w="723900" h="419100">
                  <a:moveTo>
                    <a:pt x="7144" y="26384"/>
                  </a:moveTo>
                  <a:lnTo>
                    <a:pt x="40195" y="7144"/>
                  </a:lnTo>
                  <a:lnTo>
                    <a:pt x="722947" y="401384"/>
                  </a:lnTo>
                  <a:lnTo>
                    <a:pt x="689896" y="42052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25" name="Freeform: Shape 24">
              <a:extLst>
                <a:ext uri="{FF2B5EF4-FFF2-40B4-BE49-F238E27FC236}">
                  <a16:creationId xmlns:a16="http://schemas.microsoft.com/office/drawing/2014/main" id="{D6AC4BFA-C028-49A8-8465-32C430910824}"/>
                </a:ext>
              </a:extLst>
            </p:cNvPr>
            <p:cNvSpPr/>
            <p:nvPr/>
          </p:nvSpPr>
          <p:spPr>
            <a:xfrm>
              <a:off x="18996677" y="4458196"/>
              <a:ext cx="179930" cy="119954"/>
            </a:xfrm>
            <a:custGeom>
              <a:avLst/>
              <a:gdLst>
                <a:gd name="connsiteX0" fmla="*/ 79426 w 85725"/>
                <a:gd name="connsiteY0" fmla="*/ 30909 h 57150"/>
                <a:gd name="connsiteX1" fmla="*/ 79522 w 85725"/>
                <a:gd name="connsiteY1" fmla="*/ 38529 h 57150"/>
                <a:gd name="connsiteX2" fmla="*/ 61615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6 w 85725"/>
                <a:gd name="connsiteY7" fmla="*/ 8715 h 57150"/>
                <a:gd name="connsiteX8" fmla="*/ 79426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6" y="30909"/>
                  </a:moveTo>
                  <a:cubicBezTo>
                    <a:pt x="83046" y="33004"/>
                    <a:pt x="83141" y="36433"/>
                    <a:pt x="79522" y="38529"/>
                  </a:cubicBezTo>
                  <a:lnTo>
                    <a:pt x="61615" y="48911"/>
                  </a:lnTo>
                  <a:cubicBezTo>
                    <a:pt x="57995" y="51006"/>
                    <a:pt x="52090" y="51006"/>
                    <a:pt x="48375" y="48911"/>
                  </a:cubicBezTo>
                  <a:lnTo>
                    <a:pt x="9894" y="26718"/>
                  </a:lnTo>
                  <a:cubicBezTo>
                    <a:pt x="6275" y="24622"/>
                    <a:pt x="6180" y="21193"/>
                    <a:pt x="9894" y="19098"/>
                  </a:cubicBezTo>
                  <a:lnTo>
                    <a:pt x="27801" y="8715"/>
                  </a:lnTo>
                  <a:cubicBezTo>
                    <a:pt x="31421" y="6620"/>
                    <a:pt x="37231" y="6620"/>
                    <a:pt x="40946" y="8715"/>
                  </a:cubicBezTo>
                  <a:lnTo>
                    <a:pt x="79426"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26" name="Freeform: Shape 25">
              <a:extLst>
                <a:ext uri="{FF2B5EF4-FFF2-40B4-BE49-F238E27FC236}">
                  <a16:creationId xmlns:a16="http://schemas.microsoft.com/office/drawing/2014/main" id="{73011885-84CA-488D-891D-135C3DE3A795}"/>
                </a:ext>
              </a:extLst>
            </p:cNvPr>
            <p:cNvSpPr/>
            <p:nvPr/>
          </p:nvSpPr>
          <p:spPr>
            <a:xfrm>
              <a:off x="18865129" y="4509777"/>
              <a:ext cx="219915" cy="139946"/>
            </a:xfrm>
            <a:custGeom>
              <a:avLst/>
              <a:gdLst>
                <a:gd name="connsiteX0" fmla="*/ 99715 w 104775"/>
                <a:gd name="connsiteY0" fmla="*/ 30909 h 66675"/>
                <a:gd name="connsiteX1" fmla="*/ 99810 w 104775"/>
                <a:gd name="connsiteY1" fmla="*/ 38529 h 66675"/>
                <a:gd name="connsiteX2" fmla="*/ 61615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89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5" y="33004"/>
                    <a:pt x="103429" y="36433"/>
                    <a:pt x="99810" y="38529"/>
                  </a:cubicBezTo>
                  <a:lnTo>
                    <a:pt x="61615" y="60722"/>
                  </a:lnTo>
                  <a:cubicBezTo>
                    <a:pt x="57995" y="62817"/>
                    <a:pt x="52090" y="62817"/>
                    <a:pt x="48375" y="60722"/>
                  </a:cubicBezTo>
                  <a:lnTo>
                    <a:pt x="9894" y="38529"/>
                  </a:lnTo>
                  <a:cubicBezTo>
                    <a:pt x="6275" y="36433"/>
                    <a:pt x="6179" y="33004"/>
                    <a:pt x="9894" y="30909"/>
                  </a:cubicBezTo>
                  <a:lnTo>
                    <a:pt x="48089" y="8715"/>
                  </a:lnTo>
                  <a:cubicBezTo>
                    <a:pt x="51709" y="6620"/>
                    <a:pt x="57614"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27" name="Freeform: Shape 26">
              <a:extLst>
                <a:ext uri="{FF2B5EF4-FFF2-40B4-BE49-F238E27FC236}">
                  <a16:creationId xmlns:a16="http://schemas.microsoft.com/office/drawing/2014/main" id="{C32AD3F1-A46C-4045-8724-387F39313979}"/>
                </a:ext>
              </a:extLst>
            </p:cNvPr>
            <p:cNvSpPr/>
            <p:nvPr/>
          </p:nvSpPr>
          <p:spPr>
            <a:xfrm>
              <a:off x="18736977" y="4584348"/>
              <a:ext cx="279892" cy="159938"/>
            </a:xfrm>
            <a:custGeom>
              <a:avLst/>
              <a:gdLst>
                <a:gd name="connsiteX0" fmla="*/ 127528 w 133350"/>
                <a:gd name="connsiteY0" fmla="*/ 47006 h 76200"/>
                <a:gd name="connsiteX1" fmla="*/ 127528 w 133350"/>
                <a:gd name="connsiteY1" fmla="*/ 54626 h 76200"/>
                <a:gd name="connsiteX2" fmla="*/ 89333 w 133350"/>
                <a:gd name="connsiteY2" fmla="*/ 76819 h 76200"/>
                <a:gd name="connsiteX3" fmla="*/ 76188 w 133350"/>
                <a:gd name="connsiteY3" fmla="*/ 76819 h 76200"/>
                <a:gd name="connsiteX4" fmla="*/ 9894 w 133350"/>
                <a:gd name="connsiteY4" fmla="*/ 38529 h 76200"/>
                <a:gd name="connsiteX5" fmla="*/ 9894 w 133350"/>
                <a:gd name="connsiteY5" fmla="*/ 30909 h 76200"/>
                <a:gd name="connsiteX6" fmla="*/ 48090 w 133350"/>
                <a:gd name="connsiteY6" fmla="*/ 8715 h 76200"/>
                <a:gd name="connsiteX7" fmla="*/ 61234 w 133350"/>
                <a:gd name="connsiteY7" fmla="*/ 8715 h 76200"/>
                <a:gd name="connsiteX8" fmla="*/ 127528 w 133350"/>
                <a:gd name="connsiteY8" fmla="*/ 470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76200">
                  <a:moveTo>
                    <a:pt x="127528" y="47006"/>
                  </a:moveTo>
                  <a:cubicBezTo>
                    <a:pt x="131147" y="49101"/>
                    <a:pt x="131243" y="52530"/>
                    <a:pt x="127528" y="54626"/>
                  </a:cubicBezTo>
                  <a:lnTo>
                    <a:pt x="89333" y="76819"/>
                  </a:lnTo>
                  <a:cubicBezTo>
                    <a:pt x="85713" y="78915"/>
                    <a:pt x="79808" y="78915"/>
                    <a:pt x="76188" y="76819"/>
                  </a:cubicBezTo>
                  <a:lnTo>
                    <a:pt x="9894" y="38529"/>
                  </a:lnTo>
                  <a:cubicBezTo>
                    <a:pt x="6275" y="36433"/>
                    <a:pt x="6179" y="33004"/>
                    <a:pt x="9894" y="30909"/>
                  </a:cubicBezTo>
                  <a:lnTo>
                    <a:pt x="48090" y="8715"/>
                  </a:lnTo>
                  <a:cubicBezTo>
                    <a:pt x="51709" y="6620"/>
                    <a:pt x="57615" y="6620"/>
                    <a:pt x="61234" y="8715"/>
                  </a:cubicBezTo>
                  <a:lnTo>
                    <a:pt x="127528" y="47006"/>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28" name="Freeform: Shape 27">
              <a:extLst>
                <a:ext uri="{FF2B5EF4-FFF2-40B4-BE49-F238E27FC236}">
                  <a16:creationId xmlns:a16="http://schemas.microsoft.com/office/drawing/2014/main" id="{203E05F0-9A50-409C-A6BA-57ED99A01227}"/>
                </a:ext>
              </a:extLst>
            </p:cNvPr>
            <p:cNvSpPr/>
            <p:nvPr/>
          </p:nvSpPr>
          <p:spPr>
            <a:xfrm>
              <a:off x="18614026" y="4968800"/>
              <a:ext cx="239907" cy="139946"/>
            </a:xfrm>
            <a:custGeom>
              <a:avLst/>
              <a:gdLst>
                <a:gd name="connsiteX0" fmla="*/ 104477 w 114300"/>
                <a:gd name="connsiteY0" fmla="*/ 31004 h 66675"/>
                <a:gd name="connsiteX1" fmla="*/ 104572 w 114300"/>
                <a:gd name="connsiteY1" fmla="*/ 38529 h 66675"/>
                <a:gd name="connsiteX2" fmla="*/ 61520 w 114300"/>
                <a:gd name="connsiteY2" fmla="*/ 63579 h 66675"/>
                <a:gd name="connsiteX3" fmla="*/ 48375 w 114300"/>
                <a:gd name="connsiteY3" fmla="*/ 63579 h 66675"/>
                <a:gd name="connsiteX4" fmla="*/ 9894 w 114300"/>
                <a:gd name="connsiteY4" fmla="*/ 41386 h 66675"/>
                <a:gd name="connsiteX5" fmla="*/ 9894 w 114300"/>
                <a:gd name="connsiteY5" fmla="*/ 33766 h 66675"/>
                <a:gd name="connsiteX6" fmla="*/ 52947 w 114300"/>
                <a:gd name="connsiteY6" fmla="*/ 8715 h 66675"/>
                <a:gd name="connsiteX7" fmla="*/ 65996 w 114300"/>
                <a:gd name="connsiteY7" fmla="*/ 8715 h 66675"/>
                <a:gd name="connsiteX8" fmla="*/ 104477 w 114300"/>
                <a:gd name="connsiteY8" fmla="*/ 310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66675">
                  <a:moveTo>
                    <a:pt x="104477" y="31004"/>
                  </a:moveTo>
                  <a:cubicBezTo>
                    <a:pt x="108097" y="33099"/>
                    <a:pt x="108192" y="36433"/>
                    <a:pt x="104572" y="38529"/>
                  </a:cubicBezTo>
                  <a:lnTo>
                    <a:pt x="61520" y="63579"/>
                  </a:lnTo>
                  <a:cubicBezTo>
                    <a:pt x="57900" y="65675"/>
                    <a:pt x="51995" y="65675"/>
                    <a:pt x="48375" y="63579"/>
                  </a:cubicBezTo>
                  <a:lnTo>
                    <a:pt x="9894" y="41386"/>
                  </a:lnTo>
                  <a:cubicBezTo>
                    <a:pt x="6275" y="39291"/>
                    <a:pt x="6179" y="35862"/>
                    <a:pt x="9894" y="33766"/>
                  </a:cubicBezTo>
                  <a:lnTo>
                    <a:pt x="52947" y="8715"/>
                  </a:lnTo>
                  <a:cubicBezTo>
                    <a:pt x="56566" y="6620"/>
                    <a:pt x="62377" y="6620"/>
                    <a:pt x="65996" y="8715"/>
                  </a:cubicBezTo>
                  <a:lnTo>
                    <a:pt x="104477" y="31004"/>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29" name="Freeform: Shape 28">
              <a:extLst>
                <a:ext uri="{FF2B5EF4-FFF2-40B4-BE49-F238E27FC236}">
                  <a16:creationId xmlns:a16="http://schemas.microsoft.com/office/drawing/2014/main" id="{40A4BC6D-3BE4-41BA-8344-978B593CFFAE}"/>
                </a:ext>
              </a:extLst>
            </p:cNvPr>
            <p:cNvSpPr/>
            <p:nvPr/>
          </p:nvSpPr>
          <p:spPr>
            <a:xfrm>
              <a:off x="18771363" y="4897226"/>
              <a:ext cx="219915" cy="139946"/>
            </a:xfrm>
            <a:custGeom>
              <a:avLst/>
              <a:gdLst>
                <a:gd name="connsiteX0" fmla="*/ 99620 w 104775"/>
                <a:gd name="connsiteY0" fmla="*/ 30909 h 66675"/>
                <a:gd name="connsiteX1" fmla="*/ 99715 w 104775"/>
                <a:gd name="connsiteY1" fmla="*/ 38529 h 66675"/>
                <a:gd name="connsiteX2" fmla="*/ 61520 w 104775"/>
                <a:gd name="connsiteY2" fmla="*/ 60722 h 66675"/>
                <a:gd name="connsiteX3" fmla="*/ 48280 w 104775"/>
                <a:gd name="connsiteY3" fmla="*/ 60722 h 66675"/>
                <a:gd name="connsiteX4" fmla="*/ 9894 w 104775"/>
                <a:gd name="connsiteY4" fmla="*/ 38529 h 66675"/>
                <a:gd name="connsiteX5" fmla="*/ 9894 w 104775"/>
                <a:gd name="connsiteY5" fmla="*/ 30909 h 66675"/>
                <a:gd name="connsiteX6" fmla="*/ 48089 w 104775"/>
                <a:gd name="connsiteY6" fmla="*/ 8715 h 66675"/>
                <a:gd name="connsiteX7" fmla="*/ 61234 w 104775"/>
                <a:gd name="connsiteY7" fmla="*/ 8715 h 66675"/>
                <a:gd name="connsiteX8" fmla="*/ 99620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20" y="30909"/>
                  </a:moveTo>
                  <a:cubicBezTo>
                    <a:pt x="103239" y="33004"/>
                    <a:pt x="103335" y="36433"/>
                    <a:pt x="99715" y="38529"/>
                  </a:cubicBezTo>
                  <a:lnTo>
                    <a:pt x="61520" y="60722"/>
                  </a:lnTo>
                  <a:cubicBezTo>
                    <a:pt x="57900" y="62817"/>
                    <a:pt x="51995" y="62817"/>
                    <a:pt x="48280" y="60722"/>
                  </a:cubicBezTo>
                  <a:lnTo>
                    <a:pt x="9894" y="38529"/>
                  </a:lnTo>
                  <a:cubicBezTo>
                    <a:pt x="6275" y="36433"/>
                    <a:pt x="6179" y="33004"/>
                    <a:pt x="9894" y="30909"/>
                  </a:cubicBezTo>
                  <a:lnTo>
                    <a:pt x="48089" y="8715"/>
                  </a:lnTo>
                  <a:cubicBezTo>
                    <a:pt x="51709" y="6620"/>
                    <a:pt x="57614" y="6620"/>
                    <a:pt x="61234" y="8715"/>
                  </a:cubicBezTo>
                  <a:lnTo>
                    <a:pt x="99620"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0" name="Freeform: Shape 29">
              <a:extLst>
                <a:ext uri="{FF2B5EF4-FFF2-40B4-BE49-F238E27FC236}">
                  <a16:creationId xmlns:a16="http://schemas.microsoft.com/office/drawing/2014/main" id="{589DED66-A3E0-47D2-B5DF-5704002A7707}"/>
                </a:ext>
              </a:extLst>
            </p:cNvPr>
            <p:cNvSpPr/>
            <p:nvPr/>
          </p:nvSpPr>
          <p:spPr>
            <a:xfrm>
              <a:off x="18827316" y="4785270"/>
              <a:ext cx="219915" cy="139946"/>
            </a:xfrm>
            <a:custGeom>
              <a:avLst/>
              <a:gdLst>
                <a:gd name="connsiteX0" fmla="*/ 99727 w 104775"/>
                <a:gd name="connsiteY0" fmla="*/ 30813 h 66675"/>
                <a:gd name="connsiteX1" fmla="*/ 99727 w 104775"/>
                <a:gd name="connsiteY1" fmla="*/ 38529 h 66675"/>
                <a:gd name="connsiteX2" fmla="*/ 61532 w 104775"/>
                <a:gd name="connsiteY2" fmla="*/ 60722 h 66675"/>
                <a:gd name="connsiteX3" fmla="*/ 48292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727 w 104775"/>
                <a:gd name="connsiteY8" fmla="*/ 3081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813"/>
                  </a:moveTo>
                  <a:cubicBezTo>
                    <a:pt x="103347" y="32909"/>
                    <a:pt x="103442" y="36433"/>
                    <a:pt x="99727" y="38529"/>
                  </a:cubicBezTo>
                  <a:lnTo>
                    <a:pt x="61532" y="60722"/>
                  </a:lnTo>
                  <a:cubicBezTo>
                    <a:pt x="57912" y="62817"/>
                    <a:pt x="52007" y="62817"/>
                    <a:pt x="48292" y="60722"/>
                  </a:cubicBezTo>
                  <a:lnTo>
                    <a:pt x="9907" y="38529"/>
                  </a:lnTo>
                  <a:cubicBezTo>
                    <a:pt x="6287" y="36433"/>
                    <a:pt x="6192" y="33004"/>
                    <a:pt x="9811" y="30909"/>
                  </a:cubicBezTo>
                  <a:lnTo>
                    <a:pt x="48007" y="8715"/>
                  </a:lnTo>
                  <a:cubicBezTo>
                    <a:pt x="51626" y="6620"/>
                    <a:pt x="57627" y="6620"/>
                    <a:pt x="61246" y="8715"/>
                  </a:cubicBezTo>
                  <a:lnTo>
                    <a:pt x="99727" y="30813"/>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1" name="Freeform: Shape 30">
              <a:extLst>
                <a:ext uri="{FF2B5EF4-FFF2-40B4-BE49-F238E27FC236}">
                  <a16:creationId xmlns:a16="http://schemas.microsoft.com/office/drawing/2014/main" id="{3D2C8DBD-67EA-4E98-ABD7-9CDE5042CC94}"/>
                </a:ext>
              </a:extLst>
            </p:cNvPr>
            <p:cNvSpPr/>
            <p:nvPr/>
          </p:nvSpPr>
          <p:spPr>
            <a:xfrm>
              <a:off x="18608627" y="4658644"/>
              <a:ext cx="299884" cy="179930"/>
            </a:xfrm>
            <a:custGeom>
              <a:avLst/>
              <a:gdLst>
                <a:gd name="connsiteX0" fmla="*/ 140863 w 142875"/>
                <a:gd name="connsiteY0" fmla="*/ 54757 h 85725"/>
                <a:gd name="connsiteX1" fmla="*/ 140863 w 142875"/>
                <a:gd name="connsiteY1" fmla="*/ 62377 h 85725"/>
                <a:gd name="connsiteX2" fmla="*/ 102668 w 142875"/>
                <a:gd name="connsiteY2" fmla="*/ 84570 h 85725"/>
                <a:gd name="connsiteX3" fmla="*/ 89523 w 142875"/>
                <a:gd name="connsiteY3" fmla="*/ 84570 h 85725"/>
                <a:gd name="connsiteX4" fmla="*/ 9894 w 142875"/>
                <a:gd name="connsiteY4" fmla="*/ 38565 h 85725"/>
                <a:gd name="connsiteX5" fmla="*/ 9894 w 142875"/>
                <a:gd name="connsiteY5" fmla="*/ 30945 h 85725"/>
                <a:gd name="connsiteX6" fmla="*/ 48090 w 142875"/>
                <a:gd name="connsiteY6" fmla="*/ 8751 h 85725"/>
                <a:gd name="connsiteX7" fmla="*/ 61329 w 142875"/>
                <a:gd name="connsiteY7" fmla="*/ 8751 h 85725"/>
                <a:gd name="connsiteX8" fmla="*/ 140863 w 142875"/>
                <a:gd name="connsiteY8" fmla="*/ 5475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85725">
                  <a:moveTo>
                    <a:pt x="140863" y="54757"/>
                  </a:moveTo>
                  <a:cubicBezTo>
                    <a:pt x="144483" y="56853"/>
                    <a:pt x="144483" y="60282"/>
                    <a:pt x="140863" y="62377"/>
                  </a:cubicBezTo>
                  <a:lnTo>
                    <a:pt x="102668" y="84570"/>
                  </a:lnTo>
                  <a:cubicBezTo>
                    <a:pt x="99048" y="86666"/>
                    <a:pt x="93143" y="86666"/>
                    <a:pt x="89523" y="84570"/>
                  </a:cubicBezTo>
                  <a:lnTo>
                    <a:pt x="9894" y="38565"/>
                  </a:lnTo>
                  <a:cubicBezTo>
                    <a:pt x="6275" y="36469"/>
                    <a:pt x="6179" y="33040"/>
                    <a:pt x="9894" y="30945"/>
                  </a:cubicBezTo>
                  <a:lnTo>
                    <a:pt x="48090" y="8751"/>
                  </a:lnTo>
                  <a:cubicBezTo>
                    <a:pt x="51709" y="6656"/>
                    <a:pt x="57615" y="6561"/>
                    <a:pt x="61329" y="8751"/>
                  </a:cubicBezTo>
                  <a:lnTo>
                    <a:pt x="140863" y="54757"/>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2" name="Freeform: Shape 31">
              <a:extLst>
                <a:ext uri="{FF2B5EF4-FFF2-40B4-BE49-F238E27FC236}">
                  <a16:creationId xmlns:a16="http://schemas.microsoft.com/office/drawing/2014/main" id="{77C0175A-130E-48DF-BAA9-EB57DFAD575A}"/>
                </a:ext>
              </a:extLst>
            </p:cNvPr>
            <p:cNvSpPr/>
            <p:nvPr/>
          </p:nvSpPr>
          <p:spPr>
            <a:xfrm>
              <a:off x="19129826" y="4534967"/>
              <a:ext cx="179930" cy="119954"/>
            </a:xfrm>
            <a:custGeom>
              <a:avLst/>
              <a:gdLst>
                <a:gd name="connsiteX0" fmla="*/ 79427 w 85725"/>
                <a:gd name="connsiteY0" fmla="*/ 30909 h 57150"/>
                <a:gd name="connsiteX1" fmla="*/ 79522 w 85725"/>
                <a:gd name="connsiteY1" fmla="*/ 38529 h 57150"/>
                <a:gd name="connsiteX2" fmla="*/ 61615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6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2" y="36433"/>
                    <a:pt x="79522" y="38529"/>
                  </a:cubicBezTo>
                  <a:lnTo>
                    <a:pt x="61615" y="48911"/>
                  </a:lnTo>
                  <a:cubicBezTo>
                    <a:pt x="57995" y="51006"/>
                    <a:pt x="52090" y="51006"/>
                    <a:pt x="48375" y="48911"/>
                  </a:cubicBezTo>
                  <a:lnTo>
                    <a:pt x="9894" y="26718"/>
                  </a:lnTo>
                  <a:cubicBezTo>
                    <a:pt x="6275" y="24622"/>
                    <a:pt x="6179" y="21193"/>
                    <a:pt x="9894" y="19098"/>
                  </a:cubicBezTo>
                  <a:lnTo>
                    <a:pt x="27801" y="8715"/>
                  </a:lnTo>
                  <a:cubicBezTo>
                    <a:pt x="31421" y="6620"/>
                    <a:pt x="37231" y="6620"/>
                    <a:pt x="40946"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3" name="Freeform: Shape 32">
              <a:extLst>
                <a:ext uri="{FF2B5EF4-FFF2-40B4-BE49-F238E27FC236}">
                  <a16:creationId xmlns:a16="http://schemas.microsoft.com/office/drawing/2014/main" id="{0EA25865-FA74-4136-818F-1976D9679EB9}"/>
                </a:ext>
              </a:extLst>
            </p:cNvPr>
            <p:cNvSpPr/>
            <p:nvPr/>
          </p:nvSpPr>
          <p:spPr>
            <a:xfrm>
              <a:off x="19262948" y="4611936"/>
              <a:ext cx="179930" cy="119954"/>
            </a:xfrm>
            <a:custGeom>
              <a:avLst/>
              <a:gdLst>
                <a:gd name="connsiteX0" fmla="*/ 79439 w 85725"/>
                <a:gd name="connsiteY0" fmla="*/ 30909 h 57150"/>
                <a:gd name="connsiteX1" fmla="*/ 79439 w 85725"/>
                <a:gd name="connsiteY1" fmla="*/ 38529 h 57150"/>
                <a:gd name="connsiteX2" fmla="*/ 61532 w 85725"/>
                <a:gd name="connsiteY2" fmla="*/ 48911 h 57150"/>
                <a:gd name="connsiteX3" fmla="*/ 48388 w 85725"/>
                <a:gd name="connsiteY3" fmla="*/ 48911 h 57150"/>
                <a:gd name="connsiteX4" fmla="*/ 9907 w 85725"/>
                <a:gd name="connsiteY4" fmla="*/ 26718 h 57150"/>
                <a:gd name="connsiteX5" fmla="*/ 9811 w 85725"/>
                <a:gd name="connsiteY5" fmla="*/ 19098 h 57150"/>
                <a:gd name="connsiteX6" fmla="*/ 27718 w 85725"/>
                <a:gd name="connsiteY6" fmla="*/ 8715 h 57150"/>
                <a:gd name="connsiteX7" fmla="*/ 40958 w 85725"/>
                <a:gd name="connsiteY7" fmla="*/ 8715 h 57150"/>
                <a:gd name="connsiteX8" fmla="*/ 79439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39" y="30909"/>
                  </a:moveTo>
                  <a:cubicBezTo>
                    <a:pt x="83058" y="33004"/>
                    <a:pt x="83154" y="36433"/>
                    <a:pt x="79439" y="38529"/>
                  </a:cubicBezTo>
                  <a:lnTo>
                    <a:pt x="61532" y="48911"/>
                  </a:lnTo>
                  <a:cubicBezTo>
                    <a:pt x="57913" y="51006"/>
                    <a:pt x="52007" y="51006"/>
                    <a:pt x="48388" y="48911"/>
                  </a:cubicBezTo>
                  <a:lnTo>
                    <a:pt x="9907" y="26718"/>
                  </a:lnTo>
                  <a:cubicBezTo>
                    <a:pt x="6287" y="24622"/>
                    <a:pt x="6192" y="21193"/>
                    <a:pt x="9811" y="19098"/>
                  </a:cubicBezTo>
                  <a:lnTo>
                    <a:pt x="27718" y="8715"/>
                  </a:lnTo>
                  <a:cubicBezTo>
                    <a:pt x="31338" y="6620"/>
                    <a:pt x="37243" y="6620"/>
                    <a:pt x="40958" y="8715"/>
                  </a:cubicBezTo>
                  <a:lnTo>
                    <a:pt x="79439"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4" name="Freeform: Shape 33">
              <a:extLst>
                <a:ext uri="{FF2B5EF4-FFF2-40B4-BE49-F238E27FC236}">
                  <a16:creationId xmlns:a16="http://schemas.microsoft.com/office/drawing/2014/main" id="{69DA416E-7188-4951-8AF9-DEA66F348D50}"/>
                </a:ext>
              </a:extLst>
            </p:cNvPr>
            <p:cNvSpPr/>
            <p:nvPr/>
          </p:nvSpPr>
          <p:spPr>
            <a:xfrm>
              <a:off x="18998876" y="4586947"/>
              <a:ext cx="219915" cy="139946"/>
            </a:xfrm>
            <a:custGeom>
              <a:avLst/>
              <a:gdLst>
                <a:gd name="connsiteX0" fmla="*/ 99620 w 104775"/>
                <a:gd name="connsiteY0" fmla="*/ 30909 h 66675"/>
                <a:gd name="connsiteX1" fmla="*/ 99715 w 104775"/>
                <a:gd name="connsiteY1" fmla="*/ 38529 h 66675"/>
                <a:gd name="connsiteX2" fmla="*/ 61520 w 104775"/>
                <a:gd name="connsiteY2" fmla="*/ 60722 h 66675"/>
                <a:gd name="connsiteX3" fmla="*/ 48280 w 104775"/>
                <a:gd name="connsiteY3" fmla="*/ 60722 h 66675"/>
                <a:gd name="connsiteX4" fmla="*/ 9894 w 104775"/>
                <a:gd name="connsiteY4" fmla="*/ 38529 h 66675"/>
                <a:gd name="connsiteX5" fmla="*/ 9894 w 104775"/>
                <a:gd name="connsiteY5" fmla="*/ 30909 h 66675"/>
                <a:gd name="connsiteX6" fmla="*/ 48089 w 104775"/>
                <a:gd name="connsiteY6" fmla="*/ 8715 h 66675"/>
                <a:gd name="connsiteX7" fmla="*/ 61234 w 104775"/>
                <a:gd name="connsiteY7" fmla="*/ 8715 h 66675"/>
                <a:gd name="connsiteX8" fmla="*/ 99620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20" y="30909"/>
                  </a:moveTo>
                  <a:cubicBezTo>
                    <a:pt x="103239" y="33004"/>
                    <a:pt x="103335" y="36433"/>
                    <a:pt x="99715" y="38529"/>
                  </a:cubicBezTo>
                  <a:lnTo>
                    <a:pt x="61520" y="60722"/>
                  </a:lnTo>
                  <a:cubicBezTo>
                    <a:pt x="57900" y="62817"/>
                    <a:pt x="51995" y="62817"/>
                    <a:pt x="48280" y="60722"/>
                  </a:cubicBezTo>
                  <a:lnTo>
                    <a:pt x="9894" y="38529"/>
                  </a:lnTo>
                  <a:cubicBezTo>
                    <a:pt x="6275" y="36433"/>
                    <a:pt x="6179" y="33004"/>
                    <a:pt x="9894" y="30909"/>
                  </a:cubicBezTo>
                  <a:lnTo>
                    <a:pt x="48089" y="8715"/>
                  </a:lnTo>
                  <a:cubicBezTo>
                    <a:pt x="51709" y="6620"/>
                    <a:pt x="57614" y="6620"/>
                    <a:pt x="61234" y="8715"/>
                  </a:cubicBezTo>
                  <a:lnTo>
                    <a:pt x="99620"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5" name="Freeform: Shape 34">
              <a:extLst>
                <a:ext uri="{FF2B5EF4-FFF2-40B4-BE49-F238E27FC236}">
                  <a16:creationId xmlns:a16="http://schemas.microsoft.com/office/drawing/2014/main" id="{535D428B-F1E8-4CCA-B17D-D89240B1D7FB}"/>
                </a:ext>
              </a:extLst>
            </p:cNvPr>
            <p:cNvSpPr/>
            <p:nvPr/>
          </p:nvSpPr>
          <p:spPr>
            <a:xfrm>
              <a:off x="19126627" y="4660717"/>
              <a:ext cx="219915" cy="139946"/>
            </a:xfrm>
            <a:custGeom>
              <a:avLst/>
              <a:gdLst>
                <a:gd name="connsiteX0" fmla="*/ 99715 w 104775"/>
                <a:gd name="connsiteY0" fmla="*/ 30909 h 66675"/>
                <a:gd name="connsiteX1" fmla="*/ 99810 w 104775"/>
                <a:gd name="connsiteY1" fmla="*/ 38529 h 66675"/>
                <a:gd name="connsiteX2" fmla="*/ 61615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89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4" y="33004"/>
                    <a:pt x="103430" y="36433"/>
                    <a:pt x="99810" y="38529"/>
                  </a:cubicBezTo>
                  <a:lnTo>
                    <a:pt x="61615" y="60722"/>
                  </a:lnTo>
                  <a:cubicBezTo>
                    <a:pt x="57995" y="62817"/>
                    <a:pt x="52090" y="62817"/>
                    <a:pt x="48375" y="60722"/>
                  </a:cubicBezTo>
                  <a:lnTo>
                    <a:pt x="9894" y="38529"/>
                  </a:lnTo>
                  <a:cubicBezTo>
                    <a:pt x="6275" y="36433"/>
                    <a:pt x="6180" y="33004"/>
                    <a:pt x="9894" y="30909"/>
                  </a:cubicBezTo>
                  <a:lnTo>
                    <a:pt x="48089" y="8715"/>
                  </a:lnTo>
                  <a:cubicBezTo>
                    <a:pt x="51709" y="6620"/>
                    <a:pt x="57614"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6" name="Freeform: Shape 35">
              <a:extLst>
                <a:ext uri="{FF2B5EF4-FFF2-40B4-BE49-F238E27FC236}">
                  <a16:creationId xmlns:a16="http://schemas.microsoft.com/office/drawing/2014/main" id="{72898B96-1A8E-417C-8FCE-FF15845D9874}"/>
                </a:ext>
              </a:extLst>
            </p:cNvPr>
            <p:cNvSpPr/>
            <p:nvPr/>
          </p:nvSpPr>
          <p:spPr>
            <a:xfrm>
              <a:off x="18339331" y="4810260"/>
              <a:ext cx="239907" cy="139946"/>
            </a:xfrm>
            <a:custGeom>
              <a:avLst/>
              <a:gdLst>
                <a:gd name="connsiteX0" fmla="*/ 104477 w 114300"/>
                <a:gd name="connsiteY0" fmla="*/ 31004 h 66675"/>
                <a:gd name="connsiteX1" fmla="*/ 104573 w 114300"/>
                <a:gd name="connsiteY1" fmla="*/ 38529 h 66675"/>
                <a:gd name="connsiteX2" fmla="*/ 61520 w 114300"/>
                <a:gd name="connsiteY2" fmla="*/ 63579 h 66675"/>
                <a:gd name="connsiteX3" fmla="*/ 48375 w 114300"/>
                <a:gd name="connsiteY3" fmla="*/ 63579 h 66675"/>
                <a:gd name="connsiteX4" fmla="*/ 9894 w 114300"/>
                <a:gd name="connsiteY4" fmla="*/ 41386 h 66675"/>
                <a:gd name="connsiteX5" fmla="*/ 9894 w 114300"/>
                <a:gd name="connsiteY5" fmla="*/ 33766 h 66675"/>
                <a:gd name="connsiteX6" fmla="*/ 52947 w 114300"/>
                <a:gd name="connsiteY6" fmla="*/ 8715 h 66675"/>
                <a:gd name="connsiteX7" fmla="*/ 65996 w 114300"/>
                <a:gd name="connsiteY7" fmla="*/ 8715 h 66675"/>
                <a:gd name="connsiteX8" fmla="*/ 104477 w 114300"/>
                <a:gd name="connsiteY8" fmla="*/ 310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66675">
                  <a:moveTo>
                    <a:pt x="104477" y="31004"/>
                  </a:moveTo>
                  <a:cubicBezTo>
                    <a:pt x="108097" y="33099"/>
                    <a:pt x="108192" y="36433"/>
                    <a:pt x="104573" y="38529"/>
                  </a:cubicBezTo>
                  <a:lnTo>
                    <a:pt x="61520" y="63579"/>
                  </a:lnTo>
                  <a:cubicBezTo>
                    <a:pt x="57900" y="65675"/>
                    <a:pt x="51995" y="65675"/>
                    <a:pt x="48375" y="63579"/>
                  </a:cubicBezTo>
                  <a:lnTo>
                    <a:pt x="9894" y="41386"/>
                  </a:lnTo>
                  <a:cubicBezTo>
                    <a:pt x="6275" y="39291"/>
                    <a:pt x="6180" y="35862"/>
                    <a:pt x="9894" y="33766"/>
                  </a:cubicBezTo>
                  <a:lnTo>
                    <a:pt x="52947" y="8715"/>
                  </a:lnTo>
                  <a:cubicBezTo>
                    <a:pt x="56567" y="6620"/>
                    <a:pt x="62377" y="6620"/>
                    <a:pt x="65996" y="8715"/>
                  </a:cubicBezTo>
                  <a:lnTo>
                    <a:pt x="104477" y="31004"/>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7" name="Freeform: Shape 36">
              <a:extLst>
                <a:ext uri="{FF2B5EF4-FFF2-40B4-BE49-F238E27FC236}">
                  <a16:creationId xmlns:a16="http://schemas.microsoft.com/office/drawing/2014/main" id="{5D7486CB-E538-47E4-A493-0A6174CC4C7E}"/>
                </a:ext>
              </a:extLst>
            </p:cNvPr>
            <p:cNvSpPr/>
            <p:nvPr/>
          </p:nvSpPr>
          <p:spPr>
            <a:xfrm>
              <a:off x="18476653" y="4889528"/>
              <a:ext cx="239907" cy="139946"/>
            </a:xfrm>
            <a:custGeom>
              <a:avLst/>
              <a:gdLst>
                <a:gd name="connsiteX0" fmla="*/ 104490 w 114300"/>
                <a:gd name="connsiteY0" fmla="*/ 30957 h 66675"/>
                <a:gd name="connsiteX1" fmla="*/ 104585 w 114300"/>
                <a:gd name="connsiteY1" fmla="*/ 38482 h 66675"/>
                <a:gd name="connsiteX2" fmla="*/ 61532 w 114300"/>
                <a:gd name="connsiteY2" fmla="*/ 63533 h 66675"/>
                <a:gd name="connsiteX3" fmla="*/ 48387 w 114300"/>
                <a:gd name="connsiteY3" fmla="*/ 63533 h 66675"/>
                <a:gd name="connsiteX4" fmla="*/ 9906 w 114300"/>
                <a:gd name="connsiteY4" fmla="*/ 41339 h 66675"/>
                <a:gd name="connsiteX5" fmla="*/ 9811 w 114300"/>
                <a:gd name="connsiteY5" fmla="*/ 33719 h 66675"/>
                <a:gd name="connsiteX6" fmla="*/ 52864 w 114300"/>
                <a:gd name="connsiteY6" fmla="*/ 8669 h 66675"/>
                <a:gd name="connsiteX7" fmla="*/ 66008 w 114300"/>
                <a:gd name="connsiteY7" fmla="*/ 8764 h 66675"/>
                <a:gd name="connsiteX8" fmla="*/ 104490 w 114300"/>
                <a:gd name="connsiteY8" fmla="*/ 3095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66675">
                  <a:moveTo>
                    <a:pt x="104490" y="30957"/>
                  </a:moveTo>
                  <a:cubicBezTo>
                    <a:pt x="108109" y="33053"/>
                    <a:pt x="108204" y="36386"/>
                    <a:pt x="104585" y="38482"/>
                  </a:cubicBezTo>
                  <a:lnTo>
                    <a:pt x="61532" y="63533"/>
                  </a:lnTo>
                  <a:cubicBezTo>
                    <a:pt x="57912" y="65628"/>
                    <a:pt x="52007" y="65628"/>
                    <a:pt x="48387" y="63533"/>
                  </a:cubicBezTo>
                  <a:lnTo>
                    <a:pt x="9906" y="41339"/>
                  </a:lnTo>
                  <a:cubicBezTo>
                    <a:pt x="6287" y="39244"/>
                    <a:pt x="6192" y="35815"/>
                    <a:pt x="9811" y="33719"/>
                  </a:cubicBezTo>
                  <a:lnTo>
                    <a:pt x="52864" y="8669"/>
                  </a:lnTo>
                  <a:cubicBezTo>
                    <a:pt x="56483" y="6573"/>
                    <a:pt x="62294" y="6668"/>
                    <a:pt x="66008" y="8764"/>
                  </a:cubicBezTo>
                  <a:lnTo>
                    <a:pt x="104490" y="30957"/>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8" name="Freeform: Shape 37">
              <a:extLst>
                <a:ext uri="{FF2B5EF4-FFF2-40B4-BE49-F238E27FC236}">
                  <a16:creationId xmlns:a16="http://schemas.microsoft.com/office/drawing/2014/main" id="{A00E8122-51BD-4B2F-9CDF-149463CB50A1}"/>
                </a:ext>
              </a:extLst>
            </p:cNvPr>
            <p:cNvSpPr/>
            <p:nvPr/>
          </p:nvSpPr>
          <p:spPr>
            <a:xfrm>
              <a:off x="18485074" y="4736090"/>
              <a:ext cx="359861" cy="219915"/>
            </a:xfrm>
            <a:custGeom>
              <a:avLst/>
              <a:gdLst>
                <a:gd name="connsiteX0" fmla="*/ 163913 w 171450"/>
                <a:gd name="connsiteY0" fmla="*/ 68056 h 104775"/>
                <a:gd name="connsiteX1" fmla="*/ 163913 w 171450"/>
                <a:gd name="connsiteY1" fmla="*/ 75676 h 104775"/>
                <a:gd name="connsiteX2" fmla="*/ 125718 w 171450"/>
                <a:gd name="connsiteY2" fmla="*/ 97869 h 104775"/>
                <a:gd name="connsiteX3" fmla="*/ 112573 w 171450"/>
                <a:gd name="connsiteY3" fmla="*/ 97869 h 104775"/>
                <a:gd name="connsiteX4" fmla="*/ 9894 w 171450"/>
                <a:gd name="connsiteY4" fmla="*/ 38529 h 104775"/>
                <a:gd name="connsiteX5" fmla="*/ 9894 w 171450"/>
                <a:gd name="connsiteY5" fmla="*/ 30909 h 104775"/>
                <a:gd name="connsiteX6" fmla="*/ 48090 w 171450"/>
                <a:gd name="connsiteY6" fmla="*/ 8715 h 104775"/>
                <a:gd name="connsiteX7" fmla="*/ 61234 w 171450"/>
                <a:gd name="connsiteY7" fmla="*/ 8715 h 104775"/>
                <a:gd name="connsiteX8" fmla="*/ 163913 w 171450"/>
                <a:gd name="connsiteY8" fmla="*/ 6805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04775">
                  <a:moveTo>
                    <a:pt x="163913" y="68056"/>
                  </a:moveTo>
                  <a:cubicBezTo>
                    <a:pt x="167533" y="70152"/>
                    <a:pt x="167628" y="73581"/>
                    <a:pt x="163913" y="75676"/>
                  </a:cubicBezTo>
                  <a:lnTo>
                    <a:pt x="125718" y="97869"/>
                  </a:lnTo>
                  <a:cubicBezTo>
                    <a:pt x="122098" y="99965"/>
                    <a:pt x="116288" y="99965"/>
                    <a:pt x="112573" y="97869"/>
                  </a:cubicBezTo>
                  <a:lnTo>
                    <a:pt x="9894" y="38529"/>
                  </a:lnTo>
                  <a:cubicBezTo>
                    <a:pt x="6275" y="36433"/>
                    <a:pt x="6179" y="33004"/>
                    <a:pt x="9894" y="30909"/>
                  </a:cubicBezTo>
                  <a:lnTo>
                    <a:pt x="48090" y="8715"/>
                  </a:lnTo>
                  <a:cubicBezTo>
                    <a:pt x="51709" y="6620"/>
                    <a:pt x="57615" y="6620"/>
                    <a:pt x="61234" y="8715"/>
                  </a:cubicBezTo>
                  <a:lnTo>
                    <a:pt x="163913" y="68056"/>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39" name="Freeform: Shape 38">
              <a:extLst>
                <a:ext uri="{FF2B5EF4-FFF2-40B4-BE49-F238E27FC236}">
                  <a16:creationId xmlns:a16="http://schemas.microsoft.com/office/drawing/2014/main" id="{44E0939C-6DFE-4B13-81B5-42CF6E471D6B}"/>
                </a:ext>
              </a:extLst>
            </p:cNvPr>
            <p:cNvSpPr/>
            <p:nvPr/>
          </p:nvSpPr>
          <p:spPr>
            <a:xfrm>
              <a:off x="18953067" y="4857643"/>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3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251" y="36433"/>
                    <a:pt x="99632" y="38529"/>
                  </a:cubicBezTo>
                  <a:lnTo>
                    <a:pt x="61437" y="60722"/>
                  </a:lnTo>
                  <a:cubicBezTo>
                    <a:pt x="57818" y="62817"/>
                    <a:pt x="51912" y="62817"/>
                    <a:pt x="48293" y="60722"/>
                  </a:cubicBezTo>
                  <a:lnTo>
                    <a:pt x="9907" y="38529"/>
                  </a:lnTo>
                  <a:cubicBezTo>
                    <a:pt x="6287" y="36433"/>
                    <a:pt x="6192" y="33004"/>
                    <a:pt x="9811" y="30909"/>
                  </a:cubicBezTo>
                  <a:lnTo>
                    <a:pt x="48007" y="8715"/>
                  </a:lnTo>
                  <a:cubicBezTo>
                    <a:pt x="51626" y="6620"/>
                    <a:pt x="57627"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0" name="Freeform: Shape 39">
              <a:extLst>
                <a:ext uri="{FF2B5EF4-FFF2-40B4-BE49-F238E27FC236}">
                  <a16:creationId xmlns:a16="http://schemas.microsoft.com/office/drawing/2014/main" id="{3FF4EBCA-5A44-44DF-8641-2FAF186980E7}"/>
                </a:ext>
              </a:extLst>
            </p:cNvPr>
            <p:cNvSpPr/>
            <p:nvPr/>
          </p:nvSpPr>
          <p:spPr>
            <a:xfrm>
              <a:off x="19052430" y="4766478"/>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2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727" y="38529"/>
                  </a:cubicBezTo>
                  <a:lnTo>
                    <a:pt x="61532" y="60722"/>
                  </a:lnTo>
                  <a:cubicBezTo>
                    <a:pt x="57912" y="62817"/>
                    <a:pt x="52007" y="62817"/>
                    <a:pt x="48292"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1" name="Freeform: Shape 40">
              <a:extLst>
                <a:ext uri="{FF2B5EF4-FFF2-40B4-BE49-F238E27FC236}">
                  <a16:creationId xmlns:a16="http://schemas.microsoft.com/office/drawing/2014/main" id="{93AE0505-7EF3-4236-ACEF-202F48D0241E}"/>
                </a:ext>
              </a:extLst>
            </p:cNvPr>
            <p:cNvSpPr/>
            <p:nvPr/>
          </p:nvSpPr>
          <p:spPr>
            <a:xfrm>
              <a:off x="18926877" y="4693906"/>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3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727" y="38529"/>
                  </a:cubicBezTo>
                  <a:lnTo>
                    <a:pt x="61532" y="60722"/>
                  </a:lnTo>
                  <a:cubicBezTo>
                    <a:pt x="57912" y="62817"/>
                    <a:pt x="52007" y="62817"/>
                    <a:pt x="48293"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2" name="Freeform: Shape 41">
              <a:extLst>
                <a:ext uri="{FF2B5EF4-FFF2-40B4-BE49-F238E27FC236}">
                  <a16:creationId xmlns:a16="http://schemas.microsoft.com/office/drawing/2014/main" id="{370282F7-3A4D-4BF1-A453-07793AE601F5}"/>
                </a:ext>
              </a:extLst>
            </p:cNvPr>
            <p:cNvSpPr/>
            <p:nvPr/>
          </p:nvSpPr>
          <p:spPr>
            <a:xfrm>
              <a:off x="19396123" y="4688707"/>
              <a:ext cx="179930" cy="119954"/>
            </a:xfrm>
            <a:custGeom>
              <a:avLst/>
              <a:gdLst>
                <a:gd name="connsiteX0" fmla="*/ 79427 w 85725"/>
                <a:gd name="connsiteY0" fmla="*/ 30909 h 57150"/>
                <a:gd name="connsiteX1" fmla="*/ 79427 w 85725"/>
                <a:gd name="connsiteY1" fmla="*/ 38529 h 57150"/>
                <a:gd name="connsiteX2" fmla="*/ 61520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5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2" y="36433"/>
                    <a:pt x="79427" y="38529"/>
                  </a:cubicBezTo>
                  <a:lnTo>
                    <a:pt x="61520" y="48911"/>
                  </a:lnTo>
                  <a:cubicBezTo>
                    <a:pt x="57900" y="51006"/>
                    <a:pt x="51995" y="51006"/>
                    <a:pt x="48375" y="48911"/>
                  </a:cubicBezTo>
                  <a:lnTo>
                    <a:pt x="9894" y="26718"/>
                  </a:lnTo>
                  <a:cubicBezTo>
                    <a:pt x="6275" y="24622"/>
                    <a:pt x="6179" y="21193"/>
                    <a:pt x="9894" y="19098"/>
                  </a:cubicBezTo>
                  <a:lnTo>
                    <a:pt x="27801" y="8715"/>
                  </a:lnTo>
                  <a:cubicBezTo>
                    <a:pt x="31420" y="6620"/>
                    <a:pt x="37231" y="6620"/>
                    <a:pt x="40945"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3" name="Freeform: Shape 42">
              <a:extLst>
                <a:ext uri="{FF2B5EF4-FFF2-40B4-BE49-F238E27FC236}">
                  <a16:creationId xmlns:a16="http://schemas.microsoft.com/office/drawing/2014/main" id="{6FFCDC20-2E83-4BD9-8361-0B8A1F902C5A}"/>
                </a:ext>
              </a:extLst>
            </p:cNvPr>
            <p:cNvSpPr/>
            <p:nvPr/>
          </p:nvSpPr>
          <p:spPr>
            <a:xfrm>
              <a:off x="19180179" y="4840249"/>
              <a:ext cx="219915" cy="139946"/>
            </a:xfrm>
            <a:custGeom>
              <a:avLst/>
              <a:gdLst>
                <a:gd name="connsiteX0" fmla="*/ 99728 w 104775"/>
                <a:gd name="connsiteY0" fmla="*/ 30909 h 66675"/>
                <a:gd name="connsiteX1" fmla="*/ 99728 w 104775"/>
                <a:gd name="connsiteY1" fmla="*/ 38529 h 66675"/>
                <a:gd name="connsiteX2" fmla="*/ 61532 w 104775"/>
                <a:gd name="connsiteY2" fmla="*/ 60722 h 66675"/>
                <a:gd name="connsiteX3" fmla="*/ 48388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728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8" y="30909"/>
                  </a:moveTo>
                  <a:cubicBezTo>
                    <a:pt x="103346" y="33004"/>
                    <a:pt x="103442" y="36433"/>
                    <a:pt x="99728" y="38529"/>
                  </a:cubicBezTo>
                  <a:lnTo>
                    <a:pt x="61532" y="60722"/>
                  </a:lnTo>
                  <a:cubicBezTo>
                    <a:pt x="57913" y="62817"/>
                    <a:pt x="52007" y="62817"/>
                    <a:pt x="48388" y="60722"/>
                  </a:cubicBezTo>
                  <a:lnTo>
                    <a:pt x="9906" y="38529"/>
                  </a:lnTo>
                  <a:cubicBezTo>
                    <a:pt x="6287" y="36433"/>
                    <a:pt x="6192" y="33004"/>
                    <a:pt x="9811" y="30909"/>
                  </a:cubicBezTo>
                  <a:lnTo>
                    <a:pt x="48006" y="8715"/>
                  </a:lnTo>
                  <a:cubicBezTo>
                    <a:pt x="51626" y="6620"/>
                    <a:pt x="57531" y="6620"/>
                    <a:pt x="61246" y="8715"/>
                  </a:cubicBezTo>
                  <a:lnTo>
                    <a:pt x="99728"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4" name="Freeform: Shape 43">
              <a:extLst>
                <a:ext uri="{FF2B5EF4-FFF2-40B4-BE49-F238E27FC236}">
                  <a16:creationId xmlns:a16="http://schemas.microsoft.com/office/drawing/2014/main" id="{7614A682-026B-4E70-AC41-9501CED0E204}"/>
                </a:ext>
              </a:extLst>
            </p:cNvPr>
            <p:cNvSpPr/>
            <p:nvPr/>
          </p:nvSpPr>
          <p:spPr>
            <a:xfrm>
              <a:off x="19080619" y="4931414"/>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7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7" y="33004"/>
                    <a:pt x="103347" y="36433"/>
                    <a:pt x="99727" y="38529"/>
                  </a:cubicBezTo>
                  <a:lnTo>
                    <a:pt x="61532" y="60722"/>
                  </a:lnTo>
                  <a:cubicBezTo>
                    <a:pt x="57912" y="62817"/>
                    <a:pt x="52007" y="62817"/>
                    <a:pt x="48387" y="60722"/>
                  </a:cubicBezTo>
                  <a:lnTo>
                    <a:pt x="9907" y="38529"/>
                  </a:lnTo>
                  <a:cubicBezTo>
                    <a:pt x="6287" y="36433"/>
                    <a:pt x="6192" y="33004"/>
                    <a:pt x="9811" y="30909"/>
                  </a:cubicBezTo>
                  <a:lnTo>
                    <a:pt x="48007" y="8715"/>
                  </a:lnTo>
                  <a:cubicBezTo>
                    <a:pt x="51626" y="6620"/>
                    <a:pt x="57627"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5" name="Freeform: Shape 44">
              <a:extLst>
                <a:ext uri="{FF2B5EF4-FFF2-40B4-BE49-F238E27FC236}">
                  <a16:creationId xmlns:a16="http://schemas.microsoft.com/office/drawing/2014/main" id="{3F252A78-FE87-4CA4-BC06-E6F7147E89F0}"/>
                </a:ext>
              </a:extLst>
            </p:cNvPr>
            <p:cNvSpPr/>
            <p:nvPr/>
          </p:nvSpPr>
          <p:spPr>
            <a:xfrm>
              <a:off x="19928889" y="4996189"/>
              <a:ext cx="179930" cy="119954"/>
            </a:xfrm>
            <a:custGeom>
              <a:avLst/>
              <a:gdLst>
                <a:gd name="connsiteX0" fmla="*/ 79344 w 85725"/>
                <a:gd name="connsiteY0" fmla="*/ 30909 h 57150"/>
                <a:gd name="connsiteX1" fmla="*/ 79439 w 85725"/>
                <a:gd name="connsiteY1" fmla="*/ 38529 h 57150"/>
                <a:gd name="connsiteX2" fmla="*/ 61532 w 85725"/>
                <a:gd name="connsiteY2" fmla="*/ 48911 h 57150"/>
                <a:gd name="connsiteX3" fmla="*/ 48293 w 85725"/>
                <a:gd name="connsiteY3" fmla="*/ 48911 h 57150"/>
                <a:gd name="connsiteX4" fmla="*/ 9907 w 85725"/>
                <a:gd name="connsiteY4" fmla="*/ 26718 h 57150"/>
                <a:gd name="connsiteX5" fmla="*/ 9811 w 85725"/>
                <a:gd name="connsiteY5" fmla="*/ 19098 h 57150"/>
                <a:gd name="connsiteX6" fmla="*/ 27718 w 85725"/>
                <a:gd name="connsiteY6" fmla="*/ 8715 h 57150"/>
                <a:gd name="connsiteX7" fmla="*/ 40958 w 85725"/>
                <a:gd name="connsiteY7" fmla="*/ 8715 h 57150"/>
                <a:gd name="connsiteX8" fmla="*/ 79344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344" y="30909"/>
                  </a:moveTo>
                  <a:cubicBezTo>
                    <a:pt x="82963" y="33004"/>
                    <a:pt x="83058" y="36433"/>
                    <a:pt x="79439" y="38529"/>
                  </a:cubicBezTo>
                  <a:lnTo>
                    <a:pt x="61532" y="48911"/>
                  </a:lnTo>
                  <a:cubicBezTo>
                    <a:pt x="57913" y="51006"/>
                    <a:pt x="52007" y="51006"/>
                    <a:pt x="48293" y="48911"/>
                  </a:cubicBezTo>
                  <a:lnTo>
                    <a:pt x="9907" y="26718"/>
                  </a:lnTo>
                  <a:cubicBezTo>
                    <a:pt x="6287" y="24622"/>
                    <a:pt x="6192" y="21193"/>
                    <a:pt x="9811" y="19098"/>
                  </a:cubicBezTo>
                  <a:lnTo>
                    <a:pt x="27718" y="8715"/>
                  </a:lnTo>
                  <a:cubicBezTo>
                    <a:pt x="31338" y="6620"/>
                    <a:pt x="37243" y="6620"/>
                    <a:pt x="40958" y="8715"/>
                  </a:cubicBezTo>
                  <a:lnTo>
                    <a:pt x="79344"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6" name="Freeform: Shape 45">
              <a:extLst>
                <a:ext uri="{FF2B5EF4-FFF2-40B4-BE49-F238E27FC236}">
                  <a16:creationId xmlns:a16="http://schemas.microsoft.com/office/drawing/2014/main" id="{D9C7B7AF-D654-4845-9CFC-4F5F3DD31EA2}"/>
                </a:ext>
              </a:extLst>
            </p:cNvPr>
            <p:cNvSpPr/>
            <p:nvPr/>
          </p:nvSpPr>
          <p:spPr>
            <a:xfrm>
              <a:off x="18738778" y="5040570"/>
              <a:ext cx="259899" cy="159938"/>
            </a:xfrm>
            <a:custGeom>
              <a:avLst/>
              <a:gdLst>
                <a:gd name="connsiteX0" fmla="*/ 116574 w 123825"/>
                <a:gd name="connsiteY0" fmla="*/ 38052 h 76200"/>
                <a:gd name="connsiteX1" fmla="*/ 116669 w 123825"/>
                <a:gd name="connsiteY1" fmla="*/ 45577 h 76200"/>
                <a:gd name="connsiteX2" fmla="*/ 73617 w 123825"/>
                <a:gd name="connsiteY2" fmla="*/ 70628 h 76200"/>
                <a:gd name="connsiteX3" fmla="*/ 60472 w 123825"/>
                <a:gd name="connsiteY3" fmla="*/ 70628 h 76200"/>
                <a:gd name="connsiteX4" fmla="*/ 9894 w 123825"/>
                <a:gd name="connsiteY4" fmla="*/ 41386 h 76200"/>
                <a:gd name="connsiteX5" fmla="*/ 9894 w 123825"/>
                <a:gd name="connsiteY5" fmla="*/ 33766 h 76200"/>
                <a:gd name="connsiteX6" fmla="*/ 52947 w 123825"/>
                <a:gd name="connsiteY6" fmla="*/ 8715 h 76200"/>
                <a:gd name="connsiteX7" fmla="*/ 65996 w 123825"/>
                <a:gd name="connsiteY7" fmla="*/ 8715 h 76200"/>
                <a:gd name="connsiteX8" fmla="*/ 116574 w 123825"/>
                <a:gd name="connsiteY8" fmla="*/ 3805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25" h="76200">
                  <a:moveTo>
                    <a:pt x="116574" y="38052"/>
                  </a:moveTo>
                  <a:cubicBezTo>
                    <a:pt x="120193" y="40148"/>
                    <a:pt x="120289" y="43482"/>
                    <a:pt x="116669" y="45577"/>
                  </a:cubicBezTo>
                  <a:lnTo>
                    <a:pt x="73617" y="70628"/>
                  </a:lnTo>
                  <a:cubicBezTo>
                    <a:pt x="69997" y="72723"/>
                    <a:pt x="64092" y="72723"/>
                    <a:pt x="60472" y="70628"/>
                  </a:cubicBezTo>
                  <a:lnTo>
                    <a:pt x="9894" y="41386"/>
                  </a:lnTo>
                  <a:cubicBezTo>
                    <a:pt x="6275" y="39291"/>
                    <a:pt x="6179" y="35862"/>
                    <a:pt x="9894" y="33766"/>
                  </a:cubicBezTo>
                  <a:lnTo>
                    <a:pt x="52947" y="8715"/>
                  </a:lnTo>
                  <a:cubicBezTo>
                    <a:pt x="56566" y="6620"/>
                    <a:pt x="62377" y="6620"/>
                    <a:pt x="65996" y="8715"/>
                  </a:cubicBezTo>
                  <a:lnTo>
                    <a:pt x="116574" y="38052"/>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7" name="Freeform: Shape 46">
              <a:extLst>
                <a:ext uri="{FF2B5EF4-FFF2-40B4-BE49-F238E27FC236}">
                  <a16:creationId xmlns:a16="http://schemas.microsoft.com/office/drawing/2014/main" id="{F175A589-E182-47A0-B91D-D5D9895F2390}"/>
                </a:ext>
              </a:extLst>
            </p:cNvPr>
            <p:cNvSpPr/>
            <p:nvPr/>
          </p:nvSpPr>
          <p:spPr>
            <a:xfrm>
              <a:off x="19676812" y="5582362"/>
              <a:ext cx="239907" cy="139946"/>
            </a:xfrm>
            <a:custGeom>
              <a:avLst/>
              <a:gdLst>
                <a:gd name="connsiteX0" fmla="*/ 105525 w 114300"/>
                <a:gd name="connsiteY0" fmla="*/ 31671 h 66675"/>
                <a:gd name="connsiteX1" fmla="*/ 105620 w 114300"/>
                <a:gd name="connsiteY1" fmla="*/ 39196 h 66675"/>
                <a:gd name="connsiteX2" fmla="*/ 62567 w 114300"/>
                <a:gd name="connsiteY2" fmla="*/ 64246 h 66675"/>
                <a:gd name="connsiteX3" fmla="*/ 49423 w 114300"/>
                <a:gd name="connsiteY3" fmla="*/ 64246 h 66675"/>
                <a:gd name="connsiteX4" fmla="*/ 9894 w 114300"/>
                <a:gd name="connsiteY4" fmla="*/ 41386 h 66675"/>
                <a:gd name="connsiteX5" fmla="*/ 9894 w 114300"/>
                <a:gd name="connsiteY5" fmla="*/ 33766 h 66675"/>
                <a:gd name="connsiteX6" fmla="*/ 52947 w 114300"/>
                <a:gd name="connsiteY6" fmla="*/ 8715 h 66675"/>
                <a:gd name="connsiteX7" fmla="*/ 65997 w 114300"/>
                <a:gd name="connsiteY7" fmla="*/ 8715 h 66675"/>
                <a:gd name="connsiteX8" fmla="*/ 105525 w 114300"/>
                <a:gd name="connsiteY8" fmla="*/ 3167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66675">
                  <a:moveTo>
                    <a:pt x="105525" y="31671"/>
                  </a:moveTo>
                  <a:cubicBezTo>
                    <a:pt x="109145" y="33766"/>
                    <a:pt x="109240" y="37100"/>
                    <a:pt x="105620" y="39196"/>
                  </a:cubicBezTo>
                  <a:lnTo>
                    <a:pt x="62567" y="64246"/>
                  </a:lnTo>
                  <a:cubicBezTo>
                    <a:pt x="58948" y="66342"/>
                    <a:pt x="53042" y="66342"/>
                    <a:pt x="49423" y="64246"/>
                  </a:cubicBezTo>
                  <a:lnTo>
                    <a:pt x="9894" y="41386"/>
                  </a:lnTo>
                  <a:cubicBezTo>
                    <a:pt x="6275" y="39291"/>
                    <a:pt x="6179" y="35862"/>
                    <a:pt x="9894" y="33766"/>
                  </a:cubicBezTo>
                  <a:lnTo>
                    <a:pt x="52947" y="8715"/>
                  </a:lnTo>
                  <a:cubicBezTo>
                    <a:pt x="56567" y="6620"/>
                    <a:pt x="62377" y="6620"/>
                    <a:pt x="65997" y="8715"/>
                  </a:cubicBezTo>
                  <a:lnTo>
                    <a:pt x="105525" y="31671"/>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8" name="Freeform: Shape 47">
              <a:extLst>
                <a:ext uri="{FF2B5EF4-FFF2-40B4-BE49-F238E27FC236}">
                  <a16:creationId xmlns:a16="http://schemas.microsoft.com/office/drawing/2014/main" id="{2ABA6589-0848-4FCE-9B91-3E0AAC727706}"/>
                </a:ext>
              </a:extLst>
            </p:cNvPr>
            <p:cNvSpPr/>
            <p:nvPr/>
          </p:nvSpPr>
          <p:spPr>
            <a:xfrm>
              <a:off x="19519873" y="5491596"/>
              <a:ext cx="259899" cy="159938"/>
            </a:xfrm>
            <a:custGeom>
              <a:avLst/>
              <a:gdLst>
                <a:gd name="connsiteX0" fmla="*/ 116574 w 123825"/>
                <a:gd name="connsiteY0" fmla="*/ 38052 h 76200"/>
                <a:gd name="connsiteX1" fmla="*/ 116669 w 123825"/>
                <a:gd name="connsiteY1" fmla="*/ 45577 h 76200"/>
                <a:gd name="connsiteX2" fmla="*/ 73617 w 123825"/>
                <a:gd name="connsiteY2" fmla="*/ 70628 h 76200"/>
                <a:gd name="connsiteX3" fmla="*/ 60472 w 123825"/>
                <a:gd name="connsiteY3" fmla="*/ 70628 h 76200"/>
                <a:gd name="connsiteX4" fmla="*/ 9894 w 123825"/>
                <a:gd name="connsiteY4" fmla="*/ 41386 h 76200"/>
                <a:gd name="connsiteX5" fmla="*/ 9894 w 123825"/>
                <a:gd name="connsiteY5" fmla="*/ 33766 h 76200"/>
                <a:gd name="connsiteX6" fmla="*/ 52947 w 123825"/>
                <a:gd name="connsiteY6" fmla="*/ 8715 h 76200"/>
                <a:gd name="connsiteX7" fmla="*/ 65996 w 123825"/>
                <a:gd name="connsiteY7" fmla="*/ 8715 h 76200"/>
                <a:gd name="connsiteX8" fmla="*/ 116574 w 123825"/>
                <a:gd name="connsiteY8" fmla="*/ 3805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25" h="76200">
                  <a:moveTo>
                    <a:pt x="116574" y="38052"/>
                  </a:moveTo>
                  <a:cubicBezTo>
                    <a:pt x="120193" y="40148"/>
                    <a:pt x="120289" y="43482"/>
                    <a:pt x="116669" y="45577"/>
                  </a:cubicBezTo>
                  <a:lnTo>
                    <a:pt x="73617" y="70628"/>
                  </a:lnTo>
                  <a:cubicBezTo>
                    <a:pt x="69997" y="72723"/>
                    <a:pt x="64092" y="72723"/>
                    <a:pt x="60472" y="70628"/>
                  </a:cubicBezTo>
                  <a:lnTo>
                    <a:pt x="9894" y="41386"/>
                  </a:lnTo>
                  <a:cubicBezTo>
                    <a:pt x="6275" y="39291"/>
                    <a:pt x="6179" y="35862"/>
                    <a:pt x="9894" y="33766"/>
                  </a:cubicBezTo>
                  <a:lnTo>
                    <a:pt x="52947" y="8715"/>
                  </a:lnTo>
                  <a:cubicBezTo>
                    <a:pt x="56566" y="6620"/>
                    <a:pt x="62377" y="6620"/>
                    <a:pt x="65996" y="8715"/>
                  </a:cubicBezTo>
                  <a:lnTo>
                    <a:pt x="116574" y="38052"/>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49" name="Freeform: Shape 48">
              <a:extLst>
                <a:ext uri="{FF2B5EF4-FFF2-40B4-BE49-F238E27FC236}">
                  <a16:creationId xmlns:a16="http://schemas.microsoft.com/office/drawing/2014/main" id="{A72114DD-2CE2-42BF-8BDB-5503F30B61B0}"/>
                </a:ext>
              </a:extLst>
            </p:cNvPr>
            <p:cNvSpPr/>
            <p:nvPr/>
          </p:nvSpPr>
          <p:spPr>
            <a:xfrm>
              <a:off x="19665818" y="5413826"/>
              <a:ext cx="219915" cy="139946"/>
            </a:xfrm>
            <a:custGeom>
              <a:avLst/>
              <a:gdLst>
                <a:gd name="connsiteX0" fmla="*/ 99715 w 104775"/>
                <a:gd name="connsiteY0" fmla="*/ 30909 h 66675"/>
                <a:gd name="connsiteX1" fmla="*/ 99715 w 104775"/>
                <a:gd name="connsiteY1" fmla="*/ 38529 h 66675"/>
                <a:gd name="connsiteX2" fmla="*/ 61520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90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5" y="33004"/>
                    <a:pt x="103430" y="36433"/>
                    <a:pt x="99715" y="38529"/>
                  </a:cubicBezTo>
                  <a:lnTo>
                    <a:pt x="61520" y="60722"/>
                  </a:lnTo>
                  <a:cubicBezTo>
                    <a:pt x="57900" y="62817"/>
                    <a:pt x="51995" y="62817"/>
                    <a:pt x="48375" y="60722"/>
                  </a:cubicBezTo>
                  <a:lnTo>
                    <a:pt x="9894" y="38529"/>
                  </a:lnTo>
                  <a:cubicBezTo>
                    <a:pt x="6275" y="36433"/>
                    <a:pt x="6179" y="33004"/>
                    <a:pt x="9894" y="30909"/>
                  </a:cubicBezTo>
                  <a:lnTo>
                    <a:pt x="48090" y="8715"/>
                  </a:lnTo>
                  <a:cubicBezTo>
                    <a:pt x="51709" y="6620"/>
                    <a:pt x="57615"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0" name="Freeform: Shape 49">
              <a:extLst>
                <a:ext uri="{FF2B5EF4-FFF2-40B4-BE49-F238E27FC236}">
                  <a16:creationId xmlns:a16="http://schemas.microsoft.com/office/drawing/2014/main" id="{41EE8A93-C7ED-4072-B0FF-7035C412DCE4}"/>
                </a:ext>
              </a:extLst>
            </p:cNvPr>
            <p:cNvSpPr/>
            <p:nvPr/>
          </p:nvSpPr>
          <p:spPr>
            <a:xfrm>
              <a:off x="20195011" y="5150128"/>
              <a:ext cx="179930" cy="119954"/>
            </a:xfrm>
            <a:custGeom>
              <a:avLst/>
              <a:gdLst>
                <a:gd name="connsiteX0" fmla="*/ 79427 w 85725"/>
                <a:gd name="connsiteY0" fmla="*/ 30909 h 57150"/>
                <a:gd name="connsiteX1" fmla="*/ 79427 w 85725"/>
                <a:gd name="connsiteY1" fmla="*/ 38529 h 57150"/>
                <a:gd name="connsiteX2" fmla="*/ 61520 w 85725"/>
                <a:gd name="connsiteY2" fmla="*/ 48911 h 57150"/>
                <a:gd name="connsiteX3" fmla="*/ 48376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6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2" y="36433"/>
                    <a:pt x="79427" y="38529"/>
                  </a:cubicBezTo>
                  <a:lnTo>
                    <a:pt x="61520" y="48911"/>
                  </a:lnTo>
                  <a:cubicBezTo>
                    <a:pt x="57901" y="51006"/>
                    <a:pt x="51995" y="51006"/>
                    <a:pt x="48376" y="48911"/>
                  </a:cubicBezTo>
                  <a:lnTo>
                    <a:pt x="9894" y="26718"/>
                  </a:lnTo>
                  <a:cubicBezTo>
                    <a:pt x="6275" y="24622"/>
                    <a:pt x="6179" y="21193"/>
                    <a:pt x="9894" y="19098"/>
                  </a:cubicBezTo>
                  <a:lnTo>
                    <a:pt x="27801" y="8715"/>
                  </a:lnTo>
                  <a:cubicBezTo>
                    <a:pt x="31421" y="6620"/>
                    <a:pt x="37231" y="6620"/>
                    <a:pt x="40946"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1" name="Freeform: Shape 50">
              <a:extLst>
                <a:ext uri="{FF2B5EF4-FFF2-40B4-BE49-F238E27FC236}">
                  <a16:creationId xmlns:a16="http://schemas.microsoft.com/office/drawing/2014/main" id="{812F334A-725F-4D8C-BCBA-2821E2B8D56E}"/>
                </a:ext>
              </a:extLst>
            </p:cNvPr>
            <p:cNvSpPr/>
            <p:nvPr/>
          </p:nvSpPr>
          <p:spPr>
            <a:xfrm>
              <a:off x="20061864" y="5073158"/>
              <a:ext cx="179930" cy="119954"/>
            </a:xfrm>
            <a:custGeom>
              <a:avLst/>
              <a:gdLst>
                <a:gd name="connsiteX0" fmla="*/ 79427 w 85725"/>
                <a:gd name="connsiteY0" fmla="*/ 30909 h 57150"/>
                <a:gd name="connsiteX1" fmla="*/ 79427 w 85725"/>
                <a:gd name="connsiteY1" fmla="*/ 38529 h 57150"/>
                <a:gd name="connsiteX2" fmla="*/ 61520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6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2" y="36433"/>
                    <a:pt x="79427" y="38529"/>
                  </a:cubicBezTo>
                  <a:lnTo>
                    <a:pt x="61520" y="48911"/>
                  </a:lnTo>
                  <a:cubicBezTo>
                    <a:pt x="57900" y="51006"/>
                    <a:pt x="51995" y="51006"/>
                    <a:pt x="48375" y="48911"/>
                  </a:cubicBezTo>
                  <a:lnTo>
                    <a:pt x="9894" y="26718"/>
                  </a:lnTo>
                  <a:cubicBezTo>
                    <a:pt x="6275" y="24622"/>
                    <a:pt x="6179" y="21193"/>
                    <a:pt x="9894" y="19098"/>
                  </a:cubicBezTo>
                  <a:lnTo>
                    <a:pt x="27801" y="8715"/>
                  </a:lnTo>
                  <a:cubicBezTo>
                    <a:pt x="31421" y="6620"/>
                    <a:pt x="37231" y="6620"/>
                    <a:pt x="40946"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2" name="Freeform: Shape 51">
              <a:extLst>
                <a:ext uri="{FF2B5EF4-FFF2-40B4-BE49-F238E27FC236}">
                  <a16:creationId xmlns:a16="http://schemas.microsoft.com/office/drawing/2014/main" id="{83AD0355-AAB5-4090-8250-D1ECFE63A3E4}"/>
                </a:ext>
              </a:extLst>
            </p:cNvPr>
            <p:cNvSpPr/>
            <p:nvPr/>
          </p:nvSpPr>
          <p:spPr>
            <a:xfrm>
              <a:off x="19946883" y="5282877"/>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7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7" y="33004"/>
                    <a:pt x="103442" y="36433"/>
                    <a:pt x="99727" y="38529"/>
                  </a:cubicBezTo>
                  <a:lnTo>
                    <a:pt x="61532" y="60722"/>
                  </a:lnTo>
                  <a:cubicBezTo>
                    <a:pt x="57912" y="62817"/>
                    <a:pt x="52007" y="62817"/>
                    <a:pt x="48387" y="60722"/>
                  </a:cubicBezTo>
                  <a:lnTo>
                    <a:pt x="9907" y="38529"/>
                  </a:lnTo>
                  <a:cubicBezTo>
                    <a:pt x="6287" y="36433"/>
                    <a:pt x="6192" y="33004"/>
                    <a:pt x="9811" y="30909"/>
                  </a:cubicBezTo>
                  <a:lnTo>
                    <a:pt x="48007" y="8715"/>
                  </a:lnTo>
                  <a:cubicBezTo>
                    <a:pt x="51626" y="6620"/>
                    <a:pt x="57532"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3" name="Freeform: Shape 52">
              <a:extLst>
                <a:ext uri="{FF2B5EF4-FFF2-40B4-BE49-F238E27FC236}">
                  <a16:creationId xmlns:a16="http://schemas.microsoft.com/office/drawing/2014/main" id="{C0BC0C67-362B-4AD9-9D76-154AE1171C4D}"/>
                </a:ext>
              </a:extLst>
            </p:cNvPr>
            <p:cNvSpPr/>
            <p:nvPr/>
          </p:nvSpPr>
          <p:spPr>
            <a:xfrm>
              <a:off x="19847522" y="5374041"/>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8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7" y="33004"/>
                    <a:pt x="103347" y="36433"/>
                    <a:pt x="99727" y="38529"/>
                  </a:cubicBezTo>
                  <a:lnTo>
                    <a:pt x="61532" y="60722"/>
                  </a:lnTo>
                  <a:cubicBezTo>
                    <a:pt x="57913" y="62817"/>
                    <a:pt x="52007" y="62817"/>
                    <a:pt x="48388" y="60722"/>
                  </a:cubicBezTo>
                  <a:lnTo>
                    <a:pt x="9906" y="38529"/>
                  </a:lnTo>
                  <a:cubicBezTo>
                    <a:pt x="6287" y="36433"/>
                    <a:pt x="6192" y="33004"/>
                    <a:pt x="9811" y="30909"/>
                  </a:cubicBezTo>
                  <a:lnTo>
                    <a:pt x="48006" y="8715"/>
                  </a:lnTo>
                  <a:cubicBezTo>
                    <a:pt x="51626" y="6620"/>
                    <a:pt x="57627"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4" name="Freeform: Shape 53">
              <a:extLst>
                <a:ext uri="{FF2B5EF4-FFF2-40B4-BE49-F238E27FC236}">
                  <a16:creationId xmlns:a16="http://schemas.microsoft.com/office/drawing/2014/main" id="{E198C26D-471C-49FD-A497-3C7F58E350EA}"/>
                </a:ext>
              </a:extLst>
            </p:cNvPr>
            <p:cNvSpPr/>
            <p:nvPr/>
          </p:nvSpPr>
          <p:spPr>
            <a:xfrm>
              <a:off x="20251764" y="5607551"/>
              <a:ext cx="299884" cy="179930"/>
            </a:xfrm>
            <a:custGeom>
              <a:avLst/>
              <a:gdLst>
                <a:gd name="connsiteX0" fmla="*/ 140780 w 142875"/>
                <a:gd name="connsiteY0" fmla="*/ 54626 h 85725"/>
                <a:gd name="connsiteX1" fmla="*/ 140780 w 142875"/>
                <a:gd name="connsiteY1" fmla="*/ 62246 h 85725"/>
                <a:gd name="connsiteX2" fmla="*/ 102585 w 142875"/>
                <a:gd name="connsiteY2" fmla="*/ 84439 h 85725"/>
                <a:gd name="connsiteX3" fmla="*/ 89440 w 142875"/>
                <a:gd name="connsiteY3" fmla="*/ 84439 h 85725"/>
                <a:gd name="connsiteX4" fmla="*/ 9907 w 142875"/>
                <a:gd name="connsiteY4" fmla="*/ 38529 h 85725"/>
                <a:gd name="connsiteX5" fmla="*/ 9811 w 142875"/>
                <a:gd name="connsiteY5" fmla="*/ 30909 h 85725"/>
                <a:gd name="connsiteX6" fmla="*/ 48007 w 142875"/>
                <a:gd name="connsiteY6" fmla="*/ 8715 h 85725"/>
                <a:gd name="connsiteX7" fmla="*/ 61246 w 142875"/>
                <a:gd name="connsiteY7" fmla="*/ 8715 h 85725"/>
                <a:gd name="connsiteX8" fmla="*/ 140780 w 142875"/>
                <a:gd name="connsiteY8" fmla="*/ 5462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85725">
                  <a:moveTo>
                    <a:pt x="140780" y="54626"/>
                  </a:moveTo>
                  <a:cubicBezTo>
                    <a:pt x="144400" y="56721"/>
                    <a:pt x="144400" y="60150"/>
                    <a:pt x="140780" y="62246"/>
                  </a:cubicBezTo>
                  <a:lnTo>
                    <a:pt x="102585" y="84439"/>
                  </a:lnTo>
                  <a:cubicBezTo>
                    <a:pt x="98965" y="86535"/>
                    <a:pt x="93060" y="86535"/>
                    <a:pt x="89440" y="84439"/>
                  </a:cubicBezTo>
                  <a:lnTo>
                    <a:pt x="9907" y="38529"/>
                  </a:lnTo>
                  <a:cubicBezTo>
                    <a:pt x="6287" y="36433"/>
                    <a:pt x="6192" y="33004"/>
                    <a:pt x="9811" y="30909"/>
                  </a:cubicBezTo>
                  <a:lnTo>
                    <a:pt x="48007" y="8715"/>
                  </a:lnTo>
                  <a:cubicBezTo>
                    <a:pt x="51626" y="6620"/>
                    <a:pt x="57627" y="6620"/>
                    <a:pt x="61246" y="8715"/>
                  </a:cubicBezTo>
                  <a:lnTo>
                    <a:pt x="140780" y="54626"/>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5" name="Freeform: Shape 54">
              <a:extLst>
                <a:ext uri="{FF2B5EF4-FFF2-40B4-BE49-F238E27FC236}">
                  <a16:creationId xmlns:a16="http://schemas.microsoft.com/office/drawing/2014/main" id="{347E9928-9EA1-4572-8DE8-2533790BD042}"/>
                </a:ext>
              </a:extLst>
            </p:cNvPr>
            <p:cNvSpPr/>
            <p:nvPr/>
          </p:nvSpPr>
          <p:spPr>
            <a:xfrm>
              <a:off x="20461308" y="5303668"/>
              <a:ext cx="179930" cy="119954"/>
            </a:xfrm>
            <a:custGeom>
              <a:avLst/>
              <a:gdLst>
                <a:gd name="connsiteX0" fmla="*/ 79427 w 85725"/>
                <a:gd name="connsiteY0" fmla="*/ 30909 h 57150"/>
                <a:gd name="connsiteX1" fmla="*/ 79427 w 85725"/>
                <a:gd name="connsiteY1" fmla="*/ 38529 h 57150"/>
                <a:gd name="connsiteX2" fmla="*/ 61520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6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2" y="36433"/>
                    <a:pt x="79427" y="38529"/>
                  </a:cubicBezTo>
                  <a:lnTo>
                    <a:pt x="61520" y="48911"/>
                  </a:lnTo>
                  <a:cubicBezTo>
                    <a:pt x="57900" y="51006"/>
                    <a:pt x="51995" y="51006"/>
                    <a:pt x="48375" y="48911"/>
                  </a:cubicBezTo>
                  <a:lnTo>
                    <a:pt x="9894" y="26718"/>
                  </a:lnTo>
                  <a:cubicBezTo>
                    <a:pt x="6275" y="24622"/>
                    <a:pt x="6179" y="21193"/>
                    <a:pt x="9894" y="19098"/>
                  </a:cubicBezTo>
                  <a:lnTo>
                    <a:pt x="27801" y="8715"/>
                  </a:lnTo>
                  <a:cubicBezTo>
                    <a:pt x="31421" y="6620"/>
                    <a:pt x="37231" y="6620"/>
                    <a:pt x="40946"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6" name="Freeform: Shape 55">
              <a:extLst>
                <a:ext uri="{FF2B5EF4-FFF2-40B4-BE49-F238E27FC236}">
                  <a16:creationId xmlns:a16="http://schemas.microsoft.com/office/drawing/2014/main" id="{165BD8F7-C485-473D-820B-0026E9A567B6}"/>
                </a:ext>
              </a:extLst>
            </p:cNvPr>
            <p:cNvSpPr/>
            <p:nvPr/>
          </p:nvSpPr>
          <p:spPr>
            <a:xfrm>
              <a:off x="19941111" y="5572765"/>
              <a:ext cx="219915" cy="139946"/>
            </a:xfrm>
            <a:custGeom>
              <a:avLst/>
              <a:gdLst>
                <a:gd name="connsiteX0" fmla="*/ 99620 w 104775"/>
                <a:gd name="connsiteY0" fmla="*/ 30909 h 66675"/>
                <a:gd name="connsiteX1" fmla="*/ 99715 w 104775"/>
                <a:gd name="connsiteY1" fmla="*/ 38529 h 66675"/>
                <a:gd name="connsiteX2" fmla="*/ 61520 w 104775"/>
                <a:gd name="connsiteY2" fmla="*/ 60722 h 66675"/>
                <a:gd name="connsiteX3" fmla="*/ 48280 w 104775"/>
                <a:gd name="connsiteY3" fmla="*/ 60722 h 66675"/>
                <a:gd name="connsiteX4" fmla="*/ 9894 w 104775"/>
                <a:gd name="connsiteY4" fmla="*/ 38529 h 66675"/>
                <a:gd name="connsiteX5" fmla="*/ 9894 w 104775"/>
                <a:gd name="connsiteY5" fmla="*/ 30909 h 66675"/>
                <a:gd name="connsiteX6" fmla="*/ 48089 w 104775"/>
                <a:gd name="connsiteY6" fmla="*/ 8715 h 66675"/>
                <a:gd name="connsiteX7" fmla="*/ 61234 w 104775"/>
                <a:gd name="connsiteY7" fmla="*/ 8715 h 66675"/>
                <a:gd name="connsiteX8" fmla="*/ 99620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20" y="30909"/>
                  </a:moveTo>
                  <a:cubicBezTo>
                    <a:pt x="103239" y="33004"/>
                    <a:pt x="103334" y="36433"/>
                    <a:pt x="99715" y="38529"/>
                  </a:cubicBezTo>
                  <a:lnTo>
                    <a:pt x="61520" y="60722"/>
                  </a:lnTo>
                  <a:cubicBezTo>
                    <a:pt x="57900" y="62817"/>
                    <a:pt x="51995" y="62817"/>
                    <a:pt x="48280" y="60722"/>
                  </a:cubicBezTo>
                  <a:lnTo>
                    <a:pt x="9894" y="38529"/>
                  </a:lnTo>
                  <a:cubicBezTo>
                    <a:pt x="6275" y="36433"/>
                    <a:pt x="6180" y="33004"/>
                    <a:pt x="9894" y="30909"/>
                  </a:cubicBezTo>
                  <a:lnTo>
                    <a:pt x="48089" y="8715"/>
                  </a:lnTo>
                  <a:cubicBezTo>
                    <a:pt x="51709" y="6620"/>
                    <a:pt x="57614" y="6620"/>
                    <a:pt x="61234" y="8715"/>
                  </a:cubicBezTo>
                  <a:lnTo>
                    <a:pt x="99620"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7" name="Freeform: Shape 56">
              <a:extLst>
                <a:ext uri="{FF2B5EF4-FFF2-40B4-BE49-F238E27FC236}">
                  <a16:creationId xmlns:a16="http://schemas.microsoft.com/office/drawing/2014/main" id="{87559562-D1C1-45F6-9C5A-783E8F7CB2CA}"/>
                </a:ext>
              </a:extLst>
            </p:cNvPr>
            <p:cNvSpPr/>
            <p:nvPr/>
          </p:nvSpPr>
          <p:spPr>
            <a:xfrm>
              <a:off x="19985094" y="5453536"/>
              <a:ext cx="219915" cy="139946"/>
            </a:xfrm>
            <a:custGeom>
              <a:avLst/>
              <a:gdLst>
                <a:gd name="connsiteX0" fmla="*/ 99715 w 104775"/>
                <a:gd name="connsiteY0" fmla="*/ 30944 h 66675"/>
                <a:gd name="connsiteX1" fmla="*/ 99715 w 104775"/>
                <a:gd name="connsiteY1" fmla="*/ 38564 h 66675"/>
                <a:gd name="connsiteX2" fmla="*/ 61520 w 104775"/>
                <a:gd name="connsiteY2" fmla="*/ 60758 h 66675"/>
                <a:gd name="connsiteX3" fmla="*/ 48376 w 104775"/>
                <a:gd name="connsiteY3" fmla="*/ 60758 h 66675"/>
                <a:gd name="connsiteX4" fmla="*/ 9894 w 104775"/>
                <a:gd name="connsiteY4" fmla="*/ 38564 h 66675"/>
                <a:gd name="connsiteX5" fmla="*/ 9894 w 104775"/>
                <a:gd name="connsiteY5" fmla="*/ 30944 h 66675"/>
                <a:gd name="connsiteX6" fmla="*/ 48090 w 104775"/>
                <a:gd name="connsiteY6" fmla="*/ 8751 h 66675"/>
                <a:gd name="connsiteX7" fmla="*/ 61330 w 104775"/>
                <a:gd name="connsiteY7" fmla="*/ 8751 h 66675"/>
                <a:gd name="connsiteX8" fmla="*/ 99715 w 104775"/>
                <a:gd name="connsiteY8" fmla="*/ 309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44"/>
                  </a:moveTo>
                  <a:cubicBezTo>
                    <a:pt x="103335" y="33040"/>
                    <a:pt x="103335" y="36469"/>
                    <a:pt x="99715" y="38564"/>
                  </a:cubicBezTo>
                  <a:lnTo>
                    <a:pt x="61520" y="60758"/>
                  </a:lnTo>
                  <a:cubicBezTo>
                    <a:pt x="57901" y="62853"/>
                    <a:pt x="51995" y="62853"/>
                    <a:pt x="48376" y="60758"/>
                  </a:cubicBezTo>
                  <a:lnTo>
                    <a:pt x="9894" y="38564"/>
                  </a:lnTo>
                  <a:cubicBezTo>
                    <a:pt x="6275" y="36469"/>
                    <a:pt x="6179" y="33040"/>
                    <a:pt x="9894" y="30944"/>
                  </a:cubicBezTo>
                  <a:lnTo>
                    <a:pt x="48090" y="8751"/>
                  </a:lnTo>
                  <a:cubicBezTo>
                    <a:pt x="51709" y="6656"/>
                    <a:pt x="57615" y="6560"/>
                    <a:pt x="61330" y="8751"/>
                  </a:cubicBezTo>
                  <a:lnTo>
                    <a:pt x="99715" y="30944"/>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8" name="Freeform: Shape 57">
              <a:extLst>
                <a:ext uri="{FF2B5EF4-FFF2-40B4-BE49-F238E27FC236}">
                  <a16:creationId xmlns:a16="http://schemas.microsoft.com/office/drawing/2014/main" id="{2C64B85E-D9A4-4938-BA82-8980D89D46D3}"/>
                </a:ext>
              </a:extLst>
            </p:cNvPr>
            <p:cNvSpPr/>
            <p:nvPr/>
          </p:nvSpPr>
          <p:spPr>
            <a:xfrm>
              <a:off x="20148831" y="5251090"/>
              <a:ext cx="219915" cy="139946"/>
            </a:xfrm>
            <a:custGeom>
              <a:avLst/>
              <a:gdLst>
                <a:gd name="connsiteX0" fmla="*/ 99715 w 104775"/>
                <a:gd name="connsiteY0" fmla="*/ 30909 h 66675"/>
                <a:gd name="connsiteX1" fmla="*/ 99810 w 104775"/>
                <a:gd name="connsiteY1" fmla="*/ 38529 h 66675"/>
                <a:gd name="connsiteX2" fmla="*/ 61615 w 104775"/>
                <a:gd name="connsiteY2" fmla="*/ 60722 h 66675"/>
                <a:gd name="connsiteX3" fmla="*/ 48376 w 104775"/>
                <a:gd name="connsiteY3" fmla="*/ 60722 h 66675"/>
                <a:gd name="connsiteX4" fmla="*/ 9894 w 104775"/>
                <a:gd name="connsiteY4" fmla="*/ 38529 h 66675"/>
                <a:gd name="connsiteX5" fmla="*/ 9894 w 104775"/>
                <a:gd name="connsiteY5" fmla="*/ 30909 h 66675"/>
                <a:gd name="connsiteX6" fmla="*/ 48090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5" y="33004"/>
                    <a:pt x="103430" y="36433"/>
                    <a:pt x="99810" y="38529"/>
                  </a:cubicBezTo>
                  <a:lnTo>
                    <a:pt x="61615" y="60722"/>
                  </a:lnTo>
                  <a:cubicBezTo>
                    <a:pt x="57995" y="62817"/>
                    <a:pt x="52090" y="62817"/>
                    <a:pt x="48376" y="60722"/>
                  </a:cubicBezTo>
                  <a:lnTo>
                    <a:pt x="9894" y="38529"/>
                  </a:lnTo>
                  <a:cubicBezTo>
                    <a:pt x="6275" y="36433"/>
                    <a:pt x="6179" y="33004"/>
                    <a:pt x="9894" y="30909"/>
                  </a:cubicBezTo>
                  <a:lnTo>
                    <a:pt x="48090" y="8715"/>
                  </a:lnTo>
                  <a:cubicBezTo>
                    <a:pt x="51709" y="6620"/>
                    <a:pt x="57615"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59" name="Freeform: Shape 58">
              <a:extLst>
                <a:ext uri="{FF2B5EF4-FFF2-40B4-BE49-F238E27FC236}">
                  <a16:creationId xmlns:a16="http://schemas.microsoft.com/office/drawing/2014/main" id="{B551D27F-4B64-430C-BD54-B5768C61BD46}"/>
                </a:ext>
              </a:extLst>
            </p:cNvPr>
            <p:cNvSpPr/>
            <p:nvPr/>
          </p:nvSpPr>
          <p:spPr>
            <a:xfrm>
              <a:off x="20276756" y="5324662"/>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2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727" y="38529"/>
                  </a:cubicBezTo>
                  <a:lnTo>
                    <a:pt x="61532" y="60722"/>
                  </a:lnTo>
                  <a:cubicBezTo>
                    <a:pt x="57912" y="62817"/>
                    <a:pt x="52007" y="62817"/>
                    <a:pt x="48292"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0" name="Freeform: Shape 59">
              <a:extLst>
                <a:ext uri="{FF2B5EF4-FFF2-40B4-BE49-F238E27FC236}">
                  <a16:creationId xmlns:a16="http://schemas.microsoft.com/office/drawing/2014/main" id="{9920EC8F-7F5D-402B-804A-786F5C08FD63}"/>
                </a:ext>
              </a:extLst>
            </p:cNvPr>
            <p:cNvSpPr/>
            <p:nvPr/>
          </p:nvSpPr>
          <p:spPr>
            <a:xfrm>
              <a:off x="20594458" y="5380640"/>
              <a:ext cx="179930" cy="119954"/>
            </a:xfrm>
            <a:custGeom>
              <a:avLst/>
              <a:gdLst>
                <a:gd name="connsiteX0" fmla="*/ 79427 w 85725"/>
                <a:gd name="connsiteY0" fmla="*/ 30909 h 57150"/>
                <a:gd name="connsiteX1" fmla="*/ 79522 w 85725"/>
                <a:gd name="connsiteY1" fmla="*/ 38529 h 57150"/>
                <a:gd name="connsiteX2" fmla="*/ 61615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5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2" y="36433"/>
                    <a:pt x="79522" y="38529"/>
                  </a:cubicBezTo>
                  <a:lnTo>
                    <a:pt x="61615" y="48911"/>
                  </a:lnTo>
                  <a:cubicBezTo>
                    <a:pt x="57995" y="51006"/>
                    <a:pt x="52090" y="51006"/>
                    <a:pt x="48375" y="48911"/>
                  </a:cubicBezTo>
                  <a:lnTo>
                    <a:pt x="9894" y="26718"/>
                  </a:lnTo>
                  <a:cubicBezTo>
                    <a:pt x="6275" y="24622"/>
                    <a:pt x="6179" y="21193"/>
                    <a:pt x="9894" y="19098"/>
                  </a:cubicBezTo>
                  <a:lnTo>
                    <a:pt x="27801" y="8715"/>
                  </a:lnTo>
                  <a:cubicBezTo>
                    <a:pt x="31420" y="6620"/>
                    <a:pt x="37231" y="6620"/>
                    <a:pt x="40945"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1" name="Freeform: Shape 60">
              <a:extLst>
                <a:ext uri="{FF2B5EF4-FFF2-40B4-BE49-F238E27FC236}">
                  <a16:creationId xmlns:a16="http://schemas.microsoft.com/office/drawing/2014/main" id="{657DD740-F8FD-4835-BE6C-8B0F37CA7C2D}"/>
                </a:ext>
              </a:extLst>
            </p:cNvPr>
            <p:cNvSpPr/>
            <p:nvPr/>
          </p:nvSpPr>
          <p:spPr>
            <a:xfrm>
              <a:off x="20074833" y="5356650"/>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2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2" y="33004"/>
                    <a:pt x="103346" y="36433"/>
                    <a:pt x="99632" y="38529"/>
                  </a:cubicBezTo>
                  <a:lnTo>
                    <a:pt x="61437" y="60722"/>
                  </a:lnTo>
                  <a:cubicBezTo>
                    <a:pt x="57817" y="62817"/>
                    <a:pt x="51912" y="62817"/>
                    <a:pt x="48292" y="60722"/>
                  </a:cubicBezTo>
                  <a:lnTo>
                    <a:pt x="9906" y="38529"/>
                  </a:lnTo>
                  <a:cubicBezTo>
                    <a:pt x="6287" y="36433"/>
                    <a:pt x="6192" y="33004"/>
                    <a:pt x="9811" y="30909"/>
                  </a:cubicBezTo>
                  <a:lnTo>
                    <a:pt x="48006" y="8715"/>
                  </a:lnTo>
                  <a:cubicBezTo>
                    <a:pt x="51626" y="6620"/>
                    <a:pt x="57531"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2" name="Freeform: Shape 61">
              <a:extLst>
                <a:ext uri="{FF2B5EF4-FFF2-40B4-BE49-F238E27FC236}">
                  <a16:creationId xmlns:a16="http://schemas.microsoft.com/office/drawing/2014/main" id="{0C56944A-A6F7-40C2-B3E9-1C87959639B0}"/>
                </a:ext>
              </a:extLst>
            </p:cNvPr>
            <p:cNvSpPr/>
            <p:nvPr/>
          </p:nvSpPr>
          <p:spPr>
            <a:xfrm>
              <a:off x="20412103" y="5402830"/>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2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2" y="33004"/>
                    <a:pt x="103347" y="36433"/>
                    <a:pt x="99632" y="38529"/>
                  </a:cubicBezTo>
                  <a:lnTo>
                    <a:pt x="61437" y="60722"/>
                  </a:lnTo>
                  <a:cubicBezTo>
                    <a:pt x="57817" y="62817"/>
                    <a:pt x="51912" y="62817"/>
                    <a:pt x="48292" y="60722"/>
                  </a:cubicBezTo>
                  <a:lnTo>
                    <a:pt x="9906" y="38529"/>
                  </a:lnTo>
                  <a:cubicBezTo>
                    <a:pt x="6287" y="36433"/>
                    <a:pt x="6192" y="33004"/>
                    <a:pt x="9811" y="30909"/>
                  </a:cubicBezTo>
                  <a:lnTo>
                    <a:pt x="48006" y="8715"/>
                  </a:lnTo>
                  <a:cubicBezTo>
                    <a:pt x="51626" y="6620"/>
                    <a:pt x="57531"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3" name="Freeform: Shape 62">
              <a:extLst>
                <a:ext uri="{FF2B5EF4-FFF2-40B4-BE49-F238E27FC236}">
                  <a16:creationId xmlns:a16="http://schemas.microsoft.com/office/drawing/2014/main" id="{6A1F0367-78D0-43A0-BF97-0F31B80E7B1C}"/>
                </a:ext>
              </a:extLst>
            </p:cNvPr>
            <p:cNvSpPr/>
            <p:nvPr/>
          </p:nvSpPr>
          <p:spPr>
            <a:xfrm>
              <a:off x="20727782" y="5457610"/>
              <a:ext cx="179930" cy="119954"/>
            </a:xfrm>
            <a:custGeom>
              <a:avLst/>
              <a:gdLst>
                <a:gd name="connsiteX0" fmla="*/ 79439 w 85725"/>
                <a:gd name="connsiteY0" fmla="*/ 30909 h 57150"/>
                <a:gd name="connsiteX1" fmla="*/ 79439 w 85725"/>
                <a:gd name="connsiteY1" fmla="*/ 38529 h 57150"/>
                <a:gd name="connsiteX2" fmla="*/ 61532 w 85725"/>
                <a:gd name="connsiteY2" fmla="*/ 48911 h 57150"/>
                <a:gd name="connsiteX3" fmla="*/ 48387 w 85725"/>
                <a:gd name="connsiteY3" fmla="*/ 48911 h 57150"/>
                <a:gd name="connsiteX4" fmla="*/ 9907 w 85725"/>
                <a:gd name="connsiteY4" fmla="*/ 26718 h 57150"/>
                <a:gd name="connsiteX5" fmla="*/ 9811 w 85725"/>
                <a:gd name="connsiteY5" fmla="*/ 19098 h 57150"/>
                <a:gd name="connsiteX6" fmla="*/ 27718 w 85725"/>
                <a:gd name="connsiteY6" fmla="*/ 8715 h 57150"/>
                <a:gd name="connsiteX7" fmla="*/ 40958 w 85725"/>
                <a:gd name="connsiteY7" fmla="*/ 8715 h 57150"/>
                <a:gd name="connsiteX8" fmla="*/ 79439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39" y="30909"/>
                  </a:moveTo>
                  <a:cubicBezTo>
                    <a:pt x="83058" y="33004"/>
                    <a:pt x="83154" y="36433"/>
                    <a:pt x="79439" y="38529"/>
                  </a:cubicBezTo>
                  <a:lnTo>
                    <a:pt x="61532" y="48911"/>
                  </a:lnTo>
                  <a:cubicBezTo>
                    <a:pt x="57912" y="51006"/>
                    <a:pt x="52007" y="51006"/>
                    <a:pt x="48387" y="48911"/>
                  </a:cubicBezTo>
                  <a:lnTo>
                    <a:pt x="9907" y="26718"/>
                  </a:lnTo>
                  <a:cubicBezTo>
                    <a:pt x="6287" y="24622"/>
                    <a:pt x="6192" y="21193"/>
                    <a:pt x="9811" y="19098"/>
                  </a:cubicBezTo>
                  <a:lnTo>
                    <a:pt x="27718" y="8715"/>
                  </a:lnTo>
                  <a:cubicBezTo>
                    <a:pt x="31338" y="6620"/>
                    <a:pt x="37243" y="6620"/>
                    <a:pt x="40958" y="8715"/>
                  </a:cubicBezTo>
                  <a:lnTo>
                    <a:pt x="79439"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4" name="Freeform: Shape 63">
              <a:extLst>
                <a:ext uri="{FF2B5EF4-FFF2-40B4-BE49-F238E27FC236}">
                  <a16:creationId xmlns:a16="http://schemas.microsoft.com/office/drawing/2014/main" id="{C4BCC824-7B93-4D1A-AB53-F4536573D53B}"/>
                </a:ext>
              </a:extLst>
            </p:cNvPr>
            <p:cNvSpPr/>
            <p:nvPr/>
          </p:nvSpPr>
          <p:spPr>
            <a:xfrm>
              <a:off x="20212380" y="5436218"/>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8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7" y="33004"/>
                    <a:pt x="103442" y="36433"/>
                    <a:pt x="99727" y="38529"/>
                  </a:cubicBezTo>
                  <a:lnTo>
                    <a:pt x="61532" y="60722"/>
                  </a:lnTo>
                  <a:cubicBezTo>
                    <a:pt x="57913" y="62817"/>
                    <a:pt x="52007" y="62817"/>
                    <a:pt x="48388" y="60722"/>
                  </a:cubicBezTo>
                  <a:lnTo>
                    <a:pt x="9906" y="38529"/>
                  </a:lnTo>
                  <a:cubicBezTo>
                    <a:pt x="6287" y="36433"/>
                    <a:pt x="6192" y="33004"/>
                    <a:pt x="9811" y="30909"/>
                  </a:cubicBezTo>
                  <a:lnTo>
                    <a:pt x="48006" y="8715"/>
                  </a:lnTo>
                  <a:cubicBezTo>
                    <a:pt x="51626" y="6620"/>
                    <a:pt x="57531"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5" name="Freeform: Shape 64">
              <a:extLst>
                <a:ext uri="{FF2B5EF4-FFF2-40B4-BE49-F238E27FC236}">
                  <a16:creationId xmlns:a16="http://schemas.microsoft.com/office/drawing/2014/main" id="{275FB360-47AB-43B6-B1A5-F44D3AE4AC57}"/>
                </a:ext>
              </a:extLst>
            </p:cNvPr>
            <p:cNvSpPr/>
            <p:nvPr/>
          </p:nvSpPr>
          <p:spPr>
            <a:xfrm>
              <a:off x="20537854" y="5475402"/>
              <a:ext cx="279892" cy="159938"/>
            </a:xfrm>
            <a:custGeom>
              <a:avLst/>
              <a:gdLst>
                <a:gd name="connsiteX0" fmla="*/ 127540 w 133350"/>
                <a:gd name="connsiteY0" fmla="*/ 47006 h 76200"/>
                <a:gd name="connsiteX1" fmla="*/ 127540 w 133350"/>
                <a:gd name="connsiteY1" fmla="*/ 54626 h 76200"/>
                <a:gd name="connsiteX2" fmla="*/ 89345 w 133350"/>
                <a:gd name="connsiteY2" fmla="*/ 76819 h 76200"/>
                <a:gd name="connsiteX3" fmla="*/ 76200 w 133350"/>
                <a:gd name="connsiteY3" fmla="*/ 76819 h 76200"/>
                <a:gd name="connsiteX4" fmla="*/ 9907 w 133350"/>
                <a:gd name="connsiteY4" fmla="*/ 38529 h 76200"/>
                <a:gd name="connsiteX5" fmla="*/ 9811 w 133350"/>
                <a:gd name="connsiteY5" fmla="*/ 30909 h 76200"/>
                <a:gd name="connsiteX6" fmla="*/ 48007 w 133350"/>
                <a:gd name="connsiteY6" fmla="*/ 8715 h 76200"/>
                <a:gd name="connsiteX7" fmla="*/ 61246 w 133350"/>
                <a:gd name="connsiteY7" fmla="*/ 8715 h 76200"/>
                <a:gd name="connsiteX8" fmla="*/ 127540 w 133350"/>
                <a:gd name="connsiteY8" fmla="*/ 4700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76200">
                  <a:moveTo>
                    <a:pt x="127540" y="47006"/>
                  </a:moveTo>
                  <a:cubicBezTo>
                    <a:pt x="131160" y="49101"/>
                    <a:pt x="131255" y="52530"/>
                    <a:pt x="127540" y="54626"/>
                  </a:cubicBezTo>
                  <a:lnTo>
                    <a:pt x="89345" y="76819"/>
                  </a:lnTo>
                  <a:cubicBezTo>
                    <a:pt x="85725" y="78915"/>
                    <a:pt x="79820" y="78915"/>
                    <a:pt x="76200" y="76819"/>
                  </a:cubicBezTo>
                  <a:lnTo>
                    <a:pt x="9907" y="38529"/>
                  </a:lnTo>
                  <a:cubicBezTo>
                    <a:pt x="6287" y="36433"/>
                    <a:pt x="6192" y="33004"/>
                    <a:pt x="9811" y="30909"/>
                  </a:cubicBezTo>
                  <a:lnTo>
                    <a:pt x="48007" y="8715"/>
                  </a:lnTo>
                  <a:cubicBezTo>
                    <a:pt x="51626" y="6620"/>
                    <a:pt x="57532" y="6620"/>
                    <a:pt x="61246" y="8715"/>
                  </a:cubicBezTo>
                  <a:lnTo>
                    <a:pt x="127540" y="47006"/>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6" name="Freeform: Shape 65">
              <a:extLst>
                <a:ext uri="{FF2B5EF4-FFF2-40B4-BE49-F238E27FC236}">
                  <a16:creationId xmlns:a16="http://schemas.microsoft.com/office/drawing/2014/main" id="{DECB5B02-5F5B-47BC-8817-9C9E2E7FA1AC}"/>
                </a:ext>
              </a:extLst>
            </p:cNvPr>
            <p:cNvSpPr/>
            <p:nvPr/>
          </p:nvSpPr>
          <p:spPr>
            <a:xfrm>
              <a:off x="20340156" y="5509989"/>
              <a:ext cx="219915" cy="139946"/>
            </a:xfrm>
            <a:custGeom>
              <a:avLst/>
              <a:gdLst>
                <a:gd name="connsiteX0" fmla="*/ 99715 w 104775"/>
                <a:gd name="connsiteY0" fmla="*/ 30909 h 66675"/>
                <a:gd name="connsiteX1" fmla="*/ 99715 w 104775"/>
                <a:gd name="connsiteY1" fmla="*/ 38529 h 66675"/>
                <a:gd name="connsiteX2" fmla="*/ 61520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90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5" y="33004"/>
                    <a:pt x="103430" y="36433"/>
                    <a:pt x="99715" y="38529"/>
                  </a:cubicBezTo>
                  <a:lnTo>
                    <a:pt x="61520" y="60722"/>
                  </a:lnTo>
                  <a:cubicBezTo>
                    <a:pt x="57900" y="62817"/>
                    <a:pt x="51995" y="62817"/>
                    <a:pt x="48375" y="60722"/>
                  </a:cubicBezTo>
                  <a:lnTo>
                    <a:pt x="9894" y="38529"/>
                  </a:lnTo>
                  <a:cubicBezTo>
                    <a:pt x="6275" y="36433"/>
                    <a:pt x="6179" y="33004"/>
                    <a:pt x="9894" y="30909"/>
                  </a:cubicBezTo>
                  <a:lnTo>
                    <a:pt x="48090" y="8715"/>
                  </a:lnTo>
                  <a:cubicBezTo>
                    <a:pt x="51709" y="6620"/>
                    <a:pt x="57615"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7" name="Freeform: Shape 66">
              <a:extLst>
                <a:ext uri="{FF2B5EF4-FFF2-40B4-BE49-F238E27FC236}">
                  <a16:creationId xmlns:a16="http://schemas.microsoft.com/office/drawing/2014/main" id="{F6BF9A81-4C98-474E-98E3-B51256EC2180}"/>
                </a:ext>
              </a:extLst>
            </p:cNvPr>
            <p:cNvSpPr/>
            <p:nvPr/>
          </p:nvSpPr>
          <p:spPr>
            <a:xfrm>
              <a:off x="20467882" y="5583762"/>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7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7" y="33004"/>
                    <a:pt x="103442" y="36433"/>
                    <a:pt x="99727" y="38529"/>
                  </a:cubicBezTo>
                  <a:lnTo>
                    <a:pt x="61532" y="60722"/>
                  </a:lnTo>
                  <a:cubicBezTo>
                    <a:pt x="57912" y="62817"/>
                    <a:pt x="52007" y="62817"/>
                    <a:pt x="48387" y="60722"/>
                  </a:cubicBezTo>
                  <a:lnTo>
                    <a:pt x="9907" y="38529"/>
                  </a:lnTo>
                  <a:cubicBezTo>
                    <a:pt x="6287" y="36433"/>
                    <a:pt x="6192" y="33004"/>
                    <a:pt x="9811" y="30909"/>
                  </a:cubicBezTo>
                  <a:lnTo>
                    <a:pt x="48007" y="8715"/>
                  </a:lnTo>
                  <a:cubicBezTo>
                    <a:pt x="51626" y="6620"/>
                    <a:pt x="57532"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8" name="Freeform: Shape 67">
              <a:extLst>
                <a:ext uri="{FF2B5EF4-FFF2-40B4-BE49-F238E27FC236}">
                  <a16:creationId xmlns:a16="http://schemas.microsoft.com/office/drawing/2014/main" id="{A70954B2-FBD0-4B2A-8612-B2D57BC2AA82}"/>
                </a:ext>
              </a:extLst>
            </p:cNvPr>
            <p:cNvSpPr/>
            <p:nvPr/>
          </p:nvSpPr>
          <p:spPr>
            <a:xfrm>
              <a:off x="19637629" y="4955803"/>
              <a:ext cx="219915" cy="139946"/>
            </a:xfrm>
            <a:custGeom>
              <a:avLst/>
              <a:gdLst>
                <a:gd name="connsiteX0" fmla="*/ 99715 w 104775"/>
                <a:gd name="connsiteY0" fmla="*/ 30909 h 66675"/>
                <a:gd name="connsiteX1" fmla="*/ 99715 w 104775"/>
                <a:gd name="connsiteY1" fmla="*/ 38529 h 66675"/>
                <a:gd name="connsiteX2" fmla="*/ 61520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89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4" y="33004"/>
                    <a:pt x="103430" y="36433"/>
                    <a:pt x="99715" y="38529"/>
                  </a:cubicBezTo>
                  <a:lnTo>
                    <a:pt x="61520" y="60722"/>
                  </a:lnTo>
                  <a:cubicBezTo>
                    <a:pt x="57900" y="62817"/>
                    <a:pt x="51995" y="62817"/>
                    <a:pt x="48375" y="60722"/>
                  </a:cubicBezTo>
                  <a:lnTo>
                    <a:pt x="9894" y="38529"/>
                  </a:lnTo>
                  <a:cubicBezTo>
                    <a:pt x="6275" y="36433"/>
                    <a:pt x="6180" y="33004"/>
                    <a:pt x="9894" y="30909"/>
                  </a:cubicBezTo>
                  <a:lnTo>
                    <a:pt x="48089" y="8715"/>
                  </a:lnTo>
                  <a:cubicBezTo>
                    <a:pt x="51709" y="6620"/>
                    <a:pt x="57614"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69" name="Freeform: Shape 68">
              <a:extLst>
                <a:ext uri="{FF2B5EF4-FFF2-40B4-BE49-F238E27FC236}">
                  <a16:creationId xmlns:a16="http://schemas.microsoft.com/office/drawing/2014/main" id="{B16E708C-689F-440D-86FE-1D7916A41ECA}"/>
                </a:ext>
              </a:extLst>
            </p:cNvPr>
            <p:cNvSpPr/>
            <p:nvPr/>
          </p:nvSpPr>
          <p:spPr>
            <a:xfrm>
              <a:off x="19435681" y="4987791"/>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7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7" y="33004"/>
                    <a:pt x="103442" y="36433"/>
                    <a:pt x="99727" y="38529"/>
                  </a:cubicBezTo>
                  <a:lnTo>
                    <a:pt x="61532" y="60722"/>
                  </a:lnTo>
                  <a:cubicBezTo>
                    <a:pt x="57912" y="62817"/>
                    <a:pt x="52007" y="62817"/>
                    <a:pt x="48387" y="60722"/>
                  </a:cubicBezTo>
                  <a:lnTo>
                    <a:pt x="9907" y="38529"/>
                  </a:lnTo>
                  <a:cubicBezTo>
                    <a:pt x="6287" y="36433"/>
                    <a:pt x="6192" y="33004"/>
                    <a:pt x="9811" y="30909"/>
                  </a:cubicBezTo>
                  <a:lnTo>
                    <a:pt x="48007" y="8715"/>
                  </a:lnTo>
                  <a:cubicBezTo>
                    <a:pt x="51626" y="6620"/>
                    <a:pt x="57532"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0" name="Freeform: Shape 69">
              <a:extLst>
                <a:ext uri="{FF2B5EF4-FFF2-40B4-BE49-F238E27FC236}">
                  <a16:creationId xmlns:a16="http://schemas.microsoft.com/office/drawing/2014/main" id="{37182449-48B6-492B-A635-A7F786F05794}"/>
                </a:ext>
              </a:extLst>
            </p:cNvPr>
            <p:cNvSpPr/>
            <p:nvPr/>
          </p:nvSpPr>
          <p:spPr>
            <a:xfrm>
              <a:off x="19765553" y="5029576"/>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2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727" y="38529"/>
                  </a:cubicBezTo>
                  <a:lnTo>
                    <a:pt x="61532" y="60722"/>
                  </a:lnTo>
                  <a:cubicBezTo>
                    <a:pt x="57912" y="62817"/>
                    <a:pt x="52007" y="62817"/>
                    <a:pt x="48292"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1" name="Freeform: Shape 70">
              <a:extLst>
                <a:ext uri="{FF2B5EF4-FFF2-40B4-BE49-F238E27FC236}">
                  <a16:creationId xmlns:a16="http://schemas.microsoft.com/office/drawing/2014/main" id="{CABD48F8-202E-4CE9-BA9B-BBD37C8329A3}"/>
                </a:ext>
              </a:extLst>
            </p:cNvPr>
            <p:cNvSpPr/>
            <p:nvPr/>
          </p:nvSpPr>
          <p:spPr>
            <a:xfrm>
              <a:off x="19563632" y="5061564"/>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2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632" y="38529"/>
                  </a:cubicBezTo>
                  <a:lnTo>
                    <a:pt x="61437" y="60722"/>
                  </a:lnTo>
                  <a:cubicBezTo>
                    <a:pt x="57817" y="62817"/>
                    <a:pt x="51912" y="62817"/>
                    <a:pt x="48292"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2" name="Freeform: Shape 71">
              <a:extLst>
                <a:ext uri="{FF2B5EF4-FFF2-40B4-BE49-F238E27FC236}">
                  <a16:creationId xmlns:a16="http://schemas.microsoft.com/office/drawing/2014/main" id="{97452179-1E84-4077-BAC0-709F0F7E9F91}"/>
                </a:ext>
              </a:extLst>
            </p:cNvPr>
            <p:cNvSpPr/>
            <p:nvPr/>
          </p:nvSpPr>
          <p:spPr>
            <a:xfrm>
              <a:off x="19336320" y="5078955"/>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7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6" y="33004"/>
                    <a:pt x="103346" y="36433"/>
                    <a:pt x="99727" y="38529"/>
                  </a:cubicBezTo>
                  <a:lnTo>
                    <a:pt x="61532" y="60722"/>
                  </a:lnTo>
                  <a:cubicBezTo>
                    <a:pt x="57912" y="62817"/>
                    <a:pt x="52007" y="62817"/>
                    <a:pt x="48387" y="60722"/>
                  </a:cubicBezTo>
                  <a:lnTo>
                    <a:pt x="9906" y="38529"/>
                  </a:lnTo>
                  <a:cubicBezTo>
                    <a:pt x="6287" y="36433"/>
                    <a:pt x="6192" y="33004"/>
                    <a:pt x="9811" y="30909"/>
                  </a:cubicBezTo>
                  <a:lnTo>
                    <a:pt x="48006" y="8715"/>
                  </a:lnTo>
                  <a:cubicBezTo>
                    <a:pt x="51626" y="6620"/>
                    <a:pt x="57626"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3" name="Freeform: Shape 72">
              <a:extLst>
                <a:ext uri="{FF2B5EF4-FFF2-40B4-BE49-F238E27FC236}">
                  <a16:creationId xmlns:a16="http://schemas.microsoft.com/office/drawing/2014/main" id="{40782D32-A090-4149-8F68-D1F393333350}"/>
                </a:ext>
              </a:extLst>
            </p:cNvPr>
            <p:cNvSpPr/>
            <p:nvPr/>
          </p:nvSpPr>
          <p:spPr>
            <a:xfrm>
              <a:off x="19893329" y="5103546"/>
              <a:ext cx="219915" cy="139946"/>
            </a:xfrm>
            <a:custGeom>
              <a:avLst/>
              <a:gdLst>
                <a:gd name="connsiteX0" fmla="*/ 99715 w 104775"/>
                <a:gd name="connsiteY0" fmla="*/ 30909 h 66675"/>
                <a:gd name="connsiteX1" fmla="*/ 99715 w 104775"/>
                <a:gd name="connsiteY1" fmla="*/ 38529 h 66675"/>
                <a:gd name="connsiteX2" fmla="*/ 61520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90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5" y="33004"/>
                    <a:pt x="103430" y="36433"/>
                    <a:pt x="99715" y="38529"/>
                  </a:cubicBezTo>
                  <a:lnTo>
                    <a:pt x="61520" y="60722"/>
                  </a:lnTo>
                  <a:cubicBezTo>
                    <a:pt x="57900" y="62817"/>
                    <a:pt x="51995" y="62817"/>
                    <a:pt x="48375" y="60722"/>
                  </a:cubicBezTo>
                  <a:lnTo>
                    <a:pt x="9894" y="38529"/>
                  </a:lnTo>
                  <a:cubicBezTo>
                    <a:pt x="6275" y="36433"/>
                    <a:pt x="6179" y="33004"/>
                    <a:pt x="9894" y="30909"/>
                  </a:cubicBezTo>
                  <a:lnTo>
                    <a:pt x="48090" y="8715"/>
                  </a:lnTo>
                  <a:cubicBezTo>
                    <a:pt x="51709" y="6620"/>
                    <a:pt x="57615"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4" name="Freeform: Shape 73">
              <a:extLst>
                <a:ext uri="{FF2B5EF4-FFF2-40B4-BE49-F238E27FC236}">
                  <a16:creationId xmlns:a16="http://schemas.microsoft.com/office/drawing/2014/main" id="{5F29E3C8-D2C1-4C50-9197-58707C1B7338}"/>
                </a:ext>
              </a:extLst>
            </p:cNvPr>
            <p:cNvSpPr/>
            <p:nvPr/>
          </p:nvSpPr>
          <p:spPr>
            <a:xfrm>
              <a:off x="19154616" y="5118541"/>
              <a:ext cx="219915" cy="139946"/>
            </a:xfrm>
            <a:custGeom>
              <a:avLst/>
              <a:gdLst>
                <a:gd name="connsiteX0" fmla="*/ 99715 w 104775"/>
                <a:gd name="connsiteY0" fmla="*/ 30909 h 66675"/>
                <a:gd name="connsiteX1" fmla="*/ 99810 w 104775"/>
                <a:gd name="connsiteY1" fmla="*/ 38529 h 66675"/>
                <a:gd name="connsiteX2" fmla="*/ 61615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90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5" y="33004"/>
                    <a:pt x="103430" y="36433"/>
                    <a:pt x="99810" y="38529"/>
                  </a:cubicBezTo>
                  <a:lnTo>
                    <a:pt x="61615" y="60722"/>
                  </a:lnTo>
                  <a:cubicBezTo>
                    <a:pt x="57995" y="62817"/>
                    <a:pt x="52090" y="62817"/>
                    <a:pt x="48375" y="60722"/>
                  </a:cubicBezTo>
                  <a:lnTo>
                    <a:pt x="9894" y="38529"/>
                  </a:lnTo>
                  <a:cubicBezTo>
                    <a:pt x="6275" y="36433"/>
                    <a:pt x="6179" y="33004"/>
                    <a:pt x="9894" y="30909"/>
                  </a:cubicBezTo>
                  <a:lnTo>
                    <a:pt x="48090" y="8715"/>
                  </a:lnTo>
                  <a:cubicBezTo>
                    <a:pt x="51709" y="6620"/>
                    <a:pt x="57615"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5" name="Freeform: Shape 74">
              <a:extLst>
                <a:ext uri="{FF2B5EF4-FFF2-40B4-BE49-F238E27FC236}">
                  <a16:creationId xmlns:a16="http://schemas.microsoft.com/office/drawing/2014/main" id="{66B667E6-1277-48F8-B79E-C1F9E0AE61B7}"/>
                </a:ext>
              </a:extLst>
            </p:cNvPr>
            <p:cNvSpPr/>
            <p:nvPr/>
          </p:nvSpPr>
          <p:spPr>
            <a:xfrm>
              <a:off x="19691181" y="5135335"/>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7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6" y="33004"/>
                    <a:pt x="103442" y="36433"/>
                    <a:pt x="99727" y="38529"/>
                  </a:cubicBezTo>
                  <a:lnTo>
                    <a:pt x="61532" y="60722"/>
                  </a:lnTo>
                  <a:cubicBezTo>
                    <a:pt x="57912" y="62817"/>
                    <a:pt x="52007" y="62817"/>
                    <a:pt x="48387" y="60722"/>
                  </a:cubicBezTo>
                  <a:lnTo>
                    <a:pt x="9906" y="38529"/>
                  </a:lnTo>
                  <a:cubicBezTo>
                    <a:pt x="6287" y="36433"/>
                    <a:pt x="6192" y="33004"/>
                    <a:pt x="9811" y="30909"/>
                  </a:cubicBezTo>
                  <a:lnTo>
                    <a:pt x="48006" y="8715"/>
                  </a:lnTo>
                  <a:cubicBezTo>
                    <a:pt x="51626" y="6620"/>
                    <a:pt x="57531"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6" name="Freeform: Shape 75">
              <a:extLst>
                <a:ext uri="{FF2B5EF4-FFF2-40B4-BE49-F238E27FC236}">
                  <a16:creationId xmlns:a16="http://schemas.microsoft.com/office/drawing/2014/main" id="{1CF54813-4353-489F-B2D5-270E985DE9F9}"/>
                </a:ext>
              </a:extLst>
            </p:cNvPr>
            <p:cNvSpPr/>
            <p:nvPr/>
          </p:nvSpPr>
          <p:spPr>
            <a:xfrm>
              <a:off x="19464269" y="5152728"/>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3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251" y="36433"/>
                    <a:pt x="99632" y="38529"/>
                  </a:cubicBezTo>
                  <a:lnTo>
                    <a:pt x="61437" y="60722"/>
                  </a:lnTo>
                  <a:cubicBezTo>
                    <a:pt x="57818" y="62817"/>
                    <a:pt x="51912" y="62817"/>
                    <a:pt x="48293" y="60722"/>
                  </a:cubicBezTo>
                  <a:lnTo>
                    <a:pt x="9907" y="38529"/>
                  </a:lnTo>
                  <a:cubicBezTo>
                    <a:pt x="6287" y="36433"/>
                    <a:pt x="6192" y="33004"/>
                    <a:pt x="9811" y="30909"/>
                  </a:cubicBezTo>
                  <a:lnTo>
                    <a:pt x="48007" y="8715"/>
                  </a:lnTo>
                  <a:cubicBezTo>
                    <a:pt x="51626" y="6620"/>
                    <a:pt x="57627"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7" name="Freeform: Shape 76">
              <a:extLst>
                <a:ext uri="{FF2B5EF4-FFF2-40B4-BE49-F238E27FC236}">
                  <a16:creationId xmlns:a16="http://schemas.microsoft.com/office/drawing/2014/main" id="{A54DD9FC-4A06-44F7-A19D-88847226575A}"/>
                </a:ext>
              </a:extLst>
            </p:cNvPr>
            <p:cNvSpPr/>
            <p:nvPr/>
          </p:nvSpPr>
          <p:spPr>
            <a:xfrm>
              <a:off x="20021254" y="5177118"/>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2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727" y="38529"/>
                  </a:cubicBezTo>
                  <a:lnTo>
                    <a:pt x="61532" y="60722"/>
                  </a:lnTo>
                  <a:cubicBezTo>
                    <a:pt x="57913" y="62817"/>
                    <a:pt x="52007" y="62817"/>
                    <a:pt x="48292" y="60722"/>
                  </a:cubicBezTo>
                  <a:lnTo>
                    <a:pt x="9906" y="38529"/>
                  </a:lnTo>
                  <a:cubicBezTo>
                    <a:pt x="6287" y="36433"/>
                    <a:pt x="6192" y="33004"/>
                    <a:pt x="9811" y="30909"/>
                  </a:cubicBezTo>
                  <a:lnTo>
                    <a:pt x="48006" y="8715"/>
                  </a:lnTo>
                  <a:cubicBezTo>
                    <a:pt x="51626" y="6620"/>
                    <a:pt x="57531"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8" name="Freeform: Shape 77">
              <a:extLst>
                <a:ext uri="{FF2B5EF4-FFF2-40B4-BE49-F238E27FC236}">
                  <a16:creationId xmlns:a16="http://schemas.microsoft.com/office/drawing/2014/main" id="{10DEF3E5-3808-4321-BFED-39081B7FA2B0}"/>
                </a:ext>
              </a:extLst>
            </p:cNvPr>
            <p:cNvSpPr/>
            <p:nvPr/>
          </p:nvSpPr>
          <p:spPr>
            <a:xfrm>
              <a:off x="19282540" y="5192312"/>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2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2" y="33004"/>
                    <a:pt x="103347" y="36433"/>
                    <a:pt x="99727" y="38529"/>
                  </a:cubicBezTo>
                  <a:lnTo>
                    <a:pt x="61532" y="60722"/>
                  </a:lnTo>
                  <a:cubicBezTo>
                    <a:pt x="57912" y="62817"/>
                    <a:pt x="52007" y="62817"/>
                    <a:pt x="48292" y="60722"/>
                  </a:cubicBezTo>
                  <a:lnTo>
                    <a:pt x="9906" y="38529"/>
                  </a:lnTo>
                  <a:cubicBezTo>
                    <a:pt x="6287" y="36433"/>
                    <a:pt x="6192" y="33004"/>
                    <a:pt x="9811" y="30909"/>
                  </a:cubicBezTo>
                  <a:lnTo>
                    <a:pt x="48006" y="8715"/>
                  </a:lnTo>
                  <a:cubicBezTo>
                    <a:pt x="51626" y="6620"/>
                    <a:pt x="57531"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79" name="Freeform: Shape 78">
              <a:extLst>
                <a:ext uri="{FF2B5EF4-FFF2-40B4-BE49-F238E27FC236}">
                  <a16:creationId xmlns:a16="http://schemas.microsoft.com/office/drawing/2014/main" id="{1404618D-93D1-4FC0-9546-9EBE8C20979F}"/>
                </a:ext>
              </a:extLst>
            </p:cNvPr>
            <p:cNvSpPr/>
            <p:nvPr/>
          </p:nvSpPr>
          <p:spPr>
            <a:xfrm>
              <a:off x="19819132" y="5209106"/>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3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632" y="38529"/>
                  </a:cubicBezTo>
                  <a:lnTo>
                    <a:pt x="61437" y="60722"/>
                  </a:lnTo>
                  <a:cubicBezTo>
                    <a:pt x="57818" y="62817"/>
                    <a:pt x="51912" y="62817"/>
                    <a:pt x="48293"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0" name="Freeform: Shape 79">
              <a:extLst>
                <a:ext uri="{FF2B5EF4-FFF2-40B4-BE49-F238E27FC236}">
                  <a16:creationId xmlns:a16="http://schemas.microsoft.com/office/drawing/2014/main" id="{A6DC5ED8-324F-4862-B36E-24F23702F6D9}"/>
                </a:ext>
              </a:extLst>
            </p:cNvPr>
            <p:cNvSpPr/>
            <p:nvPr/>
          </p:nvSpPr>
          <p:spPr>
            <a:xfrm>
              <a:off x="19591820" y="5226499"/>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7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7" y="33004"/>
                    <a:pt x="103347" y="36433"/>
                    <a:pt x="99727" y="38529"/>
                  </a:cubicBezTo>
                  <a:lnTo>
                    <a:pt x="61532" y="60722"/>
                  </a:lnTo>
                  <a:cubicBezTo>
                    <a:pt x="57912" y="62817"/>
                    <a:pt x="52007" y="62817"/>
                    <a:pt x="48387" y="60722"/>
                  </a:cubicBezTo>
                  <a:lnTo>
                    <a:pt x="9907" y="38529"/>
                  </a:lnTo>
                  <a:cubicBezTo>
                    <a:pt x="6287" y="36433"/>
                    <a:pt x="6192" y="33004"/>
                    <a:pt x="9811" y="30909"/>
                  </a:cubicBezTo>
                  <a:lnTo>
                    <a:pt x="48007" y="8715"/>
                  </a:lnTo>
                  <a:cubicBezTo>
                    <a:pt x="51626" y="6620"/>
                    <a:pt x="57627"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1" name="Freeform: Shape 80">
              <a:extLst>
                <a:ext uri="{FF2B5EF4-FFF2-40B4-BE49-F238E27FC236}">
                  <a16:creationId xmlns:a16="http://schemas.microsoft.com/office/drawing/2014/main" id="{9E215BDC-A6FF-4B6D-8C30-0F9D6FEDB82E}"/>
                </a:ext>
              </a:extLst>
            </p:cNvPr>
            <p:cNvSpPr/>
            <p:nvPr/>
          </p:nvSpPr>
          <p:spPr>
            <a:xfrm>
              <a:off x="19410116" y="5266285"/>
              <a:ext cx="219915" cy="139946"/>
            </a:xfrm>
            <a:custGeom>
              <a:avLst/>
              <a:gdLst>
                <a:gd name="connsiteX0" fmla="*/ 99715 w 104775"/>
                <a:gd name="connsiteY0" fmla="*/ 30909 h 66675"/>
                <a:gd name="connsiteX1" fmla="*/ 99715 w 104775"/>
                <a:gd name="connsiteY1" fmla="*/ 38529 h 66675"/>
                <a:gd name="connsiteX2" fmla="*/ 61520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89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4" y="33004"/>
                    <a:pt x="103430" y="36433"/>
                    <a:pt x="99715" y="38529"/>
                  </a:cubicBezTo>
                  <a:lnTo>
                    <a:pt x="61520" y="60722"/>
                  </a:lnTo>
                  <a:cubicBezTo>
                    <a:pt x="57900" y="62817"/>
                    <a:pt x="51995" y="62817"/>
                    <a:pt x="48375" y="60722"/>
                  </a:cubicBezTo>
                  <a:lnTo>
                    <a:pt x="9894" y="38529"/>
                  </a:lnTo>
                  <a:cubicBezTo>
                    <a:pt x="6275" y="36433"/>
                    <a:pt x="6180" y="33004"/>
                    <a:pt x="9894" y="30909"/>
                  </a:cubicBezTo>
                  <a:lnTo>
                    <a:pt x="48089" y="8715"/>
                  </a:lnTo>
                  <a:cubicBezTo>
                    <a:pt x="51709" y="6620"/>
                    <a:pt x="57614"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2" name="Freeform: Shape 81">
              <a:extLst>
                <a:ext uri="{FF2B5EF4-FFF2-40B4-BE49-F238E27FC236}">
                  <a16:creationId xmlns:a16="http://schemas.microsoft.com/office/drawing/2014/main" id="{D2D58C7D-1A90-48A9-ACD1-9CF3ECFC6A7E}"/>
                </a:ext>
              </a:extLst>
            </p:cNvPr>
            <p:cNvSpPr/>
            <p:nvPr/>
          </p:nvSpPr>
          <p:spPr>
            <a:xfrm>
              <a:off x="19719771" y="5300270"/>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2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251" y="36433"/>
                    <a:pt x="99632" y="38529"/>
                  </a:cubicBezTo>
                  <a:lnTo>
                    <a:pt x="61437" y="60722"/>
                  </a:lnTo>
                  <a:cubicBezTo>
                    <a:pt x="57817" y="62817"/>
                    <a:pt x="51912" y="62817"/>
                    <a:pt x="48292" y="60722"/>
                  </a:cubicBezTo>
                  <a:lnTo>
                    <a:pt x="9907" y="38529"/>
                  </a:lnTo>
                  <a:cubicBezTo>
                    <a:pt x="6287" y="36433"/>
                    <a:pt x="6192" y="33004"/>
                    <a:pt x="9811" y="30909"/>
                  </a:cubicBezTo>
                  <a:lnTo>
                    <a:pt x="48007" y="8715"/>
                  </a:lnTo>
                  <a:cubicBezTo>
                    <a:pt x="51626" y="6620"/>
                    <a:pt x="57626"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3" name="Freeform: Shape 82">
              <a:extLst>
                <a:ext uri="{FF2B5EF4-FFF2-40B4-BE49-F238E27FC236}">
                  <a16:creationId xmlns:a16="http://schemas.microsoft.com/office/drawing/2014/main" id="{D6CC18BE-783F-4DF3-9528-A8241F61EDC0}"/>
                </a:ext>
              </a:extLst>
            </p:cNvPr>
            <p:cNvSpPr/>
            <p:nvPr/>
          </p:nvSpPr>
          <p:spPr>
            <a:xfrm>
              <a:off x="19538067" y="5339856"/>
              <a:ext cx="219915" cy="139946"/>
            </a:xfrm>
            <a:custGeom>
              <a:avLst/>
              <a:gdLst>
                <a:gd name="connsiteX0" fmla="*/ 99620 w 104775"/>
                <a:gd name="connsiteY0" fmla="*/ 30909 h 66675"/>
                <a:gd name="connsiteX1" fmla="*/ 99715 w 104775"/>
                <a:gd name="connsiteY1" fmla="*/ 38529 h 66675"/>
                <a:gd name="connsiteX2" fmla="*/ 61520 w 104775"/>
                <a:gd name="connsiteY2" fmla="*/ 60722 h 66675"/>
                <a:gd name="connsiteX3" fmla="*/ 48280 w 104775"/>
                <a:gd name="connsiteY3" fmla="*/ 60722 h 66675"/>
                <a:gd name="connsiteX4" fmla="*/ 9894 w 104775"/>
                <a:gd name="connsiteY4" fmla="*/ 38529 h 66675"/>
                <a:gd name="connsiteX5" fmla="*/ 9894 w 104775"/>
                <a:gd name="connsiteY5" fmla="*/ 30909 h 66675"/>
                <a:gd name="connsiteX6" fmla="*/ 48090 w 104775"/>
                <a:gd name="connsiteY6" fmla="*/ 8715 h 66675"/>
                <a:gd name="connsiteX7" fmla="*/ 61234 w 104775"/>
                <a:gd name="connsiteY7" fmla="*/ 8715 h 66675"/>
                <a:gd name="connsiteX8" fmla="*/ 99620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20" y="30909"/>
                  </a:moveTo>
                  <a:cubicBezTo>
                    <a:pt x="103239" y="33004"/>
                    <a:pt x="103335" y="36433"/>
                    <a:pt x="99715" y="38529"/>
                  </a:cubicBezTo>
                  <a:lnTo>
                    <a:pt x="61520" y="60722"/>
                  </a:lnTo>
                  <a:cubicBezTo>
                    <a:pt x="57900" y="62817"/>
                    <a:pt x="51995" y="62817"/>
                    <a:pt x="48280" y="60722"/>
                  </a:cubicBezTo>
                  <a:lnTo>
                    <a:pt x="9894" y="38529"/>
                  </a:lnTo>
                  <a:cubicBezTo>
                    <a:pt x="6275" y="36433"/>
                    <a:pt x="6179" y="33004"/>
                    <a:pt x="9894" y="30909"/>
                  </a:cubicBezTo>
                  <a:lnTo>
                    <a:pt x="48090" y="8715"/>
                  </a:lnTo>
                  <a:cubicBezTo>
                    <a:pt x="51709" y="6620"/>
                    <a:pt x="57615" y="6620"/>
                    <a:pt x="61234" y="8715"/>
                  </a:cubicBezTo>
                  <a:lnTo>
                    <a:pt x="99620"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4" name="Freeform: Shape 83">
              <a:extLst>
                <a:ext uri="{FF2B5EF4-FFF2-40B4-BE49-F238E27FC236}">
                  <a16:creationId xmlns:a16="http://schemas.microsoft.com/office/drawing/2014/main" id="{A067886C-4FA2-4A4B-8ED6-19DEC4895781}"/>
                </a:ext>
              </a:extLst>
            </p:cNvPr>
            <p:cNvSpPr/>
            <p:nvPr/>
          </p:nvSpPr>
          <p:spPr>
            <a:xfrm>
              <a:off x="18902886" y="5135633"/>
              <a:ext cx="699729" cy="419837"/>
            </a:xfrm>
            <a:custGeom>
              <a:avLst/>
              <a:gdLst>
                <a:gd name="connsiteX0" fmla="*/ 327565 w 333375"/>
                <a:gd name="connsiteY0" fmla="*/ 159735 h 200025"/>
                <a:gd name="connsiteX1" fmla="*/ 327756 w 333375"/>
                <a:gd name="connsiteY1" fmla="*/ 167355 h 200025"/>
                <a:gd name="connsiteX2" fmla="*/ 284703 w 333375"/>
                <a:gd name="connsiteY2" fmla="*/ 192406 h 200025"/>
                <a:gd name="connsiteX3" fmla="*/ 271463 w 333375"/>
                <a:gd name="connsiteY3" fmla="*/ 192406 h 200025"/>
                <a:gd name="connsiteX4" fmla="*/ 9906 w 333375"/>
                <a:gd name="connsiteY4" fmla="*/ 41339 h 200025"/>
                <a:gd name="connsiteX5" fmla="*/ 9811 w 333375"/>
                <a:gd name="connsiteY5" fmla="*/ 33719 h 200025"/>
                <a:gd name="connsiteX6" fmla="*/ 52864 w 333375"/>
                <a:gd name="connsiteY6" fmla="*/ 8669 h 200025"/>
                <a:gd name="connsiteX7" fmla="*/ 66009 w 333375"/>
                <a:gd name="connsiteY7" fmla="*/ 8764 h 200025"/>
                <a:gd name="connsiteX8" fmla="*/ 327565 w 333375"/>
                <a:gd name="connsiteY8" fmla="*/ 15973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 h="200025">
                  <a:moveTo>
                    <a:pt x="327565" y="159735"/>
                  </a:moveTo>
                  <a:cubicBezTo>
                    <a:pt x="331280" y="161926"/>
                    <a:pt x="331375" y="165260"/>
                    <a:pt x="327756" y="167355"/>
                  </a:cubicBezTo>
                  <a:lnTo>
                    <a:pt x="284703" y="192406"/>
                  </a:lnTo>
                  <a:cubicBezTo>
                    <a:pt x="281083" y="194501"/>
                    <a:pt x="275178" y="194501"/>
                    <a:pt x="271463" y="192406"/>
                  </a:cubicBezTo>
                  <a:lnTo>
                    <a:pt x="9906" y="41339"/>
                  </a:lnTo>
                  <a:cubicBezTo>
                    <a:pt x="6287" y="39244"/>
                    <a:pt x="6192" y="35815"/>
                    <a:pt x="9811" y="33719"/>
                  </a:cubicBezTo>
                  <a:lnTo>
                    <a:pt x="52864" y="8669"/>
                  </a:lnTo>
                  <a:cubicBezTo>
                    <a:pt x="56484" y="6573"/>
                    <a:pt x="62389" y="6668"/>
                    <a:pt x="66009" y="8764"/>
                  </a:cubicBezTo>
                  <a:lnTo>
                    <a:pt x="327565" y="159735"/>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5" name="Freeform: Shape 84">
              <a:extLst>
                <a:ext uri="{FF2B5EF4-FFF2-40B4-BE49-F238E27FC236}">
                  <a16:creationId xmlns:a16="http://schemas.microsoft.com/office/drawing/2014/main" id="{3AAFB5DB-E3FF-49D1-915E-54FDD20FF68C}"/>
                </a:ext>
              </a:extLst>
            </p:cNvPr>
            <p:cNvSpPr/>
            <p:nvPr/>
          </p:nvSpPr>
          <p:spPr>
            <a:xfrm>
              <a:off x="19795741" y="4919418"/>
              <a:ext cx="179930" cy="119954"/>
            </a:xfrm>
            <a:custGeom>
              <a:avLst/>
              <a:gdLst>
                <a:gd name="connsiteX0" fmla="*/ 79344 w 85725"/>
                <a:gd name="connsiteY0" fmla="*/ 30909 h 57150"/>
                <a:gd name="connsiteX1" fmla="*/ 79439 w 85725"/>
                <a:gd name="connsiteY1" fmla="*/ 38529 h 57150"/>
                <a:gd name="connsiteX2" fmla="*/ 61532 w 85725"/>
                <a:gd name="connsiteY2" fmla="*/ 48911 h 57150"/>
                <a:gd name="connsiteX3" fmla="*/ 48292 w 85725"/>
                <a:gd name="connsiteY3" fmla="*/ 48911 h 57150"/>
                <a:gd name="connsiteX4" fmla="*/ 9907 w 85725"/>
                <a:gd name="connsiteY4" fmla="*/ 26718 h 57150"/>
                <a:gd name="connsiteX5" fmla="*/ 9811 w 85725"/>
                <a:gd name="connsiteY5" fmla="*/ 19098 h 57150"/>
                <a:gd name="connsiteX6" fmla="*/ 27718 w 85725"/>
                <a:gd name="connsiteY6" fmla="*/ 8715 h 57150"/>
                <a:gd name="connsiteX7" fmla="*/ 40958 w 85725"/>
                <a:gd name="connsiteY7" fmla="*/ 8715 h 57150"/>
                <a:gd name="connsiteX8" fmla="*/ 79344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344" y="30909"/>
                  </a:moveTo>
                  <a:cubicBezTo>
                    <a:pt x="82963" y="33004"/>
                    <a:pt x="83058" y="36433"/>
                    <a:pt x="79439" y="38529"/>
                  </a:cubicBezTo>
                  <a:lnTo>
                    <a:pt x="61532" y="48911"/>
                  </a:lnTo>
                  <a:cubicBezTo>
                    <a:pt x="57912" y="51006"/>
                    <a:pt x="52007" y="51006"/>
                    <a:pt x="48292" y="48911"/>
                  </a:cubicBezTo>
                  <a:lnTo>
                    <a:pt x="9907" y="26718"/>
                  </a:lnTo>
                  <a:cubicBezTo>
                    <a:pt x="6287" y="24622"/>
                    <a:pt x="6192" y="21193"/>
                    <a:pt x="9811" y="19098"/>
                  </a:cubicBezTo>
                  <a:lnTo>
                    <a:pt x="27718" y="8715"/>
                  </a:lnTo>
                  <a:cubicBezTo>
                    <a:pt x="31338" y="6620"/>
                    <a:pt x="37243" y="6620"/>
                    <a:pt x="40958" y="8715"/>
                  </a:cubicBezTo>
                  <a:lnTo>
                    <a:pt x="79344"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6" name="Freeform: Shape 85">
              <a:extLst>
                <a:ext uri="{FF2B5EF4-FFF2-40B4-BE49-F238E27FC236}">
                  <a16:creationId xmlns:a16="http://schemas.microsoft.com/office/drawing/2014/main" id="{AF18DCC9-7DD4-4065-A2E1-F7576CA20F43}"/>
                </a:ext>
              </a:extLst>
            </p:cNvPr>
            <p:cNvSpPr/>
            <p:nvPr/>
          </p:nvSpPr>
          <p:spPr>
            <a:xfrm>
              <a:off x="19662420" y="4842449"/>
              <a:ext cx="179930" cy="119954"/>
            </a:xfrm>
            <a:custGeom>
              <a:avLst/>
              <a:gdLst>
                <a:gd name="connsiteX0" fmla="*/ 79427 w 85725"/>
                <a:gd name="connsiteY0" fmla="*/ 30909 h 57150"/>
                <a:gd name="connsiteX1" fmla="*/ 79427 w 85725"/>
                <a:gd name="connsiteY1" fmla="*/ 38529 h 57150"/>
                <a:gd name="connsiteX2" fmla="*/ 61520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5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1" y="36433"/>
                    <a:pt x="79427" y="38529"/>
                  </a:cubicBezTo>
                  <a:lnTo>
                    <a:pt x="61520" y="48911"/>
                  </a:lnTo>
                  <a:cubicBezTo>
                    <a:pt x="57900" y="51006"/>
                    <a:pt x="51995" y="51006"/>
                    <a:pt x="48375" y="48911"/>
                  </a:cubicBezTo>
                  <a:lnTo>
                    <a:pt x="9894" y="26718"/>
                  </a:lnTo>
                  <a:cubicBezTo>
                    <a:pt x="6275" y="24622"/>
                    <a:pt x="6180" y="21193"/>
                    <a:pt x="9894" y="19098"/>
                  </a:cubicBezTo>
                  <a:lnTo>
                    <a:pt x="27801" y="8715"/>
                  </a:lnTo>
                  <a:cubicBezTo>
                    <a:pt x="31420" y="6620"/>
                    <a:pt x="37231" y="6620"/>
                    <a:pt x="40945"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7" name="Freeform: Shape 86">
              <a:extLst>
                <a:ext uri="{FF2B5EF4-FFF2-40B4-BE49-F238E27FC236}">
                  <a16:creationId xmlns:a16="http://schemas.microsoft.com/office/drawing/2014/main" id="{73E9802B-0302-4A7A-A951-753C4CB9933C}"/>
                </a:ext>
              </a:extLst>
            </p:cNvPr>
            <p:cNvSpPr/>
            <p:nvPr/>
          </p:nvSpPr>
          <p:spPr>
            <a:xfrm>
              <a:off x="19529270" y="4765678"/>
              <a:ext cx="179930" cy="119954"/>
            </a:xfrm>
            <a:custGeom>
              <a:avLst/>
              <a:gdLst>
                <a:gd name="connsiteX0" fmla="*/ 79427 w 85725"/>
                <a:gd name="connsiteY0" fmla="*/ 30909 h 57150"/>
                <a:gd name="connsiteX1" fmla="*/ 79427 w 85725"/>
                <a:gd name="connsiteY1" fmla="*/ 38529 h 57150"/>
                <a:gd name="connsiteX2" fmla="*/ 61520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6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2" y="36433"/>
                    <a:pt x="79427" y="38529"/>
                  </a:cubicBezTo>
                  <a:lnTo>
                    <a:pt x="61520" y="48911"/>
                  </a:lnTo>
                  <a:cubicBezTo>
                    <a:pt x="57900" y="51006"/>
                    <a:pt x="51995" y="51006"/>
                    <a:pt x="48375" y="48911"/>
                  </a:cubicBezTo>
                  <a:lnTo>
                    <a:pt x="9894" y="26718"/>
                  </a:lnTo>
                  <a:cubicBezTo>
                    <a:pt x="6275" y="24622"/>
                    <a:pt x="6179" y="21193"/>
                    <a:pt x="9894" y="19098"/>
                  </a:cubicBezTo>
                  <a:lnTo>
                    <a:pt x="27801" y="8715"/>
                  </a:lnTo>
                  <a:cubicBezTo>
                    <a:pt x="31421" y="6620"/>
                    <a:pt x="37231" y="6620"/>
                    <a:pt x="40946"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8" name="Freeform: Shape 87">
              <a:extLst>
                <a:ext uri="{FF2B5EF4-FFF2-40B4-BE49-F238E27FC236}">
                  <a16:creationId xmlns:a16="http://schemas.microsoft.com/office/drawing/2014/main" id="{BDADBA02-E188-4B45-9AFE-75F409BFDE3B}"/>
                </a:ext>
              </a:extLst>
            </p:cNvPr>
            <p:cNvSpPr/>
            <p:nvPr/>
          </p:nvSpPr>
          <p:spPr>
            <a:xfrm>
              <a:off x="19254351" y="4734490"/>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3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727" y="38529"/>
                  </a:cubicBezTo>
                  <a:lnTo>
                    <a:pt x="61532" y="60722"/>
                  </a:lnTo>
                  <a:cubicBezTo>
                    <a:pt x="57912" y="62817"/>
                    <a:pt x="52007" y="62817"/>
                    <a:pt x="48293"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89" name="Freeform: Shape 88">
              <a:extLst>
                <a:ext uri="{FF2B5EF4-FFF2-40B4-BE49-F238E27FC236}">
                  <a16:creationId xmlns:a16="http://schemas.microsoft.com/office/drawing/2014/main" id="{AAE33D4A-00CB-4091-9911-6616A4050BE6}"/>
                </a:ext>
              </a:extLst>
            </p:cNvPr>
            <p:cNvSpPr/>
            <p:nvPr/>
          </p:nvSpPr>
          <p:spPr>
            <a:xfrm>
              <a:off x="19382127" y="4808261"/>
              <a:ext cx="219915" cy="139946"/>
            </a:xfrm>
            <a:custGeom>
              <a:avLst/>
              <a:gdLst>
                <a:gd name="connsiteX0" fmla="*/ 99715 w 104775"/>
                <a:gd name="connsiteY0" fmla="*/ 30909 h 66675"/>
                <a:gd name="connsiteX1" fmla="*/ 99810 w 104775"/>
                <a:gd name="connsiteY1" fmla="*/ 38529 h 66675"/>
                <a:gd name="connsiteX2" fmla="*/ 61615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90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5" y="33004"/>
                    <a:pt x="103430" y="36433"/>
                    <a:pt x="99810" y="38529"/>
                  </a:cubicBezTo>
                  <a:lnTo>
                    <a:pt x="61615" y="60722"/>
                  </a:lnTo>
                  <a:cubicBezTo>
                    <a:pt x="57995" y="62817"/>
                    <a:pt x="52090" y="62817"/>
                    <a:pt x="48375" y="60722"/>
                  </a:cubicBezTo>
                  <a:lnTo>
                    <a:pt x="9894" y="38529"/>
                  </a:lnTo>
                  <a:cubicBezTo>
                    <a:pt x="6275" y="36433"/>
                    <a:pt x="6179" y="33004"/>
                    <a:pt x="9894" y="30909"/>
                  </a:cubicBezTo>
                  <a:lnTo>
                    <a:pt x="48090" y="8715"/>
                  </a:lnTo>
                  <a:cubicBezTo>
                    <a:pt x="51709" y="6620"/>
                    <a:pt x="57615"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0" name="Freeform: Shape 89">
              <a:extLst>
                <a:ext uri="{FF2B5EF4-FFF2-40B4-BE49-F238E27FC236}">
                  <a16:creationId xmlns:a16="http://schemas.microsoft.com/office/drawing/2014/main" id="{9B274963-088E-4660-8EC5-D370290E83E7}"/>
                </a:ext>
              </a:extLst>
            </p:cNvPr>
            <p:cNvSpPr/>
            <p:nvPr/>
          </p:nvSpPr>
          <p:spPr>
            <a:xfrm>
              <a:off x="19026838" y="5044770"/>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3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727" y="38529"/>
                  </a:cubicBezTo>
                  <a:lnTo>
                    <a:pt x="61532" y="60722"/>
                  </a:lnTo>
                  <a:cubicBezTo>
                    <a:pt x="57912" y="62817"/>
                    <a:pt x="52007" y="62817"/>
                    <a:pt x="48293"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1" name="Freeform: Shape 90">
              <a:extLst>
                <a:ext uri="{FF2B5EF4-FFF2-40B4-BE49-F238E27FC236}">
                  <a16:creationId xmlns:a16="http://schemas.microsoft.com/office/drawing/2014/main" id="{13607D94-7C00-498F-A0B1-BCABB1E788CF}"/>
                </a:ext>
              </a:extLst>
            </p:cNvPr>
            <p:cNvSpPr/>
            <p:nvPr/>
          </p:nvSpPr>
          <p:spPr>
            <a:xfrm>
              <a:off x="19510053" y="4882032"/>
              <a:ext cx="219915" cy="139946"/>
            </a:xfrm>
            <a:custGeom>
              <a:avLst/>
              <a:gdLst>
                <a:gd name="connsiteX0" fmla="*/ 99632 w 104775"/>
                <a:gd name="connsiteY0" fmla="*/ 30909 h 66675"/>
                <a:gd name="connsiteX1" fmla="*/ 99728 w 104775"/>
                <a:gd name="connsiteY1" fmla="*/ 38529 h 66675"/>
                <a:gd name="connsiteX2" fmla="*/ 61532 w 104775"/>
                <a:gd name="connsiteY2" fmla="*/ 60722 h 66675"/>
                <a:gd name="connsiteX3" fmla="*/ 48292 w 104775"/>
                <a:gd name="connsiteY3" fmla="*/ 60722 h 66675"/>
                <a:gd name="connsiteX4" fmla="*/ 9906 w 104775"/>
                <a:gd name="connsiteY4" fmla="*/ 38529 h 66675"/>
                <a:gd name="connsiteX5" fmla="*/ 9811 w 104775"/>
                <a:gd name="connsiteY5" fmla="*/ 30909 h 66675"/>
                <a:gd name="connsiteX6" fmla="*/ 48006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2" y="33004"/>
                    <a:pt x="103346" y="36433"/>
                    <a:pt x="99728" y="38529"/>
                  </a:cubicBezTo>
                  <a:lnTo>
                    <a:pt x="61532" y="60722"/>
                  </a:lnTo>
                  <a:cubicBezTo>
                    <a:pt x="57913" y="62817"/>
                    <a:pt x="52007" y="62817"/>
                    <a:pt x="48292" y="60722"/>
                  </a:cubicBezTo>
                  <a:lnTo>
                    <a:pt x="9906" y="38529"/>
                  </a:lnTo>
                  <a:cubicBezTo>
                    <a:pt x="6287" y="36433"/>
                    <a:pt x="6192" y="33004"/>
                    <a:pt x="9811" y="30909"/>
                  </a:cubicBezTo>
                  <a:lnTo>
                    <a:pt x="48006" y="8715"/>
                  </a:lnTo>
                  <a:cubicBezTo>
                    <a:pt x="51626" y="6620"/>
                    <a:pt x="57531"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2" name="Freeform: Shape 91">
              <a:extLst>
                <a:ext uri="{FF2B5EF4-FFF2-40B4-BE49-F238E27FC236}">
                  <a16:creationId xmlns:a16="http://schemas.microsoft.com/office/drawing/2014/main" id="{0BFB4DAB-F7B9-4D3D-B64D-8333C54B85CB}"/>
                </a:ext>
              </a:extLst>
            </p:cNvPr>
            <p:cNvSpPr/>
            <p:nvPr/>
          </p:nvSpPr>
          <p:spPr>
            <a:xfrm>
              <a:off x="19307930" y="4914020"/>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3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632" y="38529"/>
                  </a:cubicBezTo>
                  <a:lnTo>
                    <a:pt x="61437" y="60722"/>
                  </a:lnTo>
                  <a:cubicBezTo>
                    <a:pt x="57818" y="62817"/>
                    <a:pt x="51912" y="62817"/>
                    <a:pt x="48293"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3" name="Freeform: Shape 92">
              <a:extLst>
                <a:ext uri="{FF2B5EF4-FFF2-40B4-BE49-F238E27FC236}">
                  <a16:creationId xmlns:a16="http://schemas.microsoft.com/office/drawing/2014/main" id="{23CC4174-64D9-4B0C-9D56-8152E25583F7}"/>
                </a:ext>
              </a:extLst>
            </p:cNvPr>
            <p:cNvSpPr/>
            <p:nvPr/>
          </p:nvSpPr>
          <p:spPr>
            <a:xfrm>
              <a:off x="19208569" y="5005185"/>
              <a:ext cx="219915" cy="139946"/>
            </a:xfrm>
            <a:custGeom>
              <a:avLst/>
              <a:gdLst>
                <a:gd name="connsiteX0" fmla="*/ 99632 w 104775"/>
                <a:gd name="connsiteY0" fmla="*/ 30909 h 66675"/>
                <a:gd name="connsiteX1" fmla="*/ 99632 w 104775"/>
                <a:gd name="connsiteY1" fmla="*/ 38529 h 66675"/>
                <a:gd name="connsiteX2" fmla="*/ 61437 w 104775"/>
                <a:gd name="connsiteY2" fmla="*/ 60722 h 66675"/>
                <a:gd name="connsiteX3" fmla="*/ 48292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251" y="36433"/>
                    <a:pt x="99632" y="38529"/>
                  </a:cubicBezTo>
                  <a:lnTo>
                    <a:pt x="61437" y="60722"/>
                  </a:lnTo>
                  <a:cubicBezTo>
                    <a:pt x="57817" y="62817"/>
                    <a:pt x="51912" y="62817"/>
                    <a:pt x="48292" y="60722"/>
                  </a:cubicBezTo>
                  <a:lnTo>
                    <a:pt x="9907" y="38529"/>
                  </a:lnTo>
                  <a:cubicBezTo>
                    <a:pt x="6287" y="36433"/>
                    <a:pt x="6192" y="33004"/>
                    <a:pt x="9811" y="30909"/>
                  </a:cubicBezTo>
                  <a:lnTo>
                    <a:pt x="48007" y="8715"/>
                  </a:lnTo>
                  <a:cubicBezTo>
                    <a:pt x="51626" y="6620"/>
                    <a:pt x="57627"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4" name="Freeform: Shape 93">
              <a:extLst>
                <a:ext uri="{FF2B5EF4-FFF2-40B4-BE49-F238E27FC236}">
                  <a16:creationId xmlns:a16="http://schemas.microsoft.com/office/drawing/2014/main" id="{CD8DE85C-2E79-453A-984B-8E88CA22E7B7}"/>
                </a:ext>
              </a:extLst>
            </p:cNvPr>
            <p:cNvSpPr/>
            <p:nvPr/>
          </p:nvSpPr>
          <p:spPr>
            <a:xfrm>
              <a:off x="18898915" y="4970997"/>
              <a:ext cx="219915" cy="139946"/>
            </a:xfrm>
            <a:custGeom>
              <a:avLst/>
              <a:gdLst>
                <a:gd name="connsiteX0" fmla="*/ 99715 w 104775"/>
                <a:gd name="connsiteY0" fmla="*/ 30909 h 66675"/>
                <a:gd name="connsiteX1" fmla="*/ 99810 w 104775"/>
                <a:gd name="connsiteY1" fmla="*/ 38529 h 66675"/>
                <a:gd name="connsiteX2" fmla="*/ 61615 w 104775"/>
                <a:gd name="connsiteY2" fmla="*/ 60722 h 66675"/>
                <a:gd name="connsiteX3" fmla="*/ 48375 w 104775"/>
                <a:gd name="connsiteY3" fmla="*/ 60722 h 66675"/>
                <a:gd name="connsiteX4" fmla="*/ 9894 w 104775"/>
                <a:gd name="connsiteY4" fmla="*/ 38529 h 66675"/>
                <a:gd name="connsiteX5" fmla="*/ 9894 w 104775"/>
                <a:gd name="connsiteY5" fmla="*/ 30909 h 66675"/>
                <a:gd name="connsiteX6" fmla="*/ 48089 w 104775"/>
                <a:gd name="connsiteY6" fmla="*/ 8715 h 66675"/>
                <a:gd name="connsiteX7" fmla="*/ 61234 w 104775"/>
                <a:gd name="connsiteY7" fmla="*/ 8715 h 66675"/>
                <a:gd name="connsiteX8" fmla="*/ 99715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15" y="30909"/>
                  </a:moveTo>
                  <a:cubicBezTo>
                    <a:pt x="103335" y="33004"/>
                    <a:pt x="103429" y="36433"/>
                    <a:pt x="99810" y="38529"/>
                  </a:cubicBezTo>
                  <a:lnTo>
                    <a:pt x="61615" y="60722"/>
                  </a:lnTo>
                  <a:cubicBezTo>
                    <a:pt x="57995" y="62817"/>
                    <a:pt x="52090" y="62817"/>
                    <a:pt x="48375" y="60722"/>
                  </a:cubicBezTo>
                  <a:lnTo>
                    <a:pt x="9894" y="38529"/>
                  </a:lnTo>
                  <a:cubicBezTo>
                    <a:pt x="6275" y="36433"/>
                    <a:pt x="6179" y="33004"/>
                    <a:pt x="9894" y="30909"/>
                  </a:cubicBezTo>
                  <a:lnTo>
                    <a:pt x="48089" y="8715"/>
                  </a:lnTo>
                  <a:cubicBezTo>
                    <a:pt x="51709" y="6620"/>
                    <a:pt x="57614" y="6620"/>
                    <a:pt x="61234" y="8715"/>
                  </a:cubicBezTo>
                  <a:lnTo>
                    <a:pt x="99715"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5" name="Freeform: Shape 94">
              <a:extLst>
                <a:ext uri="{FF2B5EF4-FFF2-40B4-BE49-F238E27FC236}">
                  <a16:creationId xmlns:a16="http://schemas.microsoft.com/office/drawing/2014/main" id="{4FA5E476-DF39-497C-8EB5-F7EFAC06CF76}"/>
                </a:ext>
              </a:extLst>
            </p:cNvPr>
            <p:cNvSpPr/>
            <p:nvPr/>
          </p:nvSpPr>
          <p:spPr>
            <a:xfrm>
              <a:off x="20122815" y="5533180"/>
              <a:ext cx="219915" cy="139946"/>
            </a:xfrm>
            <a:custGeom>
              <a:avLst/>
              <a:gdLst>
                <a:gd name="connsiteX0" fmla="*/ 99727 w 104775"/>
                <a:gd name="connsiteY0" fmla="*/ 30909 h 66675"/>
                <a:gd name="connsiteX1" fmla="*/ 99727 w 104775"/>
                <a:gd name="connsiteY1" fmla="*/ 38529 h 66675"/>
                <a:gd name="connsiteX2" fmla="*/ 61532 w 104775"/>
                <a:gd name="connsiteY2" fmla="*/ 60722 h 66675"/>
                <a:gd name="connsiteX3" fmla="*/ 48387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727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727" y="30909"/>
                  </a:moveTo>
                  <a:cubicBezTo>
                    <a:pt x="103347" y="33004"/>
                    <a:pt x="103347" y="36433"/>
                    <a:pt x="99727" y="38529"/>
                  </a:cubicBezTo>
                  <a:lnTo>
                    <a:pt x="61532" y="60722"/>
                  </a:lnTo>
                  <a:cubicBezTo>
                    <a:pt x="57912" y="62817"/>
                    <a:pt x="52007" y="62817"/>
                    <a:pt x="48387" y="60722"/>
                  </a:cubicBezTo>
                  <a:lnTo>
                    <a:pt x="9907" y="38529"/>
                  </a:lnTo>
                  <a:cubicBezTo>
                    <a:pt x="6287" y="36433"/>
                    <a:pt x="6192" y="33004"/>
                    <a:pt x="9811" y="30909"/>
                  </a:cubicBezTo>
                  <a:lnTo>
                    <a:pt x="48007" y="8715"/>
                  </a:lnTo>
                  <a:cubicBezTo>
                    <a:pt x="51626" y="6620"/>
                    <a:pt x="57627" y="6620"/>
                    <a:pt x="61246" y="8715"/>
                  </a:cubicBezTo>
                  <a:lnTo>
                    <a:pt x="997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6" name="Freeform: Shape 95">
              <a:extLst>
                <a:ext uri="{FF2B5EF4-FFF2-40B4-BE49-F238E27FC236}">
                  <a16:creationId xmlns:a16="http://schemas.microsoft.com/office/drawing/2014/main" id="{A6A96CCF-4F19-44A1-819A-B2361E22ADDF}"/>
                </a:ext>
              </a:extLst>
            </p:cNvPr>
            <p:cNvSpPr/>
            <p:nvPr/>
          </p:nvSpPr>
          <p:spPr>
            <a:xfrm>
              <a:off x="20065464" y="5648536"/>
              <a:ext cx="359861" cy="219915"/>
            </a:xfrm>
            <a:custGeom>
              <a:avLst/>
              <a:gdLst>
                <a:gd name="connsiteX0" fmla="*/ 168390 w 171450"/>
                <a:gd name="connsiteY0" fmla="*/ 70628 h 104775"/>
                <a:gd name="connsiteX1" fmla="*/ 168390 w 171450"/>
                <a:gd name="connsiteY1" fmla="*/ 78248 h 104775"/>
                <a:gd name="connsiteX2" fmla="*/ 130195 w 171450"/>
                <a:gd name="connsiteY2" fmla="*/ 100441 h 104775"/>
                <a:gd name="connsiteX3" fmla="*/ 117051 w 171450"/>
                <a:gd name="connsiteY3" fmla="*/ 100441 h 104775"/>
                <a:gd name="connsiteX4" fmla="*/ 9894 w 171450"/>
                <a:gd name="connsiteY4" fmla="*/ 38529 h 104775"/>
                <a:gd name="connsiteX5" fmla="*/ 9894 w 171450"/>
                <a:gd name="connsiteY5" fmla="*/ 30909 h 104775"/>
                <a:gd name="connsiteX6" fmla="*/ 48090 w 171450"/>
                <a:gd name="connsiteY6" fmla="*/ 8715 h 104775"/>
                <a:gd name="connsiteX7" fmla="*/ 61234 w 171450"/>
                <a:gd name="connsiteY7" fmla="*/ 8715 h 104775"/>
                <a:gd name="connsiteX8" fmla="*/ 168390 w 171450"/>
                <a:gd name="connsiteY8" fmla="*/ 70628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04775">
                  <a:moveTo>
                    <a:pt x="168390" y="70628"/>
                  </a:moveTo>
                  <a:cubicBezTo>
                    <a:pt x="172010" y="72723"/>
                    <a:pt x="172105" y="76152"/>
                    <a:pt x="168390" y="78248"/>
                  </a:cubicBezTo>
                  <a:lnTo>
                    <a:pt x="130195" y="100441"/>
                  </a:lnTo>
                  <a:cubicBezTo>
                    <a:pt x="126576" y="102537"/>
                    <a:pt x="120765" y="102537"/>
                    <a:pt x="117051" y="100441"/>
                  </a:cubicBezTo>
                  <a:lnTo>
                    <a:pt x="9894" y="38529"/>
                  </a:lnTo>
                  <a:cubicBezTo>
                    <a:pt x="6275" y="36433"/>
                    <a:pt x="6179" y="33004"/>
                    <a:pt x="9894" y="30909"/>
                  </a:cubicBezTo>
                  <a:lnTo>
                    <a:pt x="48090" y="8715"/>
                  </a:lnTo>
                  <a:cubicBezTo>
                    <a:pt x="51709" y="6620"/>
                    <a:pt x="57615" y="6620"/>
                    <a:pt x="61234" y="8715"/>
                  </a:cubicBezTo>
                  <a:lnTo>
                    <a:pt x="168390" y="70628"/>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7" name="Freeform: Shape 96">
              <a:extLst>
                <a:ext uri="{FF2B5EF4-FFF2-40B4-BE49-F238E27FC236}">
                  <a16:creationId xmlns:a16="http://schemas.microsoft.com/office/drawing/2014/main" id="{6AA3CAAA-10BB-421E-8327-3AC6074B56AA}"/>
                </a:ext>
              </a:extLst>
            </p:cNvPr>
            <p:cNvSpPr/>
            <p:nvPr/>
          </p:nvSpPr>
          <p:spPr>
            <a:xfrm>
              <a:off x="19942311" y="5735501"/>
              <a:ext cx="239907" cy="139946"/>
            </a:xfrm>
            <a:custGeom>
              <a:avLst/>
              <a:gdLst>
                <a:gd name="connsiteX0" fmla="*/ 105525 w 114300"/>
                <a:gd name="connsiteY0" fmla="*/ 31671 h 66675"/>
                <a:gd name="connsiteX1" fmla="*/ 105621 w 114300"/>
                <a:gd name="connsiteY1" fmla="*/ 39195 h 66675"/>
                <a:gd name="connsiteX2" fmla="*/ 62567 w 114300"/>
                <a:gd name="connsiteY2" fmla="*/ 64246 h 66675"/>
                <a:gd name="connsiteX3" fmla="*/ 49423 w 114300"/>
                <a:gd name="connsiteY3" fmla="*/ 64246 h 66675"/>
                <a:gd name="connsiteX4" fmla="*/ 9894 w 114300"/>
                <a:gd name="connsiteY4" fmla="*/ 41386 h 66675"/>
                <a:gd name="connsiteX5" fmla="*/ 9894 w 114300"/>
                <a:gd name="connsiteY5" fmla="*/ 33766 h 66675"/>
                <a:gd name="connsiteX6" fmla="*/ 52947 w 114300"/>
                <a:gd name="connsiteY6" fmla="*/ 8715 h 66675"/>
                <a:gd name="connsiteX7" fmla="*/ 65996 w 114300"/>
                <a:gd name="connsiteY7" fmla="*/ 8715 h 66675"/>
                <a:gd name="connsiteX8" fmla="*/ 105525 w 114300"/>
                <a:gd name="connsiteY8" fmla="*/ 3167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66675">
                  <a:moveTo>
                    <a:pt x="105525" y="31671"/>
                  </a:moveTo>
                  <a:cubicBezTo>
                    <a:pt x="109145" y="33766"/>
                    <a:pt x="109240" y="37100"/>
                    <a:pt x="105621" y="39195"/>
                  </a:cubicBezTo>
                  <a:lnTo>
                    <a:pt x="62567" y="64246"/>
                  </a:lnTo>
                  <a:cubicBezTo>
                    <a:pt x="58948" y="66342"/>
                    <a:pt x="53042" y="66342"/>
                    <a:pt x="49423" y="64246"/>
                  </a:cubicBezTo>
                  <a:lnTo>
                    <a:pt x="9894" y="41386"/>
                  </a:lnTo>
                  <a:cubicBezTo>
                    <a:pt x="6275" y="39291"/>
                    <a:pt x="6180" y="35862"/>
                    <a:pt x="9894" y="33766"/>
                  </a:cubicBezTo>
                  <a:lnTo>
                    <a:pt x="52947" y="8715"/>
                  </a:lnTo>
                  <a:cubicBezTo>
                    <a:pt x="56567" y="6620"/>
                    <a:pt x="62377" y="6620"/>
                    <a:pt x="65996" y="8715"/>
                  </a:cubicBezTo>
                  <a:lnTo>
                    <a:pt x="105525" y="31671"/>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8" name="Freeform: Shape 97">
              <a:extLst>
                <a:ext uri="{FF2B5EF4-FFF2-40B4-BE49-F238E27FC236}">
                  <a16:creationId xmlns:a16="http://schemas.microsoft.com/office/drawing/2014/main" id="{C80C1D25-25B1-41C9-A6EF-D83283344EDF}"/>
                </a:ext>
              </a:extLst>
            </p:cNvPr>
            <p:cNvSpPr/>
            <p:nvPr/>
          </p:nvSpPr>
          <p:spPr>
            <a:xfrm>
              <a:off x="19814735" y="5692119"/>
              <a:ext cx="179930" cy="119954"/>
            </a:xfrm>
            <a:custGeom>
              <a:avLst/>
              <a:gdLst>
                <a:gd name="connsiteX0" fmla="*/ 80867 w 85725"/>
                <a:gd name="connsiteY0" fmla="*/ 31480 h 57150"/>
                <a:gd name="connsiteX1" fmla="*/ 80963 w 85725"/>
                <a:gd name="connsiteY1" fmla="*/ 39100 h 57150"/>
                <a:gd name="connsiteX2" fmla="*/ 62580 w 85725"/>
                <a:gd name="connsiteY2" fmla="*/ 49768 h 57150"/>
                <a:gd name="connsiteX3" fmla="*/ 49340 w 85725"/>
                <a:gd name="connsiteY3" fmla="*/ 49768 h 57150"/>
                <a:gd name="connsiteX4" fmla="*/ 9907 w 85725"/>
                <a:gd name="connsiteY4" fmla="*/ 27003 h 57150"/>
                <a:gd name="connsiteX5" fmla="*/ 9811 w 85725"/>
                <a:gd name="connsiteY5" fmla="*/ 19383 h 57150"/>
                <a:gd name="connsiteX6" fmla="*/ 28194 w 85725"/>
                <a:gd name="connsiteY6" fmla="*/ 8715 h 57150"/>
                <a:gd name="connsiteX7" fmla="*/ 41434 w 85725"/>
                <a:gd name="connsiteY7" fmla="*/ 8715 h 57150"/>
                <a:gd name="connsiteX8" fmla="*/ 80867 w 85725"/>
                <a:gd name="connsiteY8" fmla="*/ 314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80867" y="31480"/>
                  </a:moveTo>
                  <a:cubicBezTo>
                    <a:pt x="84487" y="33576"/>
                    <a:pt x="84582" y="37005"/>
                    <a:pt x="80963" y="39100"/>
                  </a:cubicBezTo>
                  <a:lnTo>
                    <a:pt x="62580" y="49768"/>
                  </a:lnTo>
                  <a:cubicBezTo>
                    <a:pt x="58960" y="51864"/>
                    <a:pt x="53055" y="51864"/>
                    <a:pt x="49340" y="49768"/>
                  </a:cubicBezTo>
                  <a:lnTo>
                    <a:pt x="9907" y="27003"/>
                  </a:lnTo>
                  <a:cubicBezTo>
                    <a:pt x="6287" y="24908"/>
                    <a:pt x="6192" y="21479"/>
                    <a:pt x="9811" y="19383"/>
                  </a:cubicBezTo>
                  <a:lnTo>
                    <a:pt x="28194" y="8715"/>
                  </a:lnTo>
                  <a:cubicBezTo>
                    <a:pt x="31814" y="6620"/>
                    <a:pt x="37719" y="6620"/>
                    <a:pt x="41434" y="8715"/>
                  </a:cubicBezTo>
                  <a:lnTo>
                    <a:pt x="80867" y="31480"/>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99" name="Freeform: Shape 98">
              <a:extLst>
                <a:ext uri="{FF2B5EF4-FFF2-40B4-BE49-F238E27FC236}">
                  <a16:creationId xmlns:a16="http://schemas.microsoft.com/office/drawing/2014/main" id="{5403C477-0ED9-4690-AC48-DB00BAC303FB}"/>
                </a:ext>
              </a:extLst>
            </p:cNvPr>
            <p:cNvSpPr/>
            <p:nvPr/>
          </p:nvSpPr>
          <p:spPr>
            <a:xfrm>
              <a:off x="20071660" y="5840261"/>
              <a:ext cx="179930" cy="119954"/>
            </a:xfrm>
            <a:custGeom>
              <a:avLst/>
              <a:gdLst>
                <a:gd name="connsiteX0" fmla="*/ 80951 w 85725"/>
                <a:gd name="connsiteY0" fmla="*/ 31575 h 57150"/>
                <a:gd name="connsiteX1" fmla="*/ 81046 w 85725"/>
                <a:gd name="connsiteY1" fmla="*/ 39195 h 57150"/>
                <a:gd name="connsiteX2" fmla="*/ 62663 w 85725"/>
                <a:gd name="connsiteY2" fmla="*/ 49863 h 57150"/>
                <a:gd name="connsiteX3" fmla="*/ 49423 w 85725"/>
                <a:gd name="connsiteY3" fmla="*/ 49863 h 57150"/>
                <a:gd name="connsiteX4" fmla="*/ 9894 w 85725"/>
                <a:gd name="connsiteY4" fmla="*/ 27003 h 57150"/>
                <a:gd name="connsiteX5" fmla="*/ 9894 w 85725"/>
                <a:gd name="connsiteY5" fmla="*/ 19383 h 57150"/>
                <a:gd name="connsiteX6" fmla="*/ 28277 w 85725"/>
                <a:gd name="connsiteY6" fmla="*/ 8715 h 57150"/>
                <a:gd name="connsiteX7" fmla="*/ 41422 w 85725"/>
                <a:gd name="connsiteY7" fmla="*/ 8715 h 57150"/>
                <a:gd name="connsiteX8" fmla="*/ 80951 w 85725"/>
                <a:gd name="connsiteY8" fmla="*/ 3157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80951" y="31575"/>
                  </a:moveTo>
                  <a:cubicBezTo>
                    <a:pt x="84571" y="33671"/>
                    <a:pt x="84665" y="37100"/>
                    <a:pt x="81046" y="39195"/>
                  </a:cubicBezTo>
                  <a:lnTo>
                    <a:pt x="62663" y="49863"/>
                  </a:lnTo>
                  <a:cubicBezTo>
                    <a:pt x="59043" y="51959"/>
                    <a:pt x="53138" y="51959"/>
                    <a:pt x="49423" y="49863"/>
                  </a:cubicBezTo>
                  <a:lnTo>
                    <a:pt x="9894" y="27003"/>
                  </a:lnTo>
                  <a:cubicBezTo>
                    <a:pt x="6275" y="24908"/>
                    <a:pt x="6179" y="21479"/>
                    <a:pt x="9894" y="19383"/>
                  </a:cubicBezTo>
                  <a:lnTo>
                    <a:pt x="28277" y="8715"/>
                  </a:lnTo>
                  <a:cubicBezTo>
                    <a:pt x="31897" y="6620"/>
                    <a:pt x="37802" y="6620"/>
                    <a:pt x="41422" y="8715"/>
                  </a:cubicBezTo>
                  <a:lnTo>
                    <a:pt x="80951" y="31575"/>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00" name="Freeform: Shape 99">
              <a:extLst>
                <a:ext uri="{FF2B5EF4-FFF2-40B4-BE49-F238E27FC236}">
                  <a16:creationId xmlns:a16="http://schemas.microsoft.com/office/drawing/2014/main" id="{C1349466-86B1-4207-8039-9B415398091C}"/>
                </a:ext>
              </a:extLst>
            </p:cNvPr>
            <p:cNvSpPr/>
            <p:nvPr/>
          </p:nvSpPr>
          <p:spPr>
            <a:xfrm>
              <a:off x="20328161" y="5226898"/>
              <a:ext cx="179930" cy="119954"/>
            </a:xfrm>
            <a:custGeom>
              <a:avLst/>
              <a:gdLst>
                <a:gd name="connsiteX0" fmla="*/ 79427 w 85725"/>
                <a:gd name="connsiteY0" fmla="*/ 30909 h 57150"/>
                <a:gd name="connsiteX1" fmla="*/ 79427 w 85725"/>
                <a:gd name="connsiteY1" fmla="*/ 38529 h 57150"/>
                <a:gd name="connsiteX2" fmla="*/ 61520 w 85725"/>
                <a:gd name="connsiteY2" fmla="*/ 48911 h 57150"/>
                <a:gd name="connsiteX3" fmla="*/ 48375 w 85725"/>
                <a:gd name="connsiteY3" fmla="*/ 48911 h 57150"/>
                <a:gd name="connsiteX4" fmla="*/ 9894 w 85725"/>
                <a:gd name="connsiteY4" fmla="*/ 26718 h 57150"/>
                <a:gd name="connsiteX5" fmla="*/ 9894 w 85725"/>
                <a:gd name="connsiteY5" fmla="*/ 19098 h 57150"/>
                <a:gd name="connsiteX6" fmla="*/ 27801 w 85725"/>
                <a:gd name="connsiteY6" fmla="*/ 8715 h 57150"/>
                <a:gd name="connsiteX7" fmla="*/ 40946 w 85725"/>
                <a:gd name="connsiteY7" fmla="*/ 8715 h 57150"/>
                <a:gd name="connsiteX8" fmla="*/ 79427 w 85725"/>
                <a:gd name="connsiteY8" fmla="*/ 309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79427" y="30909"/>
                  </a:moveTo>
                  <a:cubicBezTo>
                    <a:pt x="83046" y="33004"/>
                    <a:pt x="83142" y="36433"/>
                    <a:pt x="79427" y="38529"/>
                  </a:cubicBezTo>
                  <a:lnTo>
                    <a:pt x="61520" y="48911"/>
                  </a:lnTo>
                  <a:cubicBezTo>
                    <a:pt x="57900" y="51006"/>
                    <a:pt x="51995" y="51006"/>
                    <a:pt x="48375" y="48911"/>
                  </a:cubicBezTo>
                  <a:lnTo>
                    <a:pt x="9894" y="26718"/>
                  </a:lnTo>
                  <a:cubicBezTo>
                    <a:pt x="6275" y="24622"/>
                    <a:pt x="6179" y="21193"/>
                    <a:pt x="9894" y="19098"/>
                  </a:cubicBezTo>
                  <a:lnTo>
                    <a:pt x="27801" y="8715"/>
                  </a:lnTo>
                  <a:cubicBezTo>
                    <a:pt x="31421" y="6620"/>
                    <a:pt x="37231" y="6620"/>
                    <a:pt x="40946" y="8715"/>
                  </a:cubicBezTo>
                  <a:lnTo>
                    <a:pt x="79427"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01" name="Freeform: Shape 100">
              <a:extLst>
                <a:ext uri="{FF2B5EF4-FFF2-40B4-BE49-F238E27FC236}">
                  <a16:creationId xmlns:a16="http://schemas.microsoft.com/office/drawing/2014/main" id="{A8DCBA6A-49F7-447A-A061-2373DFDD1C0D}"/>
                </a:ext>
              </a:extLst>
            </p:cNvPr>
            <p:cNvSpPr/>
            <p:nvPr/>
          </p:nvSpPr>
          <p:spPr>
            <a:xfrm>
              <a:off x="19803539" y="5493195"/>
              <a:ext cx="219915" cy="139946"/>
            </a:xfrm>
            <a:custGeom>
              <a:avLst/>
              <a:gdLst>
                <a:gd name="connsiteX0" fmla="*/ 99632 w 104775"/>
                <a:gd name="connsiteY0" fmla="*/ 30909 h 66675"/>
                <a:gd name="connsiteX1" fmla="*/ 99727 w 104775"/>
                <a:gd name="connsiteY1" fmla="*/ 38529 h 66675"/>
                <a:gd name="connsiteX2" fmla="*/ 61532 w 104775"/>
                <a:gd name="connsiteY2" fmla="*/ 60722 h 66675"/>
                <a:gd name="connsiteX3" fmla="*/ 48292 w 104775"/>
                <a:gd name="connsiteY3" fmla="*/ 60722 h 66675"/>
                <a:gd name="connsiteX4" fmla="*/ 9907 w 104775"/>
                <a:gd name="connsiteY4" fmla="*/ 38529 h 66675"/>
                <a:gd name="connsiteX5" fmla="*/ 9811 w 104775"/>
                <a:gd name="connsiteY5" fmla="*/ 30909 h 66675"/>
                <a:gd name="connsiteX6" fmla="*/ 48007 w 104775"/>
                <a:gd name="connsiteY6" fmla="*/ 8715 h 66675"/>
                <a:gd name="connsiteX7" fmla="*/ 61246 w 104775"/>
                <a:gd name="connsiteY7" fmla="*/ 8715 h 66675"/>
                <a:gd name="connsiteX8" fmla="*/ 99632 w 104775"/>
                <a:gd name="connsiteY8" fmla="*/ 309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9632" y="30909"/>
                  </a:moveTo>
                  <a:cubicBezTo>
                    <a:pt x="103251" y="33004"/>
                    <a:pt x="103347" y="36433"/>
                    <a:pt x="99727" y="38529"/>
                  </a:cubicBezTo>
                  <a:lnTo>
                    <a:pt x="61532" y="60722"/>
                  </a:lnTo>
                  <a:cubicBezTo>
                    <a:pt x="57912" y="62817"/>
                    <a:pt x="52007" y="62817"/>
                    <a:pt x="48292" y="60722"/>
                  </a:cubicBezTo>
                  <a:lnTo>
                    <a:pt x="9907" y="38529"/>
                  </a:lnTo>
                  <a:cubicBezTo>
                    <a:pt x="6287" y="36433"/>
                    <a:pt x="6192" y="33004"/>
                    <a:pt x="9811" y="30909"/>
                  </a:cubicBezTo>
                  <a:lnTo>
                    <a:pt x="48007" y="8715"/>
                  </a:lnTo>
                  <a:cubicBezTo>
                    <a:pt x="51626" y="6620"/>
                    <a:pt x="57532" y="6620"/>
                    <a:pt x="61246" y="8715"/>
                  </a:cubicBezTo>
                  <a:lnTo>
                    <a:pt x="99632" y="30909"/>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02" name="Freeform: Shape 101">
              <a:extLst>
                <a:ext uri="{FF2B5EF4-FFF2-40B4-BE49-F238E27FC236}">
                  <a16:creationId xmlns:a16="http://schemas.microsoft.com/office/drawing/2014/main" id="{8929B606-F810-4A24-A3DA-0BCAD42022E8}"/>
                </a:ext>
              </a:extLst>
            </p:cNvPr>
            <p:cNvSpPr/>
            <p:nvPr/>
          </p:nvSpPr>
          <p:spPr>
            <a:xfrm>
              <a:off x="19000450" y="6748409"/>
              <a:ext cx="1319489" cy="799690"/>
            </a:xfrm>
            <a:custGeom>
              <a:avLst/>
              <a:gdLst>
                <a:gd name="connsiteX0" fmla="*/ 262890 w 628650"/>
                <a:gd name="connsiteY0" fmla="*/ 374618 h 381000"/>
                <a:gd name="connsiteX1" fmla="*/ 241840 w 628650"/>
                <a:gd name="connsiteY1" fmla="*/ 369475 h 381000"/>
                <a:gd name="connsiteX2" fmla="*/ 18383 w 628650"/>
                <a:gd name="connsiteY2" fmla="*/ 240506 h 381000"/>
                <a:gd name="connsiteX3" fmla="*/ 7144 w 628650"/>
                <a:gd name="connsiteY3" fmla="*/ 223457 h 381000"/>
                <a:gd name="connsiteX4" fmla="*/ 18288 w 628650"/>
                <a:gd name="connsiteY4" fmla="*/ 206407 h 381000"/>
                <a:gd name="connsiteX5" fmla="*/ 352425 w 628650"/>
                <a:gd name="connsiteY5" fmla="*/ 12287 h 381000"/>
                <a:gd name="connsiteX6" fmla="*/ 373475 w 628650"/>
                <a:gd name="connsiteY6" fmla="*/ 7144 h 381000"/>
                <a:gd name="connsiteX7" fmla="*/ 394525 w 628650"/>
                <a:gd name="connsiteY7" fmla="*/ 12287 h 381000"/>
                <a:gd name="connsiteX8" fmla="*/ 617982 w 628650"/>
                <a:gd name="connsiteY8" fmla="*/ 141256 h 381000"/>
                <a:gd name="connsiteX9" fmla="*/ 629222 w 628650"/>
                <a:gd name="connsiteY9" fmla="*/ 158305 h 381000"/>
                <a:gd name="connsiteX10" fmla="*/ 618077 w 628650"/>
                <a:gd name="connsiteY10" fmla="*/ 175355 h 381000"/>
                <a:gd name="connsiteX11" fmla="*/ 283940 w 628650"/>
                <a:gd name="connsiteY11" fmla="*/ 369475 h 381000"/>
                <a:gd name="connsiteX12" fmla="*/ 262890 w 628650"/>
                <a:gd name="connsiteY12" fmla="*/ 37461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650" h="381000">
                  <a:moveTo>
                    <a:pt x="262890" y="374618"/>
                  </a:moveTo>
                  <a:cubicBezTo>
                    <a:pt x="255079" y="374618"/>
                    <a:pt x="247650" y="372809"/>
                    <a:pt x="241840" y="369475"/>
                  </a:cubicBezTo>
                  <a:lnTo>
                    <a:pt x="18383" y="240506"/>
                  </a:lnTo>
                  <a:cubicBezTo>
                    <a:pt x="11239" y="236411"/>
                    <a:pt x="7144" y="230219"/>
                    <a:pt x="7144" y="223457"/>
                  </a:cubicBezTo>
                  <a:cubicBezTo>
                    <a:pt x="7144" y="216789"/>
                    <a:pt x="11144" y="210598"/>
                    <a:pt x="18288" y="206407"/>
                  </a:cubicBezTo>
                  <a:lnTo>
                    <a:pt x="352425" y="12287"/>
                  </a:lnTo>
                  <a:cubicBezTo>
                    <a:pt x="358140" y="8954"/>
                    <a:pt x="365665" y="7144"/>
                    <a:pt x="373475" y="7144"/>
                  </a:cubicBezTo>
                  <a:cubicBezTo>
                    <a:pt x="381285" y="7144"/>
                    <a:pt x="388715" y="8954"/>
                    <a:pt x="394525" y="12287"/>
                  </a:cubicBezTo>
                  <a:lnTo>
                    <a:pt x="617982" y="141256"/>
                  </a:lnTo>
                  <a:cubicBezTo>
                    <a:pt x="625126" y="145351"/>
                    <a:pt x="629222" y="151638"/>
                    <a:pt x="629222" y="158305"/>
                  </a:cubicBezTo>
                  <a:cubicBezTo>
                    <a:pt x="629222" y="164973"/>
                    <a:pt x="625221" y="171164"/>
                    <a:pt x="618077" y="175355"/>
                  </a:cubicBezTo>
                  <a:lnTo>
                    <a:pt x="283940" y="369475"/>
                  </a:lnTo>
                  <a:cubicBezTo>
                    <a:pt x="278225" y="372713"/>
                    <a:pt x="270700" y="374618"/>
                    <a:pt x="262890" y="374618"/>
                  </a:cubicBez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03" name="Freeform: Shape 102">
              <a:extLst>
                <a:ext uri="{FF2B5EF4-FFF2-40B4-BE49-F238E27FC236}">
                  <a16:creationId xmlns:a16="http://schemas.microsoft.com/office/drawing/2014/main" id="{4EAE95F3-C029-4219-9583-6DE55C3BF5A4}"/>
                </a:ext>
              </a:extLst>
            </p:cNvPr>
            <p:cNvSpPr/>
            <p:nvPr/>
          </p:nvSpPr>
          <p:spPr>
            <a:xfrm>
              <a:off x="19018044" y="6972523"/>
              <a:ext cx="1299497" cy="539791"/>
            </a:xfrm>
            <a:custGeom>
              <a:avLst/>
              <a:gdLst>
                <a:gd name="connsiteX0" fmla="*/ 612362 w 619125"/>
                <a:gd name="connsiteY0" fmla="*/ 7144 h 257175"/>
                <a:gd name="connsiteX1" fmla="*/ 612267 w 619125"/>
                <a:gd name="connsiteY1" fmla="*/ 48387 h 257175"/>
                <a:gd name="connsiteX2" fmla="*/ 605314 w 619125"/>
                <a:gd name="connsiteY2" fmla="*/ 58007 h 257175"/>
                <a:gd name="connsiteX3" fmla="*/ 271272 w 619125"/>
                <a:gd name="connsiteY3" fmla="*/ 252222 h 257175"/>
                <a:gd name="connsiteX4" fmla="*/ 237649 w 619125"/>
                <a:gd name="connsiteY4" fmla="*/ 252222 h 257175"/>
                <a:gd name="connsiteX5" fmla="*/ 14192 w 619125"/>
                <a:gd name="connsiteY5" fmla="*/ 123254 h 257175"/>
                <a:gd name="connsiteX6" fmla="*/ 7144 w 619125"/>
                <a:gd name="connsiteY6" fmla="*/ 113443 h 257175"/>
                <a:gd name="connsiteX7" fmla="*/ 7239 w 619125"/>
                <a:gd name="connsiteY7" fmla="*/ 72295 h 257175"/>
                <a:gd name="connsiteX8" fmla="*/ 14192 w 619125"/>
                <a:gd name="connsiteY8" fmla="*/ 82010 h 257175"/>
                <a:gd name="connsiteX9" fmla="*/ 237649 w 619125"/>
                <a:gd name="connsiteY9" fmla="*/ 210979 h 257175"/>
                <a:gd name="connsiteX10" fmla="*/ 271272 w 619125"/>
                <a:gd name="connsiteY10" fmla="*/ 210979 h 257175"/>
                <a:gd name="connsiteX11" fmla="*/ 605409 w 619125"/>
                <a:gd name="connsiteY11" fmla="*/ 16859 h 257175"/>
                <a:gd name="connsiteX12" fmla="*/ 612362 w 619125"/>
                <a:gd name="connsiteY12" fmla="*/ 714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9125" h="257175">
                  <a:moveTo>
                    <a:pt x="612362" y="7144"/>
                  </a:moveTo>
                  <a:lnTo>
                    <a:pt x="612267" y="48387"/>
                  </a:lnTo>
                  <a:cubicBezTo>
                    <a:pt x="612267" y="51911"/>
                    <a:pt x="609981" y="55340"/>
                    <a:pt x="605314" y="58007"/>
                  </a:cubicBezTo>
                  <a:lnTo>
                    <a:pt x="271272" y="252222"/>
                  </a:lnTo>
                  <a:cubicBezTo>
                    <a:pt x="262033" y="257556"/>
                    <a:pt x="246983" y="257651"/>
                    <a:pt x="237649" y="252222"/>
                  </a:cubicBezTo>
                  <a:lnTo>
                    <a:pt x="14192" y="123254"/>
                  </a:lnTo>
                  <a:cubicBezTo>
                    <a:pt x="9430" y="120586"/>
                    <a:pt x="7144" y="116967"/>
                    <a:pt x="7144" y="113443"/>
                  </a:cubicBezTo>
                  <a:lnTo>
                    <a:pt x="7239" y="72295"/>
                  </a:lnTo>
                  <a:cubicBezTo>
                    <a:pt x="7239" y="75819"/>
                    <a:pt x="9620" y="79343"/>
                    <a:pt x="14192" y="82010"/>
                  </a:cubicBezTo>
                  <a:lnTo>
                    <a:pt x="237649" y="210979"/>
                  </a:lnTo>
                  <a:cubicBezTo>
                    <a:pt x="246983" y="216408"/>
                    <a:pt x="262033" y="216408"/>
                    <a:pt x="271272" y="210979"/>
                  </a:cubicBezTo>
                  <a:lnTo>
                    <a:pt x="605409" y="16859"/>
                  </a:lnTo>
                  <a:cubicBezTo>
                    <a:pt x="610076" y="14097"/>
                    <a:pt x="612362" y="10573"/>
                    <a:pt x="612362" y="7144"/>
                  </a:cubicBezTo>
                  <a:close/>
                </a:path>
              </a:pathLst>
            </a:custGeom>
            <a:solidFill>
              <a:srgbClr val="C5D4DD"/>
            </a:solidFill>
            <a:ln w="9525" cap="flat">
              <a:noFill/>
              <a:prstDash val="solid"/>
              <a:miter/>
            </a:ln>
          </p:spPr>
          <p:txBody>
            <a:bodyPr rtlCol="0" anchor="ctr"/>
            <a:lstStyle/>
            <a:p>
              <a:endParaRPr lang="en-US" sz="900">
                <a:latin typeface="Lato" panose="020F0502020204030203" pitchFamily="34" charset="0"/>
              </a:endParaRPr>
            </a:p>
          </p:txBody>
        </p:sp>
        <p:sp>
          <p:nvSpPr>
            <p:cNvPr id="104" name="Freeform: Shape 103">
              <a:extLst>
                <a:ext uri="{FF2B5EF4-FFF2-40B4-BE49-F238E27FC236}">
                  <a16:creationId xmlns:a16="http://schemas.microsoft.com/office/drawing/2014/main" id="{D1F4F394-E614-435E-B2F8-86CAC59ED70D}"/>
                </a:ext>
              </a:extLst>
            </p:cNvPr>
            <p:cNvSpPr/>
            <p:nvPr/>
          </p:nvSpPr>
          <p:spPr>
            <a:xfrm>
              <a:off x="19018319" y="6672690"/>
              <a:ext cx="1299497" cy="759706"/>
            </a:xfrm>
            <a:custGeom>
              <a:avLst/>
              <a:gdLst>
                <a:gd name="connsiteX0" fmla="*/ 605278 w 619125"/>
                <a:gd name="connsiteY0" fmla="*/ 140184 h 361950"/>
                <a:gd name="connsiteX1" fmla="*/ 605374 w 619125"/>
                <a:gd name="connsiteY1" fmla="*/ 159615 h 361950"/>
                <a:gd name="connsiteX2" fmla="*/ 271237 w 619125"/>
                <a:gd name="connsiteY2" fmla="*/ 353735 h 361950"/>
                <a:gd name="connsiteX3" fmla="*/ 237613 w 619125"/>
                <a:gd name="connsiteY3" fmla="*/ 353735 h 361950"/>
                <a:gd name="connsiteX4" fmla="*/ 14157 w 619125"/>
                <a:gd name="connsiteY4" fmla="*/ 224766 h 361950"/>
                <a:gd name="connsiteX5" fmla="*/ 14062 w 619125"/>
                <a:gd name="connsiteY5" fmla="*/ 205335 h 361950"/>
                <a:gd name="connsiteX6" fmla="*/ 348199 w 619125"/>
                <a:gd name="connsiteY6" fmla="*/ 11216 h 361950"/>
                <a:gd name="connsiteX7" fmla="*/ 381822 w 619125"/>
                <a:gd name="connsiteY7" fmla="*/ 11216 h 361950"/>
                <a:gd name="connsiteX8" fmla="*/ 605278 w 619125"/>
                <a:gd name="connsiteY8" fmla="*/ 1401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125" h="361950">
                  <a:moveTo>
                    <a:pt x="605278" y="140184"/>
                  </a:moveTo>
                  <a:cubicBezTo>
                    <a:pt x="614613" y="145613"/>
                    <a:pt x="614708" y="154281"/>
                    <a:pt x="605374" y="159615"/>
                  </a:cubicBezTo>
                  <a:lnTo>
                    <a:pt x="271237" y="353735"/>
                  </a:lnTo>
                  <a:cubicBezTo>
                    <a:pt x="261997" y="359069"/>
                    <a:pt x="246948" y="359164"/>
                    <a:pt x="237613" y="353735"/>
                  </a:cubicBezTo>
                  <a:lnTo>
                    <a:pt x="14157" y="224766"/>
                  </a:lnTo>
                  <a:cubicBezTo>
                    <a:pt x="4822" y="219337"/>
                    <a:pt x="4822" y="210669"/>
                    <a:pt x="14062" y="205335"/>
                  </a:cubicBezTo>
                  <a:lnTo>
                    <a:pt x="348199" y="11216"/>
                  </a:lnTo>
                  <a:cubicBezTo>
                    <a:pt x="357438" y="5786"/>
                    <a:pt x="372487" y="5786"/>
                    <a:pt x="381822" y="11216"/>
                  </a:cubicBezTo>
                  <a:lnTo>
                    <a:pt x="605278" y="140184"/>
                  </a:ln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105" name="Freeform: Shape 104">
              <a:extLst>
                <a:ext uri="{FF2B5EF4-FFF2-40B4-BE49-F238E27FC236}">
                  <a16:creationId xmlns:a16="http://schemas.microsoft.com/office/drawing/2014/main" id="{9A7D641E-EC62-4F49-92EB-8C18797AE451}"/>
                </a:ext>
              </a:extLst>
            </p:cNvPr>
            <p:cNvSpPr/>
            <p:nvPr/>
          </p:nvSpPr>
          <p:spPr>
            <a:xfrm>
              <a:off x="19542441" y="6932938"/>
              <a:ext cx="199923" cy="119954"/>
            </a:xfrm>
            <a:custGeom>
              <a:avLst/>
              <a:gdLst>
                <a:gd name="connsiteX0" fmla="*/ 91630 w 95250"/>
                <a:gd name="connsiteY0" fmla="*/ 32957 h 57150"/>
                <a:gd name="connsiteX1" fmla="*/ 51816 w 95250"/>
                <a:gd name="connsiteY1" fmla="*/ 56007 h 57150"/>
                <a:gd name="connsiteX2" fmla="*/ 7144 w 95250"/>
                <a:gd name="connsiteY2" fmla="*/ 30290 h 57150"/>
                <a:gd name="connsiteX3" fmla="*/ 46958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7"/>
                  </a:moveTo>
                  <a:lnTo>
                    <a:pt x="51816" y="56007"/>
                  </a:lnTo>
                  <a:lnTo>
                    <a:pt x="7144" y="30290"/>
                  </a:lnTo>
                  <a:lnTo>
                    <a:pt x="46958"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06" name="Freeform: Shape 105">
              <a:extLst>
                <a:ext uri="{FF2B5EF4-FFF2-40B4-BE49-F238E27FC236}">
                  <a16:creationId xmlns:a16="http://schemas.microsoft.com/office/drawing/2014/main" id="{10C2A107-A909-48FE-8F17-CD2B9403C9E7}"/>
                </a:ext>
              </a:extLst>
            </p:cNvPr>
            <p:cNvSpPr/>
            <p:nvPr/>
          </p:nvSpPr>
          <p:spPr>
            <a:xfrm>
              <a:off x="19770752" y="6965725"/>
              <a:ext cx="159938" cy="99961"/>
            </a:xfrm>
            <a:custGeom>
              <a:avLst/>
              <a:gdLst>
                <a:gd name="connsiteX0" fmla="*/ 69056 w 76200"/>
                <a:gd name="connsiteY0" fmla="*/ 32957 h 47625"/>
                <a:gd name="connsiteX1" fmla="*/ 51911 w 76200"/>
                <a:gd name="connsiteY1" fmla="*/ 42863 h 47625"/>
                <a:gd name="connsiteX2" fmla="*/ 7144 w 76200"/>
                <a:gd name="connsiteY2" fmla="*/ 17050 h 47625"/>
                <a:gd name="connsiteX3" fmla="*/ 24289 w 76200"/>
                <a:gd name="connsiteY3" fmla="*/ 7144 h 47625"/>
              </a:gdLst>
              <a:ahLst/>
              <a:cxnLst>
                <a:cxn ang="0">
                  <a:pos x="connsiteX0" y="connsiteY0"/>
                </a:cxn>
                <a:cxn ang="0">
                  <a:pos x="connsiteX1" y="connsiteY1"/>
                </a:cxn>
                <a:cxn ang="0">
                  <a:pos x="connsiteX2" y="connsiteY2"/>
                </a:cxn>
                <a:cxn ang="0">
                  <a:pos x="connsiteX3" y="connsiteY3"/>
                </a:cxn>
              </a:cxnLst>
              <a:rect l="l" t="t" r="r" b="b"/>
              <a:pathLst>
                <a:path w="76200" h="47625">
                  <a:moveTo>
                    <a:pt x="69056" y="32957"/>
                  </a:moveTo>
                  <a:lnTo>
                    <a:pt x="51911" y="42863"/>
                  </a:lnTo>
                  <a:lnTo>
                    <a:pt x="7144" y="17050"/>
                  </a:lnTo>
                  <a:lnTo>
                    <a:pt x="24289"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07" name="Freeform: Shape 106">
              <a:extLst>
                <a:ext uri="{FF2B5EF4-FFF2-40B4-BE49-F238E27FC236}">
                  <a16:creationId xmlns:a16="http://schemas.microsoft.com/office/drawing/2014/main" id="{6D47EF8F-1FA5-45FA-AF96-486D5705CDB4}"/>
                </a:ext>
              </a:extLst>
            </p:cNvPr>
            <p:cNvSpPr/>
            <p:nvPr/>
          </p:nvSpPr>
          <p:spPr>
            <a:xfrm>
              <a:off x="19651799" y="6896952"/>
              <a:ext cx="139946" cy="99961"/>
            </a:xfrm>
            <a:custGeom>
              <a:avLst/>
              <a:gdLst>
                <a:gd name="connsiteX0" fmla="*/ 68961 w 66675"/>
                <a:gd name="connsiteY0" fmla="*/ 32956 h 47625"/>
                <a:gd name="connsiteX1" fmla="*/ 51816 w 66675"/>
                <a:gd name="connsiteY1" fmla="*/ 42863 h 47625"/>
                <a:gd name="connsiteX2" fmla="*/ 7144 w 66675"/>
                <a:gd name="connsiteY2" fmla="*/ 17145 h 47625"/>
                <a:gd name="connsiteX3" fmla="*/ 24289 w 66675"/>
                <a:gd name="connsiteY3" fmla="*/ 7144 h 47625"/>
              </a:gdLst>
              <a:ahLst/>
              <a:cxnLst>
                <a:cxn ang="0">
                  <a:pos x="connsiteX0" y="connsiteY0"/>
                </a:cxn>
                <a:cxn ang="0">
                  <a:pos x="connsiteX1" y="connsiteY1"/>
                </a:cxn>
                <a:cxn ang="0">
                  <a:pos x="connsiteX2" y="connsiteY2"/>
                </a:cxn>
                <a:cxn ang="0">
                  <a:pos x="connsiteX3" y="connsiteY3"/>
                </a:cxn>
              </a:cxnLst>
              <a:rect l="l" t="t" r="r" b="b"/>
              <a:pathLst>
                <a:path w="66675" h="47625">
                  <a:moveTo>
                    <a:pt x="68961" y="32956"/>
                  </a:moveTo>
                  <a:lnTo>
                    <a:pt x="51816" y="42863"/>
                  </a:lnTo>
                  <a:lnTo>
                    <a:pt x="7144" y="17145"/>
                  </a:lnTo>
                  <a:lnTo>
                    <a:pt x="24289"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08" name="Freeform: Shape 107">
              <a:extLst>
                <a:ext uri="{FF2B5EF4-FFF2-40B4-BE49-F238E27FC236}">
                  <a16:creationId xmlns:a16="http://schemas.microsoft.com/office/drawing/2014/main" id="{8017B444-E79E-42D8-BAF8-D81E58D028CA}"/>
                </a:ext>
              </a:extLst>
            </p:cNvPr>
            <p:cNvSpPr/>
            <p:nvPr/>
          </p:nvSpPr>
          <p:spPr>
            <a:xfrm>
              <a:off x="19532845" y="6828178"/>
              <a:ext cx="139946" cy="99961"/>
            </a:xfrm>
            <a:custGeom>
              <a:avLst/>
              <a:gdLst>
                <a:gd name="connsiteX0" fmla="*/ 68961 w 66675"/>
                <a:gd name="connsiteY0" fmla="*/ 32956 h 47625"/>
                <a:gd name="connsiteX1" fmla="*/ 51816 w 66675"/>
                <a:gd name="connsiteY1" fmla="*/ 42958 h 47625"/>
                <a:gd name="connsiteX2" fmla="*/ 7144 w 66675"/>
                <a:gd name="connsiteY2" fmla="*/ 17145 h 47625"/>
                <a:gd name="connsiteX3" fmla="*/ 24289 w 66675"/>
                <a:gd name="connsiteY3" fmla="*/ 7144 h 47625"/>
              </a:gdLst>
              <a:ahLst/>
              <a:cxnLst>
                <a:cxn ang="0">
                  <a:pos x="connsiteX0" y="connsiteY0"/>
                </a:cxn>
                <a:cxn ang="0">
                  <a:pos x="connsiteX1" y="connsiteY1"/>
                </a:cxn>
                <a:cxn ang="0">
                  <a:pos x="connsiteX2" y="connsiteY2"/>
                </a:cxn>
                <a:cxn ang="0">
                  <a:pos x="connsiteX3" y="connsiteY3"/>
                </a:cxn>
              </a:cxnLst>
              <a:rect l="l" t="t" r="r" b="b"/>
              <a:pathLst>
                <a:path w="66675" h="47625">
                  <a:moveTo>
                    <a:pt x="68961" y="32956"/>
                  </a:moveTo>
                  <a:lnTo>
                    <a:pt x="51816" y="42958"/>
                  </a:lnTo>
                  <a:lnTo>
                    <a:pt x="7144" y="17145"/>
                  </a:lnTo>
                  <a:lnTo>
                    <a:pt x="24289"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09" name="Freeform: Shape 108">
              <a:extLst>
                <a:ext uri="{FF2B5EF4-FFF2-40B4-BE49-F238E27FC236}">
                  <a16:creationId xmlns:a16="http://schemas.microsoft.com/office/drawing/2014/main" id="{C3B81480-8607-4A3A-A89D-53B417DB140D}"/>
                </a:ext>
              </a:extLst>
            </p:cNvPr>
            <p:cNvSpPr/>
            <p:nvPr/>
          </p:nvSpPr>
          <p:spPr>
            <a:xfrm>
              <a:off x="19423487" y="6864164"/>
              <a:ext cx="199923" cy="119954"/>
            </a:xfrm>
            <a:custGeom>
              <a:avLst/>
              <a:gdLst>
                <a:gd name="connsiteX0" fmla="*/ 91630 w 95250"/>
                <a:gd name="connsiteY0" fmla="*/ 32956 h 57150"/>
                <a:gd name="connsiteX1" fmla="*/ 51816 w 95250"/>
                <a:gd name="connsiteY1" fmla="*/ 56102 h 57150"/>
                <a:gd name="connsiteX2" fmla="*/ 7144 w 95250"/>
                <a:gd name="connsiteY2" fmla="*/ 30289 h 57150"/>
                <a:gd name="connsiteX3" fmla="*/ 46863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6"/>
                  </a:moveTo>
                  <a:lnTo>
                    <a:pt x="51816" y="56102"/>
                  </a:lnTo>
                  <a:lnTo>
                    <a:pt x="7144" y="30289"/>
                  </a:lnTo>
                  <a:lnTo>
                    <a:pt x="46863"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0" name="Freeform: Shape 109">
              <a:extLst>
                <a:ext uri="{FF2B5EF4-FFF2-40B4-BE49-F238E27FC236}">
                  <a16:creationId xmlns:a16="http://schemas.microsoft.com/office/drawing/2014/main" id="{D3FDB2D4-5C1B-4A25-B0AC-E246D0AADC56}"/>
                </a:ext>
              </a:extLst>
            </p:cNvPr>
            <p:cNvSpPr/>
            <p:nvPr/>
          </p:nvSpPr>
          <p:spPr>
            <a:xfrm>
              <a:off x="19889706" y="7034299"/>
              <a:ext cx="159938" cy="99961"/>
            </a:xfrm>
            <a:custGeom>
              <a:avLst/>
              <a:gdLst>
                <a:gd name="connsiteX0" fmla="*/ 69056 w 76200"/>
                <a:gd name="connsiteY0" fmla="*/ 32956 h 47625"/>
                <a:gd name="connsiteX1" fmla="*/ 51911 w 76200"/>
                <a:gd name="connsiteY1" fmla="*/ 42958 h 47625"/>
                <a:gd name="connsiteX2" fmla="*/ 7144 w 76200"/>
                <a:gd name="connsiteY2" fmla="*/ 17145 h 47625"/>
                <a:gd name="connsiteX3" fmla="*/ 24289 w 76200"/>
                <a:gd name="connsiteY3" fmla="*/ 7144 h 47625"/>
              </a:gdLst>
              <a:ahLst/>
              <a:cxnLst>
                <a:cxn ang="0">
                  <a:pos x="connsiteX0" y="connsiteY0"/>
                </a:cxn>
                <a:cxn ang="0">
                  <a:pos x="connsiteX1" y="connsiteY1"/>
                </a:cxn>
                <a:cxn ang="0">
                  <a:pos x="connsiteX2" y="connsiteY2"/>
                </a:cxn>
                <a:cxn ang="0">
                  <a:pos x="connsiteX3" y="connsiteY3"/>
                </a:cxn>
              </a:cxnLst>
              <a:rect l="l" t="t" r="r" b="b"/>
              <a:pathLst>
                <a:path w="76200" h="47625">
                  <a:moveTo>
                    <a:pt x="69056" y="32956"/>
                  </a:moveTo>
                  <a:lnTo>
                    <a:pt x="51911" y="42958"/>
                  </a:lnTo>
                  <a:lnTo>
                    <a:pt x="7144" y="17145"/>
                  </a:lnTo>
                  <a:lnTo>
                    <a:pt x="24289"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1" name="Freeform: Shape 110">
              <a:extLst>
                <a:ext uri="{FF2B5EF4-FFF2-40B4-BE49-F238E27FC236}">
                  <a16:creationId xmlns:a16="http://schemas.microsoft.com/office/drawing/2014/main" id="{FAD09B57-313F-4E16-A46A-894E28FF34A4}"/>
                </a:ext>
              </a:extLst>
            </p:cNvPr>
            <p:cNvSpPr/>
            <p:nvPr/>
          </p:nvSpPr>
          <p:spPr>
            <a:xfrm>
              <a:off x="19599817" y="6717622"/>
              <a:ext cx="639752" cy="379853"/>
            </a:xfrm>
            <a:custGeom>
              <a:avLst/>
              <a:gdLst>
                <a:gd name="connsiteX0" fmla="*/ 297847 w 304800"/>
                <a:gd name="connsiteY0" fmla="*/ 131159 h 180975"/>
                <a:gd name="connsiteX1" fmla="*/ 295275 w 304800"/>
                <a:gd name="connsiteY1" fmla="*/ 132683 h 180975"/>
                <a:gd name="connsiteX2" fmla="*/ 284036 w 304800"/>
                <a:gd name="connsiteY2" fmla="*/ 139160 h 180975"/>
                <a:gd name="connsiteX3" fmla="*/ 273654 w 304800"/>
                <a:gd name="connsiteY3" fmla="*/ 145256 h 180975"/>
                <a:gd name="connsiteX4" fmla="*/ 221932 w 304800"/>
                <a:gd name="connsiteY4" fmla="*/ 175260 h 180975"/>
                <a:gd name="connsiteX5" fmla="*/ 148019 w 304800"/>
                <a:gd name="connsiteY5" fmla="*/ 132588 h 180975"/>
                <a:gd name="connsiteX6" fmla="*/ 133160 w 304800"/>
                <a:gd name="connsiteY6" fmla="*/ 124015 h 180975"/>
                <a:gd name="connsiteX7" fmla="*/ 117157 w 304800"/>
                <a:gd name="connsiteY7" fmla="*/ 114871 h 180975"/>
                <a:gd name="connsiteX8" fmla="*/ 18288 w 304800"/>
                <a:gd name="connsiteY8" fmla="*/ 57721 h 180975"/>
                <a:gd name="connsiteX9" fmla="*/ 7144 w 304800"/>
                <a:gd name="connsiteY9" fmla="*/ 51244 h 180975"/>
                <a:gd name="connsiteX10" fmla="*/ 11525 w 304800"/>
                <a:gd name="connsiteY10" fmla="*/ 48768 h 180975"/>
                <a:gd name="connsiteX11" fmla="*/ 27908 w 304800"/>
                <a:gd name="connsiteY11" fmla="*/ 39243 h 180975"/>
                <a:gd name="connsiteX12" fmla="*/ 83058 w 304800"/>
                <a:gd name="connsiteY12" fmla="*/ 7144 h 180975"/>
                <a:gd name="connsiteX13" fmla="*/ 161735 w 304800"/>
                <a:gd name="connsiteY13" fmla="*/ 52673 h 180975"/>
                <a:gd name="connsiteX14" fmla="*/ 185071 w 304800"/>
                <a:gd name="connsiteY14" fmla="*/ 66104 h 180975"/>
                <a:gd name="connsiteX15" fmla="*/ 202597 w 304800"/>
                <a:gd name="connsiteY15" fmla="*/ 7620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180975">
                  <a:moveTo>
                    <a:pt x="297847" y="131159"/>
                  </a:moveTo>
                  <a:lnTo>
                    <a:pt x="295275" y="132683"/>
                  </a:lnTo>
                  <a:lnTo>
                    <a:pt x="284036" y="139160"/>
                  </a:lnTo>
                  <a:lnTo>
                    <a:pt x="273654" y="145256"/>
                  </a:lnTo>
                  <a:lnTo>
                    <a:pt x="221932" y="175260"/>
                  </a:lnTo>
                  <a:lnTo>
                    <a:pt x="148019" y="132588"/>
                  </a:lnTo>
                  <a:lnTo>
                    <a:pt x="133160" y="124015"/>
                  </a:lnTo>
                  <a:lnTo>
                    <a:pt x="117157" y="114871"/>
                  </a:lnTo>
                  <a:lnTo>
                    <a:pt x="18288" y="57721"/>
                  </a:lnTo>
                  <a:lnTo>
                    <a:pt x="7144" y="51244"/>
                  </a:lnTo>
                  <a:lnTo>
                    <a:pt x="11525" y="48768"/>
                  </a:lnTo>
                  <a:lnTo>
                    <a:pt x="27908" y="39243"/>
                  </a:lnTo>
                  <a:lnTo>
                    <a:pt x="83058" y="7144"/>
                  </a:lnTo>
                  <a:lnTo>
                    <a:pt x="161735" y="52673"/>
                  </a:lnTo>
                  <a:lnTo>
                    <a:pt x="185071" y="66104"/>
                  </a:lnTo>
                  <a:lnTo>
                    <a:pt x="202597" y="76200"/>
                  </a:lnTo>
                  <a:close/>
                </a:path>
              </a:pathLst>
            </a:custGeom>
            <a:solidFill>
              <a:srgbClr val="7DBBF9"/>
            </a:solidFill>
            <a:ln w="9525" cap="flat">
              <a:noFill/>
              <a:prstDash val="solid"/>
              <a:miter/>
            </a:ln>
          </p:spPr>
          <p:txBody>
            <a:bodyPr rtlCol="0" anchor="ctr"/>
            <a:lstStyle/>
            <a:p>
              <a:endParaRPr lang="en-US" sz="900">
                <a:latin typeface="Lato" panose="020F0502020204030203" pitchFamily="34" charset="0"/>
              </a:endParaRPr>
            </a:p>
          </p:txBody>
        </p:sp>
        <p:sp>
          <p:nvSpPr>
            <p:cNvPr id="112" name="Freeform: Shape 111">
              <a:extLst>
                <a:ext uri="{FF2B5EF4-FFF2-40B4-BE49-F238E27FC236}">
                  <a16:creationId xmlns:a16="http://schemas.microsoft.com/office/drawing/2014/main" id="{BB718613-2BF6-49D4-B26F-E18D8EFD28FD}"/>
                </a:ext>
              </a:extLst>
            </p:cNvPr>
            <p:cNvSpPr/>
            <p:nvPr/>
          </p:nvSpPr>
          <p:spPr>
            <a:xfrm>
              <a:off x="19433083" y="6996514"/>
              <a:ext cx="199923" cy="119954"/>
            </a:xfrm>
            <a:custGeom>
              <a:avLst/>
              <a:gdLst>
                <a:gd name="connsiteX0" fmla="*/ 91630 w 95250"/>
                <a:gd name="connsiteY0" fmla="*/ 32956 h 57150"/>
                <a:gd name="connsiteX1" fmla="*/ 51816 w 95250"/>
                <a:gd name="connsiteY1" fmla="*/ 56007 h 57150"/>
                <a:gd name="connsiteX2" fmla="*/ 7144 w 95250"/>
                <a:gd name="connsiteY2" fmla="*/ 30289 h 57150"/>
                <a:gd name="connsiteX3" fmla="*/ 46958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6"/>
                  </a:moveTo>
                  <a:lnTo>
                    <a:pt x="51816" y="56007"/>
                  </a:lnTo>
                  <a:lnTo>
                    <a:pt x="7144" y="30289"/>
                  </a:lnTo>
                  <a:lnTo>
                    <a:pt x="46958"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3" name="Freeform: Shape 112">
              <a:extLst>
                <a:ext uri="{FF2B5EF4-FFF2-40B4-BE49-F238E27FC236}">
                  <a16:creationId xmlns:a16="http://schemas.microsoft.com/office/drawing/2014/main" id="{75C7197F-EDA0-4B4B-97BB-1A53F447F081}"/>
                </a:ext>
              </a:extLst>
            </p:cNvPr>
            <p:cNvSpPr/>
            <p:nvPr/>
          </p:nvSpPr>
          <p:spPr>
            <a:xfrm>
              <a:off x="19314128" y="6927741"/>
              <a:ext cx="199923" cy="119954"/>
            </a:xfrm>
            <a:custGeom>
              <a:avLst/>
              <a:gdLst>
                <a:gd name="connsiteX0" fmla="*/ 91630 w 95250"/>
                <a:gd name="connsiteY0" fmla="*/ 32957 h 57150"/>
                <a:gd name="connsiteX1" fmla="*/ 51816 w 95250"/>
                <a:gd name="connsiteY1" fmla="*/ 56102 h 57150"/>
                <a:gd name="connsiteX2" fmla="*/ 7144 w 95250"/>
                <a:gd name="connsiteY2" fmla="*/ 30290 h 57150"/>
                <a:gd name="connsiteX3" fmla="*/ 46863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7"/>
                  </a:moveTo>
                  <a:lnTo>
                    <a:pt x="51816" y="56102"/>
                  </a:lnTo>
                  <a:lnTo>
                    <a:pt x="7144" y="30290"/>
                  </a:lnTo>
                  <a:lnTo>
                    <a:pt x="46863"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4" name="Freeform: Shape 113">
              <a:extLst>
                <a:ext uri="{FF2B5EF4-FFF2-40B4-BE49-F238E27FC236}">
                  <a16:creationId xmlns:a16="http://schemas.microsoft.com/office/drawing/2014/main" id="{74815955-0080-4DDC-8D45-2646CBA48E00}"/>
                </a:ext>
              </a:extLst>
            </p:cNvPr>
            <p:cNvSpPr/>
            <p:nvPr/>
          </p:nvSpPr>
          <p:spPr>
            <a:xfrm>
              <a:off x="19204573" y="6991315"/>
              <a:ext cx="199923" cy="119954"/>
            </a:xfrm>
            <a:custGeom>
              <a:avLst/>
              <a:gdLst>
                <a:gd name="connsiteX0" fmla="*/ 91630 w 95250"/>
                <a:gd name="connsiteY0" fmla="*/ 32956 h 57150"/>
                <a:gd name="connsiteX1" fmla="*/ 51911 w 95250"/>
                <a:gd name="connsiteY1" fmla="*/ 56102 h 57150"/>
                <a:gd name="connsiteX2" fmla="*/ 7144 w 95250"/>
                <a:gd name="connsiteY2" fmla="*/ 30289 h 57150"/>
                <a:gd name="connsiteX3" fmla="*/ 46958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6"/>
                  </a:moveTo>
                  <a:lnTo>
                    <a:pt x="51911" y="56102"/>
                  </a:lnTo>
                  <a:lnTo>
                    <a:pt x="7144" y="30289"/>
                  </a:lnTo>
                  <a:lnTo>
                    <a:pt x="46958"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5" name="Freeform: Shape 114">
              <a:extLst>
                <a:ext uri="{FF2B5EF4-FFF2-40B4-BE49-F238E27FC236}">
                  <a16:creationId xmlns:a16="http://schemas.microsoft.com/office/drawing/2014/main" id="{200646E8-AC8B-4A94-B2D9-4B561AC8D8F6}"/>
                </a:ext>
              </a:extLst>
            </p:cNvPr>
            <p:cNvSpPr/>
            <p:nvPr/>
          </p:nvSpPr>
          <p:spPr>
            <a:xfrm>
              <a:off x="19095213" y="7054892"/>
              <a:ext cx="199923" cy="119954"/>
            </a:xfrm>
            <a:custGeom>
              <a:avLst/>
              <a:gdLst>
                <a:gd name="connsiteX0" fmla="*/ 91630 w 95250"/>
                <a:gd name="connsiteY0" fmla="*/ 32957 h 57150"/>
                <a:gd name="connsiteX1" fmla="*/ 51911 w 95250"/>
                <a:gd name="connsiteY1" fmla="*/ 56102 h 57150"/>
                <a:gd name="connsiteX2" fmla="*/ 7144 w 95250"/>
                <a:gd name="connsiteY2" fmla="*/ 30289 h 57150"/>
                <a:gd name="connsiteX3" fmla="*/ 46958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7"/>
                  </a:moveTo>
                  <a:lnTo>
                    <a:pt x="51911" y="56102"/>
                  </a:lnTo>
                  <a:lnTo>
                    <a:pt x="7144" y="30289"/>
                  </a:lnTo>
                  <a:lnTo>
                    <a:pt x="46958"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6" name="Freeform: Shape 115">
              <a:extLst>
                <a:ext uri="{FF2B5EF4-FFF2-40B4-BE49-F238E27FC236}">
                  <a16:creationId xmlns:a16="http://schemas.microsoft.com/office/drawing/2014/main" id="{784F2B6B-AF6F-43D8-9061-5C0B263F97D2}"/>
                </a:ext>
              </a:extLst>
            </p:cNvPr>
            <p:cNvSpPr/>
            <p:nvPr/>
          </p:nvSpPr>
          <p:spPr>
            <a:xfrm>
              <a:off x="19442679" y="7128662"/>
              <a:ext cx="199923" cy="119954"/>
            </a:xfrm>
            <a:custGeom>
              <a:avLst/>
              <a:gdLst>
                <a:gd name="connsiteX0" fmla="*/ 91630 w 95250"/>
                <a:gd name="connsiteY0" fmla="*/ 32956 h 57150"/>
                <a:gd name="connsiteX1" fmla="*/ 51816 w 95250"/>
                <a:gd name="connsiteY1" fmla="*/ 56102 h 57150"/>
                <a:gd name="connsiteX2" fmla="*/ 7144 w 95250"/>
                <a:gd name="connsiteY2" fmla="*/ 30289 h 57150"/>
                <a:gd name="connsiteX3" fmla="*/ 46863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6"/>
                  </a:moveTo>
                  <a:lnTo>
                    <a:pt x="51816" y="56102"/>
                  </a:lnTo>
                  <a:lnTo>
                    <a:pt x="7144" y="30289"/>
                  </a:lnTo>
                  <a:lnTo>
                    <a:pt x="46863"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7" name="Freeform: Shape 116">
              <a:extLst>
                <a:ext uri="{FF2B5EF4-FFF2-40B4-BE49-F238E27FC236}">
                  <a16:creationId xmlns:a16="http://schemas.microsoft.com/office/drawing/2014/main" id="{27E27349-0312-46BD-9E8C-D44B14AB3B67}"/>
                </a:ext>
              </a:extLst>
            </p:cNvPr>
            <p:cNvSpPr/>
            <p:nvPr/>
          </p:nvSpPr>
          <p:spPr>
            <a:xfrm>
              <a:off x="19323725" y="7060089"/>
              <a:ext cx="199923" cy="119954"/>
            </a:xfrm>
            <a:custGeom>
              <a:avLst/>
              <a:gdLst>
                <a:gd name="connsiteX0" fmla="*/ 91535 w 95250"/>
                <a:gd name="connsiteY0" fmla="*/ 32957 h 57150"/>
                <a:gd name="connsiteX1" fmla="*/ 51816 w 95250"/>
                <a:gd name="connsiteY1" fmla="*/ 56007 h 57150"/>
                <a:gd name="connsiteX2" fmla="*/ 7144 w 95250"/>
                <a:gd name="connsiteY2" fmla="*/ 30290 h 57150"/>
                <a:gd name="connsiteX3" fmla="*/ 46863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535" y="32957"/>
                  </a:moveTo>
                  <a:lnTo>
                    <a:pt x="51816" y="56007"/>
                  </a:lnTo>
                  <a:lnTo>
                    <a:pt x="7144" y="30290"/>
                  </a:lnTo>
                  <a:lnTo>
                    <a:pt x="46863"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8" name="Freeform: Shape 117">
              <a:extLst>
                <a:ext uri="{FF2B5EF4-FFF2-40B4-BE49-F238E27FC236}">
                  <a16:creationId xmlns:a16="http://schemas.microsoft.com/office/drawing/2014/main" id="{0747A457-0A82-48A0-992D-78C78BCDB80A}"/>
                </a:ext>
              </a:extLst>
            </p:cNvPr>
            <p:cNvSpPr/>
            <p:nvPr/>
          </p:nvSpPr>
          <p:spPr>
            <a:xfrm>
              <a:off x="19214369" y="7123665"/>
              <a:ext cx="199923" cy="119954"/>
            </a:xfrm>
            <a:custGeom>
              <a:avLst/>
              <a:gdLst>
                <a:gd name="connsiteX0" fmla="*/ 91535 w 95250"/>
                <a:gd name="connsiteY0" fmla="*/ 32956 h 57150"/>
                <a:gd name="connsiteX1" fmla="*/ 51816 w 95250"/>
                <a:gd name="connsiteY1" fmla="*/ 56007 h 57150"/>
                <a:gd name="connsiteX2" fmla="*/ 7144 w 95250"/>
                <a:gd name="connsiteY2" fmla="*/ 30289 h 57150"/>
                <a:gd name="connsiteX3" fmla="*/ 46863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535" y="32956"/>
                  </a:moveTo>
                  <a:lnTo>
                    <a:pt x="51816" y="56007"/>
                  </a:lnTo>
                  <a:lnTo>
                    <a:pt x="7144" y="30289"/>
                  </a:lnTo>
                  <a:lnTo>
                    <a:pt x="46863"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19" name="Freeform: Shape 118">
              <a:extLst>
                <a:ext uri="{FF2B5EF4-FFF2-40B4-BE49-F238E27FC236}">
                  <a16:creationId xmlns:a16="http://schemas.microsoft.com/office/drawing/2014/main" id="{F8FB6BAE-9422-413C-AD7D-3A88E9D4BA4A}"/>
                </a:ext>
              </a:extLst>
            </p:cNvPr>
            <p:cNvSpPr/>
            <p:nvPr/>
          </p:nvSpPr>
          <p:spPr>
            <a:xfrm>
              <a:off x="19452275" y="7197436"/>
              <a:ext cx="299884" cy="179930"/>
            </a:xfrm>
            <a:custGeom>
              <a:avLst/>
              <a:gdLst>
                <a:gd name="connsiteX0" fmla="*/ 143733 w 142875"/>
                <a:gd name="connsiteY0" fmla="*/ 32956 h 85725"/>
                <a:gd name="connsiteX1" fmla="*/ 51816 w 142875"/>
                <a:gd name="connsiteY1" fmla="*/ 86392 h 85725"/>
                <a:gd name="connsiteX2" fmla="*/ 7144 w 142875"/>
                <a:gd name="connsiteY2" fmla="*/ 60579 h 85725"/>
                <a:gd name="connsiteX3" fmla="*/ 99060 w 142875"/>
                <a:gd name="connsiteY3" fmla="*/ 7144 h 85725"/>
              </a:gdLst>
              <a:ahLst/>
              <a:cxnLst>
                <a:cxn ang="0">
                  <a:pos x="connsiteX0" y="connsiteY0"/>
                </a:cxn>
                <a:cxn ang="0">
                  <a:pos x="connsiteX1" y="connsiteY1"/>
                </a:cxn>
                <a:cxn ang="0">
                  <a:pos x="connsiteX2" y="connsiteY2"/>
                </a:cxn>
                <a:cxn ang="0">
                  <a:pos x="connsiteX3" y="connsiteY3"/>
                </a:cxn>
              </a:cxnLst>
              <a:rect l="l" t="t" r="r" b="b"/>
              <a:pathLst>
                <a:path w="142875" h="85725">
                  <a:moveTo>
                    <a:pt x="143733" y="32956"/>
                  </a:moveTo>
                  <a:lnTo>
                    <a:pt x="51816" y="86392"/>
                  </a:lnTo>
                  <a:lnTo>
                    <a:pt x="7144" y="60579"/>
                  </a:lnTo>
                  <a:lnTo>
                    <a:pt x="99060" y="7144"/>
                  </a:lnTo>
                  <a:close/>
                </a:path>
              </a:pathLst>
            </a:custGeom>
            <a:solidFill>
              <a:srgbClr val="FD546B"/>
            </a:solidFill>
            <a:ln w="9525" cap="flat">
              <a:noFill/>
              <a:prstDash val="solid"/>
              <a:miter/>
            </a:ln>
          </p:spPr>
          <p:txBody>
            <a:bodyPr rtlCol="0" anchor="ctr"/>
            <a:lstStyle/>
            <a:p>
              <a:endParaRPr lang="en-US" sz="900">
                <a:latin typeface="Lato" panose="020F0502020204030203" pitchFamily="34" charset="0"/>
              </a:endParaRPr>
            </a:p>
          </p:txBody>
        </p:sp>
        <p:sp>
          <p:nvSpPr>
            <p:cNvPr id="120" name="Freeform: Shape 119">
              <a:extLst>
                <a:ext uri="{FF2B5EF4-FFF2-40B4-BE49-F238E27FC236}">
                  <a16:creationId xmlns:a16="http://schemas.microsoft.com/office/drawing/2014/main" id="{F77C653A-CE0C-47FB-A349-1DF7E3ABAA7E}"/>
                </a:ext>
              </a:extLst>
            </p:cNvPr>
            <p:cNvSpPr/>
            <p:nvPr/>
          </p:nvSpPr>
          <p:spPr>
            <a:xfrm>
              <a:off x="19333321" y="7192237"/>
              <a:ext cx="199923" cy="119954"/>
            </a:xfrm>
            <a:custGeom>
              <a:avLst/>
              <a:gdLst>
                <a:gd name="connsiteX0" fmla="*/ 91631 w 95250"/>
                <a:gd name="connsiteY0" fmla="*/ 32957 h 57150"/>
                <a:gd name="connsiteX1" fmla="*/ 51816 w 95250"/>
                <a:gd name="connsiteY1" fmla="*/ 56102 h 57150"/>
                <a:gd name="connsiteX2" fmla="*/ 7144 w 95250"/>
                <a:gd name="connsiteY2" fmla="*/ 30290 h 57150"/>
                <a:gd name="connsiteX3" fmla="*/ 46863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1" y="32957"/>
                  </a:moveTo>
                  <a:lnTo>
                    <a:pt x="51816" y="56102"/>
                  </a:lnTo>
                  <a:lnTo>
                    <a:pt x="7144" y="30290"/>
                  </a:lnTo>
                  <a:lnTo>
                    <a:pt x="46863"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21" name="Freeform: Shape 120">
              <a:extLst>
                <a:ext uri="{FF2B5EF4-FFF2-40B4-BE49-F238E27FC236}">
                  <a16:creationId xmlns:a16="http://schemas.microsoft.com/office/drawing/2014/main" id="{1C5E8E86-8F6D-4C7E-895B-D02A9221B19C}"/>
                </a:ext>
              </a:extLst>
            </p:cNvPr>
            <p:cNvSpPr/>
            <p:nvPr/>
          </p:nvSpPr>
          <p:spPr>
            <a:xfrm>
              <a:off x="19661396" y="7001711"/>
              <a:ext cx="199923" cy="119954"/>
            </a:xfrm>
            <a:custGeom>
              <a:avLst/>
              <a:gdLst>
                <a:gd name="connsiteX0" fmla="*/ 91630 w 95250"/>
                <a:gd name="connsiteY0" fmla="*/ 32957 h 57150"/>
                <a:gd name="connsiteX1" fmla="*/ 51911 w 95250"/>
                <a:gd name="connsiteY1" fmla="*/ 56007 h 57150"/>
                <a:gd name="connsiteX2" fmla="*/ 7144 w 95250"/>
                <a:gd name="connsiteY2" fmla="*/ 30194 h 57150"/>
                <a:gd name="connsiteX3" fmla="*/ 46958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7"/>
                  </a:moveTo>
                  <a:lnTo>
                    <a:pt x="51911" y="56007"/>
                  </a:lnTo>
                  <a:lnTo>
                    <a:pt x="7144" y="30194"/>
                  </a:lnTo>
                  <a:lnTo>
                    <a:pt x="46958"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22" name="Freeform: Shape 121">
              <a:extLst>
                <a:ext uri="{FF2B5EF4-FFF2-40B4-BE49-F238E27FC236}">
                  <a16:creationId xmlns:a16="http://schemas.microsoft.com/office/drawing/2014/main" id="{6BB4C241-3A69-46CD-A21B-26064CB553A0}"/>
                </a:ext>
              </a:extLst>
            </p:cNvPr>
            <p:cNvSpPr/>
            <p:nvPr/>
          </p:nvSpPr>
          <p:spPr>
            <a:xfrm>
              <a:off x="19552035" y="7065086"/>
              <a:ext cx="199923" cy="119954"/>
            </a:xfrm>
            <a:custGeom>
              <a:avLst/>
              <a:gdLst>
                <a:gd name="connsiteX0" fmla="*/ 91631 w 95250"/>
                <a:gd name="connsiteY0" fmla="*/ 33052 h 57150"/>
                <a:gd name="connsiteX1" fmla="*/ 51816 w 95250"/>
                <a:gd name="connsiteY1" fmla="*/ 56102 h 57150"/>
                <a:gd name="connsiteX2" fmla="*/ 7144 w 95250"/>
                <a:gd name="connsiteY2" fmla="*/ 30290 h 57150"/>
                <a:gd name="connsiteX3" fmla="*/ 46959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1" y="33052"/>
                  </a:moveTo>
                  <a:lnTo>
                    <a:pt x="51816" y="56102"/>
                  </a:lnTo>
                  <a:lnTo>
                    <a:pt x="7144" y="30290"/>
                  </a:lnTo>
                  <a:lnTo>
                    <a:pt x="46959"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23" name="Freeform: Shape 122">
              <a:extLst>
                <a:ext uri="{FF2B5EF4-FFF2-40B4-BE49-F238E27FC236}">
                  <a16:creationId xmlns:a16="http://schemas.microsoft.com/office/drawing/2014/main" id="{FFEA2728-3A85-4D1B-A397-E2DC37EAE5A2}"/>
                </a:ext>
              </a:extLst>
            </p:cNvPr>
            <p:cNvSpPr/>
            <p:nvPr/>
          </p:nvSpPr>
          <p:spPr>
            <a:xfrm>
              <a:off x="19670990" y="7133859"/>
              <a:ext cx="199923" cy="119954"/>
            </a:xfrm>
            <a:custGeom>
              <a:avLst/>
              <a:gdLst>
                <a:gd name="connsiteX0" fmla="*/ 91630 w 95250"/>
                <a:gd name="connsiteY0" fmla="*/ 32957 h 57150"/>
                <a:gd name="connsiteX1" fmla="*/ 51911 w 95250"/>
                <a:gd name="connsiteY1" fmla="*/ 56102 h 57150"/>
                <a:gd name="connsiteX2" fmla="*/ 7144 w 95250"/>
                <a:gd name="connsiteY2" fmla="*/ 30290 h 57150"/>
                <a:gd name="connsiteX3" fmla="*/ 46958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7"/>
                  </a:moveTo>
                  <a:lnTo>
                    <a:pt x="51911" y="56102"/>
                  </a:lnTo>
                  <a:lnTo>
                    <a:pt x="7144" y="30290"/>
                  </a:lnTo>
                  <a:lnTo>
                    <a:pt x="46958"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24" name="Freeform: Shape 123">
              <a:extLst>
                <a:ext uri="{FF2B5EF4-FFF2-40B4-BE49-F238E27FC236}">
                  <a16:creationId xmlns:a16="http://schemas.microsoft.com/office/drawing/2014/main" id="{D28B1867-F008-41EC-917B-B937879E9CB1}"/>
                </a:ext>
              </a:extLst>
            </p:cNvPr>
            <p:cNvSpPr/>
            <p:nvPr/>
          </p:nvSpPr>
          <p:spPr>
            <a:xfrm>
              <a:off x="19780348" y="7070285"/>
              <a:ext cx="199923" cy="119954"/>
            </a:xfrm>
            <a:custGeom>
              <a:avLst/>
              <a:gdLst>
                <a:gd name="connsiteX0" fmla="*/ 91630 w 95250"/>
                <a:gd name="connsiteY0" fmla="*/ 32956 h 57150"/>
                <a:gd name="connsiteX1" fmla="*/ 51911 w 95250"/>
                <a:gd name="connsiteY1" fmla="*/ 56102 h 57150"/>
                <a:gd name="connsiteX2" fmla="*/ 7144 w 95250"/>
                <a:gd name="connsiteY2" fmla="*/ 30289 h 57150"/>
                <a:gd name="connsiteX3" fmla="*/ 46958 w 95250"/>
                <a:gd name="connsiteY3" fmla="*/ 7144 h 57150"/>
              </a:gdLst>
              <a:ahLst/>
              <a:cxnLst>
                <a:cxn ang="0">
                  <a:pos x="connsiteX0" y="connsiteY0"/>
                </a:cxn>
                <a:cxn ang="0">
                  <a:pos x="connsiteX1" y="connsiteY1"/>
                </a:cxn>
                <a:cxn ang="0">
                  <a:pos x="connsiteX2" y="connsiteY2"/>
                </a:cxn>
                <a:cxn ang="0">
                  <a:pos x="connsiteX3" y="connsiteY3"/>
                </a:cxn>
              </a:cxnLst>
              <a:rect l="l" t="t" r="r" b="b"/>
              <a:pathLst>
                <a:path w="95250" h="57150">
                  <a:moveTo>
                    <a:pt x="91630" y="32956"/>
                  </a:moveTo>
                  <a:lnTo>
                    <a:pt x="51911" y="56102"/>
                  </a:lnTo>
                  <a:lnTo>
                    <a:pt x="7144" y="30289"/>
                  </a:lnTo>
                  <a:lnTo>
                    <a:pt x="46958" y="714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25" name="Freeform: Shape 124">
              <a:extLst>
                <a:ext uri="{FF2B5EF4-FFF2-40B4-BE49-F238E27FC236}">
                  <a16:creationId xmlns:a16="http://schemas.microsoft.com/office/drawing/2014/main" id="{DC4C2CEE-0ED8-4CDD-B702-15AF7D966C85}"/>
                </a:ext>
              </a:extLst>
            </p:cNvPr>
            <p:cNvSpPr/>
            <p:nvPr/>
          </p:nvSpPr>
          <p:spPr>
            <a:xfrm>
              <a:off x="19864317" y="6962927"/>
              <a:ext cx="339868" cy="59977"/>
            </a:xfrm>
            <a:custGeom>
              <a:avLst/>
              <a:gdLst>
                <a:gd name="connsiteX0" fmla="*/ 158019 w 161925"/>
                <a:gd name="connsiteY0" fmla="*/ 22289 h 28575"/>
                <a:gd name="connsiteX1" fmla="*/ 147638 w 161925"/>
                <a:gd name="connsiteY1" fmla="*/ 28385 h 28575"/>
                <a:gd name="connsiteX2" fmla="*/ 22003 w 161925"/>
                <a:gd name="connsiteY2" fmla="*/ 15716 h 28575"/>
                <a:gd name="connsiteX3" fmla="*/ 7144 w 161925"/>
                <a:gd name="connsiteY3" fmla="*/ 7144 h 28575"/>
              </a:gdLst>
              <a:ahLst/>
              <a:cxnLst>
                <a:cxn ang="0">
                  <a:pos x="connsiteX0" y="connsiteY0"/>
                </a:cxn>
                <a:cxn ang="0">
                  <a:pos x="connsiteX1" y="connsiteY1"/>
                </a:cxn>
                <a:cxn ang="0">
                  <a:pos x="connsiteX2" y="connsiteY2"/>
                </a:cxn>
                <a:cxn ang="0">
                  <a:pos x="connsiteX3" y="connsiteY3"/>
                </a:cxn>
              </a:cxnLst>
              <a:rect l="l" t="t" r="r" b="b"/>
              <a:pathLst>
                <a:path w="161925" h="28575">
                  <a:moveTo>
                    <a:pt x="158019" y="22289"/>
                  </a:moveTo>
                  <a:lnTo>
                    <a:pt x="147638" y="28385"/>
                  </a:lnTo>
                  <a:lnTo>
                    <a:pt x="22003" y="15716"/>
                  </a:lnTo>
                  <a:lnTo>
                    <a:pt x="7144" y="7144"/>
                  </a:lnTo>
                  <a:close/>
                </a:path>
              </a:pathLst>
            </a:custGeom>
            <a:solidFill>
              <a:srgbClr val="B0D4FF"/>
            </a:solidFill>
            <a:ln w="9525" cap="flat">
              <a:noFill/>
              <a:prstDash val="solid"/>
              <a:miter/>
            </a:ln>
          </p:spPr>
          <p:txBody>
            <a:bodyPr rtlCol="0" anchor="ctr"/>
            <a:lstStyle/>
            <a:p>
              <a:endParaRPr lang="en-US" sz="900">
                <a:latin typeface="Lato" panose="020F0502020204030203" pitchFamily="34" charset="0"/>
              </a:endParaRPr>
            </a:p>
          </p:txBody>
        </p:sp>
        <p:sp>
          <p:nvSpPr>
            <p:cNvPr id="126" name="Freeform: Shape 125">
              <a:extLst>
                <a:ext uri="{FF2B5EF4-FFF2-40B4-BE49-F238E27FC236}">
                  <a16:creationId xmlns:a16="http://schemas.microsoft.com/office/drawing/2014/main" id="{D8F7C400-395C-481B-A0A8-6380DECE00F6}"/>
                </a:ext>
              </a:extLst>
            </p:cNvPr>
            <p:cNvSpPr/>
            <p:nvPr/>
          </p:nvSpPr>
          <p:spPr>
            <a:xfrm>
              <a:off x="19609015" y="6784995"/>
              <a:ext cx="379853" cy="79969"/>
            </a:xfrm>
            <a:custGeom>
              <a:avLst/>
              <a:gdLst>
                <a:gd name="connsiteX0" fmla="*/ 180689 w 180975"/>
                <a:gd name="connsiteY0" fmla="*/ 34004 h 38100"/>
                <a:gd name="connsiteX1" fmla="*/ 7144 w 180975"/>
                <a:gd name="connsiteY1" fmla="*/ 16669 h 38100"/>
                <a:gd name="connsiteX2" fmla="*/ 23526 w 180975"/>
                <a:gd name="connsiteY2" fmla="*/ 7144 h 38100"/>
                <a:gd name="connsiteX3" fmla="*/ 157353 w 180975"/>
                <a:gd name="connsiteY3" fmla="*/ 20574 h 38100"/>
              </a:gdLst>
              <a:ahLst/>
              <a:cxnLst>
                <a:cxn ang="0">
                  <a:pos x="connsiteX0" y="connsiteY0"/>
                </a:cxn>
                <a:cxn ang="0">
                  <a:pos x="connsiteX1" y="connsiteY1"/>
                </a:cxn>
                <a:cxn ang="0">
                  <a:pos x="connsiteX2" y="connsiteY2"/>
                </a:cxn>
                <a:cxn ang="0">
                  <a:pos x="connsiteX3" y="connsiteY3"/>
                </a:cxn>
              </a:cxnLst>
              <a:rect l="l" t="t" r="r" b="b"/>
              <a:pathLst>
                <a:path w="180975" h="38100">
                  <a:moveTo>
                    <a:pt x="180689" y="34004"/>
                  </a:moveTo>
                  <a:lnTo>
                    <a:pt x="7144" y="16669"/>
                  </a:lnTo>
                  <a:lnTo>
                    <a:pt x="23526" y="7144"/>
                  </a:lnTo>
                  <a:lnTo>
                    <a:pt x="157353" y="20574"/>
                  </a:lnTo>
                  <a:close/>
                </a:path>
              </a:pathLst>
            </a:custGeom>
            <a:solidFill>
              <a:srgbClr val="B0D4FF"/>
            </a:solidFill>
            <a:ln w="9525" cap="flat">
              <a:noFill/>
              <a:prstDash val="solid"/>
              <a:miter/>
            </a:ln>
          </p:spPr>
          <p:txBody>
            <a:bodyPr rtlCol="0" anchor="ctr"/>
            <a:lstStyle/>
            <a:p>
              <a:endParaRPr lang="en-US" sz="900">
                <a:latin typeface="Lato" panose="020F0502020204030203" pitchFamily="34" charset="0"/>
              </a:endParaRPr>
            </a:p>
          </p:txBody>
        </p:sp>
        <p:sp>
          <p:nvSpPr>
            <p:cNvPr id="127" name="Freeform: Shape 126">
              <a:extLst>
                <a:ext uri="{FF2B5EF4-FFF2-40B4-BE49-F238E27FC236}">
                  <a16:creationId xmlns:a16="http://schemas.microsoft.com/office/drawing/2014/main" id="{3D5EF682-F20F-4852-8E7D-591F8BADD271}"/>
                </a:ext>
              </a:extLst>
            </p:cNvPr>
            <p:cNvSpPr/>
            <p:nvPr/>
          </p:nvSpPr>
          <p:spPr>
            <a:xfrm>
              <a:off x="19623208" y="6823781"/>
              <a:ext cx="599768" cy="179930"/>
            </a:xfrm>
            <a:custGeom>
              <a:avLst/>
              <a:gdLst>
                <a:gd name="connsiteX0" fmla="*/ 286703 w 285750"/>
                <a:gd name="connsiteY0" fmla="*/ 80581 h 85725"/>
                <a:gd name="connsiteX1" fmla="*/ 284131 w 285750"/>
                <a:gd name="connsiteY1" fmla="*/ 82105 h 85725"/>
                <a:gd name="connsiteX2" fmla="*/ 106013 w 285750"/>
                <a:gd name="connsiteY2" fmla="*/ 64294 h 85725"/>
                <a:gd name="connsiteX3" fmla="*/ 7144 w 285750"/>
                <a:gd name="connsiteY3" fmla="*/ 7144 h 85725"/>
                <a:gd name="connsiteX4" fmla="*/ 191453 w 285750"/>
                <a:gd name="connsiteY4" fmla="*/ 25622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85725">
                  <a:moveTo>
                    <a:pt x="286703" y="80581"/>
                  </a:moveTo>
                  <a:lnTo>
                    <a:pt x="284131" y="82105"/>
                  </a:lnTo>
                  <a:lnTo>
                    <a:pt x="106013" y="64294"/>
                  </a:lnTo>
                  <a:lnTo>
                    <a:pt x="7144" y="7144"/>
                  </a:lnTo>
                  <a:lnTo>
                    <a:pt x="191453" y="25622"/>
                  </a:lnTo>
                  <a:close/>
                </a:path>
              </a:pathLst>
            </a:custGeom>
            <a:solidFill>
              <a:srgbClr val="B0D4FF"/>
            </a:solidFill>
            <a:ln w="9525" cap="flat">
              <a:noFill/>
              <a:prstDash val="solid"/>
              <a:miter/>
            </a:ln>
          </p:spPr>
          <p:txBody>
            <a:bodyPr rtlCol="0" anchor="ctr"/>
            <a:lstStyle/>
            <a:p>
              <a:endParaRPr lang="en-US" sz="900">
                <a:latin typeface="Lato" panose="020F0502020204030203" pitchFamily="34" charset="0"/>
              </a:endParaRPr>
            </a:p>
          </p:txBody>
        </p:sp>
        <p:sp>
          <p:nvSpPr>
            <p:cNvPr id="128" name="Freeform: Shape 127">
              <a:extLst>
                <a:ext uri="{FF2B5EF4-FFF2-40B4-BE49-F238E27FC236}">
                  <a16:creationId xmlns:a16="http://schemas.microsoft.com/office/drawing/2014/main" id="{26F89B4B-061C-454C-8F12-C2E9FA443418}"/>
                </a:ext>
              </a:extLst>
            </p:cNvPr>
            <p:cNvSpPr/>
            <p:nvPr/>
          </p:nvSpPr>
          <p:spPr>
            <a:xfrm>
              <a:off x="21008095" y="6088866"/>
              <a:ext cx="1059590" cy="619760"/>
            </a:xfrm>
            <a:custGeom>
              <a:avLst/>
              <a:gdLst>
                <a:gd name="connsiteX0" fmla="*/ 431948 w 504825"/>
                <a:gd name="connsiteY0" fmla="*/ 49435 h 295275"/>
                <a:gd name="connsiteX1" fmla="*/ 433091 w 504825"/>
                <a:gd name="connsiteY1" fmla="*/ 253556 h 295275"/>
                <a:gd name="connsiteX2" fmla="*/ 80761 w 504825"/>
                <a:gd name="connsiteY2" fmla="*/ 253556 h 295275"/>
                <a:gd name="connsiteX3" fmla="*/ 79618 w 504825"/>
                <a:gd name="connsiteY3" fmla="*/ 49435 h 295275"/>
                <a:gd name="connsiteX4" fmla="*/ 431948 w 504825"/>
                <a:gd name="connsiteY4" fmla="*/ 49435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5" h="295275">
                  <a:moveTo>
                    <a:pt x="431948" y="49435"/>
                  </a:moveTo>
                  <a:cubicBezTo>
                    <a:pt x="529674" y="105823"/>
                    <a:pt x="530151" y="197168"/>
                    <a:pt x="433091" y="253556"/>
                  </a:cubicBezTo>
                  <a:cubicBezTo>
                    <a:pt x="336032" y="309944"/>
                    <a:pt x="178392" y="309944"/>
                    <a:pt x="80761" y="253556"/>
                  </a:cubicBezTo>
                  <a:cubicBezTo>
                    <a:pt x="-16965" y="197168"/>
                    <a:pt x="-17442" y="105823"/>
                    <a:pt x="79618" y="49435"/>
                  </a:cubicBezTo>
                  <a:cubicBezTo>
                    <a:pt x="176583" y="-6953"/>
                    <a:pt x="334222" y="-6953"/>
                    <a:pt x="431948" y="49435"/>
                  </a:cubicBez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29" name="Freeform: Shape 128">
              <a:extLst>
                <a:ext uri="{FF2B5EF4-FFF2-40B4-BE49-F238E27FC236}">
                  <a16:creationId xmlns:a16="http://schemas.microsoft.com/office/drawing/2014/main" id="{FD586784-C51D-4918-9798-E0C7B2A2344D}"/>
                </a:ext>
              </a:extLst>
            </p:cNvPr>
            <p:cNvSpPr/>
            <p:nvPr/>
          </p:nvSpPr>
          <p:spPr>
            <a:xfrm>
              <a:off x="21066250" y="6210018"/>
              <a:ext cx="19992" cy="179930"/>
            </a:xfrm>
            <a:custGeom>
              <a:avLst/>
              <a:gdLst>
                <a:gd name="connsiteX0" fmla="*/ 7144 w 9525"/>
                <a:gd name="connsiteY0" fmla="*/ 82867 h 85725"/>
                <a:gd name="connsiteX1" fmla="*/ 7334 w 9525"/>
                <a:gd name="connsiteY1" fmla="*/ 7144 h 85725"/>
                <a:gd name="connsiteX2" fmla="*/ 7334 w 9525"/>
                <a:gd name="connsiteY2" fmla="*/ 8192 h 85725"/>
                <a:gd name="connsiteX3" fmla="*/ 7144 w 9525"/>
                <a:gd name="connsiteY3" fmla="*/ 83915 h 85725"/>
                <a:gd name="connsiteX4" fmla="*/ 7144 w 9525"/>
                <a:gd name="connsiteY4" fmla="*/ 82867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85725">
                  <a:moveTo>
                    <a:pt x="7144" y="82867"/>
                  </a:moveTo>
                  <a:lnTo>
                    <a:pt x="7334" y="7144"/>
                  </a:lnTo>
                  <a:cubicBezTo>
                    <a:pt x="7334" y="7525"/>
                    <a:pt x="7334" y="7810"/>
                    <a:pt x="7334" y="8192"/>
                  </a:cubicBezTo>
                  <a:lnTo>
                    <a:pt x="7144" y="83915"/>
                  </a:lnTo>
                  <a:cubicBezTo>
                    <a:pt x="7144" y="83534"/>
                    <a:pt x="7144" y="83153"/>
                    <a:pt x="7144" y="82867"/>
                  </a:cubicBezTo>
                  <a:close/>
                </a:path>
              </a:pathLst>
            </a:custGeom>
            <a:solidFill>
              <a:srgbClr val="748BFD"/>
            </a:solidFill>
            <a:ln w="9525" cap="flat">
              <a:noFill/>
              <a:prstDash val="solid"/>
              <a:miter/>
            </a:ln>
          </p:spPr>
          <p:txBody>
            <a:bodyPr rtlCol="0" anchor="ctr"/>
            <a:lstStyle/>
            <a:p>
              <a:endParaRPr lang="en-US" sz="900">
                <a:latin typeface="Lato" panose="020F0502020204030203" pitchFamily="34" charset="0"/>
              </a:endParaRPr>
            </a:p>
          </p:txBody>
        </p:sp>
        <p:sp>
          <p:nvSpPr>
            <p:cNvPr id="130" name="Freeform: Shape 129">
              <a:extLst>
                <a:ext uri="{FF2B5EF4-FFF2-40B4-BE49-F238E27FC236}">
                  <a16:creationId xmlns:a16="http://schemas.microsoft.com/office/drawing/2014/main" id="{83005AA0-C11B-405F-9BBA-B664BB9E06C8}"/>
                </a:ext>
              </a:extLst>
            </p:cNvPr>
            <p:cNvSpPr/>
            <p:nvPr/>
          </p:nvSpPr>
          <p:spPr>
            <a:xfrm>
              <a:off x="21529271" y="5762592"/>
              <a:ext cx="339868" cy="619760"/>
            </a:xfrm>
            <a:custGeom>
              <a:avLst/>
              <a:gdLst>
                <a:gd name="connsiteX0" fmla="*/ 162877 w 161925"/>
                <a:gd name="connsiteY0" fmla="*/ 7144 h 295275"/>
                <a:gd name="connsiteX1" fmla="*/ 162687 w 161925"/>
                <a:gd name="connsiteY1" fmla="*/ 206692 h 295275"/>
                <a:gd name="connsiteX2" fmla="*/ 7144 w 161925"/>
                <a:gd name="connsiteY2" fmla="*/ 297085 h 295275"/>
                <a:gd name="connsiteX3" fmla="*/ 7430 w 161925"/>
                <a:gd name="connsiteY3" fmla="*/ 97536 h 295275"/>
              </a:gdLst>
              <a:ahLst/>
              <a:cxnLst>
                <a:cxn ang="0">
                  <a:pos x="connsiteX0" y="connsiteY0"/>
                </a:cxn>
                <a:cxn ang="0">
                  <a:pos x="connsiteX1" y="connsiteY1"/>
                </a:cxn>
                <a:cxn ang="0">
                  <a:pos x="connsiteX2" y="connsiteY2"/>
                </a:cxn>
                <a:cxn ang="0">
                  <a:pos x="connsiteX3" y="connsiteY3"/>
                </a:cxn>
              </a:cxnLst>
              <a:rect l="l" t="t" r="r" b="b"/>
              <a:pathLst>
                <a:path w="161925" h="295275">
                  <a:moveTo>
                    <a:pt x="162877" y="7144"/>
                  </a:moveTo>
                  <a:lnTo>
                    <a:pt x="162687" y="206692"/>
                  </a:lnTo>
                  <a:lnTo>
                    <a:pt x="7144" y="297085"/>
                  </a:lnTo>
                  <a:lnTo>
                    <a:pt x="7430" y="97536"/>
                  </a:lnTo>
                  <a:close/>
                </a:path>
              </a:pathLst>
            </a:custGeom>
            <a:solidFill>
              <a:srgbClr val="7DBBF9"/>
            </a:solidFill>
            <a:ln w="9525" cap="flat">
              <a:noFill/>
              <a:prstDash val="solid"/>
              <a:miter/>
            </a:ln>
          </p:spPr>
          <p:txBody>
            <a:bodyPr rtlCol="0" anchor="ctr"/>
            <a:lstStyle/>
            <a:p>
              <a:endParaRPr lang="en-US" sz="900">
                <a:latin typeface="Lato" panose="020F0502020204030203" pitchFamily="34" charset="0"/>
              </a:endParaRPr>
            </a:p>
          </p:txBody>
        </p:sp>
        <p:sp>
          <p:nvSpPr>
            <p:cNvPr id="131" name="Freeform: Shape 130">
              <a:extLst>
                <a:ext uri="{FF2B5EF4-FFF2-40B4-BE49-F238E27FC236}">
                  <a16:creationId xmlns:a16="http://schemas.microsoft.com/office/drawing/2014/main" id="{5B2DEAA4-1F86-4858-BDFB-562C60B10A4C}"/>
                </a:ext>
              </a:extLst>
            </p:cNvPr>
            <p:cNvSpPr/>
            <p:nvPr/>
          </p:nvSpPr>
          <p:spPr>
            <a:xfrm>
              <a:off x="21066250" y="5952318"/>
              <a:ext cx="479814" cy="439830"/>
            </a:xfrm>
            <a:custGeom>
              <a:avLst/>
              <a:gdLst>
                <a:gd name="connsiteX0" fmla="*/ 228029 w 228600"/>
                <a:gd name="connsiteY0" fmla="*/ 7144 h 209550"/>
                <a:gd name="connsiteX1" fmla="*/ 227743 w 228600"/>
                <a:gd name="connsiteY1" fmla="*/ 206692 h 209550"/>
                <a:gd name="connsiteX2" fmla="*/ 7144 w 228600"/>
                <a:gd name="connsiteY2" fmla="*/ 206692 h 209550"/>
                <a:gd name="connsiteX3" fmla="*/ 7334 w 228600"/>
                <a:gd name="connsiteY3" fmla="*/ 7144 h 209550"/>
              </a:gdLst>
              <a:ahLst/>
              <a:cxnLst>
                <a:cxn ang="0">
                  <a:pos x="connsiteX0" y="connsiteY0"/>
                </a:cxn>
                <a:cxn ang="0">
                  <a:pos x="connsiteX1" y="connsiteY1"/>
                </a:cxn>
                <a:cxn ang="0">
                  <a:pos x="connsiteX2" y="connsiteY2"/>
                </a:cxn>
                <a:cxn ang="0">
                  <a:pos x="connsiteX3" y="connsiteY3"/>
                </a:cxn>
              </a:cxnLst>
              <a:rect l="l" t="t" r="r" b="b"/>
              <a:pathLst>
                <a:path w="228600" h="209550">
                  <a:moveTo>
                    <a:pt x="228029" y="7144"/>
                  </a:moveTo>
                  <a:lnTo>
                    <a:pt x="227743" y="206692"/>
                  </a:lnTo>
                  <a:lnTo>
                    <a:pt x="7144" y="206692"/>
                  </a:lnTo>
                  <a:lnTo>
                    <a:pt x="7334" y="7144"/>
                  </a:lnTo>
                  <a:close/>
                </a:path>
              </a:pathLst>
            </a:custGeom>
            <a:solidFill>
              <a:srgbClr val="90C2FC"/>
            </a:solidFill>
            <a:ln w="9525" cap="flat">
              <a:noFill/>
              <a:prstDash val="solid"/>
              <a:miter/>
            </a:ln>
          </p:spPr>
          <p:txBody>
            <a:bodyPr rtlCol="0" anchor="ctr"/>
            <a:lstStyle/>
            <a:p>
              <a:endParaRPr lang="en-US" sz="900">
                <a:latin typeface="Lato" panose="020F0502020204030203" pitchFamily="34" charset="0"/>
              </a:endParaRPr>
            </a:p>
          </p:txBody>
        </p:sp>
        <p:sp>
          <p:nvSpPr>
            <p:cNvPr id="132" name="Freeform: Shape 131">
              <a:extLst>
                <a:ext uri="{FF2B5EF4-FFF2-40B4-BE49-F238E27FC236}">
                  <a16:creationId xmlns:a16="http://schemas.microsoft.com/office/drawing/2014/main" id="{8D450943-3B70-4752-BE57-579C2B0C39E8}"/>
                </a:ext>
              </a:extLst>
            </p:cNvPr>
            <p:cNvSpPr/>
            <p:nvPr/>
          </p:nvSpPr>
          <p:spPr>
            <a:xfrm>
              <a:off x="21066640" y="5683872"/>
              <a:ext cx="799690" cy="279892"/>
            </a:xfrm>
            <a:custGeom>
              <a:avLst/>
              <a:gdLst>
                <a:gd name="connsiteX0" fmla="*/ 383291 w 381000"/>
                <a:gd name="connsiteY0" fmla="*/ 44648 h 133350"/>
                <a:gd name="connsiteX1" fmla="*/ 227748 w 381000"/>
                <a:gd name="connsiteY1" fmla="*/ 135041 h 133350"/>
                <a:gd name="connsiteX2" fmla="*/ 7149 w 381000"/>
                <a:gd name="connsiteY2" fmla="*/ 135041 h 133350"/>
                <a:gd name="connsiteX3" fmla="*/ 71252 w 381000"/>
                <a:gd name="connsiteY3" fmla="*/ 44648 h 133350"/>
                <a:gd name="connsiteX4" fmla="*/ 383291 w 381000"/>
                <a:gd name="connsiteY4" fmla="*/ 44648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133350">
                  <a:moveTo>
                    <a:pt x="383291" y="44648"/>
                  </a:moveTo>
                  <a:lnTo>
                    <a:pt x="227748" y="135041"/>
                  </a:lnTo>
                  <a:lnTo>
                    <a:pt x="7149" y="135041"/>
                  </a:lnTo>
                  <a:cubicBezTo>
                    <a:pt x="6768" y="102275"/>
                    <a:pt x="28295" y="69699"/>
                    <a:pt x="71252" y="44648"/>
                  </a:cubicBezTo>
                  <a:cubicBezTo>
                    <a:pt x="157263" y="-5358"/>
                    <a:pt x="296709" y="-5358"/>
                    <a:pt x="383291" y="44648"/>
                  </a:cubicBezTo>
                  <a:close/>
                </a:path>
              </a:pathLst>
            </a:custGeom>
            <a:solidFill>
              <a:srgbClr val="B0D4FF"/>
            </a:solidFill>
            <a:ln w="9525" cap="flat">
              <a:noFill/>
              <a:prstDash val="solid"/>
              <a:miter/>
            </a:ln>
          </p:spPr>
          <p:txBody>
            <a:bodyPr rtlCol="0" anchor="ctr"/>
            <a:lstStyle/>
            <a:p>
              <a:endParaRPr lang="en-US" sz="900">
                <a:latin typeface="Lato" panose="020F0502020204030203" pitchFamily="34" charset="0"/>
              </a:endParaRPr>
            </a:p>
          </p:txBody>
        </p:sp>
        <p:sp>
          <p:nvSpPr>
            <p:cNvPr id="133" name="Freeform: Shape 132">
              <a:extLst>
                <a:ext uri="{FF2B5EF4-FFF2-40B4-BE49-F238E27FC236}">
                  <a16:creationId xmlns:a16="http://schemas.microsoft.com/office/drawing/2014/main" id="{0AA3054E-FA19-485F-839A-207A66F356D2}"/>
                </a:ext>
              </a:extLst>
            </p:cNvPr>
            <p:cNvSpPr/>
            <p:nvPr/>
          </p:nvSpPr>
          <p:spPr>
            <a:xfrm>
              <a:off x="21202997" y="6147243"/>
              <a:ext cx="339868" cy="439830"/>
            </a:xfrm>
            <a:custGeom>
              <a:avLst/>
              <a:gdLst>
                <a:gd name="connsiteX0" fmla="*/ 162878 w 161925"/>
                <a:gd name="connsiteY0" fmla="*/ 7144 h 209550"/>
                <a:gd name="connsiteX1" fmla="*/ 162592 w 161925"/>
                <a:gd name="connsiteY1" fmla="*/ 113824 h 209550"/>
                <a:gd name="connsiteX2" fmla="*/ 7144 w 161925"/>
                <a:gd name="connsiteY2" fmla="*/ 204216 h 209550"/>
                <a:gd name="connsiteX3" fmla="*/ 7334 w 161925"/>
                <a:gd name="connsiteY3" fmla="*/ 97536 h 209550"/>
              </a:gdLst>
              <a:ahLst/>
              <a:cxnLst>
                <a:cxn ang="0">
                  <a:pos x="connsiteX0" y="connsiteY0"/>
                </a:cxn>
                <a:cxn ang="0">
                  <a:pos x="connsiteX1" y="connsiteY1"/>
                </a:cxn>
                <a:cxn ang="0">
                  <a:pos x="connsiteX2" y="connsiteY2"/>
                </a:cxn>
                <a:cxn ang="0">
                  <a:pos x="connsiteX3" y="connsiteY3"/>
                </a:cxn>
              </a:cxnLst>
              <a:rect l="l" t="t" r="r" b="b"/>
              <a:pathLst>
                <a:path w="161925" h="209550">
                  <a:moveTo>
                    <a:pt x="162878" y="7144"/>
                  </a:moveTo>
                  <a:lnTo>
                    <a:pt x="162592" y="113824"/>
                  </a:lnTo>
                  <a:lnTo>
                    <a:pt x="7144" y="204216"/>
                  </a:lnTo>
                  <a:lnTo>
                    <a:pt x="7334" y="97536"/>
                  </a:lnTo>
                  <a:close/>
                </a:path>
              </a:pathLst>
            </a:custGeom>
            <a:solidFill>
              <a:srgbClr val="EFAC41"/>
            </a:solidFill>
            <a:ln w="9525" cap="flat">
              <a:noFill/>
              <a:prstDash val="solid"/>
              <a:miter/>
            </a:ln>
          </p:spPr>
          <p:txBody>
            <a:bodyPr rtlCol="0" anchor="ctr"/>
            <a:lstStyle/>
            <a:p>
              <a:endParaRPr lang="en-US" sz="900">
                <a:latin typeface="Lato" panose="020F0502020204030203" pitchFamily="34" charset="0"/>
              </a:endParaRPr>
            </a:p>
          </p:txBody>
        </p:sp>
        <p:sp>
          <p:nvSpPr>
            <p:cNvPr id="134" name="Freeform: Shape 133">
              <a:extLst>
                <a:ext uri="{FF2B5EF4-FFF2-40B4-BE49-F238E27FC236}">
                  <a16:creationId xmlns:a16="http://schemas.microsoft.com/office/drawing/2014/main" id="{A5E91205-3717-44DA-9921-AAC11DEE424B}"/>
                </a:ext>
              </a:extLst>
            </p:cNvPr>
            <p:cNvSpPr/>
            <p:nvPr/>
          </p:nvSpPr>
          <p:spPr>
            <a:xfrm>
              <a:off x="21066250" y="6147243"/>
              <a:ext cx="159938" cy="439830"/>
            </a:xfrm>
            <a:custGeom>
              <a:avLst/>
              <a:gdLst>
                <a:gd name="connsiteX0" fmla="*/ 72485 w 76200"/>
                <a:gd name="connsiteY0" fmla="*/ 97536 h 209550"/>
                <a:gd name="connsiteX1" fmla="*/ 72294 w 76200"/>
                <a:gd name="connsiteY1" fmla="*/ 204216 h 209550"/>
                <a:gd name="connsiteX2" fmla="*/ 7144 w 76200"/>
                <a:gd name="connsiteY2" fmla="*/ 113824 h 209550"/>
                <a:gd name="connsiteX3" fmla="*/ 7334 w 76200"/>
                <a:gd name="connsiteY3" fmla="*/ 7144 h 209550"/>
                <a:gd name="connsiteX4" fmla="*/ 72485 w 76200"/>
                <a:gd name="connsiteY4" fmla="*/ 97536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209550">
                  <a:moveTo>
                    <a:pt x="72485" y="97536"/>
                  </a:moveTo>
                  <a:lnTo>
                    <a:pt x="72294" y="204216"/>
                  </a:lnTo>
                  <a:cubicBezTo>
                    <a:pt x="29051" y="179260"/>
                    <a:pt x="7334" y="146494"/>
                    <a:pt x="7144" y="113824"/>
                  </a:cubicBezTo>
                  <a:lnTo>
                    <a:pt x="7334" y="7144"/>
                  </a:lnTo>
                  <a:cubicBezTo>
                    <a:pt x="7525" y="39814"/>
                    <a:pt x="29146" y="72485"/>
                    <a:pt x="72485" y="97536"/>
                  </a:cubicBez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35" name="Freeform: Shape 134">
              <a:extLst>
                <a:ext uri="{FF2B5EF4-FFF2-40B4-BE49-F238E27FC236}">
                  <a16:creationId xmlns:a16="http://schemas.microsoft.com/office/drawing/2014/main" id="{503ED783-F469-4F05-B73B-9E07FA2B8968}"/>
                </a:ext>
              </a:extLst>
            </p:cNvPr>
            <p:cNvSpPr/>
            <p:nvPr/>
          </p:nvSpPr>
          <p:spPr>
            <a:xfrm>
              <a:off x="21066651" y="6147243"/>
              <a:ext cx="479814" cy="199923"/>
            </a:xfrm>
            <a:custGeom>
              <a:avLst/>
              <a:gdLst>
                <a:gd name="connsiteX0" fmla="*/ 227838 w 228600"/>
                <a:gd name="connsiteY0" fmla="*/ 7144 h 95250"/>
                <a:gd name="connsiteX1" fmla="*/ 72295 w 228600"/>
                <a:gd name="connsiteY1" fmla="*/ 97536 h 95250"/>
                <a:gd name="connsiteX2" fmla="*/ 7144 w 228600"/>
                <a:gd name="connsiteY2" fmla="*/ 7144 h 95250"/>
                <a:gd name="connsiteX3" fmla="*/ 227838 w 228600"/>
                <a:gd name="connsiteY3" fmla="*/ 7144 h 95250"/>
              </a:gdLst>
              <a:ahLst/>
              <a:cxnLst>
                <a:cxn ang="0">
                  <a:pos x="connsiteX0" y="connsiteY0"/>
                </a:cxn>
                <a:cxn ang="0">
                  <a:pos x="connsiteX1" y="connsiteY1"/>
                </a:cxn>
                <a:cxn ang="0">
                  <a:pos x="connsiteX2" y="connsiteY2"/>
                </a:cxn>
                <a:cxn ang="0">
                  <a:pos x="connsiteX3" y="connsiteY3"/>
                </a:cxn>
              </a:cxnLst>
              <a:rect l="l" t="t" r="r" b="b"/>
              <a:pathLst>
                <a:path w="228600" h="95250">
                  <a:moveTo>
                    <a:pt x="227838" y="7144"/>
                  </a:moveTo>
                  <a:lnTo>
                    <a:pt x="72295" y="97536"/>
                  </a:lnTo>
                  <a:cubicBezTo>
                    <a:pt x="29051" y="72580"/>
                    <a:pt x="7334" y="39814"/>
                    <a:pt x="7144" y="7144"/>
                  </a:cubicBezTo>
                  <a:lnTo>
                    <a:pt x="227838" y="714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36" name="Freeform: Shape 135">
              <a:extLst>
                <a:ext uri="{FF2B5EF4-FFF2-40B4-BE49-F238E27FC236}">
                  <a16:creationId xmlns:a16="http://schemas.microsoft.com/office/drawing/2014/main" id="{3703B1EC-7343-4CC8-B6D1-E20852F3C4F1}"/>
                </a:ext>
              </a:extLst>
            </p:cNvPr>
            <p:cNvSpPr/>
            <p:nvPr/>
          </p:nvSpPr>
          <p:spPr>
            <a:xfrm>
              <a:off x="21529271" y="6082269"/>
              <a:ext cx="479814" cy="299884"/>
            </a:xfrm>
            <a:custGeom>
              <a:avLst/>
              <a:gdLst>
                <a:gd name="connsiteX0" fmla="*/ 228029 w 228600"/>
                <a:gd name="connsiteY0" fmla="*/ 7144 h 142875"/>
                <a:gd name="connsiteX1" fmla="*/ 227838 w 228600"/>
                <a:gd name="connsiteY1" fmla="*/ 144780 h 142875"/>
                <a:gd name="connsiteX2" fmla="*/ 7144 w 228600"/>
                <a:gd name="connsiteY2" fmla="*/ 144780 h 142875"/>
                <a:gd name="connsiteX3" fmla="*/ 7430 w 228600"/>
                <a:gd name="connsiteY3" fmla="*/ 7144 h 142875"/>
              </a:gdLst>
              <a:ahLst/>
              <a:cxnLst>
                <a:cxn ang="0">
                  <a:pos x="connsiteX0" y="connsiteY0"/>
                </a:cxn>
                <a:cxn ang="0">
                  <a:pos x="connsiteX1" y="connsiteY1"/>
                </a:cxn>
                <a:cxn ang="0">
                  <a:pos x="connsiteX2" y="connsiteY2"/>
                </a:cxn>
                <a:cxn ang="0">
                  <a:pos x="connsiteX3" y="connsiteY3"/>
                </a:cxn>
              </a:cxnLst>
              <a:rect l="l" t="t" r="r" b="b"/>
              <a:pathLst>
                <a:path w="228600" h="142875">
                  <a:moveTo>
                    <a:pt x="228029" y="7144"/>
                  </a:moveTo>
                  <a:lnTo>
                    <a:pt x="227838" y="144780"/>
                  </a:lnTo>
                  <a:lnTo>
                    <a:pt x="7144" y="144780"/>
                  </a:lnTo>
                  <a:lnTo>
                    <a:pt x="7430" y="7144"/>
                  </a:lnTo>
                  <a:close/>
                </a:path>
              </a:pathLst>
            </a:custGeom>
            <a:solidFill>
              <a:srgbClr val="EA3D5B"/>
            </a:solidFill>
            <a:ln w="9525" cap="flat">
              <a:noFill/>
              <a:prstDash val="solid"/>
              <a:miter/>
            </a:ln>
          </p:spPr>
          <p:txBody>
            <a:bodyPr rtlCol="0" anchor="ctr"/>
            <a:lstStyle/>
            <a:p>
              <a:endParaRPr lang="en-US" sz="900">
                <a:latin typeface="Lato" panose="020F0502020204030203" pitchFamily="34" charset="0"/>
              </a:endParaRPr>
            </a:p>
          </p:txBody>
        </p:sp>
        <p:sp>
          <p:nvSpPr>
            <p:cNvPr id="137" name="Freeform: Shape 136">
              <a:extLst>
                <a:ext uri="{FF2B5EF4-FFF2-40B4-BE49-F238E27FC236}">
                  <a16:creationId xmlns:a16="http://schemas.microsoft.com/office/drawing/2014/main" id="{A64EDFF3-8475-4BE5-B39B-0D41F8D40898}"/>
                </a:ext>
              </a:extLst>
            </p:cNvPr>
            <p:cNvSpPr/>
            <p:nvPr/>
          </p:nvSpPr>
          <p:spPr>
            <a:xfrm>
              <a:off x="21529871" y="5892541"/>
              <a:ext cx="479814" cy="199923"/>
            </a:xfrm>
            <a:custGeom>
              <a:avLst/>
              <a:gdLst>
                <a:gd name="connsiteX0" fmla="*/ 162591 w 228600"/>
                <a:gd name="connsiteY0" fmla="*/ 7144 h 95250"/>
                <a:gd name="connsiteX1" fmla="*/ 227743 w 228600"/>
                <a:gd name="connsiteY1" fmla="*/ 97536 h 95250"/>
                <a:gd name="connsiteX2" fmla="*/ 7144 w 228600"/>
                <a:gd name="connsiteY2" fmla="*/ 97536 h 95250"/>
                <a:gd name="connsiteX3" fmla="*/ 162591 w 228600"/>
                <a:gd name="connsiteY3" fmla="*/ 7144 h 95250"/>
              </a:gdLst>
              <a:ahLst/>
              <a:cxnLst>
                <a:cxn ang="0">
                  <a:pos x="connsiteX0" y="connsiteY0"/>
                </a:cxn>
                <a:cxn ang="0">
                  <a:pos x="connsiteX1" y="connsiteY1"/>
                </a:cxn>
                <a:cxn ang="0">
                  <a:pos x="connsiteX2" y="connsiteY2"/>
                </a:cxn>
                <a:cxn ang="0">
                  <a:pos x="connsiteX3" y="connsiteY3"/>
                </a:cxn>
              </a:cxnLst>
              <a:rect l="l" t="t" r="r" b="b"/>
              <a:pathLst>
                <a:path w="228600" h="95250">
                  <a:moveTo>
                    <a:pt x="162591" y="7144"/>
                  </a:moveTo>
                  <a:cubicBezTo>
                    <a:pt x="205835" y="32099"/>
                    <a:pt x="227743" y="64770"/>
                    <a:pt x="227743" y="97536"/>
                  </a:cubicBezTo>
                  <a:lnTo>
                    <a:pt x="7144" y="97536"/>
                  </a:lnTo>
                  <a:lnTo>
                    <a:pt x="162591" y="7144"/>
                  </a:lnTo>
                  <a:close/>
                </a:path>
              </a:pathLst>
            </a:custGeom>
            <a:solidFill>
              <a:srgbClr val="FD546B"/>
            </a:solidFill>
            <a:ln w="9525" cap="flat">
              <a:noFill/>
              <a:prstDash val="solid"/>
              <a:miter/>
            </a:ln>
          </p:spPr>
          <p:txBody>
            <a:bodyPr rtlCol="0" anchor="ctr"/>
            <a:lstStyle/>
            <a:p>
              <a:endParaRPr lang="en-US" sz="900">
                <a:latin typeface="Lato" panose="020F0502020204030203" pitchFamily="34" charset="0"/>
              </a:endParaRPr>
            </a:p>
          </p:txBody>
        </p:sp>
        <p:sp>
          <p:nvSpPr>
            <p:cNvPr id="138" name="Freeform: Shape 137">
              <a:extLst>
                <a:ext uri="{FF2B5EF4-FFF2-40B4-BE49-F238E27FC236}">
                  <a16:creationId xmlns:a16="http://schemas.microsoft.com/office/drawing/2014/main" id="{E21AE853-68E1-46E8-A604-BC7022F3E08B}"/>
                </a:ext>
              </a:extLst>
            </p:cNvPr>
            <p:cNvSpPr/>
            <p:nvPr/>
          </p:nvSpPr>
          <p:spPr>
            <a:xfrm>
              <a:off x="21523872" y="6212217"/>
              <a:ext cx="19992" cy="439830"/>
            </a:xfrm>
            <a:custGeom>
              <a:avLst/>
              <a:gdLst>
                <a:gd name="connsiteX0" fmla="*/ 10002 w 9525"/>
                <a:gd name="connsiteY0" fmla="*/ 7144 h 209550"/>
                <a:gd name="connsiteX1" fmla="*/ 9716 w 9525"/>
                <a:gd name="connsiteY1" fmla="*/ 82867 h 209550"/>
                <a:gd name="connsiteX2" fmla="*/ 7144 w 9525"/>
                <a:gd name="connsiteY2" fmla="*/ 210502 h 209550"/>
                <a:gd name="connsiteX3" fmla="*/ 7334 w 9525"/>
                <a:gd name="connsiteY3" fmla="*/ 134874 h 209550"/>
              </a:gdLst>
              <a:ahLst/>
              <a:cxnLst>
                <a:cxn ang="0">
                  <a:pos x="connsiteX0" y="connsiteY0"/>
                </a:cxn>
                <a:cxn ang="0">
                  <a:pos x="connsiteX1" y="connsiteY1"/>
                </a:cxn>
                <a:cxn ang="0">
                  <a:pos x="connsiteX2" y="connsiteY2"/>
                </a:cxn>
                <a:cxn ang="0">
                  <a:pos x="connsiteX3" y="connsiteY3"/>
                </a:cxn>
              </a:cxnLst>
              <a:rect l="l" t="t" r="r" b="b"/>
              <a:pathLst>
                <a:path w="9525" h="209550">
                  <a:moveTo>
                    <a:pt x="10002" y="7144"/>
                  </a:moveTo>
                  <a:lnTo>
                    <a:pt x="9716" y="82867"/>
                  </a:lnTo>
                  <a:lnTo>
                    <a:pt x="7144" y="210502"/>
                  </a:lnTo>
                  <a:lnTo>
                    <a:pt x="7334" y="134874"/>
                  </a:lnTo>
                  <a:close/>
                </a:path>
              </a:pathLst>
            </a:custGeom>
            <a:solidFill>
              <a:srgbClr val="E4E8F4"/>
            </a:solidFill>
            <a:ln w="9525" cap="flat">
              <a:noFill/>
              <a:prstDash val="solid"/>
              <a:miter/>
            </a:ln>
          </p:spPr>
          <p:txBody>
            <a:bodyPr rtlCol="0" anchor="ctr"/>
            <a:lstStyle/>
            <a:p>
              <a:endParaRPr lang="en-US" sz="900">
                <a:latin typeface="Lato" panose="020F0502020204030203" pitchFamily="34" charset="0"/>
              </a:endParaRPr>
            </a:p>
          </p:txBody>
        </p:sp>
        <p:sp>
          <p:nvSpPr>
            <p:cNvPr id="139" name="Freeform: Shape 138">
              <a:extLst>
                <a:ext uri="{FF2B5EF4-FFF2-40B4-BE49-F238E27FC236}">
                  <a16:creationId xmlns:a16="http://schemas.microsoft.com/office/drawing/2014/main" id="{F7F97F82-D5EE-42FE-9030-5AD3B594B98F}"/>
                </a:ext>
              </a:extLst>
            </p:cNvPr>
            <p:cNvSpPr/>
            <p:nvPr/>
          </p:nvSpPr>
          <p:spPr>
            <a:xfrm>
              <a:off x="21203398" y="6212217"/>
              <a:ext cx="339868" cy="279892"/>
            </a:xfrm>
            <a:custGeom>
              <a:avLst/>
              <a:gdLst>
                <a:gd name="connsiteX0" fmla="*/ 162687 w 161925"/>
                <a:gd name="connsiteY0" fmla="*/ 7144 h 133350"/>
                <a:gd name="connsiteX1" fmla="*/ 160020 w 161925"/>
                <a:gd name="connsiteY1" fmla="*/ 134874 h 133350"/>
                <a:gd name="connsiteX2" fmla="*/ 7144 w 161925"/>
                <a:gd name="connsiteY2" fmla="*/ 97536 h 133350"/>
                <a:gd name="connsiteX3" fmla="*/ 162687 w 161925"/>
                <a:gd name="connsiteY3" fmla="*/ 7144 h 133350"/>
              </a:gdLst>
              <a:ahLst/>
              <a:cxnLst>
                <a:cxn ang="0">
                  <a:pos x="connsiteX0" y="connsiteY0"/>
                </a:cxn>
                <a:cxn ang="0">
                  <a:pos x="connsiteX1" y="connsiteY1"/>
                </a:cxn>
                <a:cxn ang="0">
                  <a:pos x="connsiteX2" y="connsiteY2"/>
                </a:cxn>
                <a:cxn ang="0">
                  <a:pos x="connsiteX3" y="connsiteY3"/>
                </a:cxn>
              </a:cxnLst>
              <a:rect l="l" t="t" r="r" b="b"/>
              <a:pathLst>
                <a:path w="161925" h="133350">
                  <a:moveTo>
                    <a:pt x="162687" y="7144"/>
                  </a:moveTo>
                  <a:lnTo>
                    <a:pt x="160020" y="134874"/>
                  </a:lnTo>
                  <a:cubicBezTo>
                    <a:pt x="104870" y="134398"/>
                    <a:pt x="49435" y="122015"/>
                    <a:pt x="7144" y="97536"/>
                  </a:cubicBezTo>
                  <a:lnTo>
                    <a:pt x="162687" y="7144"/>
                  </a:ln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140" name="Freeform: Shape 139">
              <a:extLst>
                <a:ext uri="{FF2B5EF4-FFF2-40B4-BE49-F238E27FC236}">
                  <a16:creationId xmlns:a16="http://schemas.microsoft.com/office/drawing/2014/main" id="{E995E4BD-B218-4AD7-BF5B-EED0C13FA4DF}"/>
                </a:ext>
              </a:extLst>
            </p:cNvPr>
            <p:cNvSpPr/>
            <p:nvPr/>
          </p:nvSpPr>
          <p:spPr>
            <a:xfrm>
              <a:off x="21202997" y="6401943"/>
              <a:ext cx="339868" cy="259899"/>
            </a:xfrm>
            <a:custGeom>
              <a:avLst/>
              <a:gdLst>
                <a:gd name="connsiteX0" fmla="*/ 160211 w 161925"/>
                <a:gd name="connsiteY0" fmla="*/ 44482 h 123825"/>
                <a:gd name="connsiteX1" fmla="*/ 160020 w 161925"/>
                <a:gd name="connsiteY1" fmla="*/ 120206 h 123825"/>
                <a:gd name="connsiteX2" fmla="*/ 7144 w 161925"/>
                <a:gd name="connsiteY2" fmla="*/ 82867 h 123825"/>
                <a:gd name="connsiteX3" fmla="*/ 7334 w 161925"/>
                <a:gd name="connsiteY3" fmla="*/ 7144 h 123825"/>
                <a:gd name="connsiteX4" fmla="*/ 160211 w 161925"/>
                <a:gd name="connsiteY4" fmla="*/ 44482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23825">
                  <a:moveTo>
                    <a:pt x="160211" y="44482"/>
                  </a:moveTo>
                  <a:lnTo>
                    <a:pt x="160020" y="120206"/>
                  </a:lnTo>
                  <a:cubicBezTo>
                    <a:pt x="104870" y="119729"/>
                    <a:pt x="49435" y="107347"/>
                    <a:pt x="7144" y="82867"/>
                  </a:cubicBezTo>
                  <a:lnTo>
                    <a:pt x="7334" y="7144"/>
                  </a:lnTo>
                  <a:cubicBezTo>
                    <a:pt x="49625" y="31528"/>
                    <a:pt x="105061" y="44006"/>
                    <a:pt x="160211" y="44482"/>
                  </a:cubicBez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141" name="Freeform: Shape 140">
              <a:extLst>
                <a:ext uri="{FF2B5EF4-FFF2-40B4-BE49-F238E27FC236}">
                  <a16:creationId xmlns:a16="http://schemas.microsoft.com/office/drawing/2014/main" id="{400E45DD-1676-4AD3-A4B2-834957AF39EA}"/>
                </a:ext>
              </a:extLst>
            </p:cNvPr>
            <p:cNvSpPr/>
            <p:nvPr/>
          </p:nvSpPr>
          <p:spPr>
            <a:xfrm>
              <a:off x="21523872" y="6126252"/>
              <a:ext cx="479814" cy="539791"/>
            </a:xfrm>
            <a:custGeom>
              <a:avLst/>
              <a:gdLst>
                <a:gd name="connsiteX0" fmla="*/ 230600 w 228600"/>
                <a:gd name="connsiteY0" fmla="*/ 7144 h 257175"/>
                <a:gd name="connsiteX1" fmla="*/ 230410 w 228600"/>
                <a:gd name="connsiteY1" fmla="*/ 123825 h 257175"/>
                <a:gd name="connsiteX2" fmla="*/ 166307 w 228600"/>
                <a:gd name="connsiteY2" fmla="*/ 214217 h 257175"/>
                <a:gd name="connsiteX3" fmla="*/ 7144 w 228600"/>
                <a:gd name="connsiteY3" fmla="*/ 251555 h 257175"/>
                <a:gd name="connsiteX4" fmla="*/ 7334 w 228600"/>
                <a:gd name="connsiteY4" fmla="*/ 134874 h 257175"/>
                <a:gd name="connsiteX5" fmla="*/ 166497 w 228600"/>
                <a:gd name="connsiteY5" fmla="*/ 97536 h 257175"/>
                <a:gd name="connsiteX6" fmla="*/ 230600 w 228600"/>
                <a:gd name="connsiteY6" fmla="*/ 714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257175">
                  <a:moveTo>
                    <a:pt x="230600" y="7144"/>
                  </a:moveTo>
                  <a:lnTo>
                    <a:pt x="230410" y="123825"/>
                  </a:lnTo>
                  <a:cubicBezTo>
                    <a:pt x="230600" y="156496"/>
                    <a:pt x="209265" y="189167"/>
                    <a:pt x="166307" y="214217"/>
                  </a:cubicBezTo>
                  <a:cubicBezTo>
                    <a:pt x="122492" y="239649"/>
                    <a:pt x="64865" y="252127"/>
                    <a:pt x="7144" y="251555"/>
                  </a:cubicBezTo>
                  <a:lnTo>
                    <a:pt x="7334" y="134874"/>
                  </a:lnTo>
                  <a:cubicBezTo>
                    <a:pt x="65056" y="135446"/>
                    <a:pt x="122682" y="122968"/>
                    <a:pt x="166497" y="97536"/>
                  </a:cubicBezTo>
                  <a:cubicBezTo>
                    <a:pt x="209455" y="72580"/>
                    <a:pt x="230791" y="39814"/>
                    <a:pt x="230600" y="7144"/>
                  </a:cubicBezTo>
                  <a:close/>
                </a:path>
              </a:pathLst>
            </a:custGeom>
            <a:solidFill>
              <a:srgbClr val="7CDF82"/>
            </a:solidFill>
            <a:ln w="9525" cap="flat">
              <a:noFill/>
              <a:prstDash val="solid"/>
              <a:miter/>
            </a:ln>
          </p:spPr>
          <p:txBody>
            <a:bodyPr rtlCol="0" anchor="ctr"/>
            <a:lstStyle/>
            <a:p>
              <a:endParaRPr lang="en-US" sz="900">
                <a:latin typeface="Lato" panose="020F0502020204030203" pitchFamily="34" charset="0"/>
              </a:endParaRPr>
            </a:p>
          </p:txBody>
        </p:sp>
        <p:sp>
          <p:nvSpPr>
            <p:cNvPr id="142" name="Freeform: Shape 141">
              <a:extLst>
                <a:ext uri="{FF2B5EF4-FFF2-40B4-BE49-F238E27FC236}">
                  <a16:creationId xmlns:a16="http://schemas.microsoft.com/office/drawing/2014/main" id="{6392ECA0-614E-4D29-BAE2-9F3A78F9CFDD}"/>
                </a:ext>
              </a:extLst>
            </p:cNvPr>
            <p:cNvSpPr/>
            <p:nvPr/>
          </p:nvSpPr>
          <p:spPr>
            <a:xfrm>
              <a:off x="21524273" y="6126252"/>
              <a:ext cx="479814" cy="279892"/>
            </a:xfrm>
            <a:custGeom>
              <a:avLst/>
              <a:gdLst>
                <a:gd name="connsiteX0" fmla="*/ 230410 w 228600"/>
                <a:gd name="connsiteY0" fmla="*/ 7144 h 133350"/>
                <a:gd name="connsiteX1" fmla="*/ 166307 w 228600"/>
                <a:gd name="connsiteY1" fmla="*/ 97536 h 133350"/>
                <a:gd name="connsiteX2" fmla="*/ 7144 w 228600"/>
                <a:gd name="connsiteY2" fmla="*/ 134874 h 133350"/>
                <a:gd name="connsiteX3" fmla="*/ 9811 w 228600"/>
                <a:gd name="connsiteY3" fmla="*/ 7144 h 133350"/>
                <a:gd name="connsiteX4" fmla="*/ 230410 w 228600"/>
                <a:gd name="connsiteY4" fmla="*/ 7144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33350">
                  <a:moveTo>
                    <a:pt x="230410" y="7144"/>
                  </a:moveTo>
                  <a:cubicBezTo>
                    <a:pt x="230600" y="39814"/>
                    <a:pt x="209265" y="72485"/>
                    <a:pt x="166307" y="97536"/>
                  </a:cubicBezTo>
                  <a:cubicBezTo>
                    <a:pt x="122491" y="122968"/>
                    <a:pt x="64865" y="135446"/>
                    <a:pt x="7144" y="134874"/>
                  </a:cubicBezTo>
                  <a:lnTo>
                    <a:pt x="9811" y="7144"/>
                  </a:lnTo>
                  <a:lnTo>
                    <a:pt x="230410" y="7144"/>
                  </a:lnTo>
                  <a:close/>
                </a:path>
              </a:pathLst>
            </a:custGeom>
            <a:solidFill>
              <a:srgbClr val="ACF9AC"/>
            </a:solidFill>
            <a:ln w="9525" cap="flat">
              <a:noFill/>
              <a:prstDash val="solid"/>
              <a:miter/>
            </a:ln>
          </p:spPr>
          <p:txBody>
            <a:bodyPr rtlCol="0" anchor="ctr"/>
            <a:lstStyle/>
            <a:p>
              <a:endParaRPr lang="en-US" sz="900">
                <a:latin typeface="Lato" panose="020F0502020204030203" pitchFamily="34" charset="0"/>
              </a:endParaRPr>
            </a:p>
          </p:txBody>
        </p:sp>
        <p:sp>
          <p:nvSpPr>
            <p:cNvPr id="143" name="Freeform: Shape 142">
              <a:extLst>
                <a:ext uri="{FF2B5EF4-FFF2-40B4-BE49-F238E27FC236}">
                  <a16:creationId xmlns:a16="http://schemas.microsoft.com/office/drawing/2014/main" id="{CF34795B-EF25-4448-BE13-40FC05AE2E4E}"/>
                </a:ext>
              </a:extLst>
            </p:cNvPr>
            <p:cNvSpPr/>
            <p:nvPr/>
          </p:nvSpPr>
          <p:spPr>
            <a:xfrm>
              <a:off x="16219927" y="3537253"/>
              <a:ext cx="179930" cy="919644"/>
            </a:xfrm>
            <a:custGeom>
              <a:avLst/>
              <a:gdLst>
                <a:gd name="connsiteX0" fmla="*/ 84201 w 85725"/>
                <a:gd name="connsiteY0" fmla="*/ 439484 h 438150"/>
                <a:gd name="connsiteX1" fmla="*/ 8287 w 85725"/>
                <a:gd name="connsiteY1" fmla="*/ 395383 h 438150"/>
                <a:gd name="connsiteX2" fmla="*/ 7144 w 85725"/>
                <a:gd name="connsiteY2" fmla="*/ 7144 h 438150"/>
                <a:gd name="connsiteX3" fmla="*/ 83153 w 85725"/>
                <a:gd name="connsiteY3" fmla="*/ 51244 h 438150"/>
              </a:gdLst>
              <a:ahLst/>
              <a:cxnLst>
                <a:cxn ang="0">
                  <a:pos x="connsiteX0" y="connsiteY0"/>
                </a:cxn>
                <a:cxn ang="0">
                  <a:pos x="connsiteX1" y="connsiteY1"/>
                </a:cxn>
                <a:cxn ang="0">
                  <a:pos x="connsiteX2" y="connsiteY2"/>
                </a:cxn>
                <a:cxn ang="0">
                  <a:pos x="connsiteX3" y="connsiteY3"/>
                </a:cxn>
              </a:cxnLst>
              <a:rect l="l" t="t" r="r" b="b"/>
              <a:pathLst>
                <a:path w="85725" h="438150">
                  <a:moveTo>
                    <a:pt x="84201" y="439484"/>
                  </a:moveTo>
                  <a:lnTo>
                    <a:pt x="8287" y="395383"/>
                  </a:lnTo>
                  <a:lnTo>
                    <a:pt x="7144" y="7144"/>
                  </a:lnTo>
                  <a:lnTo>
                    <a:pt x="83153" y="51244"/>
                  </a:lnTo>
                  <a:close/>
                </a:path>
              </a:pathLst>
            </a:custGeom>
            <a:solidFill>
              <a:srgbClr val="F13047"/>
            </a:solidFill>
            <a:ln w="9525" cap="flat">
              <a:noFill/>
              <a:prstDash val="solid"/>
              <a:miter/>
            </a:ln>
          </p:spPr>
          <p:txBody>
            <a:bodyPr rtlCol="0" anchor="ctr"/>
            <a:lstStyle/>
            <a:p>
              <a:endParaRPr lang="en-US" sz="900">
                <a:latin typeface="Lato" panose="020F0502020204030203" pitchFamily="34" charset="0"/>
              </a:endParaRPr>
            </a:p>
          </p:txBody>
        </p:sp>
        <p:sp>
          <p:nvSpPr>
            <p:cNvPr id="144" name="Freeform: Shape 143">
              <a:extLst>
                <a:ext uri="{FF2B5EF4-FFF2-40B4-BE49-F238E27FC236}">
                  <a16:creationId xmlns:a16="http://schemas.microsoft.com/office/drawing/2014/main" id="{B5D94F4E-E88C-4E4D-9DE1-792FD3C03CEA}"/>
                </a:ext>
              </a:extLst>
            </p:cNvPr>
            <p:cNvSpPr/>
            <p:nvPr/>
          </p:nvSpPr>
          <p:spPr>
            <a:xfrm>
              <a:off x="16219927" y="3435493"/>
              <a:ext cx="359861" cy="219915"/>
            </a:xfrm>
            <a:custGeom>
              <a:avLst/>
              <a:gdLst>
                <a:gd name="connsiteX0" fmla="*/ 83153 w 171450"/>
                <a:gd name="connsiteY0" fmla="*/ 99727 h 104775"/>
                <a:gd name="connsiteX1" fmla="*/ 7144 w 171450"/>
                <a:gd name="connsiteY1" fmla="*/ 55626 h 104775"/>
                <a:gd name="connsiteX2" fmla="*/ 91059 w 171450"/>
                <a:gd name="connsiteY2" fmla="*/ 7144 h 104775"/>
                <a:gd name="connsiteX3" fmla="*/ 167069 w 171450"/>
                <a:gd name="connsiteY3" fmla="*/ 51340 h 104775"/>
              </a:gdLst>
              <a:ahLst/>
              <a:cxnLst>
                <a:cxn ang="0">
                  <a:pos x="connsiteX0" y="connsiteY0"/>
                </a:cxn>
                <a:cxn ang="0">
                  <a:pos x="connsiteX1" y="connsiteY1"/>
                </a:cxn>
                <a:cxn ang="0">
                  <a:pos x="connsiteX2" y="connsiteY2"/>
                </a:cxn>
                <a:cxn ang="0">
                  <a:pos x="connsiteX3" y="connsiteY3"/>
                </a:cxn>
              </a:cxnLst>
              <a:rect l="l" t="t" r="r" b="b"/>
              <a:pathLst>
                <a:path w="171450" h="104775">
                  <a:moveTo>
                    <a:pt x="83153" y="99727"/>
                  </a:moveTo>
                  <a:lnTo>
                    <a:pt x="7144" y="55626"/>
                  </a:lnTo>
                  <a:lnTo>
                    <a:pt x="91059" y="7144"/>
                  </a:lnTo>
                  <a:lnTo>
                    <a:pt x="167069" y="51340"/>
                  </a:lnTo>
                  <a:close/>
                </a:path>
              </a:pathLst>
            </a:custGeom>
            <a:solidFill>
              <a:srgbClr val="FD546B"/>
            </a:solidFill>
            <a:ln w="9525" cap="flat">
              <a:noFill/>
              <a:prstDash val="solid"/>
              <a:miter/>
            </a:ln>
          </p:spPr>
          <p:txBody>
            <a:bodyPr rtlCol="0" anchor="ctr"/>
            <a:lstStyle/>
            <a:p>
              <a:endParaRPr lang="en-US" sz="900">
                <a:latin typeface="Lato" panose="020F0502020204030203" pitchFamily="34" charset="0"/>
              </a:endParaRPr>
            </a:p>
          </p:txBody>
        </p:sp>
        <p:sp>
          <p:nvSpPr>
            <p:cNvPr id="145" name="Freeform: Shape 144">
              <a:extLst>
                <a:ext uri="{FF2B5EF4-FFF2-40B4-BE49-F238E27FC236}">
                  <a16:creationId xmlns:a16="http://schemas.microsoft.com/office/drawing/2014/main" id="{7AAD8CDA-BE7E-43BC-A585-66540A561FFF}"/>
                </a:ext>
              </a:extLst>
            </p:cNvPr>
            <p:cNvSpPr/>
            <p:nvPr/>
          </p:nvSpPr>
          <p:spPr>
            <a:xfrm>
              <a:off x="16379464" y="3528257"/>
              <a:ext cx="199923" cy="939636"/>
            </a:xfrm>
            <a:custGeom>
              <a:avLst/>
              <a:gdLst>
                <a:gd name="connsiteX0" fmla="*/ 91060 w 95250"/>
                <a:gd name="connsiteY0" fmla="*/ 7144 h 447675"/>
                <a:gd name="connsiteX1" fmla="*/ 92107 w 95250"/>
                <a:gd name="connsiteY1" fmla="*/ 395288 h 447675"/>
                <a:gd name="connsiteX2" fmla="*/ 8192 w 95250"/>
                <a:gd name="connsiteY2" fmla="*/ 443770 h 447675"/>
                <a:gd name="connsiteX3" fmla="*/ 7144 w 95250"/>
                <a:gd name="connsiteY3" fmla="*/ 55531 h 447675"/>
              </a:gdLst>
              <a:ahLst/>
              <a:cxnLst>
                <a:cxn ang="0">
                  <a:pos x="connsiteX0" y="connsiteY0"/>
                </a:cxn>
                <a:cxn ang="0">
                  <a:pos x="connsiteX1" y="connsiteY1"/>
                </a:cxn>
                <a:cxn ang="0">
                  <a:pos x="connsiteX2" y="connsiteY2"/>
                </a:cxn>
                <a:cxn ang="0">
                  <a:pos x="connsiteX3" y="connsiteY3"/>
                </a:cxn>
              </a:cxnLst>
              <a:rect l="l" t="t" r="r" b="b"/>
              <a:pathLst>
                <a:path w="95250" h="447675">
                  <a:moveTo>
                    <a:pt x="91060" y="7144"/>
                  </a:moveTo>
                  <a:lnTo>
                    <a:pt x="92107" y="395288"/>
                  </a:lnTo>
                  <a:lnTo>
                    <a:pt x="8192" y="443770"/>
                  </a:lnTo>
                  <a:lnTo>
                    <a:pt x="7144" y="55531"/>
                  </a:lnTo>
                  <a:close/>
                </a:path>
              </a:pathLst>
            </a:custGeom>
            <a:solidFill>
              <a:srgbClr val="EA3D5B"/>
            </a:solidFill>
            <a:ln w="9525" cap="flat">
              <a:noFill/>
              <a:prstDash val="solid"/>
              <a:miter/>
            </a:ln>
          </p:spPr>
          <p:txBody>
            <a:bodyPr rtlCol="0" anchor="ctr"/>
            <a:lstStyle/>
            <a:p>
              <a:endParaRPr lang="en-US" sz="900">
                <a:latin typeface="Lato" panose="020F0502020204030203" pitchFamily="34" charset="0"/>
              </a:endParaRPr>
            </a:p>
          </p:txBody>
        </p:sp>
        <p:sp>
          <p:nvSpPr>
            <p:cNvPr id="146" name="Freeform: Shape 145">
              <a:extLst>
                <a:ext uri="{FF2B5EF4-FFF2-40B4-BE49-F238E27FC236}">
                  <a16:creationId xmlns:a16="http://schemas.microsoft.com/office/drawing/2014/main" id="{90355D8D-847F-4F16-9EC3-4BDFC9E977ED}"/>
                </a:ext>
              </a:extLst>
            </p:cNvPr>
            <p:cNvSpPr/>
            <p:nvPr/>
          </p:nvSpPr>
          <p:spPr>
            <a:xfrm>
              <a:off x="15976221" y="3831940"/>
              <a:ext cx="179930" cy="779698"/>
            </a:xfrm>
            <a:custGeom>
              <a:avLst/>
              <a:gdLst>
                <a:gd name="connsiteX0" fmla="*/ 84011 w 85725"/>
                <a:gd name="connsiteY0" fmla="*/ 366236 h 371475"/>
                <a:gd name="connsiteX1" fmla="*/ 8097 w 85725"/>
                <a:gd name="connsiteY1" fmla="*/ 322136 h 371475"/>
                <a:gd name="connsiteX2" fmla="*/ 7144 w 85725"/>
                <a:gd name="connsiteY2" fmla="*/ 7144 h 371475"/>
                <a:gd name="connsiteX3" fmla="*/ 83154 w 85725"/>
                <a:gd name="connsiteY3" fmla="*/ 51244 h 371475"/>
              </a:gdLst>
              <a:ahLst/>
              <a:cxnLst>
                <a:cxn ang="0">
                  <a:pos x="connsiteX0" y="connsiteY0"/>
                </a:cxn>
                <a:cxn ang="0">
                  <a:pos x="connsiteX1" y="connsiteY1"/>
                </a:cxn>
                <a:cxn ang="0">
                  <a:pos x="connsiteX2" y="connsiteY2"/>
                </a:cxn>
                <a:cxn ang="0">
                  <a:pos x="connsiteX3" y="connsiteY3"/>
                </a:cxn>
              </a:cxnLst>
              <a:rect l="l" t="t" r="r" b="b"/>
              <a:pathLst>
                <a:path w="85725" h="371475">
                  <a:moveTo>
                    <a:pt x="84011" y="366236"/>
                  </a:moveTo>
                  <a:lnTo>
                    <a:pt x="8097" y="322136"/>
                  </a:lnTo>
                  <a:lnTo>
                    <a:pt x="7144" y="7144"/>
                  </a:lnTo>
                  <a:lnTo>
                    <a:pt x="83154" y="5124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47" name="Freeform: Shape 146">
              <a:extLst>
                <a:ext uri="{FF2B5EF4-FFF2-40B4-BE49-F238E27FC236}">
                  <a16:creationId xmlns:a16="http://schemas.microsoft.com/office/drawing/2014/main" id="{549616B5-7998-4C82-9586-1D0170A23951}"/>
                </a:ext>
              </a:extLst>
            </p:cNvPr>
            <p:cNvSpPr/>
            <p:nvPr/>
          </p:nvSpPr>
          <p:spPr>
            <a:xfrm>
              <a:off x="15976221" y="3730178"/>
              <a:ext cx="359861" cy="219915"/>
            </a:xfrm>
            <a:custGeom>
              <a:avLst/>
              <a:gdLst>
                <a:gd name="connsiteX0" fmla="*/ 83154 w 171450"/>
                <a:gd name="connsiteY0" fmla="*/ 99727 h 104775"/>
                <a:gd name="connsiteX1" fmla="*/ 7144 w 171450"/>
                <a:gd name="connsiteY1" fmla="*/ 55626 h 104775"/>
                <a:gd name="connsiteX2" fmla="*/ 91154 w 171450"/>
                <a:gd name="connsiteY2" fmla="*/ 7144 h 104775"/>
                <a:gd name="connsiteX3" fmla="*/ 167069 w 171450"/>
                <a:gd name="connsiteY3" fmla="*/ 51340 h 104775"/>
              </a:gdLst>
              <a:ahLst/>
              <a:cxnLst>
                <a:cxn ang="0">
                  <a:pos x="connsiteX0" y="connsiteY0"/>
                </a:cxn>
                <a:cxn ang="0">
                  <a:pos x="connsiteX1" y="connsiteY1"/>
                </a:cxn>
                <a:cxn ang="0">
                  <a:pos x="connsiteX2" y="connsiteY2"/>
                </a:cxn>
                <a:cxn ang="0">
                  <a:pos x="connsiteX3" y="connsiteY3"/>
                </a:cxn>
              </a:cxnLst>
              <a:rect l="l" t="t" r="r" b="b"/>
              <a:pathLst>
                <a:path w="171450" h="104775">
                  <a:moveTo>
                    <a:pt x="83154" y="99727"/>
                  </a:moveTo>
                  <a:lnTo>
                    <a:pt x="7144" y="55626"/>
                  </a:lnTo>
                  <a:lnTo>
                    <a:pt x="91154" y="7144"/>
                  </a:lnTo>
                  <a:lnTo>
                    <a:pt x="167069" y="51340"/>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48" name="Freeform: Shape 147">
              <a:extLst>
                <a:ext uri="{FF2B5EF4-FFF2-40B4-BE49-F238E27FC236}">
                  <a16:creationId xmlns:a16="http://schemas.microsoft.com/office/drawing/2014/main" id="{3A6C912A-AF3C-4053-896D-78A88F5C7A2E}"/>
                </a:ext>
              </a:extLst>
            </p:cNvPr>
            <p:cNvSpPr/>
            <p:nvPr/>
          </p:nvSpPr>
          <p:spPr>
            <a:xfrm>
              <a:off x="16135760" y="3822942"/>
              <a:ext cx="199923" cy="779698"/>
            </a:xfrm>
            <a:custGeom>
              <a:avLst/>
              <a:gdLst>
                <a:gd name="connsiteX0" fmla="*/ 91059 w 95250"/>
                <a:gd name="connsiteY0" fmla="*/ 7144 h 371475"/>
                <a:gd name="connsiteX1" fmla="*/ 92011 w 95250"/>
                <a:gd name="connsiteY1" fmla="*/ 322040 h 371475"/>
                <a:gd name="connsiteX2" fmla="*/ 8001 w 95250"/>
                <a:gd name="connsiteY2" fmla="*/ 370523 h 371475"/>
                <a:gd name="connsiteX3" fmla="*/ 7144 w 95250"/>
                <a:gd name="connsiteY3" fmla="*/ 55531 h 371475"/>
              </a:gdLst>
              <a:ahLst/>
              <a:cxnLst>
                <a:cxn ang="0">
                  <a:pos x="connsiteX0" y="connsiteY0"/>
                </a:cxn>
                <a:cxn ang="0">
                  <a:pos x="connsiteX1" y="connsiteY1"/>
                </a:cxn>
                <a:cxn ang="0">
                  <a:pos x="connsiteX2" y="connsiteY2"/>
                </a:cxn>
                <a:cxn ang="0">
                  <a:pos x="connsiteX3" y="connsiteY3"/>
                </a:cxn>
              </a:cxnLst>
              <a:rect l="l" t="t" r="r" b="b"/>
              <a:pathLst>
                <a:path w="95250" h="371475">
                  <a:moveTo>
                    <a:pt x="91059" y="7144"/>
                  </a:moveTo>
                  <a:lnTo>
                    <a:pt x="92011" y="322040"/>
                  </a:lnTo>
                  <a:lnTo>
                    <a:pt x="8001" y="370523"/>
                  </a:lnTo>
                  <a:lnTo>
                    <a:pt x="7144" y="55531"/>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49" name="Freeform: Shape 148">
              <a:extLst>
                <a:ext uri="{FF2B5EF4-FFF2-40B4-BE49-F238E27FC236}">
                  <a16:creationId xmlns:a16="http://schemas.microsoft.com/office/drawing/2014/main" id="{718A70BF-8284-4517-9B9F-4A2022820D81}"/>
                </a:ext>
              </a:extLst>
            </p:cNvPr>
            <p:cNvSpPr/>
            <p:nvPr/>
          </p:nvSpPr>
          <p:spPr>
            <a:xfrm>
              <a:off x="15732716" y="4126426"/>
              <a:ext cx="179930" cy="619760"/>
            </a:xfrm>
            <a:custGeom>
              <a:avLst/>
              <a:gdLst>
                <a:gd name="connsiteX0" fmla="*/ 83725 w 85725"/>
                <a:gd name="connsiteY0" fmla="*/ 293084 h 295275"/>
                <a:gd name="connsiteX1" fmla="*/ 7811 w 85725"/>
                <a:gd name="connsiteY1" fmla="*/ 248888 h 295275"/>
                <a:gd name="connsiteX2" fmla="*/ 7144 w 85725"/>
                <a:gd name="connsiteY2" fmla="*/ 7144 h 295275"/>
                <a:gd name="connsiteX3" fmla="*/ 83058 w 85725"/>
                <a:gd name="connsiteY3" fmla="*/ 51245 h 295275"/>
              </a:gdLst>
              <a:ahLst/>
              <a:cxnLst>
                <a:cxn ang="0">
                  <a:pos x="connsiteX0" y="connsiteY0"/>
                </a:cxn>
                <a:cxn ang="0">
                  <a:pos x="connsiteX1" y="connsiteY1"/>
                </a:cxn>
                <a:cxn ang="0">
                  <a:pos x="connsiteX2" y="connsiteY2"/>
                </a:cxn>
                <a:cxn ang="0">
                  <a:pos x="connsiteX3" y="connsiteY3"/>
                </a:cxn>
              </a:cxnLst>
              <a:rect l="l" t="t" r="r" b="b"/>
              <a:pathLst>
                <a:path w="85725" h="295275">
                  <a:moveTo>
                    <a:pt x="83725" y="293084"/>
                  </a:moveTo>
                  <a:lnTo>
                    <a:pt x="7811" y="248888"/>
                  </a:lnTo>
                  <a:lnTo>
                    <a:pt x="7144" y="7144"/>
                  </a:lnTo>
                  <a:lnTo>
                    <a:pt x="83058" y="51245"/>
                  </a:lnTo>
                  <a:close/>
                </a:path>
              </a:pathLst>
            </a:custGeom>
            <a:solidFill>
              <a:srgbClr val="7CDF82"/>
            </a:solidFill>
            <a:ln w="9525" cap="flat">
              <a:noFill/>
              <a:prstDash val="solid"/>
              <a:miter/>
            </a:ln>
          </p:spPr>
          <p:txBody>
            <a:bodyPr rtlCol="0" anchor="ctr"/>
            <a:lstStyle/>
            <a:p>
              <a:endParaRPr lang="en-US" sz="900">
                <a:latin typeface="Lato" panose="020F0502020204030203" pitchFamily="34" charset="0"/>
              </a:endParaRPr>
            </a:p>
          </p:txBody>
        </p:sp>
        <p:sp>
          <p:nvSpPr>
            <p:cNvPr id="150" name="Freeform: Shape 149">
              <a:extLst>
                <a:ext uri="{FF2B5EF4-FFF2-40B4-BE49-F238E27FC236}">
                  <a16:creationId xmlns:a16="http://schemas.microsoft.com/office/drawing/2014/main" id="{3D3578B7-058F-41B5-A8B6-8623B1A3E27F}"/>
                </a:ext>
              </a:extLst>
            </p:cNvPr>
            <p:cNvSpPr/>
            <p:nvPr/>
          </p:nvSpPr>
          <p:spPr>
            <a:xfrm>
              <a:off x="15732716" y="4024666"/>
              <a:ext cx="359861" cy="219915"/>
            </a:xfrm>
            <a:custGeom>
              <a:avLst/>
              <a:gdLst>
                <a:gd name="connsiteX0" fmla="*/ 83058 w 171450"/>
                <a:gd name="connsiteY0" fmla="*/ 99727 h 104775"/>
                <a:gd name="connsiteX1" fmla="*/ 7144 w 171450"/>
                <a:gd name="connsiteY1" fmla="*/ 55626 h 104775"/>
                <a:gd name="connsiteX2" fmla="*/ 91059 w 171450"/>
                <a:gd name="connsiteY2" fmla="*/ 7144 h 104775"/>
                <a:gd name="connsiteX3" fmla="*/ 167068 w 171450"/>
                <a:gd name="connsiteY3" fmla="*/ 51244 h 104775"/>
              </a:gdLst>
              <a:ahLst/>
              <a:cxnLst>
                <a:cxn ang="0">
                  <a:pos x="connsiteX0" y="connsiteY0"/>
                </a:cxn>
                <a:cxn ang="0">
                  <a:pos x="connsiteX1" y="connsiteY1"/>
                </a:cxn>
                <a:cxn ang="0">
                  <a:pos x="connsiteX2" y="connsiteY2"/>
                </a:cxn>
                <a:cxn ang="0">
                  <a:pos x="connsiteX3" y="connsiteY3"/>
                </a:cxn>
              </a:cxnLst>
              <a:rect l="l" t="t" r="r" b="b"/>
              <a:pathLst>
                <a:path w="171450" h="104775">
                  <a:moveTo>
                    <a:pt x="83058" y="99727"/>
                  </a:moveTo>
                  <a:lnTo>
                    <a:pt x="7144" y="55626"/>
                  </a:lnTo>
                  <a:lnTo>
                    <a:pt x="91059" y="7144"/>
                  </a:lnTo>
                  <a:lnTo>
                    <a:pt x="167068" y="51244"/>
                  </a:lnTo>
                  <a:close/>
                </a:path>
              </a:pathLst>
            </a:custGeom>
            <a:solidFill>
              <a:srgbClr val="94ED96"/>
            </a:solidFill>
            <a:ln w="9525" cap="flat">
              <a:noFill/>
              <a:prstDash val="solid"/>
              <a:miter/>
            </a:ln>
          </p:spPr>
          <p:txBody>
            <a:bodyPr rtlCol="0" anchor="ctr"/>
            <a:lstStyle/>
            <a:p>
              <a:endParaRPr lang="en-US" sz="900">
                <a:latin typeface="Lato" panose="020F0502020204030203" pitchFamily="34" charset="0"/>
              </a:endParaRPr>
            </a:p>
          </p:txBody>
        </p:sp>
        <p:sp>
          <p:nvSpPr>
            <p:cNvPr id="151" name="Freeform: Shape 150">
              <a:extLst>
                <a:ext uri="{FF2B5EF4-FFF2-40B4-BE49-F238E27FC236}">
                  <a16:creationId xmlns:a16="http://schemas.microsoft.com/office/drawing/2014/main" id="{3A773A67-BCA5-4A5E-AFD7-D06DBE0252E9}"/>
                </a:ext>
              </a:extLst>
            </p:cNvPr>
            <p:cNvSpPr/>
            <p:nvPr/>
          </p:nvSpPr>
          <p:spPr>
            <a:xfrm>
              <a:off x="15892054" y="4117228"/>
              <a:ext cx="199923" cy="619760"/>
            </a:xfrm>
            <a:custGeom>
              <a:avLst/>
              <a:gdLst>
                <a:gd name="connsiteX0" fmla="*/ 91154 w 95250"/>
                <a:gd name="connsiteY0" fmla="*/ 7144 h 295275"/>
                <a:gd name="connsiteX1" fmla="*/ 91821 w 95250"/>
                <a:gd name="connsiteY1" fmla="*/ 248984 h 295275"/>
                <a:gd name="connsiteX2" fmla="*/ 7810 w 95250"/>
                <a:gd name="connsiteY2" fmla="*/ 297466 h 295275"/>
                <a:gd name="connsiteX3" fmla="*/ 7144 w 95250"/>
                <a:gd name="connsiteY3" fmla="*/ 55626 h 295275"/>
              </a:gdLst>
              <a:ahLst/>
              <a:cxnLst>
                <a:cxn ang="0">
                  <a:pos x="connsiteX0" y="connsiteY0"/>
                </a:cxn>
                <a:cxn ang="0">
                  <a:pos x="connsiteX1" y="connsiteY1"/>
                </a:cxn>
                <a:cxn ang="0">
                  <a:pos x="connsiteX2" y="connsiteY2"/>
                </a:cxn>
                <a:cxn ang="0">
                  <a:pos x="connsiteX3" y="connsiteY3"/>
                </a:cxn>
              </a:cxnLst>
              <a:rect l="l" t="t" r="r" b="b"/>
              <a:pathLst>
                <a:path w="95250" h="295275">
                  <a:moveTo>
                    <a:pt x="91154" y="7144"/>
                  </a:moveTo>
                  <a:lnTo>
                    <a:pt x="91821" y="248984"/>
                  </a:lnTo>
                  <a:lnTo>
                    <a:pt x="7810" y="297466"/>
                  </a:lnTo>
                  <a:lnTo>
                    <a:pt x="7144" y="55626"/>
                  </a:lnTo>
                  <a:close/>
                </a:path>
              </a:pathLst>
            </a:custGeom>
            <a:solidFill>
              <a:srgbClr val="75D178"/>
            </a:solidFill>
            <a:ln w="9525" cap="flat">
              <a:noFill/>
              <a:prstDash val="solid"/>
              <a:miter/>
            </a:ln>
          </p:spPr>
          <p:txBody>
            <a:bodyPr rtlCol="0" anchor="ctr"/>
            <a:lstStyle/>
            <a:p>
              <a:endParaRPr lang="en-US" sz="900">
                <a:latin typeface="Lato" panose="020F0502020204030203" pitchFamily="34" charset="0"/>
              </a:endParaRPr>
            </a:p>
          </p:txBody>
        </p:sp>
        <p:sp>
          <p:nvSpPr>
            <p:cNvPr id="152" name="Freeform: Shape 151">
              <a:extLst>
                <a:ext uri="{FF2B5EF4-FFF2-40B4-BE49-F238E27FC236}">
                  <a16:creationId xmlns:a16="http://schemas.microsoft.com/office/drawing/2014/main" id="{DDD1EE5E-BA7E-4C6D-B381-FB2B123B019D}"/>
                </a:ext>
              </a:extLst>
            </p:cNvPr>
            <p:cNvSpPr/>
            <p:nvPr/>
          </p:nvSpPr>
          <p:spPr>
            <a:xfrm>
              <a:off x="15489010" y="4421110"/>
              <a:ext cx="179930" cy="459822"/>
            </a:xfrm>
            <a:custGeom>
              <a:avLst/>
              <a:gdLst>
                <a:gd name="connsiteX0" fmla="*/ 83630 w 85725"/>
                <a:gd name="connsiteY0" fmla="*/ 219837 h 219075"/>
                <a:gd name="connsiteX1" fmla="*/ 7620 w 85725"/>
                <a:gd name="connsiteY1" fmla="*/ 175641 h 219075"/>
                <a:gd name="connsiteX2" fmla="*/ 7144 w 85725"/>
                <a:gd name="connsiteY2" fmla="*/ 7144 h 219075"/>
                <a:gd name="connsiteX3" fmla="*/ 83058 w 85725"/>
                <a:gd name="connsiteY3" fmla="*/ 51244 h 219075"/>
              </a:gdLst>
              <a:ahLst/>
              <a:cxnLst>
                <a:cxn ang="0">
                  <a:pos x="connsiteX0" y="connsiteY0"/>
                </a:cxn>
                <a:cxn ang="0">
                  <a:pos x="connsiteX1" y="connsiteY1"/>
                </a:cxn>
                <a:cxn ang="0">
                  <a:pos x="connsiteX2" y="connsiteY2"/>
                </a:cxn>
                <a:cxn ang="0">
                  <a:pos x="connsiteX3" y="connsiteY3"/>
                </a:cxn>
              </a:cxnLst>
              <a:rect l="l" t="t" r="r" b="b"/>
              <a:pathLst>
                <a:path w="85725" h="219075">
                  <a:moveTo>
                    <a:pt x="83630" y="219837"/>
                  </a:moveTo>
                  <a:lnTo>
                    <a:pt x="7620" y="175641"/>
                  </a:lnTo>
                  <a:lnTo>
                    <a:pt x="7144" y="7144"/>
                  </a:lnTo>
                  <a:lnTo>
                    <a:pt x="83058" y="51244"/>
                  </a:lnTo>
                  <a:close/>
                </a:path>
              </a:pathLst>
            </a:custGeom>
            <a:solidFill>
              <a:srgbClr val="93D4FF"/>
            </a:solidFill>
            <a:ln w="9525" cap="flat">
              <a:noFill/>
              <a:prstDash val="solid"/>
              <a:miter/>
            </a:ln>
          </p:spPr>
          <p:txBody>
            <a:bodyPr rtlCol="0" anchor="ctr"/>
            <a:lstStyle/>
            <a:p>
              <a:endParaRPr lang="en-US" sz="900">
                <a:latin typeface="Lato" panose="020F0502020204030203" pitchFamily="34" charset="0"/>
              </a:endParaRPr>
            </a:p>
          </p:txBody>
        </p:sp>
        <p:sp>
          <p:nvSpPr>
            <p:cNvPr id="153" name="Freeform: Shape 152">
              <a:extLst>
                <a:ext uri="{FF2B5EF4-FFF2-40B4-BE49-F238E27FC236}">
                  <a16:creationId xmlns:a16="http://schemas.microsoft.com/office/drawing/2014/main" id="{BDBE9B10-49A1-46D9-B5A4-BAFB8E9A1D77}"/>
                </a:ext>
              </a:extLst>
            </p:cNvPr>
            <p:cNvSpPr/>
            <p:nvPr/>
          </p:nvSpPr>
          <p:spPr>
            <a:xfrm>
              <a:off x="15489010" y="4319350"/>
              <a:ext cx="359861" cy="219915"/>
            </a:xfrm>
            <a:custGeom>
              <a:avLst/>
              <a:gdLst>
                <a:gd name="connsiteX0" fmla="*/ 83058 w 171450"/>
                <a:gd name="connsiteY0" fmla="*/ 99727 h 104775"/>
                <a:gd name="connsiteX1" fmla="*/ 7144 w 171450"/>
                <a:gd name="connsiteY1" fmla="*/ 55626 h 104775"/>
                <a:gd name="connsiteX2" fmla="*/ 91059 w 171450"/>
                <a:gd name="connsiteY2" fmla="*/ 7144 h 104775"/>
                <a:gd name="connsiteX3" fmla="*/ 167068 w 171450"/>
                <a:gd name="connsiteY3" fmla="*/ 51245 h 104775"/>
              </a:gdLst>
              <a:ahLst/>
              <a:cxnLst>
                <a:cxn ang="0">
                  <a:pos x="connsiteX0" y="connsiteY0"/>
                </a:cxn>
                <a:cxn ang="0">
                  <a:pos x="connsiteX1" y="connsiteY1"/>
                </a:cxn>
                <a:cxn ang="0">
                  <a:pos x="connsiteX2" y="connsiteY2"/>
                </a:cxn>
                <a:cxn ang="0">
                  <a:pos x="connsiteX3" y="connsiteY3"/>
                </a:cxn>
              </a:cxnLst>
              <a:rect l="l" t="t" r="r" b="b"/>
              <a:pathLst>
                <a:path w="171450" h="104775">
                  <a:moveTo>
                    <a:pt x="83058" y="99727"/>
                  </a:moveTo>
                  <a:lnTo>
                    <a:pt x="7144" y="55626"/>
                  </a:lnTo>
                  <a:lnTo>
                    <a:pt x="91059" y="7144"/>
                  </a:lnTo>
                  <a:lnTo>
                    <a:pt x="167068" y="51245"/>
                  </a:lnTo>
                  <a:close/>
                </a:path>
              </a:pathLst>
            </a:custGeom>
            <a:solidFill>
              <a:srgbClr val="B0E3FF"/>
            </a:solidFill>
            <a:ln w="9525" cap="flat">
              <a:noFill/>
              <a:prstDash val="solid"/>
              <a:miter/>
            </a:ln>
          </p:spPr>
          <p:txBody>
            <a:bodyPr rtlCol="0" anchor="ctr"/>
            <a:lstStyle/>
            <a:p>
              <a:endParaRPr lang="en-US" sz="900">
                <a:latin typeface="Lato" panose="020F0502020204030203" pitchFamily="34" charset="0"/>
              </a:endParaRPr>
            </a:p>
          </p:txBody>
        </p:sp>
        <p:sp>
          <p:nvSpPr>
            <p:cNvPr id="154" name="Freeform: Shape 153">
              <a:extLst>
                <a:ext uri="{FF2B5EF4-FFF2-40B4-BE49-F238E27FC236}">
                  <a16:creationId xmlns:a16="http://schemas.microsoft.com/office/drawing/2014/main" id="{F83CDB4E-D549-4F83-9E33-FAA5FCEDF38D}"/>
                </a:ext>
              </a:extLst>
            </p:cNvPr>
            <p:cNvSpPr/>
            <p:nvPr/>
          </p:nvSpPr>
          <p:spPr>
            <a:xfrm>
              <a:off x="15648348" y="4411915"/>
              <a:ext cx="199923" cy="479814"/>
            </a:xfrm>
            <a:custGeom>
              <a:avLst/>
              <a:gdLst>
                <a:gd name="connsiteX0" fmla="*/ 91154 w 95250"/>
                <a:gd name="connsiteY0" fmla="*/ 7144 h 228600"/>
                <a:gd name="connsiteX1" fmla="*/ 91630 w 95250"/>
                <a:gd name="connsiteY1" fmla="*/ 175736 h 228600"/>
                <a:gd name="connsiteX2" fmla="*/ 7715 w 95250"/>
                <a:gd name="connsiteY2" fmla="*/ 224218 h 228600"/>
                <a:gd name="connsiteX3" fmla="*/ 7144 w 95250"/>
                <a:gd name="connsiteY3" fmla="*/ 55626 h 228600"/>
              </a:gdLst>
              <a:ahLst/>
              <a:cxnLst>
                <a:cxn ang="0">
                  <a:pos x="connsiteX0" y="connsiteY0"/>
                </a:cxn>
                <a:cxn ang="0">
                  <a:pos x="connsiteX1" y="connsiteY1"/>
                </a:cxn>
                <a:cxn ang="0">
                  <a:pos x="connsiteX2" y="connsiteY2"/>
                </a:cxn>
                <a:cxn ang="0">
                  <a:pos x="connsiteX3" y="connsiteY3"/>
                </a:cxn>
              </a:cxnLst>
              <a:rect l="l" t="t" r="r" b="b"/>
              <a:pathLst>
                <a:path w="95250" h="228600">
                  <a:moveTo>
                    <a:pt x="91154" y="7144"/>
                  </a:moveTo>
                  <a:lnTo>
                    <a:pt x="91630" y="175736"/>
                  </a:lnTo>
                  <a:lnTo>
                    <a:pt x="7715" y="224218"/>
                  </a:lnTo>
                  <a:lnTo>
                    <a:pt x="7144" y="55626"/>
                  </a:lnTo>
                  <a:close/>
                </a:path>
              </a:pathLst>
            </a:custGeom>
            <a:solidFill>
              <a:srgbClr val="85CDFD"/>
            </a:solidFill>
            <a:ln w="9525" cap="flat">
              <a:noFill/>
              <a:prstDash val="solid"/>
              <a:miter/>
            </a:ln>
          </p:spPr>
          <p:txBody>
            <a:bodyPr rtlCol="0" anchor="ctr"/>
            <a:lstStyle/>
            <a:p>
              <a:endParaRPr lang="en-US" sz="900">
                <a:latin typeface="Lato" panose="020F0502020204030203" pitchFamily="34" charset="0"/>
              </a:endParaRPr>
            </a:p>
          </p:txBody>
        </p:sp>
        <p:sp>
          <p:nvSpPr>
            <p:cNvPr id="155" name="Freeform: Shape 154">
              <a:extLst>
                <a:ext uri="{FF2B5EF4-FFF2-40B4-BE49-F238E27FC236}">
                  <a16:creationId xmlns:a16="http://schemas.microsoft.com/office/drawing/2014/main" id="{43834864-2A4D-4AA8-9E83-7688729BECD6}"/>
                </a:ext>
              </a:extLst>
            </p:cNvPr>
            <p:cNvSpPr/>
            <p:nvPr/>
          </p:nvSpPr>
          <p:spPr>
            <a:xfrm>
              <a:off x="15245304" y="4715596"/>
              <a:ext cx="179930" cy="319876"/>
            </a:xfrm>
            <a:custGeom>
              <a:avLst/>
              <a:gdLst>
                <a:gd name="connsiteX0" fmla="*/ 83439 w 85725"/>
                <a:gd name="connsiteY0" fmla="*/ 146685 h 152400"/>
                <a:gd name="connsiteX1" fmla="*/ 7430 w 85725"/>
                <a:gd name="connsiteY1" fmla="*/ 102489 h 152400"/>
                <a:gd name="connsiteX2" fmla="*/ 7144 w 85725"/>
                <a:gd name="connsiteY2" fmla="*/ 7144 h 152400"/>
                <a:gd name="connsiteX3" fmla="*/ 83153 w 85725"/>
                <a:gd name="connsiteY3" fmla="*/ 51244 h 152400"/>
              </a:gdLst>
              <a:ahLst/>
              <a:cxnLst>
                <a:cxn ang="0">
                  <a:pos x="connsiteX0" y="connsiteY0"/>
                </a:cxn>
                <a:cxn ang="0">
                  <a:pos x="connsiteX1" y="connsiteY1"/>
                </a:cxn>
                <a:cxn ang="0">
                  <a:pos x="connsiteX2" y="connsiteY2"/>
                </a:cxn>
                <a:cxn ang="0">
                  <a:pos x="connsiteX3" y="connsiteY3"/>
                </a:cxn>
              </a:cxnLst>
              <a:rect l="l" t="t" r="r" b="b"/>
              <a:pathLst>
                <a:path w="85725" h="152400">
                  <a:moveTo>
                    <a:pt x="83439" y="146685"/>
                  </a:moveTo>
                  <a:lnTo>
                    <a:pt x="7430" y="102489"/>
                  </a:lnTo>
                  <a:lnTo>
                    <a:pt x="7144" y="7144"/>
                  </a:lnTo>
                  <a:lnTo>
                    <a:pt x="83153" y="51244"/>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156" name="Freeform: Shape 155">
              <a:extLst>
                <a:ext uri="{FF2B5EF4-FFF2-40B4-BE49-F238E27FC236}">
                  <a16:creationId xmlns:a16="http://schemas.microsoft.com/office/drawing/2014/main" id="{BA6D600D-5F7E-4167-BAEB-B9C12BAE18D5}"/>
                </a:ext>
              </a:extLst>
            </p:cNvPr>
            <p:cNvSpPr/>
            <p:nvPr/>
          </p:nvSpPr>
          <p:spPr>
            <a:xfrm>
              <a:off x="15245304" y="4613836"/>
              <a:ext cx="359861" cy="219915"/>
            </a:xfrm>
            <a:custGeom>
              <a:avLst/>
              <a:gdLst>
                <a:gd name="connsiteX0" fmla="*/ 83153 w 171450"/>
                <a:gd name="connsiteY0" fmla="*/ 99727 h 104775"/>
                <a:gd name="connsiteX1" fmla="*/ 7144 w 171450"/>
                <a:gd name="connsiteY1" fmla="*/ 55626 h 104775"/>
                <a:gd name="connsiteX2" fmla="*/ 91154 w 171450"/>
                <a:gd name="connsiteY2" fmla="*/ 7144 h 104775"/>
                <a:gd name="connsiteX3" fmla="*/ 167069 w 171450"/>
                <a:gd name="connsiteY3" fmla="*/ 51244 h 104775"/>
              </a:gdLst>
              <a:ahLst/>
              <a:cxnLst>
                <a:cxn ang="0">
                  <a:pos x="connsiteX0" y="connsiteY0"/>
                </a:cxn>
                <a:cxn ang="0">
                  <a:pos x="connsiteX1" y="connsiteY1"/>
                </a:cxn>
                <a:cxn ang="0">
                  <a:pos x="connsiteX2" y="connsiteY2"/>
                </a:cxn>
                <a:cxn ang="0">
                  <a:pos x="connsiteX3" y="connsiteY3"/>
                </a:cxn>
              </a:cxnLst>
              <a:rect l="l" t="t" r="r" b="b"/>
              <a:pathLst>
                <a:path w="171450" h="104775">
                  <a:moveTo>
                    <a:pt x="83153" y="99727"/>
                  </a:moveTo>
                  <a:lnTo>
                    <a:pt x="7144" y="55626"/>
                  </a:lnTo>
                  <a:lnTo>
                    <a:pt x="91154" y="7144"/>
                  </a:lnTo>
                  <a:lnTo>
                    <a:pt x="167069" y="51244"/>
                  </a:ln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157" name="Freeform: Shape 156">
              <a:extLst>
                <a:ext uri="{FF2B5EF4-FFF2-40B4-BE49-F238E27FC236}">
                  <a16:creationId xmlns:a16="http://schemas.microsoft.com/office/drawing/2014/main" id="{E21B525F-236A-4D89-9381-053C1BC255BE}"/>
                </a:ext>
              </a:extLst>
            </p:cNvPr>
            <p:cNvSpPr/>
            <p:nvPr/>
          </p:nvSpPr>
          <p:spPr>
            <a:xfrm>
              <a:off x="15404841" y="4706401"/>
              <a:ext cx="199923" cy="319876"/>
            </a:xfrm>
            <a:custGeom>
              <a:avLst/>
              <a:gdLst>
                <a:gd name="connsiteX0" fmla="*/ 91060 w 95250"/>
                <a:gd name="connsiteY0" fmla="*/ 7144 h 152400"/>
                <a:gd name="connsiteX1" fmla="*/ 91345 w 95250"/>
                <a:gd name="connsiteY1" fmla="*/ 102584 h 152400"/>
                <a:gd name="connsiteX2" fmla="*/ 7430 w 95250"/>
                <a:gd name="connsiteY2" fmla="*/ 151067 h 152400"/>
                <a:gd name="connsiteX3" fmla="*/ 7144 w 95250"/>
                <a:gd name="connsiteY3" fmla="*/ 55626 h 152400"/>
              </a:gdLst>
              <a:ahLst/>
              <a:cxnLst>
                <a:cxn ang="0">
                  <a:pos x="connsiteX0" y="connsiteY0"/>
                </a:cxn>
                <a:cxn ang="0">
                  <a:pos x="connsiteX1" y="connsiteY1"/>
                </a:cxn>
                <a:cxn ang="0">
                  <a:pos x="connsiteX2" y="connsiteY2"/>
                </a:cxn>
                <a:cxn ang="0">
                  <a:pos x="connsiteX3" y="connsiteY3"/>
                </a:cxn>
              </a:cxnLst>
              <a:rect l="l" t="t" r="r" b="b"/>
              <a:pathLst>
                <a:path w="95250" h="152400">
                  <a:moveTo>
                    <a:pt x="91060" y="7144"/>
                  </a:moveTo>
                  <a:lnTo>
                    <a:pt x="91345" y="102584"/>
                  </a:lnTo>
                  <a:lnTo>
                    <a:pt x="7430" y="151067"/>
                  </a:lnTo>
                  <a:lnTo>
                    <a:pt x="7144" y="55626"/>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158" name="Freeform: Shape 157">
              <a:extLst>
                <a:ext uri="{FF2B5EF4-FFF2-40B4-BE49-F238E27FC236}">
                  <a16:creationId xmlns:a16="http://schemas.microsoft.com/office/drawing/2014/main" id="{C1EC1D62-9EB1-4DDA-8A99-B63C53E0B7F0}"/>
                </a:ext>
              </a:extLst>
            </p:cNvPr>
            <p:cNvSpPr/>
            <p:nvPr/>
          </p:nvSpPr>
          <p:spPr>
            <a:xfrm>
              <a:off x="16164148" y="3261761"/>
              <a:ext cx="199923" cy="119954"/>
            </a:xfrm>
            <a:custGeom>
              <a:avLst/>
              <a:gdLst>
                <a:gd name="connsiteX0" fmla="*/ 83153 w 95250"/>
                <a:gd name="connsiteY0" fmla="*/ 51245 h 57150"/>
                <a:gd name="connsiteX1" fmla="*/ 7144 w 95250"/>
                <a:gd name="connsiteY1" fmla="*/ 7144 h 57150"/>
                <a:gd name="connsiteX2" fmla="*/ 16859 w 95250"/>
                <a:gd name="connsiteY2" fmla="*/ 11240 h 57150"/>
                <a:gd name="connsiteX3" fmla="*/ 92773 w 95250"/>
                <a:gd name="connsiteY3" fmla="*/ 55340 h 57150"/>
              </a:gdLst>
              <a:ahLst/>
              <a:cxnLst>
                <a:cxn ang="0">
                  <a:pos x="connsiteX0" y="connsiteY0"/>
                </a:cxn>
                <a:cxn ang="0">
                  <a:pos x="connsiteX1" y="connsiteY1"/>
                </a:cxn>
                <a:cxn ang="0">
                  <a:pos x="connsiteX2" y="connsiteY2"/>
                </a:cxn>
                <a:cxn ang="0">
                  <a:pos x="connsiteX3" y="connsiteY3"/>
                </a:cxn>
              </a:cxnLst>
              <a:rect l="l" t="t" r="r" b="b"/>
              <a:pathLst>
                <a:path w="95250" h="57150">
                  <a:moveTo>
                    <a:pt x="83153" y="51245"/>
                  </a:moveTo>
                  <a:lnTo>
                    <a:pt x="7144" y="7144"/>
                  </a:lnTo>
                  <a:lnTo>
                    <a:pt x="16859" y="11240"/>
                  </a:lnTo>
                  <a:lnTo>
                    <a:pt x="92773" y="55340"/>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59" name="Freeform: Shape 158">
              <a:extLst>
                <a:ext uri="{FF2B5EF4-FFF2-40B4-BE49-F238E27FC236}">
                  <a16:creationId xmlns:a16="http://schemas.microsoft.com/office/drawing/2014/main" id="{08BA2EA1-F028-43B5-87F7-5425BED651F6}"/>
                </a:ext>
              </a:extLst>
            </p:cNvPr>
            <p:cNvSpPr/>
            <p:nvPr/>
          </p:nvSpPr>
          <p:spPr>
            <a:xfrm>
              <a:off x="15142545" y="4547661"/>
              <a:ext cx="199923" cy="139946"/>
            </a:xfrm>
            <a:custGeom>
              <a:avLst/>
              <a:gdLst>
                <a:gd name="connsiteX0" fmla="*/ 83058 w 95250"/>
                <a:gd name="connsiteY0" fmla="*/ 67628 h 66675"/>
                <a:gd name="connsiteX1" fmla="*/ 7144 w 95250"/>
                <a:gd name="connsiteY1" fmla="*/ 23432 h 66675"/>
                <a:gd name="connsiteX2" fmla="*/ 12859 w 95250"/>
                <a:gd name="connsiteY2" fmla="*/ 7144 h 66675"/>
                <a:gd name="connsiteX3" fmla="*/ 88868 w 95250"/>
                <a:gd name="connsiteY3" fmla="*/ 51245 h 66675"/>
              </a:gdLst>
              <a:ahLst/>
              <a:cxnLst>
                <a:cxn ang="0">
                  <a:pos x="connsiteX0" y="connsiteY0"/>
                </a:cxn>
                <a:cxn ang="0">
                  <a:pos x="connsiteX1" y="connsiteY1"/>
                </a:cxn>
                <a:cxn ang="0">
                  <a:pos x="connsiteX2" y="connsiteY2"/>
                </a:cxn>
                <a:cxn ang="0">
                  <a:pos x="connsiteX3" y="connsiteY3"/>
                </a:cxn>
              </a:cxnLst>
              <a:rect l="l" t="t" r="r" b="b"/>
              <a:pathLst>
                <a:path w="95250" h="66675">
                  <a:moveTo>
                    <a:pt x="83058" y="67628"/>
                  </a:moveTo>
                  <a:lnTo>
                    <a:pt x="7144" y="23432"/>
                  </a:lnTo>
                  <a:lnTo>
                    <a:pt x="12859" y="7144"/>
                  </a:lnTo>
                  <a:lnTo>
                    <a:pt x="88868" y="51245"/>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60" name="Freeform: Shape 159">
              <a:extLst>
                <a:ext uri="{FF2B5EF4-FFF2-40B4-BE49-F238E27FC236}">
                  <a16:creationId xmlns:a16="http://schemas.microsoft.com/office/drawing/2014/main" id="{4B3E51BA-6D3A-4A46-A9A8-8AE0E6BE0BDE}"/>
                </a:ext>
              </a:extLst>
            </p:cNvPr>
            <p:cNvSpPr/>
            <p:nvPr/>
          </p:nvSpPr>
          <p:spPr>
            <a:xfrm>
              <a:off x="15154740" y="3261761"/>
              <a:ext cx="1179543" cy="1399458"/>
            </a:xfrm>
            <a:custGeom>
              <a:avLst/>
              <a:gdLst>
                <a:gd name="connsiteX0" fmla="*/ 564070 w 561975"/>
                <a:gd name="connsiteY0" fmla="*/ 51340 h 666750"/>
                <a:gd name="connsiteX1" fmla="*/ 86201 w 561975"/>
                <a:gd name="connsiteY1" fmla="*/ 662559 h 666750"/>
                <a:gd name="connsiteX2" fmla="*/ 83058 w 561975"/>
                <a:gd name="connsiteY2" fmla="*/ 663797 h 666750"/>
                <a:gd name="connsiteX3" fmla="*/ 7144 w 561975"/>
                <a:gd name="connsiteY3" fmla="*/ 619601 h 666750"/>
                <a:gd name="connsiteX4" fmla="*/ 10287 w 561975"/>
                <a:gd name="connsiteY4" fmla="*/ 618363 h 666750"/>
                <a:gd name="connsiteX5" fmla="*/ 488156 w 561975"/>
                <a:gd name="connsiteY5" fmla="*/ 7144 h 666750"/>
                <a:gd name="connsiteX6" fmla="*/ 564070 w 561975"/>
                <a:gd name="connsiteY6" fmla="*/ 5134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975" h="666750">
                  <a:moveTo>
                    <a:pt x="564070" y="51340"/>
                  </a:moveTo>
                  <a:cubicBezTo>
                    <a:pt x="439388" y="288798"/>
                    <a:pt x="128397" y="638175"/>
                    <a:pt x="86201" y="662559"/>
                  </a:cubicBezTo>
                  <a:cubicBezTo>
                    <a:pt x="84772" y="663321"/>
                    <a:pt x="83820" y="663797"/>
                    <a:pt x="83058" y="663797"/>
                  </a:cubicBezTo>
                  <a:lnTo>
                    <a:pt x="7144" y="619601"/>
                  </a:lnTo>
                  <a:cubicBezTo>
                    <a:pt x="7905" y="619601"/>
                    <a:pt x="8954" y="619220"/>
                    <a:pt x="10287" y="618363"/>
                  </a:cubicBezTo>
                  <a:cubicBezTo>
                    <a:pt x="52482" y="593884"/>
                    <a:pt x="363474" y="244507"/>
                    <a:pt x="488156" y="7144"/>
                  </a:cubicBezTo>
                  <a:lnTo>
                    <a:pt x="564070" y="51340"/>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61" name="Freeform: Shape 160">
              <a:extLst>
                <a:ext uri="{FF2B5EF4-FFF2-40B4-BE49-F238E27FC236}">
                  <a16:creationId xmlns:a16="http://schemas.microsoft.com/office/drawing/2014/main" id="{7F836C2A-0E71-4444-B675-083B5D2C2849}"/>
                </a:ext>
              </a:extLst>
            </p:cNvPr>
            <p:cNvSpPr/>
            <p:nvPr/>
          </p:nvSpPr>
          <p:spPr>
            <a:xfrm>
              <a:off x="15302082" y="3354324"/>
              <a:ext cx="1059590" cy="1339481"/>
            </a:xfrm>
            <a:custGeom>
              <a:avLst/>
              <a:gdLst>
                <a:gd name="connsiteX0" fmla="*/ 493871 w 504825"/>
                <a:gd name="connsiteY0" fmla="*/ 7144 h 638175"/>
                <a:gd name="connsiteX1" fmla="*/ 503587 w 504825"/>
                <a:gd name="connsiteY1" fmla="*/ 11240 h 638175"/>
                <a:gd name="connsiteX2" fmla="*/ 14288 w 504825"/>
                <a:gd name="connsiteY2" fmla="*/ 633508 h 638175"/>
                <a:gd name="connsiteX3" fmla="*/ 7144 w 504825"/>
                <a:gd name="connsiteY3" fmla="*/ 636175 h 638175"/>
                <a:gd name="connsiteX4" fmla="*/ 12954 w 504825"/>
                <a:gd name="connsiteY4" fmla="*/ 619792 h 638175"/>
                <a:gd name="connsiteX5" fmla="*/ 16097 w 504825"/>
                <a:gd name="connsiteY5" fmla="*/ 618458 h 638175"/>
                <a:gd name="connsiteX6" fmla="*/ 493871 w 504825"/>
                <a:gd name="connsiteY6" fmla="*/ 7144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825" h="638175">
                  <a:moveTo>
                    <a:pt x="493871" y="7144"/>
                  </a:moveTo>
                  <a:lnTo>
                    <a:pt x="503587" y="11240"/>
                  </a:lnTo>
                  <a:cubicBezTo>
                    <a:pt x="390144" y="227552"/>
                    <a:pt x="74295" y="598837"/>
                    <a:pt x="14288" y="633508"/>
                  </a:cubicBezTo>
                  <a:cubicBezTo>
                    <a:pt x="11239" y="635222"/>
                    <a:pt x="8858" y="636270"/>
                    <a:pt x="7144" y="636175"/>
                  </a:cubicBezTo>
                  <a:lnTo>
                    <a:pt x="12954" y="619792"/>
                  </a:lnTo>
                  <a:cubicBezTo>
                    <a:pt x="13716" y="619697"/>
                    <a:pt x="14764" y="619220"/>
                    <a:pt x="16097" y="618458"/>
                  </a:cubicBezTo>
                  <a:cubicBezTo>
                    <a:pt x="58102" y="594170"/>
                    <a:pt x="369284" y="244697"/>
                    <a:pt x="493871" y="7144"/>
                  </a:cubicBezTo>
                  <a:close/>
                </a:path>
              </a:pathLst>
            </a:custGeom>
            <a:solidFill>
              <a:srgbClr val="545466"/>
            </a:solidFill>
            <a:ln w="9525" cap="flat">
              <a:noFill/>
              <a:prstDash val="solid"/>
              <a:miter/>
            </a:ln>
          </p:spPr>
          <p:txBody>
            <a:bodyPr rtlCol="0" anchor="ctr"/>
            <a:lstStyle/>
            <a:p>
              <a:endParaRPr lang="en-US" sz="900">
                <a:latin typeface="Lato" panose="020F0502020204030203" pitchFamily="34" charset="0"/>
              </a:endParaRPr>
            </a:p>
          </p:txBody>
        </p:sp>
        <p:sp>
          <p:nvSpPr>
            <p:cNvPr id="162" name="Freeform: Shape 161">
              <a:extLst>
                <a:ext uri="{FF2B5EF4-FFF2-40B4-BE49-F238E27FC236}">
                  <a16:creationId xmlns:a16="http://schemas.microsoft.com/office/drawing/2014/main" id="{9C59A94A-86B3-47C1-A760-3BF561A72DE8}"/>
                </a:ext>
              </a:extLst>
            </p:cNvPr>
            <p:cNvSpPr/>
            <p:nvPr/>
          </p:nvSpPr>
          <p:spPr>
            <a:xfrm>
              <a:off x="16374267" y="3005060"/>
              <a:ext cx="99961" cy="439830"/>
            </a:xfrm>
            <a:custGeom>
              <a:avLst/>
              <a:gdLst>
                <a:gd name="connsiteX0" fmla="*/ 7144 w 47625"/>
                <a:gd name="connsiteY0" fmla="*/ 7144 h 209550"/>
                <a:gd name="connsiteX1" fmla="*/ 17621 w 47625"/>
                <a:gd name="connsiteY1" fmla="*/ 9239 h 209550"/>
                <a:gd name="connsiteX2" fmla="*/ 45529 w 47625"/>
                <a:gd name="connsiteY2" fmla="*/ 205264 h 209550"/>
                <a:gd name="connsiteX3" fmla="*/ 35052 w 47625"/>
                <a:gd name="connsiteY3" fmla="*/ 203168 h 209550"/>
              </a:gdLst>
              <a:ahLst/>
              <a:cxnLst>
                <a:cxn ang="0">
                  <a:pos x="connsiteX0" y="connsiteY0"/>
                </a:cxn>
                <a:cxn ang="0">
                  <a:pos x="connsiteX1" y="connsiteY1"/>
                </a:cxn>
                <a:cxn ang="0">
                  <a:pos x="connsiteX2" y="connsiteY2"/>
                </a:cxn>
                <a:cxn ang="0">
                  <a:pos x="connsiteX3" y="connsiteY3"/>
                </a:cxn>
              </a:cxnLst>
              <a:rect l="l" t="t" r="r" b="b"/>
              <a:pathLst>
                <a:path w="47625" h="209550">
                  <a:moveTo>
                    <a:pt x="7144" y="7144"/>
                  </a:moveTo>
                  <a:lnTo>
                    <a:pt x="17621" y="9239"/>
                  </a:lnTo>
                  <a:lnTo>
                    <a:pt x="45529" y="205264"/>
                  </a:lnTo>
                  <a:lnTo>
                    <a:pt x="35052" y="203168"/>
                  </a:lnTo>
                  <a:close/>
                </a:path>
              </a:pathLst>
            </a:custGeom>
            <a:solidFill>
              <a:srgbClr val="545466"/>
            </a:solidFill>
            <a:ln w="9525" cap="flat">
              <a:noFill/>
              <a:prstDash val="solid"/>
              <a:miter/>
            </a:ln>
          </p:spPr>
          <p:txBody>
            <a:bodyPr rtlCol="0" anchor="ctr"/>
            <a:lstStyle/>
            <a:p>
              <a:endParaRPr lang="en-US" sz="900">
                <a:latin typeface="Lato" panose="020F0502020204030203" pitchFamily="34" charset="0"/>
              </a:endParaRPr>
            </a:p>
          </p:txBody>
        </p:sp>
        <p:sp>
          <p:nvSpPr>
            <p:cNvPr id="163" name="Freeform: Shape 162">
              <a:extLst>
                <a:ext uri="{FF2B5EF4-FFF2-40B4-BE49-F238E27FC236}">
                  <a16:creationId xmlns:a16="http://schemas.microsoft.com/office/drawing/2014/main" id="{BD837A74-41CF-4847-BB1C-56E5B5A7562E}"/>
                </a:ext>
              </a:extLst>
            </p:cNvPr>
            <p:cNvSpPr/>
            <p:nvPr/>
          </p:nvSpPr>
          <p:spPr>
            <a:xfrm>
              <a:off x="16051793" y="3005060"/>
              <a:ext cx="399845" cy="439830"/>
            </a:xfrm>
            <a:custGeom>
              <a:avLst/>
              <a:gdLst>
                <a:gd name="connsiteX0" fmla="*/ 160782 w 190500"/>
                <a:gd name="connsiteY0" fmla="*/ 7144 h 209550"/>
                <a:gd name="connsiteX1" fmla="*/ 188690 w 190500"/>
                <a:gd name="connsiteY1" fmla="*/ 203168 h 209550"/>
                <a:gd name="connsiteX2" fmla="*/ 7144 w 190500"/>
                <a:gd name="connsiteY2" fmla="*/ 98393 h 209550"/>
              </a:gdLst>
              <a:ahLst/>
              <a:cxnLst>
                <a:cxn ang="0">
                  <a:pos x="connsiteX0" y="connsiteY0"/>
                </a:cxn>
                <a:cxn ang="0">
                  <a:pos x="connsiteX1" y="connsiteY1"/>
                </a:cxn>
                <a:cxn ang="0">
                  <a:pos x="connsiteX2" y="connsiteY2"/>
                </a:cxn>
              </a:cxnLst>
              <a:rect l="l" t="t" r="r" b="b"/>
              <a:pathLst>
                <a:path w="190500" h="209550">
                  <a:moveTo>
                    <a:pt x="160782" y="7144"/>
                  </a:moveTo>
                  <a:lnTo>
                    <a:pt x="188690" y="203168"/>
                  </a:lnTo>
                  <a:lnTo>
                    <a:pt x="7144" y="98393"/>
                  </a:lnTo>
                  <a:close/>
                </a:path>
              </a:pathLst>
            </a:custGeom>
            <a:solidFill>
              <a:srgbClr val="616173"/>
            </a:solidFill>
            <a:ln w="9525" cap="flat">
              <a:noFill/>
              <a:prstDash val="solid"/>
              <a:miter/>
            </a:ln>
          </p:spPr>
          <p:txBody>
            <a:bodyPr rtlCol="0" anchor="ctr"/>
            <a:lstStyle/>
            <a:p>
              <a:endParaRPr lang="en-US" sz="900">
                <a:latin typeface="Lato" panose="020F0502020204030203" pitchFamily="34" charset="0"/>
              </a:endParaRPr>
            </a:p>
          </p:txBody>
        </p:sp>
        <p:sp>
          <p:nvSpPr>
            <p:cNvPr id="164" name="Freeform: Shape 163">
              <a:extLst>
                <a:ext uri="{FF2B5EF4-FFF2-40B4-BE49-F238E27FC236}">
                  <a16:creationId xmlns:a16="http://schemas.microsoft.com/office/drawing/2014/main" id="{EBC34A88-9E1C-49EA-AD79-53D4030DEC39}"/>
                </a:ext>
              </a:extLst>
            </p:cNvPr>
            <p:cNvSpPr/>
            <p:nvPr/>
          </p:nvSpPr>
          <p:spPr>
            <a:xfrm>
              <a:off x="15522198" y="4161211"/>
              <a:ext cx="99961" cy="59977"/>
            </a:xfrm>
            <a:custGeom>
              <a:avLst/>
              <a:gdLst>
                <a:gd name="connsiteX0" fmla="*/ 39433 w 47625"/>
                <a:gd name="connsiteY0" fmla="*/ 25813 h 28575"/>
                <a:gd name="connsiteX1" fmla="*/ 7144 w 47625"/>
                <a:gd name="connsiteY1" fmla="*/ 7144 h 28575"/>
                <a:gd name="connsiteX2" fmla="*/ 13239 w 47625"/>
                <a:gd name="connsiteY2" fmla="*/ 11906 h 28575"/>
                <a:gd name="connsiteX3" fmla="*/ 45529 w 47625"/>
                <a:gd name="connsiteY3" fmla="*/ 30671 h 28575"/>
              </a:gdLst>
              <a:ahLst/>
              <a:cxnLst>
                <a:cxn ang="0">
                  <a:pos x="connsiteX0" y="connsiteY0"/>
                </a:cxn>
                <a:cxn ang="0">
                  <a:pos x="connsiteX1" y="connsiteY1"/>
                </a:cxn>
                <a:cxn ang="0">
                  <a:pos x="connsiteX2" y="connsiteY2"/>
                </a:cxn>
                <a:cxn ang="0">
                  <a:pos x="connsiteX3" y="connsiteY3"/>
                </a:cxn>
              </a:cxnLst>
              <a:rect l="l" t="t" r="r" b="b"/>
              <a:pathLst>
                <a:path w="47625" h="28575">
                  <a:moveTo>
                    <a:pt x="39433" y="25813"/>
                  </a:moveTo>
                  <a:lnTo>
                    <a:pt x="7144" y="7144"/>
                  </a:lnTo>
                  <a:lnTo>
                    <a:pt x="13239" y="11906"/>
                  </a:lnTo>
                  <a:lnTo>
                    <a:pt x="45529" y="30671"/>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65" name="Freeform: Shape 164">
              <a:extLst>
                <a:ext uri="{FF2B5EF4-FFF2-40B4-BE49-F238E27FC236}">
                  <a16:creationId xmlns:a16="http://schemas.microsoft.com/office/drawing/2014/main" id="{C3E5052E-BA41-4BE9-949B-A6DD11821343}"/>
                </a:ext>
              </a:extLst>
            </p:cNvPr>
            <p:cNvSpPr/>
            <p:nvPr/>
          </p:nvSpPr>
          <p:spPr>
            <a:xfrm>
              <a:off x="15782696" y="3680799"/>
              <a:ext cx="99961" cy="59977"/>
            </a:xfrm>
            <a:custGeom>
              <a:avLst/>
              <a:gdLst>
                <a:gd name="connsiteX0" fmla="*/ 47149 w 47625"/>
                <a:gd name="connsiteY0" fmla="*/ 27622 h 28575"/>
                <a:gd name="connsiteX1" fmla="*/ 14859 w 47625"/>
                <a:gd name="connsiteY1" fmla="*/ 8858 h 28575"/>
                <a:gd name="connsiteX2" fmla="*/ 7144 w 47625"/>
                <a:gd name="connsiteY2" fmla="*/ 7144 h 28575"/>
                <a:gd name="connsiteX3" fmla="*/ 39338 w 47625"/>
                <a:gd name="connsiteY3" fmla="*/ 25908 h 28575"/>
              </a:gdLst>
              <a:ahLst/>
              <a:cxnLst>
                <a:cxn ang="0">
                  <a:pos x="connsiteX0" y="connsiteY0"/>
                </a:cxn>
                <a:cxn ang="0">
                  <a:pos x="connsiteX1" y="connsiteY1"/>
                </a:cxn>
                <a:cxn ang="0">
                  <a:pos x="connsiteX2" y="connsiteY2"/>
                </a:cxn>
                <a:cxn ang="0">
                  <a:pos x="connsiteX3" y="connsiteY3"/>
                </a:cxn>
              </a:cxnLst>
              <a:rect l="l" t="t" r="r" b="b"/>
              <a:pathLst>
                <a:path w="47625" h="28575">
                  <a:moveTo>
                    <a:pt x="47149" y="27622"/>
                  </a:moveTo>
                  <a:lnTo>
                    <a:pt x="14859" y="8858"/>
                  </a:lnTo>
                  <a:lnTo>
                    <a:pt x="7144" y="7144"/>
                  </a:lnTo>
                  <a:lnTo>
                    <a:pt x="39338" y="25908"/>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66" name="Freeform: Shape 165">
              <a:extLst>
                <a:ext uri="{FF2B5EF4-FFF2-40B4-BE49-F238E27FC236}">
                  <a16:creationId xmlns:a16="http://schemas.microsoft.com/office/drawing/2014/main" id="{81FBCCFD-28ED-42E2-9AF1-25EFE4282F7F}"/>
                </a:ext>
              </a:extLst>
            </p:cNvPr>
            <p:cNvSpPr/>
            <p:nvPr/>
          </p:nvSpPr>
          <p:spPr>
            <a:xfrm>
              <a:off x="15493208" y="4152616"/>
              <a:ext cx="99961" cy="79969"/>
            </a:xfrm>
            <a:custGeom>
              <a:avLst/>
              <a:gdLst>
                <a:gd name="connsiteX0" fmla="*/ 39338 w 47625"/>
                <a:gd name="connsiteY0" fmla="*/ 25908 h 38100"/>
                <a:gd name="connsiteX1" fmla="*/ 7144 w 47625"/>
                <a:gd name="connsiteY1" fmla="*/ 7144 h 38100"/>
                <a:gd name="connsiteX2" fmla="*/ 11811 w 47625"/>
                <a:gd name="connsiteY2" fmla="*/ 13906 h 38100"/>
                <a:gd name="connsiteX3" fmla="*/ 44005 w 47625"/>
                <a:gd name="connsiteY3" fmla="*/ 32671 h 38100"/>
              </a:gdLst>
              <a:ahLst/>
              <a:cxnLst>
                <a:cxn ang="0">
                  <a:pos x="connsiteX0" y="connsiteY0"/>
                </a:cxn>
                <a:cxn ang="0">
                  <a:pos x="connsiteX1" y="connsiteY1"/>
                </a:cxn>
                <a:cxn ang="0">
                  <a:pos x="connsiteX2" y="connsiteY2"/>
                </a:cxn>
                <a:cxn ang="0">
                  <a:pos x="connsiteX3" y="connsiteY3"/>
                </a:cxn>
              </a:cxnLst>
              <a:rect l="l" t="t" r="r" b="b"/>
              <a:pathLst>
                <a:path w="47625" h="38100">
                  <a:moveTo>
                    <a:pt x="39338" y="25908"/>
                  </a:moveTo>
                  <a:lnTo>
                    <a:pt x="7144" y="7144"/>
                  </a:lnTo>
                  <a:lnTo>
                    <a:pt x="11811" y="13906"/>
                  </a:lnTo>
                  <a:lnTo>
                    <a:pt x="44005" y="32671"/>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67" name="Freeform: Shape 166">
              <a:extLst>
                <a:ext uri="{FF2B5EF4-FFF2-40B4-BE49-F238E27FC236}">
                  <a16:creationId xmlns:a16="http://schemas.microsoft.com/office/drawing/2014/main" id="{D11060EF-E373-4635-9FAD-842A1FB9D685}"/>
                </a:ext>
              </a:extLst>
            </p:cNvPr>
            <p:cNvSpPr/>
            <p:nvPr/>
          </p:nvSpPr>
          <p:spPr>
            <a:xfrm>
              <a:off x="15758107" y="3663004"/>
              <a:ext cx="99961" cy="59977"/>
            </a:xfrm>
            <a:custGeom>
              <a:avLst/>
              <a:gdLst>
                <a:gd name="connsiteX0" fmla="*/ 48006 w 47625"/>
                <a:gd name="connsiteY0" fmla="*/ 25908 h 28575"/>
                <a:gd name="connsiteX1" fmla="*/ 15716 w 47625"/>
                <a:gd name="connsiteY1" fmla="*/ 7144 h 28575"/>
                <a:gd name="connsiteX2" fmla="*/ 7144 w 47625"/>
                <a:gd name="connsiteY2" fmla="*/ 7620 h 28575"/>
                <a:gd name="connsiteX3" fmla="*/ 39338 w 47625"/>
                <a:gd name="connsiteY3" fmla="*/ 26384 h 28575"/>
              </a:gdLst>
              <a:ahLst/>
              <a:cxnLst>
                <a:cxn ang="0">
                  <a:pos x="connsiteX0" y="connsiteY0"/>
                </a:cxn>
                <a:cxn ang="0">
                  <a:pos x="connsiteX1" y="connsiteY1"/>
                </a:cxn>
                <a:cxn ang="0">
                  <a:pos x="connsiteX2" y="connsiteY2"/>
                </a:cxn>
                <a:cxn ang="0">
                  <a:pos x="connsiteX3" y="connsiteY3"/>
                </a:cxn>
              </a:cxnLst>
              <a:rect l="l" t="t" r="r" b="b"/>
              <a:pathLst>
                <a:path w="47625" h="28575">
                  <a:moveTo>
                    <a:pt x="48006" y="25908"/>
                  </a:moveTo>
                  <a:lnTo>
                    <a:pt x="15716" y="7144"/>
                  </a:lnTo>
                  <a:lnTo>
                    <a:pt x="7144" y="7620"/>
                  </a:lnTo>
                  <a:lnTo>
                    <a:pt x="39338" y="2638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68" name="Freeform: Shape 167">
              <a:extLst>
                <a:ext uri="{FF2B5EF4-FFF2-40B4-BE49-F238E27FC236}">
                  <a16:creationId xmlns:a16="http://schemas.microsoft.com/office/drawing/2014/main" id="{AD74E66A-F66D-4E2F-A1FE-D930C2B3B717}"/>
                </a:ext>
              </a:extLst>
            </p:cNvPr>
            <p:cNvSpPr/>
            <p:nvPr/>
          </p:nvSpPr>
          <p:spPr>
            <a:xfrm>
              <a:off x="15468418" y="4135820"/>
              <a:ext cx="99961" cy="79969"/>
            </a:xfrm>
            <a:custGeom>
              <a:avLst/>
              <a:gdLst>
                <a:gd name="connsiteX0" fmla="*/ 39433 w 47625"/>
                <a:gd name="connsiteY0" fmla="*/ 25908 h 38100"/>
                <a:gd name="connsiteX1" fmla="*/ 7144 w 47625"/>
                <a:gd name="connsiteY1" fmla="*/ 7144 h 38100"/>
                <a:gd name="connsiteX2" fmla="*/ 10287 w 47625"/>
                <a:gd name="connsiteY2" fmla="*/ 15716 h 38100"/>
                <a:gd name="connsiteX3" fmla="*/ 42481 w 47625"/>
                <a:gd name="connsiteY3" fmla="*/ 34481 h 38100"/>
              </a:gdLst>
              <a:ahLst/>
              <a:cxnLst>
                <a:cxn ang="0">
                  <a:pos x="connsiteX0" y="connsiteY0"/>
                </a:cxn>
                <a:cxn ang="0">
                  <a:pos x="connsiteX1" y="connsiteY1"/>
                </a:cxn>
                <a:cxn ang="0">
                  <a:pos x="connsiteX2" y="connsiteY2"/>
                </a:cxn>
                <a:cxn ang="0">
                  <a:pos x="connsiteX3" y="connsiteY3"/>
                </a:cxn>
              </a:cxnLst>
              <a:rect l="l" t="t" r="r" b="b"/>
              <a:pathLst>
                <a:path w="47625" h="38100">
                  <a:moveTo>
                    <a:pt x="39433" y="25908"/>
                  </a:moveTo>
                  <a:lnTo>
                    <a:pt x="7144" y="7144"/>
                  </a:lnTo>
                  <a:lnTo>
                    <a:pt x="10287" y="15716"/>
                  </a:lnTo>
                  <a:lnTo>
                    <a:pt x="42481" y="34481"/>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69" name="Freeform: Shape 168">
              <a:extLst>
                <a:ext uri="{FF2B5EF4-FFF2-40B4-BE49-F238E27FC236}">
                  <a16:creationId xmlns:a16="http://schemas.microsoft.com/office/drawing/2014/main" id="{4841DBB3-04A4-4C89-90E5-6986518D17CD}"/>
                </a:ext>
              </a:extLst>
            </p:cNvPr>
            <p:cNvSpPr/>
            <p:nvPr/>
          </p:nvSpPr>
          <p:spPr>
            <a:xfrm>
              <a:off x="15728917" y="3649810"/>
              <a:ext cx="99961" cy="59977"/>
            </a:xfrm>
            <a:custGeom>
              <a:avLst/>
              <a:gdLst>
                <a:gd name="connsiteX0" fmla="*/ 48578 w 47625"/>
                <a:gd name="connsiteY0" fmla="*/ 25908 h 28575"/>
                <a:gd name="connsiteX1" fmla="*/ 16288 w 47625"/>
                <a:gd name="connsiteY1" fmla="*/ 7144 h 28575"/>
                <a:gd name="connsiteX2" fmla="*/ 7144 w 47625"/>
                <a:gd name="connsiteY2" fmla="*/ 9906 h 28575"/>
                <a:gd name="connsiteX3" fmla="*/ 39338 w 47625"/>
                <a:gd name="connsiteY3" fmla="*/ 28670 h 28575"/>
              </a:gdLst>
              <a:ahLst/>
              <a:cxnLst>
                <a:cxn ang="0">
                  <a:pos x="connsiteX0" y="connsiteY0"/>
                </a:cxn>
                <a:cxn ang="0">
                  <a:pos x="connsiteX1" y="connsiteY1"/>
                </a:cxn>
                <a:cxn ang="0">
                  <a:pos x="connsiteX2" y="connsiteY2"/>
                </a:cxn>
                <a:cxn ang="0">
                  <a:pos x="connsiteX3" y="connsiteY3"/>
                </a:cxn>
              </a:cxnLst>
              <a:rect l="l" t="t" r="r" b="b"/>
              <a:pathLst>
                <a:path w="47625" h="28575">
                  <a:moveTo>
                    <a:pt x="48578" y="25908"/>
                  </a:moveTo>
                  <a:lnTo>
                    <a:pt x="16288" y="7144"/>
                  </a:lnTo>
                  <a:lnTo>
                    <a:pt x="7144" y="9906"/>
                  </a:lnTo>
                  <a:lnTo>
                    <a:pt x="39338" y="28670"/>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70" name="Freeform: Shape 169">
              <a:extLst>
                <a:ext uri="{FF2B5EF4-FFF2-40B4-BE49-F238E27FC236}">
                  <a16:creationId xmlns:a16="http://schemas.microsoft.com/office/drawing/2014/main" id="{3B3538A8-29CA-40B3-A1D7-328BD8D19D09}"/>
                </a:ext>
              </a:extLst>
            </p:cNvPr>
            <p:cNvSpPr/>
            <p:nvPr/>
          </p:nvSpPr>
          <p:spPr>
            <a:xfrm>
              <a:off x="15449225" y="4111431"/>
              <a:ext cx="99961" cy="79969"/>
            </a:xfrm>
            <a:custGeom>
              <a:avLst/>
              <a:gdLst>
                <a:gd name="connsiteX0" fmla="*/ 39338 w 47625"/>
                <a:gd name="connsiteY0" fmla="*/ 25908 h 38100"/>
                <a:gd name="connsiteX1" fmla="*/ 7144 w 47625"/>
                <a:gd name="connsiteY1" fmla="*/ 7144 h 38100"/>
                <a:gd name="connsiteX2" fmla="*/ 8573 w 47625"/>
                <a:gd name="connsiteY2" fmla="*/ 17145 h 38100"/>
                <a:gd name="connsiteX3" fmla="*/ 40767 w 47625"/>
                <a:gd name="connsiteY3" fmla="*/ 35814 h 38100"/>
              </a:gdLst>
              <a:ahLst/>
              <a:cxnLst>
                <a:cxn ang="0">
                  <a:pos x="connsiteX0" y="connsiteY0"/>
                </a:cxn>
                <a:cxn ang="0">
                  <a:pos x="connsiteX1" y="connsiteY1"/>
                </a:cxn>
                <a:cxn ang="0">
                  <a:pos x="connsiteX2" y="connsiteY2"/>
                </a:cxn>
                <a:cxn ang="0">
                  <a:pos x="connsiteX3" y="connsiteY3"/>
                </a:cxn>
              </a:cxnLst>
              <a:rect l="l" t="t" r="r" b="b"/>
              <a:pathLst>
                <a:path w="47625" h="38100">
                  <a:moveTo>
                    <a:pt x="39338" y="25908"/>
                  </a:moveTo>
                  <a:lnTo>
                    <a:pt x="7144" y="7144"/>
                  </a:lnTo>
                  <a:lnTo>
                    <a:pt x="8573" y="17145"/>
                  </a:lnTo>
                  <a:lnTo>
                    <a:pt x="40767" y="35814"/>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71" name="Freeform: Shape 170">
              <a:extLst>
                <a:ext uri="{FF2B5EF4-FFF2-40B4-BE49-F238E27FC236}">
                  <a16:creationId xmlns:a16="http://schemas.microsoft.com/office/drawing/2014/main" id="{A42AB7B5-1382-410C-9DDD-31C02BB47660}"/>
                </a:ext>
              </a:extLst>
            </p:cNvPr>
            <p:cNvSpPr/>
            <p:nvPr/>
          </p:nvSpPr>
          <p:spPr>
            <a:xfrm>
              <a:off x="15696329" y="3645612"/>
              <a:ext cx="99961" cy="59977"/>
            </a:xfrm>
            <a:custGeom>
              <a:avLst/>
              <a:gdLst>
                <a:gd name="connsiteX0" fmla="*/ 48768 w 47625"/>
                <a:gd name="connsiteY0" fmla="*/ 25813 h 28575"/>
                <a:gd name="connsiteX1" fmla="*/ 16573 w 47625"/>
                <a:gd name="connsiteY1" fmla="*/ 7144 h 28575"/>
                <a:gd name="connsiteX2" fmla="*/ 7144 w 47625"/>
                <a:gd name="connsiteY2" fmla="*/ 12002 h 28575"/>
                <a:gd name="connsiteX3" fmla="*/ 39338 w 47625"/>
                <a:gd name="connsiteY3" fmla="*/ 30671 h 28575"/>
              </a:gdLst>
              <a:ahLst/>
              <a:cxnLst>
                <a:cxn ang="0">
                  <a:pos x="connsiteX0" y="connsiteY0"/>
                </a:cxn>
                <a:cxn ang="0">
                  <a:pos x="connsiteX1" y="connsiteY1"/>
                </a:cxn>
                <a:cxn ang="0">
                  <a:pos x="connsiteX2" y="connsiteY2"/>
                </a:cxn>
                <a:cxn ang="0">
                  <a:pos x="connsiteX3" y="connsiteY3"/>
                </a:cxn>
              </a:cxnLst>
              <a:rect l="l" t="t" r="r" b="b"/>
              <a:pathLst>
                <a:path w="47625" h="28575">
                  <a:moveTo>
                    <a:pt x="48768" y="25813"/>
                  </a:moveTo>
                  <a:lnTo>
                    <a:pt x="16573" y="7144"/>
                  </a:lnTo>
                  <a:lnTo>
                    <a:pt x="7144" y="12002"/>
                  </a:lnTo>
                  <a:lnTo>
                    <a:pt x="39338" y="30671"/>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72" name="Freeform: Shape 171">
              <a:extLst>
                <a:ext uri="{FF2B5EF4-FFF2-40B4-BE49-F238E27FC236}">
                  <a16:creationId xmlns:a16="http://schemas.microsoft.com/office/drawing/2014/main" id="{A70C8E50-A6F2-4B50-B770-D8AE98D04566}"/>
                </a:ext>
              </a:extLst>
            </p:cNvPr>
            <p:cNvSpPr/>
            <p:nvPr/>
          </p:nvSpPr>
          <p:spPr>
            <a:xfrm>
              <a:off x="15435232" y="4103235"/>
              <a:ext cx="99961" cy="59977"/>
            </a:xfrm>
            <a:custGeom>
              <a:avLst/>
              <a:gdLst>
                <a:gd name="connsiteX0" fmla="*/ 39338 w 47625"/>
                <a:gd name="connsiteY0" fmla="*/ 25908 h 28575"/>
                <a:gd name="connsiteX1" fmla="*/ 7144 w 47625"/>
                <a:gd name="connsiteY1" fmla="*/ 7144 h 28575"/>
                <a:gd name="connsiteX2" fmla="*/ 13811 w 47625"/>
                <a:gd name="connsiteY2" fmla="*/ 11049 h 28575"/>
                <a:gd name="connsiteX3" fmla="*/ 46006 w 47625"/>
                <a:gd name="connsiteY3" fmla="*/ 29813 h 28575"/>
              </a:gdLst>
              <a:ahLst/>
              <a:cxnLst>
                <a:cxn ang="0">
                  <a:pos x="connsiteX0" y="connsiteY0"/>
                </a:cxn>
                <a:cxn ang="0">
                  <a:pos x="connsiteX1" y="connsiteY1"/>
                </a:cxn>
                <a:cxn ang="0">
                  <a:pos x="connsiteX2" y="connsiteY2"/>
                </a:cxn>
                <a:cxn ang="0">
                  <a:pos x="connsiteX3" y="connsiteY3"/>
                </a:cxn>
              </a:cxnLst>
              <a:rect l="l" t="t" r="r" b="b"/>
              <a:pathLst>
                <a:path w="47625" h="28575">
                  <a:moveTo>
                    <a:pt x="39338" y="25908"/>
                  </a:moveTo>
                  <a:lnTo>
                    <a:pt x="7144" y="7144"/>
                  </a:lnTo>
                  <a:lnTo>
                    <a:pt x="13811" y="11049"/>
                  </a:lnTo>
                  <a:lnTo>
                    <a:pt x="46006" y="29813"/>
                  </a:lnTo>
                  <a:close/>
                </a:path>
              </a:pathLst>
            </a:custGeom>
            <a:solidFill>
              <a:srgbClr val="26292F"/>
            </a:solidFill>
            <a:ln w="9525" cap="flat">
              <a:noFill/>
              <a:prstDash val="solid"/>
              <a:miter/>
            </a:ln>
          </p:spPr>
          <p:txBody>
            <a:bodyPr rtlCol="0" anchor="ctr"/>
            <a:lstStyle/>
            <a:p>
              <a:endParaRPr lang="en-US" sz="900">
                <a:latin typeface="Lato" panose="020F0502020204030203" pitchFamily="34" charset="0"/>
              </a:endParaRPr>
            </a:p>
          </p:txBody>
        </p:sp>
        <p:sp>
          <p:nvSpPr>
            <p:cNvPr id="173" name="Freeform: Shape 172">
              <a:extLst>
                <a:ext uri="{FF2B5EF4-FFF2-40B4-BE49-F238E27FC236}">
                  <a16:creationId xmlns:a16="http://schemas.microsoft.com/office/drawing/2014/main" id="{94DA7201-0B17-4C3F-9CE6-3AD00E036503}"/>
                </a:ext>
              </a:extLst>
            </p:cNvPr>
            <p:cNvSpPr/>
            <p:nvPr/>
          </p:nvSpPr>
          <p:spPr>
            <a:xfrm>
              <a:off x="15435232" y="4080044"/>
              <a:ext cx="79969" cy="79969"/>
            </a:xfrm>
            <a:custGeom>
              <a:avLst/>
              <a:gdLst>
                <a:gd name="connsiteX0" fmla="*/ 39719 w 38100"/>
                <a:gd name="connsiteY0" fmla="*/ 25908 h 38100"/>
                <a:gd name="connsiteX1" fmla="*/ 7525 w 38100"/>
                <a:gd name="connsiteY1" fmla="*/ 7144 h 38100"/>
                <a:gd name="connsiteX2" fmla="*/ 7144 w 38100"/>
                <a:gd name="connsiteY2" fmla="*/ 18193 h 38100"/>
                <a:gd name="connsiteX3" fmla="*/ 39338 w 38100"/>
                <a:gd name="connsiteY3" fmla="*/ 36957 h 38100"/>
              </a:gdLst>
              <a:ahLst/>
              <a:cxnLst>
                <a:cxn ang="0">
                  <a:pos x="connsiteX0" y="connsiteY0"/>
                </a:cxn>
                <a:cxn ang="0">
                  <a:pos x="connsiteX1" y="connsiteY1"/>
                </a:cxn>
                <a:cxn ang="0">
                  <a:pos x="connsiteX2" y="connsiteY2"/>
                </a:cxn>
                <a:cxn ang="0">
                  <a:pos x="connsiteX3" y="connsiteY3"/>
                </a:cxn>
              </a:cxnLst>
              <a:rect l="l" t="t" r="r" b="b"/>
              <a:pathLst>
                <a:path w="38100" h="38100">
                  <a:moveTo>
                    <a:pt x="39719" y="25908"/>
                  </a:moveTo>
                  <a:lnTo>
                    <a:pt x="7525" y="7144"/>
                  </a:lnTo>
                  <a:lnTo>
                    <a:pt x="7144" y="18193"/>
                  </a:lnTo>
                  <a:lnTo>
                    <a:pt x="39338" y="36957"/>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74" name="Freeform: Shape 173">
              <a:extLst>
                <a:ext uri="{FF2B5EF4-FFF2-40B4-BE49-F238E27FC236}">
                  <a16:creationId xmlns:a16="http://schemas.microsoft.com/office/drawing/2014/main" id="{35B9D85F-420A-47D6-8470-DD79FF60192D}"/>
                </a:ext>
              </a:extLst>
            </p:cNvPr>
            <p:cNvSpPr/>
            <p:nvPr/>
          </p:nvSpPr>
          <p:spPr>
            <a:xfrm>
              <a:off x="15680936" y="3650209"/>
              <a:ext cx="99961" cy="59977"/>
            </a:xfrm>
            <a:custGeom>
              <a:avLst/>
              <a:gdLst>
                <a:gd name="connsiteX0" fmla="*/ 46672 w 47625"/>
                <a:gd name="connsiteY0" fmla="*/ 28480 h 28575"/>
                <a:gd name="connsiteX1" fmla="*/ 14478 w 47625"/>
                <a:gd name="connsiteY1" fmla="*/ 9811 h 28575"/>
                <a:gd name="connsiteX2" fmla="*/ 7144 w 47625"/>
                <a:gd name="connsiteY2" fmla="*/ 7144 h 28575"/>
                <a:gd name="connsiteX3" fmla="*/ 39338 w 47625"/>
                <a:gd name="connsiteY3" fmla="*/ 25908 h 28575"/>
              </a:gdLst>
              <a:ahLst/>
              <a:cxnLst>
                <a:cxn ang="0">
                  <a:pos x="connsiteX0" y="connsiteY0"/>
                </a:cxn>
                <a:cxn ang="0">
                  <a:pos x="connsiteX1" y="connsiteY1"/>
                </a:cxn>
                <a:cxn ang="0">
                  <a:pos x="connsiteX2" y="connsiteY2"/>
                </a:cxn>
                <a:cxn ang="0">
                  <a:pos x="connsiteX3" y="connsiteY3"/>
                </a:cxn>
              </a:cxnLst>
              <a:rect l="l" t="t" r="r" b="b"/>
              <a:pathLst>
                <a:path w="47625" h="28575">
                  <a:moveTo>
                    <a:pt x="46672" y="28480"/>
                  </a:moveTo>
                  <a:lnTo>
                    <a:pt x="14478" y="9811"/>
                  </a:lnTo>
                  <a:lnTo>
                    <a:pt x="7144" y="7144"/>
                  </a:lnTo>
                  <a:lnTo>
                    <a:pt x="39338" y="25908"/>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75" name="Freeform: Shape 174">
              <a:extLst>
                <a:ext uri="{FF2B5EF4-FFF2-40B4-BE49-F238E27FC236}">
                  <a16:creationId xmlns:a16="http://schemas.microsoft.com/office/drawing/2014/main" id="{365975FF-485B-4204-B308-4D63749AA3AD}"/>
                </a:ext>
              </a:extLst>
            </p:cNvPr>
            <p:cNvSpPr/>
            <p:nvPr/>
          </p:nvSpPr>
          <p:spPr>
            <a:xfrm>
              <a:off x="15661143" y="3650209"/>
              <a:ext cx="99961" cy="79969"/>
            </a:xfrm>
            <a:custGeom>
              <a:avLst/>
              <a:gdLst>
                <a:gd name="connsiteX0" fmla="*/ 48768 w 47625"/>
                <a:gd name="connsiteY0" fmla="*/ 25908 h 38100"/>
                <a:gd name="connsiteX1" fmla="*/ 16574 w 47625"/>
                <a:gd name="connsiteY1" fmla="*/ 7144 h 38100"/>
                <a:gd name="connsiteX2" fmla="*/ 7144 w 47625"/>
                <a:gd name="connsiteY2" fmla="*/ 14002 h 38100"/>
                <a:gd name="connsiteX3" fmla="*/ 39434 w 47625"/>
                <a:gd name="connsiteY3" fmla="*/ 32766 h 38100"/>
              </a:gdLst>
              <a:ahLst/>
              <a:cxnLst>
                <a:cxn ang="0">
                  <a:pos x="connsiteX0" y="connsiteY0"/>
                </a:cxn>
                <a:cxn ang="0">
                  <a:pos x="connsiteX1" y="connsiteY1"/>
                </a:cxn>
                <a:cxn ang="0">
                  <a:pos x="connsiteX2" y="connsiteY2"/>
                </a:cxn>
                <a:cxn ang="0">
                  <a:pos x="connsiteX3" y="connsiteY3"/>
                </a:cxn>
              </a:cxnLst>
              <a:rect l="l" t="t" r="r" b="b"/>
              <a:pathLst>
                <a:path w="47625" h="38100">
                  <a:moveTo>
                    <a:pt x="48768" y="25908"/>
                  </a:moveTo>
                  <a:lnTo>
                    <a:pt x="16574" y="7144"/>
                  </a:lnTo>
                  <a:lnTo>
                    <a:pt x="7144" y="14002"/>
                  </a:lnTo>
                  <a:lnTo>
                    <a:pt x="39434" y="32766"/>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76" name="Freeform: Shape 175">
              <a:extLst>
                <a:ext uri="{FF2B5EF4-FFF2-40B4-BE49-F238E27FC236}">
                  <a16:creationId xmlns:a16="http://schemas.microsoft.com/office/drawing/2014/main" id="{90E75DA1-C21E-455D-AA05-28F94EC902E1}"/>
                </a:ext>
              </a:extLst>
            </p:cNvPr>
            <p:cNvSpPr/>
            <p:nvPr/>
          </p:nvSpPr>
          <p:spPr>
            <a:xfrm>
              <a:off x="15424834" y="4067448"/>
              <a:ext cx="99961" cy="79969"/>
            </a:xfrm>
            <a:custGeom>
              <a:avLst/>
              <a:gdLst>
                <a:gd name="connsiteX0" fmla="*/ 39338 w 47625"/>
                <a:gd name="connsiteY0" fmla="*/ 25908 h 38100"/>
                <a:gd name="connsiteX1" fmla="*/ 7144 w 47625"/>
                <a:gd name="connsiteY1" fmla="*/ 7144 h 38100"/>
                <a:gd name="connsiteX2" fmla="*/ 12478 w 47625"/>
                <a:gd name="connsiteY2" fmla="*/ 13144 h 38100"/>
                <a:gd name="connsiteX3" fmla="*/ 44672 w 47625"/>
                <a:gd name="connsiteY3" fmla="*/ 31909 h 38100"/>
              </a:gdLst>
              <a:ahLst/>
              <a:cxnLst>
                <a:cxn ang="0">
                  <a:pos x="connsiteX0" y="connsiteY0"/>
                </a:cxn>
                <a:cxn ang="0">
                  <a:pos x="connsiteX1" y="connsiteY1"/>
                </a:cxn>
                <a:cxn ang="0">
                  <a:pos x="connsiteX2" y="connsiteY2"/>
                </a:cxn>
                <a:cxn ang="0">
                  <a:pos x="connsiteX3" y="connsiteY3"/>
                </a:cxn>
              </a:cxnLst>
              <a:rect l="l" t="t" r="r" b="b"/>
              <a:pathLst>
                <a:path w="47625" h="38100">
                  <a:moveTo>
                    <a:pt x="39338" y="25908"/>
                  </a:moveTo>
                  <a:lnTo>
                    <a:pt x="7144" y="7144"/>
                  </a:lnTo>
                  <a:lnTo>
                    <a:pt x="12478" y="13144"/>
                  </a:lnTo>
                  <a:lnTo>
                    <a:pt x="44672" y="31909"/>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77" name="Freeform: Shape 176">
              <a:extLst>
                <a:ext uri="{FF2B5EF4-FFF2-40B4-BE49-F238E27FC236}">
                  <a16:creationId xmlns:a16="http://schemas.microsoft.com/office/drawing/2014/main" id="{80DDF3A4-72AA-47A2-9358-A31178CEAC95}"/>
                </a:ext>
              </a:extLst>
            </p:cNvPr>
            <p:cNvSpPr/>
            <p:nvPr/>
          </p:nvSpPr>
          <p:spPr>
            <a:xfrm>
              <a:off x="15424834" y="4042658"/>
              <a:ext cx="99961" cy="79969"/>
            </a:xfrm>
            <a:custGeom>
              <a:avLst/>
              <a:gdLst>
                <a:gd name="connsiteX0" fmla="*/ 41434 w 47625"/>
                <a:gd name="connsiteY0" fmla="*/ 25908 h 38100"/>
                <a:gd name="connsiteX1" fmla="*/ 9240 w 47625"/>
                <a:gd name="connsiteY1" fmla="*/ 7144 h 38100"/>
                <a:gd name="connsiteX2" fmla="*/ 7144 w 47625"/>
                <a:gd name="connsiteY2" fmla="*/ 18955 h 38100"/>
                <a:gd name="connsiteX3" fmla="*/ 39338 w 47625"/>
                <a:gd name="connsiteY3" fmla="*/ 37719 h 38100"/>
              </a:gdLst>
              <a:ahLst/>
              <a:cxnLst>
                <a:cxn ang="0">
                  <a:pos x="connsiteX0" y="connsiteY0"/>
                </a:cxn>
                <a:cxn ang="0">
                  <a:pos x="connsiteX1" y="connsiteY1"/>
                </a:cxn>
                <a:cxn ang="0">
                  <a:pos x="connsiteX2" y="connsiteY2"/>
                </a:cxn>
                <a:cxn ang="0">
                  <a:pos x="connsiteX3" y="connsiteY3"/>
                </a:cxn>
              </a:cxnLst>
              <a:rect l="l" t="t" r="r" b="b"/>
              <a:pathLst>
                <a:path w="47625" h="38100">
                  <a:moveTo>
                    <a:pt x="41434" y="25908"/>
                  </a:moveTo>
                  <a:lnTo>
                    <a:pt x="9240" y="7144"/>
                  </a:lnTo>
                  <a:lnTo>
                    <a:pt x="7144" y="18955"/>
                  </a:lnTo>
                  <a:lnTo>
                    <a:pt x="39338" y="37719"/>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78" name="Freeform: Shape 177">
              <a:extLst>
                <a:ext uri="{FF2B5EF4-FFF2-40B4-BE49-F238E27FC236}">
                  <a16:creationId xmlns:a16="http://schemas.microsoft.com/office/drawing/2014/main" id="{87CB8DE6-D2C8-48EB-8A65-EE122D380C0D}"/>
                </a:ext>
              </a:extLst>
            </p:cNvPr>
            <p:cNvSpPr/>
            <p:nvPr/>
          </p:nvSpPr>
          <p:spPr>
            <a:xfrm>
              <a:off x="15643749" y="3663604"/>
              <a:ext cx="99961" cy="59977"/>
            </a:xfrm>
            <a:custGeom>
              <a:avLst/>
              <a:gdLst>
                <a:gd name="connsiteX0" fmla="*/ 47720 w 47625"/>
                <a:gd name="connsiteY0" fmla="*/ 26384 h 28575"/>
                <a:gd name="connsiteX1" fmla="*/ 15430 w 47625"/>
                <a:gd name="connsiteY1" fmla="*/ 7620 h 28575"/>
                <a:gd name="connsiteX2" fmla="*/ 7144 w 47625"/>
                <a:gd name="connsiteY2" fmla="*/ 7144 h 28575"/>
                <a:gd name="connsiteX3" fmla="*/ 39434 w 47625"/>
                <a:gd name="connsiteY3" fmla="*/ 25908 h 28575"/>
              </a:gdLst>
              <a:ahLst/>
              <a:cxnLst>
                <a:cxn ang="0">
                  <a:pos x="connsiteX0" y="connsiteY0"/>
                </a:cxn>
                <a:cxn ang="0">
                  <a:pos x="connsiteX1" y="connsiteY1"/>
                </a:cxn>
                <a:cxn ang="0">
                  <a:pos x="connsiteX2" y="connsiteY2"/>
                </a:cxn>
                <a:cxn ang="0">
                  <a:pos x="connsiteX3" y="connsiteY3"/>
                </a:cxn>
              </a:cxnLst>
              <a:rect l="l" t="t" r="r" b="b"/>
              <a:pathLst>
                <a:path w="47625" h="28575">
                  <a:moveTo>
                    <a:pt x="47720" y="26384"/>
                  </a:moveTo>
                  <a:lnTo>
                    <a:pt x="15430" y="7620"/>
                  </a:lnTo>
                  <a:lnTo>
                    <a:pt x="7144" y="7144"/>
                  </a:lnTo>
                  <a:lnTo>
                    <a:pt x="39434" y="25908"/>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79" name="Freeform: Shape 178">
              <a:extLst>
                <a:ext uri="{FF2B5EF4-FFF2-40B4-BE49-F238E27FC236}">
                  <a16:creationId xmlns:a16="http://schemas.microsoft.com/office/drawing/2014/main" id="{7E7165A3-92A9-42FA-A777-18149B2CA83D}"/>
                </a:ext>
              </a:extLst>
            </p:cNvPr>
            <p:cNvSpPr/>
            <p:nvPr/>
          </p:nvSpPr>
          <p:spPr>
            <a:xfrm>
              <a:off x="15624958" y="3663604"/>
              <a:ext cx="99961" cy="79969"/>
            </a:xfrm>
            <a:custGeom>
              <a:avLst/>
              <a:gdLst>
                <a:gd name="connsiteX0" fmla="*/ 48387 w 47625"/>
                <a:gd name="connsiteY0" fmla="*/ 25908 h 38100"/>
                <a:gd name="connsiteX1" fmla="*/ 16097 w 47625"/>
                <a:gd name="connsiteY1" fmla="*/ 7144 h 38100"/>
                <a:gd name="connsiteX2" fmla="*/ 7144 w 47625"/>
                <a:gd name="connsiteY2" fmla="*/ 15716 h 38100"/>
                <a:gd name="connsiteX3" fmla="*/ 39338 w 47625"/>
                <a:gd name="connsiteY3" fmla="*/ 34480 h 38100"/>
              </a:gdLst>
              <a:ahLst/>
              <a:cxnLst>
                <a:cxn ang="0">
                  <a:pos x="connsiteX0" y="connsiteY0"/>
                </a:cxn>
                <a:cxn ang="0">
                  <a:pos x="connsiteX1" y="connsiteY1"/>
                </a:cxn>
                <a:cxn ang="0">
                  <a:pos x="connsiteX2" y="connsiteY2"/>
                </a:cxn>
                <a:cxn ang="0">
                  <a:pos x="connsiteX3" y="connsiteY3"/>
                </a:cxn>
              </a:cxnLst>
              <a:rect l="l" t="t" r="r" b="b"/>
              <a:pathLst>
                <a:path w="47625" h="38100">
                  <a:moveTo>
                    <a:pt x="48387" y="25908"/>
                  </a:moveTo>
                  <a:lnTo>
                    <a:pt x="16097" y="7144"/>
                  </a:lnTo>
                  <a:lnTo>
                    <a:pt x="7144" y="15716"/>
                  </a:lnTo>
                  <a:lnTo>
                    <a:pt x="39338" y="34480"/>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80" name="Freeform: Shape 179">
              <a:extLst>
                <a:ext uri="{FF2B5EF4-FFF2-40B4-BE49-F238E27FC236}">
                  <a16:creationId xmlns:a16="http://schemas.microsoft.com/office/drawing/2014/main" id="{53C9DC79-C4D7-44F3-99DF-D77D046224FF}"/>
                </a:ext>
              </a:extLst>
            </p:cNvPr>
            <p:cNvSpPr/>
            <p:nvPr/>
          </p:nvSpPr>
          <p:spPr>
            <a:xfrm>
              <a:off x="15421236" y="4026464"/>
              <a:ext cx="99961" cy="79969"/>
            </a:xfrm>
            <a:custGeom>
              <a:avLst/>
              <a:gdLst>
                <a:gd name="connsiteX0" fmla="*/ 39338 w 47625"/>
                <a:gd name="connsiteY0" fmla="*/ 25813 h 38100"/>
                <a:gd name="connsiteX1" fmla="*/ 7144 w 47625"/>
                <a:gd name="connsiteY1" fmla="*/ 7144 h 38100"/>
                <a:gd name="connsiteX2" fmla="*/ 10954 w 47625"/>
                <a:gd name="connsiteY2" fmla="*/ 14859 h 38100"/>
                <a:gd name="connsiteX3" fmla="*/ 43149 w 47625"/>
                <a:gd name="connsiteY3" fmla="*/ 33623 h 38100"/>
              </a:gdLst>
              <a:ahLst/>
              <a:cxnLst>
                <a:cxn ang="0">
                  <a:pos x="connsiteX0" y="connsiteY0"/>
                </a:cxn>
                <a:cxn ang="0">
                  <a:pos x="connsiteX1" y="connsiteY1"/>
                </a:cxn>
                <a:cxn ang="0">
                  <a:pos x="connsiteX2" y="connsiteY2"/>
                </a:cxn>
                <a:cxn ang="0">
                  <a:pos x="connsiteX3" y="connsiteY3"/>
                </a:cxn>
              </a:cxnLst>
              <a:rect l="l" t="t" r="r" b="b"/>
              <a:pathLst>
                <a:path w="47625" h="38100">
                  <a:moveTo>
                    <a:pt x="39338" y="25813"/>
                  </a:moveTo>
                  <a:lnTo>
                    <a:pt x="7144" y="7144"/>
                  </a:lnTo>
                  <a:lnTo>
                    <a:pt x="10954" y="14859"/>
                  </a:lnTo>
                  <a:lnTo>
                    <a:pt x="43149" y="33623"/>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81" name="Freeform: Shape 180">
              <a:extLst>
                <a:ext uri="{FF2B5EF4-FFF2-40B4-BE49-F238E27FC236}">
                  <a16:creationId xmlns:a16="http://schemas.microsoft.com/office/drawing/2014/main" id="{24E188F4-91A2-4B7A-9ECA-03CE4636F99C}"/>
                </a:ext>
              </a:extLst>
            </p:cNvPr>
            <p:cNvSpPr/>
            <p:nvPr/>
          </p:nvSpPr>
          <p:spPr>
            <a:xfrm>
              <a:off x="15421236" y="4000874"/>
              <a:ext cx="99961" cy="79969"/>
            </a:xfrm>
            <a:custGeom>
              <a:avLst/>
              <a:gdLst>
                <a:gd name="connsiteX0" fmla="*/ 43149 w 47625"/>
                <a:gd name="connsiteY0" fmla="*/ 25908 h 38100"/>
                <a:gd name="connsiteX1" fmla="*/ 10859 w 47625"/>
                <a:gd name="connsiteY1" fmla="*/ 7144 h 38100"/>
                <a:gd name="connsiteX2" fmla="*/ 7144 w 47625"/>
                <a:gd name="connsiteY2" fmla="*/ 19336 h 38100"/>
                <a:gd name="connsiteX3" fmla="*/ 39338 w 47625"/>
                <a:gd name="connsiteY3" fmla="*/ 38005 h 38100"/>
              </a:gdLst>
              <a:ahLst/>
              <a:cxnLst>
                <a:cxn ang="0">
                  <a:pos x="connsiteX0" y="connsiteY0"/>
                </a:cxn>
                <a:cxn ang="0">
                  <a:pos x="connsiteX1" y="connsiteY1"/>
                </a:cxn>
                <a:cxn ang="0">
                  <a:pos x="connsiteX2" y="connsiteY2"/>
                </a:cxn>
                <a:cxn ang="0">
                  <a:pos x="connsiteX3" y="connsiteY3"/>
                </a:cxn>
              </a:cxnLst>
              <a:rect l="l" t="t" r="r" b="b"/>
              <a:pathLst>
                <a:path w="47625" h="38100">
                  <a:moveTo>
                    <a:pt x="43149" y="25908"/>
                  </a:moveTo>
                  <a:lnTo>
                    <a:pt x="10859" y="7144"/>
                  </a:lnTo>
                  <a:lnTo>
                    <a:pt x="7144" y="19336"/>
                  </a:lnTo>
                  <a:lnTo>
                    <a:pt x="39338" y="38005"/>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82" name="Freeform: Shape 181">
              <a:extLst>
                <a:ext uri="{FF2B5EF4-FFF2-40B4-BE49-F238E27FC236}">
                  <a16:creationId xmlns:a16="http://schemas.microsoft.com/office/drawing/2014/main" id="{2CD1C117-FB62-4FAE-9C20-CEE33C960AE7}"/>
                </a:ext>
              </a:extLst>
            </p:cNvPr>
            <p:cNvSpPr/>
            <p:nvPr/>
          </p:nvSpPr>
          <p:spPr>
            <a:xfrm>
              <a:off x="15605967" y="3681596"/>
              <a:ext cx="99961" cy="59977"/>
            </a:xfrm>
            <a:custGeom>
              <a:avLst/>
              <a:gdLst>
                <a:gd name="connsiteX0" fmla="*/ 48387 w 47625"/>
                <a:gd name="connsiteY0" fmla="*/ 25908 h 28575"/>
                <a:gd name="connsiteX1" fmla="*/ 16192 w 47625"/>
                <a:gd name="connsiteY1" fmla="*/ 7144 h 28575"/>
                <a:gd name="connsiteX2" fmla="*/ 7144 w 47625"/>
                <a:gd name="connsiteY2" fmla="*/ 8954 h 28575"/>
                <a:gd name="connsiteX3" fmla="*/ 39433 w 47625"/>
                <a:gd name="connsiteY3" fmla="*/ 27718 h 28575"/>
              </a:gdLst>
              <a:ahLst/>
              <a:cxnLst>
                <a:cxn ang="0">
                  <a:pos x="connsiteX0" y="connsiteY0"/>
                </a:cxn>
                <a:cxn ang="0">
                  <a:pos x="connsiteX1" y="connsiteY1"/>
                </a:cxn>
                <a:cxn ang="0">
                  <a:pos x="connsiteX2" y="connsiteY2"/>
                </a:cxn>
                <a:cxn ang="0">
                  <a:pos x="connsiteX3" y="connsiteY3"/>
                </a:cxn>
              </a:cxnLst>
              <a:rect l="l" t="t" r="r" b="b"/>
              <a:pathLst>
                <a:path w="47625" h="28575">
                  <a:moveTo>
                    <a:pt x="48387" y="25908"/>
                  </a:moveTo>
                  <a:lnTo>
                    <a:pt x="16192" y="7144"/>
                  </a:lnTo>
                  <a:lnTo>
                    <a:pt x="7144" y="8954"/>
                  </a:lnTo>
                  <a:lnTo>
                    <a:pt x="39433" y="27718"/>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83" name="Freeform: Shape 182">
              <a:extLst>
                <a:ext uri="{FF2B5EF4-FFF2-40B4-BE49-F238E27FC236}">
                  <a16:creationId xmlns:a16="http://schemas.microsoft.com/office/drawing/2014/main" id="{BFA052BA-FFDF-4FD4-B70E-BD8561627895}"/>
                </a:ext>
              </a:extLst>
            </p:cNvPr>
            <p:cNvSpPr/>
            <p:nvPr/>
          </p:nvSpPr>
          <p:spPr>
            <a:xfrm>
              <a:off x="15588772" y="3685395"/>
              <a:ext cx="99961" cy="79969"/>
            </a:xfrm>
            <a:custGeom>
              <a:avLst/>
              <a:gdLst>
                <a:gd name="connsiteX0" fmla="*/ 47625 w 47625"/>
                <a:gd name="connsiteY0" fmla="*/ 25908 h 38100"/>
                <a:gd name="connsiteX1" fmla="*/ 15336 w 47625"/>
                <a:gd name="connsiteY1" fmla="*/ 7144 h 38100"/>
                <a:gd name="connsiteX2" fmla="*/ 7144 w 47625"/>
                <a:gd name="connsiteY2" fmla="*/ 17145 h 38100"/>
                <a:gd name="connsiteX3" fmla="*/ 39338 w 47625"/>
                <a:gd name="connsiteY3" fmla="*/ 35909 h 38100"/>
              </a:gdLst>
              <a:ahLst/>
              <a:cxnLst>
                <a:cxn ang="0">
                  <a:pos x="connsiteX0" y="connsiteY0"/>
                </a:cxn>
                <a:cxn ang="0">
                  <a:pos x="connsiteX1" y="connsiteY1"/>
                </a:cxn>
                <a:cxn ang="0">
                  <a:pos x="connsiteX2" y="connsiteY2"/>
                </a:cxn>
                <a:cxn ang="0">
                  <a:pos x="connsiteX3" y="connsiteY3"/>
                </a:cxn>
              </a:cxnLst>
              <a:rect l="l" t="t" r="r" b="b"/>
              <a:pathLst>
                <a:path w="47625" h="38100">
                  <a:moveTo>
                    <a:pt x="47625" y="25908"/>
                  </a:moveTo>
                  <a:lnTo>
                    <a:pt x="15336" y="7144"/>
                  </a:lnTo>
                  <a:lnTo>
                    <a:pt x="7144" y="17145"/>
                  </a:lnTo>
                  <a:lnTo>
                    <a:pt x="39338" y="35909"/>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84" name="Freeform: Shape 183">
              <a:extLst>
                <a:ext uri="{FF2B5EF4-FFF2-40B4-BE49-F238E27FC236}">
                  <a16:creationId xmlns:a16="http://schemas.microsoft.com/office/drawing/2014/main" id="{80044905-9F6A-4A24-BF6D-81F233BE3157}"/>
                </a:ext>
              </a:extLst>
            </p:cNvPr>
            <p:cNvSpPr/>
            <p:nvPr/>
          </p:nvSpPr>
          <p:spPr>
            <a:xfrm>
              <a:off x="15424435" y="3981281"/>
              <a:ext cx="99961" cy="79969"/>
            </a:xfrm>
            <a:custGeom>
              <a:avLst/>
              <a:gdLst>
                <a:gd name="connsiteX0" fmla="*/ 39434 w 47625"/>
                <a:gd name="connsiteY0" fmla="*/ 25813 h 38100"/>
                <a:gd name="connsiteX1" fmla="*/ 7144 w 47625"/>
                <a:gd name="connsiteY1" fmla="*/ 7144 h 38100"/>
                <a:gd name="connsiteX2" fmla="*/ 9334 w 47625"/>
                <a:gd name="connsiteY2" fmla="*/ 16478 h 38100"/>
                <a:gd name="connsiteX3" fmla="*/ 41624 w 47625"/>
                <a:gd name="connsiteY3" fmla="*/ 35242 h 38100"/>
              </a:gdLst>
              <a:ahLst/>
              <a:cxnLst>
                <a:cxn ang="0">
                  <a:pos x="connsiteX0" y="connsiteY0"/>
                </a:cxn>
                <a:cxn ang="0">
                  <a:pos x="connsiteX1" y="connsiteY1"/>
                </a:cxn>
                <a:cxn ang="0">
                  <a:pos x="connsiteX2" y="connsiteY2"/>
                </a:cxn>
                <a:cxn ang="0">
                  <a:pos x="connsiteX3" y="connsiteY3"/>
                </a:cxn>
              </a:cxnLst>
              <a:rect l="l" t="t" r="r" b="b"/>
              <a:pathLst>
                <a:path w="47625" h="38100">
                  <a:moveTo>
                    <a:pt x="39434" y="25813"/>
                  </a:moveTo>
                  <a:lnTo>
                    <a:pt x="7144" y="7144"/>
                  </a:lnTo>
                  <a:lnTo>
                    <a:pt x="9334" y="16478"/>
                  </a:lnTo>
                  <a:lnTo>
                    <a:pt x="41624" y="35242"/>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85" name="Freeform: Shape 184">
              <a:extLst>
                <a:ext uri="{FF2B5EF4-FFF2-40B4-BE49-F238E27FC236}">
                  <a16:creationId xmlns:a16="http://schemas.microsoft.com/office/drawing/2014/main" id="{039F20E7-7173-48A9-952A-B3D975E93686}"/>
                </a:ext>
              </a:extLst>
            </p:cNvPr>
            <p:cNvSpPr/>
            <p:nvPr/>
          </p:nvSpPr>
          <p:spPr>
            <a:xfrm>
              <a:off x="15424435" y="3955890"/>
              <a:ext cx="99961" cy="79969"/>
            </a:xfrm>
            <a:custGeom>
              <a:avLst/>
              <a:gdLst>
                <a:gd name="connsiteX0" fmla="*/ 44672 w 47625"/>
                <a:gd name="connsiteY0" fmla="*/ 25908 h 38100"/>
                <a:gd name="connsiteX1" fmla="*/ 12478 w 47625"/>
                <a:gd name="connsiteY1" fmla="*/ 7144 h 38100"/>
                <a:gd name="connsiteX2" fmla="*/ 7144 w 47625"/>
                <a:gd name="connsiteY2" fmla="*/ 19241 h 38100"/>
                <a:gd name="connsiteX3" fmla="*/ 39434 w 47625"/>
                <a:gd name="connsiteY3" fmla="*/ 37910 h 38100"/>
              </a:gdLst>
              <a:ahLst/>
              <a:cxnLst>
                <a:cxn ang="0">
                  <a:pos x="connsiteX0" y="connsiteY0"/>
                </a:cxn>
                <a:cxn ang="0">
                  <a:pos x="connsiteX1" y="connsiteY1"/>
                </a:cxn>
                <a:cxn ang="0">
                  <a:pos x="connsiteX2" y="connsiteY2"/>
                </a:cxn>
                <a:cxn ang="0">
                  <a:pos x="connsiteX3" y="connsiteY3"/>
                </a:cxn>
              </a:cxnLst>
              <a:rect l="l" t="t" r="r" b="b"/>
              <a:pathLst>
                <a:path w="47625" h="38100">
                  <a:moveTo>
                    <a:pt x="44672" y="25908"/>
                  </a:moveTo>
                  <a:lnTo>
                    <a:pt x="12478" y="7144"/>
                  </a:lnTo>
                  <a:lnTo>
                    <a:pt x="7144" y="19241"/>
                  </a:lnTo>
                  <a:lnTo>
                    <a:pt x="39434" y="37910"/>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86" name="Freeform: Shape 185">
              <a:extLst>
                <a:ext uri="{FF2B5EF4-FFF2-40B4-BE49-F238E27FC236}">
                  <a16:creationId xmlns:a16="http://schemas.microsoft.com/office/drawing/2014/main" id="{DEEE1C4E-C6BB-498C-88C5-6DC9866B49AC}"/>
                </a:ext>
              </a:extLst>
            </p:cNvPr>
            <p:cNvSpPr/>
            <p:nvPr/>
          </p:nvSpPr>
          <p:spPr>
            <a:xfrm>
              <a:off x="15568979" y="3706389"/>
              <a:ext cx="99961" cy="59977"/>
            </a:xfrm>
            <a:custGeom>
              <a:avLst/>
              <a:gdLst>
                <a:gd name="connsiteX0" fmla="*/ 48768 w 47625"/>
                <a:gd name="connsiteY0" fmla="*/ 25908 h 28575"/>
                <a:gd name="connsiteX1" fmla="*/ 16573 w 47625"/>
                <a:gd name="connsiteY1" fmla="*/ 7144 h 28575"/>
                <a:gd name="connsiteX2" fmla="*/ 7144 w 47625"/>
                <a:gd name="connsiteY2" fmla="*/ 11144 h 28575"/>
                <a:gd name="connsiteX3" fmla="*/ 39434 w 47625"/>
                <a:gd name="connsiteY3" fmla="*/ 29908 h 28575"/>
              </a:gdLst>
              <a:ahLst/>
              <a:cxnLst>
                <a:cxn ang="0">
                  <a:pos x="connsiteX0" y="connsiteY0"/>
                </a:cxn>
                <a:cxn ang="0">
                  <a:pos x="connsiteX1" y="connsiteY1"/>
                </a:cxn>
                <a:cxn ang="0">
                  <a:pos x="connsiteX2" y="connsiteY2"/>
                </a:cxn>
                <a:cxn ang="0">
                  <a:pos x="connsiteX3" y="connsiteY3"/>
                </a:cxn>
              </a:cxnLst>
              <a:rect l="l" t="t" r="r" b="b"/>
              <a:pathLst>
                <a:path w="47625" h="28575">
                  <a:moveTo>
                    <a:pt x="48768" y="25908"/>
                  </a:moveTo>
                  <a:lnTo>
                    <a:pt x="16573" y="7144"/>
                  </a:lnTo>
                  <a:lnTo>
                    <a:pt x="7144" y="11144"/>
                  </a:lnTo>
                  <a:lnTo>
                    <a:pt x="39434" y="29908"/>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87" name="Freeform: Shape 186">
              <a:extLst>
                <a:ext uri="{FF2B5EF4-FFF2-40B4-BE49-F238E27FC236}">
                  <a16:creationId xmlns:a16="http://schemas.microsoft.com/office/drawing/2014/main" id="{35BB9132-8D9E-4E7B-922A-2F2128C17871}"/>
                </a:ext>
              </a:extLst>
            </p:cNvPr>
            <p:cNvSpPr/>
            <p:nvPr/>
          </p:nvSpPr>
          <p:spPr>
            <a:xfrm>
              <a:off x="15553584" y="3714785"/>
              <a:ext cx="99961" cy="79969"/>
            </a:xfrm>
            <a:custGeom>
              <a:avLst/>
              <a:gdLst>
                <a:gd name="connsiteX0" fmla="*/ 46768 w 47625"/>
                <a:gd name="connsiteY0" fmla="*/ 25908 h 38100"/>
                <a:gd name="connsiteX1" fmla="*/ 14478 w 47625"/>
                <a:gd name="connsiteY1" fmla="*/ 7144 h 38100"/>
                <a:gd name="connsiteX2" fmla="*/ 7144 w 47625"/>
                <a:gd name="connsiteY2" fmla="*/ 18288 h 38100"/>
                <a:gd name="connsiteX3" fmla="*/ 39434 w 47625"/>
                <a:gd name="connsiteY3" fmla="*/ 36957 h 38100"/>
              </a:gdLst>
              <a:ahLst/>
              <a:cxnLst>
                <a:cxn ang="0">
                  <a:pos x="connsiteX0" y="connsiteY0"/>
                </a:cxn>
                <a:cxn ang="0">
                  <a:pos x="connsiteX1" y="connsiteY1"/>
                </a:cxn>
                <a:cxn ang="0">
                  <a:pos x="connsiteX2" y="connsiteY2"/>
                </a:cxn>
                <a:cxn ang="0">
                  <a:pos x="connsiteX3" y="connsiteY3"/>
                </a:cxn>
              </a:cxnLst>
              <a:rect l="l" t="t" r="r" b="b"/>
              <a:pathLst>
                <a:path w="47625" h="38100">
                  <a:moveTo>
                    <a:pt x="46768" y="25908"/>
                  </a:moveTo>
                  <a:lnTo>
                    <a:pt x="14478" y="7144"/>
                  </a:lnTo>
                  <a:lnTo>
                    <a:pt x="7144" y="18288"/>
                  </a:lnTo>
                  <a:lnTo>
                    <a:pt x="39434" y="36957"/>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88" name="Freeform: Shape 187">
              <a:extLst>
                <a:ext uri="{FF2B5EF4-FFF2-40B4-BE49-F238E27FC236}">
                  <a16:creationId xmlns:a16="http://schemas.microsoft.com/office/drawing/2014/main" id="{61ECBE2A-3778-480B-B83F-1E8FC8158C98}"/>
                </a:ext>
              </a:extLst>
            </p:cNvPr>
            <p:cNvSpPr/>
            <p:nvPr/>
          </p:nvSpPr>
          <p:spPr>
            <a:xfrm>
              <a:off x="15434631" y="3933501"/>
              <a:ext cx="79969" cy="79969"/>
            </a:xfrm>
            <a:custGeom>
              <a:avLst/>
              <a:gdLst>
                <a:gd name="connsiteX0" fmla="*/ 39433 w 38100"/>
                <a:gd name="connsiteY0" fmla="*/ 25908 h 38100"/>
                <a:gd name="connsiteX1" fmla="*/ 7144 w 38100"/>
                <a:gd name="connsiteY1" fmla="*/ 7144 h 38100"/>
                <a:gd name="connsiteX2" fmla="*/ 7620 w 38100"/>
                <a:gd name="connsiteY2" fmla="*/ 17812 h 38100"/>
                <a:gd name="connsiteX3" fmla="*/ 39814 w 38100"/>
                <a:gd name="connsiteY3" fmla="*/ 36576 h 38100"/>
              </a:gdLst>
              <a:ahLst/>
              <a:cxnLst>
                <a:cxn ang="0">
                  <a:pos x="connsiteX0" y="connsiteY0"/>
                </a:cxn>
                <a:cxn ang="0">
                  <a:pos x="connsiteX1" y="connsiteY1"/>
                </a:cxn>
                <a:cxn ang="0">
                  <a:pos x="connsiteX2" y="connsiteY2"/>
                </a:cxn>
                <a:cxn ang="0">
                  <a:pos x="connsiteX3" y="connsiteY3"/>
                </a:cxn>
              </a:cxnLst>
              <a:rect l="l" t="t" r="r" b="b"/>
              <a:pathLst>
                <a:path w="38100" h="38100">
                  <a:moveTo>
                    <a:pt x="39433" y="25908"/>
                  </a:moveTo>
                  <a:lnTo>
                    <a:pt x="7144" y="7144"/>
                  </a:lnTo>
                  <a:lnTo>
                    <a:pt x="7620" y="17812"/>
                  </a:lnTo>
                  <a:lnTo>
                    <a:pt x="39814" y="36576"/>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89" name="Freeform: Shape 188">
              <a:extLst>
                <a:ext uri="{FF2B5EF4-FFF2-40B4-BE49-F238E27FC236}">
                  <a16:creationId xmlns:a16="http://schemas.microsoft.com/office/drawing/2014/main" id="{46218BE9-A2AA-43DC-A20F-472EF693598C}"/>
                </a:ext>
              </a:extLst>
            </p:cNvPr>
            <p:cNvSpPr/>
            <p:nvPr/>
          </p:nvSpPr>
          <p:spPr>
            <a:xfrm>
              <a:off x="15434631" y="3909309"/>
              <a:ext cx="99961" cy="79969"/>
            </a:xfrm>
            <a:custGeom>
              <a:avLst/>
              <a:gdLst>
                <a:gd name="connsiteX0" fmla="*/ 46101 w 47625"/>
                <a:gd name="connsiteY0" fmla="*/ 25908 h 38100"/>
                <a:gd name="connsiteX1" fmla="*/ 13811 w 47625"/>
                <a:gd name="connsiteY1" fmla="*/ 7144 h 38100"/>
                <a:gd name="connsiteX2" fmla="*/ 7144 w 47625"/>
                <a:gd name="connsiteY2" fmla="*/ 18669 h 38100"/>
                <a:gd name="connsiteX3" fmla="*/ 39433 w 47625"/>
                <a:gd name="connsiteY3" fmla="*/ 37433 h 38100"/>
              </a:gdLst>
              <a:ahLst/>
              <a:cxnLst>
                <a:cxn ang="0">
                  <a:pos x="connsiteX0" y="connsiteY0"/>
                </a:cxn>
                <a:cxn ang="0">
                  <a:pos x="connsiteX1" y="connsiteY1"/>
                </a:cxn>
                <a:cxn ang="0">
                  <a:pos x="connsiteX2" y="connsiteY2"/>
                </a:cxn>
                <a:cxn ang="0">
                  <a:pos x="connsiteX3" y="connsiteY3"/>
                </a:cxn>
              </a:cxnLst>
              <a:rect l="l" t="t" r="r" b="b"/>
              <a:pathLst>
                <a:path w="47625" h="38100">
                  <a:moveTo>
                    <a:pt x="46101" y="25908"/>
                  </a:moveTo>
                  <a:lnTo>
                    <a:pt x="13811" y="7144"/>
                  </a:lnTo>
                  <a:lnTo>
                    <a:pt x="7144" y="18669"/>
                  </a:lnTo>
                  <a:lnTo>
                    <a:pt x="39433" y="37433"/>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90" name="Freeform: Shape 189">
              <a:extLst>
                <a:ext uri="{FF2B5EF4-FFF2-40B4-BE49-F238E27FC236}">
                  <a16:creationId xmlns:a16="http://schemas.microsoft.com/office/drawing/2014/main" id="{EA05D219-A0E8-49D7-8A33-FA39EF734BDC}"/>
                </a:ext>
              </a:extLst>
            </p:cNvPr>
            <p:cNvSpPr/>
            <p:nvPr/>
          </p:nvSpPr>
          <p:spPr>
            <a:xfrm>
              <a:off x="15533992" y="3738175"/>
              <a:ext cx="99961" cy="79969"/>
            </a:xfrm>
            <a:custGeom>
              <a:avLst/>
              <a:gdLst>
                <a:gd name="connsiteX0" fmla="*/ 48768 w 47625"/>
                <a:gd name="connsiteY0" fmla="*/ 25813 h 38100"/>
                <a:gd name="connsiteX1" fmla="*/ 16478 w 47625"/>
                <a:gd name="connsiteY1" fmla="*/ 7144 h 38100"/>
                <a:gd name="connsiteX2" fmla="*/ 7144 w 47625"/>
                <a:gd name="connsiteY2" fmla="*/ 13145 h 38100"/>
                <a:gd name="connsiteX3" fmla="*/ 39338 w 47625"/>
                <a:gd name="connsiteY3" fmla="*/ 31909 h 38100"/>
              </a:gdLst>
              <a:ahLst/>
              <a:cxnLst>
                <a:cxn ang="0">
                  <a:pos x="connsiteX0" y="connsiteY0"/>
                </a:cxn>
                <a:cxn ang="0">
                  <a:pos x="connsiteX1" y="connsiteY1"/>
                </a:cxn>
                <a:cxn ang="0">
                  <a:pos x="connsiteX2" y="connsiteY2"/>
                </a:cxn>
                <a:cxn ang="0">
                  <a:pos x="connsiteX3" y="connsiteY3"/>
                </a:cxn>
              </a:cxnLst>
              <a:rect l="l" t="t" r="r" b="b"/>
              <a:pathLst>
                <a:path w="47625" h="38100">
                  <a:moveTo>
                    <a:pt x="48768" y="25813"/>
                  </a:moveTo>
                  <a:lnTo>
                    <a:pt x="16478" y="7144"/>
                  </a:lnTo>
                  <a:lnTo>
                    <a:pt x="7144" y="13145"/>
                  </a:lnTo>
                  <a:lnTo>
                    <a:pt x="39338" y="31909"/>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91" name="Freeform: Shape 190">
              <a:extLst>
                <a:ext uri="{FF2B5EF4-FFF2-40B4-BE49-F238E27FC236}">
                  <a16:creationId xmlns:a16="http://schemas.microsoft.com/office/drawing/2014/main" id="{3CEEDE01-7A91-44D6-BE40-9E8C2C97A2CF}"/>
                </a:ext>
              </a:extLst>
            </p:cNvPr>
            <p:cNvSpPr/>
            <p:nvPr/>
          </p:nvSpPr>
          <p:spPr>
            <a:xfrm>
              <a:off x="15521197" y="3750771"/>
              <a:ext cx="99961" cy="79969"/>
            </a:xfrm>
            <a:custGeom>
              <a:avLst/>
              <a:gdLst>
                <a:gd name="connsiteX0" fmla="*/ 45434 w 47625"/>
                <a:gd name="connsiteY0" fmla="*/ 25908 h 38100"/>
                <a:gd name="connsiteX1" fmla="*/ 13240 w 47625"/>
                <a:gd name="connsiteY1" fmla="*/ 7144 h 38100"/>
                <a:gd name="connsiteX2" fmla="*/ 7144 w 47625"/>
                <a:gd name="connsiteY2" fmla="*/ 18955 h 38100"/>
                <a:gd name="connsiteX3" fmla="*/ 39338 w 47625"/>
                <a:gd name="connsiteY3" fmla="*/ 37719 h 38100"/>
              </a:gdLst>
              <a:ahLst/>
              <a:cxnLst>
                <a:cxn ang="0">
                  <a:pos x="connsiteX0" y="connsiteY0"/>
                </a:cxn>
                <a:cxn ang="0">
                  <a:pos x="connsiteX1" y="connsiteY1"/>
                </a:cxn>
                <a:cxn ang="0">
                  <a:pos x="connsiteX2" y="connsiteY2"/>
                </a:cxn>
                <a:cxn ang="0">
                  <a:pos x="connsiteX3" y="connsiteY3"/>
                </a:cxn>
              </a:cxnLst>
              <a:rect l="l" t="t" r="r" b="b"/>
              <a:pathLst>
                <a:path w="47625" h="38100">
                  <a:moveTo>
                    <a:pt x="45434" y="25908"/>
                  </a:moveTo>
                  <a:lnTo>
                    <a:pt x="13240" y="7144"/>
                  </a:lnTo>
                  <a:lnTo>
                    <a:pt x="7144" y="18955"/>
                  </a:lnTo>
                  <a:lnTo>
                    <a:pt x="39338" y="37719"/>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92" name="Freeform: Shape 191">
              <a:extLst>
                <a:ext uri="{FF2B5EF4-FFF2-40B4-BE49-F238E27FC236}">
                  <a16:creationId xmlns:a16="http://schemas.microsoft.com/office/drawing/2014/main" id="{C259BA87-B91B-4AEE-B06F-99AB0916F4DC}"/>
                </a:ext>
              </a:extLst>
            </p:cNvPr>
            <p:cNvSpPr/>
            <p:nvPr/>
          </p:nvSpPr>
          <p:spPr>
            <a:xfrm>
              <a:off x="15448625" y="3885119"/>
              <a:ext cx="99961" cy="79969"/>
            </a:xfrm>
            <a:custGeom>
              <a:avLst/>
              <a:gdLst>
                <a:gd name="connsiteX0" fmla="*/ 40767 w 47625"/>
                <a:gd name="connsiteY0" fmla="*/ 25908 h 38100"/>
                <a:gd name="connsiteX1" fmla="*/ 8477 w 47625"/>
                <a:gd name="connsiteY1" fmla="*/ 7144 h 38100"/>
                <a:gd name="connsiteX2" fmla="*/ 7144 w 47625"/>
                <a:gd name="connsiteY2" fmla="*/ 18669 h 38100"/>
                <a:gd name="connsiteX3" fmla="*/ 39434 w 47625"/>
                <a:gd name="connsiteY3" fmla="*/ 37433 h 38100"/>
              </a:gdLst>
              <a:ahLst/>
              <a:cxnLst>
                <a:cxn ang="0">
                  <a:pos x="connsiteX0" y="connsiteY0"/>
                </a:cxn>
                <a:cxn ang="0">
                  <a:pos x="connsiteX1" y="connsiteY1"/>
                </a:cxn>
                <a:cxn ang="0">
                  <a:pos x="connsiteX2" y="connsiteY2"/>
                </a:cxn>
                <a:cxn ang="0">
                  <a:pos x="connsiteX3" y="connsiteY3"/>
                </a:cxn>
              </a:cxnLst>
              <a:rect l="l" t="t" r="r" b="b"/>
              <a:pathLst>
                <a:path w="47625" h="38100">
                  <a:moveTo>
                    <a:pt x="40767" y="25908"/>
                  </a:moveTo>
                  <a:lnTo>
                    <a:pt x="8477" y="7144"/>
                  </a:lnTo>
                  <a:lnTo>
                    <a:pt x="7144" y="18669"/>
                  </a:lnTo>
                  <a:lnTo>
                    <a:pt x="39434" y="37433"/>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93" name="Freeform: Shape 192">
              <a:extLst>
                <a:ext uri="{FF2B5EF4-FFF2-40B4-BE49-F238E27FC236}">
                  <a16:creationId xmlns:a16="http://schemas.microsoft.com/office/drawing/2014/main" id="{3DE3C1AF-B0BF-409C-AA1B-92C103811252}"/>
                </a:ext>
              </a:extLst>
            </p:cNvPr>
            <p:cNvSpPr/>
            <p:nvPr/>
          </p:nvSpPr>
          <p:spPr>
            <a:xfrm>
              <a:off x="15451425" y="3862727"/>
              <a:ext cx="99961" cy="79969"/>
            </a:xfrm>
            <a:custGeom>
              <a:avLst/>
              <a:gdLst>
                <a:gd name="connsiteX0" fmla="*/ 47149 w 47625"/>
                <a:gd name="connsiteY0" fmla="*/ 25813 h 38100"/>
                <a:gd name="connsiteX1" fmla="*/ 14859 w 47625"/>
                <a:gd name="connsiteY1" fmla="*/ 7144 h 38100"/>
                <a:gd name="connsiteX2" fmla="*/ 7144 w 47625"/>
                <a:gd name="connsiteY2" fmla="*/ 17812 h 38100"/>
                <a:gd name="connsiteX3" fmla="*/ 39434 w 47625"/>
                <a:gd name="connsiteY3" fmla="*/ 36576 h 38100"/>
              </a:gdLst>
              <a:ahLst/>
              <a:cxnLst>
                <a:cxn ang="0">
                  <a:pos x="connsiteX0" y="connsiteY0"/>
                </a:cxn>
                <a:cxn ang="0">
                  <a:pos x="connsiteX1" y="connsiteY1"/>
                </a:cxn>
                <a:cxn ang="0">
                  <a:pos x="connsiteX2" y="connsiteY2"/>
                </a:cxn>
                <a:cxn ang="0">
                  <a:pos x="connsiteX3" y="connsiteY3"/>
                </a:cxn>
              </a:cxnLst>
              <a:rect l="l" t="t" r="r" b="b"/>
              <a:pathLst>
                <a:path w="47625" h="38100">
                  <a:moveTo>
                    <a:pt x="47149" y="25813"/>
                  </a:moveTo>
                  <a:lnTo>
                    <a:pt x="14859" y="7144"/>
                  </a:lnTo>
                  <a:lnTo>
                    <a:pt x="7144" y="17812"/>
                  </a:lnTo>
                  <a:lnTo>
                    <a:pt x="39434" y="36576"/>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94" name="Freeform: Shape 193">
              <a:extLst>
                <a:ext uri="{FF2B5EF4-FFF2-40B4-BE49-F238E27FC236}">
                  <a16:creationId xmlns:a16="http://schemas.microsoft.com/office/drawing/2014/main" id="{96AD600A-E3A6-4702-9B85-4E06D0AA1AF4}"/>
                </a:ext>
              </a:extLst>
            </p:cNvPr>
            <p:cNvSpPr/>
            <p:nvPr/>
          </p:nvSpPr>
          <p:spPr>
            <a:xfrm>
              <a:off x="15501805" y="3775561"/>
              <a:ext cx="99961" cy="79969"/>
            </a:xfrm>
            <a:custGeom>
              <a:avLst/>
              <a:gdLst>
                <a:gd name="connsiteX0" fmla="*/ 48577 w 47625"/>
                <a:gd name="connsiteY0" fmla="*/ 25908 h 38100"/>
                <a:gd name="connsiteX1" fmla="*/ 16383 w 47625"/>
                <a:gd name="connsiteY1" fmla="*/ 7144 h 38100"/>
                <a:gd name="connsiteX2" fmla="*/ 7144 w 47625"/>
                <a:gd name="connsiteY2" fmla="*/ 15050 h 38100"/>
                <a:gd name="connsiteX3" fmla="*/ 39434 w 47625"/>
                <a:gd name="connsiteY3" fmla="*/ 33719 h 38100"/>
              </a:gdLst>
              <a:ahLst/>
              <a:cxnLst>
                <a:cxn ang="0">
                  <a:pos x="connsiteX0" y="connsiteY0"/>
                </a:cxn>
                <a:cxn ang="0">
                  <a:pos x="connsiteX1" y="connsiteY1"/>
                </a:cxn>
                <a:cxn ang="0">
                  <a:pos x="connsiteX2" y="connsiteY2"/>
                </a:cxn>
                <a:cxn ang="0">
                  <a:pos x="connsiteX3" y="connsiteY3"/>
                </a:cxn>
              </a:cxnLst>
              <a:rect l="l" t="t" r="r" b="b"/>
              <a:pathLst>
                <a:path w="47625" h="38100">
                  <a:moveTo>
                    <a:pt x="48577" y="25908"/>
                  </a:moveTo>
                  <a:lnTo>
                    <a:pt x="16383" y="7144"/>
                  </a:lnTo>
                  <a:lnTo>
                    <a:pt x="7144" y="15050"/>
                  </a:lnTo>
                  <a:lnTo>
                    <a:pt x="39434" y="33719"/>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95" name="Freeform: Shape 194">
              <a:extLst>
                <a:ext uri="{FF2B5EF4-FFF2-40B4-BE49-F238E27FC236}">
                  <a16:creationId xmlns:a16="http://schemas.microsoft.com/office/drawing/2014/main" id="{EA196B46-85C7-4FC3-A029-C80C80DDE534}"/>
                </a:ext>
              </a:extLst>
            </p:cNvPr>
            <p:cNvSpPr/>
            <p:nvPr/>
          </p:nvSpPr>
          <p:spPr>
            <a:xfrm>
              <a:off x="15492209" y="3792155"/>
              <a:ext cx="99961" cy="79969"/>
            </a:xfrm>
            <a:custGeom>
              <a:avLst/>
              <a:gdLst>
                <a:gd name="connsiteX0" fmla="*/ 44005 w 47625"/>
                <a:gd name="connsiteY0" fmla="*/ 25813 h 38100"/>
                <a:gd name="connsiteX1" fmla="*/ 11716 w 47625"/>
                <a:gd name="connsiteY1" fmla="*/ 7144 h 38100"/>
                <a:gd name="connsiteX2" fmla="*/ 7144 w 47625"/>
                <a:gd name="connsiteY2" fmla="*/ 19240 h 38100"/>
                <a:gd name="connsiteX3" fmla="*/ 39338 w 47625"/>
                <a:gd name="connsiteY3" fmla="*/ 38005 h 38100"/>
              </a:gdLst>
              <a:ahLst/>
              <a:cxnLst>
                <a:cxn ang="0">
                  <a:pos x="connsiteX0" y="connsiteY0"/>
                </a:cxn>
                <a:cxn ang="0">
                  <a:pos x="connsiteX1" y="connsiteY1"/>
                </a:cxn>
                <a:cxn ang="0">
                  <a:pos x="connsiteX2" y="connsiteY2"/>
                </a:cxn>
                <a:cxn ang="0">
                  <a:pos x="connsiteX3" y="connsiteY3"/>
                </a:cxn>
              </a:cxnLst>
              <a:rect l="l" t="t" r="r" b="b"/>
              <a:pathLst>
                <a:path w="47625" h="38100">
                  <a:moveTo>
                    <a:pt x="44005" y="25813"/>
                  </a:moveTo>
                  <a:lnTo>
                    <a:pt x="11716" y="7144"/>
                  </a:lnTo>
                  <a:lnTo>
                    <a:pt x="7144" y="19240"/>
                  </a:lnTo>
                  <a:lnTo>
                    <a:pt x="39338" y="38005"/>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96" name="Freeform: Shape 195">
              <a:extLst>
                <a:ext uri="{FF2B5EF4-FFF2-40B4-BE49-F238E27FC236}">
                  <a16:creationId xmlns:a16="http://schemas.microsoft.com/office/drawing/2014/main" id="{5C8E37BF-707B-4FE4-AB82-E00BA84E1D04}"/>
                </a:ext>
              </a:extLst>
            </p:cNvPr>
            <p:cNvSpPr/>
            <p:nvPr/>
          </p:nvSpPr>
          <p:spPr>
            <a:xfrm>
              <a:off x="15467618" y="3837337"/>
              <a:ext cx="99961" cy="79969"/>
            </a:xfrm>
            <a:custGeom>
              <a:avLst/>
              <a:gdLst>
                <a:gd name="connsiteX0" fmla="*/ 42482 w 47625"/>
                <a:gd name="connsiteY0" fmla="*/ 25908 h 38100"/>
                <a:gd name="connsiteX1" fmla="*/ 10192 w 47625"/>
                <a:gd name="connsiteY1" fmla="*/ 7144 h 38100"/>
                <a:gd name="connsiteX2" fmla="*/ 7144 w 47625"/>
                <a:gd name="connsiteY2" fmla="*/ 19241 h 38100"/>
                <a:gd name="connsiteX3" fmla="*/ 39434 w 47625"/>
                <a:gd name="connsiteY3" fmla="*/ 37910 h 38100"/>
              </a:gdLst>
              <a:ahLst/>
              <a:cxnLst>
                <a:cxn ang="0">
                  <a:pos x="connsiteX0" y="connsiteY0"/>
                </a:cxn>
                <a:cxn ang="0">
                  <a:pos x="connsiteX1" y="connsiteY1"/>
                </a:cxn>
                <a:cxn ang="0">
                  <a:pos x="connsiteX2" y="connsiteY2"/>
                </a:cxn>
                <a:cxn ang="0">
                  <a:pos x="connsiteX3" y="connsiteY3"/>
                </a:cxn>
              </a:cxnLst>
              <a:rect l="l" t="t" r="r" b="b"/>
              <a:pathLst>
                <a:path w="47625" h="38100">
                  <a:moveTo>
                    <a:pt x="42482" y="25908"/>
                  </a:moveTo>
                  <a:lnTo>
                    <a:pt x="10192" y="7144"/>
                  </a:lnTo>
                  <a:lnTo>
                    <a:pt x="7144" y="19241"/>
                  </a:lnTo>
                  <a:lnTo>
                    <a:pt x="39434" y="37910"/>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197" name="Freeform: Shape 196">
              <a:extLst>
                <a:ext uri="{FF2B5EF4-FFF2-40B4-BE49-F238E27FC236}">
                  <a16:creationId xmlns:a16="http://schemas.microsoft.com/office/drawing/2014/main" id="{6BC29063-7245-45C0-8E2C-9D6FF63C685F}"/>
                </a:ext>
              </a:extLst>
            </p:cNvPr>
            <p:cNvSpPr/>
            <p:nvPr/>
          </p:nvSpPr>
          <p:spPr>
            <a:xfrm>
              <a:off x="15488811" y="3684797"/>
              <a:ext cx="419837" cy="539791"/>
            </a:xfrm>
            <a:custGeom>
              <a:avLst/>
              <a:gdLst>
                <a:gd name="connsiteX0" fmla="*/ 95250 w 200025"/>
                <a:gd name="connsiteY0" fmla="*/ 26194 h 257175"/>
                <a:gd name="connsiteX1" fmla="*/ 86963 w 200025"/>
                <a:gd name="connsiteY1" fmla="*/ 36195 h 257175"/>
                <a:gd name="connsiteX2" fmla="*/ 77629 w 200025"/>
                <a:gd name="connsiteY2" fmla="*/ 40196 h 257175"/>
                <a:gd name="connsiteX3" fmla="*/ 70295 w 200025"/>
                <a:gd name="connsiteY3" fmla="*/ 51244 h 257175"/>
                <a:gd name="connsiteX4" fmla="*/ 60865 w 200025"/>
                <a:gd name="connsiteY4" fmla="*/ 57340 h 257175"/>
                <a:gd name="connsiteX5" fmla="*/ 54769 w 200025"/>
                <a:gd name="connsiteY5" fmla="*/ 69152 h 257175"/>
                <a:gd name="connsiteX6" fmla="*/ 45625 w 200025"/>
                <a:gd name="connsiteY6" fmla="*/ 76962 h 257175"/>
                <a:gd name="connsiteX7" fmla="*/ 40957 w 200025"/>
                <a:gd name="connsiteY7" fmla="*/ 89154 h 257175"/>
                <a:gd name="connsiteX8" fmla="*/ 32385 w 200025"/>
                <a:gd name="connsiteY8" fmla="*/ 98584 h 257175"/>
                <a:gd name="connsiteX9" fmla="*/ 29337 w 200025"/>
                <a:gd name="connsiteY9" fmla="*/ 110585 h 257175"/>
                <a:gd name="connsiteX10" fmla="*/ 21622 w 200025"/>
                <a:gd name="connsiteY10" fmla="*/ 121348 h 257175"/>
                <a:gd name="connsiteX11" fmla="*/ 20288 w 200025"/>
                <a:gd name="connsiteY11" fmla="*/ 132874 h 257175"/>
                <a:gd name="connsiteX12" fmla="*/ 13621 w 200025"/>
                <a:gd name="connsiteY12" fmla="*/ 144399 h 257175"/>
                <a:gd name="connsiteX13" fmla="*/ 14002 w 200025"/>
                <a:gd name="connsiteY13" fmla="*/ 155067 h 257175"/>
                <a:gd name="connsiteX14" fmla="*/ 8763 w 200025"/>
                <a:gd name="connsiteY14" fmla="*/ 167069 h 257175"/>
                <a:gd name="connsiteX15" fmla="*/ 10954 w 200025"/>
                <a:gd name="connsiteY15" fmla="*/ 176498 h 257175"/>
                <a:gd name="connsiteX16" fmla="*/ 7144 w 200025"/>
                <a:gd name="connsiteY16" fmla="*/ 188595 h 257175"/>
                <a:gd name="connsiteX17" fmla="*/ 10954 w 200025"/>
                <a:gd name="connsiteY17" fmla="*/ 196406 h 257175"/>
                <a:gd name="connsiteX18" fmla="*/ 8858 w 200025"/>
                <a:gd name="connsiteY18" fmla="*/ 208217 h 257175"/>
                <a:gd name="connsiteX19" fmla="*/ 14192 w 200025"/>
                <a:gd name="connsiteY19" fmla="*/ 214217 h 257175"/>
                <a:gd name="connsiteX20" fmla="*/ 13811 w 200025"/>
                <a:gd name="connsiteY20" fmla="*/ 225266 h 257175"/>
                <a:gd name="connsiteX21" fmla="*/ 20479 w 200025"/>
                <a:gd name="connsiteY21" fmla="*/ 229171 h 257175"/>
                <a:gd name="connsiteX22" fmla="*/ 21907 w 200025"/>
                <a:gd name="connsiteY22" fmla="*/ 239077 h 257175"/>
                <a:gd name="connsiteX23" fmla="*/ 29718 w 200025"/>
                <a:gd name="connsiteY23" fmla="*/ 240792 h 257175"/>
                <a:gd name="connsiteX24" fmla="*/ 32766 w 200025"/>
                <a:gd name="connsiteY24" fmla="*/ 249365 h 257175"/>
                <a:gd name="connsiteX25" fmla="*/ 41434 w 200025"/>
                <a:gd name="connsiteY25" fmla="*/ 248793 h 257175"/>
                <a:gd name="connsiteX26" fmla="*/ 46101 w 200025"/>
                <a:gd name="connsiteY26" fmla="*/ 255556 h 257175"/>
                <a:gd name="connsiteX27" fmla="*/ 55340 w 200025"/>
                <a:gd name="connsiteY27" fmla="*/ 252794 h 257175"/>
                <a:gd name="connsiteX28" fmla="*/ 61436 w 200025"/>
                <a:gd name="connsiteY28" fmla="*/ 257651 h 257175"/>
                <a:gd name="connsiteX29" fmla="*/ 70866 w 200025"/>
                <a:gd name="connsiteY29" fmla="*/ 252698 h 257175"/>
                <a:gd name="connsiteX30" fmla="*/ 78200 w 200025"/>
                <a:gd name="connsiteY30" fmla="*/ 255461 h 257175"/>
                <a:gd name="connsiteX31" fmla="*/ 87535 w 200025"/>
                <a:gd name="connsiteY31" fmla="*/ 248507 h 257175"/>
                <a:gd name="connsiteX32" fmla="*/ 95821 w 200025"/>
                <a:gd name="connsiteY32" fmla="*/ 248984 h 257175"/>
                <a:gd name="connsiteX33" fmla="*/ 104870 w 200025"/>
                <a:gd name="connsiteY33" fmla="*/ 240411 h 257175"/>
                <a:gd name="connsiteX34" fmla="*/ 113824 w 200025"/>
                <a:gd name="connsiteY34" fmla="*/ 238601 h 257175"/>
                <a:gd name="connsiteX35" fmla="*/ 122111 w 200025"/>
                <a:gd name="connsiteY35" fmla="*/ 228600 h 257175"/>
                <a:gd name="connsiteX36" fmla="*/ 131445 w 200025"/>
                <a:gd name="connsiteY36" fmla="*/ 224695 h 257175"/>
                <a:gd name="connsiteX37" fmla="*/ 138779 w 200025"/>
                <a:gd name="connsiteY37" fmla="*/ 213550 h 257175"/>
                <a:gd name="connsiteX38" fmla="*/ 148209 w 200025"/>
                <a:gd name="connsiteY38" fmla="*/ 207550 h 257175"/>
                <a:gd name="connsiteX39" fmla="*/ 154305 w 200025"/>
                <a:gd name="connsiteY39" fmla="*/ 195644 h 257175"/>
                <a:gd name="connsiteX40" fmla="*/ 163449 w 200025"/>
                <a:gd name="connsiteY40" fmla="*/ 187833 h 257175"/>
                <a:gd name="connsiteX41" fmla="*/ 168116 w 200025"/>
                <a:gd name="connsiteY41" fmla="*/ 175641 h 257175"/>
                <a:gd name="connsiteX42" fmla="*/ 176689 w 200025"/>
                <a:gd name="connsiteY42" fmla="*/ 166211 h 257175"/>
                <a:gd name="connsiteX43" fmla="*/ 179737 w 200025"/>
                <a:gd name="connsiteY43" fmla="*/ 154210 h 257175"/>
                <a:gd name="connsiteX44" fmla="*/ 187547 w 200025"/>
                <a:gd name="connsiteY44" fmla="*/ 143542 h 257175"/>
                <a:gd name="connsiteX45" fmla="*/ 188881 w 200025"/>
                <a:gd name="connsiteY45" fmla="*/ 131921 h 257175"/>
                <a:gd name="connsiteX46" fmla="*/ 195453 w 200025"/>
                <a:gd name="connsiteY46" fmla="*/ 120396 h 257175"/>
                <a:gd name="connsiteX47" fmla="*/ 195072 w 200025"/>
                <a:gd name="connsiteY47" fmla="*/ 109728 h 257175"/>
                <a:gd name="connsiteX48" fmla="*/ 200311 w 200025"/>
                <a:gd name="connsiteY48" fmla="*/ 97727 h 257175"/>
                <a:gd name="connsiteX49" fmla="*/ 198215 w 200025"/>
                <a:gd name="connsiteY49" fmla="*/ 88297 h 257175"/>
                <a:gd name="connsiteX50" fmla="*/ 201930 w 200025"/>
                <a:gd name="connsiteY50" fmla="*/ 76200 h 257175"/>
                <a:gd name="connsiteX51" fmla="*/ 198120 w 200025"/>
                <a:gd name="connsiteY51" fmla="*/ 68390 h 257175"/>
                <a:gd name="connsiteX52" fmla="*/ 200216 w 200025"/>
                <a:gd name="connsiteY52" fmla="*/ 56579 h 257175"/>
                <a:gd name="connsiteX53" fmla="*/ 194882 w 200025"/>
                <a:gd name="connsiteY53" fmla="*/ 50673 h 257175"/>
                <a:gd name="connsiteX54" fmla="*/ 195263 w 200025"/>
                <a:gd name="connsiteY54" fmla="*/ 39529 h 257175"/>
                <a:gd name="connsiteX55" fmla="*/ 188595 w 200025"/>
                <a:gd name="connsiteY55" fmla="*/ 35623 h 257175"/>
                <a:gd name="connsiteX56" fmla="*/ 187166 w 200025"/>
                <a:gd name="connsiteY56" fmla="*/ 25717 h 257175"/>
                <a:gd name="connsiteX57" fmla="*/ 179356 w 200025"/>
                <a:gd name="connsiteY57" fmla="*/ 24003 h 257175"/>
                <a:gd name="connsiteX58" fmla="*/ 176308 w 200025"/>
                <a:gd name="connsiteY58" fmla="*/ 15526 h 257175"/>
                <a:gd name="connsiteX59" fmla="*/ 167640 w 200025"/>
                <a:gd name="connsiteY59" fmla="*/ 16002 h 257175"/>
                <a:gd name="connsiteX60" fmla="*/ 162973 w 200025"/>
                <a:gd name="connsiteY60" fmla="*/ 9239 h 257175"/>
                <a:gd name="connsiteX61" fmla="*/ 153734 w 200025"/>
                <a:gd name="connsiteY61" fmla="*/ 12002 h 257175"/>
                <a:gd name="connsiteX62" fmla="*/ 147638 w 200025"/>
                <a:gd name="connsiteY62" fmla="*/ 7144 h 257175"/>
                <a:gd name="connsiteX63" fmla="*/ 138208 w 200025"/>
                <a:gd name="connsiteY63" fmla="*/ 12002 h 257175"/>
                <a:gd name="connsiteX64" fmla="*/ 130873 w 200025"/>
                <a:gd name="connsiteY64" fmla="*/ 9430 h 257175"/>
                <a:gd name="connsiteX65" fmla="*/ 121539 w 200025"/>
                <a:gd name="connsiteY65" fmla="*/ 16288 h 257175"/>
                <a:gd name="connsiteX66" fmla="*/ 113252 w 200025"/>
                <a:gd name="connsiteY66" fmla="*/ 15811 h 257175"/>
                <a:gd name="connsiteX67" fmla="*/ 104204 w 200025"/>
                <a:gd name="connsiteY67" fmla="*/ 2438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00025" h="257175">
                  <a:moveTo>
                    <a:pt x="95250" y="26194"/>
                  </a:moveTo>
                  <a:lnTo>
                    <a:pt x="86963" y="36195"/>
                  </a:lnTo>
                  <a:lnTo>
                    <a:pt x="77629" y="40196"/>
                  </a:lnTo>
                  <a:lnTo>
                    <a:pt x="70295" y="51244"/>
                  </a:lnTo>
                  <a:lnTo>
                    <a:pt x="60865" y="57340"/>
                  </a:lnTo>
                  <a:lnTo>
                    <a:pt x="54769" y="69152"/>
                  </a:lnTo>
                  <a:lnTo>
                    <a:pt x="45625" y="76962"/>
                  </a:lnTo>
                  <a:lnTo>
                    <a:pt x="40957" y="89154"/>
                  </a:lnTo>
                  <a:lnTo>
                    <a:pt x="32385" y="98584"/>
                  </a:lnTo>
                  <a:lnTo>
                    <a:pt x="29337" y="110585"/>
                  </a:lnTo>
                  <a:lnTo>
                    <a:pt x="21622" y="121348"/>
                  </a:lnTo>
                  <a:lnTo>
                    <a:pt x="20288" y="132874"/>
                  </a:lnTo>
                  <a:lnTo>
                    <a:pt x="13621" y="144399"/>
                  </a:lnTo>
                  <a:lnTo>
                    <a:pt x="14002" y="155067"/>
                  </a:lnTo>
                  <a:lnTo>
                    <a:pt x="8763" y="167069"/>
                  </a:lnTo>
                  <a:lnTo>
                    <a:pt x="10954" y="176498"/>
                  </a:lnTo>
                  <a:lnTo>
                    <a:pt x="7144" y="188595"/>
                  </a:lnTo>
                  <a:lnTo>
                    <a:pt x="10954" y="196406"/>
                  </a:lnTo>
                  <a:lnTo>
                    <a:pt x="8858" y="208217"/>
                  </a:lnTo>
                  <a:lnTo>
                    <a:pt x="14192" y="214217"/>
                  </a:lnTo>
                  <a:lnTo>
                    <a:pt x="13811" y="225266"/>
                  </a:lnTo>
                  <a:lnTo>
                    <a:pt x="20479" y="229171"/>
                  </a:lnTo>
                  <a:lnTo>
                    <a:pt x="21907" y="239077"/>
                  </a:lnTo>
                  <a:lnTo>
                    <a:pt x="29718" y="240792"/>
                  </a:lnTo>
                  <a:lnTo>
                    <a:pt x="32766" y="249365"/>
                  </a:lnTo>
                  <a:lnTo>
                    <a:pt x="41434" y="248793"/>
                  </a:lnTo>
                  <a:lnTo>
                    <a:pt x="46101" y="255556"/>
                  </a:lnTo>
                  <a:lnTo>
                    <a:pt x="55340" y="252794"/>
                  </a:lnTo>
                  <a:lnTo>
                    <a:pt x="61436" y="257651"/>
                  </a:lnTo>
                  <a:lnTo>
                    <a:pt x="70866" y="252698"/>
                  </a:lnTo>
                  <a:lnTo>
                    <a:pt x="78200" y="255461"/>
                  </a:lnTo>
                  <a:lnTo>
                    <a:pt x="87535" y="248507"/>
                  </a:lnTo>
                  <a:lnTo>
                    <a:pt x="95821" y="248984"/>
                  </a:lnTo>
                  <a:lnTo>
                    <a:pt x="104870" y="240411"/>
                  </a:lnTo>
                  <a:lnTo>
                    <a:pt x="113824" y="238601"/>
                  </a:lnTo>
                  <a:lnTo>
                    <a:pt x="122111" y="228600"/>
                  </a:lnTo>
                  <a:lnTo>
                    <a:pt x="131445" y="224695"/>
                  </a:lnTo>
                  <a:lnTo>
                    <a:pt x="138779" y="213550"/>
                  </a:lnTo>
                  <a:lnTo>
                    <a:pt x="148209" y="207550"/>
                  </a:lnTo>
                  <a:lnTo>
                    <a:pt x="154305" y="195644"/>
                  </a:lnTo>
                  <a:lnTo>
                    <a:pt x="163449" y="187833"/>
                  </a:lnTo>
                  <a:lnTo>
                    <a:pt x="168116" y="175641"/>
                  </a:lnTo>
                  <a:lnTo>
                    <a:pt x="176689" y="166211"/>
                  </a:lnTo>
                  <a:lnTo>
                    <a:pt x="179737" y="154210"/>
                  </a:lnTo>
                  <a:lnTo>
                    <a:pt x="187547" y="143542"/>
                  </a:lnTo>
                  <a:lnTo>
                    <a:pt x="188881" y="131921"/>
                  </a:lnTo>
                  <a:lnTo>
                    <a:pt x="195453" y="120396"/>
                  </a:lnTo>
                  <a:lnTo>
                    <a:pt x="195072" y="109728"/>
                  </a:lnTo>
                  <a:lnTo>
                    <a:pt x="200311" y="97727"/>
                  </a:lnTo>
                  <a:lnTo>
                    <a:pt x="198215" y="88297"/>
                  </a:lnTo>
                  <a:lnTo>
                    <a:pt x="201930" y="76200"/>
                  </a:lnTo>
                  <a:lnTo>
                    <a:pt x="198120" y="68390"/>
                  </a:lnTo>
                  <a:lnTo>
                    <a:pt x="200216" y="56579"/>
                  </a:lnTo>
                  <a:lnTo>
                    <a:pt x="194882" y="50673"/>
                  </a:lnTo>
                  <a:lnTo>
                    <a:pt x="195263" y="39529"/>
                  </a:lnTo>
                  <a:lnTo>
                    <a:pt x="188595" y="35623"/>
                  </a:lnTo>
                  <a:lnTo>
                    <a:pt x="187166" y="25717"/>
                  </a:lnTo>
                  <a:lnTo>
                    <a:pt x="179356" y="24003"/>
                  </a:lnTo>
                  <a:lnTo>
                    <a:pt x="176308" y="15526"/>
                  </a:lnTo>
                  <a:lnTo>
                    <a:pt x="167640" y="16002"/>
                  </a:lnTo>
                  <a:lnTo>
                    <a:pt x="162973" y="9239"/>
                  </a:lnTo>
                  <a:lnTo>
                    <a:pt x="153734" y="12002"/>
                  </a:lnTo>
                  <a:lnTo>
                    <a:pt x="147638" y="7144"/>
                  </a:lnTo>
                  <a:lnTo>
                    <a:pt x="138208" y="12002"/>
                  </a:lnTo>
                  <a:lnTo>
                    <a:pt x="130873" y="9430"/>
                  </a:lnTo>
                  <a:lnTo>
                    <a:pt x="121539" y="16288"/>
                  </a:lnTo>
                  <a:lnTo>
                    <a:pt x="113252" y="15811"/>
                  </a:lnTo>
                  <a:lnTo>
                    <a:pt x="104204" y="24384"/>
                  </a:lnTo>
                  <a:close/>
                </a:path>
              </a:pathLst>
            </a:custGeom>
            <a:solidFill>
              <a:srgbClr val="FFC950"/>
            </a:solidFill>
            <a:ln w="9525" cap="flat">
              <a:noFill/>
              <a:prstDash val="solid"/>
              <a:miter/>
            </a:ln>
          </p:spPr>
          <p:txBody>
            <a:bodyPr rtlCol="0" anchor="ctr"/>
            <a:lstStyle/>
            <a:p>
              <a:endParaRPr lang="en-US" sz="900">
                <a:latin typeface="Lato" panose="020F0502020204030203" pitchFamily="34" charset="0"/>
              </a:endParaRPr>
            </a:p>
          </p:txBody>
        </p:sp>
        <p:sp>
          <p:nvSpPr>
            <p:cNvPr id="198" name="Freeform: Shape 197">
              <a:extLst>
                <a:ext uri="{FF2B5EF4-FFF2-40B4-BE49-F238E27FC236}">
                  <a16:creationId xmlns:a16="http://schemas.microsoft.com/office/drawing/2014/main" id="{B14A2FFB-81BE-4DC0-9842-FCC90C55EB84}"/>
                </a:ext>
              </a:extLst>
            </p:cNvPr>
            <p:cNvSpPr/>
            <p:nvPr/>
          </p:nvSpPr>
          <p:spPr>
            <a:xfrm>
              <a:off x="15474016" y="3817544"/>
              <a:ext cx="99961" cy="79969"/>
            </a:xfrm>
            <a:custGeom>
              <a:avLst/>
              <a:gdLst>
                <a:gd name="connsiteX0" fmla="*/ 48006 w 47625"/>
                <a:gd name="connsiteY0" fmla="*/ 25908 h 38100"/>
                <a:gd name="connsiteX1" fmla="*/ 15812 w 47625"/>
                <a:gd name="connsiteY1" fmla="*/ 7144 h 38100"/>
                <a:gd name="connsiteX2" fmla="*/ 7144 w 47625"/>
                <a:gd name="connsiteY2" fmla="*/ 16573 h 38100"/>
                <a:gd name="connsiteX3" fmla="*/ 39434 w 47625"/>
                <a:gd name="connsiteY3" fmla="*/ 35338 h 38100"/>
              </a:gdLst>
              <a:ahLst/>
              <a:cxnLst>
                <a:cxn ang="0">
                  <a:pos x="connsiteX0" y="connsiteY0"/>
                </a:cxn>
                <a:cxn ang="0">
                  <a:pos x="connsiteX1" y="connsiteY1"/>
                </a:cxn>
                <a:cxn ang="0">
                  <a:pos x="connsiteX2" y="connsiteY2"/>
                </a:cxn>
                <a:cxn ang="0">
                  <a:pos x="connsiteX3" y="connsiteY3"/>
                </a:cxn>
              </a:cxnLst>
              <a:rect l="l" t="t" r="r" b="b"/>
              <a:pathLst>
                <a:path w="47625" h="38100">
                  <a:moveTo>
                    <a:pt x="48006" y="25908"/>
                  </a:moveTo>
                  <a:lnTo>
                    <a:pt x="15812" y="7144"/>
                  </a:lnTo>
                  <a:lnTo>
                    <a:pt x="7144" y="16573"/>
                  </a:lnTo>
                  <a:lnTo>
                    <a:pt x="39434" y="35338"/>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199" name="Freeform: Shape 198">
              <a:extLst>
                <a:ext uri="{FF2B5EF4-FFF2-40B4-BE49-F238E27FC236}">
                  <a16:creationId xmlns:a16="http://schemas.microsoft.com/office/drawing/2014/main" id="{A2715149-BA86-4284-A9FD-4126630DEFF0}"/>
                </a:ext>
              </a:extLst>
            </p:cNvPr>
            <p:cNvSpPr/>
            <p:nvPr/>
          </p:nvSpPr>
          <p:spPr>
            <a:xfrm>
              <a:off x="15558185" y="3755168"/>
              <a:ext cx="319876" cy="419837"/>
            </a:xfrm>
            <a:custGeom>
              <a:avLst/>
              <a:gdLst>
                <a:gd name="connsiteX0" fmla="*/ 122015 w 152400"/>
                <a:gd name="connsiteY0" fmla="*/ 7144 h 200025"/>
                <a:gd name="connsiteX1" fmla="*/ 132397 w 152400"/>
                <a:gd name="connsiteY1" fmla="*/ 44672 h 200025"/>
                <a:gd name="connsiteX2" fmla="*/ 57912 w 152400"/>
                <a:gd name="connsiteY2" fmla="*/ 173641 h 200025"/>
                <a:gd name="connsiteX3" fmla="*/ 7144 w 152400"/>
                <a:gd name="connsiteY3" fmla="*/ 180118 h 200025"/>
                <a:gd name="connsiteX4" fmla="*/ 71723 w 152400"/>
                <a:gd name="connsiteY4" fmla="*/ 185357 h 200025"/>
                <a:gd name="connsiteX5" fmla="*/ 146209 w 152400"/>
                <a:gd name="connsiteY5" fmla="*/ 56388 h 200025"/>
                <a:gd name="connsiteX6" fmla="*/ 122015 w 152400"/>
                <a:gd name="connsiteY6" fmla="*/ 7144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200025">
                  <a:moveTo>
                    <a:pt x="122015" y="7144"/>
                  </a:moveTo>
                  <a:cubicBezTo>
                    <a:pt x="128588" y="16097"/>
                    <a:pt x="132302" y="28861"/>
                    <a:pt x="132397" y="44672"/>
                  </a:cubicBezTo>
                  <a:cubicBezTo>
                    <a:pt x="132493" y="92107"/>
                    <a:pt x="99155" y="149828"/>
                    <a:pt x="57912" y="173641"/>
                  </a:cubicBezTo>
                  <a:cubicBezTo>
                    <a:pt x="38385" y="184880"/>
                    <a:pt x="20478" y="186595"/>
                    <a:pt x="7144" y="180118"/>
                  </a:cubicBezTo>
                  <a:cubicBezTo>
                    <a:pt x="20193" y="198025"/>
                    <a:pt x="44196" y="201168"/>
                    <a:pt x="71723" y="185357"/>
                  </a:cubicBezTo>
                  <a:cubicBezTo>
                    <a:pt x="112966" y="161544"/>
                    <a:pt x="146304" y="103727"/>
                    <a:pt x="146209" y="56388"/>
                  </a:cubicBezTo>
                  <a:cubicBezTo>
                    <a:pt x="146113" y="31433"/>
                    <a:pt x="136874" y="14288"/>
                    <a:pt x="122015" y="7144"/>
                  </a:cubicBez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0" name="Freeform: Shape 199">
              <a:extLst>
                <a:ext uri="{FF2B5EF4-FFF2-40B4-BE49-F238E27FC236}">
                  <a16:creationId xmlns:a16="http://schemas.microsoft.com/office/drawing/2014/main" id="{8C76192E-1EF5-4FA2-A5B4-BAF6B6451016}"/>
                </a:ext>
              </a:extLst>
            </p:cNvPr>
            <p:cNvSpPr/>
            <p:nvPr/>
          </p:nvSpPr>
          <p:spPr>
            <a:xfrm>
              <a:off x="15536391" y="3747272"/>
              <a:ext cx="299884" cy="399845"/>
            </a:xfrm>
            <a:custGeom>
              <a:avLst/>
              <a:gdLst>
                <a:gd name="connsiteX0" fmla="*/ 68294 w 142875"/>
                <a:gd name="connsiteY0" fmla="*/ 177403 h 190500"/>
                <a:gd name="connsiteX1" fmla="*/ 142780 w 142875"/>
                <a:gd name="connsiteY1" fmla="*/ 48435 h 190500"/>
                <a:gd name="connsiteX2" fmla="*/ 132398 w 142875"/>
                <a:gd name="connsiteY2" fmla="*/ 10906 h 190500"/>
                <a:gd name="connsiteX3" fmla="*/ 81630 w 142875"/>
                <a:gd name="connsiteY3" fmla="*/ 17383 h 190500"/>
                <a:gd name="connsiteX4" fmla="*/ 7144 w 142875"/>
                <a:gd name="connsiteY4" fmla="*/ 146352 h 190500"/>
                <a:gd name="connsiteX5" fmla="*/ 17526 w 142875"/>
                <a:gd name="connsiteY5" fmla="*/ 183880 h 190500"/>
                <a:gd name="connsiteX6" fmla="*/ 68294 w 142875"/>
                <a:gd name="connsiteY6" fmla="*/ 177403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190500">
                  <a:moveTo>
                    <a:pt x="68294" y="177403"/>
                  </a:moveTo>
                  <a:cubicBezTo>
                    <a:pt x="109538" y="153591"/>
                    <a:pt x="142875" y="95774"/>
                    <a:pt x="142780" y="48435"/>
                  </a:cubicBezTo>
                  <a:cubicBezTo>
                    <a:pt x="142780" y="32623"/>
                    <a:pt x="138970" y="19955"/>
                    <a:pt x="132398" y="10906"/>
                  </a:cubicBezTo>
                  <a:cubicBezTo>
                    <a:pt x="119063" y="4429"/>
                    <a:pt x="101251" y="6144"/>
                    <a:pt x="81630" y="17383"/>
                  </a:cubicBezTo>
                  <a:cubicBezTo>
                    <a:pt x="40386" y="41196"/>
                    <a:pt x="7049" y="99012"/>
                    <a:pt x="7144" y="146352"/>
                  </a:cubicBezTo>
                  <a:cubicBezTo>
                    <a:pt x="7144" y="162163"/>
                    <a:pt x="10954" y="174831"/>
                    <a:pt x="17526" y="183880"/>
                  </a:cubicBezTo>
                  <a:cubicBezTo>
                    <a:pt x="30861" y="190357"/>
                    <a:pt x="48673" y="188643"/>
                    <a:pt x="68294" y="177403"/>
                  </a:cubicBezTo>
                  <a:close/>
                </a:path>
              </a:pathLst>
            </a:custGeom>
            <a:solidFill>
              <a:srgbClr val="FFB839"/>
            </a:solidFill>
            <a:ln w="9525" cap="flat">
              <a:noFill/>
              <a:prstDash val="solid"/>
              <a:miter/>
            </a:ln>
          </p:spPr>
          <p:txBody>
            <a:bodyPr rtlCol="0" anchor="ctr"/>
            <a:lstStyle/>
            <a:p>
              <a:endParaRPr lang="en-US" sz="900">
                <a:latin typeface="Lato" panose="020F0502020204030203" pitchFamily="34" charset="0"/>
              </a:endParaRPr>
            </a:p>
          </p:txBody>
        </p:sp>
        <p:sp>
          <p:nvSpPr>
            <p:cNvPr id="201" name="Freeform: Shape 200">
              <a:extLst>
                <a:ext uri="{FF2B5EF4-FFF2-40B4-BE49-F238E27FC236}">
                  <a16:creationId xmlns:a16="http://schemas.microsoft.com/office/drawing/2014/main" id="{D4534722-FBE3-405E-B461-7F6F088D93A6}"/>
                </a:ext>
              </a:extLst>
            </p:cNvPr>
            <p:cNvSpPr/>
            <p:nvPr/>
          </p:nvSpPr>
          <p:spPr>
            <a:xfrm>
              <a:off x="15665943" y="4025465"/>
              <a:ext cx="39985" cy="59977"/>
            </a:xfrm>
            <a:custGeom>
              <a:avLst/>
              <a:gdLst>
                <a:gd name="connsiteX0" fmla="*/ 13715 w 19050"/>
                <a:gd name="connsiteY0" fmla="*/ 23622 h 28575"/>
                <a:gd name="connsiteX1" fmla="*/ 7239 w 19050"/>
                <a:gd name="connsiteY1" fmla="*/ 19907 h 28575"/>
                <a:gd name="connsiteX2" fmla="*/ 7144 w 19050"/>
                <a:gd name="connsiteY2" fmla="*/ 7144 h 28575"/>
                <a:gd name="connsiteX3" fmla="*/ 13621 w 19050"/>
                <a:gd name="connsiteY3" fmla="*/ 10954 h 28575"/>
              </a:gdLst>
              <a:ahLst/>
              <a:cxnLst>
                <a:cxn ang="0">
                  <a:pos x="connsiteX0" y="connsiteY0"/>
                </a:cxn>
                <a:cxn ang="0">
                  <a:pos x="connsiteX1" y="connsiteY1"/>
                </a:cxn>
                <a:cxn ang="0">
                  <a:pos x="connsiteX2" y="connsiteY2"/>
                </a:cxn>
                <a:cxn ang="0">
                  <a:pos x="connsiteX3" y="connsiteY3"/>
                </a:cxn>
              </a:cxnLst>
              <a:rect l="l" t="t" r="r" b="b"/>
              <a:pathLst>
                <a:path w="19050" h="28575">
                  <a:moveTo>
                    <a:pt x="13715" y="23622"/>
                  </a:moveTo>
                  <a:lnTo>
                    <a:pt x="7239" y="19907"/>
                  </a:lnTo>
                  <a:lnTo>
                    <a:pt x="7144" y="7144"/>
                  </a:lnTo>
                  <a:lnTo>
                    <a:pt x="13621" y="1095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2" name="Freeform: Shape 201">
              <a:extLst>
                <a:ext uri="{FF2B5EF4-FFF2-40B4-BE49-F238E27FC236}">
                  <a16:creationId xmlns:a16="http://schemas.microsoft.com/office/drawing/2014/main" id="{13B900F7-A52F-43EF-A9B6-6948EF79EF77}"/>
                </a:ext>
              </a:extLst>
            </p:cNvPr>
            <p:cNvSpPr/>
            <p:nvPr/>
          </p:nvSpPr>
          <p:spPr>
            <a:xfrm>
              <a:off x="15687333" y="3967088"/>
              <a:ext cx="39985" cy="39985"/>
            </a:xfrm>
            <a:custGeom>
              <a:avLst/>
              <a:gdLst>
                <a:gd name="connsiteX0" fmla="*/ 13621 w 19050"/>
                <a:gd name="connsiteY0" fmla="*/ 17145 h 19050"/>
                <a:gd name="connsiteX1" fmla="*/ 7144 w 19050"/>
                <a:gd name="connsiteY1" fmla="*/ 13335 h 19050"/>
                <a:gd name="connsiteX2" fmla="*/ 12668 w 19050"/>
                <a:gd name="connsiteY2" fmla="*/ 7144 h 19050"/>
                <a:gd name="connsiteX3" fmla="*/ 19145 w 19050"/>
                <a:gd name="connsiteY3" fmla="*/ 10954 h 19050"/>
                <a:gd name="connsiteX4" fmla="*/ 13621 w 19050"/>
                <a:gd name="connsiteY4" fmla="*/ 1714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3621" y="17145"/>
                  </a:moveTo>
                  <a:lnTo>
                    <a:pt x="7144" y="13335"/>
                  </a:lnTo>
                  <a:cubicBezTo>
                    <a:pt x="9620" y="11335"/>
                    <a:pt x="11430" y="9239"/>
                    <a:pt x="12668" y="7144"/>
                  </a:cubicBezTo>
                  <a:lnTo>
                    <a:pt x="19145" y="10954"/>
                  </a:lnTo>
                  <a:cubicBezTo>
                    <a:pt x="17812" y="13049"/>
                    <a:pt x="16003" y="15145"/>
                    <a:pt x="13621" y="17145"/>
                  </a:cubicBez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3" name="Freeform: Shape 202">
              <a:extLst>
                <a:ext uri="{FF2B5EF4-FFF2-40B4-BE49-F238E27FC236}">
                  <a16:creationId xmlns:a16="http://schemas.microsoft.com/office/drawing/2014/main" id="{BEE38BFC-23EF-45A0-BBBC-DFDE9F55E8EF}"/>
                </a:ext>
              </a:extLst>
            </p:cNvPr>
            <p:cNvSpPr/>
            <p:nvPr/>
          </p:nvSpPr>
          <p:spPr>
            <a:xfrm>
              <a:off x="15698729" y="3947096"/>
              <a:ext cx="39985" cy="39985"/>
            </a:xfrm>
            <a:custGeom>
              <a:avLst/>
              <a:gdLst>
                <a:gd name="connsiteX0" fmla="*/ 7430 w 19050"/>
                <a:gd name="connsiteY0" fmla="*/ 7144 h 19050"/>
                <a:gd name="connsiteX1" fmla="*/ 13907 w 19050"/>
                <a:gd name="connsiteY1" fmla="*/ 10954 h 19050"/>
                <a:gd name="connsiteX2" fmla="*/ 15430 w 19050"/>
                <a:gd name="connsiteY2" fmla="*/ 14478 h 19050"/>
                <a:gd name="connsiteX3" fmla="*/ 13621 w 19050"/>
                <a:gd name="connsiteY3" fmla="*/ 20574 h 19050"/>
                <a:gd name="connsiteX4" fmla="*/ 7144 w 19050"/>
                <a:gd name="connsiteY4" fmla="*/ 16764 h 19050"/>
                <a:gd name="connsiteX5" fmla="*/ 8954 w 19050"/>
                <a:gd name="connsiteY5" fmla="*/ 10668 h 19050"/>
                <a:gd name="connsiteX6" fmla="*/ 7430 w 19050"/>
                <a:gd name="connsiteY6" fmla="*/ 714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19050">
                  <a:moveTo>
                    <a:pt x="7430" y="7144"/>
                  </a:moveTo>
                  <a:lnTo>
                    <a:pt x="13907" y="10954"/>
                  </a:lnTo>
                  <a:cubicBezTo>
                    <a:pt x="14954" y="11525"/>
                    <a:pt x="15430" y="12763"/>
                    <a:pt x="15430" y="14478"/>
                  </a:cubicBezTo>
                  <a:cubicBezTo>
                    <a:pt x="15430" y="16478"/>
                    <a:pt x="14859" y="18478"/>
                    <a:pt x="13621" y="20574"/>
                  </a:cubicBezTo>
                  <a:lnTo>
                    <a:pt x="7144" y="16764"/>
                  </a:lnTo>
                  <a:cubicBezTo>
                    <a:pt x="8382" y="14668"/>
                    <a:pt x="8954" y="12668"/>
                    <a:pt x="8954" y="10668"/>
                  </a:cubicBezTo>
                  <a:cubicBezTo>
                    <a:pt x="8954" y="8953"/>
                    <a:pt x="8477" y="7715"/>
                    <a:pt x="7430" y="7144"/>
                  </a:cubicBez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4" name="Freeform: Shape 203">
              <a:extLst>
                <a:ext uri="{FF2B5EF4-FFF2-40B4-BE49-F238E27FC236}">
                  <a16:creationId xmlns:a16="http://schemas.microsoft.com/office/drawing/2014/main" id="{411849F3-FF17-4424-B486-6223F8E30C61}"/>
                </a:ext>
              </a:extLst>
            </p:cNvPr>
            <p:cNvSpPr/>
            <p:nvPr/>
          </p:nvSpPr>
          <p:spPr>
            <a:xfrm>
              <a:off x="15665742" y="3952492"/>
              <a:ext cx="39985" cy="59977"/>
            </a:xfrm>
            <a:custGeom>
              <a:avLst/>
              <a:gdLst>
                <a:gd name="connsiteX0" fmla="*/ 13716 w 19050"/>
                <a:gd name="connsiteY0" fmla="*/ 30480 h 28575"/>
                <a:gd name="connsiteX1" fmla="*/ 7239 w 19050"/>
                <a:gd name="connsiteY1" fmla="*/ 26670 h 28575"/>
                <a:gd name="connsiteX2" fmla="*/ 7144 w 19050"/>
                <a:gd name="connsiteY2" fmla="*/ 7144 h 28575"/>
                <a:gd name="connsiteX3" fmla="*/ 13621 w 19050"/>
                <a:gd name="connsiteY3" fmla="*/ 10954 h 28575"/>
              </a:gdLst>
              <a:ahLst/>
              <a:cxnLst>
                <a:cxn ang="0">
                  <a:pos x="connsiteX0" y="connsiteY0"/>
                </a:cxn>
                <a:cxn ang="0">
                  <a:pos x="connsiteX1" y="connsiteY1"/>
                </a:cxn>
                <a:cxn ang="0">
                  <a:pos x="connsiteX2" y="connsiteY2"/>
                </a:cxn>
                <a:cxn ang="0">
                  <a:pos x="connsiteX3" y="connsiteY3"/>
                </a:cxn>
              </a:cxnLst>
              <a:rect l="l" t="t" r="r" b="b"/>
              <a:pathLst>
                <a:path w="19050" h="28575">
                  <a:moveTo>
                    <a:pt x="13716" y="30480"/>
                  </a:moveTo>
                  <a:lnTo>
                    <a:pt x="7239" y="26670"/>
                  </a:lnTo>
                  <a:lnTo>
                    <a:pt x="7144" y="7144"/>
                  </a:lnTo>
                  <a:lnTo>
                    <a:pt x="13621" y="1095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5" name="Freeform: Shape 204">
              <a:extLst>
                <a:ext uri="{FF2B5EF4-FFF2-40B4-BE49-F238E27FC236}">
                  <a16:creationId xmlns:a16="http://schemas.microsoft.com/office/drawing/2014/main" id="{BE652081-9D07-44AE-A420-FA7676AD6F12}"/>
                </a:ext>
              </a:extLst>
            </p:cNvPr>
            <p:cNvSpPr/>
            <p:nvPr/>
          </p:nvSpPr>
          <p:spPr>
            <a:xfrm>
              <a:off x="15687134" y="3904741"/>
              <a:ext cx="79969" cy="39985"/>
            </a:xfrm>
            <a:custGeom>
              <a:avLst/>
              <a:gdLst>
                <a:gd name="connsiteX0" fmla="*/ 26003 w 38100"/>
                <a:gd name="connsiteY0" fmla="*/ 8558 h 19050"/>
                <a:gd name="connsiteX1" fmla="*/ 32480 w 38100"/>
                <a:gd name="connsiteY1" fmla="*/ 12368 h 19050"/>
                <a:gd name="connsiteX2" fmla="*/ 25622 w 38100"/>
                <a:gd name="connsiteY2" fmla="*/ 11035 h 19050"/>
                <a:gd name="connsiteX3" fmla="*/ 13621 w 38100"/>
                <a:gd name="connsiteY3" fmla="*/ 13702 h 19050"/>
                <a:gd name="connsiteX4" fmla="*/ 7144 w 38100"/>
                <a:gd name="connsiteY4" fmla="*/ 9892 h 19050"/>
                <a:gd name="connsiteX5" fmla="*/ 19145 w 38100"/>
                <a:gd name="connsiteY5" fmla="*/ 7225 h 19050"/>
                <a:gd name="connsiteX6" fmla="*/ 26003 w 38100"/>
                <a:gd name="connsiteY6" fmla="*/ 855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19050">
                  <a:moveTo>
                    <a:pt x="26003" y="8558"/>
                  </a:moveTo>
                  <a:lnTo>
                    <a:pt x="32480" y="12368"/>
                  </a:lnTo>
                  <a:cubicBezTo>
                    <a:pt x="30575" y="11225"/>
                    <a:pt x="28289" y="10844"/>
                    <a:pt x="25622" y="11035"/>
                  </a:cubicBezTo>
                  <a:cubicBezTo>
                    <a:pt x="22288" y="11321"/>
                    <a:pt x="18288" y="12273"/>
                    <a:pt x="13621" y="13702"/>
                  </a:cubicBezTo>
                  <a:lnTo>
                    <a:pt x="7144" y="9892"/>
                  </a:lnTo>
                  <a:cubicBezTo>
                    <a:pt x="11906" y="8368"/>
                    <a:pt x="15907" y="7510"/>
                    <a:pt x="19145" y="7225"/>
                  </a:cubicBezTo>
                  <a:cubicBezTo>
                    <a:pt x="21717" y="6939"/>
                    <a:pt x="24003" y="7415"/>
                    <a:pt x="26003" y="8558"/>
                  </a:cubicBez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6" name="Freeform: Shape 205">
              <a:extLst>
                <a:ext uri="{FF2B5EF4-FFF2-40B4-BE49-F238E27FC236}">
                  <a16:creationId xmlns:a16="http://schemas.microsoft.com/office/drawing/2014/main" id="{746606DF-2E1F-41C7-A918-765D5B68E5B7}"/>
                </a:ext>
              </a:extLst>
            </p:cNvPr>
            <p:cNvSpPr/>
            <p:nvPr/>
          </p:nvSpPr>
          <p:spPr>
            <a:xfrm>
              <a:off x="15612962" y="3999875"/>
              <a:ext cx="39985" cy="59977"/>
            </a:xfrm>
            <a:custGeom>
              <a:avLst/>
              <a:gdLst>
                <a:gd name="connsiteX0" fmla="*/ 13621 w 19050"/>
                <a:gd name="connsiteY0" fmla="*/ 28384 h 28575"/>
                <a:gd name="connsiteX1" fmla="*/ 7144 w 19050"/>
                <a:gd name="connsiteY1" fmla="*/ 24574 h 28575"/>
                <a:gd name="connsiteX2" fmla="*/ 12668 w 19050"/>
                <a:gd name="connsiteY2" fmla="*/ 7144 h 28575"/>
                <a:gd name="connsiteX3" fmla="*/ 19145 w 19050"/>
                <a:gd name="connsiteY3" fmla="*/ 10954 h 28575"/>
              </a:gdLst>
              <a:ahLst/>
              <a:cxnLst>
                <a:cxn ang="0">
                  <a:pos x="connsiteX0" y="connsiteY0"/>
                </a:cxn>
                <a:cxn ang="0">
                  <a:pos x="connsiteX1" y="connsiteY1"/>
                </a:cxn>
                <a:cxn ang="0">
                  <a:pos x="connsiteX2" y="connsiteY2"/>
                </a:cxn>
                <a:cxn ang="0">
                  <a:pos x="connsiteX3" y="connsiteY3"/>
                </a:cxn>
              </a:cxnLst>
              <a:rect l="l" t="t" r="r" b="b"/>
              <a:pathLst>
                <a:path w="19050" h="28575">
                  <a:moveTo>
                    <a:pt x="13621" y="28384"/>
                  </a:moveTo>
                  <a:lnTo>
                    <a:pt x="7144" y="24574"/>
                  </a:lnTo>
                  <a:lnTo>
                    <a:pt x="12668" y="7144"/>
                  </a:lnTo>
                  <a:lnTo>
                    <a:pt x="19145" y="1095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7" name="Freeform: Shape 206">
              <a:extLst>
                <a:ext uri="{FF2B5EF4-FFF2-40B4-BE49-F238E27FC236}">
                  <a16:creationId xmlns:a16="http://schemas.microsoft.com/office/drawing/2014/main" id="{C9368801-897F-4899-A83B-C8789E402A96}"/>
                </a:ext>
              </a:extLst>
            </p:cNvPr>
            <p:cNvSpPr/>
            <p:nvPr/>
          </p:nvSpPr>
          <p:spPr>
            <a:xfrm>
              <a:off x="15624559" y="3993478"/>
              <a:ext cx="79969" cy="39985"/>
            </a:xfrm>
            <a:custGeom>
              <a:avLst/>
              <a:gdLst>
                <a:gd name="connsiteX0" fmla="*/ 13621 w 38100"/>
                <a:gd name="connsiteY0" fmla="*/ 14002 h 19050"/>
                <a:gd name="connsiteX1" fmla="*/ 7144 w 38100"/>
                <a:gd name="connsiteY1" fmla="*/ 10192 h 19050"/>
                <a:gd name="connsiteX2" fmla="*/ 16192 w 38100"/>
                <a:gd name="connsiteY2" fmla="*/ 10477 h 19050"/>
                <a:gd name="connsiteX3" fmla="*/ 26861 w 38100"/>
                <a:gd name="connsiteY3" fmla="*/ 7144 h 19050"/>
                <a:gd name="connsiteX4" fmla="*/ 33338 w 38100"/>
                <a:gd name="connsiteY4" fmla="*/ 10954 h 19050"/>
                <a:gd name="connsiteX5" fmla="*/ 22670 w 38100"/>
                <a:gd name="connsiteY5" fmla="*/ 14288 h 19050"/>
                <a:gd name="connsiteX6" fmla="*/ 13621 w 38100"/>
                <a:gd name="connsiteY6" fmla="*/ 1400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19050">
                  <a:moveTo>
                    <a:pt x="13621" y="14002"/>
                  </a:moveTo>
                  <a:lnTo>
                    <a:pt x="7144" y="10192"/>
                  </a:lnTo>
                  <a:cubicBezTo>
                    <a:pt x="9715" y="10858"/>
                    <a:pt x="12763" y="10954"/>
                    <a:pt x="16192" y="10477"/>
                  </a:cubicBezTo>
                  <a:cubicBezTo>
                    <a:pt x="19621" y="9906"/>
                    <a:pt x="23146" y="8858"/>
                    <a:pt x="26861" y="7144"/>
                  </a:cubicBezTo>
                  <a:lnTo>
                    <a:pt x="33338" y="10954"/>
                  </a:lnTo>
                  <a:cubicBezTo>
                    <a:pt x="29718" y="12668"/>
                    <a:pt x="26098" y="13716"/>
                    <a:pt x="22670" y="14288"/>
                  </a:cubicBezTo>
                  <a:cubicBezTo>
                    <a:pt x="19240" y="14764"/>
                    <a:pt x="16192" y="14669"/>
                    <a:pt x="13621" y="14002"/>
                  </a:cubicBez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8" name="Freeform: Shape 207">
              <a:extLst>
                <a:ext uri="{FF2B5EF4-FFF2-40B4-BE49-F238E27FC236}">
                  <a16:creationId xmlns:a16="http://schemas.microsoft.com/office/drawing/2014/main" id="{F9CD3804-713D-40AA-9D43-EDD987BAA61B}"/>
                </a:ext>
              </a:extLst>
            </p:cNvPr>
            <p:cNvSpPr/>
            <p:nvPr/>
          </p:nvSpPr>
          <p:spPr>
            <a:xfrm>
              <a:off x="15653146" y="3916307"/>
              <a:ext cx="39985" cy="19992"/>
            </a:xfrm>
            <a:custGeom>
              <a:avLst/>
              <a:gdLst>
                <a:gd name="connsiteX0" fmla="*/ 13621 w 19050"/>
                <a:gd name="connsiteY0" fmla="*/ 10954 h 9525"/>
                <a:gd name="connsiteX1" fmla="*/ 7144 w 19050"/>
                <a:gd name="connsiteY1" fmla="*/ 7144 h 9525"/>
                <a:gd name="connsiteX2" fmla="*/ 7525 w 19050"/>
                <a:gd name="connsiteY2" fmla="*/ 7334 h 9525"/>
                <a:gd name="connsiteX3" fmla="*/ 13145 w 19050"/>
                <a:gd name="connsiteY3" fmla="*/ 7239 h 9525"/>
                <a:gd name="connsiteX4" fmla="*/ 19621 w 19050"/>
                <a:gd name="connsiteY4" fmla="*/ 11049 h 9525"/>
                <a:gd name="connsiteX5" fmla="*/ 14001 w 19050"/>
                <a:gd name="connsiteY5" fmla="*/ 11144 h 9525"/>
                <a:gd name="connsiteX6" fmla="*/ 13621 w 19050"/>
                <a:gd name="connsiteY6" fmla="*/ 10954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9525">
                  <a:moveTo>
                    <a:pt x="13621" y="10954"/>
                  </a:moveTo>
                  <a:lnTo>
                    <a:pt x="7144" y="7144"/>
                  </a:lnTo>
                  <a:cubicBezTo>
                    <a:pt x="7239" y="7239"/>
                    <a:pt x="7429" y="7239"/>
                    <a:pt x="7525" y="7334"/>
                  </a:cubicBezTo>
                  <a:cubicBezTo>
                    <a:pt x="8858" y="7810"/>
                    <a:pt x="10668" y="7810"/>
                    <a:pt x="13145" y="7239"/>
                  </a:cubicBezTo>
                  <a:lnTo>
                    <a:pt x="19621" y="11049"/>
                  </a:lnTo>
                  <a:cubicBezTo>
                    <a:pt x="17240" y="11621"/>
                    <a:pt x="15335" y="11621"/>
                    <a:pt x="14001" y="11144"/>
                  </a:cubicBezTo>
                  <a:cubicBezTo>
                    <a:pt x="13906" y="11144"/>
                    <a:pt x="13811" y="11049"/>
                    <a:pt x="13621" y="10954"/>
                  </a:cubicBez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09" name="Freeform: Shape 208">
              <a:extLst>
                <a:ext uri="{FF2B5EF4-FFF2-40B4-BE49-F238E27FC236}">
                  <a16:creationId xmlns:a16="http://schemas.microsoft.com/office/drawing/2014/main" id="{525052D9-D1FB-4DC1-A997-5F1D05E7F69A}"/>
                </a:ext>
              </a:extLst>
            </p:cNvPr>
            <p:cNvSpPr/>
            <p:nvPr/>
          </p:nvSpPr>
          <p:spPr>
            <a:xfrm>
              <a:off x="15665542" y="3881920"/>
              <a:ext cx="39985" cy="59977"/>
            </a:xfrm>
            <a:custGeom>
              <a:avLst/>
              <a:gdLst>
                <a:gd name="connsiteX0" fmla="*/ 13716 w 19050"/>
                <a:gd name="connsiteY0" fmla="*/ 27432 h 28575"/>
                <a:gd name="connsiteX1" fmla="*/ 7239 w 19050"/>
                <a:gd name="connsiteY1" fmla="*/ 23717 h 28575"/>
                <a:gd name="connsiteX2" fmla="*/ 7144 w 19050"/>
                <a:gd name="connsiteY2" fmla="*/ 7144 h 28575"/>
                <a:gd name="connsiteX3" fmla="*/ 13621 w 19050"/>
                <a:gd name="connsiteY3" fmla="*/ 10954 h 28575"/>
              </a:gdLst>
              <a:ahLst/>
              <a:cxnLst>
                <a:cxn ang="0">
                  <a:pos x="connsiteX0" y="connsiteY0"/>
                </a:cxn>
                <a:cxn ang="0">
                  <a:pos x="connsiteX1" y="connsiteY1"/>
                </a:cxn>
                <a:cxn ang="0">
                  <a:pos x="connsiteX2" y="connsiteY2"/>
                </a:cxn>
                <a:cxn ang="0">
                  <a:pos x="connsiteX3" y="connsiteY3"/>
                </a:cxn>
              </a:cxnLst>
              <a:rect l="l" t="t" r="r" b="b"/>
              <a:pathLst>
                <a:path w="19050" h="28575">
                  <a:moveTo>
                    <a:pt x="13716" y="27432"/>
                  </a:moveTo>
                  <a:lnTo>
                    <a:pt x="7239" y="23717"/>
                  </a:lnTo>
                  <a:lnTo>
                    <a:pt x="7144" y="7144"/>
                  </a:lnTo>
                  <a:lnTo>
                    <a:pt x="13621" y="1095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10" name="Freeform: Shape 209">
              <a:extLst>
                <a:ext uri="{FF2B5EF4-FFF2-40B4-BE49-F238E27FC236}">
                  <a16:creationId xmlns:a16="http://schemas.microsoft.com/office/drawing/2014/main" id="{81AE9C1C-AD20-4E77-8EBC-3583206EF5C0}"/>
                </a:ext>
              </a:extLst>
            </p:cNvPr>
            <p:cNvSpPr/>
            <p:nvPr/>
          </p:nvSpPr>
          <p:spPr>
            <a:xfrm>
              <a:off x="15686935" y="3826074"/>
              <a:ext cx="79969" cy="39985"/>
            </a:xfrm>
            <a:custGeom>
              <a:avLst/>
              <a:gdLst>
                <a:gd name="connsiteX0" fmla="*/ 13621 w 38100"/>
                <a:gd name="connsiteY0" fmla="*/ 15939 h 19050"/>
                <a:gd name="connsiteX1" fmla="*/ 7144 w 38100"/>
                <a:gd name="connsiteY1" fmla="*/ 12129 h 19050"/>
                <a:gd name="connsiteX2" fmla="*/ 27813 w 38100"/>
                <a:gd name="connsiteY2" fmla="*/ 7367 h 19050"/>
                <a:gd name="connsiteX3" fmla="*/ 34290 w 38100"/>
                <a:gd name="connsiteY3" fmla="*/ 11177 h 19050"/>
                <a:gd name="connsiteX4" fmla="*/ 13621 w 38100"/>
                <a:gd name="connsiteY4" fmla="*/ 15939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9050">
                  <a:moveTo>
                    <a:pt x="13621" y="15939"/>
                  </a:moveTo>
                  <a:lnTo>
                    <a:pt x="7144" y="12129"/>
                  </a:lnTo>
                  <a:cubicBezTo>
                    <a:pt x="15430" y="8129"/>
                    <a:pt x="22288" y="6510"/>
                    <a:pt x="27813" y="7367"/>
                  </a:cubicBezTo>
                  <a:lnTo>
                    <a:pt x="34290" y="11177"/>
                  </a:lnTo>
                  <a:cubicBezTo>
                    <a:pt x="28765" y="10320"/>
                    <a:pt x="21907" y="11939"/>
                    <a:pt x="13621" y="15939"/>
                  </a:cubicBez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11" name="Freeform: Shape 210">
              <a:extLst>
                <a:ext uri="{FF2B5EF4-FFF2-40B4-BE49-F238E27FC236}">
                  <a16:creationId xmlns:a16="http://schemas.microsoft.com/office/drawing/2014/main" id="{97E53661-42FF-4732-964E-62E219B6E455}"/>
                </a:ext>
              </a:extLst>
            </p:cNvPr>
            <p:cNvSpPr/>
            <p:nvPr/>
          </p:nvSpPr>
          <p:spPr>
            <a:xfrm>
              <a:off x="15615561" y="3849531"/>
              <a:ext cx="79969" cy="139946"/>
            </a:xfrm>
            <a:custGeom>
              <a:avLst/>
              <a:gdLst>
                <a:gd name="connsiteX0" fmla="*/ 18479 w 38100"/>
                <a:gd name="connsiteY0" fmla="*/ 61246 h 66675"/>
                <a:gd name="connsiteX1" fmla="*/ 12002 w 38100"/>
                <a:gd name="connsiteY1" fmla="*/ 57436 h 66675"/>
                <a:gd name="connsiteX2" fmla="*/ 10573 w 38100"/>
                <a:gd name="connsiteY2" fmla="*/ 56483 h 66675"/>
                <a:gd name="connsiteX3" fmla="*/ 7144 w 38100"/>
                <a:gd name="connsiteY3" fmla="*/ 45910 h 66675"/>
                <a:gd name="connsiteX4" fmla="*/ 13240 w 38100"/>
                <a:gd name="connsiteY4" fmla="*/ 25813 h 66675"/>
                <a:gd name="connsiteX5" fmla="*/ 30956 w 38100"/>
                <a:gd name="connsiteY5" fmla="*/ 7144 h 66675"/>
                <a:gd name="connsiteX6" fmla="*/ 37433 w 38100"/>
                <a:gd name="connsiteY6" fmla="*/ 10954 h 66675"/>
                <a:gd name="connsiteX7" fmla="*/ 19717 w 38100"/>
                <a:gd name="connsiteY7" fmla="*/ 29623 h 66675"/>
                <a:gd name="connsiteX8" fmla="*/ 13621 w 38100"/>
                <a:gd name="connsiteY8" fmla="*/ 49721 h 66675"/>
                <a:gd name="connsiteX9" fmla="*/ 16954 w 38100"/>
                <a:gd name="connsiteY9" fmla="*/ 60293 h 66675"/>
                <a:gd name="connsiteX10" fmla="*/ 18479 w 38100"/>
                <a:gd name="connsiteY10" fmla="*/ 6124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 h="66675">
                  <a:moveTo>
                    <a:pt x="18479" y="61246"/>
                  </a:moveTo>
                  <a:lnTo>
                    <a:pt x="12002" y="57436"/>
                  </a:lnTo>
                  <a:cubicBezTo>
                    <a:pt x="11525" y="57150"/>
                    <a:pt x="11049" y="56864"/>
                    <a:pt x="10573" y="56483"/>
                  </a:cubicBezTo>
                  <a:cubicBezTo>
                    <a:pt x="8287" y="54578"/>
                    <a:pt x="7239" y="51054"/>
                    <a:pt x="7144" y="45910"/>
                  </a:cubicBezTo>
                  <a:cubicBezTo>
                    <a:pt x="7144" y="39433"/>
                    <a:pt x="9144" y="32766"/>
                    <a:pt x="13240" y="25813"/>
                  </a:cubicBezTo>
                  <a:cubicBezTo>
                    <a:pt x="17336" y="18860"/>
                    <a:pt x="23241" y="12573"/>
                    <a:pt x="30956" y="7144"/>
                  </a:cubicBezTo>
                  <a:lnTo>
                    <a:pt x="37433" y="10954"/>
                  </a:lnTo>
                  <a:cubicBezTo>
                    <a:pt x="29718" y="16383"/>
                    <a:pt x="23813" y="22670"/>
                    <a:pt x="19717" y="29623"/>
                  </a:cubicBezTo>
                  <a:cubicBezTo>
                    <a:pt x="15621" y="36576"/>
                    <a:pt x="13621" y="43339"/>
                    <a:pt x="13621" y="49721"/>
                  </a:cubicBezTo>
                  <a:cubicBezTo>
                    <a:pt x="13621" y="54959"/>
                    <a:pt x="14764" y="58483"/>
                    <a:pt x="16954" y="60293"/>
                  </a:cubicBezTo>
                  <a:cubicBezTo>
                    <a:pt x="17526" y="60674"/>
                    <a:pt x="18002" y="60960"/>
                    <a:pt x="18479" y="61246"/>
                  </a:cubicBez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12" name="Freeform: Shape 211">
              <a:extLst>
                <a:ext uri="{FF2B5EF4-FFF2-40B4-BE49-F238E27FC236}">
                  <a16:creationId xmlns:a16="http://schemas.microsoft.com/office/drawing/2014/main" id="{8B544B66-26C2-4F3E-8685-C08C1E497802}"/>
                </a:ext>
              </a:extLst>
            </p:cNvPr>
            <p:cNvSpPr/>
            <p:nvPr/>
          </p:nvSpPr>
          <p:spPr>
            <a:xfrm>
              <a:off x="15665542" y="3822342"/>
              <a:ext cx="39985" cy="59977"/>
            </a:xfrm>
            <a:custGeom>
              <a:avLst/>
              <a:gdLst>
                <a:gd name="connsiteX0" fmla="*/ 13621 w 19050"/>
                <a:gd name="connsiteY0" fmla="*/ 23813 h 28575"/>
                <a:gd name="connsiteX1" fmla="*/ 7144 w 19050"/>
                <a:gd name="connsiteY1" fmla="*/ 20003 h 28575"/>
                <a:gd name="connsiteX2" fmla="*/ 7144 w 19050"/>
                <a:gd name="connsiteY2" fmla="*/ 7144 h 28575"/>
                <a:gd name="connsiteX3" fmla="*/ 13621 w 19050"/>
                <a:gd name="connsiteY3" fmla="*/ 10858 h 28575"/>
              </a:gdLst>
              <a:ahLst/>
              <a:cxnLst>
                <a:cxn ang="0">
                  <a:pos x="connsiteX0" y="connsiteY0"/>
                </a:cxn>
                <a:cxn ang="0">
                  <a:pos x="connsiteX1" y="connsiteY1"/>
                </a:cxn>
                <a:cxn ang="0">
                  <a:pos x="connsiteX2" y="connsiteY2"/>
                </a:cxn>
                <a:cxn ang="0">
                  <a:pos x="connsiteX3" y="connsiteY3"/>
                </a:cxn>
              </a:cxnLst>
              <a:rect l="l" t="t" r="r" b="b"/>
              <a:pathLst>
                <a:path w="19050" h="28575">
                  <a:moveTo>
                    <a:pt x="13621" y="23813"/>
                  </a:moveTo>
                  <a:lnTo>
                    <a:pt x="7144" y="20003"/>
                  </a:lnTo>
                  <a:lnTo>
                    <a:pt x="7144" y="7144"/>
                  </a:lnTo>
                  <a:lnTo>
                    <a:pt x="13621" y="10858"/>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13" name="Freeform: Shape 212">
              <a:extLst>
                <a:ext uri="{FF2B5EF4-FFF2-40B4-BE49-F238E27FC236}">
                  <a16:creationId xmlns:a16="http://schemas.microsoft.com/office/drawing/2014/main" id="{F2EBA20E-1098-474E-8CD6-84CB26A02B22}"/>
                </a:ext>
              </a:extLst>
            </p:cNvPr>
            <p:cNvSpPr/>
            <p:nvPr/>
          </p:nvSpPr>
          <p:spPr>
            <a:xfrm>
              <a:off x="15665542" y="3809948"/>
              <a:ext cx="59977" cy="39985"/>
            </a:xfrm>
            <a:custGeom>
              <a:avLst/>
              <a:gdLst>
                <a:gd name="connsiteX0" fmla="*/ 13621 w 28575"/>
                <a:gd name="connsiteY0" fmla="*/ 16764 h 19050"/>
                <a:gd name="connsiteX1" fmla="*/ 7144 w 28575"/>
                <a:gd name="connsiteY1" fmla="*/ 13049 h 19050"/>
                <a:gd name="connsiteX2" fmla="*/ 17240 w 28575"/>
                <a:gd name="connsiteY2" fmla="*/ 7144 h 19050"/>
                <a:gd name="connsiteX3" fmla="*/ 23717 w 28575"/>
                <a:gd name="connsiteY3" fmla="*/ 10954 h 19050"/>
              </a:gdLst>
              <a:ahLst/>
              <a:cxnLst>
                <a:cxn ang="0">
                  <a:pos x="connsiteX0" y="connsiteY0"/>
                </a:cxn>
                <a:cxn ang="0">
                  <a:pos x="connsiteX1" y="connsiteY1"/>
                </a:cxn>
                <a:cxn ang="0">
                  <a:pos x="connsiteX2" y="connsiteY2"/>
                </a:cxn>
                <a:cxn ang="0">
                  <a:pos x="connsiteX3" y="connsiteY3"/>
                </a:cxn>
              </a:cxnLst>
              <a:rect l="l" t="t" r="r" b="b"/>
              <a:pathLst>
                <a:path w="28575" h="19050">
                  <a:moveTo>
                    <a:pt x="13621" y="16764"/>
                  </a:moveTo>
                  <a:lnTo>
                    <a:pt x="7144" y="13049"/>
                  </a:lnTo>
                  <a:lnTo>
                    <a:pt x="17240" y="7144"/>
                  </a:lnTo>
                  <a:lnTo>
                    <a:pt x="23717" y="1095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14" name="Freeform: Shape 213">
              <a:extLst>
                <a:ext uri="{FF2B5EF4-FFF2-40B4-BE49-F238E27FC236}">
                  <a16:creationId xmlns:a16="http://schemas.microsoft.com/office/drawing/2014/main" id="{76DF5B43-E547-4D88-ABAE-706F0305A515}"/>
                </a:ext>
              </a:extLst>
            </p:cNvPr>
            <p:cNvSpPr/>
            <p:nvPr/>
          </p:nvSpPr>
          <p:spPr>
            <a:xfrm>
              <a:off x="15626557" y="3818144"/>
              <a:ext cx="139946" cy="259899"/>
            </a:xfrm>
            <a:custGeom>
              <a:avLst/>
              <a:gdLst>
                <a:gd name="connsiteX0" fmla="*/ 62770 w 66675"/>
                <a:gd name="connsiteY0" fmla="*/ 54578 h 123825"/>
                <a:gd name="connsiteX1" fmla="*/ 66104 w 66675"/>
                <a:gd name="connsiteY1" fmla="*/ 65056 h 123825"/>
                <a:gd name="connsiteX2" fmla="*/ 60103 w 66675"/>
                <a:gd name="connsiteY2" fmla="*/ 84963 h 123825"/>
                <a:gd name="connsiteX3" fmla="*/ 42577 w 66675"/>
                <a:gd name="connsiteY3" fmla="*/ 103537 h 123825"/>
                <a:gd name="connsiteX4" fmla="*/ 42577 w 66675"/>
                <a:gd name="connsiteY4" fmla="*/ 116586 h 123825"/>
                <a:gd name="connsiteX5" fmla="*/ 32385 w 66675"/>
                <a:gd name="connsiteY5" fmla="*/ 122492 h 123825"/>
                <a:gd name="connsiteX6" fmla="*/ 32385 w 66675"/>
                <a:gd name="connsiteY6" fmla="*/ 109823 h 123825"/>
                <a:gd name="connsiteX7" fmla="*/ 18098 w 66675"/>
                <a:gd name="connsiteY7" fmla="*/ 115062 h 123825"/>
                <a:gd name="connsiteX8" fmla="*/ 7144 w 66675"/>
                <a:gd name="connsiteY8" fmla="*/ 115157 h 123825"/>
                <a:gd name="connsiteX9" fmla="*/ 12668 w 66675"/>
                <a:gd name="connsiteY9" fmla="*/ 97727 h 123825"/>
                <a:gd name="connsiteX10" fmla="*/ 21717 w 66675"/>
                <a:gd name="connsiteY10" fmla="*/ 98012 h 123825"/>
                <a:gd name="connsiteX11" fmla="*/ 32385 w 66675"/>
                <a:gd name="connsiteY11" fmla="*/ 94679 h 123825"/>
                <a:gd name="connsiteX12" fmla="*/ 32290 w 66675"/>
                <a:gd name="connsiteY12" fmla="*/ 75152 h 123825"/>
                <a:gd name="connsiteX13" fmla="*/ 20098 w 66675"/>
                <a:gd name="connsiteY13" fmla="*/ 77724 h 123825"/>
                <a:gd name="connsiteX14" fmla="*/ 11716 w 66675"/>
                <a:gd name="connsiteY14" fmla="*/ 75343 h 123825"/>
                <a:gd name="connsiteX15" fmla="*/ 8382 w 66675"/>
                <a:gd name="connsiteY15" fmla="*/ 64770 h 123825"/>
                <a:gd name="connsiteX16" fmla="*/ 14478 w 66675"/>
                <a:gd name="connsiteY16" fmla="*/ 44672 h 123825"/>
                <a:gd name="connsiteX17" fmla="*/ 32195 w 66675"/>
                <a:gd name="connsiteY17" fmla="*/ 26003 h 123825"/>
                <a:gd name="connsiteX18" fmla="*/ 32195 w 66675"/>
                <a:gd name="connsiteY18" fmla="*/ 13049 h 123825"/>
                <a:gd name="connsiteX19" fmla="*/ 42386 w 66675"/>
                <a:gd name="connsiteY19" fmla="*/ 7144 h 123825"/>
                <a:gd name="connsiteX20" fmla="*/ 42386 w 66675"/>
                <a:gd name="connsiteY20" fmla="*/ 19812 h 123825"/>
                <a:gd name="connsiteX21" fmla="*/ 63055 w 66675"/>
                <a:gd name="connsiteY21" fmla="*/ 15050 h 123825"/>
                <a:gd name="connsiteX22" fmla="*/ 58008 w 66675"/>
                <a:gd name="connsiteY22" fmla="*/ 32290 h 123825"/>
                <a:gd name="connsiteX23" fmla="*/ 42482 w 66675"/>
                <a:gd name="connsiteY23" fmla="*/ 35147 h 123825"/>
                <a:gd name="connsiteX24" fmla="*/ 42577 w 66675"/>
                <a:gd name="connsiteY24" fmla="*/ 54959 h 123825"/>
                <a:gd name="connsiteX25" fmla="*/ 54578 w 66675"/>
                <a:gd name="connsiteY25" fmla="*/ 52292 h 123825"/>
                <a:gd name="connsiteX26" fmla="*/ 62770 w 66675"/>
                <a:gd name="connsiteY26" fmla="*/ 54578 h 123825"/>
                <a:gd name="connsiteX27" fmla="*/ 32290 w 66675"/>
                <a:gd name="connsiteY27" fmla="*/ 57817 h 123825"/>
                <a:gd name="connsiteX28" fmla="*/ 32290 w 66675"/>
                <a:gd name="connsiteY28" fmla="*/ 41339 h 123825"/>
                <a:gd name="connsiteX29" fmla="*/ 26670 w 66675"/>
                <a:gd name="connsiteY29" fmla="*/ 47911 h 123825"/>
                <a:gd name="connsiteX30" fmla="*/ 24860 w 66675"/>
                <a:gd name="connsiteY30" fmla="*/ 54293 h 123825"/>
                <a:gd name="connsiteX31" fmla="*/ 26765 w 66675"/>
                <a:gd name="connsiteY31" fmla="*/ 58007 h 123825"/>
                <a:gd name="connsiteX32" fmla="*/ 32290 w 66675"/>
                <a:gd name="connsiteY32" fmla="*/ 57817 h 123825"/>
                <a:gd name="connsiteX33" fmla="*/ 48006 w 66675"/>
                <a:gd name="connsiteY33" fmla="*/ 81915 h 123825"/>
                <a:gd name="connsiteX34" fmla="*/ 49816 w 66675"/>
                <a:gd name="connsiteY34" fmla="*/ 75819 h 123825"/>
                <a:gd name="connsiteX35" fmla="*/ 47911 w 66675"/>
                <a:gd name="connsiteY35" fmla="*/ 72104 h 123825"/>
                <a:gd name="connsiteX36" fmla="*/ 42482 w 66675"/>
                <a:gd name="connsiteY36" fmla="*/ 72009 h 123825"/>
                <a:gd name="connsiteX37" fmla="*/ 42482 w 66675"/>
                <a:gd name="connsiteY37" fmla="*/ 88106 h 123825"/>
                <a:gd name="connsiteX38" fmla="*/ 48006 w 66675"/>
                <a:gd name="connsiteY38" fmla="*/ 8191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6675" h="123825">
                  <a:moveTo>
                    <a:pt x="62770" y="54578"/>
                  </a:moveTo>
                  <a:cubicBezTo>
                    <a:pt x="65056" y="56388"/>
                    <a:pt x="66104" y="59912"/>
                    <a:pt x="66104" y="65056"/>
                  </a:cubicBezTo>
                  <a:cubicBezTo>
                    <a:pt x="66104" y="71438"/>
                    <a:pt x="64103" y="78105"/>
                    <a:pt x="60103" y="84963"/>
                  </a:cubicBezTo>
                  <a:cubicBezTo>
                    <a:pt x="56102" y="91821"/>
                    <a:pt x="50197" y="98108"/>
                    <a:pt x="42577" y="103537"/>
                  </a:cubicBezTo>
                  <a:lnTo>
                    <a:pt x="42577" y="116586"/>
                  </a:lnTo>
                  <a:lnTo>
                    <a:pt x="32385" y="122492"/>
                  </a:lnTo>
                  <a:lnTo>
                    <a:pt x="32385" y="109823"/>
                  </a:lnTo>
                  <a:cubicBezTo>
                    <a:pt x="27432" y="112395"/>
                    <a:pt x="22670" y="114110"/>
                    <a:pt x="18098" y="115062"/>
                  </a:cubicBezTo>
                  <a:cubicBezTo>
                    <a:pt x="13525" y="116015"/>
                    <a:pt x="9906" y="116015"/>
                    <a:pt x="7144" y="115157"/>
                  </a:cubicBezTo>
                  <a:lnTo>
                    <a:pt x="12668" y="97727"/>
                  </a:lnTo>
                  <a:cubicBezTo>
                    <a:pt x="15240" y="98393"/>
                    <a:pt x="18288" y="98489"/>
                    <a:pt x="21717" y="98012"/>
                  </a:cubicBezTo>
                  <a:cubicBezTo>
                    <a:pt x="25146" y="97441"/>
                    <a:pt x="28670" y="96393"/>
                    <a:pt x="32385" y="94679"/>
                  </a:cubicBezTo>
                  <a:lnTo>
                    <a:pt x="32290" y="75152"/>
                  </a:lnTo>
                  <a:cubicBezTo>
                    <a:pt x="27527" y="76581"/>
                    <a:pt x="23432" y="77438"/>
                    <a:pt x="20098" y="77724"/>
                  </a:cubicBezTo>
                  <a:cubicBezTo>
                    <a:pt x="16764" y="78010"/>
                    <a:pt x="14002" y="77248"/>
                    <a:pt x="11716" y="75343"/>
                  </a:cubicBezTo>
                  <a:cubicBezTo>
                    <a:pt x="9430" y="73438"/>
                    <a:pt x="8382" y="69914"/>
                    <a:pt x="8382" y="64770"/>
                  </a:cubicBezTo>
                  <a:cubicBezTo>
                    <a:pt x="8382" y="58293"/>
                    <a:pt x="10383" y="51625"/>
                    <a:pt x="14478" y="44672"/>
                  </a:cubicBezTo>
                  <a:cubicBezTo>
                    <a:pt x="18574" y="37719"/>
                    <a:pt x="24479" y="31433"/>
                    <a:pt x="32195" y="26003"/>
                  </a:cubicBezTo>
                  <a:lnTo>
                    <a:pt x="32195" y="13049"/>
                  </a:lnTo>
                  <a:lnTo>
                    <a:pt x="42386" y="7144"/>
                  </a:lnTo>
                  <a:lnTo>
                    <a:pt x="42386" y="19812"/>
                  </a:lnTo>
                  <a:cubicBezTo>
                    <a:pt x="50673" y="15812"/>
                    <a:pt x="57531" y="14192"/>
                    <a:pt x="63055" y="15050"/>
                  </a:cubicBezTo>
                  <a:lnTo>
                    <a:pt x="58008" y="32290"/>
                  </a:lnTo>
                  <a:cubicBezTo>
                    <a:pt x="52959" y="31909"/>
                    <a:pt x="47720" y="32861"/>
                    <a:pt x="42482" y="35147"/>
                  </a:cubicBezTo>
                  <a:lnTo>
                    <a:pt x="42577" y="54959"/>
                  </a:lnTo>
                  <a:cubicBezTo>
                    <a:pt x="47340" y="53435"/>
                    <a:pt x="51340" y="52578"/>
                    <a:pt x="54578" y="52292"/>
                  </a:cubicBezTo>
                  <a:cubicBezTo>
                    <a:pt x="57721" y="51911"/>
                    <a:pt x="60484" y="52673"/>
                    <a:pt x="62770" y="54578"/>
                  </a:cubicBezTo>
                  <a:close/>
                  <a:moveTo>
                    <a:pt x="32290" y="57817"/>
                  </a:moveTo>
                  <a:lnTo>
                    <a:pt x="32290" y="41339"/>
                  </a:lnTo>
                  <a:cubicBezTo>
                    <a:pt x="29718" y="43529"/>
                    <a:pt x="27813" y="45720"/>
                    <a:pt x="26670" y="47911"/>
                  </a:cubicBezTo>
                  <a:cubicBezTo>
                    <a:pt x="25432" y="50102"/>
                    <a:pt x="24860" y="52292"/>
                    <a:pt x="24860" y="54293"/>
                  </a:cubicBezTo>
                  <a:cubicBezTo>
                    <a:pt x="24860" y="56293"/>
                    <a:pt x="25527" y="57436"/>
                    <a:pt x="26765" y="58007"/>
                  </a:cubicBezTo>
                  <a:cubicBezTo>
                    <a:pt x="28004" y="58388"/>
                    <a:pt x="29909" y="58388"/>
                    <a:pt x="32290" y="57817"/>
                  </a:cubicBezTo>
                  <a:moveTo>
                    <a:pt x="48006" y="81915"/>
                  </a:moveTo>
                  <a:cubicBezTo>
                    <a:pt x="49244" y="79820"/>
                    <a:pt x="49816" y="77819"/>
                    <a:pt x="49816" y="75819"/>
                  </a:cubicBezTo>
                  <a:cubicBezTo>
                    <a:pt x="49816" y="73914"/>
                    <a:pt x="49149" y="72676"/>
                    <a:pt x="47911" y="72104"/>
                  </a:cubicBezTo>
                  <a:cubicBezTo>
                    <a:pt x="46673" y="71628"/>
                    <a:pt x="44863" y="71533"/>
                    <a:pt x="42482" y="72009"/>
                  </a:cubicBezTo>
                  <a:lnTo>
                    <a:pt x="42482" y="88106"/>
                  </a:lnTo>
                  <a:cubicBezTo>
                    <a:pt x="44958" y="86106"/>
                    <a:pt x="46767" y="84011"/>
                    <a:pt x="48006" y="81915"/>
                  </a:cubicBezTo>
                </a:path>
              </a:pathLst>
            </a:custGeom>
            <a:solidFill>
              <a:srgbClr val="FFC950"/>
            </a:solidFill>
            <a:ln w="9525" cap="flat">
              <a:noFill/>
              <a:prstDash val="solid"/>
              <a:miter/>
            </a:ln>
          </p:spPr>
          <p:txBody>
            <a:bodyPr rtlCol="0" anchor="ctr"/>
            <a:lstStyle/>
            <a:p>
              <a:endParaRPr lang="en-US" sz="900">
                <a:latin typeface="Lato" panose="020F0502020204030203" pitchFamily="34" charset="0"/>
              </a:endParaRPr>
            </a:p>
          </p:txBody>
        </p:sp>
        <p:sp>
          <p:nvSpPr>
            <p:cNvPr id="215" name="Freeform: Shape 214">
              <a:extLst>
                <a:ext uri="{FF2B5EF4-FFF2-40B4-BE49-F238E27FC236}">
                  <a16:creationId xmlns:a16="http://schemas.microsoft.com/office/drawing/2014/main" id="{196C2391-3961-4647-8165-1DE73F6AB405}"/>
                </a:ext>
              </a:extLst>
            </p:cNvPr>
            <p:cNvSpPr/>
            <p:nvPr/>
          </p:nvSpPr>
          <p:spPr>
            <a:xfrm>
              <a:off x="15638154" y="3662805"/>
              <a:ext cx="139946" cy="139946"/>
            </a:xfrm>
            <a:custGeom>
              <a:avLst/>
              <a:gdLst>
                <a:gd name="connsiteX0" fmla="*/ 41243 w 66675"/>
                <a:gd name="connsiteY0" fmla="*/ 38671 h 66675"/>
                <a:gd name="connsiteX1" fmla="*/ 47434 w 66675"/>
                <a:gd name="connsiteY1" fmla="*/ 47434 h 66675"/>
                <a:gd name="connsiteX2" fmla="*/ 38576 w 66675"/>
                <a:gd name="connsiteY2" fmla="*/ 41243 h 66675"/>
                <a:gd name="connsiteX3" fmla="*/ 34766 w 66675"/>
                <a:gd name="connsiteY3" fmla="*/ 62579 h 66675"/>
                <a:gd name="connsiteX4" fmla="*/ 31052 w 66675"/>
                <a:gd name="connsiteY4" fmla="*/ 41243 h 66675"/>
                <a:gd name="connsiteX5" fmla="*/ 22193 w 66675"/>
                <a:gd name="connsiteY5" fmla="*/ 47434 h 66675"/>
                <a:gd name="connsiteX6" fmla="*/ 28480 w 66675"/>
                <a:gd name="connsiteY6" fmla="*/ 38576 h 66675"/>
                <a:gd name="connsiteX7" fmla="*/ 7144 w 66675"/>
                <a:gd name="connsiteY7" fmla="*/ 34861 h 66675"/>
                <a:gd name="connsiteX8" fmla="*/ 28480 w 66675"/>
                <a:gd name="connsiteY8" fmla="*/ 31051 h 66675"/>
                <a:gd name="connsiteX9" fmla="*/ 22193 w 66675"/>
                <a:gd name="connsiteY9" fmla="*/ 22288 h 66675"/>
                <a:gd name="connsiteX10" fmla="*/ 31052 w 66675"/>
                <a:gd name="connsiteY10" fmla="*/ 28480 h 66675"/>
                <a:gd name="connsiteX11" fmla="*/ 34766 w 66675"/>
                <a:gd name="connsiteY11" fmla="*/ 7144 h 66675"/>
                <a:gd name="connsiteX12" fmla="*/ 38576 w 66675"/>
                <a:gd name="connsiteY12" fmla="*/ 28480 h 66675"/>
                <a:gd name="connsiteX13" fmla="*/ 47434 w 66675"/>
                <a:gd name="connsiteY13" fmla="*/ 22288 h 66675"/>
                <a:gd name="connsiteX14" fmla="*/ 41243 w 66675"/>
                <a:gd name="connsiteY14" fmla="*/ 31051 h 66675"/>
                <a:gd name="connsiteX15" fmla="*/ 62484 w 66675"/>
                <a:gd name="connsiteY15" fmla="*/ 3486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66675">
                  <a:moveTo>
                    <a:pt x="41243" y="38671"/>
                  </a:moveTo>
                  <a:lnTo>
                    <a:pt x="47434" y="47434"/>
                  </a:lnTo>
                  <a:lnTo>
                    <a:pt x="38576" y="41243"/>
                  </a:lnTo>
                  <a:lnTo>
                    <a:pt x="34766" y="62579"/>
                  </a:lnTo>
                  <a:lnTo>
                    <a:pt x="31052" y="41243"/>
                  </a:lnTo>
                  <a:lnTo>
                    <a:pt x="22193" y="47434"/>
                  </a:lnTo>
                  <a:lnTo>
                    <a:pt x="28480" y="38576"/>
                  </a:lnTo>
                  <a:lnTo>
                    <a:pt x="7144" y="34861"/>
                  </a:lnTo>
                  <a:lnTo>
                    <a:pt x="28480" y="31051"/>
                  </a:lnTo>
                  <a:lnTo>
                    <a:pt x="22193" y="22288"/>
                  </a:lnTo>
                  <a:lnTo>
                    <a:pt x="31052" y="28480"/>
                  </a:lnTo>
                  <a:lnTo>
                    <a:pt x="34766" y="7144"/>
                  </a:lnTo>
                  <a:lnTo>
                    <a:pt x="38576" y="28480"/>
                  </a:lnTo>
                  <a:lnTo>
                    <a:pt x="47434" y="22288"/>
                  </a:lnTo>
                  <a:lnTo>
                    <a:pt x="41243" y="31051"/>
                  </a:lnTo>
                  <a:lnTo>
                    <a:pt x="62484" y="34861"/>
                  </a:lnTo>
                  <a:close/>
                </a:path>
              </a:pathLst>
            </a:custGeom>
            <a:solidFill>
              <a:srgbClr val="FFFFFF"/>
            </a:solidFill>
            <a:ln w="9525" cap="flat">
              <a:noFill/>
              <a:prstDash val="solid"/>
              <a:miter/>
            </a:ln>
          </p:spPr>
          <p:txBody>
            <a:bodyPr rtlCol="0" anchor="ctr"/>
            <a:lstStyle/>
            <a:p>
              <a:endParaRPr lang="en-US" sz="900">
                <a:latin typeface="Lato" panose="020F0502020204030203" pitchFamily="34" charset="0"/>
              </a:endParaRPr>
            </a:p>
          </p:txBody>
        </p:sp>
        <p:sp>
          <p:nvSpPr>
            <p:cNvPr id="216" name="Freeform: Shape 215">
              <a:extLst>
                <a:ext uri="{FF2B5EF4-FFF2-40B4-BE49-F238E27FC236}">
                  <a16:creationId xmlns:a16="http://schemas.microsoft.com/office/drawing/2014/main" id="{3A53EE2B-962F-466F-B5F0-4D3C0E6BA366}"/>
                </a:ext>
              </a:extLst>
            </p:cNvPr>
            <p:cNvSpPr/>
            <p:nvPr/>
          </p:nvSpPr>
          <p:spPr>
            <a:xfrm>
              <a:off x="17321900" y="2348515"/>
              <a:ext cx="719721" cy="1479427"/>
            </a:xfrm>
            <a:custGeom>
              <a:avLst/>
              <a:gdLst>
                <a:gd name="connsiteX0" fmla="*/ 7144 w 342900"/>
                <a:gd name="connsiteY0" fmla="*/ 187928 h 704850"/>
                <a:gd name="connsiteX1" fmla="*/ 8477 w 342900"/>
                <a:gd name="connsiteY1" fmla="*/ 705707 h 704850"/>
                <a:gd name="connsiteX2" fmla="*/ 343281 w 342900"/>
                <a:gd name="connsiteY2" fmla="*/ 524923 h 704850"/>
                <a:gd name="connsiteX3" fmla="*/ 341948 w 342900"/>
                <a:gd name="connsiteY3" fmla="*/ 7144 h 704850"/>
              </a:gdLst>
              <a:ahLst/>
              <a:cxnLst>
                <a:cxn ang="0">
                  <a:pos x="connsiteX0" y="connsiteY0"/>
                </a:cxn>
                <a:cxn ang="0">
                  <a:pos x="connsiteX1" y="connsiteY1"/>
                </a:cxn>
                <a:cxn ang="0">
                  <a:pos x="connsiteX2" y="connsiteY2"/>
                </a:cxn>
                <a:cxn ang="0">
                  <a:pos x="connsiteX3" y="connsiteY3"/>
                </a:cxn>
              </a:cxnLst>
              <a:rect l="l" t="t" r="r" b="b"/>
              <a:pathLst>
                <a:path w="342900" h="704850">
                  <a:moveTo>
                    <a:pt x="7144" y="187928"/>
                  </a:moveTo>
                  <a:lnTo>
                    <a:pt x="8477" y="705707"/>
                  </a:lnTo>
                  <a:lnTo>
                    <a:pt x="343281" y="524923"/>
                  </a:lnTo>
                  <a:lnTo>
                    <a:pt x="341948" y="7144"/>
                  </a:lnTo>
                  <a:close/>
                </a:path>
              </a:pathLst>
            </a:custGeom>
            <a:solidFill>
              <a:srgbClr val="255BB8"/>
            </a:solidFill>
            <a:ln w="9525" cap="flat">
              <a:noFill/>
              <a:prstDash val="solid"/>
              <a:miter/>
            </a:ln>
          </p:spPr>
          <p:txBody>
            <a:bodyPr rtlCol="0" anchor="ctr"/>
            <a:lstStyle/>
            <a:p>
              <a:endParaRPr lang="en-US" sz="900">
                <a:latin typeface="Lato" panose="020F0502020204030203" pitchFamily="34" charset="0"/>
              </a:endParaRPr>
            </a:p>
          </p:txBody>
        </p:sp>
        <p:sp>
          <p:nvSpPr>
            <p:cNvPr id="217" name="Freeform: Shape 216">
              <a:extLst>
                <a:ext uri="{FF2B5EF4-FFF2-40B4-BE49-F238E27FC236}">
                  <a16:creationId xmlns:a16="http://schemas.microsoft.com/office/drawing/2014/main" id="{17D6CAF8-FC3B-48CD-B8D9-96E822AE314E}"/>
                </a:ext>
              </a:extLst>
            </p:cNvPr>
            <p:cNvSpPr/>
            <p:nvPr/>
          </p:nvSpPr>
          <p:spPr>
            <a:xfrm>
              <a:off x="17339294" y="2377304"/>
              <a:ext cx="699729" cy="999613"/>
            </a:xfrm>
            <a:custGeom>
              <a:avLst/>
              <a:gdLst>
                <a:gd name="connsiteX0" fmla="*/ 328708 w 333375"/>
                <a:gd name="connsiteY0" fmla="*/ 470440 h 476250"/>
                <a:gd name="connsiteX1" fmla="*/ 327756 w 333375"/>
                <a:gd name="connsiteY1" fmla="*/ 7144 h 476250"/>
                <a:gd name="connsiteX2" fmla="*/ 7144 w 333375"/>
                <a:gd name="connsiteY2" fmla="*/ 192214 h 476250"/>
                <a:gd name="connsiteX3" fmla="*/ 7144 w 333375"/>
                <a:gd name="connsiteY3" fmla="*/ 470440 h 476250"/>
              </a:gdLst>
              <a:ahLst/>
              <a:cxnLst>
                <a:cxn ang="0">
                  <a:pos x="connsiteX0" y="connsiteY0"/>
                </a:cxn>
                <a:cxn ang="0">
                  <a:pos x="connsiteX1" y="connsiteY1"/>
                </a:cxn>
                <a:cxn ang="0">
                  <a:pos x="connsiteX2" y="connsiteY2"/>
                </a:cxn>
                <a:cxn ang="0">
                  <a:pos x="connsiteX3" y="connsiteY3"/>
                </a:cxn>
              </a:cxnLst>
              <a:rect l="l" t="t" r="r" b="b"/>
              <a:pathLst>
                <a:path w="333375" h="476250">
                  <a:moveTo>
                    <a:pt x="328708" y="470440"/>
                  </a:moveTo>
                  <a:lnTo>
                    <a:pt x="327756" y="7144"/>
                  </a:lnTo>
                  <a:lnTo>
                    <a:pt x="7144" y="192214"/>
                  </a:lnTo>
                  <a:lnTo>
                    <a:pt x="7144" y="470440"/>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18" name="Freeform: Shape 217">
              <a:extLst>
                <a:ext uri="{FF2B5EF4-FFF2-40B4-BE49-F238E27FC236}">
                  <a16:creationId xmlns:a16="http://schemas.microsoft.com/office/drawing/2014/main" id="{9DFB6610-0D67-4A02-88AA-18D56C05A6D1}"/>
                </a:ext>
              </a:extLst>
            </p:cNvPr>
            <p:cNvSpPr/>
            <p:nvPr/>
          </p:nvSpPr>
          <p:spPr>
            <a:xfrm>
              <a:off x="17339294" y="2383699"/>
              <a:ext cx="699729" cy="979621"/>
            </a:xfrm>
            <a:custGeom>
              <a:avLst/>
              <a:gdLst>
                <a:gd name="connsiteX0" fmla="*/ 333946 w 333375"/>
                <a:gd name="connsiteY0" fmla="*/ 467392 h 466725"/>
                <a:gd name="connsiteX1" fmla="*/ 332994 w 333375"/>
                <a:gd name="connsiteY1" fmla="*/ 7144 h 466725"/>
                <a:gd name="connsiteX2" fmla="*/ 7144 w 333375"/>
                <a:gd name="connsiteY2" fmla="*/ 195263 h 466725"/>
                <a:gd name="connsiteX3" fmla="*/ 7144 w 333375"/>
                <a:gd name="connsiteY3" fmla="*/ 467392 h 466725"/>
              </a:gdLst>
              <a:ahLst/>
              <a:cxnLst>
                <a:cxn ang="0">
                  <a:pos x="connsiteX0" y="connsiteY0"/>
                </a:cxn>
                <a:cxn ang="0">
                  <a:pos x="connsiteX1" y="connsiteY1"/>
                </a:cxn>
                <a:cxn ang="0">
                  <a:pos x="connsiteX2" y="connsiteY2"/>
                </a:cxn>
                <a:cxn ang="0">
                  <a:pos x="connsiteX3" y="connsiteY3"/>
                </a:cxn>
              </a:cxnLst>
              <a:rect l="l" t="t" r="r" b="b"/>
              <a:pathLst>
                <a:path w="333375" h="466725">
                  <a:moveTo>
                    <a:pt x="333946" y="467392"/>
                  </a:moveTo>
                  <a:lnTo>
                    <a:pt x="332994" y="7144"/>
                  </a:lnTo>
                  <a:lnTo>
                    <a:pt x="7144" y="195263"/>
                  </a:lnTo>
                  <a:lnTo>
                    <a:pt x="7144" y="467392"/>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19" name="Freeform: Shape 218">
              <a:extLst>
                <a:ext uri="{FF2B5EF4-FFF2-40B4-BE49-F238E27FC236}">
                  <a16:creationId xmlns:a16="http://schemas.microsoft.com/office/drawing/2014/main" id="{624C8798-DD29-4DEB-9E81-29FADE38A709}"/>
                </a:ext>
              </a:extLst>
            </p:cNvPr>
            <p:cNvSpPr/>
            <p:nvPr/>
          </p:nvSpPr>
          <p:spPr>
            <a:xfrm>
              <a:off x="17339294" y="2390099"/>
              <a:ext cx="719721" cy="979621"/>
            </a:xfrm>
            <a:custGeom>
              <a:avLst/>
              <a:gdLst>
                <a:gd name="connsiteX0" fmla="*/ 339186 w 342900"/>
                <a:gd name="connsiteY0" fmla="*/ 464344 h 466725"/>
                <a:gd name="connsiteX1" fmla="*/ 338233 w 342900"/>
                <a:gd name="connsiteY1" fmla="*/ 7144 h 466725"/>
                <a:gd name="connsiteX2" fmla="*/ 7144 w 342900"/>
                <a:gd name="connsiteY2" fmla="*/ 198406 h 466725"/>
                <a:gd name="connsiteX3" fmla="*/ 7144 w 342900"/>
                <a:gd name="connsiteY3" fmla="*/ 464344 h 466725"/>
              </a:gdLst>
              <a:ahLst/>
              <a:cxnLst>
                <a:cxn ang="0">
                  <a:pos x="connsiteX0" y="connsiteY0"/>
                </a:cxn>
                <a:cxn ang="0">
                  <a:pos x="connsiteX1" y="connsiteY1"/>
                </a:cxn>
                <a:cxn ang="0">
                  <a:pos x="connsiteX2" y="connsiteY2"/>
                </a:cxn>
                <a:cxn ang="0">
                  <a:pos x="connsiteX3" y="connsiteY3"/>
                </a:cxn>
              </a:cxnLst>
              <a:rect l="l" t="t" r="r" b="b"/>
              <a:pathLst>
                <a:path w="342900" h="466725">
                  <a:moveTo>
                    <a:pt x="339186" y="464344"/>
                  </a:moveTo>
                  <a:lnTo>
                    <a:pt x="338233" y="7144"/>
                  </a:lnTo>
                  <a:lnTo>
                    <a:pt x="7144" y="198406"/>
                  </a:lnTo>
                  <a:lnTo>
                    <a:pt x="7144" y="464344"/>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20" name="Freeform: Shape 219">
              <a:extLst>
                <a:ext uri="{FF2B5EF4-FFF2-40B4-BE49-F238E27FC236}">
                  <a16:creationId xmlns:a16="http://schemas.microsoft.com/office/drawing/2014/main" id="{F3FCCED7-9FA7-47AE-B9DB-43A58A9AC5E3}"/>
                </a:ext>
              </a:extLst>
            </p:cNvPr>
            <p:cNvSpPr/>
            <p:nvPr/>
          </p:nvSpPr>
          <p:spPr>
            <a:xfrm>
              <a:off x="17339294" y="2396696"/>
              <a:ext cx="719721" cy="979621"/>
            </a:xfrm>
            <a:custGeom>
              <a:avLst/>
              <a:gdLst>
                <a:gd name="connsiteX0" fmla="*/ 344424 w 342900"/>
                <a:gd name="connsiteY0" fmla="*/ 461200 h 466725"/>
                <a:gd name="connsiteX1" fmla="*/ 343567 w 342900"/>
                <a:gd name="connsiteY1" fmla="*/ 7144 h 466725"/>
                <a:gd name="connsiteX2" fmla="*/ 7144 w 342900"/>
                <a:gd name="connsiteY2" fmla="*/ 201359 h 466725"/>
                <a:gd name="connsiteX3" fmla="*/ 7144 w 342900"/>
                <a:gd name="connsiteY3" fmla="*/ 461200 h 466725"/>
              </a:gdLst>
              <a:ahLst/>
              <a:cxnLst>
                <a:cxn ang="0">
                  <a:pos x="connsiteX0" y="connsiteY0"/>
                </a:cxn>
                <a:cxn ang="0">
                  <a:pos x="connsiteX1" y="connsiteY1"/>
                </a:cxn>
                <a:cxn ang="0">
                  <a:pos x="connsiteX2" y="connsiteY2"/>
                </a:cxn>
                <a:cxn ang="0">
                  <a:pos x="connsiteX3" y="connsiteY3"/>
                </a:cxn>
              </a:cxnLst>
              <a:rect l="l" t="t" r="r" b="b"/>
              <a:pathLst>
                <a:path w="342900" h="466725">
                  <a:moveTo>
                    <a:pt x="344424" y="461200"/>
                  </a:moveTo>
                  <a:lnTo>
                    <a:pt x="343567" y="7144"/>
                  </a:lnTo>
                  <a:lnTo>
                    <a:pt x="7144" y="201359"/>
                  </a:lnTo>
                  <a:lnTo>
                    <a:pt x="7144" y="461200"/>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21" name="Freeform: Shape 220">
              <a:extLst>
                <a:ext uri="{FF2B5EF4-FFF2-40B4-BE49-F238E27FC236}">
                  <a16:creationId xmlns:a16="http://schemas.microsoft.com/office/drawing/2014/main" id="{A616B061-2B6C-4223-A482-609336A01A28}"/>
                </a:ext>
              </a:extLst>
            </p:cNvPr>
            <p:cNvSpPr/>
            <p:nvPr/>
          </p:nvSpPr>
          <p:spPr>
            <a:xfrm>
              <a:off x="17339294" y="2403093"/>
              <a:ext cx="739714" cy="959628"/>
            </a:xfrm>
            <a:custGeom>
              <a:avLst/>
              <a:gdLst>
                <a:gd name="connsiteX0" fmla="*/ 349758 w 352425"/>
                <a:gd name="connsiteY0" fmla="*/ 458153 h 457200"/>
                <a:gd name="connsiteX1" fmla="*/ 348805 w 352425"/>
                <a:gd name="connsiteY1" fmla="*/ 7144 h 457200"/>
                <a:gd name="connsiteX2" fmla="*/ 7144 w 352425"/>
                <a:gd name="connsiteY2" fmla="*/ 204407 h 457200"/>
                <a:gd name="connsiteX3" fmla="*/ 7144 w 352425"/>
                <a:gd name="connsiteY3" fmla="*/ 458153 h 457200"/>
              </a:gdLst>
              <a:ahLst/>
              <a:cxnLst>
                <a:cxn ang="0">
                  <a:pos x="connsiteX0" y="connsiteY0"/>
                </a:cxn>
                <a:cxn ang="0">
                  <a:pos x="connsiteX1" y="connsiteY1"/>
                </a:cxn>
                <a:cxn ang="0">
                  <a:pos x="connsiteX2" y="connsiteY2"/>
                </a:cxn>
                <a:cxn ang="0">
                  <a:pos x="connsiteX3" y="connsiteY3"/>
                </a:cxn>
              </a:cxnLst>
              <a:rect l="l" t="t" r="r" b="b"/>
              <a:pathLst>
                <a:path w="352425" h="457200">
                  <a:moveTo>
                    <a:pt x="349758" y="458153"/>
                  </a:moveTo>
                  <a:lnTo>
                    <a:pt x="348805" y="7144"/>
                  </a:lnTo>
                  <a:lnTo>
                    <a:pt x="7144" y="204407"/>
                  </a:lnTo>
                  <a:lnTo>
                    <a:pt x="7144" y="458153"/>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22" name="Freeform: Shape 221">
              <a:extLst>
                <a:ext uri="{FF2B5EF4-FFF2-40B4-BE49-F238E27FC236}">
                  <a16:creationId xmlns:a16="http://schemas.microsoft.com/office/drawing/2014/main" id="{28AFA1DD-9888-44BA-8F00-24C0EF34CCE2}"/>
                </a:ext>
              </a:extLst>
            </p:cNvPr>
            <p:cNvSpPr/>
            <p:nvPr/>
          </p:nvSpPr>
          <p:spPr>
            <a:xfrm>
              <a:off x="17339294" y="2409491"/>
              <a:ext cx="759706" cy="959628"/>
            </a:xfrm>
            <a:custGeom>
              <a:avLst/>
              <a:gdLst>
                <a:gd name="connsiteX0" fmla="*/ 354997 w 361950"/>
                <a:gd name="connsiteY0" fmla="*/ 455104 h 457200"/>
                <a:gd name="connsiteX1" fmla="*/ 354045 w 361950"/>
                <a:gd name="connsiteY1" fmla="*/ 7144 h 457200"/>
                <a:gd name="connsiteX2" fmla="*/ 7144 w 361950"/>
                <a:gd name="connsiteY2" fmla="*/ 207550 h 457200"/>
                <a:gd name="connsiteX3" fmla="*/ 7144 w 361950"/>
                <a:gd name="connsiteY3" fmla="*/ 455104 h 457200"/>
              </a:gdLst>
              <a:ahLst/>
              <a:cxnLst>
                <a:cxn ang="0">
                  <a:pos x="connsiteX0" y="connsiteY0"/>
                </a:cxn>
                <a:cxn ang="0">
                  <a:pos x="connsiteX1" y="connsiteY1"/>
                </a:cxn>
                <a:cxn ang="0">
                  <a:pos x="connsiteX2" y="connsiteY2"/>
                </a:cxn>
                <a:cxn ang="0">
                  <a:pos x="connsiteX3" y="connsiteY3"/>
                </a:cxn>
              </a:cxnLst>
              <a:rect l="l" t="t" r="r" b="b"/>
              <a:pathLst>
                <a:path w="361950" h="457200">
                  <a:moveTo>
                    <a:pt x="354997" y="455104"/>
                  </a:moveTo>
                  <a:lnTo>
                    <a:pt x="354045" y="7144"/>
                  </a:lnTo>
                  <a:lnTo>
                    <a:pt x="7144" y="207550"/>
                  </a:lnTo>
                  <a:lnTo>
                    <a:pt x="7144" y="455104"/>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23" name="Freeform: Shape 222">
              <a:extLst>
                <a:ext uri="{FF2B5EF4-FFF2-40B4-BE49-F238E27FC236}">
                  <a16:creationId xmlns:a16="http://schemas.microsoft.com/office/drawing/2014/main" id="{337F301C-58B4-4306-80AD-9CB8856E7E05}"/>
                </a:ext>
              </a:extLst>
            </p:cNvPr>
            <p:cNvSpPr/>
            <p:nvPr/>
          </p:nvSpPr>
          <p:spPr>
            <a:xfrm>
              <a:off x="17348691" y="2416087"/>
              <a:ext cx="759706" cy="959628"/>
            </a:xfrm>
            <a:custGeom>
              <a:avLst/>
              <a:gdLst>
                <a:gd name="connsiteX0" fmla="*/ 355759 w 361950"/>
                <a:gd name="connsiteY0" fmla="*/ 451961 h 457200"/>
                <a:gd name="connsiteX1" fmla="*/ 354902 w 361950"/>
                <a:gd name="connsiteY1" fmla="*/ 7144 h 457200"/>
                <a:gd name="connsiteX2" fmla="*/ 7144 w 361950"/>
                <a:gd name="connsiteY2" fmla="*/ 207931 h 457200"/>
                <a:gd name="connsiteX3" fmla="*/ 7525 w 361950"/>
                <a:gd name="connsiteY3" fmla="*/ 451961 h 457200"/>
              </a:gdLst>
              <a:ahLst/>
              <a:cxnLst>
                <a:cxn ang="0">
                  <a:pos x="connsiteX0" y="connsiteY0"/>
                </a:cxn>
                <a:cxn ang="0">
                  <a:pos x="connsiteX1" y="connsiteY1"/>
                </a:cxn>
                <a:cxn ang="0">
                  <a:pos x="connsiteX2" y="connsiteY2"/>
                </a:cxn>
                <a:cxn ang="0">
                  <a:pos x="connsiteX3" y="connsiteY3"/>
                </a:cxn>
              </a:cxnLst>
              <a:rect l="l" t="t" r="r" b="b"/>
              <a:pathLst>
                <a:path w="361950" h="457200">
                  <a:moveTo>
                    <a:pt x="355759" y="451961"/>
                  </a:moveTo>
                  <a:lnTo>
                    <a:pt x="354902" y="7144"/>
                  </a:lnTo>
                  <a:lnTo>
                    <a:pt x="7144" y="207931"/>
                  </a:lnTo>
                  <a:lnTo>
                    <a:pt x="7525" y="451961"/>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24" name="Freeform: Shape 223">
              <a:extLst>
                <a:ext uri="{FF2B5EF4-FFF2-40B4-BE49-F238E27FC236}">
                  <a16:creationId xmlns:a16="http://schemas.microsoft.com/office/drawing/2014/main" id="{A02FD0AA-FEE8-44BC-B58E-BE49C1BE8ABF}"/>
                </a:ext>
              </a:extLst>
            </p:cNvPr>
            <p:cNvSpPr/>
            <p:nvPr/>
          </p:nvSpPr>
          <p:spPr>
            <a:xfrm>
              <a:off x="17359685" y="2422485"/>
              <a:ext cx="759706" cy="939636"/>
            </a:xfrm>
            <a:custGeom>
              <a:avLst/>
              <a:gdLst>
                <a:gd name="connsiteX0" fmla="*/ 355854 w 361950"/>
                <a:gd name="connsiteY0" fmla="*/ 448913 h 447675"/>
                <a:gd name="connsiteX1" fmla="*/ 354902 w 361950"/>
                <a:gd name="connsiteY1" fmla="*/ 7144 h 447675"/>
                <a:gd name="connsiteX2" fmla="*/ 7144 w 361950"/>
                <a:gd name="connsiteY2" fmla="*/ 207931 h 447675"/>
                <a:gd name="connsiteX3" fmla="*/ 7620 w 361950"/>
                <a:gd name="connsiteY3" fmla="*/ 448913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854" y="448913"/>
                  </a:moveTo>
                  <a:lnTo>
                    <a:pt x="354902" y="7144"/>
                  </a:lnTo>
                  <a:lnTo>
                    <a:pt x="7144" y="207931"/>
                  </a:lnTo>
                  <a:lnTo>
                    <a:pt x="7620" y="448913"/>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25" name="Freeform: Shape 224">
              <a:extLst>
                <a:ext uri="{FF2B5EF4-FFF2-40B4-BE49-F238E27FC236}">
                  <a16:creationId xmlns:a16="http://schemas.microsoft.com/office/drawing/2014/main" id="{2980F75A-0F36-4B93-8F11-9B8AA4EBA3C3}"/>
                </a:ext>
              </a:extLst>
            </p:cNvPr>
            <p:cNvSpPr/>
            <p:nvPr/>
          </p:nvSpPr>
          <p:spPr>
            <a:xfrm>
              <a:off x="17370682" y="2428883"/>
              <a:ext cx="759706" cy="939636"/>
            </a:xfrm>
            <a:custGeom>
              <a:avLst/>
              <a:gdLst>
                <a:gd name="connsiteX0" fmla="*/ 355854 w 361950"/>
                <a:gd name="connsiteY0" fmla="*/ 445865 h 447675"/>
                <a:gd name="connsiteX1" fmla="*/ 354902 w 361950"/>
                <a:gd name="connsiteY1" fmla="*/ 7144 h 447675"/>
                <a:gd name="connsiteX2" fmla="*/ 7144 w 361950"/>
                <a:gd name="connsiteY2" fmla="*/ 207931 h 447675"/>
                <a:gd name="connsiteX3" fmla="*/ 7620 w 361950"/>
                <a:gd name="connsiteY3" fmla="*/ 445865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854" y="445865"/>
                  </a:moveTo>
                  <a:lnTo>
                    <a:pt x="354902" y="7144"/>
                  </a:lnTo>
                  <a:lnTo>
                    <a:pt x="7144" y="207931"/>
                  </a:lnTo>
                  <a:lnTo>
                    <a:pt x="7620" y="445865"/>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26" name="Freeform: Shape 225">
              <a:extLst>
                <a:ext uri="{FF2B5EF4-FFF2-40B4-BE49-F238E27FC236}">
                  <a16:creationId xmlns:a16="http://schemas.microsoft.com/office/drawing/2014/main" id="{68E9CF5E-6938-4766-9C0B-056CC4718FD6}"/>
                </a:ext>
              </a:extLst>
            </p:cNvPr>
            <p:cNvSpPr/>
            <p:nvPr/>
          </p:nvSpPr>
          <p:spPr>
            <a:xfrm>
              <a:off x="17381877" y="2435479"/>
              <a:ext cx="759706" cy="939636"/>
            </a:xfrm>
            <a:custGeom>
              <a:avLst/>
              <a:gdLst>
                <a:gd name="connsiteX0" fmla="*/ 355759 w 361950"/>
                <a:gd name="connsiteY0" fmla="*/ 442722 h 447675"/>
                <a:gd name="connsiteX1" fmla="*/ 354902 w 361950"/>
                <a:gd name="connsiteY1" fmla="*/ 7144 h 447675"/>
                <a:gd name="connsiteX2" fmla="*/ 7144 w 361950"/>
                <a:gd name="connsiteY2" fmla="*/ 207931 h 447675"/>
                <a:gd name="connsiteX3" fmla="*/ 7525 w 361950"/>
                <a:gd name="connsiteY3" fmla="*/ 442722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759" y="442722"/>
                  </a:moveTo>
                  <a:lnTo>
                    <a:pt x="354902" y="7144"/>
                  </a:lnTo>
                  <a:lnTo>
                    <a:pt x="7144" y="207931"/>
                  </a:lnTo>
                  <a:lnTo>
                    <a:pt x="7525" y="442722"/>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27" name="Freeform: Shape 226">
              <a:extLst>
                <a:ext uri="{FF2B5EF4-FFF2-40B4-BE49-F238E27FC236}">
                  <a16:creationId xmlns:a16="http://schemas.microsoft.com/office/drawing/2014/main" id="{71663739-5A77-4ACF-8E8B-2316B351D1A5}"/>
                </a:ext>
              </a:extLst>
            </p:cNvPr>
            <p:cNvSpPr/>
            <p:nvPr/>
          </p:nvSpPr>
          <p:spPr>
            <a:xfrm>
              <a:off x="17477240" y="2417487"/>
              <a:ext cx="679737" cy="1519412"/>
            </a:xfrm>
            <a:custGeom>
              <a:avLst/>
              <a:gdLst>
                <a:gd name="connsiteX0" fmla="*/ 7144 w 323850"/>
                <a:gd name="connsiteY0" fmla="*/ 203454 h 723900"/>
                <a:gd name="connsiteX1" fmla="*/ 8382 w 323850"/>
                <a:gd name="connsiteY1" fmla="*/ 721233 h 723900"/>
                <a:gd name="connsiteX2" fmla="*/ 325945 w 323850"/>
                <a:gd name="connsiteY2" fmla="*/ 525018 h 723900"/>
                <a:gd name="connsiteX3" fmla="*/ 324612 w 323850"/>
                <a:gd name="connsiteY3" fmla="*/ 7144 h 723900"/>
              </a:gdLst>
              <a:ahLst/>
              <a:cxnLst>
                <a:cxn ang="0">
                  <a:pos x="connsiteX0" y="connsiteY0"/>
                </a:cxn>
                <a:cxn ang="0">
                  <a:pos x="connsiteX1" y="connsiteY1"/>
                </a:cxn>
                <a:cxn ang="0">
                  <a:pos x="connsiteX2" y="connsiteY2"/>
                </a:cxn>
                <a:cxn ang="0">
                  <a:pos x="connsiteX3" y="connsiteY3"/>
                </a:cxn>
              </a:cxnLst>
              <a:rect l="l" t="t" r="r" b="b"/>
              <a:pathLst>
                <a:path w="323850" h="723900">
                  <a:moveTo>
                    <a:pt x="7144" y="203454"/>
                  </a:moveTo>
                  <a:lnTo>
                    <a:pt x="8382" y="721233"/>
                  </a:lnTo>
                  <a:lnTo>
                    <a:pt x="325945" y="525018"/>
                  </a:lnTo>
                  <a:lnTo>
                    <a:pt x="324612" y="7144"/>
                  </a:lnTo>
                  <a:close/>
                </a:path>
              </a:pathLst>
            </a:custGeom>
            <a:solidFill>
              <a:srgbClr val="255BB8"/>
            </a:solidFill>
            <a:ln w="9525" cap="flat">
              <a:noFill/>
              <a:prstDash val="solid"/>
              <a:miter/>
            </a:ln>
          </p:spPr>
          <p:txBody>
            <a:bodyPr rtlCol="0" anchor="ctr"/>
            <a:lstStyle/>
            <a:p>
              <a:endParaRPr lang="en-US" sz="900">
                <a:latin typeface="Lato" panose="020F0502020204030203" pitchFamily="34" charset="0"/>
              </a:endParaRPr>
            </a:p>
          </p:txBody>
        </p:sp>
        <p:sp>
          <p:nvSpPr>
            <p:cNvPr id="228" name="Freeform: Shape 227">
              <a:extLst>
                <a:ext uri="{FF2B5EF4-FFF2-40B4-BE49-F238E27FC236}">
                  <a16:creationId xmlns:a16="http://schemas.microsoft.com/office/drawing/2014/main" id="{87CA5393-99FA-4042-A49E-52A730732C19}"/>
                </a:ext>
              </a:extLst>
            </p:cNvPr>
            <p:cNvSpPr/>
            <p:nvPr/>
          </p:nvSpPr>
          <p:spPr>
            <a:xfrm>
              <a:off x="17301908" y="2727566"/>
              <a:ext cx="199923" cy="1199535"/>
            </a:xfrm>
            <a:custGeom>
              <a:avLst/>
              <a:gdLst>
                <a:gd name="connsiteX0" fmla="*/ 7144 w 95250"/>
                <a:gd name="connsiteY0" fmla="*/ 7144 h 571500"/>
                <a:gd name="connsiteX1" fmla="*/ 8382 w 95250"/>
                <a:gd name="connsiteY1" fmla="*/ 525018 h 571500"/>
                <a:gd name="connsiteX2" fmla="*/ 91916 w 95250"/>
                <a:gd name="connsiteY2" fmla="*/ 573500 h 571500"/>
                <a:gd name="connsiteX3" fmla="*/ 90678 w 95250"/>
                <a:gd name="connsiteY3" fmla="*/ 55721 h 571500"/>
              </a:gdLst>
              <a:ahLst/>
              <a:cxnLst>
                <a:cxn ang="0">
                  <a:pos x="connsiteX0" y="connsiteY0"/>
                </a:cxn>
                <a:cxn ang="0">
                  <a:pos x="connsiteX1" y="connsiteY1"/>
                </a:cxn>
                <a:cxn ang="0">
                  <a:pos x="connsiteX2" y="connsiteY2"/>
                </a:cxn>
                <a:cxn ang="0">
                  <a:pos x="connsiteX3" y="connsiteY3"/>
                </a:cxn>
              </a:cxnLst>
              <a:rect l="l" t="t" r="r" b="b"/>
              <a:pathLst>
                <a:path w="95250" h="571500">
                  <a:moveTo>
                    <a:pt x="7144" y="7144"/>
                  </a:moveTo>
                  <a:lnTo>
                    <a:pt x="8382" y="525018"/>
                  </a:lnTo>
                  <a:lnTo>
                    <a:pt x="91916" y="573500"/>
                  </a:lnTo>
                  <a:lnTo>
                    <a:pt x="90678" y="55721"/>
                  </a:lnTo>
                  <a:close/>
                </a:path>
              </a:pathLst>
            </a:custGeom>
            <a:solidFill>
              <a:srgbClr val="3765C7"/>
            </a:solidFill>
            <a:ln w="9525" cap="flat">
              <a:noFill/>
              <a:prstDash val="solid"/>
              <a:miter/>
            </a:ln>
          </p:spPr>
          <p:txBody>
            <a:bodyPr rtlCol="0" anchor="ctr"/>
            <a:lstStyle/>
            <a:p>
              <a:endParaRPr lang="en-US" sz="900">
                <a:latin typeface="Lato" panose="020F0502020204030203" pitchFamily="34" charset="0"/>
              </a:endParaRPr>
            </a:p>
          </p:txBody>
        </p:sp>
        <p:sp>
          <p:nvSpPr>
            <p:cNvPr id="229" name="Freeform: Shape 228">
              <a:extLst>
                <a:ext uri="{FF2B5EF4-FFF2-40B4-BE49-F238E27FC236}">
                  <a16:creationId xmlns:a16="http://schemas.microsoft.com/office/drawing/2014/main" id="{9061368F-3631-41E9-87C8-08A7270EE208}"/>
                </a:ext>
              </a:extLst>
            </p:cNvPr>
            <p:cNvSpPr/>
            <p:nvPr/>
          </p:nvSpPr>
          <p:spPr>
            <a:xfrm>
              <a:off x="17323901" y="2765752"/>
              <a:ext cx="159938" cy="719721"/>
            </a:xfrm>
            <a:custGeom>
              <a:avLst/>
              <a:gdLst>
                <a:gd name="connsiteX0" fmla="*/ 8382 w 76200"/>
                <a:gd name="connsiteY0" fmla="*/ 302800 h 342900"/>
                <a:gd name="connsiteX1" fmla="*/ 7144 w 76200"/>
                <a:gd name="connsiteY1" fmla="*/ 7144 h 342900"/>
                <a:gd name="connsiteX2" fmla="*/ 69723 w 76200"/>
                <a:gd name="connsiteY2" fmla="*/ 43529 h 342900"/>
                <a:gd name="connsiteX3" fmla="*/ 70961 w 76200"/>
                <a:gd name="connsiteY3" fmla="*/ 339090 h 342900"/>
              </a:gdLst>
              <a:ahLst/>
              <a:cxnLst>
                <a:cxn ang="0">
                  <a:pos x="connsiteX0" y="connsiteY0"/>
                </a:cxn>
                <a:cxn ang="0">
                  <a:pos x="connsiteX1" y="connsiteY1"/>
                </a:cxn>
                <a:cxn ang="0">
                  <a:pos x="connsiteX2" y="connsiteY2"/>
                </a:cxn>
                <a:cxn ang="0">
                  <a:pos x="connsiteX3" y="connsiteY3"/>
                </a:cxn>
              </a:cxnLst>
              <a:rect l="l" t="t" r="r" b="b"/>
              <a:pathLst>
                <a:path w="76200" h="342900">
                  <a:moveTo>
                    <a:pt x="8382" y="302800"/>
                  </a:moveTo>
                  <a:lnTo>
                    <a:pt x="7144" y="7144"/>
                  </a:lnTo>
                  <a:lnTo>
                    <a:pt x="69723" y="43529"/>
                  </a:lnTo>
                  <a:lnTo>
                    <a:pt x="70961" y="339090"/>
                  </a:ln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230" name="Freeform: Shape 229">
              <a:extLst>
                <a:ext uri="{FF2B5EF4-FFF2-40B4-BE49-F238E27FC236}">
                  <a16:creationId xmlns:a16="http://schemas.microsoft.com/office/drawing/2014/main" id="{33FEB1AC-09F3-4329-8705-86F1E3DA9EE2}"/>
                </a:ext>
              </a:extLst>
            </p:cNvPr>
            <p:cNvSpPr/>
            <p:nvPr/>
          </p:nvSpPr>
          <p:spPr>
            <a:xfrm>
              <a:off x="17301908" y="2342715"/>
              <a:ext cx="859667" cy="499806"/>
            </a:xfrm>
            <a:custGeom>
              <a:avLst/>
              <a:gdLst>
                <a:gd name="connsiteX0" fmla="*/ 7144 w 409575"/>
                <a:gd name="connsiteY0" fmla="*/ 190500 h 238125"/>
                <a:gd name="connsiteX1" fmla="*/ 90678 w 409575"/>
                <a:gd name="connsiteY1" fmla="*/ 239078 h 238125"/>
                <a:gd name="connsiteX2" fmla="*/ 408147 w 409575"/>
                <a:gd name="connsiteY2" fmla="*/ 42767 h 238125"/>
                <a:gd name="connsiteX3" fmla="*/ 403479 w 409575"/>
                <a:gd name="connsiteY3" fmla="*/ 40100 h 238125"/>
                <a:gd name="connsiteX4" fmla="*/ 90297 w 409575"/>
                <a:gd name="connsiteY4" fmla="*/ 233458 h 238125"/>
                <a:gd name="connsiteX5" fmla="*/ 16669 w 409575"/>
                <a:gd name="connsiteY5" fmla="*/ 190691 h 238125"/>
                <a:gd name="connsiteX6" fmla="*/ 351473 w 409575"/>
                <a:gd name="connsiteY6" fmla="*/ 9906 h 238125"/>
                <a:gd name="connsiteX7" fmla="*/ 346806 w 409575"/>
                <a:gd name="connsiteY7" fmla="*/ 71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575" h="238125">
                  <a:moveTo>
                    <a:pt x="7144" y="190500"/>
                  </a:moveTo>
                  <a:lnTo>
                    <a:pt x="90678" y="239078"/>
                  </a:lnTo>
                  <a:lnTo>
                    <a:pt x="408147" y="42767"/>
                  </a:lnTo>
                  <a:lnTo>
                    <a:pt x="403479" y="40100"/>
                  </a:lnTo>
                  <a:lnTo>
                    <a:pt x="90297" y="233458"/>
                  </a:lnTo>
                  <a:lnTo>
                    <a:pt x="16669" y="190691"/>
                  </a:lnTo>
                  <a:lnTo>
                    <a:pt x="351473" y="9906"/>
                  </a:lnTo>
                  <a:lnTo>
                    <a:pt x="346806" y="7144"/>
                  </a:lnTo>
                  <a:close/>
                </a:path>
              </a:pathLst>
            </a:custGeom>
            <a:solidFill>
              <a:srgbClr val="5576DB"/>
            </a:solidFill>
            <a:ln w="9525" cap="flat">
              <a:noFill/>
              <a:prstDash val="solid"/>
              <a:miter/>
            </a:ln>
          </p:spPr>
          <p:txBody>
            <a:bodyPr rtlCol="0" anchor="ctr"/>
            <a:lstStyle/>
            <a:p>
              <a:endParaRPr lang="en-US" sz="900">
                <a:latin typeface="Lato" panose="020F0502020204030203" pitchFamily="34" charset="0"/>
              </a:endParaRPr>
            </a:p>
          </p:txBody>
        </p:sp>
        <p:sp>
          <p:nvSpPr>
            <p:cNvPr id="231" name="Freeform: Shape 230">
              <a:extLst>
                <a:ext uri="{FF2B5EF4-FFF2-40B4-BE49-F238E27FC236}">
                  <a16:creationId xmlns:a16="http://schemas.microsoft.com/office/drawing/2014/main" id="{BEDAAD95-A809-47DD-A8BA-A0552876CA6B}"/>
                </a:ext>
              </a:extLst>
            </p:cNvPr>
            <p:cNvSpPr/>
            <p:nvPr/>
          </p:nvSpPr>
          <p:spPr>
            <a:xfrm>
              <a:off x="17537817" y="2474064"/>
              <a:ext cx="719721" cy="1479427"/>
            </a:xfrm>
            <a:custGeom>
              <a:avLst/>
              <a:gdLst>
                <a:gd name="connsiteX0" fmla="*/ 7144 w 342900"/>
                <a:gd name="connsiteY0" fmla="*/ 187833 h 704850"/>
                <a:gd name="connsiteX1" fmla="*/ 8477 w 342900"/>
                <a:gd name="connsiteY1" fmla="*/ 705707 h 704850"/>
                <a:gd name="connsiteX2" fmla="*/ 343471 w 342900"/>
                <a:gd name="connsiteY2" fmla="*/ 525018 h 704850"/>
                <a:gd name="connsiteX3" fmla="*/ 342138 w 342900"/>
                <a:gd name="connsiteY3" fmla="*/ 7144 h 704850"/>
              </a:gdLst>
              <a:ahLst/>
              <a:cxnLst>
                <a:cxn ang="0">
                  <a:pos x="connsiteX0" y="connsiteY0"/>
                </a:cxn>
                <a:cxn ang="0">
                  <a:pos x="connsiteX1" y="connsiteY1"/>
                </a:cxn>
                <a:cxn ang="0">
                  <a:pos x="connsiteX2" y="connsiteY2"/>
                </a:cxn>
                <a:cxn ang="0">
                  <a:pos x="connsiteX3" y="connsiteY3"/>
                </a:cxn>
              </a:cxnLst>
              <a:rect l="l" t="t" r="r" b="b"/>
              <a:pathLst>
                <a:path w="342900" h="704850">
                  <a:moveTo>
                    <a:pt x="7144" y="187833"/>
                  </a:moveTo>
                  <a:lnTo>
                    <a:pt x="8477" y="705707"/>
                  </a:lnTo>
                  <a:lnTo>
                    <a:pt x="343471" y="525018"/>
                  </a:lnTo>
                  <a:lnTo>
                    <a:pt x="342138" y="7144"/>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232" name="Freeform: Shape 231">
              <a:extLst>
                <a:ext uri="{FF2B5EF4-FFF2-40B4-BE49-F238E27FC236}">
                  <a16:creationId xmlns:a16="http://schemas.microsoft.com/office/drawing/2014/main" id="{2F2C2B9A-7279-4B23-B322-475E879F5238}"/>
                </a:ext>
              </a:extLst>
            </p:cNvPr>
            <p:cNvSpPr/>
            <p:nvPr/>
          </p:nvSpPr>
          <p:spPr>
            <a:xfrm>
              <a:off x="17551611" y="2502255"/>
              <a:ext cx="699729" cy="999613"/>
            </a:xfrm>
            <a:custGeom>
              <a:avLst/>
              <a:gdLst>
                <a:gd name="connsiteX0" fmla="*/ 328803 w 333375"/>
                <a:gd name="connsiteY0" fmla="*/ 470440 h 476250"/>
                <a:gd name="connsiteX1" fmla="*/ 327851 w 333375"/>
                <a:gd name="connsiteY1" fmla="*/ 7144 h 476250"/>
                <a:gd name="connsiteX2" fmla="*/ 7144 w 333375"/>
                <a:gd name="connsiteY2" fmla="*/ 192310 h 476250"/>
                <a:gd name="connsiteX3" fmla="*/ 7144 w 333375"/>
                <a:gd name="connsiteY3" fmla="*/ 470440 h 476250"/>
              </a:gdLst>
              <a:ahLst/>
              <a:cxnLst>
                <a:cxn ang="0">
                  <a:pos x="connsiteX0" y="connsiteY0"/>
                </a:cxn>
                <a:cxn ang="0">
                  <a:pos x="connsiteX1" y="connsiteY1"/>
                </a:cxn>
                <a:cxn ang="0">
                  <a:pos x="connsiteX2" y="connsiteY2"/>
                </a:cxn>
                <a:cxn ang="0">
                  <a:pos x="connsiteX3" y="connsiteY3"/>
                </a:cxn>
              </a:cxnLst>
              <a:rect l="l" t="t" r="r" b="b"/>
              <a:pathLst>
                <a:path w="333375" h="476250">
                  <a:moveTo>
                    <a:pt x="328803" y="470440"/>
                  </a:moveTo>
                  <a:lnTo>
                    <a:pt x="327851" y="7144"/>
                  </a:lnTo>
                  <a:lnTo>
                    <a:pt x="7144" y="192310"/>
                  </a:lnTo>
                  <a:lnTo>
                    <a:pt x="7144" y="470440"/>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33" name="Freeform: Shape 232">
              <a:extLst>
                <a:ext uri="{FF2B5EF4-FFF2-40B4-BE49-F238E27FC236}">
                  <a16:creationId xmlns:a16="http://schemas.microsoft.com/office/drawing/2014/main" id="{7F98EA2D-8CEF-4885-AD36-7CAF72C29EE0}"/>
                </a:ext>
              </a:extLst>
            </p:cNvPr>
            <p:cNvSpPr/>
            <p:nvPr/>
          </p:nvSpPr>
          <p:spPr>
            <a:xfrm>
              <a:off x="17551611" y="2508652"/>
              <a:ext cx="699729" cy="979621"/>
            </a:xfrm>
            <a:custGeom>
              <a:avLst/>
              <a:gdLst>
                <a:gd name="connsiteX0" fmla="*/ 334042 w 333375"/>
                <a:gd name="connsiteY0" fmla="*/ 467392 h 466725"/>
                <a:gd name="connsiteX1" fmla="*/ 333090 w 333375"/>
                <a:gd name="connsiteY1" fmla="*/ 7144 h 466725"/>
                <a:gd name="connsiteX2" fmla="*/ 7144 w 333375"/>
                <a:gd name="connsiteY2" fmla="*/ 195358 h 466725"/>
                <a:gd name="connsiteX3" fmla="*/ 7144 w 333375"/>
                <a:gd name="connsiteY3" fmla="*/ 467392 h 466725"/>
              </a:gdLst>
              <a:ahLst/>
              <a:cxnLst>
                <a:cxn ang="0">
                  <a:pos x="connsiteX0" y="connsiteY0"/>
                </a:cxn>
                <a:cxn ang="0">
                  <a:pos x="connsiteX1" y="connsiteY1"/>
                </a:cxn>
                <a:cxn ang="0">
                  <a:pos x="connsiteX2" y="connsiteY2"/>
                </a:cxn>
                <a:cxn ang="0">
                  <a:pos x="connsiteX3" y="connsiteY3"/>
                </a:cxn>
              </a:cxnLst>
              <a:rect l="l" t="t" r="r" b="b"/>
              <a:pathLst>
                <a:path w="333375" h="466725">
                  <a:moveTo>
                    <a:pt x="334042" y="467392"/>
                  </a:moveTo>
                  <a:lnTo>
                    <a:pt x="333090" y="7144"/>
                  </a:lnTo>
                  <a:lnTo>
                    <a:pt x="7144" y="195358"/>
                  </a:lnTo>
                  <a:lnTo>
                    <a:pt x="7144" y="467392"/>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34" name="Freeform: Shape 233">
              <a:extLst>
                <a:ext uri="{FF2B5EF4-FFF2-40B4-BE49-F238E27FC236}">
                  <a16:creationId xmlns:a16="http://schemas.microsoft.com/office/drawing/2014/main" id="{0ECFBD89-C382-4F3D-860B-AE5C5AEA543E}"/>
                </a:ext>
              </a:extLst>
            </p:cNvPr>
            <p:cNvSpPr/>
            <p:nvPr/>
          </p:nvSpPr>
          <p:spPr>
            <a:xfrm>
              <a:off x="17551611" y="2515249"/>
              <a:ext cx="719721" cy="979621"/>
            </a:xfrm>
            <a:custGeom>
              <a:avLst/>
              <a:gdLst>
                <a:gd name="connsiteX0" fmla="*/ 339280 w 342900"/>
                <a:gd name="connsiteY0" fmla="*/ 464248 h 466725"/>
                <a:gd name="connsiteX1" fmla="*/ 338328 w 342900"/>
                <a:gd name="connsiteY1" fmla="*/ 7144 h 466725"/>
                <a:gd name="connsiteX2" fmla="*/ 7144 w 342900"/>
                <a:gd name="connsiteY2" fmla="*/ 198311 h 466725"/>
                <a:gd name="connsiteX3" fmla="*/ 7144 w 342900"/>
                <a:gd name="connsiteY3" fmla="*/ 464248 h 466725"/>
              </a:gdLst>
              <a:ahLst/>
              <a:cxnLst>
                <a:cxn ang="0">
                  <a:pos x="connsiteX0" y="connsiteY0"/>
                </a:cxn>
                <a:cxn ang="0">
                  <a:pos x="connsiteX1" y="connsiteY1"/>
                </a:cxn>
                <a:cxn ang="0">
                  <a:pos x="connsiteX2" y="connsiteY2"/>
                </a:cxn>
                <a:cxn ang="0">
                  <a:pos x="connsiteX3" y="connsiteY3"/>
                </a:cxn>
              </a:cxnLst>
              <a:rect l="l" t="t" r="r" b="b"/>
              <a:pathLst>
                <a:path w="342900" h="466725">
                  <a:moveTo>
                    <a:pt x="339280" y="464248"/>
                  </a:moveTo>
                  <a:lnTo>
                    <a:pt x="338328" y="7144"/>
                  </a:lnTo>
                  <a:lnTo>
                    <a:pt x="7144" y="198311"/>
                  </a:lnTo>
                  <a:lnTo>
                    <a:pt x="7144" y="464248"/>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35" name="Freeform: Shape 234">
              <a:extLst>
                <a:ext uri="{FF2B5EF4-FFF2-40B4-BE49-F238E27FC236}">
                  <a16:creationId xmlns:a16="http://schemas.microsoft.com/office/drawing/2014/main" id="{0FFA5221-A489-4CB4-8A7B-767232725784}"/>
                </a:ext>
              </a:extLst>
            </p:cNvPr>
            <p:cNvSpPr/>
            <p:nvPr/>
          </p:nvSpPr>
          <p:spPr>
            <a:xfrm>
              <a:off x="17551611" y="2521647"/>
              <a:ext cx="719721" cy="979621"/>
            </a:xfrm>
            <a:custGeom>
              <a:avLst/>
              <a:gdLst>
                <a:gd name="connsiteX0" fmla="*/ 344520 w 342900"/>
                <a:gd name="connsiteY0" fmla="*/ 461200 h 466725"/>
                <a:gd name="connsiteX1" fmla="*/ 343662 w 342900"/>
                <a:gd name="connsiteY1" fmla="*/ 7144 h 466725"/>
                <a:gd name="connsiteX2" fmla="*/ 7144 w 342900"/>
                <a:gd name="connsiteY2" fmla="*/ 201359 h 466725"/>
                <a:gd name="connsiteX3" fmla="*/ 7144 w 342900"/>
                <a:gd name="connsiteY3" fmla="*/ 461200 h 466725"/>
              </a:gdLst>
              <a:ahLst/>
              <a:cxnLst>
                <a:cxn ang="0">
                  <a:pos x="connsiteX0" y="connsiteY0"/>
                </a:cxn>
                <a:cxn ang="0">
                  <a:pos x="connsiteX1" y="connsiteY1"/>
                </a:cxn>
                <a:cxn ang="0">
                  <a:pos x="connsiteX2" y="connsiteY2"/>
                </a:cxn>
                <a:cxn ang="0">
                  <a:pos x="connsiteX3" y="connsiteY3"/>
                </a:cxn>
              </a:cxnLst>
              <a:rect l="l" t="t" r="r" b="b"/>
              <a:pathLst>
                <a:path w="342900" h="466725">
                  <a:moveTo>
                    <a:pt x="344520" y="461200"/>
                  </a:moveTo>
                  <a:lnTo>
                    <a:pt x="343662" y="7144"/>
                  </a:lnTo>
                  <a:lnTo>
                    <a:pt x="7144" y="201359"/>
                  </a:lnTo>
                  <a:lnTo>
                    <a:pt x="7144" y="461200"/>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36" name="Freeform: Shape 235">
              <a:extLst>
                <a:ext uri="{FF2B5EF4-FFF2-40B4-BE49-F238E27FC236}">
                  <a16:creationId xmlns:a16="http://schemas.microsoft.com/office/drawing/2014/main" id="{5D950E8B-E84A-47C1-8A50-7A1486794654}"/>
                </a:ext>
              </a:extLst>
            </p:cNvPr>
            <p:cNvSpPr/>
            <p:nvPr/>
          </p:nvSpPr>
          <p:spPr>
            <a:xfrm>
              <a:off x="17551611" y="2528244"/>
              <a:ext cx="739714" cy="959628"/>
            </a:xfrm>
            <a:custGeom>
              <a:avLst/>
              <a:gdLst>
                <a:gd name="connsiteX0" fmla="*/ 349854 w 352425"/>
                <a:gd name="connsiteY0" fmla="*/ 458057 h 457200"/>
                <a:gd name="connsiteX1" fmla="*/ 348901 w 352425"/>
                <a:gd name="connsiteY1" fmla="*/ 7144 h 457200"/>
                <a:gd name="connsiteX2" fmla="*/ 7144 w 352425"/>
                <a:gd name="connsiteY2" fmla="*/ 204407 h 457200"/>
                <a:gd name="connsiteX3" fmla="*/ 7144 w 352425"/>
                <a:gd name="connsiteY3" fmla="*/ 458057 h 457200"/>
              </a:gdLst>
              <a:ahLst/>
              <a:cxnLst>
                <a:cxn ang="0">
                  <a:pos x="connsiteX0" y="connsiteY0"/>
                </a:cxn>
                <a:cxn ang="0">
                  <a:pos x="connsiteX1" y="connsiteY1"/>
                </a:cxn>
                <a:cxn ang="0">
                  <a:pos x="connsiteX2" y="connsiteY2"/>
                </a:cxn>
                <a:cxn ang="0">
                  <a:pos x="connsiteX3" y="connsiteY3"/>
                </a:cxn>
              </a:cxnLst>
              <a:rect l="l" t="t" r="r" b="b"/>
              <a:pathLst>
                <a:path w="352425" h="457200">
                  <a:moveTo>
                    <a:pt x="349854" y="458057"/>
                  </a:moveTo>
                  <a:lnTo>
                    <a:pt x="348901" y="7144"/>
                  </a:lnTo>
                  <a:lnTo>
                    <a:pt x="7144" y="204407"/>
                  </a:lnTo>
                  <a:lnTo>
                    <a:pt x="7144" y="458057"/>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37" name="Freeform: Shape 236">
              <a:extLst>
                <a:ext uri="{FF2B5EF4-FFF2-40B4-BE49-F238E27FC236}">
                  <a16:creationId xmlns:a16="http://schemas.microsoft.com/office/drawing/2014/main" id="{07FB3454-DCA6-43F0-B13F-3849FE45A0BE}"/>
                </a:ext>
              </a:extLst>
            </p:cNvPr>
            <p:cNvSpPr/>
            <p:nvPr/>
          </p:nvSpPr>
          <p:spPr>
            <a:xfrm>
              <a:off x="17551611" y="2534641"/>
              <a:ext cx="759706" cy="959628"/>
            </a:xfrm>
            <a:custGeom>
              <a:avLst/>
              <a:gdLst>
                <a:gd name="connsiteX0" fmla="*/ 355092 w 361950"/>
                <a:gd name="connsiteY0" fmla="*/ 455009 h 457200"/>
                <a:gd name="connsiteX1" fmla="*/ 354140 w 361950"/>
                <a:gd name="connsiteY1" fmla="*/ 7144 h 457200"/>
                <a:gd name="connsiteX2" fmla="*/ 7144 w 361950"/>
                <a:gd name="connsiteY2" fmla="*/ 207455 h 457200"/>
                <a:gd name="connsiteX3" fmla="*/ 7144 w 361950"/>
                <a:gd name="connsiteY3" fmla="*/ 455009 h 457200"/>
              </a:gdLst>
              <a:ahLst/>
              <a:cxnLst>
                <a:cxn ang="0">
                  <a:pos x="connsiteX0" y="connsiteY0"/>
                </a:cxn>
                <a:cxn ang="0">
                  <a:pos x="connsiteX1" y="connsiteY1"/>
                </a:cxn>
                <a:cxn ang="0">
                  <a:pos x="connsiteX2" y="connsiteY2"/>
                </a:cxn>
                <a:cxn ang="0">
                  <a:pos x="connsiteX3" y="connsiteY3"/>
                </a:cxn>
              </a:cxnLst>
              <a:rect l="l" t="t" r="r" b="b"/>
              <a:pathLst>
                <a:path w="361950" h="457200">
                  <a:moveTo>
                    <a:pt x="355092" y="455009"/>
                  </a:moveTo>
                  <a:lnTo>
                    <a:pt x="354140" y="7144"/>
                  </a:lnTo>
                  <a:lnTo>
                    <a:pt x="7144" y="207455"/>
                  </a:lnTo>
                  <a:lnTo>
                    <a:pt x="7144" y="455009"/>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38" name="Freeform: Shape 237">
              <a:extLst>
                <a:ext uri="{FF2B5EF4-FFF2-40B4-BE49-F238E27FC236}">
                  <a16:creationId xmlns:a16="http://schemas.microsoft.com/office/drawing/2014/main" id="{ED13DEE9-C76E-4FC3-AF29-A415051BBD8A}"/>
                </a:ext>
              </a:extLst>
            </p:cNvPr>
            <p:cNvSpPr/>
            <p:nvPr/>
          </p:nvSpPr>
          <p:spPr>
            <a:xfrm>
              <a:off x="17561207" y="2541039"/>
              <a:ext cx="759706" cy="959628"/>
            </a:xfrm>
            <a:custGeom>
              <a:avLst/>
              <a:gdLst>
                <a:gd name="connsiteX0" fmla="*/ 355759 w 361950"/>
                <a:gd name="connsiteY0" fmla="*/ 451961 h 457200"/>
                <a:gd name="connsiteX1" fmla="*/ 354902 w 361950"/>
                <a:gd name="connsiteY1" fmla="*/ 7144 h 457200"/>
                <a:gd name="connsiteX2" fmla="*/ 7144 w 361950"/>
                <a:gd name="connsiteY2" fmla="*/ 207931 h 457200"/>
                <a:gd name="connsiteX3" fmla="*/ 7525 w 361950"/>
                <a:gd name="connsiteY3" fmla="*/ 451961 h 457200"/>
              </a:gdLst>
              <a:ahLst/>
              <a:cxnLst>
                <a:cxn ang="0">
                  <a:pos x="connsiteX0" y="connsiteY0"/>
                </a:cxn>
                <a:cxn ang="0">
                  <a:pos x="connsiteX1" y="connsiteY1"/>
                </a:cxn>
                <a:cxn ang="0">
                  <a:pos x="connsiteX2" y="connsiteY2"/>
                </a:cxn>
                <a:cxn ang="0">
                  <a:pos x="connsiteX3" y="connsiteY3"/>
                </a:cxn>
              </a:cxnLst>
              <a:rect l="l" t="t" r="r" b="b"/>
              <a:pathLst>
                <a:path w="361950" h="457200">
                  <a:moveTo>
                    <a:pt x="355759" y="451961"/>
                  </a:moveTo>
                  <a:lnTo>
                    <a:pt x="354902" y="7144"/>
                  </a:lnTo>
                  <a:lnTo>
                    <a:pt x="7144" y="207931"/>
                  </a:lnTo>
                  <a:lnTo>
                    <a:pt x="7525" y="451961"/>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39" name="Freeform: Shape 238">
              <a:extLst>
                <a:ext uri="{FF2B5EF4-FFF2-40B4-BE49-F238E27FC236}">
                  <a16:creationId xmlns:a16="http://schemas.microsoft.com/office/drawing/2014/main" id="{51835A7F-9EE2-47C9-A7C7-A739BF542C30}"/>
                </a:ext>
              </a:extLst>
            </p:cNvPr>
            <p:cNvSpPr/>
            <p:nvPr/>
          </p:nvSpPr>
          <p:spPr>
            <a:xfrm>
              <a:off x="17572204" y="2547436"/>
              <a:ext cx="759706" cy="939636"/>
            </a:xfrm>
            <a:custGeom>
              <a:avLst/>
              <a:gdLst>
                <a:gd name="connsiteX0" fmla="*/ 355759 w 361950"/>
                <a:gd name="connsiteY0" fmla="*/ 448913 h 447675"/>
                <a:gd name="connsiteX1" fmla="*/ 354902 w 361950"/>
                <a:gd name="connsiteY1" fmla="*/ 7144 h 447675"/>
                <a:gd name="connsiteX2" fmla="*/ 7144 w 361950"/>
                <a:gd name="connsiteY2" fmla="*/ 207931 h 447675"/>
                <a:gd name="connsiteX3" fmla="*/ 7525 w 361950"/>
                <a:gd name="connsiteY3" fmla="*/ 448913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759" y="448913"/>
                  </a:moveTo>
                  <a:lnTo>
                    <a:pt x="354902" y="7144"/>
                  </a:lnTo>
                  <a:lnTo>
                    <a:pt x="7144" y="207931"/>
                  </a:lnTo>
                  <a:lnTo>
                    <a:pt x="7525" y="448913"/>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40" name="Freeform: Shape 239">
              <a:extLst>
                <a:ext uri="{FF2B5EF4-FFF2-40B4-BE49-F238E27FC236}">
                  <a16:creationId xmlns:a16="http://schemas.microsoft.com/office/drawing/2014/main" id="{DCEF4BC0-780B-4EB7-8BC3-897065184469}"/>
                </a:ext>
              </a:extLst>
            </p:cNvPr>
            <p:cNvSpPr/>
            <p:nvPr/>
          </p:nvSpPr>
          <p:spPr>
            <a:xfrm>
              <a:off x="17583200" y="2554035"/>
              <a:ext cx="759706" cy="939636"/>
            </a:xfrm>
            <a:custGeom>
              <a:avLst/>
              <a:gdLst>
                <a:gd name="connsiteX0" fmla="*/ 355854 w 361950"/>
                <a:gd name="connsiteY0" fmla="*/ 445770 h 447675"/>
                <a:gd name="connsiteX1" fmla="*/ 354902 w 361950"/>
                <a:gd name="connsiteY1" fmla="*/ 7144 h 447675"/>
                <a:gd name="connsiteX2" fmla="*/ 7144 w 361950"/>
                <a:gd name="connsiteY2" fmla="*/ 207931 h 447675"/>
                <a:gd name="connsiteX3" fmla="*/ 7620 w 361950"/>
                <a:gd name="connsiteY3" fmla="*/ 445770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854" y="445770"/>
                  </a:moveTo>
                  <a:lnTo>
                    <a:pt x="354902" y="7144"/>
                  </a:lnTo>
                  <a:lnTo>
                    <a:pt x="7144" y="207931"/>
                  </a:lnTo>
                  <a:lnTo>
                    <a:pt x="7620" y="445770"/>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41" name="Freeform: Shape 240">
              <a:extLst>
                <a:ext uri="{FF2B5EF4-FFF2-40B4-BE49-F238E27FC236}">
                  <a16:creationId xmlns:a16="http://schemas.microsoft.com/office/drawing/2014/main" id="{5B13DB46-733C-4D0A-87A0-377C88C2F967}"/>
                </a:ext>
              </a:extLst>
            </p:cNvPr>
            <p:cNvSpPr/>
            <p:nvPr/>
          </p:nvSpPr>
          <p:spPr>
            <a:xfrm>
              <a:off x="17594395" y="2560433"/>
              <a:ext cx="759706" cy="939636"/>
            </a:xfrm>
            <a:custGeom>
              <a:avLst/>
              <a:gdLst>
                <a:gd name="connsiteX0" fmla="*/ 355759 w 361950"/>
                <a:gd name="connsiteY0" fmla="*/ 442722 h 447675"/>
                <a:gd name="connsiteX1" fmla="*/ 354902 w 361950"/>
                <a:gd name="connsiteY1" fmla="*/ 7144 h 447675"/>
                <a:gd name="connsiteX2" fmla="*/ 7144 w 361950"/>
                <a:gd name="connsiteY2" fmla="*/ 207931 h 447675"/>
                <a:gd name="connsiteX3" fmla="*/ 7525 w 361950"/>
                <a:gd name="connsiteY3" fmla="*/ 442722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759" y="442722"/>
                  </a:moveTo>
                  <a:lnTo>
                    <a:pt x="354902" y="7144"/>
                  </a:lnTo>
                  <a:lnTo>
                    <a:pt x="7144" y="207931"/>
                  </a:lnTo>
                  <a:lnTo>
                    <a:pt x="7525" y="442722"/>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42" name="Freeform: Shape 241">
              <a:extLst>
                <a:ext uri="{FF2B5EF4-FFF2-40B4-BE49-F238E27FC236}">
                  <a16:creationId xmlns:a16="http://schemas.microsoft.com/office/drawing/2014/main" id="{A9A0A50B-88E4-443F-8DCB-F5C40020EC4E}"/>
                </a:ext>
              </a:extLst>
            </p:cNvPr>
            <p:cNvSpPr/>
            <p:nvPr/>
          </p:nvSpPr>
          <p:spPr>
            <a:xfrm>
              <a:off x="17693156" y="2543238"/>
              <a:ext cx="679737" cy="1519412"/>
            </a:xfrm>
            <a:custGeom>
              <a:avLst/>
              <a:gdLst>
                <a:gd name="connsiteX0" fmla="*/ 7144 w 323850"/>
                <a:gd name="connsiteY0" fmla="*/ 203359 h 723900"/>
                <a:gd name="connsiteX1" fmla="*/ 8382 w 323850"/>
                <a:gd name="connsiteY1" fmla="*/ 721138 h 723900"/>
                <a:gd name="connsiteX2" fmla="*/ 326136 w 323850"/>
                <a:gd name="connsiteY2" fmla="*/ 525018 h 723900"/>
                <a:gd name="connsiteX3" fmla="*/ 324803 w 323850"/>
                <a:gd name="connsiteY3" fmla="*/ 7144 h 723900"/>
              </a:gdLst>
              <a:ahLst/>
              <a:cxnLst>
                <a:cxn ang="0">
                  <a:pos x="connsiteX0" y="connsiteY0"/>
                </a:cxn>
                <a:cxn ang="0">
                  <a:pos x="connsiteX1" y="connsiteY1"/>
                </a:cxn>
                <a:cxn ang="0">
                  <a:pos x="connsiteX2" y="connsiteY2"/>
                </a:cxn>
                <a:cxn ang="0">
                  <a:pos x="connsiteX3" y="connsiteY3"/>
                </a:cxn>
              </a:cxnLst>
              <a:rect l="l" t="t" r="r" b="b"/>
              <a:pathLst>
                <a:path w="323850" h="723900">
                  <a:moveTo>
                    <a:pt x="7144" y="203359"/>
                  </a:moveTo>
                  <a:lnTo>
                    <a:pt x="8382" y="721138"/>
                  </a:lnTo>
                  <a:lnTo>
                    <a:pt x="326136" y="525018"/>
                  </a:lnTo>
                  <a:lnTo>
                    <a:pt x="324803" y="7144"/>
                  </a:lnTo>
                  <a:close/>
                </a:path>
              </a:pathLst>
            </a:custGeom>
            <a:solidFill>
              <a:srgbClr val="FFC950"/>
            </a:solidFill>
            <a:ln w="9525" cap="flat">
              <a:noFill/>
              <a:prstDash val="solid"/>
              <a:miter/>
            </a:ln>
          </p:spPr>
          <p:txBody>
            <a:bodyPr rtlCol="0" anchor="ctr"/>
            <a:lstStyle/>
            <a:p>
              <a:endParaRPr lang="en-US" sz="900">
                <a:latin typeface="Lato" panose="020F0502020204030203" pitchFamily="34" charset="0"/>
              </a:endParaRPr>
            </a:p>
          </p:txBody>
        </p:sp>
        <p:sp>
          <p:nvSpPr>
            <p:cNvPr id="243" name="Freeform: Shape 242">
              <a:extLst>
                <a:ext uri="{FF2B5EF4-FFF2-40B4-BE49-F238E27FC236}">
                  <a16:creationId xmlns:a16="http://schemas.microsoft.com/office/drawing/2014/main" id="{1155BEC0-3500-4517-B0FE-D81909F2509B}"/>
                </a:ext>
              </a:extLst>
            </p:cNvPr>
            <p:cNvSpPr/>
            <p:nvPr/>
          </p:nvSpPr>
          <p:spPr>
            <a:xfrm>
              <a:off x="17517825" y="2853117"/>
              <a:ext cx="199923" cy="1199535"/>
            </a:xfrm>
            <a:custGeom>
              <a:avLst/>
              <a:gdLst>
                <a:gd name="connsiteX0" fmla="*/ 7144 w 95250"/>
                <a:gd name="connsiteY0" fmla="*/ 7144 h 571500"/>
                <a:gd name="connsiteX1" fmla="*/ 8477 w 95250"/>
                <a:gd name="connsiteY1" fmla="*/ 524923 h 571500"/>
                <a:gd name="connsiteX2" fmla="*/ 91916 w 95250"/>
                <a:gd name="connsiteY2" fmla="*/ 573500 h 571500"/>
                <a:gd name="connsiteX3" fmla="*/ 90678 w 95250"/>
                <a:gd name="connsiteY3" fmla="*/ 55721 h 571500"/>
              </a:gdLst>
              <a:ahLst/>
              <a:cxnLst>
                <a:cxn ang="0">
                  <a:pos x="connsiteX0" y="connsiteY0"/>
                </a:cxn>
                <a:cxn ang="0">
                  <a:pos x="connsiteX1" y="connsiteY1"/>
                </a:cxn>
                <a:cxn ang="0">
                  <a:pos x="connsiteX2" y="connsiteY2"/>
                </a:cxn>
                <a:cxn ang="0">
                  <a:pos x="connsiteX3" y="connsiteY3"/>
                </a:cxn>
              </a:cxnLst>
              <a:rect l="l" t="t" r="r" b="b"/>
              <a:pathLst>
                <a:path w="95250" h="571500">
                  <a:moveTo>
                    <a:pt x="7144" y="7144"/>
                  </a:moveTo>
                  <a:lnTo>
                    <a:pt x="8477" y="524923"/>
                  </a:lnTo>
                  <a:lnTo>
                    <a:pt x="91916" y="573500"/>
                  </a:lnTo>
                  <a:lnTo>
                    <a:pt x="90678" y="55721"/>
                  </a:lnTo>
                  <a:close/>
                </a:path>
              </a:pathLst>
            </a:custGeom>
            <a:solidFill>
              <a:srgbClr val="FFD469"/>
            </a:solidFill>
            <a:ln w="9525" cap="flat">
              <a:noFill/>
              <a:prstDash val="solid"/>
              <a:miter/>
            </a:ln>
          </p:spPr>
          <p:txBody>
            <a:bodyPr rtlCol="0" anchor="ctr"/>
            <a:lstStyle/>
            <a:p>
              <a:endParaRPr lang="en-US" sz="900">
                <a:latin typeface="Lato" panose="020F0502020204030203" pitchFamily="34" charset="0"/>
              </a:endParaRPr>
            </a:p>
          </p:txBody>
        </p:sp>
        <p:sp>
          <p:nvSpPr>
            <p:cNvPr id="244" name="Freeform: Shape 243">
              <a:extLst>
                <a:ext uri="{FF2B5EF4-FFF2-40B4-BE49-F238E27FC236}">
                  <a16:creationId xmlns:a16="http://schemas.microsoft.com/office/drawing/2014/main" id="{1E2CA029-66F4-4B2F-B811-6C1A0127DB0C}"/>
                </a:ext>
              </a:extLst>
            </p:cNvPr>
            <p:cNvSpPr/>
            <p:nvPr/>
          </p:nvSpPr>
          <p:spPr>
            <a:xfrm>
              <a:off x="17539817" y="2891303"/>
              <a:ext cx="159938" cy="719721"/>
            </a:xfrm>
            <a:custGeom>
              <a:avLst/>
              <a:gdLst>
                <a:gd name="connsiteX0" fmla="*/ 8382 w 76200"/>
                <a:gd name="connsiteY0" fmla="*/ 302704 h 342900"/>
                <a:gd name="connsiteX1" fmla="*/ 7144 w 76200"/>
                <a:gd name="connsiteY1" fmla="*/ 7144 h 342900"/>
                <a:gd name="connsiteX2" fmla="*/ 69723 w 76200"/>
                <a:gd name="connsiteY2" fmla="*/ 43529 h 342900"/>
                <a:gd name="connsiteX3" fmla="*/ 70961 w 76200"/>
                <a:gd name="connsiteY3" fmla="*/ 339090 h 342900"/>
              </a:gdLst>
              <a:ahLst/>
              <a:cxnLst>
                <a:cxn ang="0">
                  <a:pos x="connsiteX0" y="connsiteY0"/>
                </a:cxn>
                <a:cxn ang="0">
                  <a:pos x="connsiteX1" y="connsiteY1"/>
                </a:cxn>
                <a:cxn ang="0">
                  <a:pos x="connsiteX2" y="connsiteY2"/>
                </a:cxn>
                <a:cxn ang="0">
                  <a:pos x="connsiteX3" y="connsiteY3"/>
                </a:cxn>
              </a:cxnLst>
              <a:rect l="l" t="t" r="r" b="b"/>
              <a:pathLst>
                <a:path w="76200" h="342900">
                  <a:moveTo>
                    <a:pt x="8382" y="302704"/>
                  </a:moveTo>
                  <a:lnTo>
                    <a:pt x="7144" y="7144"/>
                  </a:lnTo>
                  <a:lnTo>
                    <a:pt x="69723" y="43529"/>
                  </a:lnTo>
                  <a:lnTo>
                    <a:pt x="70961" y="339090"/>
                  </a:ln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245" name="Freeform: Shape 244">
              <a:extLst>
                <a:ext uri="{FF2B5EF4-FFF2-40B4-BE49-F238E27FC236}">
                  <a16:creationId xmlns:a16="http://schemas.microsoft.com/office/drawing/2014/main" id="{A4A7E562-F4C1-4C7D-BCCE-34468A4BE725}"/>
                </a:ext>
              </a:extLst>
            </p:cNvPr>
            <p:cNvSpPr/>
            <p:nvPr/>
          </p:nvSpPr>
          <p:spPr>
            <a:xfrm>
              <a:off x="17517825" y="2468468"/>
              <a:ext cx="859667" cy="499806"/>
            </a:xfrm>
            <a:custGeom>
              <a:avLst/>
              <a:gdLst>
                <a:gd name="connsiteX0" fmla="*/ 7144 w 409575"/>
                <a:gd name="connsiteY0" fmla="*/ 190405 h 238125"/>
                <a:gd name="connsiteX1" fmla="*/ 90678 w 409575"/>
                <a:gd name="connsiteY1" fmla="*/ 238982 h 238125"/>
                <a:gd name="connsiteX2" fmla="*/ 408337 w 409575"/>
                <a:gd name="connsiteY2" fmla="*/ 42767 h 238125"/>
                <a:gd name="connsiteX3" fmla="*/ 403670 w 409575"/>
                <a:gd name="connsiteY3" fmla="*/ 40100 h 238125"/>
                <a:gd name="connsiteX4" fmla="*/ 90488 w 409575"/>
                <a:gd name="connsiteY4" fmla="*/ 233458 h 238125"/>
                <a:gd name="connsiteX5" fmla="*/ 16669 w 409575"/>
                <a:gd name="connsiteY5" fmla="*/ 190500 h 238125"/>
                <a:gd name="connsiteX6" fmla="*/ 351663 w 409575"/>
                <a:gd name="connsiteY6" fmla="*/ 9811 h 238125"/>
                <a:gd name="connsiteX7" fmla="*/ 346996 w 409575"/>
                <a:gd name="connsiteY7" fmla="*/ 71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575" h="238125">
                  <a:moveTo>
                    <a:pt x="7144" y="190405"/>
                  </a:moveTo>
                  <a:lnTo>
                    <a:pt x="90678" y="238982"/>
                  </a:lnTo>
                  <a:lnTo>
                    <a:pt x="408337" y="42767"/>
                  </a:lnTo>
                  <a:lnTo>
                    <a:pt x="403670" y="40100"/>
                  </a:lnTo>
                  <a:lnTo>
                    <a:pt x="90488" y="233458"/>
                  </a:lnTo>
                  <a:lnTo>
                    <a:pt x="16669" y="190500"/>
                  </a:lnTo>
                  <a:lnTo>
                    <a:pt x="351663" y="9811"/>
                  </a:lnTo>
                  <a:lnTo>
                    <a:pt x="346996" y="7144"/>
                  </a:lnTo>
                  <a:close/>
                </a:path>
              </a:pathLst>
            </a:custGeom>
            <a:solidFill>
              <a:srgbClr val="FFE088"/>
            </a:solidFill>
            <a:ln w="9525" cap="flat">
              <a:noFill/>
              <a:prstDash val="solid"/>
              <a:miter/>
            </a:ln>
          </p:spPr>
          <p:txBody>
            <a:bodyPr rtlCol="0" anchor="ctr"/>
            <a:lstStyle/>
            <a:p>
              <a:endParaRPr lang="en-US" sz="900">
                <a:latin typeface="Lato" panose="020F0502020204030203" pitchFamily="34" charset="0"/>
              </a:endParaRPr>
            </a:p>
          </p:txBody>
        </p:sp>
        <p:sp>
          <p:nvSpPr>
            <p:cNvPr id="246" name="Freeform: Shape 245">
              <a:extLst>
                <a:ext uri="{FF2B5EF4-FFF2-40B4-BE49-F238E27FC236}">
                  <a16:creationId xmlns:a16="http://schemas.microsoft.com/office/drawing/2014/main" id="{F9690DD8-B0A8-4D65-A973-22D72017C5B0}"/>
                </a:ext>
              </a:extLst>
            </p:cNvPr>
            <p:cNvSpPr/>
            <p:nvPr/>
          </p:nvSpPr>
          <p:spPr>
            <a:xfrm>
              <a:off x="17754132" y="2599817"/>
              <a:ext cx="719721" cy="1479427"/>
            </a:xfrm>
            <a:custGeom>
              <a:avLst/>
              <a:gdLst>
                <a:gd name="connsiteX0" fmla="*/ 7144 w 342900"/>
                <a:gd name="connsiteY0" fmla="*/ 187833 h 704850"/>
                <a:gd name="connsiteX1" fmla="*/ 8477 w 342900"/>
                <a:gd name="connsiteY1" fmla="*/ 705707 h 704850"/>
                <a:gd name="connsiteX2" fmla="*/ 343471 w 342900"/>
                <a:gd name="connsiteY2" fmla="*/ 525018 h 704850"/>
                <a:gd name="connsiteX3" fmla="*/ 342138 w 342900"/>
                <a:gd name="connsiteY3" fmla="*/ 7144 h 704850"/>
              </a:gdLst>
              <a:ahLst/>
              <a:cxnLst>
                <a:cxn ang="0">
                  <a:pos x="connsiteX0" y="connsiteY0"/>
                </a:cxn>
                <a:cxn ang="0">
                  <a:pos x="connsiteX1" y="connsiteY1"/>
                </a:cxn>
                <a:cxn ang="0">
                  <a:pos x="connsiteX2" y="connsiteY2"/>
                </a:cxn>
                <a:cxn ang="0">
                  <a:pos x="connsiteX3" y="connsiteY3"/>
                </a:cxn>
              </a:cxnLst>
              <a:rect l="l" t="t" r="r" b="b"/>
              <a:pathLst>
                <a:path w="342900" h="704850">
                  <a:moveTo>
                    <a:pt x="7144" y="187833"/>
                  </a:moveTo>
                  <a:lnTo>
                    <a:pt x="8477" y="705707"/>
                  </a:lnTo>
                  <a:lnTo>
                    <a:pt x="343471" y="525018"/>
                  </a:lnTo>
                  <a:lnTo>
                    <a:pt x="342138" y="7144"/>
                  </a:lnTo>
                  <a:close/>
                </a:path>
              </a:pathLst>
            </a:custGeom>
            <a:solidFill>
              <a:srgbClr val="EA3D5B"/>
            </a:solidFill>
            <a:ln w="9525" cap="flat">
              <a:noFill/>
              <a:prstDash val="solid"/>
              <a:miter/>
            </a:ln>
          </p:spPr>
          <p:txBody>
            <a:bodyPr rtlCol="0" anchor="ctr"/>
            <a:lstStyle/>
            <a:p>
              <a:endParaRPr lang="en-US" sz="900">
                <a:latin typeface="Lato" panose="020F0502020204030203" pitchFamily="34" charset="0"/>
              </a:endParaRPr>
            </a:p>
          </p:txBody>
        </p:sp>
        <p:sp>
          <p:nvSpPr>
            <p:cNvPr id="247" name="Freeform: Shape 246">
              <a:extLst>
                <a:ext uri="{FF2B5EF4-FFF2-40B4-BE49-F238E27FC236}">
                  <a16:creationId xmlns:a16="http://schemas.microsoft.com/office/drawing/2014/main" id="{B32AEDD2-0709-44FB-8A28-D7697D2A6CAC}"/>
                </a:ext>
              </a:extLst>
            </p:cNvPr>
            <p:cNvSpPr/>
            <p:nvPr/>
          </p:nvSpPr>
          <p:spPr>
            <a:xfrm>
              <a:off x="17768128" y="2628606"/>
              <a:ext cx="699729" cy="999613"/>
            </a:xfrm>
            <a:custGeom>
              <a:avLst/>
              <a:gdLst>
                <a:gd name="connsiteX0" fmla="*/ 328708 w 333375"/>
                <a:gd name="connsiteY0" fmla="*/ 470440 h 476250"/>
                <a:gd name="connsiteX1" fmla="*/ 327756 w 333375"/>
                <a:gd name="connsiteY1" fmla="*/ 7144 h 476250"/>
                <a:gd name="connsiteX2" fmla="*/ 7144 w 333375"/>
                <a:gd name="connsiteY2" fmla="*/ 192214 h 476250"/>
                <a:gd name="connsiteX3" fmla="*/ 7144 w 333375"/>
                <a:gd name="connsiteY3" fmla="*/ 470440 h 476250"/>
              </a:gdLst>
              <a:ahLst/>
              <a:cxnLst>
                <a:cxn ang="0">
                  <a:pos x="connsiteX0" y="connsiteY0"/>
                </a:cxn>
                <a:cxn ang="0">
                  <a:pos x="connsiteX1" y="connsiteY1"/>
                </a:cxn>
                <a:cxn ang="0">
                  <a:pos x="connsiteX2" y="connsiteY2"/>
                </a:cxn>
                <a:cxn ang="0">
                  <a:pos x="connsiteX3" y="connsiteY3"/>
                </a:cxn>
              </a:cxnLst>
              <a:rect l="l" t="t" r="r" b="b"/>
              <a:pathLst>
                <a:path w="333375" h="476250">
                  <a:moveTo>
                    <a:pt x="328708" y="470440"/>
                  </a:moveTo>
                  <a:lnTo>
                    <a:pt x="327756" y="7144"/>
                  </a:lnTo>
                  <a:lnTo>
                    <a:pt x="7144" y="192214"/>
                  </a:lnTo>
                  <a:lnTo>
                    <a:pt x="7144" y="470440"/>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48" name="Freeform: Shape 247">
              <a:extLst>
                <a:ext uri="{FF2B5EF4-FFF2-40B4-BE49-F238E27FC236}">
                  <a16:creationId xmlns:a16="http://schemas.microsoft.com/office/drawing/2014/main" id="{F1BD98AC-285F-45FA-B18D-C3C10EC6C707}"/>
                </a:ext>
              </a:extLst>
            </p:cNvPr>
            <p:cNvSpPr/>
            <p:nvPr/>
          </p:nvSpPr>
          <p:spPr>
            <a:xfrm>
              <a:off x="17768128" y="2635003"/>
              <a:ext cx="699729" cy="979621"/>
            </a:xfrm>
            <a:custGeom>
              <a:avLst/>
              <a:gdLst>
                <a:gd name="connsiteX0" fmla="*/ 333946 w 333375"/>
                <a:gd name="connsiteY0" fmla="*/ 467392 h 466725"/>
                <a:gd name="connsiteX1" fmla="*/ 332994 w 333375"/>
                <a:gd name="connsiteY1" fmla="*/ 7144 h 466725"/>
                <a:gd name="connsiteX2" fmla="*/ 7144 w 333375"/>
                <a:gd name="connsiteY2" fmla="*/ 195358 h 466725"/>
                <a:gd name="connsiteX3" fmla="*/ 7144 w 333375"/>
                <a:gd name="connsiteY3" fmla="*/ 467392 h 466725"/>
              </a:gdLst>
              <a:ahLst/>
              <a:cxnLst>
                <a:cxn ang="0">
                  <a:pos x="connsiteX0" y="connsiteY0"/>
                </a:cxn>
                <a:cxn ang="0">
                  <a:pos x="connsiteX1" y="connsiteY1"/>
                </a:cxn>
                <a:cxn ang="0">
                  <a:pos x="connsiteX2" y="connsiteY2"/>
                </a:cxn>
                <a:cxn ang="0">
                  <a:pos x="connsiteX3" y="connsiteY3"/>
                </a:cxn>
              </a:cxnLst>
              <a:rect l="l" t="t" r="r" b="b"/>
              <a:pathLst>
                <a:path w="333375" h="466725">
                  <a:moveTo>
                    <a:pt x="333946" y="467392"/>
                  </a:moveTo>
                  <a:lnTo>
                    <a:pt x="332994" y="7144"/>
                  </a:lnTo>
                  <a:lnTo>
                    <a:pt x="7144" y="195358"/>
                  </a:lnTo>
                  <a:lnTo>
                    <a:pt x="7144" y="467392"/>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49" name="Freeform: Shape 248">
              <a:extLst>
                <a:ext uri="{FF2B5EF4-FFF2-40B4-BE49-F238E27FC236}">
                  <a16:creationId xmlns:a16="http://schemas.microsoft.com/office/drawing/2014/main" id="{C9D4E742-CA54-46C7-9087-0821E438F676}"/>
                </a:ext>
              </a:extLst>
            </p:cNvPr>
            <p:cNvSpPr/>
            <p:nvPr/>
          </p:nvSpPr>
          <p:spPr>
            <a:xfrm>
              <a:off x="17768128" y="2641600"/>
              <a:ext cx="719721" cy="979621"/>
            </a:xfrm>
            <a:custGeom>
              <a:avLst/>
              <a:gdLst>
                <a:gd name="connsiteX0" fmla="*/ 339185 w 342900"/>
                <a:gd name="connsiteY0" fmla="*/ 464248 h 466725"/>
                <a:gd name="connsiteX1" fmla="*/ 338233 w 342900"/>
                <a:gd name="connsiteY1" fmla="*/ 7144 h 466725"/>
                <a:gd name="connsiteX2" fmla="*/ 7144 w 342900"/>
                <a:gd name="connsiteY2" fmla="*/ 198311 h 466725"/>
                <a:gd name="connsiteX3" fmla="*/ 7144 w 342900"/>
                <a:gd name="connsiteY3" fmla="*/ 464248 h 466725"/>
              </a:gdLst>
              <a:ahLst/>
              <a:cxnLst>
                <a:cxn ang="0">
                  <a:pos x="connsiteX0" y="connsiteY0"/>
                </a:cxn>
                <a:cxn ang="0">
                  <a:pos x="connsiteX1" y="connsiteY1"/>
                </a:cxn>
                <a:cxn ang="0">
                  <a:pos x="connsiteX2" y="connsiteY2"/>
                </a:cxn>
                <a:cxn ang="0">
                  <a:pos x="connsiteX3" y="connsiteY3"/>
                </a:cxn>
              </a:cxnLst>
              <a:rect l="l" t="t" r="r" b="b"/>
              <a:pathLst>
                <a:path w="342900" h="466725">
                  <a:moveTo>
                    <a:pt x="339185" y="464248"/>
                  </a:moveTo>
                  <a:lnTo>
                    <a:pt x="338233" y="7144"/>
                  </a:lnTo>
                  <a:lnTo>
                    <a:pt x="7144" y="198311"/>
                  </a:lnTo>
                  <a:lnTo>
                    <a:pt x="7144" y="464248"/>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50" name="Freeform: Shape 249">
              <a:extLst>
                <a:ext uri="{FF2B5EF4-FFF2-40B4-BE49-F238E27FC236}">
                  <a16:creationId xmlns:a16="http://schemas.microsoft.com/office/drawing/2014/main" id="{73D6E18F-30D8-421C-9A67-38AA85A155EA}"/>
                </a:ext>
              </a:extLst>
            </p:cNvPr>
            <p:cNvSpPr/>
            <p:nvPr/>
          </p:nvSpPr>
          <p:spPr>
            <a:xfrm>
              <a:off x="17768128" y="2647998"/>
              <a:ext cx="719721" cy="979621"/>
            </a:xfrm>
            <a:custGeom>
              <a:avLst/>
              <a:gdLst>
                <a:gd name="connsiteX0" fmla="*/ 344424 w 342900"/>
                <a:gd name="connsiteY0" fmla="*/ 461200 h 466725"/>
                <a:gd name="connsiteX1" fmla="*/ 343567 w 342900"/>
                <a:gd name="connsiteY1" fmla="*/ 7144 h 466725"/>
                <a:gd name="connsiteX2" fmla="*/ 7144 w 342900"/>
                <a:gd name="connsiteY2" fmla="*/ 201359 h 466725"/>
                <a:gd name="connsiteX3" fmla="*/ 7144 w 342900"/>
                <a:gd name="connsiteY3" fmla="*/ 461200 h 466725"/>
              </a:gdLst>
              <a:ahLst/>
              <a:cxnLst>
                <a:cxn ang="0">
                  <a:pos x="connsiteX0" y="connsiteY0"/>
                </a:cxn>
                <a:cxn ang="0">
                  <a:pos x="connsiteX1" y="connsiteY1"/>
                </a:cxn>
                <a:cxn ang="0">
                  <a:pos x="connsiteX2" y="connsiteY2"/>
                </a:cxn>
                <a:cxn ang="0">
                  <a:pos x="connsiteX3" y="connsiteY3"/>
                </a:cxn>
              </a:cxnLst>
              <a:rect l="l" t="t" r="r" b="b"/>
              <a:pathLst>
                <a:path w="342900" h="466725">
                  <a:moveTo>
                    <a:pt x="344424" y="461200"/>
                  </a:moveTo>
                  <a:lnTo>
                    <a:pt x="343567" y="7144"/>
                  </a:lnTo>
                  <a:lnTo>
                    <a:pt x="7144" y="201359"/>
                  </a:lnTo>
                  <a:lnTo>
                    <a:pt x="7144" y="461200"/>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51" name="Freeform: Shape 250">
              <a:extLst>
                <a:ext uri="{FF2B5EF4-FFF2-40B4-BE49-F238E27FC236}">
                  <a16:creationId xmlns:a16="http://schemas.microsoft.com/office/drawing/2014/main" id="{07F50824-9C86-460C-B1E0-C1391292E05F}"/>
                </a:ext>
              </a:extLst>
            </p:cNvPr>
            <p:cNvSpPr/>
            <p:nvPr/>
          </p:nvSpPr>
          <p:spPr>
            <a:xfrm>
              <a:off x="17768128" y="2654395"/>
              <a:ext cx="739714" cy="959628"/>
            </a:xfrm>
            <a:custGeom>
              <a:avLst/>
              <a:gdLst>
                <a:gd name="connsiteX0" fmla="*/ 349758 w 352425"/>
                <a:gd name="connsiteY0" fmla="*/ 458153 h 457200"/>
                <a:gd name="connsiteX1" fmla="*/ 348805 w 352425"/>
                <a:gd name="connsiteY1" fmla="*/ 7144 h 457200"/>
                <a:gd name="connsiteX2" fmla="*/ 7144 w 352425"/>
                <a:gd name="connsiteY2" fmla="*/ 204502 h 457200"/>
                <a:gd name="connsiteX3" fmla="*/ 7144 w 352425"/>
                <a:gd name="connsiteY3" fmla="*/ 458153 h 457200"/>
              </a:gdLst>
              <a:ahLst/>
              <a:cxnLst>
                <a:cxn ang="0">
                  <a:pos x="connsiteX0" y="connsiteY0"/>
                </a:cxn>
                <a:cxn ang="0">
                  <a:pos x="connsiteX1" y="connsiteY1"/>
                </a:cxn>
                <a:cxn ang="0">
                  <a:pos x="connsiteX2" y="connsiteY2"/>
                </a:cxn>
                <a:cxn ang="0">
                  <a:pos x="connsiteX3" y="connsiteY3"/>
                </a:cxn>
              </a:cxnLst>
              <a:rect l="l" t="t" r="r" b="b"/>
              <a:pathLst>
                <a:path w="352425" h="457200">
                  <a:moveTo>
                    <a:pt x="349758" y="458153"/>
                  </a:moveTo>
                  <a:lnTo>
                    <a:pt x="348805" y="7144"/>
                  </a:lnTo>
                  <a:lnTo>
                    <a:pt x="7144" y="204502"/>
                  </a:lnTo>
                  <a:lnTo>
                    <a:pt x="7144" y="458153"/>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52" name="Freeform: Shape 251">
              <a:extLst>
                <a:ext uri="{FF2B5EF4-FFF2-40B4-BE49-F238E27FC236}">
                  <a16:creationId xmlns:a16="http://schemas.microsoft.com/office/drawing/2014/main" id="{2324D4BF-7F8F-4C88-92E4-24B5E9BA31C2}"/>
                </a:ext>
              </a:extLst>
            </p:cNvPr>
            <p:cNvSpPr/>
            <p:nvPr/>
          </p:nvSpPr>
          <p:spPr>
            <a:xfrm>
              <a:off x="17768128" y="2660992"/>
              <a:ext cx="759706" cy="959628"/>
            </a:xfrm>
            <a:custGeom>
              <a:avLst/>
              <a:gdLst>
                <a:gd name="connsiteX0" fmla="*/ 354997 w 361950"/>
                <a:gd name="connsiteY0" fmla="*/ 455009 h 457200"/>
                <a:gd name="connsiteX1" fmla="*/ 354044 w 361950"/>
                <a:gd name="connsiteY1" fmla="*/ 7144 h 457200"/>
                <a:gd name="connsiteX2" fmla="*/ 7144 w 361950"/>
                <a:gd name="connsiteY2" fmla="*/ 207455 h 457200"/>
                <a:gd name="connsiteX3" fmla="*/ 7144 w 361950"/>
                <a:gd name="connsiteY3" fmla="*/ 455009 h 457200"/>
              </a:gdLst>
              <a:ahLst/>
              <a:cxnLst>
                <a:cxn ang="0">
                  <a:pos x="connsiteX0" y="connsiteY0"/>
                </a:cxn>
                <a:cxn ang="0">
                  <a:pos x="connsiteX1" y="connsiteY1"/>
                </a:cxn>
                <a:cxn ang="0">
                  <a:pos x="connsiteX2" y="connsiteY2"/>
                </a:cxn>
                <a:cxn ang="0">
                  <a:pos x="connsiteX3" y="connsiteY3"/>
                </a:cxn>
              </a:cxnLst>
              <a:rect l="l" t="t" r="r" b="b"/>
              <a:pathLst>
                <a:path w="361950" h="457200">
                  <a:moveTo>
                    <a:pt x="354997" y="455009"/>
                  </a:moveTo>
                  <a:lnTo>
                    <a:pt x="354044" y="7144"/>
                  </a:lnTo>
                  <a:lnTo>
                    <a:pt x="7144" y="207455"/>
                  </a:lnTo>
                  <a:lnTo>
                    <a:pt x="7144" y="455009"/>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53" name="Freeform: Shape 252">
              <a:extLst>
                <a:ext uri="{FF2B5EF4-FFF2-40B4-BE49-F238E27FC236}">
                  <a16:creationId xmlns:a16="http://schemas.microsoft.com/office/drawing/2014/main" id="{3E453340-09B7-4802-B013-42501EBE1DD3}"/>
                </a:ext>
              </a:extLst>
            </p:cNvPr>
            <p:cNvSpPr/>
            <p:nvPr/>
          </p:nvSpPr>
          <p:spPr>
            <a:xfrm>
              <a:off x="17777525" y="2667390"/>
              <a:ext cx="759706" cy="959628"/>
            </a:xfrm>
            <a:custGeom>
              <a:avLst/>
              <a:gdLst>
                <a:gd name="connsiteX0" fmla="*/ 355759 w 361950"/>
                <a:gd name="connsiteY0" fmla="*/ 451961 h 457200"/>
                <a:gd name="connsiteX1" fmla="*/ 354901 w 361950"/>
                <a:gd name="connsiteY1" fmla="*/ 7144 h 457200"/>
                <a:gd name="connsiteX2" fmla="*/ 7144 w 361950"/>
                <a:gd name="connsiteY2" fmla="*/ 207931 h 457200"/>
                <a:gd name="connsiteX3" fmla="*/ 7525 w 361950"/>
                <a:gd name="connsiteY3" fmla="*/ 451961 h 457200"/>
              </a:gdLst>
              <a:ahLst/>
              <a:cxnLst>
                <a:cxn ang="0">
                  <a:pos x="connsiteX0" y="connsiteY0"/>
                </a:cxn>
                <a:cxn ang="0">
                  <a:pos x="connsiteX1" y="connsiteY1"/>
                </a:cxn>
                <a:cxn ang="0">
                  <a:pos x="connsiteX2" y="connsiteY2"/>
                </a:cxn>
                <a:cxn ang="0">
                  <a:pos x="connsiteX3" y="connsiteY3"/>
                </a:cxn>
              </a:cxnLst>
              <a:rect l="l" t="t" r="r" b="b"/>
              <a:pathLst>
                <a:path w="361950" h="457200">
                  <a:moveTo>
                    <a:pt x="355759" y="451961"/>
                  </a:moveTo>
                  <a:lnTo>
                    <a:pt x="354901" y="7144"/>
                  </a:lnTo>
                  <a:lnTo>
                    <a:pt x="7144" y="207931"/>
                  </a:lnTo>
                  <a:lnTo>
                    <a:pt x="7525" y="451961"/>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54" name="Freeform: Shape 253">
              <a:extLst>
                <a:ext uri="{FF2B5EF4-FFF2-40B4-BE49-F238E27FC236}">
                  <a16:creationId xmlns:a16="http://schemas.microsoft.com/office/drawing/2014/main" id="{256C11ED-DA50-4D7C-830F-1F661287AFAF}"/>
                </a:ext>
              </a:extLst>
            </p:cNvPr>
            <p:cNvSpPr/>
            <p:nvPr/>
          </p:nvSpPr>
          <p:spPr>
            <a:xfrm>
              <a:off x="17788521" y="2673787"/>
              <a:ext cx="759706" cy="939636"/>
            </a:xfrm>
            <a:custGeom>
              <a:avLst/>
              <a:gdLst>
                <a:gd name="connsiteX0" fmla="*/ 355854 w 361950"/>
                <a:gd name="connsiteY0" fmla="*/ 448913 h 447675"/>
                <a:gd name="connsiteX1" fmla="*/ 354902 w 361950"/>
                <a:gd name="connsiteY1" fmla="*/ 7144 h 447675"/>
                <a:gd name="connsiteX2" fmla="*/ 7144 w 361950"/>
                <a:gd name="connsiteY2" fmla="*/ 207931 h 447675"/>
                <a:gd name="connsiteX3" fmla="*/ 7620 w 361950"/>
                <a:gd name="connsiteY3" fmla="*/ 448913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854" y="448913"/>
                  </a:moveTo>
                  <a:lnTo>
                    <a:pt x="354902" y="7144"/>
                  </a:lnTo>
                  <a:lnTo>
                    <a:pt x="7144" y="207931"/>
                  </a:lnTo>
                  <a:lnTo>
                    <a:pt x="7620" y="448913"/>
                  </a:lnTo>
                  <a:close/>
                </a:path>
              </a:pathLst>
            </a:custGeom>
            <a:solidFill>
              <a:srgbClr val="CFDEE8"/>
            </a:solidFill>
            <a:ln w="9525" cap="flat">
              <a:noFill/>
              <a:prstDash val="solid"/>
              <a:miter/>
            </a:ln>
          </p:spPr>
          <p:txBody>
            <a:bodyPr rtlCol="0" anchor="ctr"/>
            <a:lstStyle/>
            <a:p>
              <a:endParaRPr lang="en-US" sz="900">
                <a:latin typeface="Lato" panose="020F0502020204030203" pitchFamily="34" charset="0"/>
              </a:endParaRPr>
            </a:p>
          </p:txBody>
        </p:sp>
        <p:sp>
          <p:nvSpPr>
            <p:cNvPr id="255" name="Freeform: Shape 254">
              <a:extLst>
                <a:ext uri="{FF2B5EF4-FFF2-40B4-BE49-F238E27FC236}">
                  <a16:creationId xmlns:a16="http://schemas.microsoft.com/office/drawing/2014/main" id="{5FE3FABC-4737-43ED-BF4A-CF60E75E0890}"/>
                </a:ext>
              </a:extLst>
            </p:cNvPr>
            <p:cNvSpPr/>
            <p:nvPr/>
          </p:nvSpPr>
          <p:spPr>
            <a:xfrm>
              <a:off x="17799515" y="2680386"/>
              <a:ext cx="759706" cy="939636"/>
            </a:xfrm>
            <a:custGeom>
              <a:avLst/>
              <a:gdLst>
                <a:gd name="connsiteX0" fmla="*/ 355854 w 361950"/>
                <a:gd name="connsiteY0" fmla="*/ 445770 h 447675"/>
                <a:gd name="connsiteX1" fmla="*/ 354902 w 361950"/>
                <a:gd name="connsiteY1" fmla="*/ 7144 h 447675"/>
                <a:gd name="connsiteX2" fmla="*/ 7144 w 361950"/>
                <a:gd name="connsiteY2" fmla="*/ 207931 h 447675"/>
                <a:gd name="connsiteX3" fmla="*/ 7620 w 361950"/>
                <a:gd name="connsiteY3" fmla="*/ 445770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854" y="445770"/>
                  </a:moveTo>
                  <a:lnTo>
                    <a:pt x="354902" y="7144"/>
                  </a:lnTo>
                  <a:lnTo>
                    <a:pt x="7144" y="207931"/>
                  </a:lnTo>
                  <a:lnTo>
                    <a:pt x="7620" y="445770"/>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56" name="Freeform: Shape 255">
              <a:extLst>
                <a:ext uri="{FF2B5EF4-FFF2-40B4-BE49-F238E27FC236}">
                  <a16:creationId xmlns:a16="http://schemas.microsoft.com/office/drawing/2014/main" id="{0801EF82-8582-478A-9246-F293F9351B8D}"/>
                </a:ext>
              </a:extLst>
            </p:cNvPr>
            <p:cNvSpPr/>
            <p:nvPr/>
          </p:nvSpPr>
          <p:spPr>
            <a:xfrm>
              <a:off x="17810711" y="2686784"/>
              <a:ext cx="759706" cy="939636"/>
            </a:xfrm>
            <a:custGeom>
              <a:avLst/>
              <a:gdLst>
                <a:gd name="connsiteX0" fmla="*/ 355759 w 361950"/>
                <a:gd name="connsiteY0" fmla="*/ 442722 h 447675"/>
                <a:gd name="connsiteX1" fmla="*/ 354902 w 361950"/>
                <a:gd name="connsiteY1" fmla="*/ 7144 h 447675"/>
                <a:gd name="connsiteX2" fmla="*/ 7144 w 361950"/>
                <a:gd name="connsiteY2" fmla="*/ 207931 h 447675"/>
                <a:gd name="connsiteX3" fmla="*/ 7525 w 361950"/>
                <a:gd name="connsiteY3" fmla="*/ 442722 h 447675"/>
              </a:gdLst>
              <a:ahLst/>
              <a:cxnLst>
                <a:cxn ang="0">
                  <a:pos x="connsiteX0" y="connsiteY0"/>
                </a:cxn>
                <a:cxn ang="0">
                  <a:pos x="connsiteX1" y="connsiteY1"/>
                </a:cxn>
                <a:cxn ang="0">
                  <a:pos x="connsiteX2" y="connsiteY2"/>
                </a:cxn>
                <a:cxn ang="0">
                  <a:pos x="connsiteX3" y="connsiteY3"/>
                </a:cxn>
              </a:cxnLst>
              <a:rect l="l" t="t" r="r" b="b"/>
              <a:pathLst>
                <a:path w="361950" h="447675">
                  <a:moveTo>
                    <a:pt x="355759" y="442722"/>
                  </a:moveTo>
                  <a:lnTo>
                    <a:pt x="354902" y="7144"/>
                  </a:lnTo>
                  <a:lnTo>
                    <a:pt x="7144" y="207931"/>
                  </a:lnTo>
                  <a:lnTo>
                    <a:pt x="7525" y="442722"/>
                  </a:lnTo>
                  <a:close/>
                </a:path>
              </a:pathLst>
            </a:custGeom>
            <a:solidFill>
              <a:srgbClr val="DCE8F1"/>
            </a:solidFill>
            <a:ln w="9525" cap="flat">
              <a:noFill/>
              <a:prstDash val="solid"/>
              <a:miter/>
            </a:ln>
          </p:spPr>
          <p:txBody>
            <a:bodyPr rtlCol="0" anchor="ctr"/>
            <a:lstStyle/>
            <a:p>
              <a:endParaRPr lang="en-US" sz="900">
                <a:latin typeface="Lato" panose="020F0502020204030203" pitchFamily="34" charset="0"/>
              </a:endParaRPr>
            </a:p>
          </p:txBody>
        </p:sp>
        <p:sp>
          <p:nvSpPr>
            <p:cNvPr id="257" name="Freeform: Shape 256">
              <a:extLst>
                <a:ext uri="{FF2B5EF4-FFF2-40B4-BE49-F238E27FC236}">
                  <a16:creationId xmlns:a16="http://schemas.microsoft.com/office/drawing/2014/main" id="{44F6B906-4F08-4A72-95C7-DD41FD6D805A}"/>
                </a:ext>
              </a:extLst>
            </p:cNvPr>
            <p:cNvSpPr/>
            <p:nvPr/>
          </p:nvSpPr>
          <p:spPr>
            <a:xfrm>
              <a:off x="17909473" y="2668989"/>
              <a:ext cx="679737" cy="1519412"/>
            </a:xfrm>
            <a:custGeom>
              <a:avLst/>
              <a:gdLst>
                <a:gd name="connsiteX0" fmla="*/ 7144 w 323850"/>
                <a:gd name="connsiteY0" fmla="*/ 203359 h 723900"/>
                <a:gd name="connsiteX1" fmla="*/ 8382 w 323850"/>
                <a:gd name="connsiteY1" fmla="*/ 721138 h 723900"/>
                <a:gd name="connsiteX2" fmla="*/ 326136 w 323850"/>
                <a:gd name="connsiteY2" fmla="*/ 524923 h 723900"/>
                <a:gd name="connsiteX3" fmla="*/ 324802 w 323850"/>
                <a:gd name="connsiteY3" fmla="*/ 7144 h 723900"/>
              </a:gdLst>
              <a:ahLst/>
              <a:cxnLst>
                <a:cxn ang="0">
                  <a:pos x="connsiteX0" y="connsiteY0"/>
                </a:cxn>
                <a:cxn ang="0">
                  <a:pos x="connsiteX1" y="connsiteY1"/>
                </a:cxn>
                <a:cxn ang="0">
                  <a:pos x="connsiteX2" y="connsiteY2"/>
                </a:cxn>
                <a:cxn ang="0">
                  <a:pos x="connsiteX3" y="connsiteY3"/>
                </a:cxn>
              </a:cxnLst>
              <a:rect l="l" t="t" r="r" b="b"/>
              <a:pathLst>
                <a:path w="323850" h="723900">
                  <a:moveTo>
                    <a:pt x="7144" y="203359"/>
                  </a:moveTo>
                  <a:lnTo>
                    <a:pt x="8382" y="721138"/>
                  </a:lnTo>
                  <a:lnTo>
                    <a:pt x="326136" y="524923"/>
                  </a:lnTo>
                  <a:lnTo>
                    <a:pt x="324802" y="7144"/>
                  </a:lnTo>
                  <a:close/>
                </a:path>
              </a:pathLst>
            </a:custGeom>
            <a:solidFill>
              <a:srgbClr val="EA3D5B"/>
            </a:solidFill>
            <a:ln w="9525" cap="flat">
              <a:noFill/>
              <a:prstDash val="solid"/>
              <a:miter/>
            </a:ln>
          </p:spPr>
          <p:txBody>
            <a:bodyPr rtlCol="0" anchor="ctr"/>
            <a:lstStyle/>
            <a:p>
              <a:endParaRPr lang="en-US" sz="900">
                <a:latin typeface="Lato" panose="020F0502020204030203" pitchFamily="34" charset="0"/>
              </a:endParaRPr>
            </a:p>
          </p:txBody>
        </p:sp>
        <p:sp>
          <p:nvSpPr>
            <p:cNvPr id="258" name="Freeform: Shape 257">
              <a:extLst>
                <a:ext uri="{FF2B5EF4-FFF2-40B4-BE49-F238E27FC236}">
                  <a16:creationId xmlns:a16="http://schemas.microsoft.com/office/drawing/2014/main" id="{AF5E620D-E533-4DDC-8FD9-B750C154EA5B}"/>
                </a:ext>
              </a:extLst>
            </p:cNvPr>
            <p:cNvSpPr/>
            <p:nvPr/>
          </p:nvSpPr>
          <p:spPr>
            <a:xfrm>
              <a:off x="17734140" y="2978870"/>
              <a:ext cx="199923" cy="1199535"/>
            </a:xfrm>
            <a:custGeom>
              <a:avLst/>
              <a:gdLst>
                <a:gd name="connsiteX0" fmla="*/ 7144 w 95250"/>
                <a:gd name="connsiteY0" fmla="*/ 7144 h 571500"/>
                <a:gd name="connsiteX1" fmla="*/ 8477 w 95250"/>
                <a:gd name="connsiteY1" fmla="*/ 524923 h 571500"/>
                <a:gd name="connsiteX2" fmla="*/ 91916 w 95250"/>
                <a:gd name="connsiteY2" fmla="*/ 573500 h 571500"/>
                <a:gd name="connsiteX3" fmla="*/ 90678 w 95250"/>
                <a:gd name="connsiteY3" fmla="*/ 55721 h 571500"/>
              </a:gdLst>
              <a:ahLst/>
              <a:cxnLst>
                <a:cxn ang="0">
                  <a:pos x="connsiteX0" y="connsiteY0"/>
                </a:cxn>
                <a:cxn ang="0">
                  <a:pos x="connsiteX1" y="connsiteY1"/>
                </a:cxn>
                <a:cxn ang="0">
                  <a:pos x="connsiteX2" y="connsiteY2"/>
                </a:cxn>
                <a:cxn ang="0">
                  <a:pos x="connsiteX3" y="connsiteY3"/>
                </a:cxn>
              </a:cxnLst>
              <a:rect l="l" t="t" r="r" b="b"/>
              <a:pathLst>
                <a:path w="95250" h="571500">
                  <a:moveTo>
                    <a:pt x="7144" y="7144"/>
                  </a:moveTo>
                  <a:lnTo>
                    <a:pt x="8477" y="524923"/>
                  </a:lnTo>
                  <a:lnTo>
                    <a:pt x="91916" y="573500"/>
                  </a:lnTo>
                  <a:lnTo>
                    <a:pt x="90678" y="55721"/>
                  </a:lnTo>
                  <a:close/>
                </a:path>
              </a:pathLst>
            </a:custGeom>
            <a:solidFill>
              <a:srgbClr val="FD546B"/>
            </a:solidFill>
            <a:ln w="9525" cap="flat">
              <a:noFill/>
              <a:prstDash val="solid"/>
              <a:miter/>
            </a:ln>
          </p:spPr>
          <p:txBody>
            <a:bodyPr rtlCol="0" anchor="ctr"/>
            <a:lstStyle/>
            <a:p>
              <a:endParaRPr lang="en-US" sz="900">
                <a:latin typeface="Lato" panose="020F0502020204030203" pitchFamily="34" charset="0"/>
              </a:endParaRPr>
            </a:p>
          </p:txBody>
        </p:sp>
        <p:sp>
          <p:nvSpPr>
            <p:cNvPr id="259" name="Freeform: Shape 258">
              <a:extLst>
                <a:ext uri="{FF2B5EF4-FFF2-40B4-BE49-F238E27FC236}">
                  <a16:creationId xmlns:a16="http://schemas.microsoft.com/office/drawing/2014/main" id="{69501549-CC20-4CEA-A550-7A1E28075DF3}"/>
                </a:ext>
              </a:extLst>
            </p:cNvPr>
            <p:cNvSpPr/>
            <p:nvPr/>
          </p:nvSpPr>
          <p:spPr>
            <a:xfrm>
              <a:off x="17756132" y="3017054"/>
              <a:ext cx="159938" cy="719721"/>
            </a:xfrm>
            <a:custGeom>
              <a:avLst/>
              <a:gdLst>
                <a:gd name="connsiteX0" fmla="*/ 8382 w 76200"/>
                <a:gd name="connsiteY0" fmla="*/ 302705 h 342900"/>
                <a:gd name="connsiteX1" fmla="*/ 7144 w 76200"/>
                <a:gd name="connsiteY1" fmla="*/ 7144 h 342900"/>
                <a:gd name="connsiteX2" fmla="*/ 69723 w 76200"/>
                <a:gd name="connsiteY2" fmla="*/ 43529 h 342900"/>
                <a:gd name="connsiteX3" fmla="*/ 70961 w 76200"/>
                <a:gd name="connsiteY3" fmla="*/ 339090 h 342900"/>
              </a:gdLst>
              <a:ahLst/>
              <a:cxnLst>
                <a:cxn ang="0">
                  <a:pos x="connsiteX0" y="connsiteY0"/>
                </a:cxn>
                <a:cxn ang="0">
                  <a:pos x="connsiteX1" y="connsiteY1"/>
                </a:cxn>
                <a:cxn ang="0">
                  <a:pos x="connsiteX2" y="connsiteY2"/>
                </a:cxn>
                <a:cxn ang="0">
                  <a:pos x="connsiteX3" y="connsiteY3"/>
                </a:cxn>
              </a:cxnLst>
              <a:rect l="l" t="t" r="r" b="b"/>
              <a:pathLst>
                <a:path w="76200" h="342900">
                  <a:moveTo>
                    <a:pt x="8382" y="302705"/>
                  </a:moveTo>
                  <a:lnTo>
                    <a:pt x="7144" y="7144"/>
                  </a:lnTo>
                  <a:lnTo>
                    <a:pt x="69723" y="43529"/>
                  </a:lnTo>
                  <a:lnTo>
                    <a:pt x="70961" y="339090"/>
                  </a:ln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260" name="Freeform: Shape 259">
              <a:extLst>
                <a:ext uri="{FF2B5EF4-FFF2-40B4-BE49-F238E27FC236}">
                  <a16:creationId xmlns:a16="http://schemas.microsoft.com/office/drawing/2014/main" id="{2EE54C2F-7169-4D87-8995-F27214043ADE}"/>
                </a:ext>
              </a:extLst>
            </p:cNvPr>
            <p:cNvSpPr/>
            <p:nvPr/>
          </p:nvSpPr>
          <p:spPr>
            <a:xfrm>
              <a:off x="17734140" y="2594219"/>
              <a:ext cx="859667" cy="499806"/>
            </a:xfrm>
            <a:custGeom>
              <a:avLst/>
              <a:gdLst>
                <a:gd name="connsiteX0" fmla="*/ 7144 w 409575"/>
                <a:gd name="connsiteY0" fmla="*/ 190405 h 238125"/>
                <a:gd name="connsiteX1" fmla="*/ 90678 w 409575"/>
                <a:gd name="connsiteY1" fmla="*/ 238982 h 238125"/>
                <a:gd name="connsiteX2" fmla="*/ 408337 w 409575"/>
                <a:gd name="connsiteY2" fmla="*/ 42767 h 238125"/>
                <a:gd name="connsiteX3" fmla="*/ 403670 w 409575"/>
                <a:gd name="connsiteY3" fmla="*/ 40100 h 238125"/>
                <a:gd name="connsiteX4" fmla="*/ 90488 w 409575"/>
                <a:gd name="connsiteY4" fmla="*/ 233458 h 238125"/>
                <a:gd name="connsiteX5" fmla="*/ 16669 w 409575"/>
                <a:gd name="connsiteY5" fmla="*/ 190500 h 238125"/>
                <a:gd name="connsiteX6" fmla="*/ 351663 w 409575"/>
                <a:gd name="connsiteY6" fmla="*/ 9811 h 238125"/>
                <a:gd name="connsiteX7" fmla="*/ 347091 w 409575"/>
                <a:gd name="connsiteY7" fmla="*/ 71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575" h="238125">
                  <a:moveTo>
                    <a:pt x="7144" y="190405"/>
                  </a:moveTo>
                  <a:lnTo>
                    <a:pt x="90678" y="238982"/>
                  </a:lnTo>
                  <a:lnTo>
                    <a:pt x="408337" y="42767"/>
                  </a:lnTo>
                  <a:lnTo>
                    <a:pt x="403670" y="40100"/>
                  </a:lnTo>
                  <a:lnTo>
                    <a:pt x="90488" y="233458"/>
                  </a:lnTo>
                  <a:lnTo>
                    <a:pt x="16669" y="190500"/>
                  </a:lnTo>
                  <a:lnTo>
                    <a:pt x="351663" y="9811"/>
                  </a:lnTo>
                  <a:lnTo>
                    <a:pt x="347091" y="7144"/>
                  </a:lnTo>
                  <a:close/>
                </a:path>
              </a:pathLst>
            </a:custGeom>
            <a:solidFill>
              <a:srgbClr val="FF6C85"/>
            </a:solidFill>
            <a:ln w="9525" cap="flat">
              <a:noFill/>
              <a:prstDash val="solid"/>
              <a:miter/>
            </a:ln>
          </p:spPr>
          <p:txBody>
            <a:bodyPr rtlCol="0" anchor="ctr"/>
            <a:lstStyle/>
            <a:p>
              <a:endParaRPr lang="en-US" sz="900">
                <a:latin typeface="Lato" panose="020F0502020204030203" pitchFamily="34" charset="0"/>
              </a:endParaRPr>
            </a:p>
          </p:txBody>
        </p:sp>
        <p:sp>
          <p:nvSpPr>
            <p:cNvPr id="261" name="Freeform: Shape 260">
              <a:extLst>
                <a:ext uri="{FF2B5EF4-FFF2-40B4-BE49-F238E27FC236}">
                  <a16:creationId xmlns:a16="http://schemas.microsoft.com/office/drawing/2014/main" id="{513C18CE-7EDA-4DF1-B073-430E94F6EEB4}"/>
                </a:ext>
              </a:extLst>
            </p:cNvPr>
            <p:cNvSpPr/>
            <p:nvPr/>
          </p:nvSpPr>
          <p:spPr>
            <a:xfrm>
              <a:off x="17763928" y="3814674"/>
              <a:ext cx="139946" cy="179930"/>
            </a:xfrm>
            <a:custGeom>
              <a:avLst/>
              <a:gdLst>
                <a:gd name="connsiteX0" fmla="*/ 35338 w 66675"/>
                <a:gd name="connsiteY0" fmla="*/ 10987 h 85725"/>
                <a:gd name="connsiteX1" fmla="*/ 63246 w 66675"/>
                <a:gd name="connsiteY1" fmla="*/ 59374 h 85725"/>
                <a:gd name="connsiteX2" fmla="*/ 35147 w 66675"/>
                <a:gd name="connsiteY2" fmla="*/ 75472 h 85725"/>
                <a:gd name="connsiteX3" fmla="*/ 7144 w 66675"/>
                <a:gd name="connsiteY3" fmla="*/ 26989 h 85725"/>
                <a:gd name="connsiteX4" fmla="*/ 35338 w 66675"/>
                <a:gd name="connsiteY4" fmla="*/ 10987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85725">
                  <a:moveTo>
                    <a:pt x="35338" y="10987"/>
                  </a:moveTo>
                  <a:cubicBezTo>
                    <a:pt x="50768" y="19941"/>
                    <a:pt x="63341" y="41563"/>
                    <a:pt x="63246" y="59374"/>
                  </a:cubicBezTo>
                  <a:cubicBezTo>
                    <a:pt x="63151" y="77186"/>
                    <a:pt x="50578" y="84425"/>
                    <a:pt x="35147" y="75472"/>
                  </a:cubicBezTo>
                  <a:cubicBezTo>
                    <a:pt x="19622" y="66518"/>
                    <a:pt x="7144" y="44801"/>
                    <a:pt x="7144" y="26989"/>
                  </a:cubicBezTo>
                  <a:cubicBezTo>
                    <a:pt x="7144" y="9273"/>
                    <a:pt x="19812" y="2034"/>
                    <a:pt x="35338" y="10987"/>
                  </a:cubicBezTo>
                  <a:close/>
                </a:path>
              </a:pathLst>
            </a:custGeom>
            <a:solidFill>
              <a:srgbClr val="898989"/>
            </a:solidFill>
            <a:ln w="9525" cap="flat">
              <a:noFill/>
              <a:prstDash val="solid"/>
              <a:miter/>
            </a:ln>
          </p:spPr>
          <p:txBody>
            <a:bodyPr rtlCol="0" anchor="ctr"/>
            <a:lstStyle/>
            <a:p>
              <a:endParaRPr lang="en-US" sz="900">
                <a:latin typeface="Lato" panose="020F0502020204030203" pitchFamily="34" charset="0"/>
              </a:endParaRPr>
            </a:p>
          </p:txBody>
        </p:sp>
        <p:sp>
          <p:nvSpPr>
            <p:cNvPr id="262" name="Freeform: Shape 261">
              <a:extLst>
                <a:ext uri="{FF2B5EF4-FFF2-40B4-BE49-F238E27FC236}">
                  <a16:creationId xmlns:a16="http://schemas.microsoft.com/office/drawing/2014/main" id="{FD7104AB-F577-4959-AACD-6E4424608FF1}"/>
                </a:ext>
              </a:extLst>
            </p:cNvPr>
            <p:cNvSpPr/>
            <p:nvPr/>
          </p:nvSpPr>
          <p:spPr>
            <a:xfrm>
              <a:off x="17763928" y="3814674"/>
              <a:ext cx="139946" cy="179930"/>
            </a:xfrm>
            <a:custGeom>
              <a:avLst/>
              <a:gdLst>
                <a:gd name="connsiteX0" fmla="*/ 35338 w 66675"/>
                <a:gd name="connsiteY0" fmla="*/ 10987 h 85725"/>
                <a:gd name="connsiteX1" fmla="*/ 63246 w 66675"/>
                <a:gd name="connsiteY1" fmla="*/ 59374 h 85725"/>
                <a:gd name="connsiteX2" fmla="*/ 35147 w 66675"/>
                <a:gd name="connsiteY2" fmla="*/ 75472 h 85725"/>
                <a:gd name="connsiteX3" fmla="*/ 7144 w 66675"/>
                <a:gd name="connsiteY3" fmla="*/ 26989 h 85725"/>
                <a:gd name="connsiteX4" fmla="*/ 35338 w 66675"/>
                <a:gd name="connsiteY4" fmla="*/ 10987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85725">
                  <a:moveTo>
                    <a:pt x="35338" y="10987"/>
                  </a:moveTo>
                  <a:cubicBezTo>
                    <a:pt x="50768" y="19941"/>
                    <a:pt x="63341" y="41563"/>
                    <a:pt x="63246" y="59374"/>
                  </a:cubicBezTo>
                  <a:cubicBezTo>
                    <a:pt x="63151" y="77186"/>
                    <a:pt x="50578" y="84425"/>
                    <a:pt x="35147" y="75472"/>
                  </a:cubicBezTo>
                  <a:cubicBezTo>
                    <a:pt x="19622" y="66518"/>
                    <a:pt x="7144" y="44801"/>
                    <a:pt x="7144" y="26989"/>
                  </a:cubicBezTo>
                  <a:cubicBezTo>
                    <a:pt x="7144" y="9273"/>
                    <a:pt x="19812" y="2034"/>
                    <a:pt x="35338" y="10987"/>
                  </a:cubicBez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263" name="Freeform: Shape 262">
              <a:extLst>
                <a:ext uri="{FF2B5EF4-FFF2-40B4-BE49-F238E27FC236}">
                  <a16:creationId xmlns:a16="http://schemas.microsoft.com/office/drawing/2014/main" id="{07F65541-3A6B-42BB-9A2B-21B56E602F3E}"/>
                </a:ext>
              </a:extLst>
            </p:cNvPr>
            <p:cNvSpPr/>
            <p:nvPr/>
          </p:nvSpPr>
          <p:spPr>
            <a:xfrm>
              <a:off x="17773925" y="3824942"/>
              <a:ext cx="119954" cy="159938"/>
            </a:xfrm>
            <a:custGeom>
              <a:avLst/>
              <a:gdLst>
                <a:gd name="connsiteX0" fmla="*/ 42863 w 57150"/>
                <a:gd name="connsiteY0" fmla="*/ 69628 h 76200"/>
                <a:gd name="connsiteX1" fmla="*/ 32766 w 57150"/>
                <a:gd name="connsiteY1" fmla="*/ 66484 h 76200"/>
                <a:gd name="connsiteX2" fmla="*/ 7144 w 57150"/>
                <a:gd name="connsiteY2" fmla="*/ 22193 h 76200"/>
                <a:gd name="connsiteX3" fmla="*/ 17907 w 57150"/>
                <a:gd name="connsiteY3" fmla="*/ 7144 h 76200"/>
                <a:gd name="connsiteX4" fmla="*/ 28099 w 57150"/>
                <a:gd name="connsiteY4" fmla="*/ 10382 h 76200"/>
                <a:gd name="connsiteX5" fmla="*/ 53626 w 57150"/>
                <a:gd name="connsiteY5" fmla="*/ 54578 h 76200"/>
                <a:gd name="connsiteX6" fmla="*/ 42863 w 57150"/>
                <a:gd name="connsiteY6" fmla="*/ 6962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42863" y="69628"/>
                  </a:moveTo>
                  <a:cubicBezTo>
                    <a:pt x="39815" y="69628"/>
                    <a:pt x="36291" y="68485"/>
                    <a:pt x="32766" y="66484"/>
                  </a:cubicBezTo>
                  <a:cubicBezTo>
                    <a:pt x="18860" y="58483"/>
                    <a:pt x="7144" y="38195"/>
                    <a:pt x="7144" y="22193"/>
                  </a:cubicBezTo>
                  <a:cubicBezTo>
                    <a:pt x="7144" y="12763"/>
                    <a:pt x="11145" y="7144"/>
                    <a:pt x="17907" y="7144"/>
                  </a:cubicBezTo>
                  <a:cubicBezTo>
                    <a:pt x="20955" y="7144"/>
                    <a:pt x="24479" y="8287"/>
                    <a:pt x="28099" y="10382"/>
                  </a:cubicBezTo>
                  <a:cubicBezTo>
                    <a:pt x="42006" y="18383"/>
                    <a:pt x="53626" y="38671"/>
                    <a:pt x="53626" y="54578"/>
                  </a:cubicBezTo>
                  <a:cubicBezTo>
                    <a:pt x="53626" y="63913"/>
                    <a:pt x="49625" y="69628"/>
                    <a:pt x="42863" y="69628"/>
                  </a:cubicBezTo>
                  <a:close/>
                </a:path>
              </a:pathLst>
            </a:custGeom>
            <a:solidFill>
              <a:srgbClr val="4C4C5E"/>
            </a:solidFill>
            <a:ln w="9525" cap="flat">
              <a:noFill/>
              <a:prstDash val="solid"/>
              <a:miter/>
            </a:ln>
          </p:spPr>
          <p:txBody>
            <a:bodyPr rtlCol="0" anchor="ctr"/>
            <a:lstStyle/>
            <a:p>
              <a:endParaRPr lang="en-US" sz="900">
                <a:latin typeface="Lato" panose="020F0502020204030203" pitchFamily="34" charset="0"/>
              </a:endParaRPr>
            </a:p>
          </p:txBody>
        </p:sp>
        <p:sp>
          <p:nvSpPr>
            <p:cNvPr id="264" name="Freeform: Shape 263">
              <a:extLst>
                <a:ext uri="{FF2B5EF4-FFF2-40B4-BE49-F238E27FC236}">
                  <a16:creationId xmlns:a16="http://schemas.microsoft.com/office/drawing/2014/main" id="{AAB3997B-9300-471E-8AB6-4DFBDAF0FE03}"/>
                </a:ext>
              </a:extLst>
            </p:cNvPr>
            <p:cNvSpPr/>
            <p:nvPr/>
          </p:nvSpPr>
          <p:spPr>
            <a:xfrm>
              <a:off x="17548013" y="3691287"/>
              <a:ext cx="139946" cy="179930"/>
            </a:xfrm>
            <a:custGeom>
              <a:avLst/>
              <a:gdLst>
                <a:gd name="connsiteX0" fmla="*/ 35338 w 66675"/>
                <a:gd name="connsiteY0" fmla="*/ 11005 h 85725"/>
                <a:gd name="connsiteX1" fmla="*/ 63246 w 66675"/>
                <a:gd name="connsiteY1" fmla="*/ 59392 h 85725"/>
                <a:gd name="connsiteX2" fmla="*/ 35147 w 66675"/>
                <a:gd name="connsiteY2" fmla="*/ 75489 h 85725"/>
                <a:gd name="connsiteX3" fmla="*/ 7144 w 66675"/>
                <a:gd name="connsiteY3" fmla="*/ 27007 h 85725"/>
                <a:gd name="connsiteX4" fmla="*/ 35338 w 66675"/>
                <a:gd name="connsiteY4" fmla="*/ 11005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85725">
                  <a:moveTo>
                    <a:pt x="35338" y="11005"/>
                  </a:moveTo>
                  <a:cubicBezTo>
                    <a:pt x="50768" y="19958"/>
                    <a:pt x="63341" y="41580"/>
                    <a:pt x="63246" y="59392"/>
                  </a:cubicBezTo>
                  <a:cubicBezTo>
                    <a:pt x="63151" y="77203"/>
                    <a:pt x="50578" y="84442"/>
                    <a:pt x="35147" y="75489"/>
                  </a:cubicBezTo>
                  <a:cubicBezTo>
                    <a:pt x="19621" y="66535"/>
                    <a:pt x="7144" y="44818"/>
                    <a:pt x="7144" y="27007"/>
                  </a:cubicBezTo>
                  <a:cubicBezTo>
                    <a:pt x="7144" y="9195"/>
                    <a:pt x="19812" y="2051"/>
                    <a:pt x="35338" y="11005"/>
                  </a:cubicBezTo>
                  <a:close/>
                </a:path>
              </a:pathLst>
            </a:custGeom>
            <a:solidFill>
              <a:srgbClr val="898989"/>
            </a:solidFill>
            <a:ln w="9525" cap="flat">
              <a:noFill/>
              <a:prstDash val="solid"/>
              <a:miter/>
            </a:ln>
          </p:spPr>
          <p:txBody>
            <a:bodyPr rtlCol="0" anchor="ctr"/>
            <a:lstStyle/>
            <a:p>
              <a:endParaRPr lang="en-US" sz="900">
                <a:latin typeface="Lato" panose="020F0502020204030203" pitchFamily="34" charset="0"/>
              </a:endParaRPr>
            </a:p>
          </p:txBody>
        </p:sp>
        <p:sp>
          <p:nvSpPr>
            <p:cNvPr id="265" name="Freeform: Shape 264">
              <a:extLst>
                <a:ext uri="{FF2B5EF4-FFF2-40B4-BE49-F238E27FC236}">
                  <a16:creationId xmlns:a16="http://schemas.microsoft.com/office/drawing/2014/main" id="{801E417C-FBDF-4AE7-8718-F2F697FEBB3D}"/>
                </a:ext>
              </a:extLst>
            </p:cNvPr>
            <p:cNvSpPr/>
            <p:nvPr/>
          </p:nvSpPr>
          <p:spPr>
            <a:xfrm>
              <a:off x="17548013" y="3691287"/>
              <a:ext cx="139946" cy="179930"/>
            </a:xfrm>
            <a:custGeom>
              <a:avLst/>
              <a:gdLst>
                <a:gd name="connsiteX0" fmla="*/ 35338 w 66675"/>
                <a:gd name="connsiteY0" fmla="*/ 11005 h 85725"/>
                <a:gd name="connsiteX1" fmla="*/ 63246 w 66675"/>
                <a:gd name="connsiteY1" fmla="*/ 59392 h 85725"/>
                <a:gd name="connsiteX2" fmla="*/ 35147 w 66675"/>
                <a:gd name="connsiteY2" fmla="*/ 75489 h 85725"/>
                <a:gd name="connsiteX3" fmla="*/ 7144 w 66675"/>
                <a:gd name="connsiteY3" fmla="*/ 27007 h 85725"/>
                <a:gd name="connsiteX4" fmla="*/ 35338 w 66675"/>
                <a:gd name="connsiteY4" fmla="*/ 11005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85725">
                  <a:moveTo>
                    <a:pt x="35338" y="11005"/>
                  </a:moveTo>
                  <a:cubicBezTo>
                    <a:pt x="50768" y="19958"/>
                    <a:pt x="63341" y="41580"/>
                    <a:pt x="63246" y="59392"/>
                  </a:cubicBezTo>
                  <a:cubicBezTo>
                    <a:pt x="63151" y="77203"/>
                    <a:pt x="50578" y="84442"/>
                    <a:pt x="35147" y="75489"/>
                  </a:cubicBezTo>
                  <a:cubicBezTo>
                    <a:pt x="19621" y="66535"/>
                    <a:pt x="7144" y="44818"/>
                    <a:pt x="7144" y="27007"/>
                  </a:cubicBezTo>
                  <a:cubicBezTo>
                    <a:pt x="7144" y="9195"/>
                    <a:pt x="19812" y="2051"/>
                    <a:pt x="35338" y="11005"/>
                  </a:cubicBez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266" name="Freeform: Shape 265">
              <a:extLst>
                <a:ext uri="{FF2B5EF4-FFF2-40B4-BE49-F238E27FC236}">
                  <a16:creationId xmlns:a16="http://schemas.microsoft.com/office/drawing/2014/main" id="{9CCA6ED6-F63E-415B-9E88-DF4989C630F6}"/>
                </a:ext>
              </a:extLst>
            </p:cNvPr>
            <p:cNvSpPr/>
            <p:nvPr/>
          </p:nvSpPr>
          <p:spPr>
            <a:xfrm>
              <a:off x="17558009" y="3701389"/>
              <a:ext cx="119954" cy="159938"/>
            </a:xfrm>
            <a:custGeom>
              <a:avLst/>
              <a:gdLst>
                <a:gd name="connsiteX0" fmla="*/ 42863 w 57150"/>
                <a:gd name="connsiteY0" fmla="*/ 69628 h 76200"/>
                <a:gd name="connsiteX1" fmla="*/ 32766 w 57150"/>
                <a:gd name="connsiteY1" fmla="*/ 66484 h 76200"/>
                <a:gd name="connsiteX2" fmla="*/ 7144 w 57150"/>
                <a:gd name="connsiteY2" fmla="*/ 22193 h 76200"/>
                <a:gd name="connsiteX3" fmla="*/ 17907 w 57150"/>
                <a:gd name="connsiteY3" fmla="*/ 7144 h 76200"/>
                <a:gd name="connsiteX4" fmla="*/ 28099 w 57150"/>
                <a:gd name="connsiteY4" fmla="*/ 10382 h 76200"/>
                <a:gd name="connsiteX5" fmla="*/ 53626 w 57150"/>
                <a:gd name="connsiteY5" fmla="*/ 54578 h 76200"/>
                <a:gd name="connsiteX6" fmla="*/ 42863 w 57150"/>
                <a:gd name="connsiteY6" fmla="*/ 6962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42863" y="69628"/>
                  </a:moveTo>
                  <a:cubicBezTo>
                    <a:pt x="39814" y="69628"/>
                    <a:pt x="36290" y="68485"/>
                    <a:pt x="32766" y="66484"/>
                  </a:cubicBezTo>
                  <a:cubicBezTo>
                    <a:pt x="18860" y="58483"/>
                    <a:pt x="7144" y="38195"/>
                    <a:pt x="7144" y="22193"/>
                  </a:cubicBezTo>
                  <a:cubicBezTo>
                    <a:pt x="7144" y="12763"/>
                    <a:pt x="11145" y="7144"/>
                    <a:pt x="17907" y="7144"/>
                  </a:cubicBezTo>
                  <a:cubicBezTo>
                    <a:pt x="20955" y="7144"/>
                    <a:pt x="24479" y="8287"/>
                    <a:pt x="28099" y="10382"/>
                  </a:cubicBezTo>
                  <a:cubicBezTo>
                    <a:pt x="42006" y="18383"/>
                    <a:pt x="53626" y="38671"/>
                    <a:pt x="53626" y="54578"/>
                  </a:cubicBezTo>
                  <a:cubicBezTo>
                    <a:pt x="53626" y="64008"/>
                    <a:pt x="49625" y="69628"/>
                    <a:pt x="42863" y="69628"/>
                  </a:cubicBezTo>
                  <a:close/>
                </a:path>
              </a:pathLst>
            </a:custGeom>
            <a:solidFill>
              <a:srgbClr val="4C4C5E"/>
            </a:solidFill>
            <a:ln w="9525" cap="flat">
              <a:noFill/>
              <a:prstDash val="solid"/>
              <a:miter/>
            </a:ln>
          </p:spPr>
          <p:txBody>
            <a:bodyPr rtlCol="0" anchor="ctr"/>
            <a:lstStyle/>
            <a:p>
              <a:endParaRPr lang="en-US" sz="900">
                <a:latin typeface="Lato" panose="020F0502020204030203" pitchFamily="34" charset="0"/>
              </a:endParaRPr>
            </a:p>
          </p:txBody>
        </p:sp>
        <p:sp>
          <p:nvSpPr>
            <p:cNvPr id="267" name="Freeform: Shape 266">
              <a:extLst>
                <a:ext uri="{FF2B5EF4-FFF2-40B4-BE49-F238E27FC236}">
                  <a16:creationId xmlns:a16="http://schemas.microsoft.com/office/drawing/2014/main" id="{7CB8E105-FA1E-4274-907B-747C12B64762}"/>
                </a:ext>
              </a:extLst>
            </p:cNvPr>
            <p:cNvSpPr/>
            <p:nvPr/>
          </p:nvSpPr>
          <p:spPr>
            <a:xfrm>
              <a:off x="17331896" y="3567847"/>
              <a:ext cx="139946" cy="179930"/>
            </a:xfrm>
            <a:custGeom>
              <a:avLst/>
              <a:gdLst>
                <a:gd name="connsiteX0" fmla="*/ 35338 w 66675"/>
                <a:gd name="connsiteY0" fmla="*/ 11046 h 85725"/>
                <a:gd name="connsiteX1" fmla="*/ 63246 w 66675"/>
                <a:gd name="connsiteY1" fmla="*/ 59433 h 85725"/>
                <a:gd name="connsiteX2" fmla="*/ 35147 w 66675"/>
                <a:gd name="connsiteY2" fmla="*/ 75531 h 85725"/>
                <a:gd name="connsiteX3" fmla="*/ 7144 w 66675"/>
                <a:gd name="connsiteY3" fmla="*/ 27048 h 85725"/>
                <a:gd name="connsiteX4" fmla="*/ 35338 w 66675"/>
                <a:gd name="connsiteY4" fmla="*/ 11046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85725">
                  <a:moveTo>
                    <a:pt x="35338" y="11046"/>
                  </a:moveTo>
                  <a:cubicBezTo>
                    <a:pt x="50768" y="20000"/>
                    <a:pt x="63341" y="41622"/>
                    <a:pt x="63246" y="59433"/>
                  </a:cubicBezTo>
                  <a:cubicBezTo>
                    <a:pt x="63151" y="77245"/>
                    <a:pt x="50578" y="84484"/>
                    <a:pt x="35147" y="75531"/>
                  </a:cubicBezTo>
                  <a:cubicBezTo>
                    <a:pt x="19621" y="66577"/>
                    <a:pt x="7144" y="44860"/>
                    <a:pt x="7144" y="27048"/>
                  </a:cubicBezTo>
                  <a:cubicBezTo>
                    <a:pt x="7239" y="9237"/>
                    <a:pt x="19812" y="1998"/>
                    <a:pt x="35338" y="11046"/>
                  </a:cubicBezTo>
                  <a:close/>
                </a:path>
              </a:pathLst>
            </a:custGeom>
            <a:solidFill>
              <a:srgbClr val="898989"/>
            </a:solidFill>
            <a:ln w="9525" cap="flat">
              <a:noFill/>
              <a:prstDash val="solid"/>
              <a:miter/>
            </a:ln>
          </p:spPr>
          <p:txBody>
            <a:bodyPr rtlCol="0" anchor="ctr"/>
            <a:lstStyle/>
            <a:p>
              <a:endParaRPr lang="en-US" sz="900">
                <a:latin typeface="Lato" panose="020F0502020204030203" pitchFamily="34" charset="0"/>
              </a:endParaRPr>
            </a:p>
          </p:txBody>
        </p:sp>
        <p:sp>
          <p:nvSpPr>
            <p:cNvPr id="268" name="Freeform: Shape 267">
              <a:extLst>
                <a:ext uri="{FF2B5EF4-FFF2-40B4-BE49-F238E27FC236}">
                  <a16:creationId xmlns:a16="http://schemas.microsoft.com/office/drawing/2014/main" id="{6705CB17-CB1A-429A-A261-462BFA3972B6}"/>
                </a:ext>
              </a:extLst>
            </p:cNvPr>
            <p:cNvSpPr/>
            <p:nvPr/>
          </p:nvSpPr>
          <p:spPr>
            <a:xfrm>
              <a:off x="17331896" y="3567847"/>
              <a:ext cx="139946" cy="179930"/>
            </a:xfrm>
            <a:custGeom>
              <a:avLst/>
              <a:gdLst>
                <a:gd name="connsiteX0" fmla="*/ 35338 w 66675"/>
                <a:gd name="connsiteY0" fmla="*/ 11046 h 85725"/>
                <a:gd name="connsiteX1" fmla="*/ 63246 w 66675"/>
                <a:gd name="connsiteY1" fmla="*/ 59433 h 85725"/>
                <a:gd name="connsiteX2" fmla="*/ 35147 w 66675"/>
                <a:gd name="connsiteY2" fmla="*/ 75531 h 85725"/>
                <a:gd name="connsiteX3" fmla="*/ 7144 w 66675"/>
                <a:gd name="connsiteY3" fmla="*/ 27048 h 85725"/>
                <a:gd name="connsiteX4" fmla="*/ 35338 w 66675"/>
                <a:gd name="connsiteY4" fmla="*/ 11046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85725">
                  <a:moveTo>
                    <a:pt x="35338" y="11046"/>
                  </a:moveTo>
                  <a:cubicBezTo>
                    <a:pt x="50768" y="20000"/>
                    <a:pt x="63341" y="41622"/>
                    <a:pt x="63246" y="59433"/>
                  </a:cubicBezTo>
                  <a:cubicBezTo>
                    <a:pt x="63151" y="77245"/>
                    <a:pt x="50578" y="84484"/>
                    <a:pt x="35147" y="75531"/>
                  </a:cubicBezTo>
                  <a:cubicBezTo>
                    <a:pt x="19621" y="66577"/>
                    <a:pt x="7144" y="44860"/>
                    <a:pt x="7144" y="27048"/>
                  </a:cubicBezTo>
                  <a:cubicBezTo>
                    <a:pt x="7239" y="9237"/>
                    <a:pt x="19812" y="1998"/>
                    <a:pt x="35338" y="11046"/>
                  </a:cubicBez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269" name="Freeform: Shape 268">
              <a:extLst>
                <a:ext uri="{FF2B5EF4-FFF2-40B4-BE49-F238E27FC236}">
                  <a16:creationId xmlns:a16="http://schemas.microsoft.com/office/drawing/2014/main" id="{53E16666-5A40-4CEB-8283-9D97EA526F0D}"/>
                </a:ext>
              </a:extLst>
            </p:cNvPr>
            <p:cNvSpPr/>
            <p:nvPr/>
          </p:nvSpPr>
          <p:spPr>
            <a:xfrm>
              <a:off x="17342092" y="3578038"/>
              <a:ext cx="119954" cy="159938"/>
            </a:xfrm>
            <a:custGeom>
              <a:avLst/>
              <a:gdLst>
                <a:gd name="connsiteX0" fmla="*/ 42863 w 57150"/>
                <a:gd name="connsiteY0" fmla="*/ 69628 h 76200"/>
                <a:gd name="connsiteX1" fmla="*/ 32766 w 57150"/>
                <a:gd name="connsiteY1" fmla="*/ 66485 h 76200"/>
                <a:gd name="connsiteX2" fmla="*/ 7144 w 57150"/>
                <a:gd name="connsiteY2" fmla="*/ 22193 h 76200"/>
                <a:gd name="connsiteX3" fmla="*/ 17907 w 57150"/>
                <a:gd name="connsiteY3" fmla="*/ 7144 h 76200"/>
                <a:gd name="connsiteX4" fmla="*/ 28099 w 57150"/>
                <a:gd name="connsiteY4" fmla="*/ 10382 h 76200"/>
                <a:gd name="connsiteX5" fmla="*/ 53626 w 57150"/>
                <a:gd name="connsiteY5" fmla="*/ 54578 h 76200"/>
                <a:gd name="connsiteX6" fmla="*/ 42863 w 57150"/>
                <a:gd name="connsiteY6" fmla="*/ 6962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76200">
                  <a:moveTo>
                    <a:pt x="42863" y="69628"/>
                  </a:moveTo>
                  <a:cubicBezTo>
                    <a:pt x="39814" y="69628"/>
                    <a:pt x="36290" y="68485"/>
                    <a:pt x="32766" y="66485"/>
                  </a:cubicBezTo>
                  <a:cubicBezTo>
                    <a:pt x="18859" y="58484"/>
                    <a:pt x="7144" y="38195"/>
                    <a:pt x="7144" y="22193"/>
                  </a:cubicBezTo>
                  <a:cubicBezTo>
                    <a:pt x="7144" y="12764"/>
                    <a:pt x="11144" y="7144"/>
                    <a:pt x="17907" y="7144"/>
                  </a:cubicBezTo>
                  <a:cubicBezTo>
                    <a:pt x="20955" y="7144"/>
                    <a:pt x="24479" y="8287"/>
                    <a:pt x="28099" y="10382"/>
                  </a:cubicBezTo>
                  <a:cubicBezTo>
                    <a:pt x="42006" y="18383"/>
                    <a:pt x="53626" y="38672"/>
                    <a:pt x="53626" y="54578"/>
                  </a:cubicBezTo>
                  <a:cubicBezTo>
                    <a:pt x="53626" y="64008"/>
                    <a:pt x="49530" y="69628"/>
                    <a:pt x="42863" y="69628"/>
                  </a:cubicBezTo>
                  <a:close/>
                </a:path>
              </a:pathLst>
            </a:custGeom>
            <a:solidFill>
              <a:srgbClr val="4C4C5E"/>
            </a:solidFill>
            <a:ln w="9525" cap="flat">
              <a:noFill/>
              <a:prstDash val="solid"/>
              <a:miter/>
            </a:ln>
          </p:spPr>
          <p:txBody>
            <a:bodyPr rtlCol="0" anchor="ctr"/>
            <a:lstStyle/>
            <a:p>
              <a:endParaRPr lang="en-US" sz="900">
                <a:latin typeface="Lato" panose="020F0502020204030203" pitchFamily="34" charset="0"/>
              </a:endParaRPr>
            </a:p>
          </p:txBody>
        </p:sp>
        <p:sp>
          <p:nvSpPr>
            <p:cNvPr id="270" name="Freeform: Shape 269">
              <a:extLst>
                <a:ext uri="{FF2B5EF4-FFF2-40B4-BE49-F238E27FC236}">
                  <a16:creationId xmlns:a16="http://schemas.microsoft.com/office/drawing/2014/main" id="{852952BE-7CC5-4089-A474-A3530D01B947}"/>
                </a:ext>
              </a:extLst>
            </p:cNvPr>
            <p:cNvSpPr/>
            <p:nvPr/>
          </p:nvSpPr>
          <p:spPr>
            <a:xfrm>
              <a:off x="17976249" y="3403944"/>
              <a:ext cx="139946" cy="119954"/>
            </a:xfrm>
            <a:custGeom>
              <a:avLst/>
              <a:gdLst>
                <a:gd name="connsiteX0" fmla="*/ 12478 w 66675"/>
                <a:gd name="connsiteY0" fmla="*/ 37415 h 57150"/>
                <a:gd name="connsiteX1" fmla="*/ 7144 w 66675"/>
                <a:gd name="connsiteY1" fmla="*/ 46749 h 57150"/>
                <a:gd name="connsiteX2" fmla="*/ 12572 w 66675"/>
                <a:gd name="connsiteY2" fmla="*/ 49797 h 57150"/>
                <a:gd name="connsiteX3" fmla="*/ 63532 w 66675"/>
                <a:gd name="connsiteY3" fmla="*/ 20365 h 57150"/>
                <a:gd name="connsiteX4" fmla="*/ 68961 w 66675"/>
                <a:gd name="connsiteY4" fmla="*/ 11031 h 57150"/>
                <a:gd name="connsiteX5" fmla="*/ 63532 w 66675"/>
                <a:gd name="connsiteY5" fmla="*/ 7887 h 57150"/>
                <a:gd name="connsiteX6" fmla="*/ 12478 w 66675"/>
                <a:gd name="connsiteY6" fmla="*/ 374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12478" y="37415"/>
                  </a:moveTo>
                  <a:cubicBezTo>
                    <a:pt x="9525" y="39129"/>
                    <a:pt x="7144" y="43320"/>
                    <a:pt x="7144" y="46749"/>
                  </a:cubicBezTo>
                  <a:cubicBezTo>
                    <a:pt x="7144" y="50178"/>
                    <a:pt x="9525" y="51512"/>
                    <a:pt x="12572" y="49797"/>
                  </a:cubicBezTo>
                  <a:lnTo>
                    <a:pt x="63532" y="20365"/>
                  </a:lnTo>
                  <a:cubicBezTo>
                    <a:pt x="66484" y="18651"/>
                    <a:pt x="68961" y="14460"/>
                    <a:pt x="68961" y="11031"/>
                  </a:cubicBezTo>
                  <a:cubicBezTo>
                    <a:pt x="68961" y="7506"/>
                    <a:pt x="66484" y="6173"/>
                    <a:pt x="63532" y="7887"/>
                  </a:cubicBezTo>
                  <a:lnTo>
                    <a:pt x="12478" y="37415"/>
                  </a:lnTo>
                  <a:close/>
                </a:path>
              </a:pathLst>
            </a:custGeom>
            <a:solidFill>
              <a:srgbClr val="C5D4DD"/>
            </a:solidFill>
            <a:ln w="9525" cap="flat">
              <a:noFill/>
              <a:prstDash val="solid"/>
              <a:miter/>
            </a:ln>
          </p:spPr>
          <p:txBody>
            <a:bodyPr rtlCol="0" anchor="ctr"/>
            <a:lstStyle/>
            <a:p>
              <a:endParaRPr lang="en-US" sz="900">
                <a:latin typeface="Lato" panose="020F0502020204030203" pitchFamily="34" charset="0"/>
              </a:endParaRPr>
            </a:p>
          </p:txBody>
        </p:sp>
        <p:sp>
          <p:nvSpPr>
            <p:cNvPr id="271" name="Freeform: Shape 270">
              <a:extLst>
                <a:ext uri="{FF2B5EF4-FFF2-40B4-BE49-F238E27FC236}">
                  <a16:creationId xmlns:a16="http://schemas.microsoft.com/office/drawing/2014/main" id="{6A99657F-1220-4E95-B420-9ECACA1DB8E2}"/>
                </a:ext>
              </a:extLst>
            </p:cNvPr>
            <p:cNvSpPr/>
            <p:nvPr/>
          </p:nvSpPr>
          <p:spPr>
            <a:xfrm>
              <a:off x="17971849" y="3398554"/>
              <a:ext cx="159938" cy="119954"/>
            </a:xfrm>
            <a:custGeom>
              <a:avLst/>
              <a:gdLst>
                <a:gd name="connsiteX0" fmla="*/ 65532 w 76200"/>
                <a:gd name="connsiteY0" fmla="*/ 8169 h 57150"/>
                <a:gd name="connsiteX1" fmla="*/ 73057 w 76200"/>
                <a:gd name="connsiteY1" fmla="*/ 12455 h 57150"/>
                <a:gd name="connsiteX2" fmla="*/ 65627 w 76200"/>
                <a:gd name="connsiteY2" fmla="*/ 25409 h 57150"/>
                <a:gd name="connsiteX3" fmla="*/ 14668 w 76200"/>
                <a:gd name="connsiteY3" fmla="*/ 54841 h 57150"/>
                <a:gd name="connsiteX4" fmla="*/ 7144 w 76200"/>
                <a:gd name="connsiteY4" fmla="*/ 50555 h 57150"/>
                <a:gd name="connsiteX5" fmla="*/ 14574 w 76200"/>
                <a:gd name="connsiteY5" fmla="*/ 37601 h 57150"/>
                <a:gd name="connsiteX6" fmla="*/ 65532 w 76200"/>
                <a:gd name="connsiteY6" fmla="*/ 8169 h 57150"/>
                <a:gd name="connsiteX7" fmla="*/ 14574 w 76200"/>
                <a:gd name="connsiteY7" fmla="*/ 52460 h 57150"/>
                <a:gd name="connsiteX8" fmla="*/ 65532 w 76200"/>
                <a:gd name="connsiteY8" fmla="*/ 23028 h 57150"/>
                <a:gd name="connsiteX9" fmla="*/ 70961 w 76200"/>
                <a:gd name="connsiteY9" fmla="*/ 13693 h 57150"/>
                <a:gd name="connsiteX10" fmla="*/ 65532 w 76200"/>
                <a:gd name="connsiteY10" fmla="*/ 10550 h 57150"/>
                <a:gd name="connsiteX11" fmla="*/ 14574 w 76200"/>
                <a:gd name="connsiteY11" fmla="*/ 39982 h 57150"/>
                <a:gd name="connsiteX12" fmla="*/ 9240 w 76200"/>
                <a:gd name="connsiteY12" fmla="*/ 49317 h 57150"/>
                <a:gd name="connsiteX13" fmla="*/ 14574 w 76200"/>
                <a:gd name="connsiteY13" fmla="*/ 5246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00" h="57150">
                  <a:moveTo>
                    <a:pt x="65532" y="8169"/>
                  </a:moveTo>
                  <a:cubicBezTo>
                    <a:pt x="69628" y="5788"/>
                    <a:pt x="73057" y="7693"/>
                    <a:pt x="73057" y="12455"/>
                  </a:cubicBezTo>
                  <a:cubicBezTo>
                    <a:pt x="73057" y="17218"/>
                    <a:pt x="69723" y="23028"/>
                    <a:pt x="65627" y="25409"/>
                  </a:cubicBezTo>
                  <a:lnTo>
                    <a:pt x="14668" y="54841"/>
                  </a:lnTo>
                  <a:cubicBezTo>
                    <a:pt x="10477" y="57223"/>
                    <a:pt x="7144" y="55318"/>
                    <a:pt x="7144" y="50555"/>
                  </a:cubicBezTo>
                  <a:cubicBezTo>
                    <a:pt x="7144" y="45793"/>
                    <a:pt x="10477" y="39982"/>
                    <a:pt x="14574" y="37601"/>
                  </a:cubicBezTo>
                  <a:lnTo>
                    <a:pt x="65532" y="8169"/>
                  </a:lnTo>
                  <a:close/>
                  <a:moveTo>
                    <a:pt x="14574" y="52460"/>
                  </a:moveTo>
                  <a:lnTo>
                    <a:pt x="65532" y="23028"/>
                  </a:lnTo>
                  <a:cubicBezTo>
                    <a:pt x="68485" y="21313"/>
                    <a:pt x="70961" y="17122"/>
                    <a:pt x="70961" y="13693"/>
                  </a:cubicBezTo>
                  <a:cubicBezTo>
                    <a:pt x="70961" y="10169"/>
                    <a:pt x="68485" y="8836"/>
                    <a:pt x="65532" y="10550"/>
                  </a:cubicBezTo>
                  <a:lnTo>
                    <a:pt x="14574" y="39982"/>
                  </a:lnTo>
                  <a:cubicBezTo>
                    <a:pt x="11621" y="41697"/>
                    <a:pt x="9240" y="45888"/>
                    <a:pt x="9240" y="49317"/>
                  </a:cubicBezTo>
                  <a:cubicBezTo>
                    <a:pt x="9240" y="52746"/>
                    <a:pt x="11621" y="54175"/>
                    <a:pt x="14574" y="52460"/>
                  </a:cubicBezTo>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72" name="Freeform: Shape 271">
              <a:extLst>
                <a:ext uri="{FF2B5EF4-FFF2-40B4-BE49-F238E27FC236}">
                  <a16:creationId xmlns:a16="http://schemas.microsoft.com/office/drawing/2014/main" id="{A476FD56-FFBF-4977-ABC8-393F96849442}"/>
                </a:ext>
              </a:extLst>
            </p:cNvPr>
            <p:cNvSpPr/>
            <p:nvPr/>
          </p:nvSpPr>
          <p:spPr>
            <a:xfrm>
              <a:off x="17977046" y="3695032"/>
              <a:ext cx="139946" cy="119954"/>
            </a:xfrm>
            <a:custGeom>
              <a:avLst/>
              <a:gdLst>
                <a:gd name="connsiteX0" fmla="*/ 12478 w 66675"/>
                <a:gd name="connsiteY0" fmla="*/ 37320 h 57150"/>
                <a:gd name="connsiteX1" fmla="*/ 7144 w 66675"/>
                <a:gd name="connsiteY1" fmla="*/ 46749 h 57150"/>
                <a:gd name="connsiteX2" fmla="*/ 12573 w 66675"/>
                <a:gd name="connsiteY2" fmla="*/ 49797 h 57150"/>
                <a:gd name="connsiteX3" fmla="*/ 63532 w 66675"/>
                <a:gd name="connsiteY3" fmla="*/ 20365 h 57150"/>
                <a:gd name="connsiteX4" fmla="*/ 68961 w 66675"/>
                <a:gd name="connsiteY4" fmla="*/ 11031 h 57150"/>
                <a:gd name="connsiteX5" fmla="*/ 63532 w 66675"/>
                <a:gd name="connsiteY5" fmla="*/ 7887 h 57150"/>
                <a:gd name="connsiteX6" fmla="*/ 12478 w 66675"/>
                <a:gd name="connsiteY6" fmla="*/ 373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57150">
                  <a:moveTo>
                    <a:pt x="12478" y="37320"/>
                  </a:moveTo>
                  <a:cubicBezTo>
                    <a:pt x="9525" y="39034"/>
                    <a:pt x="7144" y="43225"/>
                    <a:pt x="7144" y="46749"/>
                  </a:cubicBezTo>
                  <a:cubicBezTo>
                    <a:pt x="7144" y="50178"/>
                    <a:pt x="9525" y="51512"/>
                    <a:pt x="12573" y="49797"/>
                  </a:cubicBezTo>
                  <a:lnTo>
                    <a:pt x="63532" y="20365"/>
                  </a:lnTo>
                  <a:cubicBezTo>
                    <a:pt x="66484" y="18651"/>
                    <a:pt x="68961" y="14460"/>
                    <a:pt x="68961" y="11031"/>
                  </a:cubicBezTo>
                  <a:cubicBezTo>
                    <a:pt x="68961" y="7506"/>
                    <a:pt x="66484" y="6173"/>
                    <a:pt x="63532" y="7887"/>
                  </a:cubicBezTo>
                  <a:lnTo>
                    <a:pt x="12478" y="37320"/>
                  </a:lnTo>
                  <a:close/>
                </a:path>
              </a:pathLst>
            </a:custGeom>
            <a:solidFill>
              <a:srgbClr val="C5D4DD"/>
            </a:solidFill>
            <a:ln w="9525" cap="flat">
              <a:noFill/>
              <a:prstDash val="solid"/>
              <a:miter/>
            </a:ln>
          </p:spPr>
          <p:txBody>
            <a:bodyPr rtlCol="0" anchor="ctr"/>
            <a:lstStyle/>
            <a:p>
              <a:endParaRPr lang="en-US" sz="900">
                <a:latin typeface="Lato" panose="020F0502020204030203" pitchFamily="34" charset="0"/>
              </a:endParaRPr>
            </a:p>
          </p:txBody>
        </p:sp>
        <p:sp>
          <p:nvSpPr>
            <p:cNvPr id="273" name="Freeform: Shape 272">
              <a:extLst>
                <a:ext uri="{FF2B5EF4-FFF2-40B4-BE49-F238E27FC236}">
                  <a16:creationId xmlns:a16="http://schemas.microsoft.com/office/drawing/2014/main" id="{9586EF9D-7943-4745-9662-B5F897C54BBB}"/>
                </a:ext>
              </a:extLst>
            </p:cNvPr>
            <p:cNvSpPr/>
            <p:nvPr/>
          </p:nvSpPr>
          <p:spPr>
            <a:xfrm>
              <a:off x="17972848" y="3689642"/>
              <a:ext cx="159938" cy="119954"/>
            </a:xfrm>
            <a:custGeom>
              <a:avLst/>
              <a:gdLst>
                <a:gd name="connsiteX0" fmla="*/ 65532 w 76200"/>
                <a:gd name="connsiteY0" fmla="*/ 8169 h 57150"/>
                <a:gd name="connsiteX1" fmla="*/ 73057 w 76200"/>
                <a:gd name="connsiteY1" fmla="*/ 12455 h 57150"/>
                <a:gd name="connsiteX2" fmla="*/ 65627 w 76200"/>
                <a:gd name="connsiteY2" fmla="*/ 25409 h 57150"/>
                <a:gd name="connsiteX3" fmla="*/ 14669 w 76200"/>
                <a:gd name="connsiteY3" fmla="*/ 54841 h 57150"/>
                <a:gd name="connsiteX4" fmla="*/ 7144 w 76200"/>
                <a:gd name="connsiteY4" fmla="*/ 50555 h 57150"/>
                <a:gd name="connsiteX5" fmla="*/ 14574 w 76200"/>
                <a:gd name="connsiteY5" fmla="*/ 37601 h 57150"/>
                <a:gd name="connsiteX6" fmla="*/ 65532 w 76200"/>
                <a:gd name="connsiteY6" fmla="*/ 8169 h 57150"/>
                <a:gd name="connsiteX7" fmla="*/ 14574 w 76200"/>
                <a:gd name="connsiteY7" fmla="*/ 52365 h 57150"/>
                <a:gd name="connsiteX8" fmla="*/ 65532 w 76200"/>
                <a:gd name="connsiteY8" fmla="*/ 22933 h 57150"/>
                <a:gd name="connsiteX9" fmla="*/ 70961 w 76200"/>
                <a:gd name="connsiteY9" fmla="*/ 13598 h 57150"/>
                <a:gd name="connsiteX10" fmla="*/ 65532 w 76200"/>
                <a:gd name="connsiteY10" fmla="*/ 10455 h 57150"/>
                <a:gd name="connsiteX11" fmla="*/ 14574 w 76200"/>
                <a:gd name="connsiteY11" fmla="*/ 39887 h 57150"/>
                <a:gd name="connsiteX12" fmla="*/ 9240 w 76200"/>
                <a:gd name="connsiteY12" fmla="*/ 49317 h 57150"/>
                <a:gd name="connsiteX13" fmla="*/ 14574 w 76200"/>
                <a:gd name="connsiteY13" fmla="*/ 5236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00" h="57150">
                  <a:moveTo>
                    <a:pt x="65532" y="8169"/>
                  </a:moveTo>
                  <a:cubicBezTo>
                    <a:pt x="69628" y="5788"/>
                    <a:pt x="73057" y="7693"/>
                    <a:pt x="73057" y="12455"/>
                  </a:cubicBezTo>
                  <a:cubicBezTo>
                    <a:pt x="73057" y="17218"/>
                    <a:pt x="69723" y="23028"/>
                    <a:pt x="65627" y="25409"/>
                  </a:cubicBezTo>
                  <a:lnTo>
                    <a:pt x="14669" y="54841"/>
                  </a:lnTo>
                  <a:cubicBezTo>
                    <a:pt x="10478" y="57223"/>
                    <a:pt x="7144" y="55318"/>
                    <a:pt x="7144" y="50555"/>
                  </a:cubicBezTo>
                  <a:cubicBezTo>
                    <a:pt x="7144" y="45793"/>
                    <a:pt x="10478" y="39982"/>
                    <a:pt x="14574" y="37601"/>
                  </a:cubicBezTo>
                  <a:lnTo>
                    <a:pt x="65532" y="8169"/>
                  </a:lnTo>
                  <a:close/>
                  <a:moveTo>
                    <a:pt x="14574" y="52365"/>
                  </a:moveTo>
                  <a:lnTo>
                    <a:pt x="65532" y="22933"/>
                  </a:lnTo>
                  <a:cubicBezTo>
                    <a:pt x="68485" y="21218"/>
                    <a:pt x="70961" y="17027"/>
                    <a:pt x="70961" y="13598"/>
                  </a:cubicBezTo>
                  <a:cubicBezTo>
                    <a:pt x="70961" y="10074"/>
                    <a:pt x="68485" y="8740"/>
                    <a:pt x="65532" y="10455"/>
                  </a:cubicBezTo>
                  <a:lnTo>
                    <a:pt x="14574" y="39887"/>
                  </a:lnTo>
                  <a:cubicBezTo>
                    <a:pt x="11621" y="41602"/>
                    <a:pt x="9240" y="45793"/>
                    <a:pt x="9240" y="49317"/>
                  </a:cubicBezTo>
                  <a:cubicBezTo>
                    <a:pt x="9144" y="52746"/>
                    <a:pt x="11525" y="54079"/>
                    <a:pt x="14574" y="52365"/>
                  </a:cubicBezTo>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74" name="Freeform: Shape 273">
              <a:extLst>
                <a:ext uri="{FF2B5EF4-FFF2-40B4-BE49-F238E27FC236}">
                  <a16:creationId xmlns:a16="http://schemas.microsoft.com/office/drawing/2014/main" id="{8B13D822-0FEE-4C36-86D8-F9CBB06C2A90}"/>
                </a:ext>
              </a:extLst>
            </p:cNvPr>
            <p:cNvSpPr/>
            <p:nvPr/>
          </p:nvSpPr>
          <p:spPr>
            <a:xfrm>
              <a:off x="18276133" y="9321988"/>
              <a:ext cx="839675" cy="539791"/>
            </a:xfrm>
            <a:custGeom>
              <a:avLst/>
              <a:gdLst>
                <a:gd name="connsiteX0" fmla="*/ 7144 w 400050"/>
                <a:gd name="connsiteY0" fmla="*/ 103072 h 257175"/>
                <a:gd name="connsiteX1" fmla="*/ 21717 w 400050"/>
                <a:gd name="connsiteY1" fmla="*/ 229564 h 257175"/>
                <a:gd name="connsiteX2" fmla="*/ 132112 w 400050"/>
                <a:gd name="connsiteY2" fmla="*/ 244804 h 257175"/>
                <a:gd name="connsiteX3" fmla="*/ 218884 w 400050"/>
                <a:gd name="connsiteY3" fmla="*/ 195941 h 257175"/>
                <a:gd name="connsiteX4" fmla="*/ 393859 w 400050"/>
                <a:gd name="connsiteY4" fmla="*/ 73164 h 257175"/>
                <a:gd name="connsiteX5" fmla="*/ 350805 w 400050"/>
                <a:gd name="connsiteY5" fmla="*/ 7156 h 257175"/>
                <a:gd name="connsiteX6" fmla="*/ 174403 w 400050"/>
                <a:gd name="connsiteY6" fmla="*/ 51161 h 257175"/>
                <a:gd name="connsiteX7" fmla="*/ 7144 w 400050"/>
                <a:gd name="connsiteY7" fmla="*/ 103072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257175">
                  <a:moveTo>
                    <a:pt x="7144" y="103072"/>
                  </a:moveTo>
                  <a:cubicBezTo>
                    <a:pt x="7144" y="148888"/>
                    <a:pt x="7144" y="214324"/>
                    <a:pt x="21717" y="229564"/>
                  </a:cubicBezTo>
                  <a:cubicBezTo>
                    <a:pt x="36290" y="244804"/>
                    <a:pt x="99536" y="264426"/>
                    <a:pt x="132112" y="244804"/>
                  </a:cubicBezTo>
                  <a:cubicBezTo>
                    <a:pt x="164782" y="225278"/>
                    <a:pt x="175831" y="195941"/>
                    <a:pt x="218884" y="195941"/>
                  </a:cubicBezTo>
                  <a:cubicBezTo>
                    <a:pt x="261938" y="195941"/>
                    <a:pt x="381381" y="119551"/>
                    <a:pt x="393859" y="73164"/>
                  </a:cubicBezTo>
                  <a:cubicBezTo>
                    <a:pt x="406336" y="26682"/>
                    <a:pt x="377190" y="6584"/>
                    <a:pt x="350805" y="7156"/>
                  </a:cubicBezTo>
                  <a:cubicBezTo>
                    <a:pt x="324421" y="7727"/>
                    <a:pt x="230695" y="30397"/>
                    <a:pt x="174403" y="51161"/>
                  </a:cubicBezTo>
                  <a:cubicBezTo>
                    <a:pt x="118300" y="71926"/>
                    <a:pt x="7144" y="103072"/>
                    <a:pt x="7144" y="103072"/>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75" name="Freeform: Shape 274">
              <a:extLst>
                <a:ext uri="{FF2B5EF4-FFF2-40B4-BE49-F238E27FC236}">
                  <a16:creationId xmlns:a16="http://schemas.microsoft.com/office/drawing/2014/main" id="{52125E66-531E-435D-AE0F-235F74DA976E}"/>
                </a:ext>
              </a:extLst>
            </p:cNvPr>
            <p:cNvSpPr/>
            <p:nvPr/>
          </p:nvSpPr>
          <p:spPr>
            <a:xfrm>
              <a:off x="17810312" y="9063888"/>
              <a:ext cx="739714" cy="539791"/>
            </a:xfrm>
            <a:custGeom>
              <a:avLst/>
              <a:gdLst>
                <a:gd name="connsiteX0" fmla="*/ 7144 w 352425"/>
                <a:gd name="connsiteY0" fmla="*/ 103072 h 257175"/>
                <a:gd name="connsiteX1" fmla="*/ 20003 w 352425"/>
                <a:gd name="connsiteY1" fmla="*/ 229564 h 257175"/>
                <a:gd name="connsiteX2" fmla="*/ 117158 w 352425"/>
                <a:gd name="connsiteY2" fmla="*/ 244804 h 257175"/>
                <a:gd name="connsiteX3" fmla="*/ 193548 w 352425"/>
                <a:gd name="connsiteY3" fmla="*/ 195941 h 257175"/>
                <a:gd name="connsiteX4" fmla="*/ 347568 w 352425"/>
                <a:gd name="connsiteY4" fmla="*/ 73164 h 257175"/>
                <a:gd name="connsiteX5" fmla="*/ 309658 w 352425"/>
                <a:gd name="connsiteY5" fmla="*/ 7156 h 257175"/>
                <a:gd name="connsiteX6" fmla="*/ 154496 w 352425"/>
                <a:gd name="connsiteY6" fmla="*/ 51161 h 257175"/>
                <a:gd name="connsiteX7" fmla="*/ 7144 w 352425"/>
                <a:gd name="connsiteY7" fmla="*/ 103072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425" h="257175">
                  <a:moveTo>
                    <a:pt x="7144" y="103072"/>
                  </a:moveTo>
                  <a:cubicBezTo>
                    <a:pt x="7144" y="148888"/>
                    <a:pt x="7144" y="214324"/>
                    <a:pt x="20003" y="229564"/>
                  </a:cubicBezTo>
                  <a:cubicBezTo>
                    <a:pt x="32861" y="244804"/>
                    <a:pt x="88488" y="264426"/>
                    <a:pt x="117158" y="244804"/>
                  </a:cubicBezTo>
                  <a:cubicBezTo>
                    <a:pt x="145923" y="225278"/>
                    <a:pt x="155639" y="195941"/>
                    <a:pt x="193548" y="195941"/>
                  </a:cubicBezTo>
                  <a:cubicBezTo>
                    <a:pt x="231458" y="195941"/>
                    <a:pt x="336518" y="119551"/>
                    <a:pt x="347568" y="73164"/>
                  </a:cubicBezTo>
                  <a:cubicBezTo>
                    <a:pt x="358521" y="26682"/>
                    <a:pt x="332899" y="6584"/>
                    <a:pt x="309658" y="7156"/>
                  </a:cubicBezTo>
                  <a:cubicBezTo>
                    <a:pt x="286417" y="7727"/>
                    <a:pt x="203931" y="30397"/>
                    <a:pt x="154496" y="51161"/>
                  </a:cubicBezTo>
                  <a:cubicBezTo>
                    <a:pt x="104870" y="71926"/>
                    <a:pt x="7144" y="103072"/>
                    <a:pt x="7144" y="103072"/>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76" name="Freeform: Shape 275">
              <a:extLst>
                <a:ext uri="{FF2B5EF4-FFF2-40B4-BE49-F238E27FC236}">
                  <a16:creationId xmlns:a16="http://schemas.microsoft.com/office/drawing/2014/main" id="{8B3FF729-5FDC-4609-AFC6-1A6953F5AC1F}"/>
                </a:ext>
              </a:extLst>
            </p:cNvPr>
            <p:cNvSpPr/>
            <p:nvPr/>
          </p:nvSpPr>
          <p:spPr>
            <a:xfrm>
              <a:off x="17521023" y="7905762"/>
              <a:ext cx="659745" cy="1479427"/>
            </a:xfrm>
            <a:custGeom>
              <a:avLst/>
              <a:gdLst>
                <a:gd name="connsiteX0" fmla="*/ 7144 w 314325"/>
                <a:gd name="connsiteY0" fmla="*/ 120110 h 704850"/>
                <a:gd name="connsiteX1" fmla="*/ 132302 w 314325"/>
                <a:gd name="connsiteY1" fmla="*/ 705326 h 704850"/>
                <a:gd name="connsiteX2" fmla="*/ 316420 w 314325"/>
                <a:gd name="connsiteY2" fmla="*/ 628745 h 704850"/>
                <a:gd name="connsiteX3" fmla="*/ 229934 w 314325"/>
                <a:gd name="connsiteY3" fmla="*/ 7144 h 704850"/>
                <a:gd name="connsiteX4" fmla="*/ 7144 w 314325"/>
                <a:gd name="connsiteY4" fmla="*/ 120110 h 70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704850">
                  <a:moveTo>
                    <a:pt x="7144" y="120110"/>
                  </a:moveTo>
                  <a:cubicBezTo>
                    <a:pt x="19145" y="191453"/>
                    <a:pt x="110966" y="697039"/>
                    <a:pt x="132302" y="705326"/>
                  </a:cubicBezTo>
                  <a:cubicBezTo>
                    <a:pt x="154781" y="713994"/>
                    <a:pt x="319564" y="683133"/>
                    <a:pt x="316420" y="628745"/>
                  </a:cubicBezTo>
                  <a:lnTo>
                    <a:pt x="229934" y="7144"/>
                  </a:lnTo>
                  <a:lnTo>
                    <a:pt x="7144" y="120110"/>
                  </a:lnTo>
                  <a:close/>
                </a:path>
              </a:pathLst>
            </a:custGeom>
            <a:solidFill>
              <a:srgbClr val="1352AB"/>
            </a:solidFill>
            <a:ln w="9525" cap="flat">
              <a:noFill/>
              <a:prstDash val="solid"/>
              <a:miter/>
            </a:ln>
          </p:spPr>
          <p:txBody>
            <a:bodyPr rtlCol="0" anchor="ctr"/>
            <a:lstStyle/>
            <a:p>
              <a:endParaRPr lang="en-US" sz="900">
                <a:latin typeface="Lato" panose="020F0502020204030203" pitchFamily="34" charset="0"/>
              </a:endParaRPr>
            </a:p>
          </p:txBody>
        </p:sp>
        <p:sp>
          <p:nvSpPr>
            <p:cNvPr id="277" name="Freeform: Shape 276">
              <a:extLst>
                <a:ext uri="{FF2B5EF4-FFF2-40B4-BE49-F238E27FC236}">
                  <a16:creationId xmlns:a16="http://schemas.microsoft.com/office/drawing/2014/main" id="{37C6EA5A-AEE8-45FA-992B-33E514733319}"/>
                </a:ext>
              </a:extLst>
            </p:cNvPr>
            <p:cNvSpPr/>
            <p:nvPr/>
          </p:nvSpPr>
          <p:spPr>
            <a:xfrm>
              <a:off x="17806313" y="8429559"/>
              <a:ext cx="199923" cy="1599381"/>
            </a:xfrm>
            <a:custGeom>
              <a:avLst/>
              <a:gdLst>
                <a:gd name="connsiteX0" fmla="*/ 90868 w 95250"/>
                <a:gd name="connsiteY0" fmla="*/ 7429 h 762000"/>
                <a:gd name="connsiteX1" fmla="*/ 90678 w 95250"/>
                <a:gd name="connsiteY1" fmla="*/ 735901 h 762000"/>
                <a:gd name="connsiteX2" fmla="*/ 78581 w 95250"/>
                <a:gd name="connsiteY2" fmla="*/ 752856 h 762000"/>
                <a:gd name="connsiteX3" fmla="*/ 19526 w 95250"/>
                <a:gd name="connsiteY3" fmla="*/ 752856 h 762000"/>
                <a:gd name="connsiteX4" fmla="*/ 7144 w 95250"/>
                <a:gd name="connsiteY4" fmla="*/ 735616 h 762000"/>
                <a:gd name="connsiteX5" fmla="*/ 7334 w 95250"/>
                <a:gd name="connsiteY5" fmla="*/ 7144 h 762000"/>
                <a:gd name="connsiteX6" fmla="*/ 19716 w 95250"/>
                <a:gd name="connsiteY6" fmla="*/ 24384 h 762000"/>
                <a:gd name="connsiteX7" fmla="*/ 78771 w 95250"/>
                <a:gd name="connsiteY7" fmla="*/ 24384 h 762000"/>
                <a:gd name="connsiteX8" fmla="*/ 90868 w 95250"/>
                <a:gd name="connsiteY8" fmla="*/ 742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762000">
                  <a:moveTo>
                    <a:pt x="90868" y="7429"/>
                  </a:moveTo>
                  <a:lnTo>
                    <a:pt x="90678" y="735901"/>
                  </a:lnTo>
                  <a:cubicBezTo>
                    <a:pt x="90678" y="742093"/>
                    <a:pt x="86582" y="748189"/>
                    <a:pt x="78581" y="752856"/>
                  </a:cubicBezTo>
                  <a:cubicBezTo>
                    <a:pt x="62293" y="762286"/>
                    <a:pt x="35909" y="762286"/>
                    <a:pt x="19526" y="752856"/>
                  </a:cubicBezTo>
                  <a:cubicBezTo>
                    <a:pt x="11335" y="748093"/>
                    <a:pt x="7144" y="741902"/>
                    <a:pt x="7144" y="735616"/>
                  </a:cubicBezTo>
                  <a:lnTo>
                    <a:pt x="7334" y="7144"/>
                  </a:lnTo>
                  <a:cubicBezTo>
                    <a:pt x="7334" y="13335"/>
                    <a:pt x="11430" y="19621"/>
                    <a:pt x="19716" y="24384"/>
                  </a:cubicBezTo>
                  <a:cubicBezTo>
                    <a:pt x="36100" y="33814"/>
                    <a:pt x="62484" y="33814"/>
                    <a:pt x="78771" y="24384"/>
                  </a:cubicBezTo>
                  <a:cubicBezTo>
                    <a:pt x="86773" y="19717"/>
                    <a:pt x="90773" y="13525"/>
                    <a:pt x="90868" y="7429"/>
                  </a:cubicBezTo>
                  <a:close/>
                </a:path>
              </a:pathLst>
            </a:custGeom>
            <a:solidFill>
              <a:srgbClr val="545466"/>
            </a:solidFill>
            <a:ln w="9525" cap="flat">
              <a:noFill/>
              <a:prstDash val="solid"/>
              <a:miter/>
            </a:ln>
          </p:spPr>
          <p:txBody>
            <a:bodyPr rtlCol="0" anchor="ctr"/>
            <a:lstStyle/>
            <a:p>
              <a:endParaRPr lang="en-US" sz="900">
                <a:latin typeface="Lato" panose="020F0502020204030203" pitchFamily="34" charset="0"/>
              </a:endParaRPr>
            </a:p>
          </p:txBody>
        </p:sp>
        <p:sp>
          <p:nvSpPr>
            <p:cNvPr id="278" name="Freeform: Shape 277">
              <a:extLst>
                <a:ext uri="{FF2B5EF4-FFF2-40B4-BE49-F238E27FC236}">
                  <a16:creationId xmlns:a16="http://schemas.microsoft.com/office/drawing/2014/main" id="{4C1BB331-BEFE-435A-A178-1E4798FCD3E9}"/>
                </a:ext>
              </a:extLst>
            </p:cNvPr>
            <p:cNvSpPr/>
            <p:nvPr/>
          </p:nvSpPr>
          <p:spPr>
            <a:xfrm>
              <a:off x="17806586" y="8379128"/>
              <a:ext cx="199923" cy="119954"/>
            </a:xfrm>
            <a:custGeom>
              <a:avLst/>
              <a:gdLst>
                <a:gd name="connsiteX0" fmla="*/ 78355 w 95250"/>
                <a:gd name="connsiteY0" fmla="*/ 14216 h 57150"/>
                <a:gd name="connsiteX1" fmla="*/ 78546 w 95250"/>
                <a:gd name="connsiteY1" fmla="*/ 48411 h 57150"/>
                <a:gd name="connsiteX2" fmla="*/ 19491 w 95250"/>
                <a:gd name="connsiteY2" fmla="*/ 48411 h 57150"/>
                <a:gd name="connsiteX3" fmla="*/ 19300 w 95250"/>
                <a:gd name="connsiteY3" fmla="*/ 14216 h 57150"/>
                <a:gd name="connsiteX4" fmla="*/ 78355 w 95250"/>
                <a:gd name="connsiteY4" fmla="*/ 1421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150">
                  <a:moveTo>
                    <a:pt x="78355" y="14216"/>
                  </a:moveTo>
                  <a:cubicBezTo>
                    <a:pt x="94738" y="23646"/>
                    <a:pt x="94834" y="38981"/>
                    <a:pt x="78546" y="48411"/>
                  </a:cubicBezTo>
                  <a:cubicBezTo>
                    <a:pt x="62258" y="57841"/>
                    <a:pt x="35874" y="57841"/>
                    <a:pt x="19491" y="48411"/>
                  </a:cubicBezTo>
                  <a:cubicBezTo>
                    <a:pt x="3108" y="38981"/>
                    <a:pt x="3012" y="23646"/>
                    <a:pt x="19300" y="14216"/>
                  </a:cubicBezTo>
                  <a:cubicBezTo>
                    <a:pt x="35588" y="4786"/>
                    <a:pt x="61972" y="4786"/>
                    <a:pt x="78355" y="14216"/>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79" name="Freeform: Shape 278">
              <a:extLst>
                <a:ext uri="{FF2B5EF4-FFF2-40B4-BE49-F238E27FC236}">
                  <a16:creationId xmlns:a16="http://schemas.microsoft.com/office/drawing/2014/main" id="{B548CA83-9C33-4F11-910D-7C154A1D2683}"/>
                </a:ext>
              </a:extLst>
            </p:cNvPr>
            <p:cNvSpPr/>
            <p:nvPr/>
          </p:nvSpPr>
          <p:spPr>
            <a:xfrm>
              <a:off x="16423248" y="7614274"/>
              <a:ext cx="199923" cy="1599381"/>
            </a:xfrm>
            <a:custGeom>
              <a:avLst/>
              <a:gdLst>
                <a:gd name="connsiteX0" fmla="*/ 90869 w 95250"/>
                <a:gd name="connsiteY0" fmla="*/ 7429 h 762000"/>
                <a:gd name="connsiteX1" fmla="*/ 90678 w 95250"/>
                <a:gd name="connsiteY1" fmla="*/ 735901 h 762000"/>
                <a:gd name="connsiteX2" fmla="*/ 78581 w 95250"/>
                <a:gd name="connsiteY2" fmla="*/ 752856 h 762000"/>
                <a:gd name="connsiteX3" fmla="*/ 19527 w 95250"/>
                <a:gd name="connsiteY3" fmla="*/ 752856 h 762000"/>
                <a:gd name="connsiteX4" fmla="*/ 7144 w 95250"/>
                <a:gd name="connsiteY4" fmla="*/ 735616 h 762000"/>
                <a:gd name="connsiteX5" fmla="*/ 7334 w 95250"/>
                <a:gd name="connsiteY5" fmla="*/ 7144 h 762000"/>
                <a:gd name="connsiteX6" fmla="*/ 19717 w 95250"/>
                <a:gd name="connsiteY6" fmla="*/ 24384 h 762000"/>
                <a:gd name="connsiteX7" fmla="*/ 78772 w 95250"/>
                <a:gd name="connsiteY7" fmla="*/ 24384 h 762000"/>
                <a:gd name="connsiteX8" fmla="*/ 90869 w 95250"/>
                <a:gd name="connsiteY8" fmla="*/ 742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762000">
                  <a:moveTo>
                    <a:pt x="90869" y="7429"/>
                  </a:moveTo>
                  <a:lnTo>
                    <a:pt x="90678" y="735901"/>
                  </a:lnTo>
                  <a:cubicBezTo>
                    <a:pt x="90678" y="742093"/>
                    <a:pt x="86583" y="748189"/>
                    <a:pt x="78581" y="752856"/>
                  </a:cubicBezTo>
                  <a:cubicBezTo>
                    <a:pt x="62294" y="762286"/>
                    <a:pt x="35909" y="762286"/>
                    <a:pt x="19527" y="752856"/>
                  </a:cubicBezTo>
                  <a:cubicBezTo>
                    <a:pt x="11335" y="748093"/>
                    <a:pt x="7144" y="741902"/>
                    <a:pt x="7144" y="735616"/>
                  </a:cubicBezTo>
                  <a:lnTo>
                    <a:pt x="7334" y="7144"/>
                  </a:lnTo>
                  <a:cubicBezTo>
                    <a:pt x="7334" y="13335"/>
                    <a:pt x="11430" y="19621"/>
                    <a:pt x="19717" y="24384"/>
                  </a:cubicBezTo>
                  <a:cubicBezTo>
                    <a:pt x="36100" y="33814"/>
                    <a:pt x="62484" y="33814"/>
                    <a:pt x="78772" y="24384"/>
                  </a:cubicBezTo>
                  <a:cubicBezTo>
                    <a:pt x="86773" y="19717"/>
                    <a:pt x="90774" y="13525"/>
                    <a:pt x="90869" y="7429"/>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80" name="Freeform: Shape 279">
              <a:extLst>
                <a:ext uri="{FF2B5EF4-FFF2-40B4-BE49-F238E27FC236}">
                  <a16:creationId xmlns:a16="http://schemas.microsoft.com/office/drawing/2014/main" id="{FB9B0885-1C4E-4E7D-B93D-542394DE95C1}"/>
                </a:ext>
              </a:extLst>
            </p:cNvPr>
            <p:cNvSpPr/>
            <p:nvPr/>
          </p:nvSpPr>
          <p:spPr>
            <a:xfrm>
              <a:off x="16423523" y="7563843"/>
              <a:ext cx="199923" cy="119954"/>
            </a:xfrm>
            <a:custGeom>
              <a:avLst/>
              <a:gdLst>
                <a:gd name="connsiteX0" fmla="*/ 78356 w 95250"/>
                <a:gd name="connsiteY0" fmla="*/ 14216 h 57150"/>
                <a:gd name="connsiteX1" fmla="*/ 78546 w 95250"/>
                <a:gd name="connsiteY1" fmla="*/ 48411 h 57150"/>
                <a:gd name="connsiteX2" fmla="*/ 19491 w 95250"/>
                <a:gd name="connsiteY2" fmla="*/ 48411 h 57150"/>
                <a:gd name="connsiteX3" fmla="*/ 19300 w 95250"/>
                <a:gd name="connsiteY3" fmla="*/ 14216 h 57150"/>
                <a:gd name="connsiteX4" fmla="*/ 78356 w 95250"/>
                <a:gd name="connsiteY4" fmla="*/ 1421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150">
                  <a:moveTo>
                    <a:pt x="78356" y="14216"/>
                  </a:moveTo>
                  <a:cubicBezTo>
                    <a:pt x="94738" y="23646"/>
                    <a:pt x="94834" y="38981"/>
                    <a:pt x="78546" y="48411"/>
                  </a:cubicBezTo>
                  <a:cubicBezTo>
                    <a:pt x="62258" y="57841"/>
                    <a:pt x="35874" y="57841"/>
                    <a:pt x="19491" y="48411"/>
                  </a:cubicBezTo>
                  <a:cubicBezTo>
                    <a:pt x="3108" y="38981"/>
                    <a:pt x="3012" y="23646"/>
                    <a:pt x="19300" y="14216"/>
                  </a:cubicBezTo>
                  <a:cubicBezTo>
                    <a:pt x="35588" y="4786"/>
                    <a:pt x="61972" y="4786"/>
                    <a:pt x="78356" y="14216"/>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81" name="Freeform: Shape 280">
              <a:extLst>
                <a:ext uri="{FF2B5EF4-FFF2-40B4-BE49-F238E27FC236}">
                  <a16:creationId xmlns:a16="http://schemas.microsoft.com/office/drawing/2014/main" id="{48D71928-075B-488F-8633-285030B69302}"/>
                </a:ext>
              </a:extLst>
            </p:cNvPr>
            <p:cNvSpPr/>
            <p:nvPr/>
          </p:nvSpPr>
          <p:spPr>
            <a:xfrm>
              <a:off x="16294099" y="9114294"/>
              <a:ext cx="399845" cy="1479427"/>
            </a:xfrm>
            <a:custGeom>
              <a:avLst/>
              <a:gdLst>
                <a:gd name="connsiteX0" fmla="*/ 188214 w 190500"/>
                <a:gd name="connsiteY0" fmla="*/ 7429 h 704850"/>
                <a:gd name="connsiteX1" fmla="*/ 90678 w 190500"/>
                <a:gd name="connsiteY1" fmla="*/ 674180 h 704850"/>
                <a:gd name="connsiteX2" fmla="*/ 78581 w 190500"/>
                <a:gd name="connsiteY2" fmla="*/ 691134 h 704850"/>
                <a:gd name="connsiteX3" fmla="*/ 19526 w 190500"/>
                <a:gd name="connsiteY3" fmla="*/ 691134 h 704850"/>
                <a:gd name="connsiteX4" fmla="*/ 7144 w 190500"/>
                <a:gd name="connsiteY4" fmla="*/ 673894 h 704850"/>
                <a:gd name="connsiteX5" fmla="*/ 104680 w 190500"/>
                <a:gd name="connsiteY5" fmla="*/ 7144 h 704850"/>
                <a:gd name="connsiteX6" fmla="*/ 116967 w 190500"/>
                <a:gd name="connsiteY6" fmla="*/ 24384 h 704850"/>
                <a:gd name="connsiteX7" fmla="*/ 176022 w 190500"/>
                <a:gd name="connsiteY7" fmla="*/ 24384 h 704850"/>
                <a:gd name="connsiteX8" fmla="*/ 188214 w 190500"/>
                <a:gd name="connsiteY8" fmla="*/ 7429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704850">
                  <a:moveTo>
                    <a:pt x="188214" y="7429"/>
                  </a:moveTo>
                  <a:lnTo>
                    <a:pt x="90678" y="674180"/>
                  </a:lnTo>
                  <a:cubicBezTo>
                    <a:pt x="90678" y="680371"/>
                    <a:pt x="86582" y="686467"/>
                    <a:pt x="78581" y="691134"/>
                  </a:cubicBezTo>
                  <a:cubicBezTo>
                    <a:pt x="62293" y="700564"/>
                    <a:pt x="35909" y="700564"/>
                    <a:pt x="19526" y="691134"/>
                  </a:cubicBezTo>
                  <a:cubicBezTo>
                    <a:pt x="11335" y="686372"/>
                    <a:pt x="7144" y="680180"/>
                    <a:pt x="7144" y="673894"/>
                  </a:cubicBezTo>
                  <a:lnTo>
                    <a:pt x="104680" y="7144"/>
                  </a:lnTo>
                  <a:cubicBezTo>
                    <a:pt x="104680" y="13335"/>
                    <a:pt x="108775" y="19621"/>
                    <a:pt x="116967" y="24384"/>
                  </a:cubicBezTo>
                  <a:cubicBezTo>
                    <a:pt x="133350" y="33814"/>
                    <a:pt x="159734" y="33814"/>
                    <a:pt x="176022" y="24384"/>
                  </a:cubicBezTo>
                  <a:cubicBezTo>
                    <a:pt x="184118" y="19717"/>
                    <a:pt x="188214" y="13621"/>
                    <a:pt x="188214" y="7429"/>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82" name="Freeform: Shape 281">
              <a:extLst>
                <a:ext uri="{FF2B5EF4-FFF2-40B4-BE49-F238E27FC236}">
                  <a16:creationId xmlns:a16="http://schemas.microsoft.com/office/drawing/2014/main" id="{60D11051-C5AA-433A-8F34-951FB2CE5BE6}"/>
                </a:ext>
              </a:extLst>
            </p:cNvPr>
            <p:cNvSpPr/>
            <p:nvPr/>
          </p:nvSpPr>
          <p:spPr>
            <a:xfrm>
              <a:off x="16498694" y="9063863"/>
              <a:ext cx="199923" cy="119954"/>
            </a:xfrm>
            <a:custGeom>
              <a:avLst/>
              <a:gdLst>
                <a:gd name="connsiteX0" fmla="*/ 78355 w 95250"/>
                <a:gd name="connsiteY0" fmla="*/ 14216 h 57150"/>
                <a:gd name="connsiteX1" fmla="*/ 78546 w 95250"/>
                <a:gd name="connsiteY1" fmla="*/ 48411 h 57150"/>
                <a:gd name="connsiteX2" fmla="*/ 19491 w 95250"/>
                <a:gd name="connsiteY2" fmla="*/ 48411 h 57150"/>
                <a:gd name="connsiteX3" fmla="*/ 19300 w 95250"/>
                <a:gd name="connsiteY3" fmla="*/ 14216 h 57150"/>
                <a:gd name="connsiteX4" fmla="*/ 78355 w 95250"/>
                <a:gd name="connsiteY4" fmla="*/ 1421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150">
                  <a:moveTo>
                    <a:pt x="78355" y="14216"/>
                  </a:moveTo>
                  <a:cubicBezTo>
                    <a:pt x="94738" y="23646"/>
                    <a:pt x="94834" y="38981"/>
                    <a:pt x="78546" y="48411"/>
                  </a:cubicBezTo>
                  <a:cubicBezTo>
                    <a:pt x="62258" y="57841"/>
                    <a:pt x="35874" y="57841"/>
                    <a:pt x="19491" y="48411"/>
                  </a:cubicBezTo>
                  <a:cubicBezTo>
                    <a:pt x="3108" y="38981"/>
                    <a:pt x="3012" y="23646"/>
                    <a:pt x="19300" y="14216"/>
                  </a:cubicBezTo>
                  <a:cubicBezTo>
                    <a:pt x="35588" y="4786"/>
                    <a:pt x="61972" y="4786"/>
                    <a:pt x="78355" y="14216"/>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83" name="Freeform: Shape 282">
              <a:extLst>
                <a:ext uri="{FF2B5EF4-FFF2-40B4-BE49-F238E27FC236}">
                  <a16:creationId xmlns:a16="http://schemas.microsoft.com/office/drawing/2014/main" id="{C59A834F-D6A8-4A86-98D1-729EC75DEBEE}"/>
                </a:ext>
              </a:extLst>
            </p:cNvPr>
            <p:cNvSpPr/>
            <p:nvPr/>
          </p:nvSpPr>
          <p:spPr>
            <a:xfrm>
              <a:off x="15110156" y="8439754"/>
              <a:ext cx="399845" cy="1479427"/>
            </a:xfrm>
            <a:custGeom>
              <a:avLst/>
              <a:gdLst>
                <a:gd name="connsiteX0" fmla="*/ 188214 w 190500"/>
                <a:gd name="connsiteY0" fmla="*/ 7429 h 704850"/>
                <a:gd name="connsiteX1" fmla="*/ 90678 w 190500"/>
                <a:gd name="connsiteY1" fmla="*/ 674180 h 704850"/>
                <a:gd name="connsiteX2" fmla="*/ 78581 w 190500"/>
                <a:gd name="connsiteY2" fmla="*/ 691134 h 704850"/>
                <a:gd name="connsiteX3" fmla="*/ 19527 w 190500"/>
                <a:gd name="connsiteY3" fmla="*/ 691134 h 704850"/>
                <a:gd name="connsiteX4" fmla="*/ 7144 w 190500"/>
                <a:gd name="connsiteY4" fmla="*/ 673894 h 704850"/>
                <a:gd name="connsiteX5" fmla="*/ 104680 w 190500"/>
                <a:gd name="connsiteY5" fmla="*/ 7144 h 704850"/>
                <a:gd name="connsiteX6" fmla="*/ 117063 w 190500"/>
                <a:gd name="connsiteY6" fmla="*/ 24384 h 704850"/>
                <a:gd name="connsiteX7" fmla="*/ 176117 w 190500"/>
                <a:gd name="connsiteY7" fmla="*/ 24384 h 704850"/>
                <a:gd name="connsiteX8" fmla="*/ 188214 w 190500"/>
                <a:gd name="connsiteY8" fmla="*/ 7429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 h="704850">
                  <a:moveTo>
                    <a:pt x="188214" y="7429"/>
                  </a:moveTo>
                  <a:lnTo>
                    <a:pt x="90678" y="674180"/>
                  </a:lnTo>
                  <a:cubicBezTo>
                    <a:pt x="90678" y="680371"/>
                    <a:pt x="86583" y="686467"/>
                    <a:pt x="78581" y="691134"/>
                  </a:cubicBezTo>
                  <a:cubicBezTo>
                    <a:pt x="62294" y="700564"/>
                    <a:pt x="35909" y="700564"/>
                    <a:pt x="19527" y="691134"/>
                  </a:cubicBezTo>
                  <a:cubicBezTo>
                    <a:pt x="11335" y="686372"/>
                    <a:pt x="7144" y="680180"/>
                    <a:pt x="7144" y="673894"/>
                  </a:cubicBezTo>
                  <a:lnTo>
                    <a:pt x="104680" y="7144"/>
                  </a:lnTo>
                  <a:cubicBezTo>
                    <a:pt x="104680" y="13335"/>
                    <a:pt x="108776" y="19621"/>
                    <a:pt x="117063" y="24384"/>
                  </a:cubicBezTo>
                  <a:cubicBezTo>
                    <a:pt x="133445" y="33814"/>
                    <a:pt x="159830" y="33814"/>
                    <a:pt x="176117" y="24384"/>
                  </a:cubicBezTo>
                  <a:cubicBezTo>
                    <a:pt x="184118" y="19717"/>
                    <a:pt x="188119" y="13621"/>
                    <a:pt x="188214" y="7429"/>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84" name="Freeform: Shape 283">
              <a:extLst>
                <a:ext uri="{FF2B5EF4-FFF2-40B4-BE49-F238E27FC236}">
                  <a16:creationId xmlns:a16="http://schemas.microsoft.com/office/drawing/2014/main" id="{BFD45D77-BEC5-44D1-9E6B-4A90F4A3A7A2}"/>
                </a:ext>
              </a:extLst>
            </p:cNvPr>
            <p:cNvSpPr/>
            <p:nvPr/>
          </p:nvSpPr>
          <p:spPr>
            <a:xfrm>
              <a:off x="15314753" y="8389325"/>
              <a:ext cx="199923" cy="119954"/>
            </a:xfrm>
            <a:custGeom>
              <a:avLst/>
              <a:gdLst>
                <a:gd name="connsiteX0" fmla="*/ 78355 w 95250"/>
                <a:gd name="connsiteY0" fmla="*/ 14216 h 57150"/>
                <a:gd name="connsiteX1" fmla="*/ 78546 w 95250"/>
                <a:gd name="connsiteY1" fmla="*/ 48411 h 57150"/>
                <a:gd name="connsiteX2" fmla="*/ 19491 w 95250"/>
                <a:gd name="connsiteY2" fmla="*/ 48411 h 57150"/>
                <a:gd name="connsiteX3" fmla="*/ 19300 w 95250"/>
                <a:gd name="connsiteY3" fmla="*/ 14216 h 57150"/>
                <a:gd name="connsiteX4" fmla="*/ 78355 w 95250"/>
                <a:gd name="connsiteY4" fmla="*/ 14216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150">
                  <a:moveTo>
                    <a:pt x="78355" y="14216"/>
                  </a:moveTo>
                  <a:cubicBezTo>
                    <a:pt x="94738" y="23646"/>
                    <a:pt x="94833" y="38981"/>
                    <a:pt x="78546" y="48411"/>
                  </a:cubicBezTo>
                  <a:cubicBezTo>
                    <a:pt x="62258" y="57841"/>
                    <a:pt x="35874" y="57841"/>
                    <a:pt x="19491" y="48411"/>
                  </a:cubicBezTo>
                  <a:cubicBezTo>
                    <a:pt x="3108" y="38981"/>
                    <a:pt x="3013" y="23646"/>
                    <a:pt x="19300" y="14216"/>
                  </a:cubicBezTo>
                  <a:cubicBezTo>
                    <a:pt x="35588" y="4786"/>
                    <a:pt x="61972" y="4786"/>
                    <a:pt x="78355" y="14216"/>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85" name="Freeform: Shape 284">
              <a:extLst>
                <a:ext uri="{FF2B5EF4-FFF2-40B4-BE49-F238E27FC236}">
                  <a16:creationId xmlns:a16="http://schemas.microsoft.com/office/drawing/2014/main" id="{311A8DF2-6F1C-4F1E-AB50-93F361A7B630}"/>
                </a:ext>
              </a:extLst>
            </p:cNvPr>
            <p:cNvSpPr/>
            <p:nvPr/>
          </p:nvSpPr>
          <p:spPr>
            <a:xfrm>
              <a:off x="16273030" y="8950953"/>
              <a:ext cx="959628" cy="559783"/>
            </a:xfrm>
            <a:custGeom>
              <a:avLst/>
              <a:gdLst>
                <a:gd name="connsiteX0" fmla="*/ 17277 w 457200"/>
                <a:gd name="connsiteY0" fmla="*/ 228697 h 266700"/>
                <a:gd name="connsiteX1" fmla="*/ 17086 w 457200"/>
                <a:gd name="connsiteY1" fmla="*/ 257558 h 266700"/>
                <a:gd name="connsiteX2" fmla="*/ 66997 w 457200"/>
                <a:gd name="connsiteY2" fmla="*/ 257558 h 266700"/>
                <a:gd name="connsiteX3" fmla="*/ 440472 w 457200"/>
                <a:gd name="connsiteY3" fmla="*/ 42007 h 266700"/>
                <a:gd name="connsiteX4" fmla="*/ 440662 w 457200"/>
                <a:gd name="connsiteY4" fmla="*/ 13146 h 266700"/>
                <a:gd name="connsiteX5" fmla="*/ 390751 w 457200"/>
                <a:gd name="connsiteY5" fmla="*/ 13146 h 266700"/>
                <a:gd name="connsiteX6" fmla="*/ 17277 w 457200"/>
                <a:gd name="connsiteY6" fmla="*/ 22869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66700">
                  <a:moveTo>
                    <a:pt x="17277" y="228697"/>
                  </a:moveTo>
                  <a:cubicBezTo>
                    <a:pt x="3846" y="236412"/>
                    <a:pt x="3751" y="249843"/>
                    <a:pt x="17086" y="257558"/>
                  </a:cubicBezTo>
                  <a:cubicBezTo>
                    <a:pt x="30421" y="265273"/>
                    <a:pt x="53567" y="265273"/>
                    <a:pt x="66997" y="257558"/>
                  </a:cubicBezTo>
                  <a:lnTo>
                    <a:pt x="440472" y="42007"/>
                  </a:lnTo>
                  <a:cubicBezTo>
                    <a:pt x="454760" y="33720"/>
                    <a:pt x="453902" y="20862"/>
                    <a:pt x="440662" y="13146"/>
                  </a:cubicBezTo>
                  <a:cubicBezTo>
                    <a:pt x="427328" y="5431"/>
                    <a:pt x="405039" y="4860"/>
                    <a:pt x="390751" y="13146"/>
                  </a:cubicBezTo>
                  <a:lnTo>
                    <a:pt x="17277" y="228697"/>
                  </a:ln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86" name="Freeform: Shape 285">
              <a:extLst>
                <a:ext uri="{FF2B5EF4-FFF2-40B4-BE49-F238E27FC236}">
                  <a16:creationId xmlns:a16="http://schemas.microsoft.com/office/drawing/2014/main" id="{9C642119-1EAB-442C-857B-CC28FAF31A97}"/>
                </a:ext>
              </a:extLst>
            </p:cNvPr>
            <p:cNvSpPr/>
            <p:nvPr/>
          </p:nvSpPr>
          <p:spPr>
            <a:xfrm>
              <a:off x="15258024" y="8364780"/>
              <a:ext cx="959628" cy="559783"/>
            </a:xfrm>
            <a:custGeom>
              <a:avLst/>
              <a:gdLst>
                <a:gd name="connsiteX0" fmla="*/ 17276 w 457200"/>
                <a:gd name="connsiteY0" fmla="*/ 228793 h 266700"/>
                <a:gd name="connsiteX1" fmla="*/ 17085 w 457200"/>
                <a:gd name="connsiteY1" fmla="*/ 257653 h 266700"/>
                <a:gd name="connsiteX2" fmla="*/ 66996 w 457200"/>
                <a:gd name="connsiteY2" fmla="*/ 257653 h 266700"/>
                <a:gd name="connsiteX3" fmla="*/ 440567 w 457200"/>
                <a:gd name="connsiteY3" fmla="*/ 42007 h 266700"/>
                <a:gd name="connsiteX4" fmla="*/ 440758 w 457200"/>
                <a:gd name="connsiteY4" fmla="*/ 13146 h 266700"/>
                <a:gd name="connsiteX5" fmla="*/ 390846 w 457200"/>
                <a:gd name="connsiteY5" fmla="*/ 13146 h 266700"/>
                <a:gd name="connsiteX6" fmla="*/ 17276 w 457200"/>
                <a:gd name="connsiteY6" fmla="*/ 228793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66700">
                  <a:moveTo>
                    <a:pt x="17276" y="228793"/>
                  </a:moveTo>
                  <a:cubicBezTo>
                    <a:pt x="3846" y="236508"/>
                    <a:pt x="3751" y="249938"/>
                    <a:pt x="17085" y="257653"/>
                  </a:cubicBezTo>
                  <a:cubicBezTo>
                    <a:pt x="30421" y="265369"/>
                    <a:pt x="53566" y="265369"/>
                    <a:pt x="66996" y="257653"/>
                  </a:cubicBezTo>
                  <a:lnTo>
                    <a:pt x="440567" y="42007"/>
                  </a:lnTo>
                  <a:cubicBezTo>
                    <a:pt x="454855" y="33720"/>
                    <a:pt x="453997" y="20862"/>
                    <a:pt x="440758" y="13146"/>
                  </a:cubicBezTo>
                  <a:cubicBezTo>
                    <a:pt x="427423" y="5431"/>
                    <a:pt x="405229" y="4860"/>
                    <a:pt x="390846" y="13146"/>
                  </a:cubicBezTo>
                  <a:lnTo>
                    <a:pt x="17276" y="228793"/>
                  </a:ln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287" name="Freeform: Shape 286">
              <a:extLst>
                <a:ext uri="{FF2B5EF4-FFF2-40B4-BE49-F238E27FC236}">
                  <a16:creationId xmlns:a16="http://schemas.microsoft.com/office/drawing/2014/main" id="{56963022-4EE3-47E0-8482-880E98FEB992}"/>
                </a:ext>
              </a:extLst>
            </p:cNvPr>
            <p:cNvSpPr/>
            <p:nvPr/>
          </p:nvSpPr>
          <p:spPr>
            <a:xfrm>
              <a:off x="15230110" y="8301208"/>
              <a:ext cx="2838901" cy="999613"/>
            </a:xfrm>
            <a:custGeom>
              <a:avLst/>
              <a:gdLst>
                <a:gd name="connsiteX0" fmla="*/ 1354836 w 1352550"/>
                <a:gd name="connsiteY0" fmla="*/ 85630 h 476250"/>
                <a:gd name="connsiteX1" fmla="*/ 1354836 w 1352550"/>
                <a:gd name="connsiteY1" fmla="*/ 157925 h 476250"/>
                <a:gd name="connsiteX2" fmla="*/ 1320070 w 1352550"/>
                <a:gd name="connsiteY2" fmla="*/ 199835 h 476250"/>
                <a:gd name="connsiteX3" fmla="*/ 748855 w 1352550"/>
                <a:gd name="connsiteY3" fmla="*/ 463201 h 476250"/>
                <a:gd name="connsiteX4" fmla="*/ 624745 w 1352550"/>
                <a:gd name="connsiteY4" fmla="*/ 459581 h 476250"/>
                <a:gd name="connsiteX5" fmla="*/ 34766 w 1352550"/>
                <a:gd name="connsiteY5" fmla="*/ 118681 h 476250"/>
                <a:gd name="connsiteX6" fmla="*/ 7144 w 1352550"/>
                <a:gd name="connsiteY6" fmla="*/ 80296 h 476250"/>
                <a:gd name="connsiteX7" fmla="*/ 7144 w 1352550"/>
                <a:gd name="connsiteY7" fmla="*/ 7144 h 476250"/>
                <a:gd name="connsiteX8" fmla="*/ 34766 w 1352550"/>
                <a:gd name="connsiteY8" fmla="*/ 45529 h 476250"/>
                <a:gd name="connsiteX9" fmla="*/ 624745 w 1352550"/>
                <a:gd name="connsiteY9" fmla="*/ 386429 h 476250"/>
                <a:gd name="connsiteX10" fmla="*/ 748855 w 1352550"/>
                <a:gd name="connsiteY10" fmla="*/ 390906 h 476250"/>
                <a:gd name="connsiteX11" fmla="*/ 1320070 w 1352550"/>
                <a:gd name="connsiteY11" fmla="*/ 127635 h 476250"/>
                <a:gd name="connsiteX12" fmla="*/ 1354836 w 1352550"/>
                <a:gd name="connsiteY12" fmla="*/ 8563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2550" h="476250">
                  <a:moveTo>
                    <a:pt x="1354836" y="85630"/>
                  </a:moveTo>
                  <a:lnTo>
                    <a:pt x="1354836" y="157925"/>
                  </a:lnTo>
                  <a:cubicBezTo>
                    <a:pt x="1354836" y="174022"/>
                    <a:pt x="1343216" y="189167"/>
                    <a:pt x="1320070" y="199835"/>
                  </a:cubicBezTo>
                  <a:lnTo>
                    <a:pt x="748855" y="463201"/>
                  </a:lnTo>
                  <a:cubicBezTo>
                    <a:pt x="711327" y="480155"/>
                    <a:pt x="658749" y="479298"/>
                    <a:pt x="624745" y="459581"/>
                  </a:cubicBezTo>
                  <a:lnTo>
                    <a:pt x="34766" y="118681"/>
                  </a:lnTo>
                  <a:cubicBezTo>
                    <a:pt x="16002" y="107918"/>
                    <a:pt x="7144" y="94583"/>
                    <a:pt x="7144" y="80296"/>
                  </a:cubicBezTo>
                  <a:lnTo>
                    <a:pt x="7144" y="7144"/>
                  </a:lnTo>
                  <a:cubicBezTo>
                    <a:pt x="7144" y="21431"/>
                    <a:pt x="16097" y="35719"/>
                    <a:pt x="34766" y="45529"/>
                  </a:cubicBezTo>
                  <a:lnTo>
                    <a:pt x="624745" y="386429"/>
                  </a:lnTo>
                  <a:cubicBezTo>
                    <a:pt x="658654" y="406051"/>
                    <a:pt x="711327" y="407861"/>
                    <a:pt x="748855" y="390906"/>
                  </a:cubicBezTo>
                  <a:lnTo>
                    <a:pt x="1320070" y="127635"/>
                  </a:lnTo>
                  <a:cubicBezTo>
                    <a:pt x="1343216" y="116872"/>
                    <a:pt x="1354836" y="100775"/>
                    <a:pt x="1354836" y="85630"/>
                  </a:cubicBezTo>
                  <a:close/>
                </a:path>
              </a:pathLst>
            </a:custGeom>
            <a:solidFill>
              <a:srgbClr val="96654D"/>
            </a:solidFill>
            <a:ln w="9525" cap="flat">
              <a:noFill/>
              <a:prstDash val="solid"/>
              <a:miter/>
            </a:ln>
          </p:spPr>
          <p:txBody>
            <a:bodyPr rtlCol="0" anchor="ctr"/>
            <a:lstStyle/>
            <a:p>
              <a:endParaRPr lang="en-US" sz="900">
                <a:latin typeface="Lato" panose="020F0502020204030203" pitchFamily="34" charset="0"/>
              </a:endParaRPr>
            </a:p>
          </p:txBody>
        </p:sp>
        <p:sp>
          <p:nvSpPr>
            <p:cNvPr id="288" name="Freeform: Shape 287">
              <a:extLst>
                <a:ext uri="{FF2B5EF4-FFF2-40B4-BE49-F238E27FC236}">
                  <a16:creationId xmlns:a16="http://schemas.microsoft.com/office/drawing/2014/main" id="{DD46A628-E9F9-4352-A883-3A962D7D7500}"/>
                </a:ext>
              </a:extLst>
            </p:cNvPr>
            <p:cNvSpPr/>
            <p:nvPr/>
          </p:nvSpPr>
          <p:spPr>
            <a:xfrm>
              <a:off x="15231445" y="7495070"/>
              <a:ext cx="2858893" cy="1659357"/>
            </a:xfrm>
            <a:custGeom>
              <a:avLst/>
              <a:gdLst>
                <a:gd name="connsiteX0" fmla="*/ 1327625 w 1362075"/>
                <a:gd name="connsiteY0" fmla="*/ 432269 h 790575"/>
                <a:gd name="connsiteX1" fmla="*/ 1320101 w 1362075"/>
                <a:gd name="connsiteY1" fmla="*/ 512565 h 790575"/>
                <a:gd name="connsiteX2" fmla="*/ 748981 w 1362075"/>
                <a:gd name="connsiteY2" fmla="*/ 775836 h 790575"/>
                <a:gd name="connsiteX3" fmla="*/ 625156 w 1362075"/>
                <a:gd name="connsiteY3" fmla="*/ 771835 h 790575"/>
                <a:gd name="connsiteX4" fmla="*/ 34797 w 1362075"/>
                <a:gd name="connsiteY4" fmla="*/ 430936 h 790575"/>
                <a:gd name="connsiteX5" fmla="*/ 27558 w 1362075"/>
                <a:gd name="connsiteY5" fmla="*/ 359212 h 790575"/>
                <a:gd name="connsiteX6" fmla="*/ 480091 w 1362075"/>
                <a:gd name="connsiteY6" fmla="*/ 27552 h 790575"/>
                <a:gd name="connsiteX7" fmla="*/ 618679 w 1362075"/>
                <a:gd name="connsiteY7" fmla="*/ 22980 h 790575"/>
                <a:gd name="connsiteX8" fmla="*/ 1327625 w 1362075"/>
                <a:gd name="connsiteY8" fmla="*/ 432269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2075" h="790575">
                  <a:moveTo>
                    <a:pt x="1327625" y="432269"/>
                  </a:moveTo>
                  <a:cubicBezTo>
                    <a:pt x="1366963" y="454939"/>
                    <a:pt x="1363725" y="492467"/>
                    <a:pt x="1320101" y="512565"/>
                  </a:cubicBezTo>
                  <a:lnTo>
                    <a:pt x="748981" y="775836"/>
                  </a:lnTo>
                  <a:cubicBezTo>
                    <a:pt x="711644" y="792981"/>
                    <a:pt x="658780" y="791266"/>
                    <a:pt x="625156" y="771835"/>
                  </a:cubicBezTo>
                  <a:lnTo>
                    <a:pt x="34797" y="430936"/>
                  </a:lnTo>
                  <a:cubicBezTo>
                    <a:pt x="1174" y="411505"/>
                    <a:pt x="-2446" y="380548"/>
                    <a:pt x="27558" y="359212"/>
                  </a:cubicBezTo>
                  <a:lnTo>
                    <a:pt x="480091" y="27552"/>
                  </a:lnTo>
                  <a:cubicBezTo>
                    <a:pt x="514571" y="2215"/>
                    <a:pt x="579341" y="215"/>
                    <a:pt x="618679" y="22980"/>
                  </a:cubicBezTo>
                  <a:lnTo>
                    <a:pt x="1327625" y="432269"/>
                  </a:lnTo>
                  <a:close/>
                </a:path>
              </a:pathLst>
            </a:custGeom>
            <a:solidFill>
              <a:srgbClr val="B27F5E"/>
            </a:solidFill>
            <a:ln w="9525" cap="flat">
              <a:noFill/>
              <a:prstDash val="solid"/>
              <a:miter/>
            </a:ln>
          </p:spPr>
          <p:txBody>
            <a:bodyPr rtlCol="0" anchor="ctr"/>
            <a:lstStyle/>
            <a:p>
              <a:endParaRPr lang="en-US" sz="900">
                <a:latin typeface="Lato" panose="020F0502020204030203" pitchFamily="34" charset="0"/>
              </a:endParaRPr>
            </a:p>
          </p:txBody>
        </p:sp>
        <p:sp>
          <p:nvSpPr>
            <p:cNvPr id="289" name="Freeform: Shape 288">
              <a:extLst>
                <a:ext uri="{FF2B5EF4-FFF2-40B4-BE49-F238E27FC236}">
                  <a16:creationId xmlns:a16="http://schemas.microsoft.com/office/drawing/2014/main" id="{0898BECD-8385-47AB-8234-11A77B4E543A}"/>
                </a:ext>
              </a:extLst>
            </p:cNvPr>
            <p:cNvSpPr/>
            <p:nvPr/>
          </p:nvSpPr>
          <p:spPr>
            <a:xfrm>
              <a:off x="16064926" y="7205733"/>
              <a:ext cx="1879272" cy="1179543"/>
            </a:xfrm>
            <a:custGeom>
              <a:avLst/>
              <a:gdLst>
                <a:gd name="connsiteX0" fmla="*/ 886617 w 895350"/>
                <a:gd name="connsiteY0" fmla="*/ 241887 h 561975"/>
                <a:gd name="connsiteX1" fmla="*/ 733550 w 895350"/>
                <a:gd name="connsiteY1" fmla="*/ 21193 h 561975"/>
                <a:gd name="connsiteX2" fmla="*/ 655540 w 895350"/>
                <a:gd name="connsiteY2" fmla="*/ 7953 h 561975"/>
                <a:gd name="connsiteX3" fmla="*/ 19080 w 895350"/>
                <a:gd name="connsiteY3" fmla="*/ 223218 h 561975"/>
                <a:gd name="connsiteX4" fmla="*/ 35939 w 895350"/>
                <a:gd name="connsiteY4" fmla="*/ 558308 h 561975"/>
                <a:gd name="connsiteX5" fmla="*/ 339881 w 895350"/>
                <a:gd name="connsiteY5" fmla="*/ 512397 h 561975"/>
                <a:gd name="connsiteX6" fmla="*/ 565815 w 895350"/>
                <a:gd name="connsiteY6" fmla="*/ 356759 h 561975"/>
                <a:gd name="connsiteX7" fmla="*/ 664494 w 895350"/>
                <a:gd name="connsiteY7" fmla="*/ 360950 h 561975"/>
                <a:gd name="connsiteX8" fmla="*/ 665827 w 895350"/>
                <a:gd name="connsiteY8" fmla="*/ 369236 h 561975"/>
                <a:gd name="connsiteX9" fmla="*/ 888617 w 895350"/>
                <a:gd name="connsiteY9" fmla="*/ 256365 h 561975"/>
                <a:gd name="connsiteX10" fmla="*/ 886617 w 895350"/>
                <a:gd name="connsiteY10" fmla="*/ 241887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5350" h="561975">
                  <a:moveTo>
                    <a:pt x="886617" y="241887"/>
                  </a:moveTo>
                  <a:cubicBezTo>
                    <a:pt x="879949" y="145780"/>
                    <a:pt x="822704" y="57578"/>
                    <a:pt x="733550" y="21193"/>
                  </a:cubicBezTo>
                  <a:cubicBezTo>
                    <a:pt x="707832" y="10715"/>
                    <a:pt x="681162" y="4905"/>
                    <a:pt x="655540" y="7953"/>
                  </a:cubicBezTo>
                  <a:cubicBezTo>
                    <a:pt x="553337" y="20431"/>
                    <a:pt x="23557" y="219027"/>
                    <a:pt x="19080" y="223218"/>
                  </a:cubicBezTo>
                  <a:cubicBezTo>
                    <a:pt x="14317" y="227504"/>
                    <a:pt x="-13115" y="548020"/>
                    <a:pt x="35939" y="558308"/>
                  </a:cubicBezTo>
                  <a:cubicBezTo>
                    <a:pt x="85183" y="568214"/>
                    <a:pt x="277017" y="561070"/>
                    <a:pt x="339881" y="512397"/>
                  </a:cubicBezTo>
                  <a:cubicBezTo>
                    <a:pt x="403032" y="463724"/>
                    <a:pt x="548955" y="372189"/>
                    <a:pt x="565815" y="356759"/>
                  </a:cubicBezTo>
                  <a:cubicBezTo>
                    <a:pt x="588294" y="335899"/>
                    <a:pt x="663065" y="337899"/>
                    <a:pt x="664494" y="360950"/>
                  </a:cubicBezTo>
                  <a:cubicBezTo>
                    <a:pt x="664494" y="361521"/>
                    <a:pt x="664970" y="364378"/>
                    <a:pt x="665827" y="369236"/>
                  </a:cubicBezTo>
                  <a:lnTo>
                    <a:pt x="888617" y="256365"/>
                  </a:lnTo>
                  <a:lnTo>
                    <a:pt x="886617" y="241887"/>
                  </a:lnTo>
                  <a:close/>
                </a:path>
              </a:pathLst>
            </a:custGeom>
            <a:solidFill>
              <a:srgbClr val="1352AB"/>
            </a:solidFill>
            <a:ln w="9525" cap="flat">
              <a:noFill/>
              <a:prstDash val="solid"/>
              <a:miter/>
            </a:ln>
          </p:spPr>
          <p:txBody>
            <a:bodyPr rtlCol="0" anchor="ctr"/>
            <a:lstStyle/>
            <a:p>
              <a:endParaRPr lang="en-US" sz="900">
                <a:latin typeface="Lato" panose="020F0502020204030203" pitchFamily="34" charset="0"/>
              </a:endParaRPr>
            </a:p>
          </p:txBody>
        </p:sp>
        <p:sp>
          <p:nvSpPr>
            <p:cNvPr id="290" name="Freeform: Shape 289">
              <a:extLst>
                <a:ext uri="{FF2B5EF4-FFF2-40B4-BE49-F238E27FC236}">
                  <a16:creationId xmlns:a16="http://schemas.microsoft.com/office/drawing/2014/main" id="{7806D77A-0153-4BED-8221-82F3EDBFDE28}"/>
                </a:ext>
              </a:extLst>
            </p:cNvPr>
            <p:cNvSpPr/>
            <p:nvPr/>
          </p:nvSpPr>
          <p:spPr>
            <a:xfrm>
              <a:off x="16632286" y="7616574"/>
              <a:ext cx="2059203" cy="2019218"/>
            </a:xfrm>
            <a:custGeom>
              <a:avLst/>
              <a:gdLst>
                <a:gd name="connsiteX0" fmla="*/ 35948 w 981075"/>
                <a:gd name="connsiteY0" fmla="*/ 558403 h 962025"/>
                <a:gd name="connsiteX1" fmla="*/ 339890 w 981075"/>
                <a:gd name="connsiteY1" fmla="*/ 512492 h 962025"/>
                <a:gd name="connsiteX2" fmla="*/ 565824 w 981075"/>
                <a:gd name="connsiteY2" fmla="*/ 356854 h 962025"/>
                <a:gd name="connsiteX3" fmla="*/ 664503 w 981075"/>
                <a:gd name="connsiteY3" fmla="*/ 361045 h 962025"/>
                <a:gd name="connsiteX4" fmla="*/ 790994 w 981075"/>
                <a:gd name="connsiteY4" fmla="*/ 954643 h 962025"/>
                <a:gd name="connsiteX5" fmla="*/ 975113 w 981075"/>
                <a:gd name="connsiteY5" fmla="*/ 878062 h 962025"/>
                <a:gd name="connsiteX6" fmla="*/ 886530 w 981075"/>
                <a:gd name="connsiteY6" fmla="*/ 241887 h 962025"/>
                <a:gd name="connsiteX7" fmla="*/ 733464 w 981075"/>
                <a:gd name="connsiteY7" fmla="*/ 21193 h 962025"/>
                <a:gd name="connsiteX8" fmla="*/ 655454 w 981075"/>
                <a:gd name="connsiteY8" fmla="*/ 7953 h 962025"/>
                <a:gd name="connsiteX9" fmla="*/ 18993 w 981075"/>
                <a:gd name="connsiteY9" fmla="*/ 223218 h 962025"/>
                <a:gd name="connsiteX10" fmla="*/ 35948 w 981075"/>
                <a:gd name="connsiteY10" fmla="*/ 55840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075" h="962025">
                  <a:moveTo>
                    <a:pt x="35948" y="558403"/>
                  </a:moveTo>
                  <a:cubicBezTo>
                    <a:pt x="85287" y="568309"/>
                    <a:pt x="277026" y="561165"/>
                    <a:pt x="339890" y="512492"/>
                  </a:cubicBezTo>
                  <a:cubicBezTo>
                    <a:pt x="403041" y="463820"/>
                    <a:pt x="548964" y="372284"/>
                    <a:pt x="565824" y="356854"/>
                  </a:cubicBezTo>
                  <a:cubicBezTo>
                    <a:pt x="588303" y="335994"/>
                    <a:pt x="663074" y="337994"/>
                    <a:pt x="664503" y="361045"/>
                  </a:cubicBezTo>
                  <a:cubicBezTo>
                    <a:pt x="665074" y="369617"/>
                    <a:pt x="768135" y="945690"/>
                    <a:pt x="790994" y="954643"/>
                  </a:cubicBezTo>
                  <a:cubicBezTo>
                    <a:pt x="813474" y="963311"/>
                    <a:pt x="978256" y="932450"/>
                    <a:pt x="975113" y="878062"/>
                  </a:cubicBezTo>
                  <a:lnTo>
                    <a:pt x="886530" y="241887"/>
                  </a:lnTo>
                  <a:cubicBezTo>
                    <a:pt x="879863" y="145780"/>
                    <a:pt x="822617" y="57579"/>
                    <a:pt x="733464" y="21193"/>
                  </a:cubicBezTo>
                  <a:cubicBezTo>
                    <a:pt x="707746" y="10715"/>
                    <a:pt x="681076" y="4905"/>
                    <a:pt x="655454" y="7953"/>
                  </a:cubicBezTo>
                  <a:cubicBezTo>
                    <a:pt x="553251" y="20431"/>
                    <a:pt x="23470" y="219027"/>
                    <a:pt x="18993" y="223218"/>
                  </a:cubicBezTo>
                  <a:cubicBezTo>
                    <a:pt x="14326" y="227600"/>
                    <a:pt x="-13106" y="548116"/>
                    <a:pt x="35948" y="558403"/>
                  </a:cubicBezTo>
                  <a:close/>
                </a:path>
              </a:pathLst>
            </a:custGeom>
            <a:solidFill>
              <a:srgbClr val="255BB8"/>
            </a:solidFill>
            <a:ln w="9525" cap="flat">
              <a:noFill/>
              <a:prstDash val="solid"/>
              <a:miter/>
            </a:ln>
          </p:spPr>
          <p:txBody>
            <a:bodyPr rtlCol="0" anchor="ctr"/>
            <a:lstStyle/>
            <a:p>
              <a:endParaRPr lang="en-US" sz="900">
                <a:latin typeface="Lato" panose="020F0502020204030203" pitchFamily="34" charset="0"/>
              </a:endParaRPr>
            </a:p>
          </p:txBody>
        </p:sp>
        <p:sp>
          <p:nvSpPr>
            <p:cNvPr id="291" name="Freeform: Shape 290">
              <a:extLst>
                <a:ext uri="{FF2B5EF4-FFF2-40B4-BE49-F238E27FC236}">
                  <a16:creationId xmlns:a16="http://schemas.microsoft.com/office/drawing/2014/main" id="{AD0D2A9D-43CD-49AE-8BE0-C23CB074ACA7}"/>
                </a:ext>
              </a:extLst>
            </p:cNvPr>
            <p:cNvSpPr/>
            <p:nvPr/>
          </p:nvSpPr>
          <p:spPr>
            <a:xfrm>
              <a:off x="18135731" y="6337292"/>
              <a:ext cx="779698" cy="759706"/>
            </a:xfrm>
            <a:custGeom>
              <a:avLst/>
              <a:gdLst>
                <a:gd name="connsiteX0" fmla="*/ 111564 w 371475"/>
                <a:gd name="connsiteY0" fmla="*/ 359986 h 361950"/>
                <a:gd name="connsiteX1" fmla="*/ 182049 w 371475"/>
                <a:gd name="connsiteY1" fmla="*/ 298550 h 361950"/>
                <a:gd name="connsiteX2" fmla="*/ 289681 w 371475"/>
                <a:gd name="connsiteY2" fmla="*/ 255497 h 361950"/>
                <a:gd name="connsiteX3" fmla="*/ 367501 w 371475"/>
                <a:gd name="connsiteY3" fmla="*/ 119575 h 361950"/>
                <a:gd name="connsiteX4" fmla="*/ 315779 w 371475"/>
                <a:gd name="connsiteY4" fmla="*/ 8323 h 361950"/>
                <a:gd name="connsiteX5" fmla="*/ 279394 w 371475"/>
                <a:gd name="connsiteY5" fmla="*/ 85285 h 361950"/>
                <a:gd name="connsiteX6" fmla="*/ 190145 w 371475"/>
                <a:gd name="connsiteY6" fmla="*/ 151769 h 361950"/>
                <a:gd name="connsiteX7" fmla="*/ 185097 w 371475"/>
                <a:gd name="connsiteY7" fmla="*/ 151388 h 361950"/>
                <a:gd name="connsiteX8" fmla="*/ 209290 w 371475"/>
                <a:gd name="connsiteY8" fmla="*/ 76236 h 361950"/>
                <a:gd name="connsiteX9" fmla="*/ 201670 w 371475"/>
                <a:gd name="connsiteY9" fmla="*/ 15276 h 361950"/>
                <a:gd name="connsiteX10" fmla="*/ 143282 w 371475"/>
                <a:gd name="connsiteY10" fmla="*/ 93000 h 361950"/>
                <a:gd name="connsiteX11" fmla="*/ 114802 w 371475"/>
                <a:gd name="connsiteY11" fmla="*/ 154246 h 361950"/>
                <a:gd name="connsiteX12" fmla="*/ 21838 w 371475"/>
                <a:gd name="connsiteY12" fmla="*/ 276547 h 361950"/>
                <a:gd name="connsiteX13" fmla="*/ 12218 w 371475"/>
                <a:gd name="connsiteY13" fmla="*/ 283595 h 361950"/>
                <a:gd name="connsiteX14" fmla="*/ 111564 w 371475"/>
                <a:gd name="connsiteY14" fmla="*/ 359986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475" h="361950">
                  <a:moveTo>
                    <a:pt x="111564" y="359986"/>
                  </a:moveTo>
                  <a:cubicBezTo>
                    <a:pt x="111564" y="359986"/>
                    <a:pt x="158141" y="309884"/>
                    <a:pt x="182049" y="298550"/>
                  </a:cubicBezTo>
                  <a:cubicBezTo>
                    <a:pt x="205766" y="287120"/>
                    <a:pt x="260916" y="269213"/>
                    <a:pt x="289681" y="255497"/>
                  </a:cubicBezTo>
                  <a:cubicBezTo>
                    <a:pt x="318447" y="241495"/>
                    <a:pt x="360642" y="164438"/>
                    <a:pt x="367501" y="119575"/>
                  </a:cubicBezTo>
                  <a:cubicBezTo>
                    <a:pt x="374263" y="74998"/>
                    <a:pt x="341116" y="-3393"/>
                    <a:pt x="315779" y="8323"/>
                  </a:cubicBezTo>
                  <a:cubicBezTo>
                    <a:pt x="300159" y="15657"/>
                    <a:pt x="291015" y="51566"/>
                    <a:pt x="279394" y="85285"/>
                  </a:cubicBezTo>
                  <a:cubicBezTo>
                    <a:pt x="266059" y="123671"/>
                    <a:pt x="230817" y="151198"/>
                    <a:pt x="190145" y="151769"/>
                  </a:cubicBezTo>
                  <a:cubicBezTo>
                    <a:pt x="187764" y="151769"/>
                    <a:pt x="185954" y="151674"/>
                    <a:pt x="185097" y="151388"/>
                  </a:cubicBezTo>
                  <a:cubicBezTo>
                    <a:pt x="178620" y="149579"/>
                    <a:pt x="197955" y="93095"/>
                    <a:pt x="209290" y="76236"/>
                  </a:cubicBezTo>
                  <a:cubicBezTo>
                    <a:pt x="220625" y="59377"/>
                    <a:pt x="220625" y="16133"/>
                    <a:pt x="201670" y="15276"/>
                  </a:cubicBezTo>
                  <a:cubicBezTo>
                    <a:pt x="182620" y="14419"/>
                    <a:pt x="173190" y="56710"/>
                    <a:pt x="143282" y="93000"/>
                  </a:cubicBezTo>
                  <a:cubicBezTo>
                    <a:pt x="131471" y="107288"/>
                    <a:pt x="122137" y="130529"/>
                    <a:pt x="114802" y="154246"/>
                  </a:cubicBezTo>
                  <a:cubicBezTo>
                    <a:pt x="99372" y="204728"/>
                    <a:pt x="65558" y="246734"/>
                    <a:pt x="21838" y="276547"/>
                  </a:cubicBezTo>
                  <a:cubicBezTo>
                    <a:pt x="18600" y="278738"/>
                    <a:pt x="15361" y="281024"/>
                    <a:pt x="12218" y="283595"/>
                  </a:cubicBezTo>
                  <a:cubicBezTo>
                    <a:pt x="-19977" y="309313"/>
                    <a:pt x="111564" y="359986"/>
                    <a:pt x="111564" y="359986"/>
                  </a:cubicBezTo>
                  <a:close/>
                </a:path>
              </a:pathLst>
            </a:custGeom>
            <a:solidFill>
              <a:srgbClr val="FED0B5"/>
            </a:solidFill>
            <a:ln w="9525" cap="flat">
              <a:noFill/>
              <a:prstDash val="solid"/>
              <a:miter/>
            </a:ln>
          </p:spPr>
          <p:txBody>
            <a:bodyPr rtlCol="0" anchor="ctr"/>
            <a:lstStyle/>
            <a:p>
              <a:endParaRPr lang="en-US" sz="900">
                <a:latin typeface="Lato" panose="020F0502020204030203" pitchFamily="34" charset="0"/>
              </a:endParaRPr>
            </a:p>
          </p:txBody>
        </p:sp>
        <p:sp>
          <p:nvSpPr>
            <p:cNvPr id="292" name="Freeform: Shape 291">
              <a:extLst>
                <a:ext uri="{FF2B5EF4-FFF2-40B4-BE49-F238E27FC236}">
                  <a16:creationId xmlns:a16="http://schemas.microsoft.com/office/drawing/2014/main" id="{CB34E0ED-C6E1-4A21-8EBC-BF802B4BA076}"/>
                </a:ext>
              </a:extLst>
            </p:cNvPr>
            <p:cNvSpPr/>
            <p:nvPr/>
          </p:nvSpPr>
          <p:spPr>
            <a:xfrm>
              <a:off x="15242359" y="5772388"/>
              <a:ext cx="919644" cy="1519412"/>
            </a:xfrm>
            <a:custGeom>
              <a:avLst/>
              <a:gdLst>
                <a:gd name="connsiteX0" fmla="*/ 194760 w 438150"/>
                <a:gd name="connsiteY0" fmla="*/ 718185 h 723900"/>
                <a:gd name="connsiteX1" fmla="*/ 195427 w 438150"/>
                <a:gd name="connsiteY1" fmla="*/ 696754 h 723900"/>
                <a:gd name="connsiteX2" fmla="*/ 432600 w 438150"/>
                <a:gd name="connsiteY2" fmla="*/ 309848 h 723900"/>
                <a:gd name="connsiteX3" fmla="*/ 317157 w 438150"/>
                <a:gd name="connsiteY3" fmla="*/ 7144 h 723900"/>
                <a:gd name="connsiteX4" fmla="*/ 30073 w 438150"/>
                <a:gd name="connsiteY4" fmla="*/ 465868 h 723900"/>
                <a:gd name="connsiteX5" fmla="*/ 11786 w 438150"/>
                <a:gd name="connsiteY5" fmla="*/ 718185 h 723900"/>
                <a:gd name="connsiteX6" fmla="*/ 194760 w 438150"/>
                <a:gd name="connsiteY6" fmla="*/ 718185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723900">
                  <a:moveTo>
                    <a:pt x="194760" y="718185"/>
                  </a:moveTo>
                  <a:lnTo>
                    <a:pt x="195427" y="696754"/>
                  </a:lnTo>
                  <a:lnTo>
                    <a:pt x="432600" y="309848"/>
                  </a:lnTo>
                  <a:cubicBezTo>
                    <a:pt x="432600" y="309848"/>
                    <a:pt x="479368" y="19621"/>
                    <a:pt x="317157" y="7144"/>
                  </a:cubicBezTo>
                  <a:cubicBezTo>
                    <a:pt x="317157" y="7144"/>
                    <a:pt x="98749" y="303562"/>
                    <a:pt x="30073" y="465868"/>
                  </a:cubicBezTo>
                  <a:cubicBezTo>
                    <a:pt x="4642" y="525971"/>
                    <a:pt x="3404" y="621601"/>
                    <a:pt x="11786" y="718185"/>
                  </a:cubicBezTo>
                  <a:lnTo>
                    <a:pt x="194760" y="718185"/>
                  </a:lnTo>
                  <a:close/>
                </a:path>
              </a:pathLst>
            </a:custGeom>
            <a:solidFill>
              <a:srgbClr val="255BB8"/>
            </a:solidFill>
            <a:ln w="9525" cap="flat">
              <a:noFill/>
              <a:prstDash val="solid"/>
              <a:miter/>
            </a:ln>
          </p:spPr>
          <p:txBody>
            <a:bodyPr rtlCol="0" anchor="ctr"/>
            <a:lstStyle/>
            <a:p>
              <a:endParaRPr lang="en-US" sz="900">
                <a:latin typeface="Lato" panose="020F0502020204030203" pitchFamily="34" charset="0"/>
              </a:endParaRPr>
            </a:p>
          </p:txBody>
        </p:sp>
        <p:sp>
          <p:nvSpPr>
            <p:cNvPr id="293" name="Freeform: Shape 292">
              <a:extLst>
                <a:ext uri="{FF2B5EF4-FFF2-40B4-BE49-F238E27FC236}">
                  <a16:creationId xmlns:a16="http://schemas.microsoft.com/office/drawing/2014/main" id="{332E14AE-715B-49A8-A5E3-CE0D2AF5A849}"/>
                </a:ext>
              </a:extLst>
            </p:cNvPr>
            <p:cNvSpPr/>
            <p:nvPr/>
          </p:nvSpPr>
          <p:spPr>
            <a:xfrm>
              <a:off x="15728919" y="5720805"/>
              <a:ext cx="1639365" cy="3078808"/>
            </a:xfrm>
            <a:custGeom>
              <a:avLst/>
              <a:gdLst>
                <a:gd name="connsiteX0" fmla="*/ 15144 w 781050"/>
                <a:gd name="connsiteY0" fmla="*/ 346331 h 1466850"/>
                <a:gd name="connsiteX1" fmla="*/ 77152 w 781050"/>
                <a:gd name="connsiteY1" fmla="*/ 729617 h 1466850"/>
                <a:gd name="connsiteX2" fmla="*/ 52386 w 781050"/>
                <a:gd name="connsiteY2" fmla="*/ 1191294 h 1466850"/>
                <a:gd name="connsiteX3" fmla="*/ 214978 w 781050"/>
                <a:gd name="connsiteY3" fmla="*/ 1379412 h 1466850"/>
                <a:gd name="connsiteX4" fmla="*/ 285368 w 781050"/>
                <a:gd name="connsiteY4" fmla="*/ 1416179 h 1466850"/>
                <a:gd name="connsiteX5" fmla="*/ 441673 w 781050"/>
                <a:gd name="connsiteY5" fmla="*/ 1460470 h 1466850"/>
                <a:gd name="connsiteX6" fmla="*/ 723613 w 781050"/>
                <a:gd name="connsiteY6" fmla="*/ 1377602 h 1466850"/>
                <a:gd name="connsiteX7" fmla="*/ 778858 w 781050"/>
                <a:gd name="connsiteY7" fmla="*/ 248414 h 1466850"/>
                <a:gd name="connsiteX8" fmla="*/ 406621 w 781050"/>
                <a:gd name="connsiteY8" fmla="*/ 52484 h 1466850"/>
                <a:gd name="connsiteX9" fmla="*/ 110394 w 781050"/>
                <a:gd name="connsiteY9" fmla="*/ 13146 h 1466850"/>
                <a:gd name="connsiteX10" fmla="*/ 15144 w 781050"/>
                <a:gd name="connsiteY10" fmla="*/ 346331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050" h="1466850">
                  <a:moveTo>
                    <a:pt x="15144" y="346331"/>
                  </a:moveTo>
                  <a:cubicBezTo>
                    <a:pt x="43242" y="451582"/>
                    <a:pt x="77152" y="619889"/>
                    <a:pt x="77152" y="729617"/>
                  </a:cubicBezTo>
                  <a:cubicBezTo>
                    <a:pt x="77152" y="839345"/>
                    <a:pt x="66769" y="1147764"/>
                    <a:pt x="52386" y="1191294"/>
                  </a:cubicBezTo>
                  <a:cubicBezTo>
                    <a:pt x="43052" y="1219678"/>
                    <a:pt x="102107" y="1309880"/>
                    <a:pt x="214978" y="1379412"/>
                  </a:cubicBezTo>
                  <a:cubicBezTo>
                    <a:pt x="236314" y="1392461"/>
                    <a:pt x="259746" y="1404939"/>
                    <a:pt x="285368" y="1416179"/>
                  </a:cubicBezTo>
                  <a:cubicBezTo>
                    <a:pt x="331469" y="1436467"/>
                    <a:pt x="383856" y="1452374"/>
                    <a:pt x="441673" y="1460470"/>
                  </a:cubicBezTo>
                  <a:cubicBezTo>
                    <a:pt x="697514" y="1495903"/>
                    <a:pt x="723613" y="1377602"/>
                    <a:pt x="723613" y="1377602"/>
                  </a:cubicBezTo>
                  <a:lnTo>
                    <a:pt x="778858" y="248414"/>
                  </a:lnTo>
                  <a:cubicBezTo>
                    <a:pt x="778858" y="248414"/>
                    <a:pt x="553496" y="85631"/>
                    <a:pt x="406621" y="52484"/>
                  </a:cubicBezTo>
                  <a:cubicBezTo>
                    <a:pt x="259650" y="19433"/>
                    <a:pt x="163257" y="-4570"/>
                    <a:pt x="110394" y="13146"/>
                  </a:cubicBezTo>
                  <a:cubicBezTo>
                    <a:pt x="61721" y="29529"/>
                    <a:pt x="-18480" y="221458"/>
                    <a:pt x="15144" y="346331"/>
                  </a:cubicBezTo>
                  <a:close/>
                </a:path>
              </a:pathLst>
            </a:custGeom>
            <a:solidFill>
              <a:srgbClr val="5576DB"/>
            </a:solidFill>
            <a:ln w="9525" cap="flat">
              <a:noFill/>
              <a:prstDash val="solid"/>
              <a:miter/>
            </a:ln>
          </p:spPr>
          <p:txBody>
            <a:bodyPr rtlCol="0" anchor="ctr"/>
            <a:lstStyle/>
            <a:p>
              <a:endParaRPr lang="en-US" sz="900">
                <a:latin typeface="Lato" panose="020F0502020204030203" pitchFamily="34" charset="0"/>
              </a:endParaRPr>
            </a:p>
          </p:txBody>
        </p:sp>
        <p:sp>
          <p:nvSpPr>
            <p:cNvPr id="294" name="Freeform: Shape 293">
              <a:extLst>
                <a:ext uri="{FF2B5EF4-FFF2-40B4-BE49-F238E27FC236}">
                  <a16:creationId xmlns:a16="http://schemas.microsoft.com/office/drawing/2014/main" id="{2A4CCE66-35A0-439C-AD7A-5A439BE414B6}"/>
                </a:ext>
              </a:extLst>
            </p:cNvPr>
            <p:cNvSpPr/>
            <p:nvPr/>
          </p:nvSpPr>
          <p:spPr>
            <a:xfrm>
              <a:off x="16165149" y="8047706"/>
              <a:ext cx="159938" cy="659745"/>
            </a:xfrm>
            <a:custGeom>
              <a:avLst/>
              <a:gdLst>
                <a:gd name="connsiteX0" fmla="*/ 7144 w 76200"/>
                <a:gd name="connsiteY0" fmla="*/ 270700 h 314325"/>
                <a:gd name="connsiteX1" fmla="*/ 77534 w 76200"/>
                <a:gd name="connsiteY1" fmla="*/ 307467 h 314325"/>
                <a:gd name="connsiteX2" fmla="*/ 76771 w 76200"/>
                <a:gd name="connsiteY2" fmla="*/ 300990 h 314325"/>
                <a:gd name="connsiteX3" fmla="*/ 76486 w 76200"/>
                <a:gd name="connsiteY3" fmla="*/ 7144 h 314325"/>
                <a:gd name="connsiteX4" fmla="*/ 7144 w 76200"/>
                <a:gd name="connsiteY4" fmla="*/ 270700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314325">
                  <a:moveTo>
                    <a:pt x="7144" y="270700"/>
                  </a:moveTo>
                  <a:cubicBezTo>
                    <a:pt x="28480" y="283750"/>
                    <a:pt x="51911" y="296228"/>
                    <a:pt x="77534" y="307467"/>
                  </a:cubicBezTo>
                  <a:cubicBezTo>
                    <a:pt x="77248" y="305371"/>
                    <a:pt x="77058" y="303276"/>
                    <a:pt x="76771" y="300990"/>
                  </a:cubicBezTo>
                  <a:cubicBezTo>
                    <a:pt x="76771" y="300990"/>
                    <a:pt x="47339" y="171736"/>
                    <a:pt x="76486" y="7144"/>
                  </a:cubicBezTo>
                  <a:cubicBezTo>
                    <a:pt x="72485" y="21336"/>
                    <a:pt x="7430" y="252984"/>
                    <a:pt x="7144" y="270700"/>
                  </a:cubicBezTo>
                  <a:close/>
                </a:path>
              </a:pathLst>
            </a:custGeom>
            <a:solidFill>
              <a:srgbClr val="1352AB"/>
            </a:solidFill>
            <a:ln w="9525" cap="flat">
              <a:noFill/>
              <a:prstDash val="solid"/>
              <a:miter/>
            </a:ln>
          </p:spPr>
          <p:txBody>
            <a:bodyPr rtlCol="0" anchor="ctr"/>
            <a:lstStyle/>
            <a:p>
              <a:endParaRPr lang="en-US" sz="900">
                <a:latin typeface="Lato" panose="020F0502020204030203" pitchFamily="34" charset="0"/>
              </a:endParaRPr>
            </a:p>
          </p:txBody>
        </p:sp>
        <p:sp>
          <p:nvSpPr>
            <p:cNvPr id="295" name="Freeform: Shape 294">
              <a:extLst>
                <a:ext uri="{FF2B5EF4-FFF2-40B4-BE49-F238E27FC236}">
                  <a16:creationId xmlns:a16="http://schemas.microsoft.com/office/drawing/2014/main" id="{43A8549B-E0A7-48CF-BD2C-3E6374EFBA7D}"/>
                </a:ext>
              </a:extLst>
            </p:cNvPr>
            <p:cNvSpPr/>
            <p:nvPr/>
          </p:nvSpPr>
          <p:spPr>
            <a:xfrm>
              <a:off x="17075080" y="6228119"/>
              <a:ext cx="1339481" cy="1719334"/>
            </a:xfrm>
            <a:custGeom>
              <a:avLst/>
              <a:gdLst>
                <a:gd name="connsiteX0" fmla="*/ 307809 w 638175"/>
                <a:gd name="connsiteY0" fmla="*/ 480771 h 819150"/>
                <a:gd name="connsiteX1" fmla="*/ 133596 w 638175"/>
                <a:gd name="connsiteY1" fmla="*/ 8045 h 819150"/>
                <a:gd name="connsiteX2" fmla="*/ 18534 w 638175"/>
                <a:gd name="connsiteY2" fmla="*/ 356374 h 819150"/>
                <a:gd name="connsiteX3" fmla="*/ 219131 w 638175"/>
                <a:gd name="connsiteY3" fmla="*/ 816718 h 819150"/>
                <a:gd name="connsiteX4" fmla="*/ 638802 w 638175"/>
                <a:gd name="connsiteY4" fmla="*/ 402094 h 819150"/>
                <a:gd name="connsiteX5" fmla="*/ 531742 w 638175"/>
                <a:gd name="connsiteY5" fmla="*/ 297319 h 819150"/>
                <a:gd name="connsiteX6" fmla="*/ 307809 w 638175"/>
                <a:gd name="connsiteY6" fmla="*/ 480771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175" h="819150">
                  <a:moveTo>
                    <a:pt x="307809" y="480771"/>
                  </a:moveTo>
                  <a:cubicBezTo>
                    <a:pt x="307809" y="480771"/>
                    <a:pt x="293807" y="-16815"/>
                    <a:pt x="133596" y="8045"/>
                  </a:cubicBezTo>
                  <a:cubicBezTo>
                    <a:pt x="-26615" y="32905"/>
                    <a:pt x="6057" y="308178"/>
                    <a:pt x="18534" y="356374"/>
                  </a:cubicBezTo>
                  <a:cubicBezTo>
                    <a:pt x="31012" y="404571"/>
                    <a:pt x="104069" y="826052"/>
                    <a:pt x="219131" y="816718"/>
                  </a:cubicBezTo>
                  <a:cubicBezTo>
                    <a:pt x="334193" y="807383"/>
                    <a:pt x="638802" y="402094"/>
                    <a:pt x="638802" y="402094"/>
                  </a:cubicBezTo>
                  <a:cubicBezTo>
                    <a:pt x="638802" y="402094"/>
                    <a:pt x="569079" y="270840"/>
                    <a:pt x="531742" y="297319"/>
                  </a:cubicBezTo>
                  <a:cubicBezTo>
                    <a:pt x="494403" y="323704"/>
                    <a:pt x="307809" y="480771"/>
                    <a:pt x="307809" y="480771"/>
                  </a:cubicBezTo>
                  <a:close/>
                </a:path>
              </a:pathLst>
            </a:custGeom>
            <a:solidFill>
              <a:srgbClr val="3765C7"/>
            </a:solidFill>
            <a:ln w="9525" cap="flat">
              <a:noFill/>
              <a:prstDash val="solid"/>
              <a:miter/>
            </a:ln>
          </p:spPr>
          <p:txBody>
            <a:bodyPr rtlCol="0" anchor="ctr"/>
            <a:lstStyle/>
            <a:p>
              <a:endParaRPr lang="en-US" sz="900">
                <a:latin typeface="Lato" panose="020F0502020204030203" pitchFamily="34" charset="0"/>
              </a:endParaRPr>
            </a:p>
          </p:txBody>
        </p:sp>
        <p:sp>
          <p:nvSpPr>
            <p:cNvPr id="296" name="Freeform: Shape 295">
              <a:extLst>
                <a:ext uri="{FF2B5EF4-FFF2-40B4-BE49-F238E27FC236}">
                  <a16:creationId xmlns:a16="http://schemas.microsoft.com/office/drawing/2014/main" id="{704BDB49-91DF-46D4-A25F-A2DE51AD7EC6}"/>
                </a:ext>
              </a:extLst>
            </p:cNvPr>
            <p:cNvSpPr/>
            <p:nvPr/>
          </p:nvSpPr>
          <p:spPr>
            <a:xfrm>
              <a:off x="16341581" y="5270950"/>
              <a:ext cx="599768" cy="659745"/>
            </a:xfrm>
            <a:custGeom>
              <a:avLst/>
              <a:gdLst>
                <a:gd name="connsiteX0" fmla="*/ 12906 w 285750"/>
                <a:gd name="connsiteY0" fmla="*/ 221757 h 314325"/>
                <a:gd name="connsiteX1" fmla="*/ 283130 w 285750"/>
                <a:gd name="connsiteY1" fmla="*/ 291290 h 314325"/>
                <a:gd name="connsiteX2" fmla="*/ 283130 w 285750"/>
                <a:gd name="connsiteY2" fmla="*/ 53355 h 314325"/>
                <a:gd name="connsiteX3" fmla="*/ 22717 w 285750"/>
                <a:gd name="connsiteY3" fmla="*/ 76882 h 314325"/>
                <a:gd name="connsiteX4" fmla="*/ 12906 w 285750"/>
                <a:gd name="connsiteY4" fmla="*/ 221757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314325">
                  <a:moveTo>
                    <a:pt x="12906" y="221757"/>
                  </a:moveTo>
                  <a:cubicBezTo>
                    <a:pt x="86058" y="315007"/>
                    <a:pt x="179403" y="324818"/>
                    <a:pt x="283130" y="291290"/>
                  </a:cubicBezTo>
                  <a:cubicBezTo>
                    <a:pt x="275605" y="172323"/>
                    <a:pt x="287512" y="147653"/>
                    <a:pt x="283130" y="53355"/>
                  </a:cubicBezTo>
                  <a:cubicBezTo>
                    <a:pt x="278749" y="-40942"/>
                    <a:pt x="34432" y="30876"/>
                    <a:pt x="22717" y="76882"/>
                  </a:cubicBezTo>
                  <a:cubicBezTo>
                    <a:pt x="10905" y="123173"/>
                    <a:pt x="143" y="190706"/>
                    <a:pt x="12906" y="221757"/>
                  </a:cubicBezTo>
                  <a:close/>
                </a:path>
              </a:pathLst>
            </a:custGeom>
            <a:solidFill>
              <a:srgbClr val="F2C0A7"/>
            </a:solidFill>
            <a:ln w="9525" cap="flat">
              <a:noFill/>
              <a:prstDash val="solid"/>
              <a:miter/>
            </a:ln>
          </p:spPr>
          <p:txBody>
            <a:bodyPr rtlCol="0" anchor="ctr"/>
            <a:lstStyle/>
            <a:p>
              <a:endParaRPr lang="en-US" sz="900">
                <a:latin typeface="Lato" panose="020F0502020204030203" pitchFamily="34" charset="0"/>
              </a:endParaRPr>
            </a:p>
          </p:txBody>
        </p:sp>
        <p:sp>
          <p:nvSpPr>
            <p:cNvPr id="297" name="Freeform: Shape 296">
              <a:extLst>
                <a:ext uri="{FF2B5EF4-FFF2-40B4-BE49-F238E27FC236}">
                  <a16:creationId xmlns:a16="http://schemas.microsoft.com/office/drawing/2014/main" id="{C273867F-9F30-41B8-9197-6E401F9785B8}"/>
                </a:ext>
              </a:extLst>
            </p:cNvPr>
            <p:cNvSpPr/>
            <p:nvPr/>
          </p:nvSpPr>
          <p:spPr>
            <a:xfrm>
              <a:off x="16284603" y="5702015"/>
              <a:ext cx="759706" cy="379853"/>
            </a:xfrm>
            <a:custGeom>
              <a:avLst/>
              <a:gdLst>
                <a:gd name="connsiteX0" fmla="*/ 315038 w 361950"/>
                <a:gd name="connsiteY0" fmla="*/ 68485 h 180975"/>
                <a:gd name="connsiteX1" fmla="*/ 359615 w 361950"/>
                <a:gd name="connsiteY1" fmla="*/ 167545 h 180975"/>
                <a:gd name="connsiteX2" fmla="*/ 90153 w 361950"/>
                <a:gd name="connsiteY2" fmla="*/ 155258 h 180975"/>
                <a:gd name="connsiteX3" fmla="*/ 7762 w 361950"/>
                <a:gd name="connsiteY3" fmla="*/ 68389 h 180975"/>
                <a:gd name="connsiteX4" fmla="*/ 35575 w 361950"/>
                <a:gd name="connsiteY4" fmla="*/ 7144 h 180975"/>
                <a:gd name="connsiteX5" fmla="*/ 315038 w 361950"/>
                <a:gd name="connsiteY5" fmla="*/ 6848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180975">
                  <a:moveTo>
                    <a:pt x="315038" y="68485"/>
                  </a:moveTo>
                  <a:cubicBezTo>
                    <a:pt x="315038" y="68485"/>
                    <a:pt x="371807" y="158687"/>
                    <a:pt x="359615" y="167545"/>
                  </a:cubicBezTo>
                  <a:cubicBezTo>
                    <a:pt x="347328" y="176498"/>
                    <a:pt x="205120" y="202597"/>
                    <a:pt x="90153" y="155258"/>
                  </a:cubicBezTo>
                  <a:cubicBezTo>
                    <a:pt x="25573" y="118491"/>
                    <a:pt x="13286" y="104013"/>
                    <a:pt x="7762" y="68389"/>
                  </a:cubicBezTo>
                  <a:cubicBezTo>
                    <a:pt x="2237" y="32766"/>
                    <a:pt x="35575" y="7144"/>
                    <a:pt x="35575" y="7144"/>
                  </a:cubicBezTo>
                  <a:cubicBezTo>
                    <a:pt x="35575" y="7144"/>
                    <a:pt x="156923" y="156496"/>
                    <a:pt x="315038" y="68485"/>
                  </a:cubicBezTo>
                  <a:close/>
                </a:path>
              </a:pathLst>
            </a:custGeom>
            <a:solidFill>
              <a:srgbClr val="E7F1F7"/>
            </a:solidFill>
            <a:ln w="9525" cap="flat">
              <a:noFill/>
              <a:prstDash val="solid"/>
              <a:miter/>
            </a:ln>
          </p:spPr>
          <p:txBody>
            <a:bodyPr rtlCol="0" anchor="ctr"/>
            <a:lstStyle/>
            <a:p>
              <a:endParaRPr lang="en-US" sz="900">
                <a:latin typeface="Lato" panose="020F0502020204030203" pitchFamily="34" charset="0"/>
              </a:endParaRPr>
            </a:p>
          </p:txBody>
        </p:sp>
        <p:sp>
          <p:nvSpPr>
            <p:cNvPr id="298" name="Freeform: Shape 297">
              <a:extLst>
                <a:ext uri="{FF2B5EF4-FFF2-40B4-BE49-F238E27FC236}">
                  <a16:creationId xmlns:a16="http://schemas.microsoft.com/office/drawing/2014/main" id="{3F597703-639D-47EC-85E2-C81A6592C487}"/>
                </a:ext>
              </a:extLst>
            </p:cNvPr>
            <p:cNvSpPr/>
            <p:nvPr/>
          </p:nvSpPr>
          <p:spPr>
            <a:xfrm>
              <a:off x="16538670" y="4745134"/>
              <a:ext cx="559783" cy="999613"/>
            </a:xfrm>
            <a:custGeom>
              <a:avLst/>
              <a:gdLst>
                <a:gd name="connsiteX0" fmla="*/ 263907 w 266700"/>
                <a:gd name="connsiteY0" fmla="*/ 114991 h 476250"/>
                <a:gd name="connsiteX1" fmla="*/ 250953 w 266700"/>
                <a:gd name="connsiteY1" fmla="*/ 226624 h 476250"/>
                <a:gd name="connsiteX2" fmla="*/ 253524 w 266700"/>
                <a:gd name="connsiteY2" fmla="*/ 361784 h 476250"/>
                <a:gd name="connsiteX3" fmla="*/ 258668 w 266700"/>
                <a:gd name="connsiteY3" fmla="*/ 413695 h 476250"/>
                <a:gd name="connsiteX4" fmla="*/ 237522 w 266700"/>
                <a:gd name="connsiteY4" fmla="*/ 459796 h 476250"/>
                <a:gd name="connsiteX5" fmla="*/ 193231 w 266700"/>
                <a:gd name="connsiteY5" fmla="*/ 471893 h 476250"/>
                <a:gd name="connsiteX6" fmla="*/ 135319 w 266700"/>
                <a:gd name="connsiteY6" fmla="*/ 456462 h 476250"/>
                <a:gd name="connsiteX7" fmla="*/ 79693 w 266700"/>
                <a:gd name="connsiteY7" fmla="*/ 385596 h 476250"/>
                <a:gd name="connsiteX8" fmla="*/ 17780 w 266700"/>
                <a:gd name="connsiteY8" fmla="*/ 246436 h 476250"/>
                <a:gd name="connsiteX9" fmla="*/ 21305 w 266700"/>
                <a:gd name="connsiteY9" fmla="*/ 96608 h 476250"/>
                <a:gd name="connsiteX10" fmla="*/ 135605 w 266700"/>
                <a:gd name="connsiteY10" fmla="*/ 7454 h 476250"/>
                <a:gd name="connsiteX11" fmla="*/ 192278 w 266700"/>
                <a:gd name="connsiteY11" fmla="*/ 10502 h 476250"/>
                <a:gd name="connsiteX12" fmla="*/ 236093 w 266700"/>
                <a:gd name="connsiteY12" fmla="*/ 18312 h 476250"/>
                <a:gd name="connsiteX13" fmla="*/ 263907 w 266700"/>
                <a:gd name="connsiteY13" fmla="*/ 114991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700" h="476250">
                  <a:moveTo>
                    <a:pt x="263907" y="114991"/>
                  </a:moveTo>
                  <a:cubicBezTo>
                    <a:pt x="263621" y="152520"/>
                    <a:pt x="255238" y="189381"/>
                    <a:pt x="250953" y="226624"/>
                  </a:cubicBezTo>
                  <a:cubicBezTo>
                    <a:pt x="245809" y="271582"/>
                    <a:pt x="246666" y="317112"/>
                    <a:pt x="253524" y="361784"/>
                  </a:cubicBezTo>
                  <a:cubicBezTo>
                    <a:pt x="256191" y="379024"/>
                    <a:pt x="259716" y="396265"/>
                    <a:pt x="258668" y="413695"/>
                  </a:cubicBezTo>
                  <a:cubicBezTo>
                    <a:pt x="257620" y="431031"/>
                    <a:pt x="251238" y="449033"/>
                    <a:pt x="237522" y="459796"/>
                  </a:cubicBezTo>
                  <a:cubicBezTo>
                    <a:pt x="225235" y="469416"/>
                    <a:pt x="208852" y="472083"/>
                    <a:pt x="193231" y="471893"/>
                  </a:cubicBezTo>
                  <a:cubicBezTo>
                    <a:pt x="173038" y="471703"/>
                    <a:pt x="152464" y="467226"/>
                    <a:pt x="135319" y="456462"/>
                  </a:cubicBezTo>
                  <a:cubicBezTo>
                    <a:pt x="109506" y="440365"/>
                    <a:pt x="94076" y="412362"/>
                    <a:pt x="79693" y="385596"/>
                  </a:cubicBezTo>
                  <a:cubicBezTo>
                    <a:pt x="55595" y="340734"/>
                    <a:pt x="31401" y="295490"/>
                    <a:pt x="17780" y="246436"/>
                  </a:cubicBezTo>
                  <a:cubicBezTo>
                    <a:pt x="4160" y="197382"/>
                    <a:pt x="1874" y="143661"/>
                    <a:pt x="21305" y="96608"/>
                  </a:cubicBezTo>
                  <a:cubicBezTo>
                    <a:pt x="40831" y="49554"/>
                    <a:pt x="84931" y="11073"/>
                    <a:pt x="135605" y="7454"/>
                  </a:cubicBezTo>
                  <a:cubicBezTo>
                    <a:pt x="154559" y="6120"/>
                    <a:pt x="173324" y="9454"/>
                    <a:pt x="192278" y="10502"/>
                  </a:cubicBezTo>
                  <a:cubicBezTo>
                    <a:pt x="208662" y="11454"/>
                    <a:pt x="225235" y="4120"/>
                    <a:pt x="236093" y="18312"/>
                  </a:cubicBezTo>
                  <a:cubicBezTo>
                    <a:pt x="257048" y="45744"/>
                    <a:pt x="264192" y="81082"/>
                    <a:pt x="263907" y="114991"/>
                  </a:cubicBezTo>
                  <a:close/>
                </a:path>
              </a:pathLst>
            </a:custGeom>
            <a:solidFill>
              <a:srgbClr val="FED0B5"/>
            </a:solidFill>
            <a:ln w="9525" cap="flat">
              <a:noFill/>
              <a:prstDash val="solid"/>
              <a:miter/>
            </a:ln>
          </p:spPr>
          <p:txBody>
            <a:bodyPr rtlCol="0" anchor="ctr"/>
            <a:lstStyle/>
            <a:p>
              <a:endParaRPr lang="en-US" sz="900">
                <a:latin typeface="Lato" panose="020F0502020204030203" pitchFamily="34" charset="0"/>
              </a:endParaRPr>
            </a:p>
          </p:txBody>
        </p:sp>
        <p:sp>
          <p:nvSpPr>
            <p:cNvPr id="299" name="Freeform: Shape 298">
              <a:extLst>
                <a:ext uri="{FF2B5EF4-FFF2-40B4-BE49-F238E27FC236}">
                  <a16:creationId xmlns:a16="http://schemas.microsoft.com/office/drawing/2014/main" id="{92D32D7C-38EA-4BD7-B876-C5C2A8C94E38}"/>
                </a:ext>
              </a:extLst>
            </p:cNvPr>
            <p:cNvSpPr/>
            <p:nvPr/>
          </p:nvSpPr>
          <p:spPr>
            <a:xfrm>
              <a:off x="16055640" y="4481217"/>
              <a:ext cx="1019605" cy="1219528"/>
            </a:xfrm>
            <a:custGeom>
              <a:avLst/>
              <a:gdLst>
                <a:gd name="connsiteX0" fmla="*/ 28361 w 485775"/>
                <a:gd name="connsiteY0" fmla="*/ 383701 h 581025"/>
                <a:gd name="connsiteX1" fmla="*/ 83416 w 485775"/>
                <a:gd name="connsiteY1" fmla="*/ 502477 h 581025"/>
                <a:gd name="connsiteX2" fmla="*/ 151520 w 485775"/>
                <a:gd name="connsiteY2" fmla="*/ 574677 h 581025"/>
                <a:gd name="connsiteX3" fmla="*/ 252580 w 485775"/>
                <a:gd name="connsiteY3" fmla="*/ 546578 h 581025"/>
                <a:gd name="connsiteX4" fmla="*/ 325351 w 485775"/>
                <a:gd name="connsiteY4" fmla="*/ 464568 h 581025"/>
                <a:gd name="connsiteX5" fmla="*/ 364404 w 485775"/>
                <a:gd name="connsiteY5" fmla="*/ 440088 h 581025"/>
                <a:gd name="connsiteX6" fmla="*/ 398027 w 485775"/>
                <a:gd name="connsiteY6" fmla="*/ 505239 h 581025"/>
                <a:gd name="connsiteX7" fmla="*/ 412505 w 485775"/>
                <a:gd name="connsiteY7" fmla="*/ 383701 h 581025"/>
                <a:gd name="connsiteX8" fmla="*/ 446032 w 485775"/>
                <a:gd name="connsiteY8" fmla="*/ 305786 h 581025"/>
                <a:gd name="connsiteX9" fmla="*/ 441841 w 485775"/>
                <a:gd name="connsiteY9" fmla="*/ 250922 h 581025"/>
                <a:gd name="connsiteX10" fmla="*/ 434888 w 485775"/>
                <a:gd name="connsiteY10" fmla="*/ 210155 h 581025"/>
                <a:gd name="connsiteX11" fmla="*/ 456986 w 485775"/>
                <a:gd name="connsiteY11" fmla="*/ 169769 h 581025"/>
                <a:gd name="connsiteX12" fmla="*/ 476227 w 485775"/>
                <a:gd name="connsiteY12" fmla="*/ 120525 h 581025"/>
                <a:gd name="connsiteX13" fmla="*/ 452510 w 485775"/>
                <a:gd name="connsiteY13" fmla="*/ 29085 h 581025"/>
                <a:gd name="connsiteX14" fmla="*/ 342210 w 485775"/>
                <a:gd name="connsiteY14" fmla="*/ 9273 h 581025"/>
                <a:gd name="connsiteX15" fmla="*/ 224005 w 485775"/>
                <a:gd name="connsiteY15" fmla="*/ 26799 h 581025"/>
                <a:gd name="connsiteX16" fmla="*/ 118087 w 485775"/>
                <a:gd name="connsiteY16" fmla="*/ 80139 h 581025"/>
                <a:gd name="connsiteX17" fmla="*/ 44935 w 485775"/>
                <a:gd name="connsiteY17" fmla="*/ 184818 h 581025"/>
                <a:gd name="connsiteX18" fmla="*/ 7406 w 485775"/>
                <a:gd name="connsiteY18" fmla="*/ 287784 h 581025"/>
                <a:gd name="connsiteX19" fmla="*/ 28361 w 485775"/>
                <a:gd name="connsiteY19" fmla="*/ 383701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581025">
                  <a:moveTo>
                    <a:pt x="28361" y="383701"/>
                  </a:moveTo>
                  <a:cubicBezTo>
                    <a:pt x="44363" y="424277"/>
                    <a:pt x="62651" y="463996"/>
                    <a:pt x="83416" y="502477"/>
                  </a:cubicBezTo>
                  <a:cubicBezTo>
                    <a:pt x="99418" y="532290"/>
                    <a:pt x="119420" y="563723"/>
                    <a:pt x="151520" y="574677"/>
                  </a:cubicBezTo>
                  <a:cubicBezTo>
                    <a:pt x="186191" y="586773"/>
                    <a:pt x="224862" y="570676"/>
                    <a:pt x="252580" y="546578"/>
                  </a:cubicBezTo>
                  <a:cubicBezTo>
                    <a:pt x="280298" y="522670"/>
                    <a:pt x="300300" y="491333"/>
                    <a:pt x="325351" y="464568"/>
                  </a:cubicBezTo>
                  <a:cubicBezTo>
                    <a:pt x="336114" y="453233"/>
                    <a:pt x="348592" y="439326"/>
                    <a:pt x="364404" y="440088"/>
                  </a:cubicBezTo>
                  <a:cubicBezTo>
                    <a:pt x="373929" y="440469"/>
                    <a:pt x="385073" y="500286"/>
                    <a:pt x="398027" y="505239"/>
                  </a:cubicBezTo>
                  <a:cubicBezTo>
                    <a:pt x="400122" y="480284"/>
                    <a:pt x="400789" y="406180"/>
                    <a:pt x="412505" y="383701"/>
                  </a:cubicBezTo>
                  <a:cubicBezTo>
                    <a:pt x="425554" y="358459"/>
                    <a:pt x="441937" y="333885"/>
                    <a:pt x="446032" y="305786"/>
                  </a:cubicBezTo>
                  <a:cubicBezTo>
                    <a:pt x="448890" y="287307"/>
                    <a:pt x="446223" y="268829"/>
                    <a:pt x="441841" y="250922"/>
                  </a:cubicBezTo>
                  <a:cubicBezTo>
                    <a:pt x="438413" y="237873"/>
                    <a:pt x="431459" y="223776"/>
                    <a:pt x="434888" y="210155"/>
                  </a:cubicBezTo>
                  <a:cubicBezTo>
                    <a:pt x="438699" y="195867"/>
                    <a:pt x="450129" y="182818"/>
                    <a:pt x="456986" y="169769"/>
                  </a:cubicBezTo>
                  <a:cubicBezTo>
                    <a:pt x="465273" y="154338"/>
                    <a:pt x="472417" y="137860"/>
                    <a:pt x="476227" y="120525"/>
                  </a:cubicBezTo>
                  <a:cubicBezTo>
                    <a:pt x="483180" y="88235"/>
                    <a:pt x="477179" y="51183"/>
                    <a:pt x="452510" y="29085"/>
                  </a:cubicBezTo>
                  <a:cubicBezTo>
                    <a:pt x="423840" y="3462"/>
                    <a:pt x="380500" y="5748"/>
                    <a:pt x="342210" y="9273"/>
                  </a:cubicBezTo>
                  <a:cubicBezTo>
                    <a:pt x="302396" y="13083"/>
                    <a:pt x="262676" y="16797"/>
                    <a:pt x="224005" y="26799"/>
                  </a:cubicBezTo>
                  <a:cubicBezTo>
                    <a:pt x="185333" y="36800"/>
                    <a:pt x="147805" y="53373"/>
                    <a:pt x="118087" y="80139"/>
                  </a:cubicBezTo>
                  <a:cubicBezTo>
                    <a:pt x="86369" y="108618"/>
                    <a:pt x="65318" y="147099"/>
                    <a:pt x="44935" y="184818"/>
                  </a:cubicBezTo>
                  <a:cubicBezTo>
                    <a:pt x="27409" y="217204"/>
                    <a:pt x="9502" y="251017"/>
                    <a:pt x="7406" y="287784"/>
                  </a:cubicBezTo>
                  <a:cubicBezTo>
                    <a:pt x="5311" y="320931"/>
                    <a:pt x="16074" y="352935"/>
                    <a:pt x="28361" y="383701"/>
                  </a:cubicBez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sp>
          <p:nvSpPr>
            <p:cNvPr id="300" name="Freeform: Shape 299">
              <a:extLst>
                <a:ext uri="{FF2B5EF4-FFF2-40B4-BE49-F238E27FC236}">
                  <a16:creationId xmlns:a16="http://schemas.microsoft.com/office/drawing/2014/main" id="{E74A352E-F4DA-4884-92B1-215928C903AF}"/>
                </a:ext>
              </a:extLst>
            </p:cNvPr>
            <p:cNvSpPr/>
            <p:nvPr/>
          </p:nvSpPr>
          <p:spPr>
            <a:xfrm>
              <a:off x="15021391" y="6527845"/>
              <a:ext cx="1819295" cy="2079195"/>
            </a:xfrm>
            <a:custGeom>
              <a:avLst/>
              <a:gdLst>
                <a:gd name="connsiteX0" fmla="*/ 859631 w 866775"/>
                <a:gd name="connsiteY0" fmla="*/ 508753 h 990600"/>
                <a:gd name="connsiteX1" fmla="*/ 857917 w 866775"/>
                <a:gd name="connsiteY1" fmla="*/ 919281 h 990600"/>
                <a:gd name="connsiteX2" fmla="*/ 842201 w 866775"/>
                <a:gd name="connsiteY2" fmla="*/ 954143 h 990600"/>
                <a:gd name="connsiteX3" fmla="*/ 781050 w 866775"/>
                <a:gd name="connsiteY3" fmla="*/ 990814 h 990600"/>
                <a:gd name="connsiteX4" fmla="*/ 796767 w 866775"/>
                <a:gd name="connsiteY4" fmla="*/ 955952 h 990600"/>
                <a:gd name="connsiteX5" fmla="*/ 796767 w 866775"/>
                <a:gd name="connsiteY5" fmla="*/ 545425 h 990600"/>
                <a:gd name="connsiteX6" fmla="*/ 742569 w 866775"/>
                <a:gd name="connsiteY6" fmla="*/ 452747 h 990600"/>
                <a:gd name="connsiteX7" fmla="*/ 47340 w 866775"/>
                <a:gd name="connsiteY7" fmla="*/ 50982 h 990600"/>
                <a:gd name="connsiteX8" fmla="*/ 7144 w 866775"/>
                <a:gd name="connsiteY8" fmla="*/ 45743 h 990600"/>
                <a:gd name="connsiteX9" fmla="*/ 70009 w 866775"/>
                <a:gd name="connsiteY9" fmla="*/ 10787 h 990600"/>
                <a:gd name="connsiteX10" fmla="*/ 108490 w 866775"/>
                <a:gd name="connsiteY10" fmla="*/ 14311 h 990600"/>
                <a:gd name="connsiteX11" fmla="*/ 803720 w 866775"/>
                <a:gd name="connsiteY11" fmla="*/ 416075 h 990600"/>
                <a:gd name="connsiteX12" fmla="*/ 859631 w 866775"/>
                <a:gd name="connsiteY12" fmla="*/ 508753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6775" h="990600">
                  <a:moveTo>
                    <a:pt x="859631" y="508753"/>
                  </a:moveTo>
                  <a:lnTo>
                    <a:pt x="857917" y="919281"/>
                  </a:lnTo>
                  <a:cubicBezTo>
                    <a:pt x="857917" y="936712"/>
                    <a:pt x="850964" y="948999"/>
                    <a:pt x="842201" y="954143"/>
                  </a:cubicBezTo>
                  <a:lnTo>
                    <a:pt x="781050" y="990814"/>
                  </a:lnTo>
                  <a:cubicBezTo>
                    <a:pt x="789813" y="983861"/>
                    <a:pt x="796767" y="973288"/>
                    <a:pt x="796767" y="955952"/>
                  </a:cubicBezTo>
                  <a:lnTo>
                    <a:pt x="796767" y="545425"/>
                  </a:lnTo>
                  <a:cubicBezTo>
                    <a:pt x="796767" y="512278"/>
                    <a:pt x="772287" y="470273"/>
                    <a:pt x="742569" y="452747"/>
                  </a:cubicBezTo>
                  <a:lnTo>
                    <a:pt x="47340" y="50982"/>
                  </a:lnTo>
                  <a:cubicBezTo>
                    <a:pt x="31623" y="42219"/>
                    <a:pt x="17622" y="40505"/>
                    <a:pt x="7144" y="45743"/>
                  </a:cubicBezTo>
                  <a:lnTo>
                    <a:pt x="70009" y="10787"/>
                  </a:lnTo>
                  <a:cubicBezTo>
                    <a:pt x="78772" y="5453"/>
                    <a:pt x="92679" y="5453"/>
                    <a:pt x="108490" y="14311"/>
                  </a:cubicBezTo>
                  <a:lnTo>
                    <a:pt x="803720" y="416075"/>
                  </a:lnTo>
                  <a:cubicBezTo>
                    <a:pt x="835152" y="433601"/>
                    <a:pt x="859631" y="475607"/>
                    <a:pt x="859631" y="508753"/>
                  </a:cubicBezTo>
                  <a:close/>
                </a:path>
              </a:pathLst>
            </a:custGeom>
            <a:solidFill>
              <a:srgbClr val="B27F5E"/>
            </a:solidFill>
            <a:ln w="9525" cap="flat">
              <a:noFill/>
              <a:prstDash val="solid"/>
              <a:miter/>
            </a:ln>
          </p:spPr>
          <p:txBody>
            <a:bodyPr rtlCol="0" anchor="ctr"/>
            <a:lstStyle/>
            <a:p>
              <a:endParaRPr lang="en-US" sz="900">
                <a:latin typeface="Lato" panose="020F0502020204030203" pitchFamily="34" charset="0"/>
              </a:endParaRPr>
            </a:p>
          </p:txBody>
        </p:sp>
        <p:sp>
          <p:nvSpPr>
            <p:cNvPr id="301" name="Freeform: Shape 300">
              <a:extLst>
                <a:ext uri="{FF2B5EF4-FFF2-40B4-BE49-F238E27FC236}">
                  <a16:creationId xmlns:a16="http://schemas.microsoft.com/office/drawing/2014/main" id="{86470CAF-9D52-4FCD-A107-A7252CC418DE}"/>
                </a:ext>
              </a:extLst>
            </p:cNvPr>
            <p:cNvSpPr/>
            <p:nvPr/>
          </p:nvSpPr>
          <p:spPr>
            <a:xfrm>
              <a:off x="14987405" y="6603054"/>
              <a:ext cx="1719334" cy="2019218"/>
            </a:xfrm>
            <a:custGeom>
              <a:avLst/>
              <a:gdLst>
                <a:gd name="connsiteX0" fmla="*/ 759142 w 819150"/>
                <a:gd name="connsiteY0" fmla="*/ 416439 h 962025"/>
                <a:gd name="connsiteX1" fmla="*/ 813626 w 819150"/>
                <a:gd name="connsiteY1" fmla="*/ 509498 h 962025"/>
                <a:gd name="connsiteX2" fmla="*/ 812483 w 819150"/>
                <a:gd name="connsiteY2" fmla="*/ 919645 h 962025"/>
                <a:gd name="connsiteX3" fmla="*/ 757619 w 819150"/>
                <a:gd name="connsiteY3" fmla="*/ 950887 h 962025"/>
                <a:gd name="connsiteX4" fmla="*/ 61627 w 819150"/>
                <a:gd name="connsiteY4" fmla="*/ 549027 h 962025"/>
                <a:gd name="connsiteX5" fmla="*/ 7144 w 819150"/>
                <a:gd name="connsiteY5" fmla="*/ 454730 h 962025"/>
                <a:gd name="connsiteX6" fmla="*/ 8287 w 819150"/>
                <a:gd name="connsiteY6" fmla="*/ 44583 h 962025"/>
                <a:gd name="connsiteX7" fmla="*/ 63150 w 819150"/>
                <a:gd name="connsiteY7" fmla="*/ 14674 h 962025"/>
                <a:gd name="connsiteX8" fmla="*/ 759142 w 819150"/>
                <a:gd name="connsiteY8" fmla="*/ 416439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150" h="962025">
                  <a:moveTo>
                    <a:pt x="759142" y="416439"/>
                  </a:moveTo>
                  <a:cubicBezTo>
                    <a:pt x="789242" y="433870"/>
                    <a:pt x="813721" y="476161"/>
                    <a:pt x="813626" y="509498"/>
                  </a:cubicBezTo>
                  <a:lnTo>
                    <a:pt x="812483" y="919645"/>
                  </a:lnTo>
                  <a:cubicBezTo>
                    <a:pt x="812387" y="954220"/>
                    <a:pt x="787813" y="968222"/>
                    <a:pt x="757619" y="950887"/>
                  </a:cubicBezTo>
                  <a:lnTo>
                    <a:pt x="61627" y="549027"/>
                  </a:lnTo>
                  <a:cubicBezTo>
                    <a:pt x="31528" y="531596"/>
                    <a:pt x="7049" y="489210"/>
                    <a:pt x="7144" y="454730"/>
                  </a:cubicBezTo>
                  <a:lnTo>
                    <a:pt x="8287" y="44583"/>
                  </a:lnTo>
                  <a:cubicBezTo>
                    <a:pt x="8382" y="11245"/>
                    <a:pt x="32956" y="-2756"/>
                    <a:pt x="63150" y="14674"/>
                  </a:cubicBezTo>
                  <a:lnTo>
                    <a:pt x="759142" y="416439"/>
                  </a:lnTo>
                  <a:close/>
                </a:path>
              </a:pathLst>
            </a:custGeom>
            <a:solidFill>
              <a:srgbClr val="96654D"/>
            </a:solidFill>
            <a:ln w="9525" cap="flat">
              <a:noFill/>
              <a:prstDash val="solid"/>
              <a:miter/>
            </a:ln>
          </p:spPr>
          <p:txBody>
            <a:bodyPr rtlCol="0" anchor="ctr"/>
            <a:lstStyle/>
            <a:p>
              <a:endParaRPr lang="en-US" sz="900">
                <a:latin typeface="Lato" panose="020F0502020204030203" pitchFamily="34" charset="0"/>
              </a:endParaRPr>
            </a:p>
          </p:txBody>
        </p:sp>
        <p:sp>
          <p:nvSpPr>
            <p:cNvPr id="302" name="Freeform: Shape 301">
              <a:extLst>
                <a:ext uri="{FF2B5EF4-FFF2-40B4-BE49-F238E27FC236}">
                  <a16:creationId xmlns:a16="http://schemas.microsoft.com/office/drawing/2014/main" id="{3870F4ED-76FE-46F9-A089-CA1217129E78}"/>
                </a:ext>
              </a:extLst>
            </p:cNvPr>
            <p:cNvSpPr/>
            <p:nvPr/>
          </p:nvSpPr>
          <p:spPr>
            <a:xfrm>
              <a:off x="15229911" y="7391630"/>
              <a:ext cx="1139559" cy="2119179"/>
            </a:xfrm>
            <a:custGeom>
              <a:avLst/>
              <a:gdLst>
                <a:gd name="connsiteX0" fmla="*/ 432816 w 542925"/>
                <a:gd name="connsiteY0" fmla="*/ 203897 h 1009650"/>
                <a:gd name="connsiteX1" fmla="*/ 540639 w 542925"/>
                <a:gd name="connsiteY1" fmla="*/ 390588 h 1009650"/>
                <a:gd name="connsiteX2" fmla="*/ 538925 w 542925"/>
                <a:gd name="connsiteY2" fmla="*/ 987138 h 1009650"/>
                <a:gd name="connsiteX3" fmla="*/ 513779 w 542925"/>
                <a:gd name="connsiteY3" fmla="*/ 1000473 h 1009650"/>
                <a:gd name="connsiteX4" fmla="*/ 489776 w 542925"/>
                <a:gd name="connsiteY4" fmla="*/ 958754 h 1009650"/>
                <a:gd name="connsiteX5" fmla="*/ 491490 w 542925"/>
                <a:gd name="connsiteY5" fmla="*/ 362203 h 1009650"/>
                <a:gd name="connsiteX6" fmla="*/ 432721 w 542925"/>
                <a:gd name="connsiteY6" fmla="*/ 261429 h 1009650"/>
                <a:gd name="connsiteX7" fmla="*/ 117253 w 542925"/>
                <a:gd name="connsiteY7" fmla="*/ 79311 h 1009650"/>
                <a:gd name="connsiteX8" fmla="*/ 58960 w 542925"/>
                <a:gd name="connsiteY8" fmla="*/ 112553 h 1009650"/>
                <a:gd name="connsiteX9" fmla="*/ 57245 w 542925"/>
                <a:gd name="connsiteY9" fmla="*/ 709104 h 1009650"/>
                <a:gd name="connsiteX10" fmla="*/ 32100 w 542925"/>
                <a:gd name="connsiteY10" fmla="*/ 722439 h 1009650"/>
                <a:gd name="connsiteX11" fmla="*/ 7144 w 542925"/>
                <a:gd name="connsiteY11" fmla="*/ 680243 h 1009650"/>
                <a:gd name="connsiteX12" fmla="*/ 8859 w 542925"/>
                <a:gd name="connsiteY12" fmla="*/ 83692 h 1009650"/>
                <a:gd name="connsiteX13" fmla="*/ 117348 w 542925"/>
                <a:gd name="connsiteY13" fmla="*/ 21875 h 1009650"/>
                <a:gd name="connsiteX14" fmla="*/ 432816 w 542925"/>
                <a:gd name="connsiteY14" fmla="*/ 203897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925" h="1009650">
                  <a:moveTo>
                    <a:pt x="432816" y="203897"/>
                  </a:moveTo>
                  <a:cubicBezTo>
                    <a:pt x="492729" y="238473"/>
                    <a:pt x="540830" y="321722"/>
                    <a:pt x="540639" y="390588"/>
                  </a:cubicBezTo>
                  <a:lnTo>
                    <a:pt x="538925" y="987138"/>
                  </a:lnTo>
                  <a:cubicBezTo>
                    <a:pt x="538925" y="1002473"/>
                    <a:pt x="528161" y="1008665"/>
                    <a:pt x="513779" y="1000473"/>
                  </a:cubicBezTo>
                  <a:cubicBezTo>
                    <a:pt x="500349" y="992758"/>
                    <a:pt x="489681" y="974184"/>
                    <a:pt x="489776" y="958754"/>
                  </a:cubicBezTo>
                  <a:lnTo>
                    <a:pt x="491490" y="362203"/>
                  </a:lnTo>
                  <a:cubicBezTo>
                    <a:pt x="491586" y="325246"/>
                    <a:pt x="464916" y="280002"/>
                    <a:pt x="432721" y="261429"/>
                  </a:cubicBezTo>
                  <a:lnTo>
                    <a:pt x="117253" y="79311"/>
                  </a:lnTo>
                  <a:cubicBezTo>
                    <a:pt x="85059" y="60737"/>
                    <a:pt x="59055" y="75500"/>
                    <a:pt x="58960" y="112553"/>
                  </a:cubicBezTo>
                  <a:lnTo>
                    <a:pt x="57245" y="709104"/>
                  </a:lnTo>
                  <a:cubicBezTo>
                    <a:pt x="57245" y="724439"/>
                    <a:pt x="45530" y="730154"/>
                    <a:pt x="32100" y="722439"/>
                  </a:cubicBezTo>
                  <a:cubicBezTo>
                    <a:pt x="18669" y="714723"/>
                    <a:pt x="7144" y="695578"/>
                    <a:pt x="7144" y="680243"/>
                  </a:cubicBezTo>
                  <a:lnTo>
                    <a:pt x="8859" y="83692"/>
                  </a:lnTo>
                  <a:cubicBezTo>
                    <a:pt x="9049" y="15874"/>
                    <a:pt x="57436" y="-12701"/>
                    <a:pt x="117348" y="21875"/>
                  </a:cubicBezTo>
                  <a:lnTo>
                    <a:pt x="432816" y="203897"/>
                  </a:lnTo>
                  <a:close/>
                </a:path>
              </a:pathLst>
            </a:custGeom>
            <a:solidFill>
              <a:srgbClr val="474756"/>
            </a:solidFill>
            <a:ln w="9525" cap="flat">
              <a:noFill/>
              <a:prstDash val="solid"/>
              <a:miter/>
            </a:ln>
          </p:spPr>
          <p:txBody>
            <a:bodyPr rtlCol="0" anchor="ctr"/>
            <a:lstStyle/>
            <a:p>
              <a:endParaRPr lang="en-US" sz="900">
                <a:latin typeface="Lato" panose="020F0502020204030203" pitchFamily="34" charset="0"/>
              </a:endParaRPr>
            </a:p>
          </p:txBody>
        </p:sp>
      </p:grpSp>
      <p:sp>
        <p:nvSpPr>
          <p:cNvPr id="307" name="TextBox 306">
            <a:extLst>
              <a:ext uri="{FF2B5EF4-FFF2-40B4-BE49-F238E27FC236}">
                <a16:creationId xmlns:a16="http://schemas.microsoft.com/office/drawing/2014/main" id="{D4D92450-D7CC-4639-8803-29EFE8A771E1}"/>
              </a:ext>
            </a:extLst>
          </p:cNvPr>
          <p:cNvSpPr txBox="1"/>
          <p:nvPr/>
        </p:nvSpPr>
        <p:spPr>
          <a:xfrm>
            <a:off x="7012711" y="2723134"/>
            <a:ext cx="4852768" cy="1477328"/>
          </a:xfrm>
          <a:prstGeom prst="rect">
            <a:avLst/>
          </a:prstGeom>
          <a:noFill/>
        </p:spPr>
        <p:txBody>
          <a:bodyPr wrap="square" rtlCol="0">
            <a:spAutoFit/>
          </a:bodyPr>
          <a:lstStyle/>
          <a:p>
            <a:pPr algn="ctr"/>
            <a:r>
              <a:rPr lang="en-US" sz="4500" dirty="0">
                <a:latin typeface="Lato" panose="020F0502020204030203" pitchFamily="34" charset="0"/>
              </a:rPr>
              <a:t>Time of Supply</a:t>
            </a:r>
          </a:p>
          <a:p>
            <a:pPr algn="ctr"/>
            <a:r>
              <a:rPr lang="en-US" sz="4500" dirty="0">
                <a:latin typeface="Lato" panose="020F0502020204030203" pitchFamily="34" charset="0"/>
              </a:rPr>
              <a:t>Goods</a:t>
            </a:r>
          </a:p>
        </p:txBody>
      </p:sp>
      <p:pic>
        <p:nvPicPr>
          <p:cNvPr id="306" name="Picture 2">
            <a:extLst>
              <a:ext uri="{FF2B5EF4-FFF2-40B4-BE49-F238E27FC236}">
                <a16:creationId xmlns:a16="http://schemas.microsoft.com/office/drawing/2014/main" id="{C607AD6A-AA88-4CDA-8964-4CBEAD927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21916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9904412" cy="1280890"/>
          </a:xfrm>
        </p:spPr>
        <p:txBody>
          <a:bodyPr/>
          <a:lstStyle/>
          <a:p>
            <a:r>
              <a:rPr lang="en-IN" b="1" dirty="0">
                <a:latin typeface="Lato" panose="020F0502020204030203" pitchFamily="34" charset="0"/>
              </a:rPr>
              <a:t>Section 10 of IGST Act, 2017</a:t>
            </a:r>
            <a:endParaRPr lang="en-IN" dirty="0"/>
          </a:p>
        </p:txBody>
      </p:sp>
      <p:sp>
        <p:nvSpPr>
          <p:cNvPr id="3" name="Content Placeholder 2"/>
          <p:cNvSpPr>
            <a:spLocks noGrp="1"/>
          </p:cNvSpPr>
          <p:nvPr>
            <p:ph idx="1"/>
          </p:nvPr>
        </p:nvSpPr>
        <p:spPr>
          <a:xfrm>
            <a:off x="1296282" y="1466850"/>
            <a:ext cx="10696575" cy="5257800"/>
          </a:xfrm>
        </p:spPr>
        <p:txBody>
          <a:bodyPr>
            <a:noAutofit/>
          </a:bodyPr>
          <a:lstStyle/>
          <a:p>
            <a:pPr marL="0" indent="0">
              <a:buNone/>
            </a:pPr>
            <a:r>
              <a:rPr lang="en-GB" sz="2500" i="1" dirty="0">
                <a:latin typeface="Lato" panose="020F0502020204030203" pitchFamily="34" charset="0"/>
              </a:rPr>
              <a:t>10(1)  The place of supply of goods, other than supply of goods imported into, or exported from India, shall be as under,—</a:t>
            </a:r>
          </a:p>
          <a:p>
            <a:pPr marL="0" indent="0">
              <a:buNone/>
            </a:pPr>
            <a:r>
              <a:rPr lang="en-GB" sz="2500" i="1" dirty="0">
                <a:latin typeface="Lato" panose="020F0502020204030203" pitchFamily="34" charset="0"/>
              </a:rPr>
              <a:t>	(b) where the goods are delivered by the supplier to a recipient or any other 	person on the </a:t>
            </a:r>
            <a:r>
              <a:rPr lang="en-GB" sz="2500" i="1" dirty="0">
                <a:solidFill>
                  <a:srgbClr val="FF0000"/>
                </a:solidFill>
                <a:latin typeface="Lato" panose="020F0502020204030203" pitchFamily="34" charset="0"/>
              </a:rPr>
              <a:t>direction of a third person</a:t>
            </a:r>
            <a:r>
              <a:rPr lang="en-GB" sz="2500" i="1" dirty="0">
                <a:latin typeface="Lato" panose="020F0502020204030203" pitchFamily="34" charset="0"/>
              </a:rPr>
              <a:t>, whether acting as an agent or 	otherwise, before or during movement of goods, either by way of transfer of 	documents of title to the goods or otherwise, it shall be </a:t>
            </a:r>
            <a:r>
              <a:rPr lang="en-GB" sz="2500" i="1" dirty="0">
                <a:solidFill>
                  <a:srgbClr val="FF0000"/>
                </a:solidFill>
                <a:latin typeface="Lato" panose="020F0502020204030203" pitchFamily="34" charset="0"/>
              </a:rPr>
              <a:t>deemed that the said 	third person has received the goods</a:t>
            </a:r>
            <a:r>
              <a:rPr lang="en-GB" sz="2500" i="1" dirty="0">
                <a:latin typeface="Lato" panose="020F0502020204030203" pitchFamily="34" charset="0"/>
              </a:rPr>
              <a:t> and the place of supply of such goods shall 	be the principal place of business of such person;</a:t>
            </a: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85410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532516" y="990601"/>
            <a:ext cx="7297285" cy="3597533"/>
            <a:chOff x="-692649" y="3129976"/>
            <a:chExt cx="7297285" cy="3597533"/>
          </a:xfrm>
        </p:grpSpPr>
        <p:pic>
          <p:nvPicPr>
            <p:cNvPr id="82" name="Picture 13"/>
            <p:cNvPicPr>
              <a:picLocks noChangeAspect="1" noChangeArrowheads="1"/>
            </p:cNvPicPr>
            <p:nvPr/>
          </p:nvPicPr>
          <p:blipFill rotWithShape="1">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ackgroundRemoval t="1617" b="48518" l="51615" r="98692"/>
                      </a14:imgEffect>
                    </a14:imgLayer>
                  </a14:imgProps>
                </a:ext>
                <a:ext uri="{28A0092B-C50C-407E-A947-70E740481C1C}">
                  <a14:useLocalDpi xmlns:a14="http://schemas.microsoft.com/office/drawing/2010/main" val="0"/>
                </a:ext>
              </a:extLst>
            </a:blip>
            <a:srcRect l="51365" b="45780"/>
            <a:stretch/>
          </p:blipFill>
          <p:spPr bwMode="auto">
            <a:xfrm>
              <a:off x="-664414" y="5415976"/>
              <a:ext cx="1173050"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Rectangle 84"/>
            <p:cNvSpPr/>
            <p:nvPr/>
          </p:nvSpPr>
          <p:spPr>
            <a:xfrm>
              <a:off x="-692649" y="6177975"/>
              <a:ext cx="1353685" cy="400110"/>
            </a:xfrm>
            <a:prstGeom prst="rect">
              <a:avLst/>
            </a:prstGeom>
          </p:spPr>
          <p:txBody>
            <a:bodyPr wrap="square">
              <a:spAutoFit/>
            </a:bodyPr>
            <a:lstStyle/>
            <a:p>
              <a:pPr algn="ctr">
                <a:defRPr/>
              </a:pPr>
              <a:r>
                <a:rPr lang="en-US" sz="2000" b="1" dirty="0">
                  <a:latin typeface="Segoe UI Light" panose="020B0502040204020203" pitchFamily="34" charset="0"/>
                  <a:cs typeface="Segoe UI Light" panose="020B0502040204020203" pitchFamily="34" charset="0"/>
                </a:rPr>
                <a:t>ABC Pune</a:t>
              </a:r>
              <a:endParaRPr lang="en-US" sz="2000" dirty="0">
                <a:latin typeface="Segoe UI Light" panose="020B0502040204020203" pitchFamily="34" charset="0"/>
                <a:cs typeface="Segoe UI Light" panose="020B0502040204020203" pitchFamily="34" charset="0"/>
              </a:endParaRPr>
            </a:p>
          </p:txBody>
        </p:sp>
        <p:sp>
          <p:nvSpPr>
            <p:cNvPr id="86" name="Rectangle 85"/>
            <p:cNvSpPr/>
            <p:nvPr/>
          </p:nvSpPr>
          <p:spPr>
            <a:xfrm>
              <a:off x="1890714" y="4041399"/>
              <a:ext cx="1818322" cy="400110"/>
            </a:xfrm>
            <a:prstGeom prst="rect">
              <a:avLst/>
            </a:prstGeom>
          </p:spPr>
          <p:txBody>
            <a:bodyPr wrap="square">
              <a:spAutoFit/>
            </a:bodyPr>
            <a:lstStyle/>
            <a:p>
              <a:pPr algn="ctr">
                <a:defRPr/>
              </a:pPr>
              <a:r>
                <a:rPr lang="en-US" sz="2000" b="1" dirty="0">
                  <a:latin typeface="Segoe UI Light" panose="020B0502040204020203" pitchFamily="34" charset="0"/>
                  <a:cs typeface="Segoe UI Light" panose="020B0502040204020203" pitchFamily="34" charset="0"/>
                </a:rPr>
                <a:t>PQR Surat</a:t>
              </a:r>
              <a:endParaRPr lang="en-US" sz="2000" dirty="0">
                <a:latin typeface="Segoe UI Light" panose="020B0502040204020203" pitchFamily="34" charset="0"/>
                <a:cs typeface="Segoe UI Light" panose="020B0502040204020203" pitchFamily="34" charset="0"/>
              </a:endParaRPr>
            </a:p>
          </p:txBody>
        </p:sp>
        <p:pic>
          <p:nvPicPr>
            <p:cNvPr id="92" name="Picture 3"/>
            <p:cNvPicPr>
              <a:picLocks noChangeAspect="1" noChangeArrowheads="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backgroundRemoval t="0" b="99201" l="0" r="100000">
                          <a14:foregroundMark x1="65335" y1="9425" x2="65335" y2="9425"/>
                        </a14:backgroundRemoval>
                      </a14:imgEffect>
                    </a14:imgLayer>
                  </a14:imgProps>
                </a:ext>
                <a:ext uri="{28A0092B-C50C-407E-A947-70E740481C1C}">
                  <a14:useLocalDpi xmlns:a14="http://schemas.microsoft.com/office/drawing/2010/main" val="0"/>
                </a:ext>
              </a:extLst>
            </a:blip>
            <a:srcRect/>
            <a:stretch>
              <a:fillRect/>
            </a:stretch>
          </p:blipFill>
          <p:spPr bwMode="auto">
            <a:xfrm>
              <a:off x="5292022" y="5310693"/>
              <a:ext cx="1007992" cy="1007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 name="Rectangle 92"/>
            <p:cNvSpPr/>
            <p:nvPr/>
          </p:nvSpPr>
          <p:spPr>
            <a:xfrm>
              <a:off x="4786314" y="6327399"/>
              <a:ext cx="1818322" cy="400110"/>
            </a:xfrm>
            <a:prstGeom prst="rect">
              <a:avLst/>
            </a:prstGeom>
          </p:spPr>
          <p:txBody>
            <a:bodyPr wrap="square">
              <a:spAutoFit/>
            </a:bodyPr>
            <a:lstStyle/>
            <a:p>
              <a:pPr algn="ctr">
                <a:defRPr/>
              </a:pPr>
              <a:r>
                <a:rPr lang="en-US" sz="2000" b="1" dirty="0">
                  <a:latin typeface="Segoe UI Light" panose="020B0502040204020203" pitchFamily="34" charset="0"/>
                  <a:cs typeface="Segoe UI Light" panose="020B0502040204020203" pitchFamily="34" charset="0"/>
                </a:rPr>
                <a:t>XYZ Pune</a:t>
              </a:r>
              <a:endParaRPr lang="en-US" sz="2000" dirty="0">
                <a:latin typeface="Segoe UI Light" panose="020B0502040204020203" pitchFamily="34" charset="0"/>
                <a:cs typeface="Segoe UI Light" panose="020B0502040204020203" pitchFamily="34" charset="0"/>
              </a:endParaRPr>
            </a:p>
          </p:txBody>
        </p:sp>
        <p:pic>
          <p:nvPicPr>
            <p:cNvPr id="94" name="Picture 2"/>
            <p:cNvPicPr>
              <a:picLocks noChangeAspect="1" noChangeArrowheads="1"/>
            </p:cNvPicPr>
            <p:nvPr/>
          </p:nvPicPr>
          <p:blipFill>
            <a:blip r:embed="rId7">
              <a:biLevel thresh="75000"/>
              <a:extLst>
                <a:ext uri="{BEBA8EAE-BF5A-486C-A8C5-ECC9F3942E4B}">
                  <a14:imgProps xmlns:a14="http://schemas.microsoft.com/office/drawing/2010/main">
                    <a14:imgLayer r:embed="rId8">
                      <a14:imgEffect>
                        <a14:backgroundRemoval t="0" b="99556" l="0" r="98667">
                          <a14:foregroundMark x1="17778" y1="46222" x2="17778" y2="46222"/>
                          <a14:foregroundMark x1="35111" y1="39111" x2="35111" y2="39111"/>
                          <a14:foregroundMark x1="55111" y1="35111" x2="55111" y2="35111"/>
                          <a14:foregroundMark x1="76000" y1="30222" x2="76000" y2="30222"/>
                          <a14:foregroundMark x1="85778" y1="20444" x2="85778"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2345639" y="3129976"/>
              <a:ext cx="982397" cy="849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Right Arrow 6"/>
          <p:cNvSpPr/>
          <p:nvPr/>
        </p:nvSpPr>
        <p:spPr>
          <a:xfrm rot="19339023">
            <a:off x="3492992" y="2291973"/>
            <a:ext cx="1981200" cy="431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ight Arrow 9"/>
          <p:cNvSpPr/>
          <p:nvPr/>
        </p:nvSpPr>
        <p:spPr>
          <a:xfrm rot="2146297">
            <a:off x="6625181" y="2196156"/>
            <a:ext cx="2326592" cy="410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ight Arrow 10"/>
          <p:cNvSpPr/>
          <p:nvPr/>
        </p:nvSpPr>
        <p:spPr>
          <a:xfrm>
            <a:off x="4343400" y="4038599"/>
            <a:ext cx="3581400" cy="409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p:cNvSpPr/>
          <p:nvPr/>
        </p:nvSpPr>
        <p:spPr>
          <a:xfrm rot="19294368">
            <a:off x="3146546" y="1943483"/>
            <a:ext cx="1818322" cy="646331"/>
          </a:xfrm>
          <a:prstGeom prst="rect">
            <a:avLst/>
          </a:prstGeom>
        </p:spPr>
        <p:txBody>
          <a:bodyPr wrap="square">
            <a:spAutoFit/>
          </a:bodyPr>
          <a:lstStyle/>
          <a:p>
            <a:pPr algn="ctr">
              <a:defRPr/>
            </a:pPr>
            <a:r>
              <a:rPr lang="en-US" b="1" dirty="0">
                <a:latin typeface="Calibri" panose="020F0502020204030204" pitchFamily="34" charset="0"/>
                <a:cs typeface="Calibri" panose="020F0502020204030204" pitchFamily="34" charset="0"/>
              </a:rPr>
              <a:t>Tax Invoice</a:t>
            </a:r>
          </a:p>
          <a:p>
            <a:pPr algn="ctr">
              <a:defRPr/>
            </a:pPr>
            <a:r>
              <a:rPr lang="en-US" b="1" dirty="0">
                <a:latin typeface="Calibri" panose="020F0502020204030204" pitchFamily="34" charset="0"/>
                <a:cs typeface="Calibri" panose="020F0502020204030204" pitchFamily="34" charset="0"/>
              </a:rPr>
              <a:t>IGST</a:t>
            </a:r>
          </a:p>
        </p:txBody>
      </p:sp>
      <p:sp>
        <p:nvSpPr>
          <p:cNvPr id="38" name="Rectangle 37"/>
          <p:cNvSpPr/>
          <p:nvPr/>
        </p:nvSpPr>
        <p:spPr>
          <a:xfrm rot="2148908">
            <a:off x="7139072" y="1714594"/>
            <a:ext cx="1818322" cy="646331"/>
          </a:xfrm>
          <a:prstGeom prst="rect">
            <a:avLst/>
          </a:prstGeom>
        </p:spPr>
        <p:txBody>
          <a:bodyPr wrap="square">
            <a:spAutoFit/>
          </a:bodyPr>
          <a:lstStyle/>
          <a:p>
            <a:pPr algn="ctr">
              <a:defRPr/>
            </a:pPr>
            <a:r>
              <a:rPr lang="en-US" b="1" dirty="0">
                <a:latin typeface="Calibri" panose="020F0502020204030204" pitchFamily="34" charset="0"/>
                <a:cs typeface="Calibri" panose="020F0502020204030204" pitchFamily="34" charset="0"/>
              </a:rPr>
              <a:t>Tax Invoice</a:t>
            </a:r>
          </a:p>
          <a:p>
            <a:pPr algn="ctr">
              <a:defRPr/>
            </a:pPr>
            <a:r>
              <a:rPr lang="en-US" b="1" dirty="0">
                <a:latin typeface="Calibri" panose="020F0502020204030204" pitchFamily="34" charset="0"/>
                <a:cs typeface="Calibri" panose="020F0502020204030204" pitchFamily="34" charset="0"/>
              </a:rPr>
              <a:t>IGST</a:t>
            </a:r>
            <a:endParaRPr lang="en-US" dirty="0">
              <a:latin typeface="Calibri" panose="020F0502020204030204" pitchFamily="34" charset="0"/>
              <a:cs typeface="Calibri" panose="020F0502020204030204" pitchFamily="34" charset="0"/>
            </a:endParaRPr>
          </a:p>
        </p:txBody>
      </p:sp>
      <p:sp>
        <p:nvSpPr>
          <p:cNvPr id="39" name="Rectangle 38"/>
          <p:cNvSpPr/>
          <p:nvPr/>
        </p:nvSpPr>
        <p:spPr>
          <a:xfrm>
            <a:off x="4648200" y="4419600"/>
            <a:ext cx="2895600" cy="923330"/>
          </a:xfrm>
          <a:prstGeom prst="rect">
            <a:avLst/>
          </a:prstGeom>
        </p:spPr>
        <p:txBody>
          <a:bodyPr wrap="square">
            <a:spAutoFit/>
          </a:bodyPr>
          <a:lstStyle/>
          <a:p>
            <a:pPr algn="ctr">
              <a:defRPr/>
            </a:pPr>
            <a:r>
              <a:rPr lang="en-US" b="1" dirty="0">
                <a:latin typeface="Calibri" panose="020F0502020204030204" pitchFamily="34" charset="0"/>
                <a:cs typeface="Calibri" panose="020F0502020204030204" pitchFamily="34" charset="0"/>
              </a:rPr>
              <a:t>Copy of Tax Invoice</a:t>
            </a:r>
          </a:p>
          <a:p>
            <a:pPr algn="ctr">
              <a:defRPr/>
            </a:pPr>
            <a:r>
              <a:rPr lang="en-US" b="1" dirty="0">
                <a:latin typeface="Calibri" panose="020F0502020204030204" pitchFamily="34" charset="0"/>
                <a:cs typeface="Calibri" panose="020F0502020204030204" pitchFamily="34" charset="0"/>
              </a:rPr>
              <a:t>+</a:t>
            </a:r>
          </a:p>
          <a:p>
            <a:pPr algn="ctr">
              <a:defRPr/>
            </a:pPr>
            <a:r>
              <a:rPr lang="en-US" b="1" dirty="0">
                <a:latin typeface="Calibri" panose="020F0502020204030204" pitchFamily="34" charset="0"/>
                <a:cs typeface="Calibri" panose="020F0502020204030204" pitchFamily="34" charset="0"/>
              </a:rPr>
              <a:t>Delivery Challan</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607426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9904412" cy="1280890"/>
          </a:xfrm>
        </p:spPr>
        <p:txBody>
          <a:bodyPr/>
          <a:lstStyle/>
          <a:p>
            <a:r>
              <a:rPr lang="en-IN" b="1" dirty="0">
                <a:latin typeface="Lato" panose="020F0502020204030203" pitchFamily="34" charset="0"/>
              </a:rPr>
              <a:t>Section 10 of IGST Act, 2017</a:t>
            </a:r>
            <a:endParaRPr lang="en-IN" dirty="0"/>
          </a:p>
        </p:txBody>
      </p:sp>
      <p:sp>
        <p:nvSpPr>
          <p:cNvPr id="3" name="Content Placeholder 2"/>
          <p:cNvSpPr>
            <a:spLocks noGrp="1"/>
          </p:cNvSpPr>
          <p:nvPr>
            <p:ph idx="1"/>
          </p:nvPr>
        </p:nvSpPr>
        <p:spPr>
          <a:xfrm>
            <a:off x="1352550" y="1466850"/>
            <a:ext cx="10696575" cy="5257800"/>
          </a:xfrm>
        </p:spPr>
        <p:txBody>
          <a:bodyPr>
            <a:noAutofit/>
          </a:bodyPr>
          <a:lstStyle/>
          <a:p>
            <a:pPr marL="0" indent="0">
              <a:buNone/>
            </a:pPr>
            <a:r>
              <a:rPr lang="en-GB" sz="2500" i="1" dirty="0">
                <a:latin typeface="Lato" panose="020F0502020204030203" pitchFamily="34" charset="0"/>
              </a:rPr>
              <a:t>10(1)  The place of supply of goods, other than supply of goods imported into, or exported from India, shall be as under,—</a:t>
            </a:r>
          </a:p>
          <a:p>
            <a:pPr marL="0" indent="0">
              <a:buNone/>
            </a:pPr>
            <a:r>
              <a:rPr lang="en-GB" sz="2500" i="1" dirty="0">
                <a:latin typeface="Lato" panose="020F0502020204030203" pitchFamily="34" charset="0"/>
              </a:rPr>
              <a:t>	(c) where the supply </a:t>
            </a:r>
            <a:r>
              <a:rPr lang="en-GB" sz="2500" i="1" dirty="0">
                <a:solidFill>
                  <a:srgbClr val="FF0000"/>
                </a:solidFill>
                <a:latin typeface="Lato" panose="020F0502020204030203" pitchFamily="34" charset="0"/>
              </a:rPr>
              <a:t>does not involve movement of goods</a:t>
            </a:r>
            <a:r>
              <a:rPr lang="en-GB" sz="2500" i="1" dirty="0">
                <a:latin typeface="Lato" panose="020F0502020204030203" pitchFamily="34" charset="0"/>
              </a:rPr>
              <a:t>, whether by the 	supplier or the recipient, the place of supply shall be the </a:t>
            </a:r>
            <a:r>
              <a:rPr lang="en-GB" sz="2500" i="1" dirty="0">
                <a:solidFill>
                  <a:srgbClr val="FF0000"/>
                </a:solidFill>
                <a:latin typeface="Lato" panose="020F0502020204030203" pitchFamily="34" charset="0"/>
              </a:rPr>
              <a:t>location</a:t>
            </a:r>
            <a:r>
              <a:rPr lang="en-GB" sz="2500" i="1" dirty="0">
                <a:latin typeface="Lato" panose="020F0502020204030203" pitchFamily="34" charset="0"/>
              </a:rPr>
              <a:t> of such 	</a:t>
            </a:r>
            <a:r>
              <a:rPr lang="en-GB" sz="2500" i="1" dirty="0">
                <a:solidFill>
                  <a:srgbClr val="FF0000"/>
                </a:solidFill>
                <a:latin typeface="Lato" panose="020F0502020204030203" pitchFamily="34" charset="0"/>
              </a:rPr>
              <a:t>goods </a:t>
            </a:r>
            <a:r>
              <a:rPr lang="en-GB" sz="2500" i="1" dirty="0">
                <a:latin typeface="Lato" panose="020F0502020204030203" pitchFamily="34" charset="0"/>
              </a:rPr>
              <a:t>at the time of the </a:t>
            </a:r>
            <a:r>
              <a:rPr lang="en-GB" sz="2500" i="1" dirty="0">
                <a:solidFill>
                  <a:srgbClr val="FF0000"/>
                </a:solidFill>
                <a:latin typeface="Lato" panose="020F0502020204030203" pitchFamily="34" charset="0"/>
              </a:rPr>
              <a:t>delivery to the recipient</a:t>
            </a: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66778"/>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 No Movement of Goods</a:t>
            </a:r>
          </a:p>
        </p:txBody>
      </p:sp>
      <p:graphicFrame>
        <p:nvGraphicFramePr>
          <p:cNvPr id="5" name="Table 4"/>
          <p:cNvGraphicFramePr>
            <a:graphicFrameLocks noGrp="1"/>
          </p:cNvGraphicFramePr>
          <p:nvPr>
            <p:extLst>
              <p:ext uri="{D42A27DB-BD31-4B8C-83A1-F6EECF244321}">
                <p14:modId xmlns:p14="http://schemas.microsoft.com/office/powerpoint/2010/main" val="2540393562"/>
              </p:ext>
            </p:extLst>
          </p:nvPr>
        </p:nvGraphicFramePr>
        <p:xfrm>
          <a:off x="7483001" y="2057400"/>
          <a:ext cx="3269163" cy="2682240"/>
        </p:xfrm>
        <a:graphic>
          <a:graphicData uri="http://schemas.openxmlformats.org/drawingml/2006/table">
            <a:tbl>
              <a:tblPr firstRow="1" bandRow="1">
                <a:tableStyleId>{00A15C55-8517-42AA-B614-E9B94910E393}</a:tableStyleId>
              </a:tblPr>
              <a:tblGrid>
                <a:gridCol w="1463416">
                  <a:extLst>
                    <a:ext uri="{9D8B030D-6E8A-4147-A177-3AD203B41FA5}">
                      <a16:colId xmlns:a16="http://schemas.microsoft.com/office/drawing/2014/main" val="20000"/>
                    </a:ext>
                  </a:extLst>
                </a:gridCol>
                <a:gridCol w="1805747">
                  <a:extLst>
                    <a:ext uri="{9D8B030D-6E8A-4147-A177-3AD203B41FA5}">
                      <a16:colId xmlns:a16="http://schemas.microsoft.com/office/drawing/2014/main" val="20001"/>
                    </a:ext>
                  </a:extLst>
                </a:gridCol>
              </a:tblGrid>
              <a:tr h="230526">
                <a:tc>
                  <a:txBody>
                    <a:bodyPr/>
                    <a:lstStyle/>
                    <a:p>
                      <a:pPr algn="ctr"/>
                      <a:r>
                        <a:rPr lang="en-US" sz="2000" dirty="0">
                          <a:latin typeface="Lato" panose="020F0502020204030203" pitchFamily="34" charset="0"/>
                          <a:cs typeface="Segoe UI Light" panose="020B0502040204020203" pitchFamily="34" charset="0"/>
                        </a:rPr>
                        <a:t>Supply to</a:t>
                      </a:r>
                      <a:endParaRPr lang="en-US" sz="2000" b="0" dirty="0">
                        <a:solidFill>
                          <a:schemeClr val="tx1"/>
                        </a:solidFill>
                        <a:latin typeface="Lato" panose="020F0502020204030203" pitchFamily="34" charset="0"/>
                        <a:cs typeface="Segoe UI 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Lato" panose="020F0502020204030203" pitchFamily="34" charset="0"/>
                          <a:cs typeface="Segoe UI Light" panose="020B0502040204020203" pitchFamily="34" charset="0"/>
                        </a:rPr>
                        <a:t>GST</a:t>
                      </a:r>
                      <a:r>
                        <a:rPr lang="en-US" sz="2000" baseline="0" dirty="0">
                          <a:latin typeface="Lato" panose="020F0502020204030203" pitchFamily="34" charset="0"/>
                          <a:cs typeface="Segoe UI Light" panose="020B0502040204020203" pitchFamily="34" charset="0"/>
                        </a:rPr>
                        <a:t> Liability </a:t>
                      </a:r>
                      <a:endParaRPr lang="en-US" sz="2000" b="0" dirty="0">
                        <a:solidFill>
                          <a:schemeClr val="tx1"/>
                        </a:solidFill>
                        <a:latin typeface="Lato" panose="020F0502020204030203" pitchFamily="34" charset="0"/>
                        <a:cs typeface="Segoe UI 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pPr algn="ctr"/>
                      <a:r>
                        <a:rPr lang="en-US" sz="1800" b="1" dirty="0">
                          <a:latin typeface="Lato" panose="020F0502020204030203" pitchFamily="34" charset="0"/>
                          <a:cs typeface="Segoe UI Light" panose="020B0502040204020203" pitchFamily="34" charset="0"/>
                        </a:rPr>
                        <a:t>Customer</a:t>
                      </a:r>
                      <a:r>
                        <a:rPr lang="en-US" sz="1800" b="1" baseline="0" dirty="0">
                          <a:latin typeface="Lato" panose="020F0502020204030203" pitchFamily="34" charset="0"/>
                          <a:cs typeface="Segoe UI Light" panose="020B0502040204020203" pitchFamily="34" charset="0"/>
                        </a:rPr>
                        <a:t> A</a:t>
                      </a:r>
                      <a:endParaRPr lang="en-US" sz="1800" b="1" dirty="0">
                        <a:latin typeface="Lato" panose="020F0502020204030203" pitchFamily="34" charset="0"/>
                        <a:cs typeface="Segoe UI 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IN" sz="1800" dirty="0">
                          <a:latin typeface="Lato" panose="020F0502020204030203" pitchFamily="34" charset="0"/>
                          <a:cs typeface="Segoe UI Light" panose="020B0502040204020203" pitchFamily="34" charset="0"/>
                        </a:rPr>
                        <a:t>CGST</a:t>
                      </a:r>
                      <a:r>
                        <a:rPr lang="en-IN" sz="1800" baseline="0" dirty="0">
                          <a:latin typeface="Lato" panose="020F0502020204030203" pitchFamily="34" charset="0"/>
                          <a:cs typeface="Segoe UI Light" panose="020B0502040204020203" pitchFamily="34" charset="0"/>
                        </a:rPr>
                        <a:t>+ </a:t>
                      </a:r>
                      <a:r>
                        <a:rPr lang="en-IN" sz="1800" dirty="0">
                          <a:latin typeface="Lato" panose="020F0502020204030203" pitchFamily="34" charset="0"/>
                          <a:cs typeface="Segoe UI Light" panose="020B0502040204020203" pitchFamily="34" charset="0"/>
                        </a:rPr>
                        <a:t>SGST</a:t>
                      </a:r>
                      <a:endParaRPr lang="en-IN" sz="1800" b="1" dirty="0">
                        <a:latin typeface="Lato" panose="020F0502020204030203" pitchFamily="34" charset="0"/>
                        <a:cs typeface="Segoe UI 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ctr"/>
                      <a:r>
                        <a:rPr lang="en-US" sz="1800" b="1" dirty="0">
                          <a:latin typeface="Lato" panose="020F0502020204030203" pitchFamily="34" charset="0"/>
                          <a:cs typeface="Segoe UI Light" panose="020B0502040204020203" pitchFamily="34" charset="0"/>
                        </a:rPr>
                        <a:t>Customer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IN" sz="1800" dirty="0">
                          <a:latin typeface="Lato" panose="020F0502020204030203" pitchFamily="34" charset="0"/>
                          <a:cs typeface="Segoe UI Light" panose="020B0502040204020203" pitchFamily="34" charset="0"/>
                        </a:rPr>
                        <a:t>CGST + SGST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algn="ctr"/>
                      <a:r>
                        <a:rPr lang="en-US" sz="1800" b="1" dirty="0">
                          <a:latin typeface="Lato" panose="020F0502020204030203" pitchFamily="34" charset="0"/>
                          <a:cs typeface="Segoe UI Light" panose="020B0502040204020203" pitchFamily="34" charset="0"/>
                        </a:rPr>
                        <a:t>ABC Pune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IN" sz="1800" dirty="0">
                          <a:latin typeface="Lato" panose="020F0502020204030203" pitchFamily="34" charset="0"/>
                          <a:cs typeface="Segoe UI Light" panose="020B0502040204020203" pitchFamily="34" charset="0"/>
                        </a:rPr>
                        <a:t>No</a:t>
                      </a:r>
                      <a:r>
                        <a:rPr lang="en-IN" sz="1800" baseline="0" dirty="0">
                          <a:latin typeface="Lato" panose="020F0502020204030203" pitchFamily="34" charset="0"/>
                          <a:cs typeface="Segoe UI Light" panose="020B0502040204020203" pitchFamily="34" charset="0"/>
                        </a:rPr>
                        <a:t> Tax Payable</a:t>
                      </a:r>
                      <a:endParaRPr lang="en-IN" sz="1800" dirty="0">
                        <a:latin typeface="Lato" panose="020F0502020204030203" pitchFamily="34" charset="0"/>
                        <a:cs typeface="Segoe UI 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algn="ctr"/>
                      <a:r>
                        <a:rPr lang="en-US" sz="1800" b="1" dirty="0">
                          <a:latin typeface="Lato" panose="020F0502020204030203" pitchFamily="34" charset="0"/>
                          <a:cs typeface="Segoe UI Light" panose="020B0502040204020203" pitchFamily="34" charset="0"/>
                        </a:rPr>
                        <a:t>ABC</a:t>
                      </a:r>
                      <a:r>
                        <a:rPr lang="en-US" sz="1800" b="1" baseline="0" dirty="0">
                          <a:latin typeface="Lato" panose="020F0502020204030203" pitchFamily="34" charset="0"/>
                          <a:cs typeface="Segoe UI Light" panose="020B0502040204020203" pitchFamily="34" charset="0"/>
                        </a:rPr>
                        <a:t> Surat</a:t>
                      </a:r>
                      <a:endParaRPr lang="en-US" sz="1800" b="1" dirty="0">
                        <a:latin typeface="Lato" panose="020F0502020204030203" pitchFamily="34" charset="0"/>
                        <a:cs typeface="Segoe UI Light"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IN" sz="1800" dirty="0">
                          <a:latin typeface="Lato" panose="020F0502020204030203" pitchFamily="34" charset="0"/>
                          <a:cs typeface="Segoe UI Light" panose="020B0502040204020203" pitchFamily="34" charset="0"/>
                        </a:rPr>
                        <a:t>CGST + SGST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8832126"/>
                  </a:ext>
                </a:extLst>
              </a:tr>
              <a:tr h="457200">
                <a:tc>
                  <a:txBody>
                    <a:bodyPr/>
                    <a:lstStyle/>
                    <a:p>
                      <a:pPr algn="ctr"/>
                      <a:r>
                        <a:rPr lang="en-US" sz="1800" b="1" dirty="0">
                          <a:latin typeface="Lato" panose="020F0502020204030203" pitchFamily="34" charset="0"/>
                          <a:cs typeface="Segoe UI Light" panose="020B0502040204020203" pitchFamily="34" charset="0"/>
                        </a:rPr>
                        <a:t>ABC Depot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IN" sz="1800" dirty="0">
                          <a:latin typeface="Lato" panose="020F0502020204030203" pitchFamily="34" charset="0"/>
                          <a:cs typeface="Segoe UI Light" panose="020B0502040204020203" pitchFamily="34" charset="0"/>
                        </a:rPr>
                        <a:t>CGST+SGST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3" name="Group 5"/>
          <p:cNvGrpSpPr/>
          <p:nvPr/>
        </p:nvGrpSpPr>
        <p:grpSpPr>
          <a:xfrm>
            <a:off x="1760564" y="1574285"/>
            <a:ext cx="5544685" cy="4854463"/>
            <a:chOff x="0" y="1363265"/>
            <a:chExt cx="5544685" cy="4854463"/>
          </a:xfrm>
        </p:grpSpPr>
        <p:cxnSp>
          <p:nvCxnSpPr>
            <p:cNvPr id="7" name="Straight Connector 6"/>
            <p:cNvCxnSpPr/>
            <p:nvPr/>
          </p:nvCxnSpPr>
          <p:spPr>
            <a:xfrm>
              <a:off x="3325226" y="1363265"/>
              <a:ext cx="9659" cy="3894535"/>
            </a:xfrm>
            <a:prstGeom prst="line">
              <a:avLst/>
            </a:prstGeom>
            <a:ln cap="rnd" cmpd="sng">
              <a:solidFill>
                <a:schemeClr val="tx1"/>
              </a:solidFill>
              <a:prstDash val="dashDot"/>
              <a:bevel/>
              <a:headEnd type="diamond"/>
              <a:tailEnd type="diamond" w="med" len="med"/>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646930" y="1366338"/>
              <a:ext cx="1697355" cy="308479"/>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lIns="61651" tIns="30828" rIns="61651" bIns="30828" rtlCol="0">
              <a:spAutoFit/>
            </a:bodyPr>
            <a:lstStyle/>
            <a:p>
              <a:pPr algn="ctr" defTabSz="616512"/>
              <a:r>
                <a:rPr lang="en-US" sz="1600" b="1" dirty="0">
                  <a:solidFill>
                    <a:prstClr val="black"/>
                  </a:solidFill>
                  <a:latin typeface="Lato" panose="020F0502020204030203" pitchFamily="34" charset="0"/>
                  <a:ea typeface="Cambria Math" panose="02040503050406030204" pitchFamily="18" charset="0"/>
                  <a:cs typeface="Segoe UI Light" panose="020B0502040204020203" pitchFamily="34" charset="0"/>
                </a:rPr>
                <a:t>Maharashtra </a:t>
              </a:r>
            </a:p>
          </p:txBody>
        </p:sp>
        <p:sp>
          <p:nvSpPr>
            <p:cNvPr id="9" name="TextBox 8"/>
            <p:cNvSpPr txBox="1"/>
            <p:nvPr/>
          </p:nvSpPr>
          <p:spPr>
            <a:xfrm>
              <a:off x="3704593" y="1366338"/>
              <a:ext cx="1840092" cy="308479"/>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lIns="61651" tIns="30828" rIns="61651" bIns="30828" rtlCol="0">
              <a:spAutoFit/>
            </a:bodyPr>
            <a:lstStyle/>
            <a:p>
              <a:pPr algn="ctr" defTabSz="616512"/>
              <a:r>
                <a:rPr lang="en-US" sz="1600" b="1" dirty="0">
                  <a:solidFill>
                    <a:prstClr val="black"/>
                  </a:solidFill>
                  <a:latin typeface="Lato" panose="020F0502020204030203" pitchFamily="34" charset="0"/>
                  <a:ea typeface="Cambria Math" panose="02040503050406030204" pitchFamily="18" charset="0"/>
                  <a:cs typeface="Segoe UI Light" panose="020B0502040204020203" pitchFamily="34" charset="0"/>
                </a:rPr>
                <a:t>Gujarat</a:t>
              </a:r>
            </a:p>
          </p:txBody>
        </p:sp>
        <p:pic>
          <p:nvPicPr>
            <p:cNvPr id="10" name="Picture 13"/>
            <p:cNvPicPr>
              <a:picLocks noChangeAspect="1" noChangeArrowheads="1"/>
            </p:cNvPicPr>
            <p:nvPr/>
          </p:nvPicPr>
          <p:blipFill rotWithShape="1">
            <a:blip r:embed="rId3" cstate="print">
              <a:duotone>
                <a:schemeClr val="accent4">
                  <a:shade val="45000"/>
                  <a:satMod val="135000"/>
                </a:schemeClr>
                <a:prstClr val="white"/>
              </a:duotone>
              <a:extLst>
                <a:ext uri="{BEBA8EAE-BF5A-486C-A8C5-ECC9F3942E4B}">
                  <a14:imgProps xmlns:a14="http://schemas.microsoft.com/office/drawing/2010/main">
                    <a14:imgLayer>
                      <a14:imgEffect>
                        <a14:backgroundRemoval t="1617" b="48518" l="51615" r="98692"/>
                      </a14:imgEffect>
                    </a14:imgLayer>
                  </a14:imgProps>
                </a:ext>
                <a:ext uri="{28A0092B-C50C-407E-A947-70E740481C1C}">
                  <a14:useLocalDpi xmlns:a14="http://schemas.microsoft.com/office/drawing/2010/main" val="0"/>
                </a:ext>
              </a:extLst>
            </a:blip>
            <a:srcRect l="51365" b="45780"/>
            <a:stretch/>
          </p:blipFill>
          <p:spPr bwMode="auto">
            <a:xfrm>
              <a:off x="28235" y="2876883"/>
              <a:ext cx="1173050" cy="83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Elbow Connector 10"/>
            <p:cNvCxnSpPr>
              <a:stCxn id="10" idx="3"/>
              <a:endCxn id="23" idx="1"/>
            </p:cNvCxnSpPr>
            <p:nvPr/>
          </p:nvCxnSpPr>
          <p:spPr>
            <a:xfrm flipV="1">
              <a:off x="1201285" y="2287613"/>
              <a:ext cx="793439" cy="1008370"/>
            </a:xfrm>
            <a:prstGeom prst="bentConnector3">
              <a:avLst>
                <a:gd name="adj1" fmla="val 52811"/>
              </a:avLst>
            </a:prstGeom>
            <a:ln>
              <a:tailEnd type="arrow"/>
            </a:ln>
          </p:spPr>
          <p:style>
            <a:lnRef idx="2">
              <a:schemeClr val="dk1"/>
            </a:lnRef>
            <a:fillRef idx="0">
              <a:schemeClr val="dk1"/>
            </a:fillRef>
            <a:effectRef idx="1">
              <a:schemeClr val="dk1"/>
            </a:effectRef>
            <a:fontRef idx="minor">
              <a:schemeClr val="tx1"/>
            </a:fontRef>
          </p:style>
        </p:cxnSp>
        <p:cxnSp>
          <p:nvCxnSpPr>
            <p:cNvPr id="12" name="Elbow Connector 11"/>
            <p:cNvCxnSpPr/>
            <p:nvPr/>
          </p:nvCxnSpPr>
          <p:spPr>
            <a:xfrm>
              <a:off x="1172709" y="3280842"/>
              <a:ext cx="702259" cy="661205"/>
            </a:xfrm>
            <a:prstGeom prst="bentConnector3">
              <a:avLst>
                <a:gd name="adj1" fmla="val 62207"/>
              </a:avLst>
            </a:prstGeom>
            <a:ln>
              <a:tailEnd type="arrow"/>
            </a:ln>
          </p:spPr>
          <p:style>
            <a:lnRef idx="2">
              <a:schemeClr val="dk1"/>
            </a:lnRef>
            <a:fillRef idx="0">
              <a:schemeClr val="dk1"/>
            </a:fillRef>
            <a:effectRef idx="1">
              <a:schemeClr val="dk1"/>
            </a:effectRef>
            <a:fontRef idx="minor">
              <a:schemeClr val="tx1"/>
            </a:fontRef>
          </p:style>
        </p:cxnSp>
        <p:sp>
          <p:nvSpPr>
            <p:cNvPr id="13" name="Rectangle 12"/>
            <p:cNvSpPr/>
            <p:nvPr/>
          </p:nvSpPr>
          <p:spPr>
            <a:xfrm>
              <a:off x="0" y="3638882"/>
              <a:ext cx="1353685" cy="523220"/>
            </a:xfrm>
            <a:prstGeom prst="rect">
              <a:avLst/>
            </a:prstGeom>
          </p:spPr>
          <p:txBody>
            <a:bodyPr wrap="square">
              <a:spAutoFit/>
            </a:bodyPr>
            <a:lstStyle/>
            <a:p>
              <a:pPr algn="ctr" defTabSz="914400">
                <a:defRPr/>
              </a:pPr>
              <a:r>
                <a:rPr lang="en-US" sz="1400" b="1" dirty="0">
                  <a:latin typeface="Lato" panose="020F0502020204030203" pitchFamily="34" charset="0"/>
                  <a:cs typeface="Segoe UI Light" panose="020B0502040204020203" pitchFamily="34" charset="0"/>
                </a:rPr>
                <a:t>ABC Ahmednagar</a:t>
              </a:r>
              <a:endParaRPr lang="en-US" sz="1400" dirty="0">
                <a:latin typeface="Lato" panose="020F0502020204030203" pitchFamily="34" charset="0"/>
                <a:cs typeface="Segoe UI Light" panose="020B0502040204020203" pitchFamily="34" charset="0"/>
              </a:endParaRPr>
            </a:p>
          </p:txBody>
        </p:sp>
        <p:sp>
          <p:nvSpPr>
            <p:cNvPr id="14" name="Rectangle 13"/>
            <p:cNvSpPr/>
            <p:nvPr/>
          </p:nvSpPr>
          <p:spPr>
            <a:xfrm>
              <a:off x="1600200" y="4340423"/>
              <a:ext cx="1818322" cy="307777"/>
            </a:xfrm>
            <a:prstGeom prst="rect">
              <a:avLst/>
            </a:prstGeom>
          </p:spPr>
          <p:txBody>
            <a:bodyPr wrap="square">
              <a:spAutoFit/>
            </a:bodyPr>
            <a:lstStyle/>
            <a:p>
              <a:pPr algn="ctr" defTabSz="914400">
                <a:defRPr/>
              </a:pPr>
              <a:r>
                <a:rPr lang="en-US" sz="1400" b="1">
                  <a:latin typeface="Lato" panose="020F0502020204030203" pitchFamily="34" charset="0"/>
                  <a:cs typeface="Segoe UI Light" panose="020B0502040204020203" pitchFamily="34" charset="0"/>
                </a:rPr>
                <a:t>ABC Pune</a:t>
              </a:r>
              <a:endParaRPr lang="en-US" sz="1400" dirty="0">
                <a:latin typeface="Lato" panose="020F0502020204030203" pitchFamily="34" charset="0"/>
                <a:cs typeface="Segoe UI Light" panose="020B0502040204020203" pitchFamily="34" charset="0"/>
              </a:endParaRPr>
            </a:p>
          </p:txBody>
        </p:sp>
        <p:sp>
          <p:nvSpPr>
            <p:cNvPr id="15" name="Rectangle 14"/>
            <p:cNvSpPr/>
            <p:nvPr/>
          </p:nvSpPr>
          <p:spPr>
            <a:xfrm>
              <a:off x="1644957" y="2645305"/>
              <a:ext cx="1712926" cy="307777"/>
            </a:xfrm>
            <a:prstGeom prst="rect">
              <a:avLst/>
            </a:prstGeom>
          </p:spPr>
          <p:txBody>
            <a:bodyPr wrap="square">
              <a:spAutoFit/>
            </a:bodyPr>
            <a:lstStyle/>
            <a:p>
              <a:pPr algn="ctr" defTabSz="914400">
                <a:defRPr/>
              </a:pPr>
              <a:r>
                <a:rPr lang="en-US" sz="1400" b="1" dirty="0">
                  <a:latin typeface="Lato" panose="020F0502020204030203" pitchFamily="34" charset="0"/>
                  <a:cs typeface="Segoe UI Light" panose="020B0502040204020203" pitchFamily="34" charset="0"/>
                </a:rPr>
                <a:t>Customer A</a:t>
              </a:r>
              <a:endParaRPr lang="en-US" sz="1400" dirty="0">
                <a:latin typeface="Lato" panose="020F0502020204030203" pitchFamily="34" charset="0"/>
                <a:cs typeface="Segoe UI Light" panose="020B0502040204020203" pitchFamily="34" charset="0"/>
              </a:endParaRPr>
            </a:p>
          </p:txBody>
        </p:sp>
        <p:cxnSp>
          <p:nvCxnSpPr>
            <p:cNvPr id="16" name="Elbow Connector 15"/>
            <p:cNvCxnSpPr/>
            <p:nvPr/>
          </p:nvCxnSpPr>
          <p:spPr>
            <a:xfrm flipV="1">
              <a:off x="3185936" y="2236402"/>
              <a:ext cx="838200" cy="105326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V="1">
              <a:off x="1201285" y="3289664"/>
              <a:ext cx="2403751" cy="6319"/>
            </a:xfrm>
            <a:prstGeom prst="line">
              <a:avLst/>
            </a:prstGeom>
          </p:spPr>
          <p:style>
            <a:lnRef idx="2">
              <a:schemeClr val="dk1"/>
            </a:lnRef>
            <a:fillRef idx="0">
              <a:schemeClr val="dk1"/>
            </a:fillRef>
            <a:effectRef idx="1">
              <a:schemeClr val="dk1"/>
            </a:effectRef>
            <a:fontRef idx="minor">
              <a:schemeClr val="tx1"/>
            </a:fontRef>
          </p:style>
        </p:cxnSp>
        <p:cxnSp>
          <p:nvCxnSpPr>
            <p:cNvPr id="18" name="Elbow Connector 17"/>
            <p:cNvCxnSpPr/>
            <p:nvPr/>
          </p:nvCxnSpPr>
          <p:spPr>
            <a:xfrm>
              <a:off x="3181136" y="3282554"/>
              <a:ext cx="773218" cy="1137390"/>
            </a:xfrm>
            <a:prstGeom prst="bentConnector3">
              <a:avLst>
                <a:gd name="adj1" fmla="val 54224"/>
              </a:avLst>
            </a:prstGeom>
            <a:ln>
              <a:tailEnd type="arrow"/>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3567745" y="2621608"/>
              <a:ext cx="1818322" cy="307777"/>
            </a:xfrm>
            <a:prstGeom prst="rect">
              <a:avLst/>
            </a:prstGeom>
          </p:spPr>
          <p:txBody>
            <a:bodyPr wrap="square">
              <a:spAutoFit/>
            </a:bodyPr>
            <a:lstStyle/>
            <a:p>
              <a:pPr algn="ctr" defTabSz="914400">
                <a:defRPr/>
              </a:pPr>
              <a:r>
                <a:rPr lang="en-US" sz="1400" b="1" dirty="0">
                  <a:latin typeface="Lato" panose="020F0502020204030203" pitchFamily="34" charset="0"/>
                  <a:cs typeface="Segoe UI Light" panose="020B0502040204020203" pitchFamily="34" charset="0"/>
                </a:rPr>
                <a:t>Customer B</a:t>
              </a:r>
              <a:endParaRPr lang="en-US" sz="1400" dirty="0">
                <a:latin typeface="Lato" panose="020F0502020204030203" pitchFamily="34" charset="0"/>
                <a:cs typeface="Segoe UI Light" panose="020B0502040204020203" pitchFamily="34" charset="0"/>
              </a:endParaRPr>
            </a:p>
          </p:txBody>
        </p:sp>
        <p:pic>
          <p:nvPicPr>
            <p:cNvPr id="20" name="Picture 3"/>
            <p:cNvPicPr>
              <a:picLocks noChangeAspect="1" noChangeArrowheads="1"/>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a14:imgLayer>
                      <a14:imgEffect>
                        <a14:backgroundRemoval t="0" b="99201" l="0" r="100000">
                          <a14:foregroundMark x1="65335" y1="9425" x2="65335" y2="9425"/>
                        </a14:backgroundRemoval>
                      </a14:imgEffect>
                    </a14:imgLayer>
                  </a14:imgProps>
                </a:ext>
                <a:ext uri="{28A0092B-C50C-407E-A947-70E740481C1C}">
                  <a14:useLocalDpi xmlns:a14="http://schemas.microsoft.com/office/drawing/2010/main" val="0"/>
                </a:ext>
              </a:extLst>
            </a:blip>
            <a:srcRect/>
            <a:stretch>
              <a:fillRect/>
            </a:stretch>
          </p:blipFill>
          <p:spPr bwMode="auto">
            <a:xfrm>
              <a:off x="4221593" y="3759341"/>
              <a:ext cx="1007992" cy="1007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3715885" y="4776047"/>
              <a:ext cx="1818322" cy="307777"/>
            </a:xfrm>
            <a:prstGeom prst="rect">
              <a:avLst/>
            </a:prstGeom>
          </p:spPr>
          <p:txBody>
            <a:bodyPr wrap="square">
              <a:spAutoFit/>
            </a:bodyPr>
            <a:lstStyle/>
            <a:p>
              <a:pPr algn="ctr" defTabSz="914400">
                <a:defRPr/>
              </a:pPr>
              <a:r>
                <a:rPr lang="en-US" sz="1400" b="1" dirty="0">
                  <a:latin typeface="Lato" panose="020F0502020204030203" pitchFamily="34" charset="0"/>
                  <a:cs typeface="Segoe UI Light" panose="020B0502040204020203" pitchFamily="34" charset="0"/>
                </a:rPr>
                <a:t>ABC Surat</a:t>
              </a:r>
              <a:endParaRPr lang="en-US" sz="1400" dirty="0">
                <a:latin typeface="Lato" panose="020F0502020204030203" pitchFamily="34" charset="0"/>
                <a:cs typeface="Segoe UI Light" panose="020B0502040204020203" pitchFamily="34" charset="0"/>
              </a:endParaRPr>
            </a:p>
          </p:txBody>
        </p:sp>
        <p:pic>
          <p:nvPicPr>
            <p:cNvPr id="22" name="Picture 2"/>
            <p:cNvPicPr>
              <a:picLocks noChangeAspect="1" noChangeArrowheads="1"/>
            </p:cNvPicPr>
            <p:nvPr/>
          </p:nvPicPr>
          <p:blipFill>
            <a:blip r:embed="rId5">
              <a:biLevel thresh="75000"/>
              <a:extLst>
                <a:ext uri="{BEBA8EAE-BF5A-486C-A8C5-ECC9F3942E4B}">
                  <a14:imgProps xmlns:a14="http://schemas.microsoft.com/office/drawing/2010/main">
                    <a14:imgLayer>
                      <a14:imgEffect>
                        <a14:backgroundRemoval t="0" b="99556" l="0" r="98667">
                          <a14:foregroundMark x1="17778" y1="46222" x2="17778" y2="46222"/>
                          <a14:foregroundMark x1="35111" y1="39111" x2="35111" y2="39111"/>
                          <a14:foregroundMark x1="55111" y1="35111" x2="55111" y2="35111"/>
                          <a14:foregroundMark x1="76000" y1="30222" x2="76000" y2="30222"/>
                          <a14:foregroundMark x1="85778" y1="20444" x2="85778" y2="20444"/>
                        </a14:backgroundRemoval>
                      </a14:imgEffect>
                    </a14:imgLayer>
                  </a14:imgProps>
                </a:ext>
                <a:ext uri="{28A0092B-C50C-407E-A947-70E740481C1C}">
                  <a14:useLocalDpi xmlns:a14="http://schemas.microsoft.com/office/drawing/2010/main" val="0"/>
                </a:ext>
              </a:extLst>
            </a:blip>
            <a:srcRect/>
            <a:stretch>
              <a:fillRect/>
            </a:stretch>
          </p:blipFill>
          <p:spPr bwMode="auto">
            <a:xfrm>
              <a:off x="2070232" y="3467096"/>
              <a:ext cx="982397" cy="849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a14:imgEffect>
                        <a14:backgroundRemoval t="0" b="28298" l="2889" r="28889">
                          <a14:foregroundMark x1="15778" y1="11277" x2="15778" y2="11277"/>
                          <a14:foregroundMark x1="16444" y1="17234" x2="16444" y2="17234"/>
                          <a14:foregroundMark x1="16444" y1="24681" x2="16444" y2="24681"/>
                          <a14:foregroundMark x1="24222" y1="22340" x2="24222" y2="22340"/>
                          <a14:foregroundMark x1="7778" y1="20851" x2="7778" y2="20851"/>
                        </a14:backgroundRemoval>
                      </a14:imgEffect>
                    </a14:imgLayer>
                  </a14:imgProps>
                </a:ext>
                <a:ext uri="{28A0092B-C50C-407E-A947-70E740481C1C}">
                  <a14:useLocalDpi xmlns:a14="http://schemas.microsoft.com/office/drawing/2010/main" val="0"/>
                </a:ext>
              </a:extLst>
            </a:blip>
            <a:srcRect r="67498" b="70303"/>
            <a:stretch/>
          </p:blipFill>
          <p:spPr bwMode="auto">
            <a:xfrm>
              <a:off x="1994724" y="1809033"/>
              <a:ext cx="1003922" cy="957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a14:imgEffect>
                        <a14:backgroundRemoval t="0" b="28298" l="2889" r="28889">
                          <a14:foregroundMark x1="15778" y1="11277" x2="15778" y2="11277"/>
                          <a14:foregroundMark x1="16444" y1="17234" x2="16444" y2="17234"/>
                          <a14:foregroundMark x1="16444" y1="24681" x2="16444" y2="24681"/>
                          <a14:foregroundMark x1="24222" y1="22340" x2="24222" y2="22340"/>
                          <a14:foregroundMark x1="7778" y1="20851" x2="7778" y2="20851"/>
                        </a14:backgroundRemoval>
                      </a14:imgEffect>
                    </a14:imgLayer>
                  </a14:imgProps>
                </a:ext>
                <a:ext uri="{28A0092B-C50C-407E-A947-70E740481C1C}">
                  <a14:useLocalDpi xmlns:a14="http://schemas.microsoft.com/office/drawing/2010/main" val="0"/>
                </a:ext>
              </a:extLst>
            </a:blip>
            <a:srcRect r="67498" b="70303"/>
            <a:stretch/>
          </p:blipFill>
          <p:spPr bwMode="auto">
            <a:xfrm>
              <a:off x="4076748" y="1655735"/>
              <a:ext cx="1003922" cy="957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Elbow Connector 24"/>
            <p:cNvCxnSpPr/>
            <p:nvPr/>
          </p:nvCxnSpPr>
          <p:spPr>
            <a:xfrm>
              <a:off x="1249680" y="3276600"/>
              <a:ext cx="731520" cy="219456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pic>
          <p:nvPicPr>
            <p:cNvPr id="26" name="Picture 4"/>
            <p:cNvPicPr>
              <a:picLocks noChangeAspect="1" noChangeArrowheads="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19654" y="4802298"/>
              <a:ext cx="1131782" cy="1131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p:cNvSpPr/>
            <p:nvPr/>
          </p:nvSpPr>
          <p:spPr>
            <a:xfrm>
              <a:off x="1576384" y="5694508"/>
              <a:ext cx="1818322" cy="523220"/>
            </a:xfrm>
            <a:prstGeom prst="rect">
              <a:avLst/>
            </a:prstGeom>
          </p:spPr>
          <p:txBody>
            <a:bodyPr wrap="square">
              <a:spAutoFit/>
            </a:bodyPr>
            <a:lstStyle/>
            <a:p>
              <a:pPr algn="ctr" defTabSz="914400">
                <a:defRPr/>
              </a:pPr>
              <a:r>
                <a:rPr lang="en-US" sz="1400" b="1" dirty="0">
                  <a:latin typeface="Lato" panose="020F0502020204030203" pitchFamily="34" charset="0"/>
                </a:rPr>
                <a:t>Separate Registration</a:t>
              </a:r>
              <a:endParaRPr lang="en-US" sz="1400" dirty="0">
                <a:latin typeface="Lato" panose="020F0502020204030203" pitchFamily="34" charset="0"/>
              </a:endParaRPr>
            </a:p>
          </p:txBody>
        </p:sp>
        <p:sp>
          <p:nvSpPr>
            <p:cNvPr id="28" name="Rectangle 27"/>
            <p:cNvSpPr/>
            <p:nvPr/>
          </p:nvSpPr>
          <p:spPr>
            <a:xfrm rot="5400000">
              <a:off x="2589962" y="5224886"/>
              <a:ext cx="883084" cy="307777"/>
            </a:xfrm>
            <a:prstGeom prst="rect">
              <a:avLst/>
            </a:prstGeom>
          </p:spPr>
          <p:txBody>
            <a:bodyPr wrap="square">
              <a:spAutoFit/>
            </a:bodyPr>
            <a:lstStyle/>
            <a:p>
              <a:pPr algn="ctr" defTabSz="914400">
                <a:defRPr/>
              </a:pPr>
              <a:r>
                <a:rPr lang="en-US" sz="1400" b="1" dirty="0">
                  <a:latin typeface="Lato" panose="020F0502020204030203" pitchFamily="34" charset="0"/>
                </a:rPr>
                <a:t>Depots</a:t>
              </a:r>
              <a:endParaRPr lang="en-US" sz="1400" dirty="0">
                <a:latin typeface="Lato" panose="020F0502020204030203" pitchFamily="34" charset="0"/>
              </a:endParaRPr>
            </a:p>
          </p:txBody>
        </p:sp>
      </p:grpSp>
    </p:spTree>
    <p:extLst>
      <p:ext uri="{BB962C8B-B14F-4D97-AF65-F5344CB8AC3E}">
        <p14:creationId xmlns:p14="http://schemas.microsoft.com/office/powerpoint/2010/main" val="677061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675" y="624110"/>
            <a:ext cx="9913937" cy="747490"/>
          </a:xfrm>
        </p:spPr>
        <p:txBody>
          <a:bodyPr/>
          <a:lstStyle/>
          <a:p>
            <a:r>
              <a:rPr lang="en-IN" b="1" dirty="0">
                <a:latin typeface="Lato" panose="020F0502020204030203" pitchFamily="34" charset="0"/>
              </a:rPr>
              <a:t>Section 10 of IGST Act, 2017</a:t>
            </a:r>
            <a:endParaRPr lang="en-IN" dirty="0"/>
          </a:p>
        </p:txBody>
      </p:sp>
      <p:sp>
        <p:nvSpPr>
          <p:cNvPr id="3" name="Content Placeholder 2"/>
          <p:cNvSpPr>
            <a:spLocks noGrp="1"/>
          </p:cNvSpPr>
          <p:nvPr>
            <p:ph idx="1"/>
          </p:nvPr>
        </p:nvSpPr>
        <p:spPr>
          <a:xfrm>
            <a:off x="1590675" y="1371600"/>
            <a:ext cx="10334625" cy="5219700"/>
          </a:xfrm>
        </p:spPr>
        <p:txBody>
          <a:bodyPr>
            <a:noAutofit/>
          </a:bodyPr>
          <a:lstStyle/>
          <a:p>
            <a:pPr marL="0" indent="0">
              <a:buNone/>
            </a:pPr>
            <a:r>
              <a:rPr lang="en-GB" sz="2500" i="1" dirty="0">
                <a:latin typeface="Lato" panose="020F0502020204030203" pitchFamily="34" charset="0"/>
              </a:rPr>
              <a:t>10(1)   The place of supply of goods, other than supply of goods imported into, or exported from India, shall be as under,—</a:t>
            </a:r>
          </a:p>
          <a:p>
            <a:pPr marL="0" indent="0">
              <a:buNone/>
            </a:pPr>
            <a:r>
              <a:rPr lang="en-GB" sz="2500" i="1" dirty="0">
                <a:latin typeface="Lato" panose="020F0502020204030203" pitchFamily="34" charset="0"/>
              </a:rPr>
              <a:t>	(ca) where the supply of goods is made to a person </a:t>
            </a:r>
            <a:r>
              <a:rPr lang="en-GB" sz="2500" i="1" dirty="0">
                <a:solidFill>
                  <a:srgbClr val="FF0000"/>
                </a:solidFill>
                <a:latin typeface="Lato" panose="020F0502020204030203" pitchFamily="34" charset="0"/>
              </a:rPr>
              <a:t>other than a registered 	person</a:t>
            </a:r>
            <a:r>
              <a:rPr lang="en-GB" sz="2500" i="1" dirty="0">
                <a:latin typeface="Lato" panose="020F0502020204030203" pitchFamily="34" charset="0"/>
              </a:rPr>
              <a:t>, the place of supply shall, notwithstanding anything contrary 	contained in clause (a) or clause (c), be the location as per the address of the 	said person recorded in the invoice issued in respect of the said supply and 	the location of the supplier where the address of the said person is not 	recorded in the invoice.</a:t>
            </a:r>
          </a:p>
        </p:txBody>
      </p:sp>
      <p:pic>
        <p:nvPicPr>
          <p:cNvPr id="9"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292338"/>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a:t>
            </a:r>
          </a:p>
        </p:txBody>
      </p:sp>
      <p:sp>
        <p:nvSpPr>
          <p:cNvPr id="3" name="Content Placeholder 2"/>
          <p:cNvSpPr>
            <a:spLocks noGrp="1"/>
          </p:cNvSpPr>
          <p:nvPr>
            <p:ph idx="1"/>
          </p:nvPr>
        </p:nvSpPr>
        <p:spPr>
          <a:xfrm>
            <a:off x="1687175" y="1487013"/>
            <a:ext cx="8806702" cy="1270255"/>
          </a:xfrm>
        </p:spPr>
        <p:txBody>
          <a:bodyPr>
            <a:noAutofit/>
          </a:bodyPr>
          <a:lstStyle/>
          <a:p>
            <a:r>
              <a:rPr lang="en-US" sz="2000" dirty="0">
                <a:latin typeface="Lato" panose="020F0502020204030203" pitchFamily="34" charset="0"/>
              </a:rPr>
              <a:t>Hulk is a Mercedes car dealer located in Pune.</a:t>
            </a:r>
          </a:p>
          <a:p>
            <a:r>
              <a:rPr lang="en-US" sz="2000" dirty="0">
                <a:latin typeface="Lato" panose="020F0502020204030203" pitchFamily="34" charset="0"/>
              </a:rPr>
              <a:t>Hulk sold Black Mercedes to Black Widow who is not registered under GST. However, Black Widow’s place of residence is Tamil Nadu.</a:t>
            </a:r>
          </a:p>
          <a:p>
            <a:r>
              <a:rPr lang="en-US" sz="2000" dirty="0">
                <a:latin typeface="Lato" panose="020F0502020204030203" pitchFamily="34" charset="0"/>
              </a:rPr>
              <a:t>Hulk has asked for your advice regarding chargeability of GST on above transaction.</a:t>
            </a:r>
          </a:p>
          <a:p>
            <a:r>
              <a:rPr lang="en-US" sz="2000" dirty="0">
                <a:latin typeface="Lato" panose="020F0502020204030203" pitchFamily="34" charset="0"/>
              </a:rPr>
              <a:t>Will your answer change if Black Widow asked for delivery at Tamil Nadu?</a:t>
            </a:r>
          </a:p>
        </p:txBody>
      </p:sp>
      <p:sp>
        <p:nvSpPr>
          <p:cNvPr id="5" name="TextBox 4">
            <a:extLst>
              <a:ext uri="{FF2B5EF4-FFF2-40B4-BE49-F238E27FC236}">
                <a16:creationId xmlns:a16="http://schemas.microsoft.com/office/drawing/2014/main" id="{13C02683-19DE-C147-4080-3E081D3957C2}"/>
              </a:ext>
            </a:extLst>
          </p:cNvPr>
          <p:cNvSpPr txBox="1"/>
          <p:nvPr/>
        </p:nvSpPr>
        <p:spPr>
          <a:xfrm>
            <a:off x="1862844" y="4455940"/>
            <a:ext cx="2470006" cy="1785104"/>
          </a:xfrm>
          <a:prstGeom prst="rect">
            <a:avLst/>
          </a:prstGeom>
          <a:noFill/>
        </p:spPr>
        <p:txBody>
          <a:bodyPr wrap="square" rtlCol="0">
            <a:spAutoFit/>
          </a:bodyPr>
          <a:lstStyle/>
          <a:p>
            <a:r>
              <a:rPr lang="en-US" sz="2200" b="1" dirty="0">
                <a:latin typeface="Lato" panose="020F0502020204030203" pitchFamily="34" charset="0"/>
              </a:rPr>
              <a:t>Answer:</a:t>
            </a:r>
          </a:p>
          <a:p>
            <a:r>
              <a:rPr lang="en-US" sz="2200" b="1" dirty="0">
                <a:latin typeface="Lato" panose="020F0502020204030203" pitchFamily="34" charset="0"/>
              </a:rPr>
              <a:t>CGST + SGST</a:t>
            </a:r>
          </a:p>
          <a:p>
            <a:r>
              <a:rPr lang="en-US" sz="2200" b="1" dirty="0">
                <a:latin typeface="Lato" panose="020F0502020204030203" pitchFamily="34" charset="0"/>
              </a:rPr>
              <a:t>In case of movement -charge IGST</a:t>
            </a:r>
            <a:endParaRPr lang="en-IN" sz="2200" b="1" dirty="0">
              <a:latin typeface="Lato" panose="020F0502020204030203" pitchFamily="34" charset="0"/>
            </a:endParaRPr>
          </a:p>
        </p:txBody>
      </p:sp>
      <p:pic>
        <p:nvPicPr>
          <p:cNvPr id="8" name="Picture 2">
            <a:extLst>
              <a:ext uri="{FF2B5EF4-FFF2-40B4-BE49-F238E27FC236}">
                <a16:creationId xmlns:a16="http://schemas.microsoft.com/office/drawing/2014/main" id="{8E57F767-9390-461D-B4B8-AD7BF07B8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descr="hulk.jpg">
            <a:extLst>
              <a:ext uri="{FF2B5EF4-FFF2-40B4-BE49-F238E27FC236}">
                <a16:creationId xmlns:a16="http://schemas.microsoft.com/office/drawing/2014/main" id="{CD0AD67E-FA70-45F4-ADCD-7E15E1D05D93}"/>
              </a:ext>
            </a:extLst>
          </p:cNvPr>
          <p:cNvPicPr>
            <a:picLocks noGrp="1" noChangeAspect="1"/>
          </p:cNvPicPr>
          <p:nvPr/>
        </p:nvPicPr>
        <p:blipFill>
          <a:blip r:embed="rId3"/>
          <a:stretch>
            <a:fillRect/>
          </a:stretch>
        </p:blipFill>
        <p:spPr>
          <a:xfrm>
            <a:off x="6640950" y="5291667"/>
            <a:ext cx="2436404" cy="1370477"/>
          </a:xfrm>
          <a:prstGeom prst="rect">
            <a:avLst/>
          </a:prstGeom>
        </p:spPr>
      </p:pic>
      <p:pic>
        <p:nvPicPr>
          <p:cNvPr id="12" name="Picture 11" descr="s3-news-tmp-118890-car_showroom_--2x1--940.jpg">
            <a:extLst>
              <a:ext uri="{FF2B5EF4-FFF2-40B4-BE49-F238E27FC236}">
                <a16:creationId xmlns:a16="http://schemas.microsoft.com/office/drawing/2014/main" id="{D801F85E-BFBB-452E-945C-3D6AADE15919}"/>
              </a:ext>
            </a:extLst>
          </p:cNvPr>
          <p:cNvPicPr>
            <a:picLocks noChangeAspect="1"/>
          </p:cNvPicPr>
          <p:nvPr/>
        </p:nvPicPr>
        <p:blipFill>
          <a:blip r:embed="rId4"/>
          <a:stretch>
            <a:fillRect/>
          </a:stretch>
        </p:blipFill>
        <p:spPr>
          <a:xfrm>
            <a:off x="9179029" y="5291667"/>
            <a:ext cx="2740955" cy="1370478"/>
          </a:xfrm>
          <a:prstGeom prst="rect">
            <a:avLst/>
          </a:prstGeom>
        </p:spPr>
      </p:pic>
    </p:spTree>
    <p:extLst>
      <p:ext uri="{BB962C8B-B14F-4D97-AF65-F5344CB8AC3E}">
        <p14:creationId xmlns:p14="http://schemas.microsoft.com/office/powerpoint/2010/main" val="18119844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675" y="624110"/>
            <a:ext cx="9913937" cy="747490"/>
          </a:xfrm>
        </p:spPr>
        <p:txBody>
          <a:bodyPr/>
          <a:lstStyle/>
          <a:p>
            <a:r>
              <a:rPr lang="en-IN" b="1" dirty="0">
                <a:latin typeface="Lato" panose="020F0502020204030203" pitchFamily="34" charset="0"/>
              </a:rPr>
              <a:t>Section 10 of IGST Act, 2017</a:t>
            </a:r>
            <a:endParaRPr lang="en-IN" dirty="0"/>
          </a:p>
        </p:txBody>
      </p:sp>
      <p:sp>
        <p:nvSpPr>
          <p:cNvPr id="3" name="Content Placeholder 2"/>
          <p:cNvSpPr>
            <a:spLocks noGrp="1"/>
          </p:cNvSpPr>
          <p:nvPr>
            <p:ph idx="1"/>
          </p:nvPr>
        </p:nvSpPr>
        <p:spPr>
          <a:xfrm>
            <a:off x="1590675" y="1371600"/>
            <a:ext cx="10334625" cy="5219700"/>
          </a:xfrm>
        </p:spPr>
        <p:txBody>
          <a:bodyPr>
            <a:noAutofit/>
          </a:bodyPr>
          <a:lstStyle/>
          <a:p>
            <a:pPr marL="0" indent="0">
              <a:buNone/>
            </a:pPr>
            <a:r>
              <a:rPr lang="en-GB" sz="2500" i="1" dirty="0">
                <a:latin typeface="Lato" panose="020F0502020204030203" pitchFamily="34" charset="0"/>
              </a:rPr>
              <a:t>10(1)   The place of supply of goods, other than supply of goods imported into, or exported from India, shall be as under,—</a:t>
            </a:r>
          </a:p>
          <a:p>
            <a:pPr marL="0" indent="0">
              <a:buNone/>
            </a:pPr>
            <a:r>
              <a:rPr lang="en-GB" sz="2500" i="1" dirty="0">
                <a:latin typeface="Lato" panose="020F0502020204030203" pitchFamily="34" charset="0"/>
              </a:rPr>
              <a:t>	(d) where the goods are assembled or installed at site, the place of supply 	shall be the place of such installation or assembly;</a:t>
            </a:r>
          </a:p>
        </p:txBody>
      </p:sp>
      <p:pic>
        <p:nvPicPr>
          <p:cNvPr id="9"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71973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675" y="624110"/>
            <a:ext cx="9913937" cy="747490"/>
          </a:xfrm>
        </p:spPr>
        <p:txBody>
          <a:bodyPr/>
          <a:lstStyle/>
          <a:p>
            <a:r>
              <a:rPr lang="en-IN" b="1" dirty="0">
                <a:latin typeface="Lato" panose="020F0502020204030203" pitchFamily="34" charset="0"/>
              </a:rPr>
              <a:t>Section 10 of IGST Act, 2017</a:t>
            </a:r>
            <a:endParaRPr lang="en-IN" dirty="0"/>
          </a:p>
        </p:txBody>
      </p:sp>
      <p:sp>
        <p:nvSpPr>
          <p:cNvPr id="3" name="Content Placeholder 2"/>
          <p:cNvSpPr>
            <a:spLocks noGrp="1"/>
          </p:cNvSpPr>
          <p:nvPr>
            <p:ph idx="1"/>
          </p:nvPr>
        </p:nvSpPr>
        <p:spPr>
          <a:xfrm>
            <a:off x="1590675" y="1371600"/>
            <a:ext cx="10334625" cy="5219700"/>
          </a:xfrm>
        </p:spPr>
        <p:txBody>
          <a:bodyPr>
            <a:noAutofit/>
          </a:bodyPr>
          <a:lstStyle/>
          <a:p>
            <a:pPr marL="0" indent="0">
              <a:buNone/>
            </a:pPr>
            <a:r>
              <a:rPr lang="en-GB" sz="2500" i="1" dirty="0">
                <a:latin typeface="Lato" panose="020F0502020204030203" pitchFamily="34" charset="0"/>
              </a:rPr>
              <a:t>10(1)   The place of supply of goods, other than supply of goods imported into, or exported from India, shall be as under,—</a:t>
            </a:r>
          </a:p>
          <a:p>
            <a:pPr marL="0" indent="0">
              <a:buNone/>
            </a:pPr>
            <a:r>
              <a:rPr lang="en-GB" sz="2500" i="1" dirty="0">
                <a:latin typeface="Lato" panose="020F0502020204030203" pitchFamily="34" charset="0"/>
              </a:rPr>
              <a:t>	(e) where the goods are </a:t>
            </a:r>
            <a:r>
              <a:rPr lang="en-GB" sz="2500" b="1" i="1" dirty="0">
                <a:latin typeface="Lato" panose="020F0502020204030203" pitchFamily="34" charset="0"/>
              </a:rPr>
              <a:t>supplied on board a conveyance</a:t>
            </a:r>
            <a:r>
              <a:rPr lang="en-GB" sz="2500" i="1" dirty="0">
                <a:latin typeface="Lato" panose="020F0502020204030203" pitchFamily="34" charset="0"/>
              </a:rPr>
              <a:t>, including a vessel, 	an aircraft, a train or a motor vehicle, the place of supply shall be the 	</a:t>
            </a:r>
            <a:r>
              <a:rPr lang="en-GB" sz="2500" i="1" dirty="0">
                <a:solidFill>
                  <a:srgbClr val="FF0000"/>
                </a:solidFill>
                <a:latin typeface="Lato" panose="020F0502020204030203" pitchFamily="34" charset="0"/>
              </a:rPr>
              <a:t>location</a:t>
            </a:r>
            <a:r>
              <a:rPr lang="en-GB" sz="2500" i="1" dirty="0">
                <a:latin typeface="Lato" panose="020F0502020204030203" pitchFamily="34" charset="0"/>
              </a:rPr>
              <a:t> at which such goods are </a:t>
            </a:r>
            <a:r>
              <a:rPr lang="en-GB" sz="2500" i="1" dirty="0">
                <a:solidFill>
                  <a:srgbClr val="FF0000"/>
                </a:solidFill>
                <a:latin typeface="Lato" panose="020F0502020204030203" pitchFamily="34" charset="0"/>
              </a:rPr>
              <a:t>taken on board</a:t>
            </a:r>
            <a:r>
              <a:rPr lang="en-GB" sz="2500" i="1" dirty="0">
                <a:latin typeface="Lato" panose="020F0502020204030203" pitchFamily="34" charset="0"/>
              </a:rPr>
              <a:t>.</a:t>
            </a:r>
          </a:p>
          <a:p>
            <a:pPr marL="0" indent="0">
              <a:buNone/>
            </a:pPr>
            <a:endParaRPr lang="en-IN" sz="2500" i="1" dirty="0">
              <a:latin typeface="Lato" panose="020F0502020204030203" pitchFamily="34" charset="0"/>
            </a:endParaRPr>
          </a:p>
        </p:txBody>
      </p:sp>
      <p:pic>
        <p:nvPicPr>
          <p:cNvPr id="9"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96851"/>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9904412" cy="699865"/>
          </a:xfrm>
        </p:spPr>
        <p:txBody>
          <a:bodyPr/>
          <a:lstStyle/>
          <a:p>
            <a:r>
              <a:rPr lang="en-IN" b="1" dirty="0">
                <a:latin typeface="Lato" panose="020F0502020204030203" pitchFamily="34" charset="0"/>
              </a:rPr>
              <a:t>Section 11 of IGST Act, 2017</a:t>
            </a:r>
            <a:endParaRPr lang="en-IN" dirty="0"/>
          </a:p>
        </p:txBody>
      </p:sp>
      <p:sp>
        <p:nvSpPr>
          <p:cNvPr id="3" name="Content Placeholder 2"/>
          <p:cNvSpPr>
            <a:spLocks noGrp="1"/>
          </p:cNvSpPr>
          <p:nvPr>
            <p:ph idx="1"/>
          </p:nvPr>
        </p:nvSpPr>
        <p:spPr>
          <a:xfrm>
            <a:off x="1304925" y="1733550"/>
            <a:ext cx="10199687" cy="4177672"/>
          </a:xfrm>
        </p:spPr>
        <p:txBody>
          <a:bodyPr>
            <a:normAutofit/>
          </a:bodyPr>
          <a:lstStyle/>
          <a:p>
            <a:pPr marL="0" indent="0">
              <a:buNone/>
            </a:pPr>
            <a:r>
              <a:rPr lang="en-GB" sz="2500" i="1" dirty="0">
                <a:latin typeface="Lato" panose="020F0502020204030203" pitchFamily="34" charset="0"/>
              </a:rPr>
              <a:t>(11)    The place of supply of goods,—</a:t>
            </a:r>
          </a:p>
          <a:p>
            <a:pPr marL="457200" lvl="1" indent="0">
              <a:buNone/>
            </a:pPr>
            <a:r>
              <a:rPr lang="en-GB" sz="2500" i="1" dirty="0">
                <a:latin typeface="Lato" panose="020F0502020204030203" pitchFamily="34" charset="0"/>
              </a:rPr>
              <a:t>(a) imported into India shall be the location of the importer;</a:t>
            </a:r>
          </a:p>
          <a:p>
            <a:pPr marL="457200" lvl="1" indent="0">
              <a:buNone/>
            </a:pPr>
            <a:r>
              <a:rPr lang="en-GB" sz="2500" i="1" dirty="0">
                <a:latin typeface="Lato" panose="020F0502020204030203" pitchFamily="34" charset="0"/>
              </a:rPr>
              <a:t>(b) exported from India shall be the location outside India.</a:t>
            </a:r>
            <a:endParaRPr lang="en-IN" sz="2500" i="1" dirty="0">
              <a:latin typeface="Lato" panose="020F0502020204030203" pitchFamily="34" charset="0"/>
            </a:endParaRP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3159728"/>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 name="Group 141">
            <a:extLst>
              <a:ext uri="{FF2B5EF4-FFF2-40B4-BE49-F238E27FC236}">
                <a16:creationId xmlns:a16="http://schemas.microsoft.com/office/drawing/2014/main" id="{6CCDAD4A-0577-4560-842A-36FCF9465E60}"/>
              </a:ext>
            </a:extLst>
          </p:cNvPr>
          <p:cNvGrpSpPr/>
          <p:nvPr/>
        </p:nvGrpSpPr>
        <p:grpSpPr>
          <a:xfrm>
            <a:off x="878542" y="1277691"/>
            <a:ext cx="7415858" cy="6855292"/>
            <a:chOff x="2065753" y="7873324"/>
            <a:chExt cx="6322157" cy="5844264"/>
          </a:xfrm>
        </p:grpSpPr>
        <p:sp>
          <p:nvSpPr>
            <p:cNvPr id="2" name="Freeform 197">
              <a:extLst>
                <a:ext uri="{FF2B5EF4-FFF2-40B4-BE49-F238E27FC236}">
                  <a16:creationId xmlns:a16="http://schemas.microsoft.com/office/drawing/2014/main" id="{46A29A16-99A8-4DF3-9E79-4A1D884301A6}"/>
                </a:ext>
              </a:extLst>
            </p:cNvPr>
            <p:cNvSpPr>
              <a:spLocks/>
            </p:cNvSpPr>
            <p:nvPr/>
          </p:nvSpPr>
          <p:spPr bwMode="auto">
            <a:xfrm>
              <a:off x="2278503" y="11853647"/>
              <a:ext cx="6109407" cy="1863941"/>
            </a:xfrm>
            <a:custGeom>
              <a:avLst/>
              <a:gdLst>
                <a:gd name="T0" fmla="*/ 3848 w 3848"/>
                <a:gd name="T1" fmla="*/ 0 h 1174"/>
                <a:gd name="T2" fmla="*/ 0 w 3848"/>
                <a:gd name="T3" fmla="*/ 0 h 1174"/>
                <a:gd name="T4" fmla="*/ 1208 w 3848"/>
                <a:gd name="T5" fmla="*/ 1174 h 1174"/>
                <a:gd name="T6" fmla="*/ 3848 w 3848"/>
                <a:gd name="T7" fmla="*/ 1174 h 1174"/>
                <a:gd name="T8" fmla="*/ 3848 w 3848"/>
                <a:gd name="T9" fmla="*/ 0 h 1174"/>
              </a:gdLst>
              <a:ahLst/>
              <a:cxnLst>
                <a:cxn ang="0">
                  <a:pos x="T0" y="T1"/>
                </a:cxn>
                <a:cxn ang="0">
                  <a:pos x="T2" y="T3"/>
                </a:cxn>
                <a:cxn ang="0">
                  <a:pos x="T4" y="T5"/>
                </a:cxn>
                <a:cxn ang="0">
                  <a:pos x="T6" y="T7"/>
                </a:cxn>
                <a:cxn ang="0">
                  <a:pos x="T8" y="T9"/>
                </a:cxn>
              </a:cxnLst>
              <a:rect l="0" t="0" r="r" b="b"/>
              <a:pathLst>
                <a:path w="3848" h="1174">
                  <a:moveTo>
                    <a:pt x="3848" y="0"/>
                  </a:moveTo>
                  <a:lnTo>
                    <a:pt x="0" y="0"/>
                  </a:lnTo>
                  <a:lnTo>
                    <a:pt x="1208" y="1174"/>
                  </a:lnTo>
                  <a:lnTo>
                    <a:pt x="3848" y="1174"/>
                  </a:lnTo>
                  <a:lnTo>
                    <a:pt x="38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 name="Freeform 198">
              <a:extLst>
                <a:ext uri="{FF2B5EF4-FFF2-40B4-BE49-F238E27FC236}">
                  <a16:creationId xmlns:a16="http://schemas.microsoft.com/office/drawing/2014/main" id="{1CF6F73D-84DC-4D64-AED7-A1F425E27AED}"/>
                </a:ext>
              </a:extLst>
            </p:cNvPr>
            <p:cNvSpPr>
              <a:spLocks/>
            </p:cNvSpPr>
            <p:nvPr/>
          </p:nvSpPr>
          <p:spPr bwMode="auto">
            <a:xfrm>
              <a:off x="4726711" y="10745444"/>
              <a:ext cx="1008179" cy="674766"/>
            </a:xfrm>
            <a:custGeom>
              <a:avLst/>
              <a:gdLst>
                <a:gd name="T0" fmla="*/ 635 w 635"/>
                <a:gd name="T1" fmla="*/ 425 h 425"/>
                <a:gd name="T2" fmla="*/ 0 w 635"/>
                <a:gd name="T3" fmla="*/ 425 h 425"/>
                <a:gd name="T4" fmla="*/ 62 w 635"/>
                <a:gd name="T5" fmla="*/ 0 h 425"/>
                <a:gd name="T6" fmla="*/ 573 w 635"/>
                <a:gd name="T7" fmla="*/ 0 h 425"/>
                <a:gd name="T8" fmla="*/ 635 w 635"/>
                <a:gd name="T9" fmla="*/ 425 h 425"/>
              </a:gdLst>
              <a:ahLst/>
              <a:cxnLst>
                <a:cxn ang="0">
                  <a:pos x="T0" y="T1"/>
                </a:cxn>
                <a:cxn ang="0">
                  <a:pos x="T2" y="T3"/>
                </a:cxn>
                <a:cxn ang="0">
                  <a:pos x="T4" y="T5"/>
                </a:cxn>
                <a:cxn ang="0">
                  <a:pos x="T6" y="T7"/>
                </a:cxn>
                <a:cxn ang="0">
                  <a:pos x="T8" y="T9"/>
                </a:cxn>
              </a:cxnLst>
              <a:rect l="0" t="0" r="r" b="b"/>
              <a:pathLst>
                <a:path w="635" h="425">
                  <a:moveTo>
                    <a:pt x="635" y="425"/>
                  </a:moveTo>
                  <a:lnTo>
                    <a:pt x="0" y="425"/>
                  </a:lnTo>
                  <a:lnTo>
                    <a:pt x="62" y="0"/>
                  </a:lnTo>
                  <a:lnTo>
                    <a:pt x="573" y="0"/>
                  </a:lnTo>
                  <a:lnTo>
                    <a:pt x="635" y="425"/>
                  </a:lnTo>
                  <a:close/>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 name="Freeform 199">
              <a:extLst>
                <a:ext uri="{FF2B5EF4-FFF2-40B4-BE49-F238E27FC236}">
                  <a16:creationId xmlns:a16="http://schemas.microsoft.com/office/drawing/2014/main" id="{C857187F-548C-4AB4-8BA3-8680782FBAAD}"/>
                </a:ext>
              </a:extLst>
            </p:cNvPr>
            <p:cNvSpPr>
              <a:spLocks/>
            </p:cNvSpPr>
            <p:nvPr/>
          </p:nvSpPr>
          <p:spPr bwMode="auto">
            <a:xfrm>
              <a:off x="4726711" y="10745444"/>
              <a:ext cx="1008179" cy="674766"/>
            </a:xfrm>
            <a:custGeom>
              <a:avLst/>
              <a:gdLst>
                <a:gd name="T0" fmla="*/ 635 w 635"/>
                <a:gd name="T1" fmla="*/ 425 h 425"/>
                <a:gd name="T2" fmla="*/ 0 w 635"/>
                <a:gd name="T3" fmla="*/ 425 h 425"/>
                <a:gd name="T4" fmla="*/ 62 w 635"/>
                <a:gd name="T5" fmla="*/ 0 h 425"/>
                <a:gd name="T6" fmla="*/ 573 w 635"/>
                <a:gd name="T7" fmla="*/ 0 h 425"/>
                <a:gd name="T8" fmla="*/ 635 w 635"/>
                <a:gd name="T9" fmla="*/ 425 h 425"/>
              </a:gdLst>
              <a:ahLst/>
              <a:cxnLst>
                <a:cxn ang="0">
                  <a:pos x="T0" y="T1"/>
                </a:cxn>
                <a:cxn ang="0">
                  <a:pos x="T2" y="T3"/>
                </a:cxn>
                <a:cxn ang="0">
                  <a:pos x="T4" y="T5"/>
                </a:cxn>
                <a:cxn ang="0">
                  <a:pos x="T6" y="T7"/>
                </a:cxn>
                <a:cxn ang="0">
                  <a:pos x="T8" y="T9"/>
                </a:cxn>
              </a:cxnLst>
              <a:rect l="0" t="0" r="r" b="b"/>
              <a:pathLst>
                <a:path w="635" h="425">
                  <a:moveTo>
                    <a:pt x="635" y="425"/>
                  </a:moveTo>
                  <a:lnTo>
                    <a:pt x="0" y="425"/>
                  </a:lnTo>
                  <a:lnTo>
                    <a:pt x="62" y="0"/>
                  </a:lnTo>
                  <a:lnTo>
                    <a:pt x="573" y="0"/>
                  </a:lnTo>
                  <a:lnTo>
                    <a:pt x="635" y="4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 name="Freeform 200">
              <a:extLst>
                <a:ext uri="{FF2B5EF4-FFF2-40B4-BE49-F238E27FC236}">
                  <a16:creationId xmlns:a16="http://schemas.microsoft.com/office/drawing/2014/main" id="{A5EDCB07-EB61-48B5-ACBF-9623D6B1E5FB}"/>
                </a:ext>
              </a:extLst>
            </p:cNvPr>
            <p:cNvSpPr>
              <a:spLocks/>
            </p:cNvSpPr>
            <p:nvPr/>
          </p:nvSpPr>
          <p:spPr bwMode="auto">
            <a:xfrm>
              <a:off x="4977565" y="10867696"/>
              <a:ext cx="711282" cy="287371"/>
            </a:xfrm>
            <a:custGeom>
              <a:avLst/>
              <a:gdLst>
                <a:gd name="T0" fmla="*/ 90 w 94"/>
                <a:gd name="T1" fmla="*/ 0 h 38"/>
                <a:gd name="T2" fmla="*/ 0 w 94"/>
                <a:gd name="T3" fmla="*/ 0 h 38"/>
                <a:gd name="T4" fmla="*/ 3 w 94"/>
                <a:gd name="T5" fmla="*/ 31 h 38"/>
                <a:gd name="T6" fmla="*/ 3 w 94"/>
                <a:gd name="T7" fmla="*/ 38 h 38"/>
                <a:gd name="T8" fmla="*/ 94 w 94"/>
                <a:gd name="T9" fmla="*/ 28 h 38"/>
                <a:gd name="T10" fmla="*/ 90 w 94"/>
                <a:gd name="T11" fmla="*/ 0 h 38"/>
              </a:gdLst>
              <a:ahLst/>
              <a:cxnLst>
                <a:cxn ang="0">
                  <a:pos x="T0" y="T1"/>
                </a:cxn>
                <a:cxn ang="0">
                  <a:pos x="T2" y="T3"/>
                </a:cxn>
                <a:cxn ang="0">
                  <a:pos x="T4" y="T5"/>
                </a:cxn>
                <a:cxn ang="0">
                  <a:pos x="T6" y="T7"/>
                </a:cxn>
                <a:cxn ang="0">
                  <a:pos x="T8" y="T9"/>
                </a:cxn>
                <a:cxn ang="0">
                  <a:pos x="T10" y="T11"/>
                </a:cxn>
              </a:cxnLst>
              <a:rect l="0" t="0" r="r" b="b"/>
              <a:pathLst>
                <a:path w="94" h="38">
                  <a:moveTo>
                    <a:pt x="90" y="0"/>
                  </a:moveTo>
                  <a:cubicBezTo>
                    <a:pt x="0" y="0"/>
                    <a:pt x="0" y="0"/>
                    <a:pt x="0" y="0"/>
                  </a:cubicBezTo>
                  <a:cubicBezTo>
                    <a:pt x="2" y="9"/>
                    <a:pt x="3" y="20"/>
                    <a:pt x="3" y="31"/>
                  </a:cubicBezTo>
                  <a:cubicBezTo>
                    <a:pt x="3" y="33"/>
                    <a:pt x="3" y="35"/>
                    <a:pt x="3" y="38"/>
                  </a:cubicBezTo>
                  <a:cubicBezTo>
                    <a:pt x="94" y="28"/>
                    <a:pt x="94" y="28"/>
                    <a:pt x="94" y="28"/>
                  </a:cubicBezTo>
                  <a:cubicBezTo>
                    <a:pt x="90" y="0"/>
                    <a:pt x="90" y="0"/>
                    <a:pt x="90" y="0"/>
                  </a:cubicBezTo>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 name="Freeform 201">
              <a:extLst>
                <a:ext uri="{FF2B5EF4-FFF2-40B4-BE49-F238E27FC236}">
                  <a16:creationId xmlns:a16="http://schemas.microsoft.com/office/drawing/2014/main" id="{FC31B20D-AD75-429A-9C2B-917C51BF5FBF}"/>
                </a:ext>
              </a:extLst>
            </p:cNvPr>
            <p:cNvSpPr>
              <a:spLocks/>
            </p:cNvSpPr>
            <p:nvPr/>
          </p:nvSpPr>
          <p:spPr bwMode="auto">
            <a:xfrm>
              <a:off x="3513721" y="8290885"/>
              <a:ext cx="3442098" cy="2576811"/>
            </a:xfrm>
            <a:custGeom>
              <a:avLst/>
              <a:gdLst>
                <a:gd name="T0" fmla="*/ 443 w 454"/>
                <a:gd name="T1" fmla="*/ 340 h 340"/>
                <a:gd name="T2" fmla="*/ 10 w 454"/>
                <a:gd name="T3" fmla="*/ 340 h 340"/>
                <a:gd name="T4" fmla="*/ 0 w 454"/>
                <a:gd name="T5" fmla="*/ 329 h 340"/>
                <a:gd name="T6" fmla="*/ 0 w 454"/>
                <a:gd name="T7" fmla="*/ 11 h 340"/>
                <a:gd name="T8" fmla="*/ 10 w 454"/>
                <a:gd name="T9" fmla="*/ 0 h 340"/>
                <a:gd name="T10" fmla="*/ 443 w 454"/>
                <a:gd name="T11" fmla="*/ 0 h 340"/>
                <a:gd name="T12" fmla="*/ 454 w 454"/>
                <a:gd name="T13" fmla="*/ 11 h 340"/>
                <a:gd name="T14" fmla="*/ 454 w 454"/>
                <a:gd name="T15" fmla="*/ 329 h 340"/>
                <a:gd name="T16" fmla="*/ 443 w 454"/>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340">
                  <a:moveTo>
                    <a:pt x="443" y="340"/>
                  </a:moveTo>
                  <a:cubicBezTo>
                    <a:pt x="10" y="340"/>
                    <a:pt x="10" y="340"/>
                    <a:pt x="10" y="340"/>
                  </a:cubicBezTo>
                  <a:cubicBezTo>
                    <a:pt x="5" y="340"/>
                    <a:pt x="0" y="335"/>
                    <a:pt x="0" y="329"/>
                  </a:cubicBezTo>
                  <a:cubicBezTo>
                    <a:pt x="0" y="11"/>
                    <a:pt x="0" y="11"/>
                    <a:pt x="0" y="11"/>
                  </a:cubicBezTo>
                  <a:cubicBezTo>
                    <a:pt x="0" y="5"/>
                    <a:pt x="5" y="0"/>
                    <a:pt x="10" y="0"/>
                  </a:cubicBezTo>
                  <a:cubicBezTo>
                    <a:pt x="443" y="0"/>
                    <a:pt x="443" y="0"/>
                    <a:pt x="443" y="0"/>
                  </a:cubicBezTo>
                  <a:cubicBezTo>
                    <a:pt x="449" y="0"/>
                    <a:pt x="454" y="5"/>
                    <a:pt x="454" y="11"/>
                  </a:cubicBezTo>
                  <a:cubicBezTo>
                    <a:pt x="454" y="329"/>
                    <a:pt x="454" y="329"/>
                    <a:pt x="454" y="329"/>
                  </a:cubicBezTo>
                  <a:cubicBezTo>
                    <a:pt x="454" y="335"/>
                    <a:pt x="449" y="340"/>
                    <a:pt x="443" y="34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 name="Freeform 202">
              <a:extLst>
                <a:ext uri="{FF2B5EF4-FFF2-40B4-BE49-F238E27FC236}">
                  <a16:creationId xmlns:a16="http://schemas.microsoft.com/office/drawing/2014/main" id="{718FED88-616B-4FA7-BF10-DD94A3F78E64}"/>
                </a:ext>
              </a:extLst>
            </p:cNvPr>
            <p:cNvSpPr>
              <a:spLocks/>
            </p:cNvSpPr>
            <p:nvPr/>
          </p:nvSpPr>
          <p:spPr bwMode="auto">
            <a:xfrm>
              <a:off x="4423464" y="11390044"/>
              <a:ext cx="1622613" cy="182584"/>
            </a:xfrm>
            <a:custGeom>
              <a:avLst/>
              <a:gdLst>
                <a:gd name="T0" fmla="*/ 207 w 214"/>
                <a:gd name="T1" fmla="*/ 24 h 24"/>
                <a:gd name="T2" fmla="*/ 6 w 214"/>
                <a:gd name="T3" fmla="*/ 23 h 24"/>
                <a:gd name="T4" fmla="*/ 2 w 214"/>
                <a:gd name="T5" fmla="*/ 18 h 24"/>
                <a:gd name="T6" fmla="*/ 13 w 214"/>
                <a:gd name="T7" fmla="*/ 4 h 24"/>
                <a:gd name="T8" fmla="*/ 23 w 214"/>
                <a:gd name="T9" fmla="*/ 0 h 24"/>
                <a:gd name="T10" fmla="*/ 191 w 214"/>
                <a:gd name="T11" fmla="*/ 0 h 24"/>
                <a:gd name="T12" fmla="*/ 201 w 214"/>
                <a:gd name="T13" fmla="*/ 4 h 24"/>
                <a:gd name="T14" fmla="*/ 211 w 214"/>
                <a:gd name="T15" fmla="*/ 18 h 24"/>
                <a:gd name="T16" fmla="*/ 207 w 214"/>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24">
                  <a:moveTo>
                    <a:pt x="207" y="24"/>
                  </a:moveTo>
                  <a:cubicBezTo>
                    <a:pt x="6" y="23"/>
                    <a:pt x="6" y="23"/>
                    <a:pt x="6" y="23"/>
                  </a:cubicBezTo>
                  <a:cubicBezTo>
                    <a:pt x="2" y="23"/>
                    <a:pt x="0" y="21"/>
                    <a:pt x="2" y="18"/>
                  </a:cubicBezTo>
                  <a:cubicBezTo>
                    <a:pt x="13" y="4"/>
                    <a:pt x="13" y="4"/>
                    <a:pt x="13" y="4"/>
                  </a:cubicBezTo>
                  <a:cubicBezTo>
                    <a:pt x="15" y="2"/>
                    <a:pt x="19" y="0"/>
                    <a:pt x="23" y="0"/>
                  </a:cubicBezTo>
                  <a:cubicBezTo>
                    <a:pt x="191" y="0"/>
                    <a:pt x="191" y="0"/>
                    <a:pt x="191" y="0"/>
                  </a:cubicBezTo>
                  <a:cubicBezTo>
                    <a:pt x="195" y="0"/>
                    <a:pt x="199" y="2"/>
                    <a:pt x="201" y="4"/>
                  </a:cubicBezTo>
                  <a:cubicBezTo>
                    <a:pt x="211" y="18"/>
                    <a:pt x="211" y="18"/>
                    <a:pt x="211" y="18"/>
                  </a:cubicBezTo>
                  <a:cubicBezTo>
                    <a:pt x="214" y="21"/>
                    <a:pt x="212" y="24"/>
                    <a:pt x="207" y="24"/>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 name="Rectangle 203">
              <a:extLst>
                <a:ext uri="{FF2B5EF4-FFF2-40B4-BE49-F238E27FC236}">
                  <a16:creationId xmlns:a16="http://schemas.microsoft.com/office/drawing/2014/main" id="{58A7F423-403E-417C-B66D-96D65E30E664}"/>
                </a:ext>
              </a:extLst>
            </p:cNvPr>
            <p:cNvSpPr>
              <a:spLocks noChangeArrowheads="1"/>
            </p:cNvSpPr>
            <p:nvPr/>
          </p:nvSpPr>
          <p:spPr bwMode="auto">
            <a:xfrm>
              <a:off x="3710594" y="8463943"/>
              <a:ext cx="3024538" cy="1887756"/>
            </a:xfrm>
            <a:prstGeom prst="rect">
              <a:avLst/>
            </a:prstGeom>
            <a:solidFill>
              <a:srgbClr val="4746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 name="Rectangle 204">
              <a:extLst>
                <a:ext uri="{FF2B5EF4-FFF2-40B4-BE49-F238E27FC236}">
                  <a16:creationId xmlns:a16="http://schemas.microsoft.com/office/drawing/2014/main" id="{F41A6075-B7F3-46DC-986A-B1871B7F37B9}"/>
                </a:ext>
              </a:extLst>
            </p:cNvPr>
            <p:cNvSpPr>
              <a:spLocks noChangeArrowheads="1"/>
            </p:cNvSpPr>
            <p:nvPr/>
          </p:nvSpPr>
          <p:spPr bwMode="auto">
            <a:xfrm>
              <a:off x="3710594" y="8463943"/>
              <a:ext cx="3024538" cy="188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 name="Rectangle 206">
              <a:extLst>
                <a:ext uri="{FF2B5EF4-FFF2-40B4-BE49-F238E27FC236}">
                  <a16:creationId xmlns:a16="http://schemas.microsoft.com/office/drawing/2014/main" id="{CDA0FEDD-D35C-42C5-A996-7EB7C887FA87}"/>
                </a:ext>
              </a:extLst>
            </p:cNvPr>
            <p:cNvSpPr>
              <a:spLocks noChangeArrowheads="1"/>
            </p:cNvSpPr>
            <p:nvPr/>
          </p:nvSpPr>
          <p:spPr bwMode="auto">
            <a:xfrm>
              <a:off x="3778864" y="8548090"/>
              <a:ext cx="2887997" cy="172740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 name="Rectangle 207">
              <a:extLst>
                <a:ext uri="{FF2B5EF4-FFF2-40B4-BE49-F238E27FC236}">
                  <a16:creationId xmlns:a16="http://schemas.microsoft.com/office/drawing/2014/main" id="{AF1DBEA7-3588-4A6F-82F3-D996659175A1}"/>
                </a:ext>
              </a:extLst>
            </p:cNvPr>
            <p:cNvSpPr>
              <a:spLocks noChangeArrowheads="1"/>
            </p:cNvSpPr>
            <p:nvPr/>
          </p:nvSpPr>
          <p:spPr bwMode="auto">
            <a:xfrm>
              <a:off x="3778864" y="8548090"/>
              <a:ext cx="2887997" cy="17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 name="Oval 208">
              <a:extLst>
                <a:ext uri="{FF2B5EF4-FFF2-40B4-BE49-F238E27FC236}">
                  <a16:creationId xmlns:a16="http://schemas.microsoft.com/office/drawing/2014/main" id="{44A82AB0-B36B-41EF-AFEF-2BACDDE00A9E}"/>
                </a:ext>
              </a:extLst>
            </p:cNvPr>
            <p:cNvSpPr>
              <a:spLocks noChangeArrowheads="1"/>
            </p:cNvSpPr>
            <p:nvPr/>
          </p:nvSpPr>
          <p:spPr bwMode="auto">
            <a:xfrm>
              <a:off x="5174438" y="10578737"/>
              <a:ext cx="120664" cy="122252"/>
            </a:xfrm>
            <a:prstGeom prst="ellipse">
              <a:avLst/>
            </a:pr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 name="Freeform 209">
              <a:extLst>
                <a:ext uri="{FF2B5EF4-FFF2-40B4-BE49-F238E27FC236}">
                  <a16:creationId xmlns:a16="http://schemas.microsoft.com/office/drawing/2014/main" id="{D5599EAE-6F98-48F7-8D7C-9B7CA400EBD9}"/>
                </a:ext>
              </a:extLst>
            </p:cNvPr>
            <p:cNvSpPr>
              <a:spLocks/>
            </p:cNvSpPr>
            <p:nvPr/>
          </p:nvSpPr>
          <p:spPr bwMode="auto">
            <a:xfrm>
              <a:off x="4044007" y="8911669"/>
              <a:ext cx="750974" cy="1363820"/>
            </a:xfrm>
            <a:custGeom>
              <a:avLst/>
              <a:gdLst>
                <a:gd name="T0" fmla="*/ 11 w 99"/>
                <a:gd name="T1" fmla="*/ 180 h 180"/>
                <a:gd name="T2" fmla="*/ 96 w 99"/>
                <a:gd name="T3" fmla="*/ 180 h 180"/>
                <a:gd name="T4" fmla="*/ 93 w 99"/>
                <a:gd name="T5" fmla="*/ 166 h 180"/>
                <a:gd name="T6" fmla="*/ 82 w 99"/>
                <a:gd name="T7" fmla="*/ 158 h 180"/>
                <a:gd name="T8" fmla="*/ 84 w 99"/>
                <a:gd name="T9" fmla="*/ 152 h 180"/>
                <a:gd name="T10" fmla="*/ 84 w 99"/>
                <a:gd name="T11" fmla="*/ 141 h 180"/>
                <a:gd name="T12" fmla="*/ 74 w 99"/>
                <a:gd name="T13" fmla="*/ 127 h 180"/>
                <a:gd name="T14" fmla="*/ 84 w 99"/>
                <a:gd name="T15" fmla="*/ 111 h 180"/>
                <a:gd name="T16" fmla="*/ 93 w 99"/>
                <a:gd name="T17" fmla="*/ 103 h 180"/>
                <a:gd name="T18" fmla="*/ 98 w 99"/>
                <a:gd name="T19" fmla="*/ 96 h 180"/>
                <a:gd name="T20" fmla="*/ 96 w 99"/>
                <a:gd name="T21" fmla="*/ 94 h 180"/>
                <a:gd name="T22" fmla="*/ 86 w 99"/>
                <a:gd name="T23" fmla="*/ 95 h 180"/>
                <a:gd name="T24" fmla="*/ 78 w 99"/>
                <a:gd name="T25" fmla="*/ 91 h 180"/>
                <a:gd name="T26" fmla="*/ 76 w 99"/>
                <a:gd name="T27" fmla="*/ 81 h 180"/>
                <a:gd name="T28" fmla="*/ 75 w 99"/>
                <a:gd name="T29" fmla="*/ 78 h 180"/>
                <a:gd name="T30" fmla="*/ 70 w 99"/>
                <a:gd name="T31" fmla="*/ 74 h 180"/>
                <a:gd name="T32" fmla="*/ 66 w 99"/>
                <a:gd name="T33" fmla="*/ 68 h 180"/>
                <a:gd name="T34" fmla="*/ 61 w 99"/>
                <a:gd name="T35" fmla="*/ 65 h 180"/>
                <a:gd name="T36" fmla="*/ 56 w 99"/>
                <a:gd name="T37" fmla="*/ 57 h 180"/>
                <a:gd name="T38" fmla="*/ 64 w 99"/>
                <a:gd name="T39" fmla="*/ 37 h 180"/>
                <a:gd name="T40" fmla="*/ 61 w 99"/>
                <a:gd name="T41" fmla="*/ 32 h 180"/>
                <a:gd name="T42" fmla="*/ 57 w 99"/>
                <a:gd name="T43" fmla="*/ 38 h 180"/>
                <a:gd name="T44" fmla="*/ 55 w 99"/>
                <a:gd name="T45" fmla="*/ 42 h 180"/>
                <a:gd name="T46" fmla="*/ 54 w 99"/>
                <a:gd name="T47" fmla="*/ 36 h 180"/>
                <a:gd name="T48" fmla="*/ 78 w 99"/>
                <a:gd name="T49" fmla="*/ 8 h 180"/>
                <a:gd name="T50" fmla="*/ 84 w 99"/>
                <a:gd name="T51" fmla="*/ 2 h 180"/>
                <a:gd name="T52" fmla="*/ 78 w 99"/>
                <a:gd name="T53" fmla="*/ 0 h 180"/>
                <a:gd name="T54" fmla="*/ 16 w 99"/>
                <a:gd name="T55" fmla="*/ 69 h 180"/>
                <a:gd name="T56" fmla="*/ 6 w 99"/>
                <a:gd name="T57" fmla="*/ 162 h 180"/>
                <a:gd name="T58" fmla="*/ 11 w 99"/>
                <a:gd name="T5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180">
                  <a:moveTo>
                    <a:pt x="11" y="180"/>
                  </a:moveTo>
                  <a:cubicBezTo>
                    <a:pt x="96" y="180"/>
                    <a:pt x="96" y="180"/>
                    <a:pt x="96" y="180"/>
                  </a:cubicBezTo>
                  <a:cubicBezTo>
                    <a:pt x="97" y="175"/>
                    <a:pt x="97" y="169"/>
                    <a:pt x="93" y="166"/>
                  </a:cubicBezTo>
                  <a:cubicBezTo>
                    <a:pt x="90" y="163"/>
                    <a:pt x="84" y="162"/>
                    <a:pt x="82" y="158"/>
                  </a:cubicBezTo>
                  <a:cubicBezTo>
                    <a:pt x="80" y="156"/>
                    <a:pt x="83" y="154"/>
                    <a:pt x="84" y="152"/>
                  </a:cubicBezTo>
                  <a:cubicBezTo>
                    <a:pt x="86" y="148"/>
                    <a:pt x="86" y="145"/>
                    <a:pt x="84" y="141"/>
                  </a:cubicBezTo>
                  <a:cubicBezTo>
                    <a:pt x="82" y="136"/>
                    <a:pt x="75" y="133"/>
                    <a:pt x="74" y="127"/>
                  </a:cubicBezTo>
                  <a:cubicBezTo>
                    <a:pt x="73" y="121"/>
                    <a:pt x="81" y="115"/>
                    <a:pt x="84" y="111"/>
                  </a:cubicBezTo>
                  <a:cubicBezTo>
                    <a:pt x="87" y="108"/>
                    <a:pt x="90" y="106"/>
                    <a:pt x="93" y="103"/>
                  </a:cubicBezTo>
                  <a:cubicBezTo>
                    <a:pt x="95" y="101"/>
                    <a:pt x="97" y="98"/>
                    <a:pt x="98" y="96"/>
                  </a:cubicBezTo>
                  <a:cubicBezTo>
                    <a:pt x="99" y="94"/>
                    <a:pt x="98" y="93"/>
                    <a:pt x="96" y="94"/>
                  </a:cubicBezTo>
                  <a:cubicBezTo>
                    <a:pt x="93" y="94"/>
                    <a:pt x="90" y="96"/>
                    <a:pt x="86" y="95"/>
                  </a:cubicBezTo>
                  <a:cubicBezTo>
                    <a:pt x="83" y="94"/>
                    <a:pt x="80" y="93"/>
                    <a:pt x="78" y="91"/>
                  </a:cubicBezTo>
                  <a:cubicBezTo>
                    <a:pt x="77" y="88"/>
                    <a:pt x="77" y="84"/>
                    <a:pt x="76" y="81"/>
                  </a:cubicBezTo>
                  <a:cubicBezTo>
                    <a:pt x="76" y="80"/>
                    <a:pt x="76" y="79"/>
                    <a:pt x="75" y="78"/>
                  </a:cubicBezTo>
                  <a:cubicBezTo>
                    <a:pt x="73" y="76"/>
                    <a:pt x="71" y="76"/>
                    <a:pt x="70" y="74"/>
                  </a:cubicBezTo>
                  <a:cubicBezTo>
                    <a:pt x="69" y="72"/>
                    <a:pt x="68" y="70"/>
                    <a:pt x="66" y="68"/>
                  </a:cubicBezTo>
                  <a:cubicBezTo>
                    <a:pt x="65" y="67"/>
                    <a:pt x="63" y="66"/>
                    <a:pt x="61" y="65"/>
                  </a:cubicBezTo>
                  <a:cubicBezTo>
                    <a:pt x="58" y="63"/>
                    <a:pt x="55" y="61"/>
                    <a:pt x="56" y="57"/>
                  </a:cubicBezTo>
                  <a:cubicBezTo>
                    <a:pt x="57" y="50"/>
                    <a:pt x="62" y="44"/>
                    <a:pt x="64" y="37"/>
                  </a:cubicBezTo>
                  <a:cubicBezTo>
                    <a:pt x="64" y="35"/>
                    <a:pt x="65" y="29"/>
                    <a:pt x="61" y="32"/>
                  </a:cubicBezTo>
                  <a:cubicBezTo>
                    <a:pt x="59" y="34"/>
                    <a:pt x="58" y="36"/>
                    <a:pt x="57" y="38"/>
                  </a:cubicBezTo>
                  <a:cubicBezTo>
                    <a:pt x="57" y="40"/>
                    <a:pt x="56" y="42"/>
                    <a:pt x="55" y="42"/>
                  </a:cubicBezTo>
                  <a:cubicBezTo>
                    <a:pt x="52" y="43"/>
                    <a:pt x="54" y="36"/>
                    <a:pt x="54" y="36"/>
                  </a:cubicBezTo>
                  <a:cubicBezTo>
                    <a:pt x="58" y="23"/>
                    <a:pt x="69" y="16"/>
                    <a:pt x="78" y="8"/>
                  </a:cubicBezTo>
                  <a:cubicBezTo>
                    <a:pt x="79" y="7"/>
                    <a:pt x="85" y="3"/>
                    <a:pt x="84" y="2"/>
                  </a:cubicBezTo>
                  <a:cubicBezTo>
                    <a:pt x="82" y="2"/>
                    <a:pt x="79" y="1"/>
                    <a:pt x="78" y="0"/>
                  </a:cubicBezTo>
                  <a:cubicBezTo>
                    <a:pt x="51" y="16"/>
                    <a:pt x="29" y="40"/>
                    <a:pt x="16" y="69"/>
                  </a:cubicBezTo>
                  <a:cubicBezTo>
                    <a:pt x="3" y="98"/>
                    <a:pt x="0" y="131"/>
                    <a:pt x="6" y="162"/>
                  </a:cubicBezTo>
                  <a:cubicBezTo>
                    <a:pt x="8" y="168"/>
                    <a:pt x="9" y="174"/>
                    <a:pt x="11" y="180"/>
                  </a:cubicBezTo>
                </a:path>
              </a:pathLst>
            </a:custGeom>
            <a:solidFill>
              <a:srgbClr val="B9E7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4" name="Freeform 210">
              <a:extLst>
                <a:ext uri="{FF2B5EF4-FFF2-40B4-BE49-F238E27FC236}">
                  <a16:creationId xmlns:a16="http://schemas.microsoft.com/office/drawing/2014/main" id="{E730B43B-85E7-417B-8822-B054F9A9F9AD}"/>
                </a:ext>
              </a:extLst>
            </p:cNvPr>
            <p:cNvSpPr>
              <a:spLocks/>
            </p:cNvSpPr>
            <p:nvPr/>
          </p:nvSpPr>
          <p:spPr bwMode="auto">
            <a:xfrm>
              <a:off x="4529839" y="8752901"/>
              <a:ext cx="1743277" cy="1522589"/>
            </a:xfrm>
            <a:custGeom>
              <a:avLst/>
              <a:gdLst>
                <a:gd name="T0" fmla="*/ 23 w 230"/>
                <a:gd name="T1" fmla="*/ 81 h 201"/>
                <a:gd name="T2" fmla="*/ 15 w 230"/>
                <a:gd name="T3" fmla="*/ 90 h 201"/>
                <a:gd name="T4" fmla="*/ 21 w 230"/>
                <a:gd name="T5" fmla="*/ 97 h 201"/>
                <a:gd name="T6" fmla="*/ 32 w 230"/>
                <a:gd name="T7" fmla="*/ 110 h 201"/>
                <a:gd name="T8" fmla="*/ 71 w 230"/>
                <a:gd name="T9" fmla="*/ 126 h 201"/>
                <a:gd name="T10" fmla="*/ 82 w 230"/>
                <a:gd name="T11" fmla="*/ 133 h 201"/>
                <a:gd name="T12" fmla="*/ 75 w 230"/>
                <a:gd name="T13" fmla="*/ 154 h 201"/>
                <a:gd name="T14" fmla="*/ 107 w 230"/>
                <a:gd name="T15" fmla="*/ 164 h 201"/>
                <a:gd name="T16" fmla="*/ 103 w 230"/>
                <a:gd name="T17" fmla="*/ 186 h 201"/>
                <a:gd name="T18" fmla="*/ 199 w 230"/>
                <a:gd name="T19" fmla="*/ 201 h 201"/>
                <a:gd name="T20" fmla="*/ 204 w 230"/>
                <a:gd name="T21" fmla="*/ 181 h 201"/>
                <a:gd name="T22" fmla="*/ 201 w 230"/>
                <a:gd name="T23" fmla="*/ 173 h 201"/>
                <a:gd name="T24" fmla="*/ 203 w 230"/>
                <a:gd name="T25" fmla="*/ 162 h 201"/>
                <a:gd name="T26" fmla="*/ 197 w 230"/>
                <a:gd name="T27" fmla="*/ 154 h 201"/>
                <a:gd name="T28" fmla="*/ 172 w 230"/>
                <a:gd name="T29" fmla="*/ 155 h 201"/>
                <a:gd name="T30" fmla="*/ 156 w 230"/>
                <a:gd name="T31" fmla="*/ 128 h 201"/>
                <a:gd name="T32" fmla="*/ 167 w 230"/>
                <a:gd name="T33" fmla="*/ 113 h 201"/>
                <a:gd name="T34" fmla="*/ 167 w 230"/>
                <a:gd name="T35" fmla="*/ 94 h 201"/>
                <a:gd name="T36" fmla="*/ 178 w 230"/>
                <a:gd name="T37" fmla="*/ 86 h 201"/>
                <a:gd name="T38" fmla="*/ 198 w 230"/>
                <a:gd name="T39" fmla="*/ 77 h 201"/>
                <a:gd name="T40" fmla="*/ 203 w 230"/>
                <a:gd name="T41" fmla="*/ 86 h 201"/>
                <a:gd name="T42" fmla="*/ 213 w 230"/>
                <a:gd name="T43" fmla="*/ 94 h 201"/>
                <a:gd name="T44" fmla="*/ 220 w 230"/>
                <a:gd name="T45" fmla="*/ 95 h 201"/>
                <a:gd name="T46" fmla="*/ 225 w 230"/>
                <a:gd name="T47" fmla="*/ 86 h 201"/>
                <a:gd name="T48" fmla="*/ 212 w 230"/>
                <a:gd name="T49" fmla="*/ 81 h 201"/>
                <a:gd name="T50" fmla="*/ 200 w 230"/>
                <a:gd name="T51" fmla="*/ 70 h 201"/>
                <a:gd name="T52" fmla="*/ 182 w 230"/>
                <a:gd name="T53" fmla="*/ 74 h 201"/>
                <a:gd name="T54" fmla="*/ 181 w 230"/>
                <a:gd name="T55" fmla="*/ 53 h 201"/>
                <a:gd name="T56" fmla="*/ 164 w 230"/>
                <a:gd name="T57" fmla="*/ 37 h 201"/>
                <a:gd name="T58" fmla="*/ 183 w 230"/>
                <a:gd name="T59" fmla="*/ 45 h 201"/>
                <a:gd name="T60" fmla="*/ 170 w 230"/>
                <a:gd name="T61" fmla="*/ 31 h 201"/>
                <a:gd name="T62" fmla="*/ 154 w 230"/>
                <a:gd name="T63" fmla="*/ 15 h 201"/>
                <a:gd name="T64" fmla="*/ 140 w 230"/>
                <a:gd name="T65" fmla="*/ 7 h 201"/>
                <a:gd name="T66" fmla="*/ 118 w 230"/>
                <a:gd name="T67" fmla="*/ 15 h 201"/>
                <a:gd name="T68" fmla="*/ 109 w 230"/>
                <a:gd name="T69" fmla="*/ 1 h 201"/>
                <a:gd name="T70" fmla="*/ 102 w 230"/>
                <a:gd name="T71" fmla="*/ 2 h 201"/>
                <a:gd name="T72" fmla="*/ 100 w 230"/>
                <a:gd name="T73" fmla="*/ 10 h 201"/>
                <a:gd name="T74" fmla="*/ 85 w 230"/>
                <a:gd name="T75" fmla="*/ 7 h 201"/>
                <a:gd name="T76" fmla="*/ 64 w 230"/>
                <a:gd name="T77" fmla="*/ 11 h 201"/>
                <a:gd name="T78" fmla="*/ 71 w 230"/>
                <a:gd name="T79" fmla="*/ 14 h 201"/>
                <a:gd name="T80" fmla="*/ 73 w 230"/>
                <a:gd name="T81" fmla="*/ 23 h 201"/>
                <a:gd name="T82" fmla="*/ 90 w 230"/>
                <a:gd name="T83" fmla="*/ 11 h 201"/>
                <a:gd name="T84" fmla="*/ 105 w 230"/>
                <a:gd name="T85" fmla="*/ 33 h 201"/>
                <a:gd name="T86" fmla="*/ 98 w 230"/>
                <a:gd name="T87" fmla="*/ 31 h 201"/>
                <a:gd name="T88" fmla="*/ 91 w 230"/>
                <a:gd name="T89" fmla="*/ 37 h 201"/>
                <a:gd name="T90" fmla="*/ 90 w 230"/>
                <a:gd name="T91" fmla="*/ 41 h 201"/>
                <a:gd name="T92" fmla="*/ 78 w 230"/>
                <a:gd name="T93" fmla="*/ 39 h 201"/>
                <a:gd name="T94" fmla="*/ 74 w 230"/>
                <a:gd name="T95" fmla="*/ 42 h 201"/>
                <a:gd name="T96" fmla="*/ 44 w 230"/>
                <a:gd name="T97" fmla="*/ 59 h 201"/>
                <a:gd name="T98" fmla="*/ 38 w 230"/>
                <a:gd name="T99" fmla="*/ 76 h 201"/>
                <a:gd name="T100" fmla="*/ 34 w 230"/>
                <a:gd name="T101" fmla="*/ 58 h 201"/>
                <a:gd name="T102" fmla="*/ 5 w 230"/>
                <a:gd name="T103" fmla="*/ 8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01">
                  <a:moveTo>
                    <a:pt x="18" y="80"/>
                  </a:moveTo>
                  <a:cubicBezTo>
                    <a:pt x="19" y="79"/>
                    <a:pt x="21" y="80"/>
                    <a:pt x="23" y="81"/>
                  </a:cubicBezTo>
                  <a:cubicBezTo>
                    <a:pt x="20" y="83"/>
                    <a:pt x="17" y="85"/>
                    <a:pt x="15" y="87"/>
                  </a:cubicBezTo>
                  <a:cubicBezTo>
                    <a:pt x="14" y="88"/>
                    <a:pt x="13" y="90"/>
                    <a:pt x="15" y="90"/>
                  </a:cubicBezTo>
                  <a:cubicBezTo>
                    <a:pt x="17" y="91"/>
                    <a:pt x="20" y="90"/>
                    <a:pt x="21" y="92"/>
                  </a:cubicBezTo>
                  <a:cubicBezTo>
                    <a:pt x="23" y="93"/>
                    <a:pt x="21" y="96"/>
                    <a:pt x="21" y="97"/>
                  </a:cubicBezTo>
                  <a:cubicBezTo>
                    <a:pt x="19" y="101"/>
                    <a:pt x="17" y="109"/>
                    <a:pt x="21" y="111"/>
                  </a:cubicBezTo>
                  <a:cubicBezTo>
                    <a:pt x="23" y="114"/>
                    <a:pt x="29" y="111"/>
                    <a:pt x="32" y="110"/>
                  </a:cubicBezTo>
                  <a:cubicBezTo>
                    <a:pt x="45" y="107"/>
                    <a:pt x="60" y="108"/>
                    <a:pt x="67" y="120"/>
                  </a:cubicBezTo>
                  <a:cubicBezTo>
                    <a:pt x="69" y="122"/>
                    <a:pt x="69" y="125"/>
                    <a:pt x="71" y="126"/>
                  </a:cubicBezTo>
                  <a:cubicBezTo>
                    <a:pt x="73" y="128"/>
                    <a:pt x="75" y="129"/>
                    <a:pt x="78" y="130"/>
                  </a:cubicBezTo>
                  <a:cubicBezTo>
                    <a:pt x="79" y="131"/>
                    <a:pt x="81" y="131"/>
                    <a:pt x="82" y="133"/>
                  </a:cubicBezTo>
                  <a:cubicBezTo>
                    <a:pt x="84" y="135"/>
                    <a:pt x="81" y="138"/>
                    <a:pt x="80" y="141"/>
                  </a:cubicBezTo>
                  <a:cubicBezTo>
                    <a:pt x="78" y="144"/>
                    <a:pt x="75" y="149"/>
                    <a:pt x="75" y="154"/>
                  </a:cubicBezTo>
                  <a:cubicBezTo>
                    <a:pt x="76" y="154"/>
                    <a:pt x="76" y="155"/>
                    <a:pt x="77" y="155"/>
                  </a:cubicBezTo>
                  <a:cubicBezTo>
                    <a:pt x="87" y="155"/>
                    <a:pt x="99" y="158"/>
                    <a:pt x="107" y="164"/>
                  </a:cubicBezTo>
                  <a:cubicBezTo>
                    <a:pt x="110" y="166"/>
                    <a:pt x="113" y="169"/>
                    <a:pt x="113" y="173"/>
                  </a:cubicBezTo>
                  <a:cubicBezTo>
                    <a:pt x="113" y="179"/>
                    <a:pt x="107" y="182"/>
                    <a:pt x="103" y="186"/>
                  </a:cubicBezTo>
                  <a:cubicBezTo>
                    <a:pt x="98" y="190"/>
                    <a:pt x="94" y="195"/>
                    <a:pt x="91" y="201"/>
                  </a:cubicBezTo>
                  <a:cubicBezTo>
                    <a:pt x="199" y="201"/>
                    <a:pt x="199" y="201"/>
                    <a:pt x="199" y="201"/>
                  </a:cubicBezTo>
                  <a:cubicBezTo>
                    <a:pt x="200" y="199"/>
                    <a:pt x="202" y="198"/>
                    <a:pt x="203" y="196"/>
                  </a:cubicBezTo>
                  <a:cubicBezTo>
                    <a:pt x="206" y="192"/>
                    <a:pt x="208" y="185"/>
                    <a:pt x="204" y="181"/>
                  </a:cubicBezTo>
                  <a:cubicBezTo>
                    <a:pt x="202" y="180"/>
                    <a:pt x="199" y="179"/>
                    <a:pt x="199" y="177"/>
                  </a:cubicBezTo>
                  <a:cubicBezTo>
                    <a:pt x="198" y="175"/>
                    <a:pt x="200" y="174"/>
                    <a:pt x="201" y="173"/>
                  </a:cubicBezTo>
                  <a:cubicBezTo>
                    <a:pt x="204" y="170"/>
                    <a:pt x="208" y="168"/>
                    <a:pt x="207" y="163"/>
                  </a:cubicBezTo>
                  <a:cubicBezTo>
                    <a:pt x="206" y="160"/>
                    <a:pt x="205" y="161"/>
                    <a:pt x="203" y="162"/>
                  </a:cubicBezTo>
                  <a:cubicBezTo>
                    <a:pt x="202" y="163"/>
                    <a:pt x="201" y="163"/>
                    <a:pt x="200" y="163"/>
                  </a:cubicBezTo>
                  <a:cubicBezTo>
                    <a:pt x="197" y="163"/>
                    <a:pt x="198" y="157"/>
                    <a:pt x="197" y="154"/>
                  </a:cubicBezTo>
                  <a:cubicBezTo>
                    <a:pt x="197" y="152"/>
                    <a:pt x="189" y="155"/>
                    <a:pt x="188" y="156"/>
                  </a:cubicBezTo>
                  <a:cubicBezTo>
                    <a:pt x="183" y="157"/>
                    <a:pt x="176" y="159"/>
                    <a:pt x="172" y="155"/>
                  </a:cubicBezTo>
                  <a:cubicBezTo>
                    <a:pt x="168" y="152"/>
                    <a:pt x="168" y="146"/>
                    <a:pt x="166" y="142"/>
                  </a:cubicBezTo>
                  <a:cubicBezTo>
                    <a:pt x="163" y="136"/>
                    <a:pt x="159" y="132"/>
                    <a:pt x="156" y="128"/>
                  </a:cubicBezTo>
                  <a:cubicBezTo>
                    <a:pt x="153" y="124"/>
                    <a:pt x="159" y="125"/>
                    <a:pt x="161" y="124"/>
                  </a:cubicBezTo>
                  <a:cubicBezTo>
                    <a:pt x="166" y="122"/>
                    <a:pt x="167" y="117"/>
                    <a:pt x="167" y="113"/>
                  </a:cubicBezTo>
                  <a:cubicBezTo>
                    <a:pt x="167" y="109"/>
                    <a:pt x="166" y="105"/>
                    <a:pt x="166" y="101"/>
                  </a:cubicBezTo>
                  <a:cubicBezTo>
                    <a:pt x="166" y="99"/>
                    <a:pt x="166" y="96"/>
                    <a:pt x="167" y="94"/>
                  </a:cubicBezTo>
                  <a:cubicBezTo>
                    <a:pt x="168" y="91"/>
                    <a:pt x="173" y="92"/>
                    <a:pt x="175" y="91"/>
                  </a:cubicBezTo>
                  <a:cubicBezTo>
                    <a:pt x="177" y="90"/>
                    <a:pt x="177" y="88"/>
                    <a:pt x="178" y="86"/>
                  </a:cubicBezTo>
                  <a:cubicBezTo>
                    <a:pt x="178" y="83"/>
                    <a:pt x="180" y="82"/>
                    <a:pt x="183" y="82"/>
                  </a:cubicBezTo>
                  <a:cubicBezTo>
                    <a:pt x="188" y="80"/>
                    <a:pt x="193" y="77"/>
                    <a:pt x="198" y="77"/>
                  </a:cubicBezTo>
                  <a:cubicBezTo>
                    <a:pt x="200" y="77"/>
                    <a:pt x="202" y="78"/>
                    <a:pt x="202" y="80"/>
                  </a:cubicBezTo>
                  <a:cubicBezTo>
                    <a:pt x="203" y="81"/>
                    <a:pt x="202" y="85"/>
                    <a:pt x="203" y="86"/>
                  </a:cubicBezTo>
                  <a:cubicBezTo>
                    <a:pt x="204" y="86"/>
                    <a:pt x="205" y="86"/>
                    <a:pt x="206" y="87"/>
                  </a:cubicBezTo>
                  <a:cubicBezTo>
                    <a:pt x="209" y="88"/>
                    <a:pt x="211" y="92"/>
                    <a:pt x="213" y="94"/>
                  </a:cubicBezTo>
                  <a:cubicBezTo>
                    <a:pt x="214" y="95"/>
                    <a:pt x="215" y="98"/>
                    <a:pt x="217" y="98"/>
                  </a:cubicBezTo>
                  <a:cubicBezTo>
                    <a:pt x="218" y="98"/>
                    <a:pt x="220" y="96"/>
                    <a:pt x="220" y="95"/>
                  </a:cubicBezTo>
                  <a:cubicBezTo>
                    <a:pt x="223" y="94"/>
                    <a:pt x="226" y="93"/>
                    <a:pt x="228" y="91"/>
                  </a:cubicBezTo>
                  <a:cubicBezTo>
                    <a:pt x="230" y="88"/>
                    <a:pt x="227" y="87"/>
                    <a:pt x="225" y="86"/>
                  </a:cubicBezTo>
                  <a:cubicBezTo>
                    <a:pt x="221" y="85"/>
                    <a:pt x="218" y="85"/>
                    <a:pt x="214" y="84"/>
                  </a:cubicBezTo>
                  <a:cubicBezTo>
                    <a:pt x="212" y="84"/>
                    <a:pt x="212" y="82"/>
                    <a:pt x="212" y="81"/>
                  </a:cubicBezTo>
                  <a:cubicBezTo>
                    <a:pt x="212" y="78"/>
                    <a:pt x="210" y="77"/>
                    <a:pt x="208" y="76"/>
                  </a:cubicBezTo>
                  <a:cubicBezTo>
                    <a:pt x="205" y="75"/>
                    <a:pt x="202" y="73"/>
                    <a:pt x="200" y="70"/>
                  </a:cubicBezTo>
                  <a:cubicBezTo>
                    <a:pt x="199" y="68"/>
                    <a:pt x="195" y="61"/>
                    <a:pt x="192" y="65"/>
                  </a:cubicBezTo>
                  <a:cubicBezTo>
                    <a:pt x="190" y="70"/>
                    <a:pt x="188" y="74"/>
                    <a:pt x="182" y="74"/>
                  </a:cubicBezTo>
                  <a:cubicBezTo>
                    <a:pt x="177" y="74"/>
                    <a:pt x="174" y="69"/>
                    <a:pt x="174" y="64"/>
                  </a:cubicBezTo>
                  <a:cubicBezTo>
                    <a:pt x="174" y="59"/>
                    <a:pt x="181" y="59"/>
                    <a:pt x="181" y="53"/>
                  </a:cubicBezTo>
                  <a:cubicBezTo>
                    <a:pt x="180" y="46"/>
                    <a:pt x="172" y="42"/>
                    <a:pt x="167" y="40"/>
                  </a:cubicBezTo>
                  <a:cubicBezTo>
                    <a:pt x="167" y="39"/>
                    <a:pt x="163" y="38"/>
                    <a:pt x="164" y="37"/>
                  </a:cubicBezTo>
                  <a:cubicBezTo>
                    <a:pt x="166" y="36"/>
                    <a:pt x="170" y="38"/>
                    <a:pt x="172" y="39"/>
                  </a:cubicBezTo>
                  <a:cubicBezTo>
                    <a:pt x="175" y="40"/>
                    <a:pt x="179" y="47"/>
                    <a:pt x="183" y="45"/>
                  </a:cubicBezTo>
                  <a:cubicBezTo>
                    <a:pt x="188" y="42"/>
                    <a:pt x="179" y="35"/>
                    <a:pt x="177" y="34"/>
                  </a:cubicBezTo>
                  <a:cubicBezTo>
                    <a:pt x="175" y="33"/>
                    <a:pt x="171" y="33"/>
                    <a:pt x="170" y="31"/>
                  </a:cubicBezTo>
                  <a:cubicBezTo>
                    <a:pt x="169" y="29"/>
                    <a:pt x="169" y="27"/>
                    <a:pt x="168" y="25"/>
                  </a:cubicBezTo>
                  <a:cubicBezTo>
                    <a:pt x="166" y="20"/>
                    <a:pt x="159" y="16"/>
                    <a:pt x="154" y="15"/>
                  </a:cubicBezTo>
                  <a:cubicBezTo>
                    <a:pt x="150" y="15"/>
                    <a:pt x="144" y="12"/>
                    <a:pt x="144" y="8"/>
                  </a:cubicBezTo>
                  <a:cubicBezTo>
                    <a:pt x="143" y="7"/>
                    <a:pt x="141" y="7"/>
                    <a:pt x="140" y="7"/>
                  </a:cubicBezTo>
                  <a:cubicBezTo>
                    <a:pt x="135" y="9"/>
                    <a:pt x="131" y="12"/>
                    <a:pt x="126" y="14"/>
                  </a:cubicBezTo>
                  <a:cubicBezTo>
                    <a:pt x="124" y="15"/>
                    <a:pt x="120" y="17"/>
                    <a:pt x="118" y="15"/>
                  </a:cubicBezTo>
                  <a:cubicBezTo>
                    <a:pt x="114" y="13"/>
                    <a:pt x="118" y="5"/>
                    <a:pt x="115" y="2"/>
                  </a:cubicBezTo>
                  <a:cubicBezTo>
                    <a:pt x="114" y="0"/>
                    <a:pt x="111" y="1"/>
                    <a:pt x="109" y="1"/>
                  </a:cubicBezTo>
                  <a:cubicBezTo>
                    <a:pt x="107" y="2"/>
                    <a:pt x="106" y="2"/>
                    <a:pt x="106" y="2"/>
                  </a:cubicBezTo>
                  <a:cubicBezTo>
                    <a:pt x="105" y="2"/>
                    <a:pt x="102" y="1"/>
                    <a:pt x="102" y="2"/>
                  </a:cubicBezTo>
                  <a:cubicBezTo>
                    <a:pt x="102" y="3"/>
                    <a:pt x="102" y="4"/>
                    <a:pt x="103" y="5"/>
                  </a:cubicBezTo>
                  <a:cubicBezTo>
                    <a:pt x="104" y="8"/>
                    <a:pt x="104" y="10"/>
                    <a:pt x="100" y="10"/>
                  </a:cubicBezTo>
                  <a:cubicBezTo>
                    <a:pt x="97" y="9"/>
                    <a:pt x="94" y="7"/>
                    <a:pt x="92" y="4"/>
                  </a:cubicBezTo>
                  <a:cubicBezTo>
                    <a:pt x="85" y="7"/>
                    <a:pt x="85" y="7"/>
                    <a:pt x="85" y="7"/>
                  </a:cubicBezTo>
                  <a:cubicBezTo>
                    <a:pt x="88" y="13"/>
                    <a:pt x="81" y="12"/>
                    <a:pt x="75" y="11"/>
                  </a:cubicBezTo>
                  <a:cubicBezTo>
                    <a:pt x="70" y="10"/>
                    <a:pt x="65" y="9"/>
                    <a:pt x="64" y="11"/>
                  </a:cubicBezTo>
                  <a:cubicBezTo>
                    <a:pt x="64" y="13"/>
                    <a:pt x="67" y="15"/>
                    <a:pt x="68" y="15"/>
                  </a:cubicBezTo>
                  <a:cubicBezTo>
                    <a:pt x="69" y="15"/>
                    <a:pt x="71" y="13"/>
                    <a:pt x="71" y="14"/>
                  </a:cubicBezTo>
                  <a:cubicBezTo>
                    <a:pt x="73" y="15"/>
                    <a:pt x="73" y="19"/>
                    <a:pt x="73" y="21"/>
                  </a:cubicBezTo>
                  <a:cubicBezTo>
                    <a:pt x="73" y="21"/>
                    <a:pt x="73" y="23"/>
                    <a:pt x="73" y="23"/>
                  </a:cubicBezTo>
                  <a:cubicBezTo>
                    <a:pt x="77" y="19"/>
                    <a:pt x="82" y="17"/>
                    <a:pt x="86" y="14"/>
                  </a:cubicBezTo>
                  <a:cubicBezTo>
                    <a:pt x="87" y="13"/>
                    <a:pt x="88" y="11"/>
                    <a:pt x="90" y="11"/>
                  </a:cubicBezTo>
                  <a:cubicBezTo>
                    <a:pt x="92" y="10"/>
                    <a:pt x="94" y="12"/>
                    <a:pt x="95" y="14"/>
                  </a:cubicBezTo>
                  <a:cubicBezTo>
                    <a:pt x="100" y="18"/>
                    <a:pt x="106" y="26"/>
                    <a:pt x="105" y="33"/>
                  </a:cubicBezTo>
                  <a:cubicBezTo>
                    <a:pt x="105" y="34"/>
                    <a:pt x="105" y="36"/>
                    <a:pt x="103" y="36"/>
                  </a:cubicBezTo>
                  <a:cubicBezTo>
                    <a:pt x="101" y="36"/>
                    <a:pt x="100" y="32"/>
                    <a:pt x="98" y="31"/>
                  </a:cubicBezTo>
                  <a:cubicBezTo>
                    <a:pt x="95" y="28"/>
                    <a:pt x="87" y="24"/>
                    <a:pt x="85" y="30"/>
                  </a:cubicBezTo>
                  <a:cubicBezTo>
                    <a:pt x="83" y="33"/>
                    <a:pt x="89" y="35"/>
                    <a:pt x="91" y="37"/>
                  </a:cubicBezTo>
                  <a:cubicBezTo>
                    <a:pt x="92" y="37"/>
                    <a:pt x="94" y="38"/>
                    <a:pt x="94" y="39"/>
                  </a:cubicBezTo>
                  <a:cubicBezTo>
                    <a:pt x="95" y="40"/>
                    <a:pt x="91" y="41"/>
                    <a:pt x="90" y="41"/>
                  </a:cubicBezTo>
                  <a:cubicBezTo>
                    <a:pt x="85" y="42"/>
                    <a:pt x="82" y="38"/>
                    <a:pt x="79" y="35"/>
                  </a:cubicBezTo>
                  <a:cubicBezTo>
                    <a:pt x="75" y="33"/>
                    <a:pt x="77" y="38"/>
                    <a:pt x="78" y="39"/>
                  </a:cubicBezTo>
                  <a:cubicBezTo>
                    <a:pt x="79" y="40"/>
                    <a:pt x="80" y="41"/>
                    <a:pt x="79" y="41"/>
                  </a:cubicBezTo>
                  <a:cubicBezTo>
                    <a:pt x="79" y="42"/>
                    <a:pt x="75" y="42"/>
                    <a:pt x="74" y="42"/>
                  </a:cubicBezTo>
                  <a:cubicBezTo>
                    <a:pt x="66" y="43"/>
                    <a:pt x="60" y="45"/>
                    <a:pt x="54" y="49"/>
                  </a:cubicBezTo>
                  <a:cubicBezTo>
                    <a:pt x="50" y="52"/>
                    <a:pt x="47" y="55"/>
                    <a:pt x="44" y="59"/>
                  </a:cubicBezTo>
                  <a:cubicBezTo>
                    <a:pt x="43" y="59"/>
                    <a:pt x="43" y="59"/>
                    <a:pt x="43" y="59"/>
                  </a:cubicBezTo>
                  <a:cubicBezTo>
                    <a:pt x="42" y="65"/>
                    <a:pt x="40" y="71"/>
                    <a:pt x="38" y="76"/>
                  </a:cubicBezTo>
                  <a:cubicBezTo>
                    <a:pt x="37" y="78"/>
                    <a:pt x="36" y="77"/>
                    <a:pt x="36" y="75"/>
                  </a:cubicBezTo>
                  <a:cubicBezTo>
                    <a:pt x="36" y="69"/>
                    <a:pt x="37" y="63"/>
                    <a:pt x="34" y="58"/>
                  </a:cubicBezTo>
                  <a:cubicBezTo>
                    <a:pt x="28" y="50"/>
                    <a:pt x="15" y="62"/>
                    <a:pt x="10" y="66"/>
                  </a:cubicBezTo>
                  <a:cubicBezTo>
                    <a:pt x="6" y="70"/>
                    <a:pt x="0" y="77"/>
                    <a:pt x="5" y="82"/>
                  </a:cubicBezTo>
                  <a:cubicBezTo>
                    <a:pt x="9" y="87"/>
                    <a:pt x="13" y="80"/>
                    <a:pt x="18" y="80"/>
                  </a:cubicBezTo>
                </a:path>
              </a:pathLst>
            </a:custGeom>
            <a:solidFill>
              <a:srgbClr val="B9E7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5" name="Freeform 211">
              <a:extLst>
                <a:ext uri="{FF2B5EF4-FFF2-40B4-BE49-F238E27FC236}">
                  <a16:creationId xmlns:a16="http://schemas.microsoft.com/office/drawing/2014/main" id="{6588CC17-944B-4DD4-B6D7-C5B88C25B753}"/>
                </a:ext>
              </a:extLst>
            </p:cNvPr>
            <p:cNvSpPr>
              <a:spLocks/>
            </p:cNvSpPr>
            <p:nvPr/>
          </p:nvSpPr>
          <p:spPr bwMode="auto">
            <a:xfrm>
              <a:off x="4423464" y="8744963"/>
              <a:ext cx="1166948" cy="1530527"/>
            </a:xfrm>
            <a:custGeom>
              <a:avLst/>
              <a:gdLst>
                <a:gd name="T0" fmla="*/ 7 w 154"/>
                <a:gd name="T1" fmla="*/ 60 h 202"/>
                <a:gd name="T2" fmla="*/ 9 w 154"/>
                <a:gd name="T3" fmla="*/ 71 h 202"/>
                <a:gd name="T4" fmla="*/ 19 w 154"/>
                <a:gd name="T5" fmla="*/ 94 h 202"/>
                <a:gd name="T6" fmla="*/ 28 w 154"/>
                <a:gd name="T7" fmla="*/ 113 h 202"/>
                <a:gd name="T8" fmla="*/ 44 w 154"/>
                <a:gd name="T9" fmla="*/ 116 h 202"/>
                <a:gd name="T10" fmla="*/ 31 w 154"/>
                <a:gd name="T11" fmla="*/ 136 h 202"/>
                <a:gd name="T12" fmla="*/ 30 w 154"/>
                <a:gd name="T13" fmla="*/ 157 h 202"/>
                <a:gd name="T14" fmla="*/ 33 w 154"/>
                <a:gd name="T15" fmla="*/ 176 h 202"/>
                <a:gd name="T16" fmla="*/ 44 w 154"/>
                <a:gd name="T17" fmla="*/ 189 h 202"/>
                <a:gd name="T18" fmla="*/ 46 w 154"/>
                <a:gd name="T19" fmla="*/ 202 h 202"/>
                <a:gd name="T20" fmla="*/ 105 w 154"/>
                <a:gd name="T21" fmla="*/ 202 h 202"/>
                <a:gd name="T22" fmla="*/ 121 w 154"/>
                <a:gd name="T23" fmla="*/ 183 h 202"/>
                <a:gd name="T24" fmla="*/ 91 w 154"/>
                <a:gd name="T25" fmla="*/ 156 h 202"/>
                <a:gd name="T26" fmla="*/ 96 w 154"/>
                <a:gd name="T27" fmla="*/ 139 h 202"/>
                <a:gd name="T28" fmla="*/ 83 w 154"/>
                <a:gd name="T29" fmla="*/ 124 h 202"/>
                <a:gd name="T30" fmla="*/ 55 w 154"/>
                <a:gd name="T31" fmla="*/ 110 h 202"/>
                <a:gd name="T32" fmla="*/ 33 w 154"/>
                <a:gd name="T33" fmla="*/ 107 h 202"/>
                <a:gd name="T34" fmla="*/ 32 w 154"/>
                <a:gd name="T35" fmla="*/ 92 h 202"/>
                <a:gd name="T36" fmla="*/ 37 w 154"/>
                <a:gd name="T37" fmla="*/ 82 h 202"/>
                <a:gd name="T38" fmla="*/ 26 w 154"/>
                <a:gd name="T39" fmla="*/ 83 h 202"/>
                <a:gd name="T40" fmla="*/ 23 w 154"/>
                <a:gd name="T41" fmla="*/ 69 h 202"/>
                <a:gd name="T42" fmla="*/ 50 w 154"/>
                <a:gd name="T43" fmla="*/ 71 h 202"/>
                <a:gd name="T44" fmla="*/ 57 w 154"/>
                <a:gd name="T45" fmla="*/ 60 h 202"/>
                <a:gd name="T46" fmla="*/ 85 w 154"/>
                <a:gd name="T47" fmla="*/ 44 h 202"/>
                <a:gd name="T48" fmla="*/ 91 w 154"/>
                <a:gd name="T49" fmla="*/ 37 h 202"/>
                <a:gd name="T50" fmla="*/ 96 w 154"/>
                <a:gd name="T51" fmla="*/ 39 h 202"/>
                <a:gd name="T52" fmla="*/ 106 w 154"/>
                <a:gd name="T53" fmla="*/ 42 h 202"/>
                <a:gd name="T54" fmla="*/ 99 w 154"/>
                <a:gd name="T55" fmla="*/ 31 h 202"/>
                <a:gd name="T56" fmla="*/ 115 w 154"/>
                <a:gd name="T57" fmla="*/ 35 h 202"/>
                <a:gd name="T58" fmla="*/ 113 w 154"/>
                <a:gd name="T59" fmla="*/ 18 h 202"/>
                <a:gd name="T60" fmla="*/ 94 w 154"/>
                <a:gd name="T61" fmla="*/ 19 h 202"/>
                <a:gd name="T62" fmla="*/ 86 w 154"/>
                <a:gd name="T63" fmla="*/ 18 h 202"/>
                <a:gd name="T64" fmla="*/ 84 w 154"/>
                <a:gd name="T65" fmla="*/ 15 h 202"/>
                <a:gd name="T66" fmla="*/ 79 w 154"/>
                <a:gd name="T67" fmla="*/ 14 h 202"/>
                <a:gd name="T68" fmla="*/ 95 w 154"/>
                <a:gd name="T69" fmla="*/ 12 h 202"/>
                <a:gd name="T70" fmla="*/ 99 w 154"/>
                <a:gd name="T71" fmla="*/ 8 h 202"/>
                <a:gd name="T72" fmla="*/ 106 w 154"/>
                <a:gd name="T73" fmla="*/ 5 h 202"/>
                <a:gd name="T74" fmla="*/ 116 w 154"/>
                <a:gd name="T75" fmla="*/ 11 h 202"/>
                <a:gd name="T76" fmla="*/ 118 w 154"/>
                <a:gd name="T77" fmla="*/ 3 h 202"/>
                <a:gd name="T78" fmla="*/ 123 w 154"/>
                <a:gd name="T79" fmla="*/ 2 h 202"/>
                <a:gd name="T80" fmla="*/ 130 w 154"/>
                <a:gd name="T81" fmla="*/ 6 h 202"/>
                <a:gd name="T82" fmla="*/ 146 w 154"/>
                <a:gd name="T83" fmla="*/ 12 h 202"/>
                <a:gd name="T84" fmla="*/ 154 w 154"/>
                <a:gd name="T85" fmla="*/ 8 h 202"/>
                <a:gd name="T86" fmla="*/ 106 w 154"/>
                <a:gd name="T87" fmla="*/ 0 h 202"/>
                <a:gd name="T88" fmla="*/ 28 w 154"/>
                <a:gd name="T89" fmla="*/ 22 h 202"/>
                <a:gd name="T90" fmla="*/ 34 w 154"/>
                <a:gd name="T91" fmla="*/ 24 h 202"/>
                <a:gd name="T92" fmla="*/ 18 w 154"/>
                <a:gd name="T93" fmla="*/ 38 h 202"/>
                <a:gd name="T94" fmla="*/ 7 w 154"/>
                <a:gd name="T95" fmla="*/ 6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 h="202">
                  <a:moveTo>
                    <a:pt x="7" y="60"/>
                  </a:moveTo>
                  <a:cubicBezTo>
                    <a:pt x="13" y="48"/>
                    <a:pt x="18" y="52"/>
                    <a:pt x="9" y="71"/>
                  </a:cubicBezTo>
                  <a:cubicBezTo>
                    <a:pt x="0" y="89"/>
                    <a:pt x="14" y="83"/>
                    <a:pt x="19" y="94"/>
                  </a:cubicBezTo>
                  <a:cubicBezTo>
                    <a:pt x="24" y="105"/>
                    <a:pt x="26" y="92"/>
                    <a:pt x="28" y="113"/>
                  </a:cubicBezTo>
                  <a:cubicBezTo>
                    <a:pt x="28" y="113"/>
                    <a:pt x="34" y="120"/>
                    <a:pt x="44" y="116"/>
                  </a:cubicBezTo>
                  <a:cubicBezTo>
                    <a:pt x="55" y="113"/>
                    <a:pt x="43" y="126"/>
                    <a:pt x="31" y="136"/>
                  </a:cubicBezTo>
                  <a:cubicBezTo>
                    <a:pt x="20" y="147"/>
                    <a:pt x="24" y="150"/>
                    <a:pt x="30" y="157"/>
                  </a:cubicBezTo>
                  <a:cubicBezTo>
                    <a:pt x="35" y="163"/>
                    <a:pt x="38" y="168"/>
                    <a:pt x="33" y="176"/>
                  </a:cubicBezTo>
                  <a:cubicBezTo>
                    <a:pt x="27" y="183"/>
                    <a:pt x="41" y="185"/>
                    <a:pt x="44" y="189"/>
                  </a:cubicBezTo>
                  <a:cubicBezTo>
                    <a:pt x="46" y="191"/>
                    <a:pt x="47" y="197"/>
                    <a:pt x="46" y="202"/>
                  </a:cubicBezTo>
                  <a:cubicBezTo>
                    <a:pt x="105" y="202"/>
                    <a:pt x="105" y="202"/>
                    <a:pt x="105" y="202"/>
                  </a:cubicBezTo>
                  <a:cubicBezTo>
                    <a:pt x="107" y="197"/>
                    <a:pt x="110" y="192"/>
                    <a:pt x="121" y="183"/>
                  </a:cubicBezTo>
                  <a:cubicBezTo>
                    <a:pt x="140" y="168"/>
                    <a:pt x="108" y="156"/>
                    <a:pt x="91" y="156"/>
                  </a:cubicBezTo>
                  <a:cubicBezTo>
                    <a:pt x="91" y="156"/>
                    <a:pt x="85" y="158"/>
                    <a:pt x="96" y="139"/>
                  </a:cubicBezTo>
                  <a:cubicBezTo>
                    <a:pt x="101" y="130"/>
                    <a:pt x="86" y="132"/>
                    <a:pt x="83" y="124"/>
                  </a:cubicBezTo>
                  <a:cubicBezTo>
                    <a:pt x="79" y="117"/>
                    <a:pt x="71" y="108"/>
                    <a:pt x="55" y="110"/>
                  </a:cubicBezTo>
                  <a:cubicBezTo>
                    <a:pt x="38" y="112"/>
                    <a:pt x="34" y="117"/>
                    <a:pt x="33" y="107"/>
                  </a:cubicBezTo>
                  <a:cubicBezTo>
                    <a:pt x="33" y="98"/>
                    <a:pt x="40" y="93"/>
                    <a:pt x="32" y="92"/>
                  </a:cubicBezTo>
                  <a:cubicBezTo>
                    <a:pt x="24" y="90"/>
                    <a:pt x="28" y="90"/>
                    <a:pt x="37" y="82"/>
                  </a:cubicBezTo>
                  <a:cubicBezTo>
                    <a:pt x="37" y="82"/>
                    <a:pt x="31" y="78"/>
                    <a:pt x="26" y="83"/>
                  </a:cubicBezTo>
                  <a:cubicBezTo>
                    <a:pt x="21" y="89"/>
                    <a:pt x="11" y="81"/>
                    <a:pt x="23" y="69"/>
                  </a:cubicBezTo>
                  <a:cubicBezTo>
                    <a:pt x="34" y="57"/>
                    <a:pt x="51" y="48"/>
                    <a:pt x="50" y="71"/>
                  </a:cubicBezTo>
                  <a:cubicBezTo>
                    <a:pt x="49" y="93"/>
                    <a:pt x="57" y="60"/>
                    <a:pt x="57" y="60"/>
                  </a:cubicBezTo>
                  <a:cubicBezTo>
                    <a:pt x="57" y="60"/>
                    <a:pt x="69" y="45"/>
                    <a:pt x="85" y="44"/>
                  </a:cubicBezTo>
                  <a:cubicBezTo>
                    <a:pt x="100" y="42"/>
                    <a:pt x="91" y="42"/>
                    <a:pt x="91" y="37"/>
                  </a:cubicBezTo>
                  <a:cubicBezTo>
                    <a:pt x="91" y="34"/>
                    <a:pt x="93" y="36"/>
                    <a:pt x="96" y="39"/>
                  </a:cubicBezTo>
                  <a:cubicBezTo>
                    <a:pt x="98" y="41"/>
                    <a:pt x="102" y="43"/>
                    <a:pt x="106" y="42"/>
                  </a:cubicBezTo>
                  <a:cubicBezTo>
                    <a:pt x="115" y="38"/>
                    <a:pt x="97" y="37"/>
                    <a:pt x="99" y="31"/>
                  </a:cubicBezTo>
                  <a:cubicBezTo>
                    <a:pt x="101" y="25"/>
                    <a:pt x="111" y="27"/>
                    <a:pt x="115" y="35"/>
                  </a:cubicBezTo>
                  <a:cubicBezTo>
                    <a:pt x="119" y="42"/>
                    <a:pt x="123" y="31"/>
                    <a:pt x="113" y="18"/>
                  </a:cubicBezTo>
                  <a:cubicBezTo>
                    <a:pt x="102" y="6"/>
                    <a:pt x="104" y="14"/>
                    <a:pt x="94" y="19"/>
                  </a:cubicBezTo>
                  <a:cubicBezTo>
                    <a:pt x="84" y="24"/>
                    <a:pt x="88" y="27"/>
                    <a:pt x="86" y="18"/>
                  </a:cubicBezTo>
                  <a:cubicBezTo>
                    <a:pt x="85" y="13"/>
                    <a:pt x="85" y="14"/>
                    <a:pt x="84" y="15"/>
                  </a:cubicBezTo>
                  <a:cubicBezTo>
                    <a:pt x="83" y="16"/>
                    <a:pt x="81" y="16"/>
                    <a:pt x="79" y="14"/>
                  </a:cubicBezTo>
                  <a:cubicBezTo>
                    <a:pt x="75" y="10"/>
                    <a:pt x="88" y="12"/>
                    <a:pt x="95" y="12"/>
                  </a:cubicBezTo>
                  <a:cubicBezTo>
                    <a:pt x="102" y="13"/>
                    <a:pt x="99" y="8"/>
                    <a:pt x="99" y="8"/>
                  </a:cubicBezTo>
                  <a:cubicBezTo>
                    <a:pt x="106" y="5"/>
                    <a:pt x="106" y="5"/>
                    <a:pt x="106" y="5"/>
                  </a:cubicBezTo>
                  <a:cubicBezTo>
                    <a:pt x="106" y="5"/>
                    <a:pt x="111" y="12"/>
                    <a:pt x="116" y="11"/>
                  </a:cubicBezTo>
                  <a:cubicBezTo>
                    <a:pt x="121" y="10"/>
                    <a:pt x="112" y="1"/>
                    <a:pt x="118" y="3"/>
                  </a:cubicBezTo>
                  <a:cubicBezTo>
                    <a:pt x="119" y="3"/>
                    <a:pt x="121" y="3"/>
                    <a:pt x="123" y="2"/>
                  </a:cubicBezTo>
                  <a:cubicBezTo>
                    <a:pt x="127" y="2"/>
                    <a:pt x="130" y="1"/>
                    <a:pt x="130" y="6"/>
                  </a:cubicBezTo>
                  <a:cubicBezTo>
                    <a:pt x="131" y="13"/>
                    <a:pt x="126" y="22"/>
                    <a:pt x="146" y="12"/>
                  </a:cubicBezTo>
                  <a:cubicBezTo>
                    <a:pt x="150" y="10"/>
                    <a:pt x="152" y="8"/>
                    <a:pt x="154" y="8"/>
                  </a:cubicBezTo>
                  <a:cubicBezTo>
                    <a:pt x="139" y="3"/>
                    <a:pt x="123" y="0"/>
                    <a:pt x="106" y="0"/>
                  </a:cubicBezTo>
                  <a:cubicBezTo>
                    <a:pt x="77" y="0"/>
                    <a:pt x="51" y="8"/>
                    <a:pt x="28" y="22"/>
                  </a:cubicBezTo>
                  <a:cubicBezTo>
                    <a:pt x="29" y="23"/>
                    <a:pt x="32" y="24"/>
                    <a:pt x="34" y="24"/>
                  </a:cubicBezTo>
                  <a:cubicBezTo>
                    <a:pt x="34" y="24"/>
                    <a:pt x="37" y="24"/>
                    <a:pt x="18" y="38"/>
                  </a:cubicBezTo>
                  <a:cubicBezTo>
                    <a:pt x="0" y="53"/>
                    <a:pt x="1" y="73"/>
                    <a:pt x="7" y="60"/>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6" name="Freeform 212">
              <a:extLst>
                <a:ext uri="{FF2B5EF4-FFF2-40B4-BE49-F238E27FC236}">
                  <a16:creationId xmlns:a16="http://schemas.microsoft.com/office/drawing/2014/main" id="{78188107-D383-4ABF-AD2E-A623936B46FB}"/>
                </a:ext>
              </a:extLst>
            </p:cNvPr>
            <p:cNvSpPr>
              <a:spLocks/>
            </p:cNvSpPr>
            <p:nvPr/>
          </p:nvSpPr>
          <p:spPr bwMode="auto">
            <a:xfrm>
              <a:off x="5620577" y="8813233"/>
              <a:ext cx="766851" cy="1462257"/>
            </a:xfrm>
            <a:custGeom>
              <a:avLst/>
              <a:gdLst>
                <a:gd name="T0" fmla="*/ 3 w 101"/>
                <a:gd name="T1" fmla="*/ 5 h 193"/>
                <a:gd name="T2" fmla="*/ 18 w 101"/>
                <a:gd name="T3" fmla="*/ 11 h 193"/>
                <a:gd name="T4" fmla="*/ 29 w 101"/>
                <a:gd name="T5" fmla="*/ 25 h 193"/>
                <a:gd name="T6" fmla="*/ 38 w 101"/>
                <a:gd name="T7" fmla="*/ 37 h 193"/>
                <a:gd name="T8" fmla="*/ 23 w 101"/>
                <a:gd name="T9" fmla="*/ 29 h 193"/>
                <a:gd name="T10" fmla="*/ 32 w 101"/>
                <a:gd name="T11" fmla="*/ 38 h 193"/>
                <a:gd name="T12" fmla="*/ 32 w 101"/>
                <a:gd name="T13" fmla="*/ 51 h 193"/>
                <a:gd name="T14" fmla="*/ 40 w 101"/>
                <a:gd name="T15" fmla="*/ 66 h 193"/>
                <a:gd name="T16" fmla="*/ 52 w 101"/>
                <a:gd name="T17" fmla="*/ 56 h 193"/>
                <a:gd name="T18" fmla="*/ 64 w 101"/>
                <a:gd name="T19" fmla="*/ 68 h 193"/>
                <a:gd name="T20" fmla="*/ 73 w 101"/>
                <a:gd name="T21" fmla="*/ 77 h 193"/>
                <a:gd name="T22" fmla="*/ 80 w 101"/>
                <a:gd name="T23" fmla="*/ 86 h 193"/>
                <a:gd name="T24" fmla="*/ 67 w 101"/>
                <a:gd name="T25" fmla="*/ 83 h 193"/>
                <a:gd name="T26" fmla="*/ 59 w 101"/>
                <a:gd name="T27" fmla="*/ 73 h 193"/>
                <a:gd name="T28" fmla="*/ 38 w 101"/>
                <a:gd name="T29" fmla="*/ 74 h 193"/>
                <a:gd name="T30" fmla="*/ 30 w 101"/>
                <a:gd name="T31" fmla="*/ 83 h 193"/>
                <a:gd name="T32" fmla="*/ 22 w 101"/>
                <a:gd name="T33" fmla="*/ 98 h 193"/>
                <a:gd name="T34" fmla="*/ 13 w 101"/>
                <a:gd name="T35" fmla="*/ 117 h 193"/>
                <a:gd name="T36" fmla="*/ 22 w 101"/>
                <a:gd name="T37" fmla="*/ 135 h 193"/>
                <a:gd name="T38" fmla="*/ 42 w 101"/>
                <a:gd name="T39" fmla="*/ 148 h 193"/>
                <a:gd name="T40" fmla="*/ 54 w 101"/>
                <a:gd name="T41" fmla="*/ 152 h 193"/>
                <a:gd name="T42" fmla="*/ 59 w 101"/>
                <a:gd name="T43" fmla="*/ 154 h 193"/>
                <a:gd name="T44" fmla="*/ 63 w 101"/>
                <a:gd name="T45" fmla="*/ 156 h 193"/>
                <a:gd name="T46" fmla="*/ 57 w 101"/>
                <a:gd name="T47" fmla="*/ 171 h 193"/>
                <a:gd name="T48" fmla="*/ 56 w 101"/>
                <a:gd name="T49" fmla="*/ 192 h 193"/>
                <a:gd name="T50" fmla="*/ 55 w 101"/>
                <a:gd name="T51" fmla="*/ 193 h 193"/>
                <a:gd name="T52" fmla="*/ 93 w 101"/>
                <a:gd name="T53" fmla="*/ 193 h 193"/>
                <a:gd name="T54" fmla="*/ 101 w 101"/>
                <a:gd name="T55" fmla="*/ 144 h 193"/>
                <a:gd name="T56" fmla="*/ 0 w 101"/>
                <a:gd name="T57" fmla="*/ 0 h 193"/>
                <a:gd name="T58" fmla="*/ 3 w 101"/>
                <a:gd name="T59" fmla="*/ 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193">
                  <a:moveTo>
                    <a:pt x="3" y="5"/>
                  </a:moveTo>
                  <a:cubicBezTo>
                    <a:pt x="11" y="9"/>
                    <a:pt x="8" y="5"/>
                    <a:pt x="18" y="11"/>
                  </a:cubicBezTo>
                  <a:cubicBezTo>
                    <a:pt x="28" y="17"/>
                    <a:pt x="22" y="23"/>
                    <a:pt x="29" y="25"/>
                  </a:cubicBezTo>
                  <a:cubicBezTo>
                    <a:pt x="37" y="26"/>
                    <a:pt x="44" y="36"/>
                    <a:pt x="38" y="37"/>
                  </a:cubicBezTo>
                  <a:cubicBezTo>
                    <a:pt x="32" y="38"/>
                    <a:pt x="32" y="30"/>
                    <a:pt x="23" y="29"/>
                  </a:cubicBezTo>
                  <a:cubicBezTo>
                    <a:pt x="14" y="28"/>
                    <a:pt x="26" y="32"/>
                    <a:pt x="32" y="38"/>
                  </a:cubicBezTo>
                  <a:cubicBezTo>
                    <a:pt x="38" y="43"/>
                    <a:pt x="38" y="49"/>
                    <a:pt x="32" y="51"/>
                  </a:cubicBezTo>
                  <a:cubicBezTo>
                    <a:pt x="26" y="54"/>
                    <a:pt x="31" y="67"/>
                    <a:pt x="40" y="66"/>
                  </a:cubicBezTo>
                  <a:cubicBezTo>
                    <a:pt x="50" y="64"/>
                    <a:pt x="46" y="54"/>
                    <a:pt x="52" y="56"/>
                  </a:cubicBezTo>
                  <a:cubicBezTo>
                    <a:pt x="57" y="59"/>
                    <a:pt x="55" y="64"/>
                    <a:pt x="64" y="68"/>
                  </a:cubicBezTo>
                  <a:cubicBezTo>
                    <a:pt x="73" y="72"/>
                    <a:pt x="63" y="76"/>
                    <a:pt x="73" y="77"/>
                  </a:cubicBezTo>
                  <a:cubicBezTo>
                    <a:pt x="84" y="77"/>
                    <a:pt x="89" y="81"/>
                    <a:pt x="80" y="86"/>
                  </a:cubicBezTo>
                  <a:cubicBezTo>
                    <a:pt x="70" y="90"/>
                    <a:pt x="75" y="93"/>
                    <a:pt x="67" y="83"/>
                  </a:cubicBezTo>
                  <a:cubicBezTo>
                    <a:pt x="59" y="73"/>
                    <a:pt x="59" y="83"/>
                    <a:pt x="59" y="73"/>
                  </a:cubicBezTo>
                  <a:cubicBezTo>
                    <a:pt x="58" y="64"/>
                    <a:pt x="45" y="73"/>
                    <a:pt x="38" y="74"/>
                  </a:cubicBezTo>
                  <a:cubicBezTo>
                    <a:pt x="30" y="75"/>
                    <a:pt x="36" y="82"/>
                    <a:pt x="30" y="83"/>
                  </a:cubicBezTo>
                  <a:cubicBezTo>
                    <a:pt x="23" y="84"/>
                    <a:pt x="21" y="83"/>
                    <a:pt x="22" y="98"/>
                  </a:cubicBezTo>
                  <a:cubicBezTo>
                    <a:pt x="24" y="113"/>
                    <a:pt x="20" y="117"/>
                    <a:pt x="13" y="117"/>
                  </a:cubicBezTo>
                  <a:cubicBezTo>
                    <a:pt x="6" y="117"/>
                    <a:pt x="19" y="125"/>
                    <a:pt x="22" y="135"/>
                  </a:cubicBezTo>
                  <a:cubicBezTo>
                    <a:pt x="26" y="146"/>
                    <a:pt x="26" y="152"/>
                    <a:pt x="42" y="148"/>
                  </a:cubicBezTo>
                  <a:cubicBezTo>
                    <a:pt x="57" y="144"/>
                    <a:pt x="52" y="144"/>
                    <a:pt x="54" y="152"/>
                  </a:cubicBezTo>
                  <a:cubicBezTo>
                    <a:pt x="55" y="157"/>
                    <a:pt x="57" y="155"/>
                    <a:pt x="59" y="154"/>
                  </a:cubicBezTo>
                  <a:cubicBezTo>
                    <a:pt x="61" y="153"/>
                    <a:pt x="63" y="152"/>
                    <a:pt x="63" y="156"/>
                  </a:cubicBezTo>
                  <a:cubicBezTo>
                    <a:pt x="65" y="164"/>
                    <a:pt x="49" y="166"/>
                    <a:pt x="57" y="171"/>
                  </a:cubicBezTo>
                  <a:cubicBezTo>
                    <a:pt x="66" y="176"/>
                    <a:pt x="60" y="189"/>
                    <a:pt x="56" y="192"/>
                  </a:cubicBezTo>
                  <a:cubicBezTo>
                    <a:pt x="55" y="192"/>
                    <a:pt x="55" y="192"/>
                    <a:pt x="55" y="193"/>
                  </a:cubicBezTo>
                  <a:cubicBezTo>
                    <a:pt x="93" y="193"/>
                    <a:pt x="93" y="193"/>
                    <a:pt x="93" y="193"/>
                  </a:cubicBezTo>
                  <a:cubicBezTo>
                    <a:pt x="98" y="177"/>
                    <a:pt x="101" y="161"/>
                    <a:pt x="101" y="144"/>
                  </a:cubicBezTo>
                  <a:cubicBezTo>
                    <a:pt x="101" y="78"/>
                    <a:pt x="59" y="21"/>
                    <a:pt x="0" y="0"/>
                  </a:cubicBezTo>
                  <a:cubicBezTo>
                    <a:pt x="0" y="1"/>
                    <a:pt x="0" y="3"/>
                    <a:pt x="3" y="5"/>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7" name="Freeform 213">
              <a:extLst>
                <a:ext uri="{FF2B5EF4-FFF2-40B4-BE49-F238E27FC236}">
                  <a16:creationId xmlns:a16="http://schemas.microsoft.com/office/drawing/2014/main" id="{99AE85B3-E4E4-4285-9C07-E66A12D9972A}"/>
                </a:ext>
              </a:extLst>
            </p:cNvPr>
            <p:cNvSpPr>
              <a:spLocks/>
            </p:cNvSpPr>
            <p:nvPr/>
          </p:nvSpPr>
          <p:spPr bwMode="auto">
            <a:xfrm>
              <a:off x="5598350" y="8805294"/>
              <a:ext cx="22228" cy="7938"/>
            </a:xfrm>
            <a:custGeom>
              <a:avLst/>
              <a:gdLst>
                <a:gd name="T0" fmla="*/ 0 w 3"/>
                <a:gd name="T1" fmla="*/ 0 h 1"/>
                <a:gd name="T2" fmla="*/ 3 w 3"/>
                <a:gd name="T3" fmla="*/ 1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1" y="0"/>
                    <a:pt x="2" y="1"/>
                    <a:pt x="3" y="1"/>
                  </a:cubicBezTo>
                  <a:cubicBezTo>
                    <a:pt x="3" y="1"/>
                    <a:pt x="3" y="1"/>
                    <a:pt x="3" y="1"/>
                  </a:cubicBezTo>
                  <a:cubicBezTo>
                    <a:pt x="2"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8" name="Freeform 214">
              <a:extLst>
                <a:ext uri="{FF2B5EF4-FFF2-40B4-BE49-F238E27FC236}">
                  <a16:creationId xmlns:a16="http://schemas.microsoft.com/office/drawing/2014/main" id="{D9167742-1F15-45DB-BF22-A189847603B3}"/>
                </a:ext>
              </a:extLst>
            </p:cNvPr>
            <p:cNvSpPr>
              <a:spLocks/>
            </p:cNvSpPr>
            <p:nvPr/>
          </p:nvSpPr>
          <p:spPr bwMode="auto">
            <a:xfrm>
              <a:off x="5620577" y="8813233"/>
              <a:ext cx="196873" cy="68270"/>
            </a:xfrm>
            <a:custGeom>
              <a:avLst/>
              <a:gdLst>
                <a:gd name="T0" fmla="*/ 0 w 26"/>
                <a:gd name="T1" fmla="*/ 0 h 9"/>
                <a:gd name="T2" fmla="*/ 0 w 26"/>
                <a:gd name="T3" fmla="*/ 0 h 9"/>
                <a:gd name="T4" fmla="*/ 0 w 26"/>
                <a:gd name="T5" fmla="*/ 0 h 9"/>
                <a:gd name="T6" fmla="*/ 26 w 26"/>
                <a:gd name="T7" fmla="*/ 9 h 9"/>
                <a:gd name="T8" fmla="*/ 13 w 26"/>
                <a:gd name="T9" fmla="*/ 5 h 9"/>
                <a:gd name="T10" fmla="*/ 0 w 26"/>
                <a:gd name="T11" fmla="*/ 0 h 9"/>
              </a:gdLst>
              <a:ahLst/>
              <a:cxnLst>
                <a:cxn ang="0">
                  <a:pos x="T0" y="T1"/>
                </a:cxn>
                <a:cxn ang="0">
                  <a:pos x="T2" y="T3"/>
                </a:cxn>
                <a:cxn ang="0">
                  <a:pos x="T4" y="T5"/>
                </a:cxn>
                <a:cxn ang="0">
                  <a:pos x="T6" y="T7"/>
                </a:cxn>
                <a:cxn ang="0">
                  <a:pos x="T8" y="T9"/>
                </a:cxn>
                <a:cxn ang="0">
                  <a:pos x="T10" y="T11"/>
                </a:cxn>
              </a:cxnLst>
              <a:rect l="0" t="0" r="r" b="b"/>
              <a:pathLst>
                <a:path w="26" h="9">
                  <a:moveTo>
                    <a:pt x="0" y="0"/>
                  </a:moveTo>
                  <a:cubicBezTo>
                    <a:pt x="0" y="0"/>
                    <a:pt x="0" y="0"/>
                    <a:pt x="0" y="0"/>
                  </a:cubicBezTo>
                  <a:cubicBezTo>
                    <a:pt x="0" y="0"/>
                    <a:pt x="0" y="0"/>
                    <a:pt x="0" y="0"/>
                  </a:cubicBezTo>
                  <a:cubicBezTo>
                    <a:pt x="20" y="7"/>
                    <a:pt x="26" y="9"/>
                    <a:pt x="26" y="9"/>
                  </a:cubicBezTo>
                  <a:cubicBezTo>
                    <a:pt x="26" y="9"/>
                    <a:pt x="20" y="7"/>
                    <a:pt x="13" y="5"/>
                  </a:cubicBezTo>
                  <a:cubicBezTo>
                    <a:pt x="6" y="2"/>
                    <a:pt x="0" y="0"/>
                    <a:pt x="0" y="0"/>
                  </a:cubicBezTo>
                </a:path>
              </a:pathLst>
            </a:custGeom>
            <a:solidFill>
              <a:srgbClr val="AC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9" name="Freeform 215">
              <a:extLst>
                <a:ext uri="{FF2B5EF4-FFF2-40B4-BE49-F238E27FC236}">
                  <a16:creationId xmlns:a16="http://schemas.microsoft.com/office/drawing/2014/main" id="{655ABE57-E72A-4506-89AA-6630C9C42403}"/>
                </a:ext>
              </a:extLst>
            </p:cNvPr>
            <p:cNvSpPr>
              <a:spLocks noEditPoints="1"/>
            </p:cNvSpPr>
            <p:nvPr/>
          </p:nvSpPr>
          <p:spPr bwMode="auto">
            <a:xfrm>
              <a:off x="5007731" y="8760839"/>
              <a:ext cx="1265384" cy="1514650"/>
            </a:xfrm>
            <a:custGeom>
              <a:avLst/>
              <a:gdLst>
                <a:gd name="T0" fmla="*/ 137 w 167"/>
                <a:gd name="T1" fmla="*/ 199 h 200"/>
                <a:gd name="T2" fmla="*/ 136 w 167"/>
                <a:gd name="T3" fmla="*/ 176 h 200"/>
                <a:gd name="T4" fmla="*/ 138 w 167"/>
                <a:gd name="T5" fmla="*/ 172 h 200"/>
                <a:gd name="T6" fmla="*/ 144 w 167"/>
                <a:gd name="T7" fmla="*/ 163 h 200"/>
                <a:gd name="T8" fmla="*/ 50 w 167"/>
                <a:gd name="T9" fmla="*/ 170 h 200"/>
                <a:gd name="T10" fmla="*/ 139 w 167"/>
                <a:gd name="T11" fmla="*/ 161 h 200"/>
                <a:gd name="T12" fmla="*/ 142 w 167"/>
                <a:gd name="T13" fmla="*/ 160 h 200"/>
                <a:gd name="T14" fmla="*/ 137 w 167"/>
                <a:gd name="T15" fmla="*/ 162 h 200"/>
                <a:gd name="T16" fmla="*/ 115 w 167"/>
                <a:gd name="T17" fmla="*/ 157 h 200"/>
                <a:gd name="T18" fmla="*/ 133 w 167"/>
                <a:gd name="T19" fmla="*/ 153 h 200"/>
                <a:gd name="T20" fmla="*/ 108 w 167"/>
                <a:gd name="T21" fmla="*/ 154 h 200"/>
                <a:gd name="T22" fmla="*/ 15 w 167"/>
                <a:gd name="T23" fmla="*/ 129 h 200"/>
                <a:gd name="T24" fmla="*/ 93 w 167"/>
                <a:gd name="T25" fmla="*/ 126 h 200"/>
                <a:gd name="T26" fmla="*/ 6 w 167"/>
                <a:gd name="T27" fmla="*/ 122 h 200"/>
                <a:gd name="T28" fmla="*/ 93 w 167"/>
                <a:gd name="T29" fmla="*/ 124 h 200"/>
                <a:gd name="T30" fmla="*/ 103 w 167"/>
                <a:gd name="T31" fmla="*/ 105 h 200"/>
                <a:gd name="T32" fmla="*/ 154 w 167"/>
                <a:gd name="T33" fmla="*/ 97 h 200"/>
                <a:gd name="T34" fmla="*/ 157 w 167"/>
                <a:gd name="T35" fmla="*/ 94 h 200"/>
                <a:gd name="T36" fmla="*/ 103 w 167"/>
                <a:gd name="T37" fmla="*/ 101 h 200"/>
                <a:gd name="T38" fmla="*/ 165 w 167"/>
                <a:gd name="T39" fmla="*/ 90 h 200"/>
                <a:gd name="T40" fmla="*/ 165 w 167"/>
                <a:gd name="T41" fmla="*/ 90 h 200"/>
                <a:gd name="T42" fmla="*/ 148 w 167"/>
                <a:gd name="T43" fmla="*/ 90 h 200"/>
                <a:gd name="T44" fmla="*/ 162 w 167"/>
                <a:gd name="T45" fmla="*/ 85 h 200"/>
                <a:gd name="T46" fmla="*/ 140 w 167"/>
                <a:gd name="T47" fmla="*/ 85 h 200"/>
                <a:gd name="T48" fmla="*/ 112 w 167"/>
                <a:gd name="T49" fmla="*/ 90 h 200"/>
                <a:gd name="T50" fmla="*/ 154 w 167"/>
                <a:gd name="T51" fmla="*/ 84 h 200"/>
                <a:gd name="T52" fmla="*/ 139 w 167"/>
                <a:gd name="T53" fmla="*/ 79 h 200"/>
                <a:gd name="T54" fmla="*/ 135 w 167"/>
                <a:gd name="T55" fmla="*/ 76 h 200"/>
                <a:gd name="T56" fmla="*/ 145 w 167"/>
                <a:gd name="T57" fmla="*/ 75 h 200"/>
                <a:gd name="T58" fmla="*/ 121 w 167"/>
                <a:gd name="T59" fmla="*/ 73 h 200"/>
                <a:gd name="T60" fmla="*/ 133 w 167"/>
                <a:gd name="T61" fmla="*/ 63 h 200"/>
                <a:gd name="T62" fmla="*/ 113 w 167"/>
                <a:gd name="T63" fmla="*/ 69 h 200"/>
                <a:gd name="T64" fmla="*/ 131 w 167"/>
                <a:gd name="T65" fmla="*/ 63 h 200"/>
                <a:gd name="T66" fmla="*/ 118 w 167"/>
                <a:gd name="T67" fmla="*/ 52 h 200"/>
                <a:gd name="T68" fmla="*/ 118 w 167"/>
                <a:gd name="T69" fmla="*/ 52 h 200"/>
                <a:gd name="T70" fmla="*/ 8 w 167"/>
                <a:gd name="T71" fmla="*/ 42 h 200"/>
                <a:gd name="T72" fmla="*/ 21 w 167"/>
                <a:gd name="T73" fmla="*/ 39 h 200"/>
                <a:gd name="T74" fmla="*/ 21 w 167"/>
                <a:gd name="T75" fmla="*/ 39 h 200"/>
                <a:gd name="T76" fmla="*/ 104 w 167"/>
                <a:gd name="T77" fmla="*/ 36 h 200"/>
                <a:gd name="T78" fmla="*/ 28 w 167"/>
                <a:gd name="T79" fmla="*/ 40 h 200"/>
                <a:gd name="T80" fmla="*/ 16 w 167"/>
                <a:gd name="T81" fmla="*/ 40 h 200"/>
                <a:gd name="T82" fmla="*/ 114 w 167"/>
                <a:gd name="T83" fmla="*/ 33 h 200"/>
                <a:gd name="T84" fmla="*/ 110 w 167"/>
                <a:gd name="T85" fmla="*/ 32 h 200"/>
                <a:gd name="T86" fmla="*/ 22 w 167"/>
                <a:gd name="T87" fmla="*/ 29 h 200"/>
                <a:gd name="T88" fmla="*/ 40 w 167"/>
                <a:gd name="T89" fmla="*/ 35 h 200"/>
                <a:gd name="T90" fmla="*/ 103 w 167"/>
                <a:gd name="T91" fmla="*/ 22 h 200"/>
                <a:gd name="T92" fmla="*/ 10 w 167"/>
                <a:gd name="T93" fmla="*/ 22 h 200"/>
                <a:gd name="T94" fmla="*/ 9 w 167"/>
                <a:gd name="T95" fmla="*/ 15 h 200"/>
                <a:gd name="T96" fmla="*/ 91 w 167"/>
                <a:gd name="T97" fmla="*/ 14 h 200"/>
                <a:gd name="T98" fmla="*/ 55 w 167"/>
                <a:gd name="T99" fmla="*/ 14 h 200"/>
                <a:gd name="T100" fmla="*/ 84 w 167"/>
                <a:gd name="T101" fmla="*/ 12 h 200"/>
                <a:gd name="T102" fmla="*/ 13 w 167"/>
                <a:gd name="T103" fmla="*/ 10 h 200"/>
                <a:gd name="T104" fmla="*/ 28 w 167"/>
                <a:gd name="T105" fmla="*/ 10 h 200"/>
                <a:gd name="T106" fmla="*/ 32 w 167"/>
                <a:gd name="T107" fmla="*/ 13 h 200"/>
                <a:gd name="T108" fmla="*/ 37 w 167"/>
                <a:gd name="T109" fmla="*/ 9 h 200"/>
                <a:gd name="T110" fmla="*/ 67 w 167"/>
                <a:gd name="T111" fmla="*/ 11 h 200"/>
                <a:gd name="T112" fmla="*/ 81 w 167"/>
                <a:gd name="T113" fmla="*/ 7 h 200"/>
                <a:gd name="T114" fmla="*/ 81 w 167"/>
                <a:gd name="T115" fmla="*/ 7 h 200"/>
                <a:gd name="T116" fmla="*/ 53 w 167"/>
                <a:gd name="T117" fmla="*/ 5 h 200"/>
                <a:gd name="T118" fmla="*/ 29 w 167"/>
                <a:gd name="T119" fmla="*/ 4 h 200"/>
                <a:gd name="T120" fmla="*/ 52 w 167"/>
                <a:gd name="T121" fmla="*/ 1 h 200"/>
                <a:gd name="T122" fmla="*/ 43 w 167"/>
                <a:gd name="T123" fmla="*/ 1 h 200"/>
                <a:gd name="T124" fmla="*/ 39 w 167"/>
                <a:gd name="T12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 h="200">
                  <a:moveTo>
                    <a:pt x="141" y="194"/>
                  </a:moveTo>
                  <a:cubicBezTo>
                    <a:pt x="140" y="194"/>
                    <a:pt x="140" y="195"/>
                    <a:pt x="140" y="195"/>
                  </a:cubicBezTo>
                  <a:cubicBezTo>
                    <a:pt x="139" y="197"/>
                    <a:pt x="137" y="198"/>
                    <a:pt x="136" y="200"/>
                  </a:cubicBezTo>
                  <a:cubicBezTo>
                    <a:pt x="136" y="200"/>
                    <a:pt x="136" y="200"/>
                    <a:pt x="136" y="200"/>
                  </a:cubicBezTo>
                  <a:cubicBezTo>
                    <a:pt x="136" y="199"/>
                    <a:pt x="136" y="199"/>
                    <a:pt x="137" y="199"/>
                  </a:cubicBezTo>
                  <a:cubicBezTo>
                    <a:pt x="138" y="198"/>
                    <a:pt x="139" y="196"/>
                    <a:pt x="141" y="194"/>
                  </a:cubicBezTo>
                  <a:moveTo>
                    <a:pt x="141" y="180"/>
                  </a:moveTo>
                  <a:cubicBezTo>
                    <a:pt x="141" y="180"/>
                    <a:pt x="141" y="180"/>
                    <a:pt x="141" y="180"/>
                  </a:cubicBezTo>
                  <a:cubicBezTo>
                    <a:pt x="141" y="180"/>
                    <a:pt x="141" y="180"/>
                    <a:pt x="141" y="180"/>
                  </a:cubicBezTo>
                  <a:moveTo>
                    <a:pt x="136" y="176"/>
                  </a:moveTo>
                  <a:cubicBezTo>
                    <a:pt x="137" y="178"/>
                    <a:pt x="139" y="179"/>
                    <a:pt x="141" y="180"/>
                  </a:cubicBezTo>
                  <a:cubicBezTo>
                    <a:pt x="141" y="180"/>
                    <a:pt x="141" y="180"/>
                    <a:pt x="141" y="180"/>
                  </a:cubicBezTo>
                  <a:cubicBezTo>
                    <a:pt x="140" y="180"/>
                    <a:pt x="140" y="179"/>
                    <a:pt x="138" y="178"/>
                  </a:cubicBezTo>
                  <a:cubicBezTo>
                    <a:pt x="137" y="177"/>
                    <a:pt x="136" y="176"/>
                    <a:pt x="136" y="176"/>
                  </a:cubicBezTo>
                  <a:moveTo>
                    <a:pt x="138" y="172"/>
                  </a:moveTo>
                  <a:cubicBezTo>
                    <a:pt x="137" y="173"/>
                    <a:pt x="136" y="174"/>
                    <a:pt x="136" y="175"/>
                  </a:cubicBezTo>
                  <a:cubicBezTo>
                    <a:pt x="136" y="174"/>
                    <a:pt x="137" y="173"/>
                    <a:pt x="138" y="172"/>
                  </a:cubicBezTo>
                  <a:moveTo>
                    <a:pt x="144" y="163"/>
                  </a:moveTo>
                  <a:cubicBezTo>
                    <a:pt x="145" y="167"/>
                    <a:pt x="141" y="169"/>
                    <a:pt x="138" y="172"/>
                  </a:cubicBezTo>
                  <a:cubicBezTo>
                    <a:pt x="141" y="170"/>
                    <a:pt x="145" y="167"/>
                    <a:pt x="144" y="163"/>
                  </a:cubicBezTo>
                  <a:cubicBezTo>
                    <a:pt x="144" y="163"/>
                    <a:pt x="144" y="163"/>
                    <a:pt x="144" y="163"/>
                  </a:cubicBezTo>
                  <a:moveTo>
                    <a:pt x="42" y="161"/>
                  </a:moveTo>
                  <a:cubicBezTo>
                    <a:pt x="42" y="161"/>
                    <a:pt x="42" y="161"/>
                    <a:pt x="42" y="161"/>
                  </a:cubicBezTo>
                  <a:cubicBezTo>
                    <a:pt x="46" y="164"/>
                    <a:pt x="49" y="167"/>
                    <a:pt x="50" y="170"/>
                  </a:cubicBezTo>
                  <a:cubicBezTo>
                    <a:pt x="50" y="170"/>
                    <a:pt x="50" y="170"/>
                    <a:pt x="50" y="170"/>
                  </a:cubicBezTo>
                  <a:cubicBezTo>
                    <a:pt x="49" y="167"/>
                    <a:pt x="46" y="164"/>
                    <a:pt x="44" y="163"/>
                  </a:cubicBezTo>
                  <a:cubicBezTo>
                    <a:pt x="43" y="162"/>
                    <a:pt x="42" y="162"/>
                    <a:pt x="42" y="161"/>
                  </a:cubicBezTo>
                  <a:moveTo>
                    <a:pt x="142" y="160"/>
                  </a:moveTo>
                  <a:cubicBezTo>
                    <a:pt x="142" y="160"/>
                    <a:pt x="141" y="161"/>
                    <a:pt x="140" y="161"/>
                  </a:cubicBezTo>
                  <a:cubicBezTo>
                    <a:pt x="140" y="161"/>
                    <a:pt x="140" y="161"/>
                    <a:pt x="139" y="161"/>
                  </a:cubicBezTo>
                  <a:cubicBezTo>
                    <a:pt x="140" y="161"/>
                    <a:pt x="140" y="161"/>
                    <a:pt x="140" y="161"/>
                  </a:cubicBezTo>
                  <a:cubicBezTo>
                    <a:pt x="141" y="161"/>
                    <a:pt x="142" y="160"/>
                    <a:pt x="142" y="160"/>
                  </a:cubicBezTo>
                  <a:cubicBezTo>
                    <a:pt x="143" y="160"/>
                    <a:pt x="144" y="161"/>
                    <a:pt x="144" y="162"/>
                  </a:cubicBezTo>
                  <a:cubicBezTo>
                    <a:pt x="144" y="162"/>
                    <a:pt x="144" y="162"/>
                    <a:pt x="144" y="162"/>
                  </a:cubicBezTo>
                  <a:cubicBezTo>
                    <a:pt x="144" y="161"/>
                    <a:pt x="143" y="160"/>
                    <a:pt x="142" y="160"/>
                  </a:cubicBezTo>
                  <a:moveTo>
                    <a:pt x="135" y="156"/>
                  </a:moveTo>
                  <a:cubicBezTo>
                    <a:pt x="135" y="159"/>
                    <a:pt x="135" y="162"/>
                    <a:pt x="137" y="162"/>
                  </a:cubicBezTo>
                  <a:cubicBezTo>
                    <a:pt x="137" y="162"/>
                    <a:pt x="137" y="162"/>
                    <a:pt x="137" y="162"/>
                  </a:cubicBezTo>
                  <a:cubicBezTo>
                    <a:pt x="137" y="162"/>
                    <a:pt x="137" y="162"/>
                    <a:pt x="137" y="162"/>
                  </a:cubicBezTo>
                  <a:cubicBezTo>
                    <a:pt x="137" y="162"/>
                    <a:pt x="137" y="162"/>
                    <a:pt x="137" y="162"/>
                  </a:cubicBezTo>
                  <a:cubicBezTo>
                    <a:pt x="136" y="162"/>
                    <a:pt x="135" y="162"/>
                    <a:pt x="135" y="159"/>
                  </a:cubicBezTo>
                  <a:cubicBezTo>
                    <a:pt x="135" y="158"/>
                    <a:pt x="135" y="157"/>
                    <a:pt x="135" y="156"/>
                  </a:cubicBezTo>
                  <a:moveTo>
                    <a:pt x="125" y="155"/>
                  </a:moveTo>
                  <a:cubicBezTo>
                    <a:pt x="124" y="155"/>
                    <a:pt x="123" y="155"/>
                    <a:pt x="123" y="155"/>
                  </a:cubicBezTo>
                  <a:cubicBezTo>
                    <a:pt x="119" y="156"/>
                    <a:pt x="117" y="157"/>
                    <a:pt x="115" y="157"/>
                  </a:cubicBezTo>
                  <a:cubicBezTo>
                    <a:pt x="113" y="157"/>
                    <a:pt x="111" y="156"/>
                    <a:pt x="110" y="155"/>
                  </a:cubicBezTo>
                  <a:cubicBezTo>
                    <a:pt x="111" y="156"/>
                    <a:pt x="113" y="157"/>
                    <a:pt x="115" y="157"/>
                  </a:cubicBezTo>
                  <a:cubicBezTo>
                    <a:pt x="118" y="157"/>
                    <a:pt x="122" y="156"/>
                    <a:pt x="125" y="155"/>
                  </a:cubicBezTo>
                  <a:cubicBezTo>
                    <a:pt x="125" y="155"/>
                    <a:pt x="125" y="155"/>
                    <a:pt x="125" y="155"/>
                  </a:cubicBezTo>
                  <a:moveTo>
                    <a:pt x="133" y="153"/>
                  </a:moveTo>
                  <a:cubicBezTo>
                    <a:pt x="133" y="153"/>
                    <a:pt x="133" y="153"/>
                    <a:pt x="133" y="153"/>
                  </a:cubicBezTo>
                  <a:cubicBezTo>
                    <a:pt x="134" y="153"/>
                    <a:pt x="134" y="153"/>
                    <a:pt x="134" y="153"/>
                  </a:cubicBezTo>
                  <a:cubicBezTo>
                    <a:pt x="134" y="153"/>
                    <a:pt x="134" y="153"/>
                    <a:pt x="133" y="153"/>
                  </a:cubicBezTo>
                  <a:moveTo>
                    <a:pt x="104" y="144"/>
                  </a:moveTo>
                  <a:cubicBezTo>
                    <a:pt x="105" y="147"/>
                    <a:pt x="106" y="151"/>
                    <a:pt x="108" y="154"/>
                  </a:cubicBezTo>
                  <a:cubicBezTo>
                    <a:pt x="106" y="152"/>
                    <a:pt x="105" y="148"/>
                    <a:pt x="104" y="144"/>
                  </a:cubicBezTo>
                  <a:moveTo>
                    <a:pt x="103" y="141"/>
                  </a:moveTo>
                  <a:cubicBezTo>
                    <a:pt x="103" y="141"/>
                    <a:pt x="103" y="142"/>
                    <a:pt x="103" y="142"/>
                  </a:cubicBezTo>
                  <a:cubicBezTo>
                    <a:pt x="103" y="142"/>
                    <a:pt x="103" y="141"/>
                    <a:pt x="103" y="141"/>
                  </a:cubicBezTo>
                  <a:moveTo>
                    <a:pt x="15" y="129"/>
                  </a:moveTo>
                  <a:cubicBezTo>
                    <a:pt x="19" y="131"/>
                    <a:pt x="21" y="132"/>
                    <a:pt x="19" y="137"/>
                  </a:cubicBezTo>
                  <a:cubicBezTo>
                    <a:pt x="19" y="137"/>
                    <a:pt x="19" y="137"/>
                    <a:pt x="19" y="137"/>
                  </a:cubicBezTo>
                  <a:cubicBezTo>
                    <a:pt x="20" y="135"/>
                    <a:pt x="20" y="133"/>
                    <a:pt x="19" y="132"/>
                  </a:cubicBezTo>
                  <a:cubicBezTo>
                    <a:pt x="19" y="130"/>
                    <a:pt x="17" y="130"/>
                    <a:pt x="15" y="129"/>
                  </a:cubicBezTo>
                  <a:moveTo>
                    <a:pt x="93" y="126"/>
                  </a:moveTo>
                  <a:cubicBezTo>
                    <a:pt x="93" y="127"/>
                    <a:pt x="93" y="127"/>
                    <a:pt x="93" y="127"/>
                  </a:cubicBezTo>
                  <a:cubicBezTo>
                    <a:pt x="96" y="131"/>
                    <a:pt x="100" y="135"/>
                    <a:pt x="103" y="140"/>
                  </a:cubicBezTo>
                  <a:cubicBezTo>
                    <a:pt x="100" y="135"/>
                    <a:pt x="95" y="129"/>
                    <a:pt x="93" y="126"/>
                  </a:cubicBezTo>
                  <a:moveTo>
                    <a:pt x="6" y="122"/>
                  </a:moveTo>
                  <a:cubicBezTo>
                    <a:pt x="6" y="122"/>
                    <a:pt x="6" y="122"/>
                    <a:pt x="6" y="122"/>
                  </a:cubicBezTo>
                  <a:cubicBezTo>
                    <a:pt x="6" y="123"/>
                    <a:pt x="6" y="123"/>
                    <a:pt x="6" y="123"/>
                  </a:cubicBezTo>
                  <a:cubicBezTo>
                    <a:pt x="6" y="122"/>
                    <a:pt x="6" y="122"/>
                    <a:pt x="6" y="122"/>
                  </a:cubicBezTo>
                  <a:moveTo>
                    <a:pt x="103" y="115"/>
                  </a:moveTo>
                  <a:cubicBezTo>
                    <a:pt x="103" y="119"/>
                    <a:pt x="102" y="122"/>
                    <a:pt x="98" y="123"/>
                  </a:cubicBezTo>
                  <a:cubicBezTo>
                    <a:pt x="97" y="123"/>
                    <a:pt x="95" y="123"/>
                    <a:pt x="93" y="124"/>
                  </a:cubicBezTo>
                  <a:cubicBezTo>
                    <a:pt x="94" y="124"/>
                    <a:pt x="94" y="124"/>
                    <a:pt x="94" y="124"/>
                  </a:cubicBezTo>
                  <a:cubicBezTo>
                    <a:pt x="99" y="124"/>
                    <a:pt x="102" y="122"/>
                    <a:pt x="103" y="115"/>
                  </a:cubicBezTo>
                  <a:moveTo>
                    <a:pt x="103" y="103"/>
                  </a:moveTo>
                  <a:cubicBezTo>
                    <a:pt x="103" y="106"/>
                    <a:pt x="104" y="108"/>
                    <a:pt x="104" y="111"/>
                  </a:cubicBezTo>
                  <a:cubicBezTo>
                    <a:pt x="104" y="109"/>
                    <a:pt x="104" y="107"/>
                    <a:pt x="103" y="105"/>
                  </a:cubicBezTo>
                  <a:cubicBezTo>
                    <a:pt x="103" y="104"/>
                    <a:pt x="103" y="104"/>
                    <a:pt x="103" y="103"/>
                  </a:cubicBezTo>
                  <a:moveTo>
                    <a:pt x="154" y="97"/>
                  </a:moveTo>
                  <a:cubicBezTo>
                    <a:pt x="154" y="97"/>
                    <a:pt x="154" y="97"/>
                    <a:pt x="154" y="97"/>
                  </a:cubicBezTo>
                  <a:cubicBezTo>
                    <a:pt x="154" y="97"/>
                    <a:pt x="154" y="97"/>
                    <a:pt x="154" y="97"/>
                  </a:cubicBezTo>
                  <a:cubicBezTo>
                    <a:pt x="154" y="97"/>
                    <a:pt x="154" y="97"/>
                    <a:pt x="154" y="97"/>
                  </a:cubicBezTo>
                  <a:cubicBezTo>
                    <a:pt x="154" y="97"/>
                    <a:pt x="154" y="97"/>
                    <a:pt x="154" y="97"/>
                  </a:cubicBezTo>
                  <a:cubicBezTo>
                    <a:pt x="154" y="97"/>
                    <a:pt x="154" y="97"/>
                    <a:pt x="154" y="97"/>
                  </a:cubicBezTo>
                  <a:moveTo>
                    <a:pt x="158" y="94"/>
                  </a:moveTo>
                  <a:cubicBezTo>
                    <a:pt x="158" y="94"/>
                    <a:pt x="157" y="94"/>
                    <a:pt x="157" y="94"/>
                  </a:cubicBezTo>
                  <a:cubicBezTo>
                    <a:pt x="157" y="94"/>
                    <a:pt x="157" y="94"/>
                    <a:pt x="157" y="94"/>
                  </a:cubicBezTo>
                  <a:cubicBezTo>
                    <a:pt x="157" y="94"/>
                    <a:pt x="158" y="94"/>
                    <a:pt x="158" y="94"/>
                  </a:cubicBezTo>
                  <a:moveTo>
                    <a:pt x="104" y="93"/>
                  </a:moveTo>
                  <a:cubicBezTo>
                    <a:pt x="104" y="93"/>
                    <a:pt x="104" y="93"/>
                    <a:pt x="104" y="93"/>
                  </a:cubicBezTo>
                  <a:cubicBezTo>
                    <a:pt x="103" y="95"/>
                    <a:pt x="103" y="98"/>
                    <a:pt x="103" y="100"/>
                  </a:cubicBezTo>
                  <a:cubicBezTo>
                    <a:pt x="103" y="100"/>
                    <a:pt x="103" y="101"/>
                    <a:pt x="103" y="101"/>
                  </a:cubicBezTo>
                  <a:cubicBezTo>
                    <a:pt x="103" y="97"/>
                    <a:pt x="103" y="94"/>
                    <a:pt x="104" y="93"/>
                  </a:cubicBezTo>
                  <a:moveTo>
                    <a:pt x="110" y="90"/>
                  </a:moveTo>
                  <a:cubicBezTo>
                    <a:pt x="108" y="91"/>
                    <a:pt x="106" y="91"/>
                    <a:pt x="105" y="92"/>
                  </a:cubicBezTo>
                  <a:cubicBezTo>
                    <a:pt x="106" y="91"/>
                    <a:pt x="108" y="91"/>
                    <a:pt x="110" y="90"/>
                  </a:cubicBezTo>
                  <a:moveTo>
                    <a:pt x="165" y="90"/>
                  </a:moveTo>
                  <a:cubicBezTo>
                    <a:pt x="165" y="90"/>
                    <a:pt x="165" y="90"/>
                    <a:pt x="165" y="90"/>
                  </a:cubicBezTo>
                  <a:cubicBezTo>
                    <a:pt x="165" y="90"/>
                    <a:pt x="165" y="90"/>
                    <a:pt x="165" y="90"/>
                  </a:cubicBezTo>
                  <a:moveTo>
                    <a:pt x="165" y="90"/>
                  </a:moveTo>
                  <a:cubicBezTo>
                    <a:pt x="165" y="90"/>
                    <a:pt x="165" y="90"/>
                    <a:pt x="165" y="90"/>
                  </a:cubicBezTo>
                  <a:cubicBezTo>
                    <a:pt x="165" y="90"/>
                    <a:pt x="165" y="90"/>
                    <a:pt x="165" y="90"/>
                  </a:cubicBezTo>
                  <a:moveTo>
                    <a:pt x="165" y="89"/>
                  </a:moveTo>
                  <a:cubicBezTo>
                    <a:pt x="165" y="89"/>
                    <a:pt x="165" y="89"/>
                    <a:pt x="165" y="89"/>
                  </a:cubicBezTo>
                  <a:cubicBezTo>
                    <a:pt x="165" y="89"/>
                    <a:pt x="165" y="89"/>
                    <a:pt x="165" y="89"/>
                  </a:cubicBezTo>
                  <a:moveTo>
                    <a:pt x="143" y="86"/>
                  </a:moveTo>
                  <a:cubicBezTo>
                    <a:pt x="144" y="86"/>
                    <a:pt x="146" y="87"/>
                    <a:pt x="148" y="90"/>
                  </a:cubicBezTo>
                  <a:cubicBezTo>
                    <a:pt x="149" y="91"/>
                    <a:pt x="150" y="92"/>
                    <a:pt x="150" y="93"/>
                  </a:cubicBezTo>
                  <a:cubicBezTo>
                    <a:pt x="150" y="93"/>
                    <a:pt x="150" y="93"/>
                    <a:pt x="150" y="93"/>
                  </a:cubicBezTo>
                  <a:cubicBezTo>
                    <a:pt x="148" y="91"/>
                    <a:pt x="146" y="87"/>
                    <a:pt x="143" y="86"/>
                  </a:cubicBezTo>
                  <a:cubicBezTo>
                    <a:pt x="143" y="86"/>
                    <a:pt x="143" y="86"/>
                    <a:pt x="143" y="86"/>
                  </a:cubicBezTo>
                  <a:moveTo>
                    <a:pt x="162" y="85"/>
                  </a:moveTo>
                  <a:cubicBezTo>
                    <a:pt x="164" y="86"/>
                    <a:pt x="167" y="87"/>
                    <a:pt x="165" y="89"/>
                  </a:cubicBezTo>
                  <a:cubicBezTo>
                    <a:pt x="166" y="88"/>
                    <a:pt x="165" y="86"/>
                    <a:pt x="162" y="85"/>
                  </a:cubicBezTo>
                  <a:moveTo>
                    <a:pt x="140" y="85"/>
                  </a:moveTo>
                  <a:cubicBezTo>
                    <a:pt x="140" y="85"/>
                    <a:pt x="140" y="85"/>
                    <a:pt x="140" y="85"/>
                  </a:cubicBezTo>
                  <a:cubicBezTo>
                    <a:pt x="140" y="85"/>
                    <a:pt x="140" y="85"/>
                    <a:pt x="140" y="85"/>
                  </a:cubicBezTo>
                  <a:cubicBezTo>
                    <a:pt x="140" y="85"/>
                    <a:pt x="140" y="85"/>
                    <a:pt x="140" y="85"/>
                  </a:cubicBezTo>
                  <a:moveTo>
                    <a:pt x="115" y="85"/>
                  </a:moveTo>
                  <a:cubicBezTo>
                    <a:pt x="115" y="85"/>
                    <a:pt x="115" y="85"/>
                    <a:pt x="115" y="85"/>
                  </a:cubicBezTo>
                  <a:cubicBezTo>
                    <a:pt x="114" y="87"/>
                    <a:pt x="114" y="89"/>
                    <a:pt x="112" y="90"/>
                  </a:cubicBezTo>
                  <a:cubicBezTo>
                    <a:pt x="112" y="90"/>
                    <a:pt x="112" y="90"/>
                    <a:pt x="112" y="90"/>
                  </a:cubicBezTo>
                  <a:cubicBezTo>
                    <a:pt x="115" y="89"/>
                    <a:pt x="114" y="87"/>
                    <a:pt x="115" y="85"/>
                  </a:cubicBezTo>
                  <a:moveTo>
                    <a:pt x="151" y="83"/>
                  </a:moveTo>
                  <a:cubicBezTo>
                    <a:pt x="151" y="83"/>
                    <a:pt x="151" y="83"/>
                    <a:pt x="151" y="83"/>
                  </a:cubicBezTo>
                  <a:cubicBezTo>
                    <a:pt x="154" y="84"/>
                    <a:pt x="158" y="84"/>
                    <a:pt x="162" y="85"/>
                  </a:cubicBezTo>
                  <a:cubicBezTo>
                    <a:pt x="160" y="84"/>
                    <a:pt x="157" y="84"/>
                    <a:pt x="154" y="84"/>
                  </a:cubicBezTo>
                  <a:cubicBezTo>
                    <a:pt x="153" y="84"/>
                    <a:pt x="151" y="83"/>
                    <a:pt x="151" y="83"/>
                  </a:cubicBezTo>
                  <a:moveTo>
                    <a:pt x="139" y="79"/>
                  </a:moveTo>
                  <a:cubicBezTo>
                    <a:pt x="139" y="79"/>
                    <a:pt x="139" y="79"/>
                    <a:pt x="139" y="79"/>
                  </a:cubicBezTo>
                  <a:cubicBezTo>
                    <a:pt x="139" y="79"/>
                    <a:pt x="139" y="79"/>
                    <a:pt x="139" y="79"/>
                  </a:cubicBezTo>
                  <a:cubicBezTo>
                    <a:pt x="139" y="79"/>
                    <a:pt x="139" y="79"/>
                    <a:pt x="139" y="79"/>
                  </a:cubicBezTo>
                  <a:moveTo>
                    <a:pt x="135" y="76"/>
                  </a:moveTo>
                  <a:cubicBezTo>
                    <a:pt x="130" y="76"/>
                    <a:pt x="125" y="79"/>
                    <a:pt x="120" y="81"/>
                  </a:cubicBezTo>
                  <a:cubicBezTo>
                    <a:pt x="120" y="81"/>
                    <a:pt x="119" y="81"/>
                    <a:pt x="119" y="81"/>
                  </a:cubicBezTo>
                  <a:cubicBezTo>
                    <a:pt x="124" y="80"/>
                    <a:pt x="131" y="76"/>
                    <a:pt x="135" y="76"/>
                  </a:cubicBezTo>
                  <a:moveTo>
                    <a:pt x="135" y="76"/>
                  </a:moveTo>
                  <a:cubicBezTo>
                    <a:pt x="135" y="76"/>
                    <a:pt x="135" y="76"/>
                    <a:pt x="135" y="76"/>
                  </a:cubicBezTo>
                  <a:cubicBezTo>
                    <a:pt x="135" y="76"/>
                    <a:pt x="135" y="76"/>
                    <a:pt x="135" y="76"/>
                  </a:cubicBezTo>
                  <a:cubicBezTo>
                    <a:pt x="135" y="76"/>
                    <a:pt x="135" y="76"/>
                    <a:pt x="135" y="76"/>
                  </a:cubicBezTo>
                  <a:moveTo>
                    <a:pt x="145" y="75"/>
                  </a:moveTo>
                  <a:cubicBezTo>
                    <a:pt x="145" y="75"/>
                    <a:pt x="145" y="75"/>
                    <a:pt x="145" y="75"/>
                  </a:cubicBezTo>
                  <a:cubicBezTo>
                    <a:pt x="147" y="76"/>
                    <a:pt x="149" y="77"/>
                    <a:pt x="149" y="79"/>
                  </a:cubicBezTo>
                  <a:cubicBezTo>
                    <a:pt x="149" y="78"/>
                    <a:pt x="148" y="76"/>
                    <a:pt x="145" y="75"/>
                  </a:cubicBezTo>
                  <a:cubicBezTo>
                    <a:pt x="145" y="75"/>
                    <a:pt x="145" y="75"/>
                    <a:pt x="145" y="75"/>
                  </a:cubicBezTo>
                  <a:moveTo>
                    <a:pt x="124" y="72"/>
                  </a:moveTo>
                  <a:cubicBezTo>
                    <a:pt x="123" y="72"/>
                    <a:pt x="122" y="72"/>
                    <a:pt x="121" y="73"/>
                  </a:cubicBezTo>
                  <a:cubicBezTo>
                    <a:pt x="121" y="73"/>
                    <a:pt x="120" y="73"/>
                    <a:pt x="120" y="73"/>
                  </a:cubicBezTo>
                  <a:cubicBezTo>
                    <a:pt x="120" y="73"/>
                    <a:pt x="120" y="73"/>
                    <a:pt x="120" y="73"/>
                  </a:cubicBezTo>
                  <a:cubicBezTo>
                    <a:pt x="120" y="73"/>
                    <a:pt x="120" y="73"/>
                    <a:pt x="120" y="73"/>
                  </a:cubicBezTo>
                  <a:cubicBezTo>
                    <a:pt x="121" y="73"/>
                    <a:pt x="123" y="72"/>
                    <a:pt x="124" y="72"/>
                  </a:cubicBezTo>
                  <a:moveTo>
                    <a:pt x="133" y="63"/>
                  </a:moveTo>
                  <a:cubicBezTo>
                    <a:pt x="135" y="65"/>
                    <a:pt x="137" y="67"/>
                    <a:pt x="137" y="69"/>
                  </a:cubicBezTo>
                  <a:cubicBezTo>
                    <a:pt x="136" y="67"/>
                    <a:pt x="135" y="65"/>
                    <a:pt x="133" y="63"/>
                  </a:cubicBezTo>
                  <a:moveTo>
                    <a:pt x="111" y="63"/>
                  </a:moveTo>
                  <a:cubicBezTo>
                    <a:pt x="111" y="63"/>
                    <a:pt x="111" y="63"/>
                    <a:pt x="111" y="63"/>
                  </a:cubicBezTo>
                  <a:cubicBezTo>
                    <a:pt x="111" y="65"/>
                    <a:pt x="111" y="68"/>
                    <a:pt x="113" y="69"/>
                  </a:cubicBezTo>
                  <a:cubicBezTo>
                    <a:pt x="111" y="67"/>
                    <a:pt x="111" y="65"/>
                    <a:pt x="111" y="63"/>
                  </a:cubicBezTo>
                  <a:moveTo>
                    <a:pt x="131" y="63"/>
                  </a:moveTo>
                  <a:cubicBezTo>
                    <a:pt x="130" y="63"/>
                    <a:pt x="130" y="64"/>
                    <a:pt x="129" y="65"/>
                  </a:cubicBezTo>
                  <a:cubicBezTo>
                    <a:pt x="129" y="65"/>
                    <a:pt x="129" y="65"/>
                    <a:pt x="129" y="64"/>
                  </a:cubicBezTo>
                  <a:cubicBezTo>
                    <a:pt x="130" y="64"/>
                    <a:pt x="130" y="63"/>
                    <a:pt x="131" y="63"/>
                  </a:cubicBezTo>
                  <a:moveTo>
                    <a:pt x="118" y="52"/>
                  </a:moveTo>
                  <a:cubicBezTo>
                    <a:pt x="118" y="56"/>
                    <a:pt x="115" y="57"/>
                    <a:pt x="113" y="58"/>
                  </a:cubicBezTo>
                  <a:cubicBezTo>
                    <a:pt x="116" y="57"/>
                    <a:pt x="118" y="55"/>
                    <a:pt x="118" y="52"/>
                  </a:cubicBezTo>
                  <a:moveTo>
                    <a:pt x="118" y="52"/>
                  </a:moveTo>
                  <a:cubicBezTo>
                    <a:pt x="118" y="52"/>
                    <a:pt x="118" y="52"/>
                    <a:pt x="118" y="52"/>
                  </a:cubicBezTo>
                  <a:cubicBezTo>
                    <a:pt x="118" y="52"/>
                    <a:pt x="118" y="52"/>
                    <a:pt x="118" y="52"/>
                  </a:cubicBezTo>
                  <a:moveTo>
                    <a:pt x="118" y="52"/>
                  </a:moveTo>
                  <a:cubicBezTo>
                    <a:pt x="118" y="52"/>
                    <a:pt x="118" y="52"/>
                    <a:pt x="118" y="52"/>
                  </a:cubicBezTo>
                  <a:cubicBezTo>
                    <a:pt x="118" y="52"/>
                    <a:pt x="118" y="52"/>
                    <a:pt x="118" y="52"/>
                  </a:cubicBezTo>
                  <a:cubicBezTo>
                    <a:pt x="118" y="52"/>
                    <a:pt x="118" y="52"/>
                    <a:pt x="118" y="52"/>
                  </a:cubicBezTo>
                  <a:moveTo>
                    <a:pt x="118" y="52"/>
                  </a:moveTo>
                  <a:cubicBezTo>
                    <a:pt x="118" y="52"/>
                    <a:pt x="118" y="52"/>
                    <a:pt x="118" y="52"/>
                  </a:cubicBezTo>
                  <a:cubicBezTo>
                    <a:pt x="118" y="52"/>
                    <a:pt x="118" y="52"/>
                    <a:pt x="118" y="52"/>
                  </a:cubicBezTo>
                  <a:moveTo>
                    <a:pt x="16" y="40"/>
                  </a:moveTo>
                  <a:cubicBezTo>
                    <a:pt x="16" y="41"/>
                    <a:pt x="14" y="41"/>
                    <a:pt x="8" y="42"/>
                  </a:cubicBezTo>
                  <a:cubicBezTo>
                    <a:pt x="5" y="42"/>
                    <a:pt x="2" y="42"/>
                    <a:pt x="0" y="43"/>
                  </a:cubicBezTo>
                  <a:cubicBezTo>
                    <a:pt x="0" y="43"/>
                    <a:pt x="0" y="44"/>
                    <a:pt x="0" y="44"/>
                  </a:cubicBezTo>
                  <a:cubicBezTo>
                    <a:pt x="3" y="42"/>
                    <a:pt x="7" y="42"/>
                    <a:pt x="11" y="41"/>
                  </a:cubicBezTo>
                  <a:cubicBezTo>
                    <a:pt x="12" y="41"/>
                    <a:pt x="15" y="41"/>
                    <a:pt x="16" y="40"/>
                  </a:cubicBezTo>
                  <a:moveTo>
                    <a:pt x="21" y="39"/>
                  </a:moveTo>
                  <a:cubicBezTo>
                    <a:pt x="22" y="40"/>
                    <a:pt x="24" y="40"/>
                    <a:pt x="26" y="40"/>
                  </a:cubicBezTo>
                  <a:cubicBezTo>
                    <a:pt x="27" y="40"/>
                    <a:pt x="27" y="40"/>
                    <a:pt x="27" y="40"/>
                  </a:cubicBezTo>
                  <a:cubicBezTo>
                    <a:pt x="27" y="40"/>
                    <a:pt x="27" y="40"/>
                    <a:pt x="27" y="40"/>
                  </a:cubicBezTo>
                  <a:cubicBezTo>
                    <a:pt x="27" y="40"/>
                    <a:pt x="27" y="40"/>
                    <a:pt x="26" y="40"/>
                  </a:cubicBezTo>
                  <a:cubicBezTo>
                    <a:pt x="24" y="40"/>
                    <a:pt x="22" y="40"/>
                    <a:pt x="21" y="39"/>
                  </a:cubicBezTo>
                  <a:moveTo>
                    <a:pt x="102" y="36"/>
                  </a:moveTo>
                  <a:cubicBezTo>
                    <a:pt x="102" y="36"/>
                    <a:pt x="101" y="36"/>
                    <a:pt x="101" y="36"/>
                  </a:cubicBezTo>
                  <a:cubicBezTo>
                    <a:pt x="101" y="36"/>
                    <a:pt x="101" y="36"/>
                    <a:pt x="101" y="36"/>
                  </a:cubicBezTo>
                  <a:cubicBezTo>
                    <a:pt x="101" y="36"/>
                    <a:pt x="101" y="36"/>
                    <a:pt x="102" y="36"/>
                  </a:cubicBezTo>
                  <a:cubicBezTo>
                    <a:pt x="102" y="36"/>
                    <a:pt x="103" y="36"/>
                    <a:pt x="104" y="36"/>
                  </a:cubicBezTo>
                  <a:cubicBezTo>
                    <a:pt x="105" y="36"/>
                    <a:pt x="107" y="37"/>
                    <a:pt x="108" y="37"/>
                  </a:cubicBezTo>
                  <a:cubicBezTo>
                    <a:pt x="106" y="37"/>
                    <a:pt x="104" y="36"/>
                    <a:pt x="102" y="36"/>
                  </a:cubicBezTo>
                  <a:moveTo>
                    <a:pt x="28" y="36"/>
                  </a:moveTo>
                  <a:cubicBezTo>
                    <a:pt x="31" y="37"/>
                    <a:pt x="33" y="38"/>
                    <a:pt x="29" y="40"/>
                  </a:cubicBezTo>
                  <a:cubicBezTo>
                    <a:pt x="29" y="40"/>
                    <a:pt x="29" y="40"/>
                    <a:pt x="28" y="40"/>
                  </a:cubicBezTo>
                  <a:cubicBezTo>
                    <a:pt x="30" y="40"/>
                    <a:pt x="32" y="39"/>
                    <a:pt x="31" y="38"/>
                  </a:cubicBezTo>
                  <a:cubicBezTo>
                    <a:pt x="31" y="37"/>
                    <a:pt x="29" y="36"/>
                    <a:pt x="28" y="36"/>
                  </a:cubicBezTo>
                  <a:moveTo>
                    <a:pt x="14" y="33"/>
                  </a:moveTo>
                  <a:cubicBezTo>
                    <a:pt x="14" y="33"/>
                    <a:pt x="14" y="34"/>
                    <a:pt x="14" y="35"/>
                  </a:cubicBezTo>
                  <a:cubicBezTo>
                    <a:pt x="14" y="38"/>
                    <a:pt x="17" y="39"/>
                    <a:pt x="16" y="40"/>
                  </a:cubicBezTo>
                  <a:cubicBezTo>
                    <a:pt x="17" y="39"/>
                    <a:pt x="15" y="38"/>
                    <a:pt x="15" y="38"/>
                  </a:cubicBezTo>
                  <a:cubicBezTo>
                    <a:pt x="14" y="37"/>
                    <a:pt x="13" y="33"/>
                    <a:pt x="14" y="33"/>
                  </a:cubicBezTo>
                  <a:cubicBezTo>
                    <a:pt x="14" y="33"/>
                    <a:pt x="15" y="34"/>
                    <a:pt x="15" y="34"/>
                  </a:cubicBezTo>
                  <a:cubicBezTo>
                    <a:pt x="15" y="34"/>
                    <a:pt x="14" y="33"/>
                    <a:pt x="14" y="33"/>
                  </a:cubicBezTo>
                  <a:moveTo>
                    <a:pt x="114" y="33"/>
                  </a:moveTo>
                  <a:cubicBezTo>
                    <a:pt x="115" y="33"/>
                    <a:pt x="118" y="35"/>
                    <a:pt x="120" y="38"/>
                  </a:cubicBezTo>
                  <a:cubicBezTo>
                    <a:pt x="118" y="36"/>
                    <a:pt x="116" y="34"/>
                    <a:pt x="114" y="33"/>
                  </a:cubicBezTo>
                  <a:moveTo>
                    <a:pt x="107" y="30"/>
                  </a:moveTo>
                  <a:cubicBezTo>
                    <a:pt x="109" y="32"/>
                    <a:pt x="112" y="32"/>
                    <a:pt x="114" y="33"/>
                  </a:cubicBezTo>
                  <a:cubicBezTo>
                    <a:pt x="113" y="32"/>
                    <a:pt x="111" y="32"/>
                    <a:pt x="110" y="32"/>
                  </a:cubicBezTo>
                  <a:cubicBezTo>
                    <a:pt x="109" y="31"/>
                    <a:pt x="108" y="31"/>
                    <a:pt x="107" y="30"/>
                  </a:cubicBezTo>
                  <a:moveTo>
                    <a:pt x="22" y="29"/>
                  </a:moveTo>
                  <a:cubicBezTo>
                    <a:pt x="22" y="29"/>
                    <a:pt x="22" y="29"/>
                    <a:pt x="22" y="29"/>
                  </a:cubicBezTo>
                  <a:cubicBezTo>
                    <a:pt x="21" y="30"/>
                    <a:pt x="22" y="31"/>
                    <a:pt x="22" y="32"/>
                  </a:cubicBezTo>
                  <a:cubicBezTo>
                    <a:pt x="22" y="31"/>
                    <a:pt x="21" y="30"/>
                    <a:pt x="22" y="29"/>
                  </a:cubicBezTo>
                  <a:cubicBezTo>
                    <a:pt x="22" y="29"/>
                    <a:pt x="22" y="29"/>
                    <a:pt x="22" y="29"/>
                  </a:cubicBezTo>
                  <a:moveTo>
                    <a:pt x="28" y="26"/>
                  </a:moveTo>
                  <a:cubicBezTo>
                    <a:pt x="31" y="26"/>
                    <a:pt x="34" y="28"/>
                    <a:pt x="35" y="30"/>
                  </a:cubicBezTo>
                  <a:cubicBezTo>
                    <a:pt x="37" y="31"/>
                    <a:pt x="38" y="35"/>
                    <a:pt x="40" y="35"/>
                  </a:cubicBezTo>
                  <a:cubicBezTo>
                    <a:pt x="40" y="35"/>
                    <a:pt x="40" y="35"/>
                    <a:pt x="40" y="35"/>
                  </a:cubicBezTo>
                  <a:cubicBezTo>
                    <a:pt x="41" y="35"/>
                    <a:pt x="42" y="34"/>
                    <a:pt x="42" y="34"/>
                  </a:cubicBezTo>
                  <a:cubicBezTo>
                    <a:pt x="42" y="35"/>
                    <a:pt x="41" y="35"/>
                    <a:pt x="40" y="35"/>
                  </a:cubicBezTo>
                  <a:cubicBezTo>
                    <a:pt x="39" y="35"/>
                    <a:pt x="39" y="34"/>
                    <a:pt x="38" y="33"/>
                  </a:cubicBezTo>
                  <a:cubicBezTo>
                    <a:pt x="35" y="29"/>
                    <a:pt x="31" y="26"/>
                    <a:pt x="28" y="26"/>
                  </a:cubicBezTo>
                  <a:moveTo>
                    <a:pt x="103" y="22"/>
                  </a:moveTo>
                  <a:cubicBezTo>
                    <a:pt x="104" y="22"/>
                    <a:pt x="104" y="23"/>
                    <a:pt x="105" y="24"/>
                  </a:cubicBezTo>
                  <a:cubicBezTo>
                    <a:pt x="106" y="26"/>
                    <a:pt x="106" y="28"/>
                    <a:pt x="107" y="30"/>
                  </a:cubicBezTo>
                  <a:cubicBezTo>
                    <a:pt x="105" y="28"/>
                    <a:pt x="106" y="25"/>
                    <a:pt x="103" y="22"/>
                  </a:cubicBezTo>
                  <a:moveTo>
                    <a:pt x="10" y="22"/>
                  </a:moveTo>
                  <a:cubicBezTo>
                    <a:pt x="10" y="22"/>
                    <a:pt x="10" y="22"/>
                    <a:pt x="10" y="22"/>
                  </a:cubicBezTo>
                  <a:cubicBezTo>
                    <a:pt x="10" y="22"/>
                    <a:pt x="10" y="22"/>
                    <a:pt x="10" y="22"/>
                  </a:cubicBezTo>
                  <a:cubicBezTo>
                    <a:pt x="10" y="22"/>
                    <a:pt x="10" y="22"/>
                    <a:pt x="10" y="22"/>
                  </a:cubicBezTo>
                  <a:cubicBezTo>
                    <a:pt x="10" y="22"/>
                    <a:pt x="10" y="22"/>
                    <a:pt x="10" y="22"/>
                  </a:cubicBezTo>
                  <a:moveTo>
                    <a:pt x="9" y="15"/>
                  </a:moveTo>
                  <a:cubicBezTo>
                    <a:pt x="9" y="15"/>
                    <a:pt x="9" y="15"/>
                    <a:pt x="9" y="15"/>
                  </a:cubicBezTo>
                  <a:cubicBezTo>
                    <a:pt x="9" y="16"/>
                    <a:pt x="9" y="16"/>
                    <a:pt x="9" y="16"/>
                  </a:cubicBezTo>
                  <a:cubicBezTo>
                    <a:pt x="10" y="18"/>
                    <a:pt x="10" y="19"/>
                    <a:pt x="10" y="19"/>
                  </a:cubicBezTo>
                  <a:cubicBezTo>
                    <a:pt x="10" y="18"/>
                    <a:pt x="10" y="17"/>
                    <a:pt x="9" y="15"/>
                  </a:cubicBezTo>
                  <a:moveTo>
                    <a:pt x="90" y="14"/>
                  </a:moveTo>
                  <a:cubicBezTo>
                    <a:pt x="90" y="14"/>
                    <a:pt x="90" y="14"/>
                    <a:pt x="91" y="14"/>
                  </a:cubicBezTo>
                  <a:cubicBezTo>
                    <a:pt x="91" y="15"/>
                    <a:pt x="92" y="15"/>
                    <a:pt x="92" y="15"/>
                  </a:cubicBezTo>
                  <a:cubicBezTo>
                    <a:pt x="92" y="15"/>
                    <a:pt x="91" y="15"/>
                    <a:pt x="90" y="14"/>
                  </a:cubicBezTo>
                  <a:moveTo>
                    <a:pt x="63" y="13"/>
                  </a:moveTo>
                  <a:cubicBezTo>
                    <a:pt x="60" y="14"/>
                    <a:pt x="58" y="15"/>
                    <a:pt x="56" y="15"/>
                  </a:cubicBezTo>
                  <a:cubicBezTo>
                    <a:pt x="56" y="15"/>
                    <a:pt x="55" y="15"/>
                    <a:pt x="55" y="14"/>
                  </a:cubicBezTo>
                  <a:cubicBezTo>
                    <a:pt x="55" y="15"/>
                    <a:pt x="56" y="15"/>
                    <a:pt x="57" y="15"/>
                  </a:cubicBezTo>
                  <a:cubicBezTo>
                    <a:pt x="59" y="15"/>
                    <a:pt x="61" y="13"/>
                    <a:pt x="63" y="13"/>
                  </a:cubicBezTo>
                  <a:moveTo>
                    <a:pt x="83" y="11"/>
                  </a:moveTo>
                  <a:cubicBezTo>
                    <a:pt x="84" y="12"/>
                    <a:pt x="86" y="13"/>
                    <a:pt x="88" y="14"/>
                  </a:cubicBezTo>
                  <a:cubicBezTo>
                    <a:pt x="87" y="13"/>
                    <a:pt x="86" y="13"/>
                    <a:pt x="84" y="12"/>
                  </a:cubicBezTo>
                  <a:cubicBezTo>
                    <a:pt x="84" y="11"/>
                    <a:pt x="83" y="11"/>
                    <a:pt x="83" y="11"/>
                  </a:cubicBezTo>
                  <a:moveTo>
                    <a:pt x="13" y="10"/>
                  </a:moveTo>
                  <a:cubicBezTo>
                    <a:pt x="13" y="10"/>
                    <a:pt x="13" y="10"/>
                    <a:pt x="13" y="10"/>
                  </a:cubicBezTo>
                  <a:cubicBezTo>
                    <a:pt x="14" y="10"/>
                    <a:pt x="15" y="10"/>
                    <a:pt x="16" y="10"/>
                  </a:cubicBezTo>
                  <a:cubicBezTo>
                    <a:pt x="15" y="10"/>
                    <a:pt x="14" y="10"/>
                    <a:pt x="13" y="10"/>
                  </a:cubicBezTo>
                  <a:moveTo>
                    <a:pt x="27" y="10"/>
                  </a:moveTo>
                  <a:cubicBezTo>
                    <a:pt x="25" y="10"/>
                    <a:pt x="24" y="12"/>
                    <a:pt x="23" y="13"/>
                  </a:cubicBezTo>
                  <a:cubicBezTo>
                    <a:pt x="21" y="14"/>
                    <a:pt x="19" y="16"/>
                    <a:pt x="17" y="17"/>
                  </a:cubicBezTo>
                  <a:cubicBezTo>
                    <a:pt x="23" y="14"/>
                    <a:pt x="25" y="11"/>
                    <a:pt x="27" y="10"/>
                  </a:cubicBezTo>
                  <a:moveTo>
                    <a:pt x="28" y="10"/>
                  </a:moveTo>
                  <a:cubicBezTo>
                    <a:pt x="28" y="10"/>
                    <a:pt x="27" y="10"/>
                    <a:pt x="27" y="10"/>
                  </a:cubicBezTo>
                  <a:cubicBezTo>
                    <a:pt x="27" y="10"/>
                    <a:pt x="28" y="10"/>
                    <a:pt x="28" y="10"/>
                  </a:cubicBezTo>
                  <a:cubicBezTo>
                    <a:pt x="29" y="10"/>
                    <a:pt x="32" y="11"/>
                    <a:pt x="36" y="16"/>
                  </a:cubicBezTo>
                  <a:cubicBezTo>
                    <a:pt x="41" y="22"/>
                    <a:pt x="43" y="28"/>
                    <a:pt x="42" y="32"/>
                  </a:cubicBezTo>
                  <a:cubicBezTo>
                    <a:pt x="43" y="24"/>
                    <a:pt x="37" y="17"/>
                    <a:pt x="32" y="13"/>
                  </a:cubicBezTo>
                  <a:cubicBezTo>
                    <a:pt x="31" y="11"/>
                    <a:pt x="29" y="10"/>
                    <a:pt x="28" y="10"/>
                  </a:cubicBezTo>
                  <a:moveTo>
                    <a:pt x="39" y="9"/>
                  </a:moveTo>
                  <a:cubicBezTo>
                    <a:pt x="39" y="9"/>
                    <a:pt x="39" y="9"/>
                    <a:pt x="39" y="9"/>
                  </a:cubicBezTo>
                  <a:cubicBezTo>
                    <a:pt x="38" y="9"/>
                    <a:pt x="38" y="9"/>
                    <a:pt x="37" y="9"/>
                  </a:cubicBezTo>
                  <a:cubicBezTo>
                    <a:pt x="37" y="9"/>
                    <a:pt x="37" y="9"/>
                    <a:pt x="37" y="9"/>
                  </a:cubicBezTo>
                  <a:cubicBezTo>
                    <a:pt x="37" y="9"/>
                    <a:pt x="37" y="9"/>
                    <a:pt x="38" y="9"/>
                  </a:cubicBezTo>
                  <a:cubicBezTo>
                    <a:pt x="38" y="9"/>
                    <a:pt x="39" y="9"/>
                    <a:pt x="39" y="9"/>
                  </a:cubicBezTo>
                  <a:moveTo>
                    <a:pt x="71" y="9"/>
                  </a:moveTo>
                  <a:cubicBezTo>
                    <a:pt x="70" y="9"/>
                    <a:pt x="70" y="9"/>
                    <a:pt x="69" y="10"/>
                  </a:cubicBezTo>
                  <a:cubicBezTo>
                    <a:pt x="68" y="10"/>
                    <a:pt x="68" y="10"/>
                    <a:pt x="67" y="11"/>
                  </a:cubicBezTo>
                  <a:cubicBezTo>
                    <a:pt x="69" y="10"/>
                    <a:pt x="70" y="9"/>
                    <a:pt x="71" y="9"/>
                  </a:cubicBezTo>
                  <a:moveTo>
                    <a:pt x="81" y="7"/>
                  </a:moveTo>
                  <a:cubicBezTo>
                    <a:pt x="81" y="7"/>
                    <a:pt x="81" y="7"/>
                    <a:pt x="81" y="7"/>
                  </a:cubicBezTo>
                  <a:cubicBezTo>
                    <a:pt x="81" y="7"/>
                    <a:pt x="81" y="7"/>
                    <a:pt x="81" y="7"/>
                  </a:cubicBezTo>
                  <a:cubicBezTo>
                    <a:pt x="81" y="7"/>
                    <a:pt x="81" y="7"/>
                    <a:pt x="81" y="7"/>
                  </a:cubicBezTo>
                  <a:cubicBezTo>
                    <a:pt x="82" y="7"/>
                    <a:pt x="83" y="8"/>
                    <a:pt x="84" y="8"/>
                  </a:cubicBezTo>
                  <a:cubicBezTo>
                    <a:pt x="83" y="8"/>
                    <a:pt x="82" y="7"/>
                    <a:pt x="81" y="7"/>
                  </a:cubicBezTo>
                  <a:cubicBezTo>
                    <a:pt x="81" y="7"/>
                    <a:pt x="81" y="7"/>
                    <a:pt x="81" y="7"/>
                  </a:cubicBezTo>
                  <a:cubicBezTo>
                    <a:pt x="81" y="7"/>
                    <a:pt x="81" y="7"/>
                    <a:pt x="81" y="7"/>
                  </a:cubicBezTo>
                  <a:cubicBezTo>
                    <a:pt x="81" y="7"/>
                    <a:pt x="81" y="7"/>
                    <a:pt x="81" y="7"/>
                  </a:cubicBezTo>
                  <a:cubicBezTo>
                    <a:pt x="81" y="7"/>
                    <a:pt x="81" y="7"/>
                    <a:pt x="81" y="7"/>
                  </a:cubicBezTo>
                  <a:moveTo>
                    <a:pt x="22" y="7"/>
                  </a:moveTo>
                  <a:cubicBezTo>
                    <a:pt x="23" y="7"/>
                    <a:pt x="23" y="8"/>
                    <a:pt x="22" y="10"/>
                  </a:cubicBezTo>
                  <a:cubicBezTo>
                    <a:pt x="23" y="9"/>
                    <a:pt x="23" y="8"/>
                    <a:pt x="22" y="7"/>
                  </a:cubicBezTo>
                  <a:moveTo>
                    <a:pt x="53" y="5"/>
                  </a:moveTo>
                  <a:cubicBezTo>
                    <a:pt x="53" y="8"/>
                    <a:pt x="52" y="12"/>
                    <a:pt x="55" y="14"/>
                  </a:cubicBezTo>
                  <a:cubicBezTo>
                    <a:pt x="53" y="13"/>
                    <a:pt x="54" y="8"/>
                    <a:pt x="53" y="5"/>
                  </a:cubicBezTo>
                  <a:moveTo>
                    <a:pt x="29" y="4"/>
                  </a:moveTo>
                  <a:cubicBezTo>
                    <a:pt x="31" y="6"/>
                    <a:pt x="33" y="8"/>
                    <a:pt x="36" y="9"/>
                  </a:cubicBezTo>
                  <a:cubicBezTo>
                    <a:pt x="33" y="8"/>
                    <a:pt x="30" y="5"/>
                    <a:pt x="29" y="4"/>
                  </a:cubicBezTo>
                  <a:moveTo>
                    <a:pt x="40" y="4"/>
                  </a:moveTo>
                  <a:cubicBezTo>
                    <a:pt x="40" y="4"/>
                    <a:pt x="40" y="4"/>
                    <a:pt x="40" y="4"/>
                  </a:cubicBezTo>
                  <a:cubicBezTo>
                    <a:pt x="40" y="4"/>
                    <a:pt x="40" y="4"/>
                    <a:pt x="40" y="4"/>
                  </a:cubicBezTo>
                  <a:cubicBezTo>
                    <a:pt x="40" y="4"/>
                    <a:pt x="40" y="4"/>
                    <a:pt x="40" y="4"/>
                  </a:cubicBezTo>
                  <a:moveTo>
                    <a:pt x="52" y="1"/>
                  </a:moveTo>
                  <a:cubicBezTo>
                    <a:pt x="52" y="1"/>
                    <a:pt x="52" y="1"/>
                    <a:pt x="52" y="1"/>
                  </a:cubicBezTo>
                  <a:cubicBezTo>
                    <a:pt x="52" y="1"/>
                    <a:pt x="52" y="1"/>
                    <a:pt x="53" y="1"/>
                  </a:cubicBezTo>
                  <a:cubicBezTo>
                    <a:pt x="52" y="1"/>
                    <a:pt x="52" y="1"/>
                    <a:pt x="52" y="1"/>
                  </a:cubicBezTo>
                  <a:moveTo>
                    <a:pt x="43" y="1"/>
                  </a:moveTo>
                  <a:cubicBezTo>
                    <a:pt x="43" y="1"/>
                    <a:pt x="43" y="1"/>
                    <a:pt x="43" y="1"/>
                  </a:cubicBezTo>
                  <a:cubicBezTo>
                    <a:pt x="43" y="1"/>
                    <a:pt x="42" y="1"/>
                    <a:pt x="42" y="1"/>
                  </a:cubicBezTo>
                  <a:cubicBezTo>
                    <a:pt x="42" y="1"/>
                    <a:pt x="42" y="1"/>
                    <a:pt x="43" y="1"/>
                  </a:cubicBezTo>
                  <a:cubicBezTo>
                    <a:pt x="43" y="1"/>
                    <a:pt x="43" y="1"/>
                    <a:pt x="43" y="1"/>
                  </a:cubicBezTo>
                  <a:cubicBezTo>
                    <a:pt x="43" y="1"/>
                    <a:pt x="43" y="1"/>
                    <a:pt x="43" y="1"/>
                  </a:cubicBezTo>
                  <a:moveTo>
                    <a:pt x="39" y="0"/>
                  </a:moveTo>
                  <a:cubicBezTo>
                    <a:pt x="39" y="1"/>
                    <a:pt x="39" y="1"/>
                    <a:pt x="39" y="1"/>
                  </a:cubicBezTo>
                  <a:cubicBezTo>
                    <a:pt x="39" y="1"/>
                    <a:pt x="39" y="1"/>
                    <a:pt x="39" y="1"/>
                  </a:cubicBezTo>
                  <a:cubicBezTo>
                    <a:pt x="39" y="1"/>
                    <a:pt x="39" y="1"/>
                    <a:pt x="39" y="0"/>
                  </a:cubicBezTo>
                </a:path>
              </a:pathLst>
            </a:custGeom>
            <a:solidFill>
              <a:srgbClr val="AC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0" name="Freeform 216">
              <a:extLst>
                <a:ext uri="{FF2B5EF4-FFF2-40B4-BE49-F238E27FC236}">
                  <a16:creationId xmlns:a16="http://schemas.microsoft.com/office/drawing/2014/main" id="{E4AAC8E5-BC44-412C-83F8-F3458FEC9F1E}"/>
                </a:ext>
              </a:extLst>
            </p:cNvPr>
            <p:cNvSpPr>
              <a:spLocks/>
            </p:cNvSpPr>
            <p:nvPr/>
          </p:nvSpPr>
          <p:spPr bwMode="auto">
            <a:xfrm>
              <a:off x="4953750" y="8760839"/>
              <a:ext cx="1319365" cy="1514650"/>
            </a:xfrm>
            <a:custGeom>
              <a:avLst/>
              <a:gdLst>
                <a:gd name="T0" fmla="*/ 50 w 174"/>
                <a:gd name="T1" fmla="*/ 1 h 200"/>
                <a:gd name="T2" fmla="*/ 47 w 174"/>
                <a:gd name="T3" fmla="*/ 0 h 200"/>
                <a:gd name="T4" fmla="*/ 47 w 174"/>
                <a:gd name="T5" fmla="*/ 4 h 200"/>
                <a:gd name="T6" fmla="*/ 45 w 174"/>
                <a:gd name="T7" fmla="*/ 9 h 200"/>
                <a:gd name="T8" fmla="*/ 36 w 174"/>
                <a:gd name="T9" fmla="*/ 3 h 200"/>
                <a:gd name="T10" fmla="*/ 29 w 174"/>
                <a:gd name="T11" fmla="*/ 10 h 200"/>
                <a:gd name="T12" fmla="*/ 20 w 174"/>
                <a:gd name="T13" fmla="*/ 10 h 200"/>
                <a:gd name="T14" fmla="*/ 17 w 174"/>
                <a:gd name="T15" fmla="*/ 22 h 200"/>
                <a:gd name="T16" fmla="*/ 30 w 174"/>
                <a:gd name="T17" fmla="*/ 13 h 200"/>
                <a:gd name="T18" fmla="*/ 39 w 174"/>
                <a:gd name="T19" fmla="*/ 13 h 200"/>
                <a:gd name="T20" fmla="*/ 47 w 174"/>
                <a:gd name="T21" fmla="*/ 35 h 200"/>
                <a:gd name="T22" fmla="*/ 29 w 174"/>
                <a:gd name="T23" fmla="*/ 29 h 200"/>
                <a:gd name="T24" fmla="*/ 38 w 174"/>
                <a:gd name="T25" fmla="*/ 38 h 200"/>
                <a:gd name="T26" fmla="*/ 33 w 174"/>
                <a:gd name="T27" fmla="*/ 40 h 200"/>
                <a:gd name="T28" fmla="*/ 21 w 174"/>
                <a:gd name="T29" fmla="*/ 33 h 200"/>
                <a:gd name="T30" fmla="*/ 18 w 174"/>
                <a:gd name="T31" fmla="*/ 41 h 200"/>
                <a:gd name="T32" fmla="*/ 13 w 174"/>
                <a:gd name="T33" fmla="*/ 123 h 200"/>
                <a:gd name="T34" fmla="*/ 26 w 174"/>
                <a:gd name="T35" fmla="*/ 137 h 200"/>
                <a:gd name="T36" fmla="*/ 84 w 174"/>
                <a:gd name="T37" fmla="*/ 200 h 200"/>
                <a:gd name="T38" fmla="*/ 148 w 174"/>
                <a:gd name="T39" fmla="*/ 180 h 200"/>
                <a:gd name="T40" fmla="*/ 143 w 174"/>
                <a:gd name="T41" fmla="*/ 176 h 200"/>
                <a:gd name="T42" fmla="*/ 151 w 174"/>
                <a:gd name="T43" fmla="*/ 163 h 200"/>
                <a:gd name="T44" fmla="*/ 147 w 174"/>
                <a:gd name="T45" fmla="*/ 161 h 200"/>
                <a:gd name="T46" fmla="*/ 144 w 174"/>
                <a:gd name="T47" fmla="*/ 162 h 200"/>
                <a:gd name="T48" fmla="*/ 132 w 174"/>
                <a:gd name="T49" fmla="*/ 155 h 200"/>
                <a:gd name="T50" fmla="*/ 115 w 174"/>
                <a:gd name="T51" fmla="*/ 154 h 200"/>
                <a:gd name="T52" fmla="*/ 110 w 174"/>
                <a:gd name="T53" fmla="*/ 141 h 200"/>
                <a:gd name="T54" fmla="*/ 100 w 174"/>
                <a:gd name="T55" fmla="*/ 124 h 200"/>
                <a:gd name="T56" fmla="*/ 110 w 174"/>
                <a:gd name="T57" fmla="*/ 103 h 200"/>
                <a:gd name="T58" fmla="*/ 111 w 174"/>
                <a:gd name="T59" fmla="*/ 93 h 200"/>
                <a:gd name="T60" fmla="*/ 119 w 174"/>
                <a:gd name="T61" fmla="*/ 90 h 200"/>
                <a:gd name="T62" fmla="*/ 126 w 174"/>
                <a:gd name="T63" fmla="*/ 81 h 200"/>
                <a:gd name="T64" fmla="*/ 142 w 174"/>
                <a:gd name="T65" fmla="*/ 76 h 200"/>
                <a:gd name="T66" fmla="*/ 146 w 174"/>
                <a:gd name="T67" fmla="*/ 79 h 200"/>
                <a:gd name="T68" fmla="*/ 147 w 174"/>
                <a:gd name="T69" fmla="*/ 85 h 200"/>
                <a:gd name="T70" fmla="*/ 150 w 174"/>
                <a:gd name="T71" fmla="*/ 86 h 200"/>
                <a:gd name="T72" fmla="*/ 161 w 174"/>
                <a:gd name="T73" fmla="*/ 97 h 200"/>
                <a:gd name="T74" fmla="*/ 164 w 174"/>
                <a:gd name="T75" fmla="*/ 94 h 200"/>
                <a:gd name="T76" fmla="*/ 172 w 174"/>
                <a:gd name="T77" fmla="*/ 90 h 200"/>
                <a:gd name="T78" fmla="*/ 172 w 174"/>
                <a:gd name="T79" fmla="*/ 89 h 200"/>
                <a:gd name="T80" fmla="*/ 158 w 174"/>
                <a:gd name="T81" fmla="*/ 83 h 200"/>
                <a:gd name="T82" fmla="*/ 152 w 174"/>
                <a:gd name="T83" fmla="*/ 75 h 200"/>
                <a:gd name="T84" fmla="*/ 138 w 174"/>
                <a:gd name="T85" fmla="*/ 63 h 200"/>
                <a:gd name="T86" fmla="*/ 131 w 174"/>
                <a:gd name="T87" fmla="*/ 72 h 200"/>
                <a:gd name="T88" fmla="*/ 118 w 174"/>
                <a:gd name="T89" fmla="*/ 63 h 200"/>
                <a:gd name="T90" fmla="*/ 125 w 174"/>
                <a:gd name="T91" fmla="*/ 52 h 200"/>
                <a:gd name="T92" fmla="*/ 125 w 174"/>
                <a:gd name="T93" fmla="*/ 52 h 200"/>
                <a:gd name="T94" fmla="*/ 120 w 174"/>
                <a:gd name="T95" fmla="*/ 45 h 200"/>
                <a:gd name="T96" fmla="*/ 115 w 174"/>
                <a:gd name="T97" fmla="*/ 37 h 200"/>
                <a:gd name="T98" fmla="*/ 121 w 174"/>
                <a:gd name="T99" fmla="*/ 33 h 200"/>
                <a:gd name="T100" fmla="*/ 112 w 174"/>
                <a:gd name="T101" fmla="*/ 24 h 200"/>
                <a:gd name="T102" fmla="*/ 98 w 174"/>
                <a:gd name="T103" fmla="*/ 14 h 200"/>
                <a:gd name="T104" fmla="*/ 88 w 174"/>
                <a:gd name="T105" fmla="*/ 7 h 200"/>
                <a:gd name="T106" fmla="*/ 87 w 174"/>
                <a:gd name="T107" fmla="*/ 7 h 200"/>
                <a:gd name="T108" fmla="*/ 74 w 174"/>
                <a:gd name="T109" fmla="*/ 11 h 200"/>
                <a:gd name="T110" fmla="*/ 62 w 174"/>
                <a:gd name="T111" fmla="*/ 14 h 200"/>
                <a:gd name="T112" fmla="*/ 59 w 174"/>
                <a:gd name="T113" fmla="*/ 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 h="200">
                  <a:moveTo>
                    <a:pt x="56" y="0"/>
                  </a:moveTo>
                  <a:cubicBezTo>
                    <a:pt x="55" y="0"/>
                    <a:pt x="54" y="0"/>
                    <a:pt x="53" y="0"/>
                  </a:cubicBezTo>
                  <a:cubicBezTo>
                    <a:pt x="52" y="1"/>
                    <a:pt x="51" y="1"/>
                    <a:pt x="50" y="1"/>
                  </a:cubicBezTo>
                  <a:cubicBezTo>
                    <a:pt x="50" y="1"/>
                    <a:pt x="50" y="1"/>
                    <a:pt x="50" y="1"/>
                  </a:cubicBezTo>
                  <a:cubicBezTo>
                    <a:pt x="50" y="1"/>
                    <a:pt x="50" y="1"/>
                    <a:pt x="50" y="1"/>
                  </a:cubicBezTo>
                  <a:cubicBezTo>
                    <a:pt x="49" y="1"/>
                    <a:pt x="49" y="1"/>
                    <a:pt x="49" y="1"/>
                  </a:cubicBezTo>
                  <a:cubicBezTo>
                    <a:pt x="49" y="1"/>
                    <a:pt x="48" y="1"/>
                    <a:pt x="48" y="1"/>
                  </a:cubicBezTo>
                  <a:cubicBezTo>
                    <a:pt x="47" y="0"/>
                    <a:pt x="47" y="0"/>
                    <a:pt x="47" y="0"/>
                  </a:cubicBezTo>
                  <a:cubicBezTo>
                    <a:pt x="46" y="0"/>
                    <a:pt x="46" y="0"/>
                    <a:pt x="46" y="0"/>
                  </a:cubicBezTo>
                  <a:cubicBezTo>
                    <a:pt x="46" y="1"/>
                    <a:pt x="46" y="1"/>
                    <a:pt x="46" y="1"/>
                  </a:cubicBezTo>
                  <a:cubicBezTo>
                    <a:pt x="46" y="1"/>
                    <a:pt x="46" y="1"/>
                    <a:pt x="46" y="1"/>
                  </a:cubicBezTo>
                  <a:cubicBezTo>
                    <a:pt x="46" y="1"/>
                    <a:pt x="46" y="2"/>
                    <a:pt x="47" y="4"/>
                  </a:cubicBezTo>
                  <a:cubicBezTo>
                    <a:pt x="47" y="4"/>
                    <a:pt x="47" y="4"/>
                    <a:pt x="47" y="4"/>
                  </a:cubicBezTo>
                  <a:cubicBezTo>
                    <a:pt x="47" y="4"/>
                    <a:pt x="47" y="4"/>
                    <a:pt x="47" y="4"/>
                  </a:cubicBezTo>
                  <a:cubicBezTo>
                    <a:pt x="48" y="6"/>
                    <a:pt x="48" y="8"/>
                    <a:pt x="46" y="9"/>
                  </a:cubicBezTo>
                  <a:cubicBezTo>
                    <a:pt x="46" y="9"/>
                    <a:pt x="45" y="9"/>
                    <a:pt x="45" y="9"/>
                  </a:cubicBezTo>
                  <a:cubicBezTo>
                    <a:pt x="44" y="9"/>
                    <a:pt x="44" y="9"/>
                    <a:pt x="44" y="9"/>
                  </a:cubicBezTo>
                  <a:cubicBezTo>
                    <a:pt x="44" y="9"/>
                    <a:pt x="43" y="9"/>
                    <a:pt x="43" y="9"/>
                  </a:cubicBezTo>
                  <a:cubicBezTo>
                    <a:pt x="40" y="8"/>
                    <a:pt x="38" y="6"/>
                    <a:pt x="36" y="4"/>
                  </a:cubicBezTo>
                  <a:cubicBezTo>
                    <a:pt x="36" y="4"/>
                    <a:pt x="36" y="3"/>
                    <a:pt x="36" y="3"/>
                  </a:cubicBezTo>
                  <a:cubicBezTo>
                    <a:pt x="36" y="3"/>
                    <a:pt x="36" y="3"/>
                    <a:pt x="36" y="3"/>
                  </a:cubicBezTo>
                  <a:cubicBezTo>
                    <a:pt x="29" y="6"/>
                    <a:pt x="29" y="6"/>
                    <a:pt x="29" y="6"/>
                  </a:cubicBezTo>
                  <a:cubicBezTo>
                    <a:pt x="29" y="6"/>
                    <a:pt x="29" y="6"/>
                    <a:pt x="29" y="7"/>
                  </a:cubicBezTo>
                  <a:cubicBezTo>
                    <a:pt x="30" y="8"/>
                    <a:pt x="30" y="9"/>
                    <a:pt x="29" y="10"/>
                  </a:cubicBezTo>
                  <a:cubicBezTo>
                    <a:pt x="29" y="10"/>
                    <a:pt x="28" y="11"/>
                    <a:pt x="26" y="11"/>
                  </a:cubicBezTo>
                  <a:cubicBezTo>
                    <a:pt x="26" y="11"/>
                    <a:pt x="25" y="11"/>
                    <a:pt x="25" y="10"/>
                  </a:cubicBezTo>
                  <a:cubicBezTo>
                    <a:pt x="24" y="10"/>
                    <a:pt x="24" y="10"/>
                    <a:pt x="23" y="10"/>
                  </a:cubicBezTo>
                  <a:cubicBezTo>
                    <a:pt x="22" y="10"/>
                    <a:pt x="21" y="10"/>
                    <a:pt x="20" y="10"/>
                  </a:cubicBezTo>
                  <a:cubicBezTo>
                    <a:pt x="19" y="12"/>
                    <a:pt x="17" y="13"/>
                    <a:pt x="16" y="15"/>
                  </a:cubicBezTo>
                  <a:cubicBezTo>
                    <a:pt x="17" y="17"/>
                    <a:pt x="17" y="18"/>
                    <a:pt x="17" y="19"/>
                  </a:cubicBezTo>
                  <a:cubicBezTo>
                    <a:pt x="17" y="20"/>
                    <a:pt x="17" y="21"/>
                    <a:pt x="17" y="22"/>
                  </a:cubicBezTo>
                  <a:cubicBezTo>
                    <a:pt x="17" y="22"/>
                    <a:pt x="17" y="22"/>
                    <a:pt x="17" y="22"/>
                  </a:cubicBezTo>
                  <a:cubicBezTo>
                    <a:pt x="17" y="22"/>
                    <a:pt x="17" y="22"/>
                    <a:pt x="17" y="22"/>
                  </a:cubicBezTo>
                  <a:cubicBezTo>
                    <a:pt x="18" y="21"/>
                    <a:pt x="20" y="19"/>
                    <a:pt x="24" y="17"/>
                  </a:cubicBezTo>
                  <a:cubicBezTo>
                    <a:pt x="24" y="17"/>
                    <a:pt x="24" y="17"/>
                    <a:pt x="24" y="17"/>
                  </a:cubicBezTo>
                  <a:cubicBezTo>
                    <a:pt x="26" y="16"/>
                    <a:pt x="28" y="14"/>
                    <a:pt x="30" y="13"/>
                  </a:cubicBezTo>
                  <a:cubicBezTo>
                    <a:pt x="31" y="12"/>
                    <a:pt x="32" y="10"/>
                    <a:pt x="34" y="10"/>
                  </a:cubicBezTo>
                  <a:cubicBezTo>
                    <a:pt x="34" y="10"/>
                    <a:pt x="34" y="10"/>
                    <a:pt x="34" y="10"/>
                  </a:cubicBezTo>
                  <a:cubicBezTo>
                    <a:pt x="34" y="10"/>
                    <a:pt x="35" y="10"/>
                    <a:pt x="35" y="10"/>
                  </a:cubicBezTo>
                  <a:cubicBezTo>
                    <a:pt x="36" y="10"/>
                    <a:pt x="38" y="11"/>
                    <a:pt x="39" y="13"/>
                  </a:cubicBezTo>
                  <a:cubicBezTo>
                    <a:pt x="44" y="17"/>
                    <a:pt x="50" y="24"/>
                    <a:pt x="49" y="32"/>
                  </a:cubicBezTo>
                  <a:cubicBezTo>
                    <a:pt x="49" y="33"/>
                    <a:pt x="49" y="33"/>
                    <a:pt x="49" y="34"/>
                  </a:cubicBezTo>
                  <a:cubicBezTo>
                    <a:pt x="49" y="34"/>
                    <a:pt x="48" y="35"/>
                    <a:pt x="47" y="35"/>
                  </a:cubicBezTo>
                  <a:cubicBezTo>
                    <a:pt x="47" y="35"/>
                    <a:pt x="47" y="35"/>
                    <a:pt x="47" y="35"/>
                  </a:cubicBezTo>
                  <a:cubicBezTo>
                    <a:pt x="45" y="35"/>
                    <a:pt x="44" y="31"/>
                    <a:pt x="42" y="30"/>
                  </a:cubicBezTo>
                  <a:cubicBezTo>
                    <a:pt x="41" y="28"/>
                    <a:pt x="38" y="26"/>
                    <a:pt x="35" y="26"/>
                  </a:cubicBezTo>
                  <a:cubicBezTo>
                    <a:pt x="35" y="26"/>
                    <a:pt x="34" y="26"/>
                    <a:pt x="34" y="26"/>
                  </a:cubicBezTo>
                  <a:cubicBezTo>
                    <a:pt x="32" y="26"/>
                    <a:pt x="30" y="27"/>
                    <a:pt x="29" y="29"/>
                  </a:cubicBezTo>
                  <a:cubicBezTo>
                    <a:pt x="29" y="29"/>
                    <a:pt x="29" y="29"/>
                    <a:pt x="29" y="29"/>
                  </a:cubicBezTo>
                  <a:cubicBezTo>
                    <a:pt x="28" y="30"/>
                    <a:pt x="29" y="31"/>
                    <a:pt x="29" y="32"/>
                  </a:cubicBezTo>
                  <a:cubicBezTo>
                    <a:pt x="31" y="34"/>
                    <a:pt x="33" y="35"/>
                    <a:pt x="35" y="36"/>
                  </a:cubicBezTo>
                  <a:cubicBezTo>
                    <a:pt x="36" y="36"/>
                    <a:pt x="38" y="37"/>
                    <a:pt x="38" y="38"/>
                  </a:cubicBezTo>
                  <a:cubicBezTo>
                    <a:pt x="39" y="39"/>
                    <a:pt x="37" y="40"/>
                    <a:pt x="35" y="40"/>
                  </a:cubicBezTo>
                  <a:cubicBezTo>
                    <a:pt x="35" y="40"/>
                    <a:pt x="35" y="40"/>
                    <a:pt x="34" y="40"/>
                  </a:cubicBezTo>
                  <a:cubicBezTo>
                    <a:pt x="34" y="40"/>
                    <a:pt x="34" y="40"/>
                    <a:pt x="34" y="40"/>
                  </a:cubicBezTo>
                  <a:cubicBezTo>
                    <a:pt x="34" y="40"/>
                    <a:pt x="34" y="40"/>
                    <a:pt x="33" y="40"/>
                  </a:cubicBezTo>
                  <a:cubicBezTo>
                    <a:pt x="31" y="40"/>
                    <a:pt x="29" y="40"/>
                    <a:pt x="28" y="39"/>
                  </a:cubicBezTo>
                  <a:cubicBezTo>
                    <a:pt x="27" y="38"/>
                    <a:pt x="26" y="37"/>
                    <a:pt x="26" y="37"/>
                  </a:cubicBezTo>
                  <a:cubicBezTo>
                    <a:pt x="24" y="36"/>
                    <a:pt x="23" y="35"/>
                    <a:pt x="22" y="34"/>
                  </a:cubicBezTo>
                  <a:cubicBezTo>
                    <a:pt x="22" y="34"/>
                    <a:pt x="21" y="33"/>
                    <a:pt x="21" y="33"/>
                  </a:cubicBezTo>
                  <a:cubicBezTo>
                    <a:pt x="20" y="33"/>
                    <a:pt x="21" y="37"/>
                    <a:pt x="22" y="38"/>
                  </a:cubicBezTo>
                  <a:cubicBezTo>
                    <a:pt x="22" y="38"/>
                    <a:pt x="24" y="39"/>
                    <a:pt x="23" y="40"/>
                  </a:cubicBezTo>
                  <a:cubicBezTo>
                    <a:pt x="23" y="40"/>
                    <a:pt x="23" y="40"/>
                    <a:pt x="23" y="40"/>
                  </a:cubicBezTo>
                  <a:cubicBezTo>
                    <a:pt x="22" y="41"/>
                    <a:pt x="19" y="41"/>
                    <a:pt x="18" y="41"/>
                  </a:cubicBezTo>
                  <a:cubicBezTo>
                    <a:pt x="14" y="42"/>
                    <a:pt x="10" y="42"/>
                    <a:pt x="7" y="44"/>
                  </a:cubicBezTo>
                  <a:cubicBezTo>
                    <a:pt x="6" y="49"/>
                    <a:pt x="5" y="54"/>
                    <a:pt x="3" y="60"/>
                  </a:cubicBezTo>
                  <a:cubicBezTo>
                    <a:pt x="0" y="74"/>
                    <a:pt x="12" y="121"/>
                    <a:pt x="13" y="122"/>
                  </a:cubicBezTo>
                  <a:cubicBezTo>
                    <a:pt x="13" y="122"/>
                    <a:pt x="13" y="122"/>
                    <a:pt x="13" y="123"/>
                  </a:cubicBezTo>
                  <a:cubicBezTo>
                    <a:pt x="16" y="126"/>
                    <a:pt x="16" y="126"/>
                    <a:pt x="16" y="126"/>
                  </a:cubicBezTo>
                  <a:cubicBezTo>
                    <a:pt x="18" y="127"/>
                    <a:pt x="20" y="128"/>
                    <a:pt x="22" y="129"/>
                  </a:cubicBezTo>
                  <a:cubicBezTo>
                    <a:pt x="24" y="130"/>
                    <a:pt x="26" y="130"/>
                    <a:pt x="26" y="132"/>
                  </a:cubicBezTo>
                  <a:cubicBezTo>
                    <a:pt x="27" y="133"/>
                    <a:pt x="27" y="135"/>
                    <a:pt x="26" y="137"/>
                  </a:cubicBezTo>
                  <a:cubicBezTo>
                    <a:pt x="49" y="161"/>
                    <a:pt x="49" y="161"/>
                    <a:pt x="49" y="161"/>
                  </a:cubicBezTo>
                  <a:cubicBezTo>
                    <a:pt x="49" y="162"/>
                    <a:pt x="50" y="162"/>
                    <a:pt x="51" y="163"/>
                  </a:cubicBezTo>
                  <a:cubicBezTo>
                    <a:pt x="53" y="164"/>
                    <a:pt x="56" y="167"/>
                    <a:pt x="57" y="170"/>
                  </a:cubicBezTo>
                  <a:cubicBezTo>
                    <a:pt x="84" y="200"/>
                    <a:pt x="84" y="200"/>
                    <a:pt x="84" y="200"/>
                  </a:cubicBezTo>
                  <a:cubicBezTo>
                    <a:pt x="143" y="200"/>
                    <a:pt x="143" y="200"/>
                    <a:pt x="143" y="200"/>
                  </a:cubicBezTo>
                  <a:cubicBezTo>
                    <a:pt x="144" y="198"/>
                    <a:pt x="146" y="197"/>
                    <a:pt x="147" y="195"/>
                  </a:cubicBezTo>
                  <a:cubicBezTo>
                    <a:pt x="147" y="195"/>
                    <a:pt x="147" y="194"/>
                    <a:pt x="148" y="194"/>
                  </a:cubicBezTo>
                  <a:cubicBezTo>
                    <a:pt x="150" y="190"/>
                    <a:pt x="151" y="184"/>
                    <a:pt x="148" y="180"/>
                  </a:cubicBezTo>
                  <a:cubicBezTo>
                    <a:pt x="148" y="180"/>
                    <a:pt x="148" y="180"/>
                    <a:pt x="148" y="180"/>
                  </a:cubicBezTo>
                  <a:cubicBezTo>
                    <a:pt x="148" y="180"/>
                    <a:pt x="148" y="180"/>
                    <a:pt x="148" y="180"/>
                  </a:cubicBezTo>
                  <a:cubicBezTo>
                    <a:pt x="148" y="180"/>
                    <a:pt x="148" y="180"/>
                    <a:pt x="148" y="180"/>
                  </a:cubicBezTo>
                  <a:cubicBezTo>
                    <a:pt x="146" y="179"/>
                    <a:pt x="144" y="178"/>
                    <a:pt x="143" y="176"/>
                  </a:cubicBezTo>
                  <a:cubicBezTo>
                    <a:pt x="143" y="176"/>
                    <a:pt x="143" y="175"/>
                    <a:pt x="143" y="175"/>
                  </a:cubicBezTo>
                  <a:cubicBezTo>
                    <a:pt x="143" y="174"/>
                    <a:pt x="144" y="173"/>
                    <a:pt x="145" y="172"/>
                  </a:cubicBezTo>
                  <a:cubicBezTo>
                    <a:pt x="145" y="172"/>
                    <a:pt x="145" y="172"/>
                    <a:pt x="145" y="172"/>
                  </a:cubicBezTo>
                  <a:cubicBezTo>
                    <a:pt x="148" y="169"/>
                    <a:pt x="152" y="167"/>
                    <a:pt x="151" y="163"/>
                  </a:cubicBezTo>
                  <a:cubicBezTo>
                    <a:pt x="151" y="162"/>
                    <a:pt x="151" y="162"/>
                    <a:pt x="151" y="162"/>
                  </a:cubicBezTo>
                  <a:cubicBezTo>
                    <a:pt x="151" y="162"/>
                    <a:pt x="151" y="162"/>
                    <a:pt x="151" y="162"/>
                  </a:cubicBezTo>
                  <a:cubicBezTo>
                    <a:pt x="151" y="161"/>
                    <a:pt x="150" y="160"/>
                    <a:pt x="149" y="160"/>
                  </a:cubicBezTo>
                  <a:cubicBezTo>
                    <a:pt x="149" y="160"/>
                    <a:pt x="148" y="161"/>
                    <a:pt x="147" y="161"/>
                  </a:cubicBezTo>
                  <a:cubicBezTo>
                    <a:pt x="147" y="161"/>
                    <a:pt x="147" y="161"/>
                    <a:pt x="146" y="161"/>
                  </a:cubicBezTo>
                  <a:cubicBezTo>
                    <a:pt x="146" y="162"/>
                    <a:pt x="145" y="162"/>
                    <a:pt x="144" y="162"/>
                  </a:cubicBezTo>
                  <a:cubicBezTo>
                    <a:pt x="144" y="162"/>
                    <a:pt x="144" y="162"/>
                    <a:pt x="144" y="162"/>
                  </a:cubicBezTo>
                  <a:cubicBezTo>
                    <a:pt x="144" y="162"/>
                    <a:pt x="144" y="162"/>
                    <a:pt x="144" y="162"/>
                  </a:cubicBezTo>
                  <a:cubicBezTo>
                    <a:pt x="142" y="162"/>
                    <a:pt x="142" y="159"/>
                    <a:pt x="142" y="156"/>
                  </a:cubicBezTo>
                  <a:cubicBezTo>
                    <a:pt x="141" y="155"/>
                    <a:pt x="141" y="154"/>
                    <a:pt x="141" y="153"/>
                  </a:cubicBezTo>
                  <a:cubicBezTo>
                    <a:pt x="141" y="153"/>
                    <a:pt x="141" y="153"/>
                    <a:pt x="140" y="153"/>
                  </a:cubicBezTo>
                  <a:cubicBezTo>
                    <a:pt x="139" y="153"/>
                    <a:pt x="136" y="153"/>
                    <a:pt x="132" y="155"/>
                  </a:cubicBezTo>
                  <a:cubicBezTo>
                    <a:pt x="132" y="155"/>
                    <a:pt x="132" y="155"/>
                    <a:pt x="132" y="155"/>
                  </a:cubicBezTo>
                  <a:cubicBezTo>
                    <a:pt x="129" y="156"/>
                    <a:pt x="125" y="157"/>
                    <a:pt x="122" y="157"/>
                  </a:cubicBezTo>
                  <a:cubicBezTo>
                    <a:pt x="120" y="157"/>
                    <a:pt x="118" y="156"/>
                    <a:pt x="117" y="155"/>
                  </a:cubicBezTo>
                  <a:cubicBezTo>
                    <a:pt x="116" y="155"/>
                    <a:pt x="116" y="155"/>
                    <a:pt x="115" y="154"/>
                  </a:cubicBezTo>
                  <a:cubicBezTo>
                    <a:pt x="113" y="151"/>
                    <a:pt x="112" y="147"/>
                    <a:pt x="111" y="144"/>
                  </a:cubicBezTo>
                  <a:cubicBezTo>
                    <a:pt x="111" y="143"/>
                    <a:pt x="110" y="143"/>
                    <a:pt x="110" y="142"/>
                  </a:cubicBezTo>
                  <a:cubicBezTo>
                    <a:pt x="110" y="142"/>
                    <a:pt x="110" y="142"/>
                    <a:pt x="110" y="142"/>
                  </a:cubicBezTo>
                  <a:cubicBezTo>
                    <a:pt x="110" y="142"/>
                    <a:pt x="110" y="141"/>
                    <a:pt x="110" y="141"/>
                  </a:cubicBezTo>
                  <a:cubicBezTo>
                    <a:pt x="110" y="141"/>
                    <a:pt x="110" y="141"/>
                    <a:pt x="110" y="140"/>
                  </a:cubicBezTo>
                  <a:cubicBezTo>
                    <a:pt x="107" y="135"/>
                    <a:pt x="103" y="131"/>
                    <a:pt x="100" y="127"/>
                  </a:cubicBezTo>
                  <a:cubicBezTo>
                    <a:pt x="100" y="127"/>
                    <a:pt x="100" y="127"/>
                    <a:pt x="100" y="126"/>
                  </a:cubicBezTo>
                  <a:cubicBezTo>
                    <a:pt x="99" y="125"/>
                    <a:pt x="98" y="124"/>
                    <a:pt x="100" y="124"/>
                  </a:cubicBezTo>
                  <a:cubicBezTo>
                    <a:pt x="102" y="123"/>
                    <a:pt x="104" y="123"/>
                    <a:pt x="105" y="123"/>
                  </a:cubicBezTo>
                  <a:cubicBezTo>
                    <a:pt x="109" y="122"/>
                    <a:pt x="110" y="119"/>
                    <a:pt x="110" y="115"/>
                  </a:cubicBezTo>
                  <a:cubicBezTo>
                    <a:pt x="111" y="114"/>
                    <a:pt x="111" y="113"/>
                    <a:pt x="111" y="111"/>
                  </a:cubicBezTo>
                  <a:cubicBezTo>
                    <a:pt x="111" y="108"/>
                    <a:pt x="110" y="106"/>
                    <a:pt x="110" y="103"/>
                  </a:cubicBezTo>
                  <a:cubicBezTo>
                    <a:pt x="110" y="102"/>
                    <a:pt x="110" y="102"/>
                    <a:pt x="110" y="101"/>
                  </a:cubicBezTo>
                  <a:cubicBezTo>
                    <a:pt x="110" y="101"/>
                    <a:pt x="110" y="100"/>
                    <a:pt x="110" y="100"/>
                  </a:cubicBezTo>
                  <a:cubicBezTo>
                    <a:pt x="110" y="98"/>
                    <a:pt x="110" y="95"/>
                    <a:pt x="111" y="93"/>
                  </a:cubicBezTo>
                  <a:cubicBezTo>
                    <a:pt x="111" y="93"/>
                    <a:pt x="111" y="93"/>
                    <a:pt x="111" y="93"/>
                  </a:cubicBezTo>
                  <a:cubicBezTo>
                    <a:pt x="111" y="92"/>
                    <a:pt x="111" y="92"/>
                    <a:pt x="112" y="92"/>
                  </a:cubicBezTo>
                  <a:cubicBezTo>
                    <a:pt x="113" y="91"/>
                    <a:pt x="115" y="91"/>
                    <a:pt x="117" y="90"/>
                  </a:cubicBezTo>
                  <a:cubicBezTo>
                    <a:pt x="117" y="90"/>
                    <a:pt x="118" y="90"/>
                    <a:pt x="118" y="90"/>
                  </a:cubicBezTo>
                  <a:cubicBezTo>
                    <a:pt x="118" y="90"/>
                    <a:pt x="118" y="90"/>
                    <a:pt x="119" y="90"/>
                  </a:cubicBezTo>
                  <a:cubicBezTo>
                    <a:pt x="119" y="90"/>
                    <a:pt x="119" y="90"/>
                    <a:pt x="119" y="90"/>
                  </a:cubicBezTo>
                  <a:cubicBezTo>
                    <a:pt x="121" y="89"/>
                    <a:pt x="121" y="87"/>
                    <a:pt x="122" y="85"/>
                  </a:cubicBezTo>
                  <a:cubicBezTo>
                    <a:pt x="122" y="85"/>
                    <a:pt x="122" y="85"/>
                    <a:pt x="122" y="85"/>
                  </a:cubicBezTo>
                  <a:cubicBezTo>
                    <a:pt x="122" y="83"/>
                    <a:pt x="123" y="81"/>
                    <a:pt x="126" y="81"/>
                  </a:cubicBezTo>
                  <a:cubicBezTo>
                    <a:pt x="126" y="81"/>
                    <a:pt x="126" y="81"/>
                    <a:pt x="126" y="81"/>
                  </a:cubicBezTo>
                  <a:cubicBezTo>
                    <a:pt x="126" y="81"/>
                    <a:pt x="127" y="81"/>
                    <a:pt x="127" y="81"/>
                  </a:cubicBezTo>
                  <a:cubicBezTo>
                    <a:pt x="132" y="79"/>
                    <a:pt x="137" y="76"/>
                    <a:pt x="142" y="76"/>
                  </a:cubicBezTo>
                  <a:cubicBezTo>
                    <a:pt x="142" y="76"/>
                    <a:pt x="142" y="76"/>
                    <a:pt x="142" y="76"/>
                  </a:cubicBezTo>
                  <a:cubicBezTo>
                    <a:pt x="142" y="76"/>
                    <a:pt x="142" y="76"/>
                    <a:pt x="142" y="76"/>
                  </a:cubicBezTo>
                  <a:cubicBezTo>
                    <a:pt x="142" y="76"/>
                    <a:pt x="142" y="76"/>
                    <a:pt x="142" y="76"/>
                  </a:cubicBezTo>
                  <a:cubicBezTo>
                    <a:pt x="142" y="76"/>
                    <a:pt x="142" y="76"/>
                    <a:pt x="142" y="76"/>
                  </a:cubicBezTo>
                  <a:cubicBezTo>
                    <a:pt x="144" y="76"/>
                    <a:pt x="146" y="77"/>
                    <a:pt x="146" y="79"/>
                  </a:cubicBezTo>
                  <a:cubicBezTo>
                    <a:pt x="146" y="79"/>
                    <a:pt x="146" y="79"/>
                    <a:pt x="146" y="79"/>
                  </a:cubicBezTo>
                  <a:cubicBezTo>
                    <a:pt x="146" y="79"/>
                    <a:pt x="146" y="79"/>
                    <a:pt x="146" y="79"/>
                  </a:cubicBezTo>
                  <a:cubicBezTo>
                    <a:pt x="147" y="79"/>
                    <a:pt x="147" y="80"/>
                    <a:pt x="147" y="80"/>
                  </a:cubicBezTo>
                  <a:cubicBezTo>
                    <a:pt x="147" y="83"/>
                    <a:pt x="147" y="84"/>
                    <a:pt x="147" y="85"/>
                  </a:cubicBezTo>
                  <a:cubicBezTo>
                    <a:pt x="147" y="85"/>
                    <a:pt x="147" y="85"/>
                    <a:pt x="147" y="85"/>
                  </a:cubicBezTo>
                  <a:cubicBezTo>
                    <a:pt x="147" y="85"/>
                    <a:pt x="147" y="85"/>
                    <a:pt x="147" y="85"/>
                  </a:cubicBezTo>
                  <a:cubicBezTo>
                    <a:pt x="148" y="85"/>
                    <a:pt x="148" y="85"/>
                    <a:pt x="150" y="86"/>
                  </a:cubicBezTo>
                  <a:cubicBezTo>
                    <a:pt x="150" y="86"/>
                    <a:pt x="150" y="86"/>
                    <a:pt x="150" y="86"/>
                  </a:cubicBezTo>
                  <a:cubicBezTo>
                    <a:pt x="153" y="87"/>
                    <a:pt x="155" y="91"/>
                    <a:pt x="157" y="93"/>
                  </a:cubicBezTo>
                  <a:cubicBezTo>
                    <a:pt x="157" y="93"/>
                    <a:pt x="157" y="93"/>
                    <a:pt x="157" y="93"/>
                  </a:cubicBezTo>
                  <a:cubicBezTo>
                    <a:pt x="159" y="96"/>
                    <a:pt x="160" y="97"/>
                    <a:pt x="161" y="97"/>
                  </a:cubicBezTo>
                  <a:cubicBezTo>
                    <a:pt x="161" y="97"/>
                    <a:pt x="161" y="97"/>
                    <a:pt x="161" y="97"/>
                  </a:cubicBezTo>
                  <a:cubicBezTo>
                    <a:pt x="161" y="97"/>
                    <a:pt x="161" y="97"/>
                    <a:pt x="161" y="97"/>
                  </a:cubicBezTo>
                  <a:cubicBezTo>
                    <a:pt x="161" y="97"/>
                    <a:pt x="161" y="97"/>
                    <a:pt x="161" y="97"/>
                  </a:cubicBezTo>
                  <a:cubicBezTo>
                    <a:pt x="162" y="97"/>
                    <a:pt x="162" y="96"/>
                    <a:pt x="164" y="94"/>
                  </a:cubicBezTo>
                  <a:cubicBezTo>
                    <a:pt x="164" y="94"/>
                    <a:pt x="164" y="94"/>
                    <a:pt x="164" y="94"/>
                  </a:cubicBezTo>
                  <a:cubicBezTo>
                    <a:pt x="164" y="94"/>
                    <a:pt x="165" y="94"/>
                    <a:pt x="165" y="94"/>
                  </a:cubicBezTo>
                  <a:cubicBezTo>
                    <a:pt x="165" y="94"/>
                    <a:pt x="166" y="93"/>
                    <a:pt x="168" y="93"/>
                  </a:cubicBezTo>
                  <a:cubicBezTo>
                    <a:pt x="170" y="92"/>
                    <a:pt x="172" y="91"/>
                    <a:pt x="172" y="90"/>
                  </a:cubicBezTo>
                  <a:cubicBezTo>
                    <a:pt x="172" y="90"/>
                    <a:pt x="172" y="90"/>
                    <a:pt x="172" y="90"/>
                  </a:cubicBezTo>
                  <a:cubicBezTo>
                    <a:pt x="172" y="90"/>
                    <a:pt x="172" y="90"/>
                    <a:pt x="172" y="90"/>
                  </a:cubicBezTo>
                  <a:cubicBezTo>
                    <a:pt x="172" y="90"/>
                    <a:pt x="172" y="90"/>
                    <a:pt x="172" y="90"/>
                  </a:cubicBezTo>
                  <a:cubicBezTo>
                    <a:pt x="172" y="90"/>
                    <a:pt x="172" y="89"/>
                    <a:pt x="172" y="89"/>
                  </a:cubicBezTo>
                  <a:cubicBezTo>
                    <a:pt x="172" y="89"/>
                    <a:pt x="172" y="89"/>
                    <a:pt x="172" y="89"/>
                  </a:cubicBezTo>
                  <a:cubicBezTo>
                    <a:pt x="172" y="89"/>
                    <a:pt x="172" y="89"/>
                    <a:pt x="172" y="89"/>
                  </a:cubicBezTo>
                  <a:cubicBezTo>
                    <a:pt x="174" y="87"/>
                    <a:pt x="171" y="86"/>
                    <a:pt x="169" y="85"/>
                  </a:cubicBezTo>
                  <a:cubicBezTo>
                    <a:pt x="169" y="85"/>
                    <a:pt x="169" y="85"/>
                    <a:pt x="169" y="85"/>
                  </a:cubicBezTo>
                  <a:cubicBezTo>
                    <a:pt x="165" y="84"/>
                    <a:pt x="161" y="84"/>
                    <a:pt x="158" y="83"/>
                  </a:cubicBezTo>
                  <a:cubicBezTo>
                    <a:pt x="158" y="83"/>
                    <a:pt x="158" y="83"/>
                    <a:pt x="158" y="83"/>
                  </a:cubicBezTo>
                  <a:cubicBezTo>
                    <a:pt x="155" y="82"/>
                    <a:pt x="156" y="81"/>
                    <a:pt x="156" y="79"/>
                  </a:cubicBezTo>
                  <a:cubicBezTo>
                    <a:pt x="156" y="77"/>
                    <a:pt x="154" y="76"/>
                    <a:pt x="152" y="75"/>
                  </a:cubicBezTo>
                  <a:cubicBezTo>
                    <a:pt x="152" y="75"/>
                    <a:pt x="152" y="75"/>
                    <a:pt x="152" y="75"/>
                  </a:cubicBezTo>
                  <a:cubicBezTo>
                    <a:pt x="147" y="73"/>
                    <a:pt x="146" y="71"/>
                    <a:pt x="144" y="69"/>
                  </a:cubicBezTo>
                  <a:cubicBezTo>
                    <a:pt x="144" y="67"/>
                    <a:pt x="142" y="65"/>
                    <a:pt x="140" y="63"/>
                  </a:cubicBezTo>
                  <a:cubicBezTo>
                    <a:pt x="140" y="63"/>
                    <a:pt x="140" y="63"/>
                    <a:pt x="140" y="63"/>
                  </a:cubicBezTo>
                  <a:cubicBezTo>
                    <a:pt x="139" y="63"/>
                    <a:pt x="139" y="63"/>
                    <a:pt x="138" y="63"/>
                  </a:cubicBezTo>
                  <a:cubicBezTo>
                    <a:pt x="138" y="63"/>
                    <a:pt x="138" y="63"/>
                    <a:pt x="138" y="63"/>
                  </a:cubicBezTo>
                  <a:cubicBezTo>
                    <a:pt x="137" y="63"/>
                    <a:pt x="137" y="64"/>
                    <a:pt x="136" y="64"/>
                  </a:cubicBezTo>
                  <a:cubicBezTo>
                    <a:pt x="136" y="65"/>
                    <a:pt x="136" y="65"/>
                    <a:pt x="136" y="65"/>
                  </a:cubicBezTo>
                  <a:cubicBezTo>
                    <a:pt x="135" y="67"/>
                    <a:pt x="135" y="70"/>
                    <a:pt x="131" y="72"/>
                  </a:cubicBezTo>
                  <a:cubicBezTo>
                    <a:pt x="130" y="72"/>
                    <a:pt x="128" y="73"/>
                    <a:pt x="127" y="73"/>
                  </a:cubicBezTo>
                  <a:cubicBezTo>
                    <a:pt x="127" y="73"/>
                    <a:pt x="127" y="73"/>
                    <a:pt x="127" y="73"/>
                  </a:cubicBezTo>
                  <a:cubicBezTo>
                    <a:pt x="124" y="73"/>
                    <a:pt x="121" y="71"/>
                    <a:pt x="120" y="69"/>
                  </a:cubicBezTo>
                  <a:cubicBezTo>
                    <a:pt x="118" y="68"/>
                    <a:pt x="118" y="65"/>
                    <a:pt x="118" y="63"/>
                  </a:cubicBezTo>
                  <a:cubicBezTo>
                    <a:pt x="118" y="63"/>
                    <a:pt x="118" y="63"/>
                    <a:pt x="118" y="63"/>
                  </a:cubicBezTo>
                  <a:cubicBezTo>
                    <a:pt x="118" y="61"/>
                    <a:pt x="118" y="59"/>
                    <a:pt x="120" y="58"/>
                  </a:cubicBezTo>
                  <a:cubicBezTo>
                    <a:pt x="120" y="58"/>
                    <a:pt x="120" y="58"/>
                    <a:pt x="120" y="58"/>
                  </a:cubicBezTo>
                  <a:cubicBezTo>
                    <a:pt x="122" y="57"/>
                    <a:pt x="125" y="56"/>
                    <a:pt x="125" y="52"/>
                  </a:cubicBezTo>
                  <a:cubicBezTo>
                    <a:pt x="125" y="52"/>
                    <a:pt x="125" y="52"/>
                    <a:pt x="125" y="52"/>
                  </a:cubicBezTo>
                  <a:cubicBezTo>
                    <a:pt x="125" y="52"/>
                    <a:pt x="125" y="52"/>
                    <a:pt x="125" y="52"/>
                  </a:cubicBezTo>
                  <a:cubicBezTo>
                    <a:pt x="125" y="52"/>
                    <a:pt x="125" y="52"/>
                    <a:pt x="125" y="52"/>
                  </a:cubicBezTo>
                  <a:cubicBezTo>
                    <a:pt x="125" y="52"/>
                    <a:pt x="125" y="52"/>
                    <a:pt x="125" y="52"/>
                  </a:cubicBezTo>
                  <a:cubicBezTo>
                    <a:pt x="125" y="52"/>
                    <a:pt x="125" y="52"/>
                    <a:pt x="125" y="52"/>
                  </a:cubicBezTo>
                  <a:cubicBezTo>
                    <a:pt x="125" y="52"/>
                    <a:pt x="125" y="52"/>
                    <a:pt x="125" y="52"/>
                  </a:cubicBezTo>
                  <a:cubicBezTo>
                    <a:pt x="125" y="52"/>
                    <a:pt x="125" y="52"/>
                    <a:pt x="125" y="52"/>
                  </a:cubicBezTo>
                  <a:cubicBezTo>
                    <a:pt x="124" y="49"/>
                    <a:pt x="123" y="47"/>
                    <a:pt x="120" y="45"/>
                  </a:cubicBezTo>
                  <a:cubicBezTo>
                    <a:pt x="116" y="40"/>
                    <a:pt x="107" y="37"/>
                    <a:pt x="108" y="36"/>
                  </a:cubicBezTo>
                  <a:cubicBezTo>
                    <a:pt x="108" y="36"/>
                    <a:pt x="108" y="36"/>
                    <a:pt x="108" y="36"/>
                  </a:cubicBezTo>
                  <a:cubicBezTo>
                    <a:pt x="108" y="36"/>
                    <a:pt x="109" y="36"/>
                    <a:pt x="109" y="36"/>
                  </a:cubicBezTo>
                  <a:cubicBezTo>
                    <a:pt x="111" y="36"/>
                    <a:pt x="113" y="37"/>
                    <a:pt x="115" y="37"/>
                  </a:cubicBezTo>
                  <a:cubicBezTo>
                    <a:pt x="120" y="40"/>
                    <a:pt x="121" y="44"/>
                    <a:pt x="125" y="44"/>
                  </a:cubicBezTo>
                  <a:cubicBezTo>
                    <a:pt x="126" y="44"/>
                    <a:pt x="126" y="44"/>
                    <a:pt x="126" y="44"/>
                  </a:cubicBezTo>
                  <a:cubicBezTo>
                    <a:pt x="129" y="44"/>
                    <a:pt x="129" y="41"/>
                    <a:pt x="127" y="38"/>
                  </a:cubicBezTo>
                  <a:cubicBezTo>
                    <a:pt x="125" y="35"/>
                    <a:pt x="122" y="33"/>
                    <a:pt x="121" y="33"/>
                  </a:cubicBezTo>
                  <a:cubicBezTo>
                    <a:pt x="121" y="33"/>
                    <a:pt x="121" y="33"/>
                    <a:pt x="121" y="33"/>
                  </a:cubicBezTo>
                  <a:cubicBezTo>
                    <a:pt x="119" y="32"/>
                    <a:pt x="116" y="32"/>
                    <a:pt x="114" y="30"/>
                  </a:cubicBezTo>
                  <a:cubicBezTo>
                    <a:pt x="114" y="30"/>
                    <a:pt x="114" y="30"/>
                    <a:pt x="114" y="30"/>
                  </a:cubicBezTo>
                  <a:cubicBezTo>
                    <a:pt x="113" y="28"/>
                    <a:pt x="113" y="26"/>
                    <a:pt x="112" y="24"/>
                  </a:cubicBezTo>
                  <a:cubicBezTo>
                    <a:pt x="111" y="23"/>
                    <a:pt x="111" y="22"/>
                    <a:pt x="110" y="22"/>
                  </a:cubicBezTo>
                  <a:cubicBezTo>
                    <a:pt x="110" y="21"/>
                    <a:pt x="108" y="19"/>
                    <a:pt x="106" y="18"/>
                  </a:cubicBezTo>
                  <a:cubicBezTo>
                    <a:pt x="103" y="16"/>
                    <a:pt x="101" y="15"/>
                    <a:pt x="99" y="15"/>
                  </a:cubicBezTo>
                  <a:cubicBezTo>
                    <a:pt x="99" y="15"/>
                    <a:pt x="98" y="15"/>
                    <a:pt x="98" y="14"/>
                  </a:cubicBezTo>
                  <a:cubicBezTo>
                    <a:pt x="97" y="14"/>
                    <a:pt x="97" y="14"/>
                    <a:pt x="97" y="14"/>
                  </a:cubicBezTo>
                  <a:cubicBezTo>
                    <a:pt x="97" y="14"/>
                    <a:pt x="96" y="14"/>
                    <a:pt x="95" y="14"/>
                  </a:cubicBezTo>
                  <a:cubicBezTo>
                    <a:pt x="93" y="13"/>
                    <a:pt x="91" y="12"/>
                    <a:pt x="90" y="11"/>
                  </a:cubicBezTo>
                  <a:cubicBezTo>
                    <a:pt x="88" y="10"/>
                    <a:pt x="88" y="8"/>
                    <a:pt x="88" y="7"/>
                  </a:cubicBezTo>
                  <a:cubicBezTo>
                    <a:pt x="88" y="7"/>
                    <a:pt x="88" y="7"/>
                    <a:pt x="88" y="7"/>
                  </a:cubicBezTo>
                  <a:cubicBezTo>
                    <a:pt x="88" y="7"/>
                    <a:pt x="88" y="7"/>
                    <a:pt x="88" y="7"/>
                  </a:cubicBezTo>
                  <a:cubicBezTo>
                    <a:pt x="88" y="7"/>
                    <a:pt x="88" y="7"/>
                    <a:pt x="88" y="7"/>
                  </a:cubicBezTo>
                  <a:cubicBezTo>
                    <a:pt x="88" y="7"/>
                    <a:pt x="87" y="7"/>
                    <a:pt x="87" y="7"/>
                  </a:cubicBezTo>
                  <a:cubicBezTo>
                    <a:pt x="87" y="6"/>
                    <a:pt x="86" y="6"/>
                    <a:pt x="86" y="6"/>
                  </a:cubicBezTo>
                  <a:cubicBezTo>
                    <a:pt x="85" y="6"/>
                    <a:pt x="85" y="6"/>
                    <a:pt x="84" y="6"/>
                  </a:cubicBezTo>
                  <a:cubicBezTo>
                    <a:pt x="83" y="6"/>
                    <a:pt x="81" y="7"/>
                    <a:pt x="78" y="9"/>
                  </a:cubicBezTo>
                  <a:cubicBezTo>
                    <a:pt x="77" y="9"/>
                    <a:pt x="76" y="10"/>
                    <a:pt x="74" y="11"/>
                  </a:cubicBezTo>
                  <a:cubicBezTo>
                    <a:pt x="73" y="12"/>
                    <a:pt x="71" y="12"/>
                    <a:pt x="70" y="13"/>
                  </a:cubicBezTo>
                  <a:cubicBezTo>
                    <a:pt x="68" y="13"/>
                    <a:pt x="66" y="15"/>
                    <a:pt x="64" y="15"/>
                  </a:cubicBezTo>
                  <a:cubicBezTo>
                    <a:pt x="63" y="15"/>
                    <a:pt x="62" y="15"/>
                    <a:pt x="62" y="14"/>
                  </a:cubicBezTo>
                  <a:cubicBezTo>
                    <a:pt x="62" y="14"/>
                    <a:pt x="62" y="14"/>
                    <a:pt x="62" y="14"/>
                  </a:cubicBezTo>
                  <a:cubicBezTo>
                    <a:pt x="59" y="12"/>
                    <a:pt x="60" y="8"/>
                    <a:pt x="60" y="5"/>
                  </a:cubicBezTo>
                  <a:cubicBezTo>
                    <a:pt x="60" y="4"/>
                    <a:pt x="60" y="4"/>
                    <a:pt x="60" y="4"/>
                  </a:cubicBezTo>
                  <a:cubicBezTo>
                    <a:pt x="60" y="3"/>
                    <a:pt x="60" y="2"/>
                    <a:pt x="60" y="1"/>
                  </a:cubicBezTo>
                  <a:cubicBezTo>
                    <a:pt x="59" y="1"/>
                    <a:pt x="59" y="1"/>
                    <a:pt x="59" y="1"/>
                  </a:cubicBezTo>
                  <a:cubicBezTo>
                    <a:pt x="59" y="1"/>
                    <a:pt x="59" y="1"/>
                    <a:pt x="59" y="1"/>
                  </a:cubicBezTo>
                  <a:cubicBezTo>
                    <a:pt x="58" y="0"/>
                    <a:pt x="58" y="0"/>
                    <a:pt x="56" y="0"/>
                  </a:cubicBezTo>
                </a:path>
              </a:pathLst>
            </a:custGeom>
            <a:solidFill>
              <a:srgbClr val="86BB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1" name="Freeform 217">
              <a:extLst>
                <a:ext uri="{FF2B5EF4-FFF2-40B4-BE49-F238E27FC236}">
                  <a16:creationId xmlns:a16="http://schemas.microsoft.com/office/drawing/2014/main" id="{654C56AA-2CF6-4093-8706-4F240D525D5A}"/>
                </a:ext>
              </a:extLst>
            </p:cNvPr>
            <p:cNvSpPr>
              <a:spLocks noEditPoints="1"/>
            </p:cNvSpPr>
            <p:nvPr/>
          </p:nvSpPr>
          <p:spPr bwMode="auto">
            <a:xfrm>
              <a:off x="5007731" y="8752901"/>
              <a:ext cx="582680" cy="1295550"/>
            </a:xfrm>
            <a:custGeom>
              <a:avLst/>
              <a:gdLst>
                <a:gd name="T0" fmla="*/ 50 w 77"/>
                <a:gd name="T1" fmla="*/ 171 h 171"/>
                <a:gd name="T2" fmla="*/ 9 w 77"/>
                <a:gd name="T3" fmla="*/ 127 h 171"/>
                <a:gd name="T4" fmla="*/ 15 w 77"/>
                <a:gd name="T5" fmla="*/ 130 h 171"/>
                <a:gd name="T6" fmla="*/ 28 w 77"/>
                <a:gd name="T7" fmla="*/ 11 h 171"/>
                <a:gd name="T8" fmla="*/ 27 w 77"/>
                <a:gd name="T9" fmla="*/ 11 h 171"/>
                <a:gd name="T10" fmla="*/ 17 w 77"/>
                <a:gd name="T11" fmla="*/ 18 h 171"/>
                <a:gd name="T12" fmla="*/ 10 w 77"/>
                <a:gd name="T13" fmla="*/ 23 h 171"/>
                <a:gd name="T14" fmla="*/ 10 w 77"/>
                <a:gd name="T15" fmla="*/ 20 h 171"/>
                <a:gd name="T16" fmla="*/ 9 w 77"/>
                <a:gd name="T17" fmla="*/ 16 h 171"/>
                <a:gd name="T18" fmla="*/ 8 w 77"/>
                <a:gd name="T19" fmla="*/ 43 h 171"/>
                <a:gd name="T20" fmla="*/ 16 w 77"/>
                <a:gd name="T21" fmla="*/ 41 h 171"/>
                <a:gd name="T22" fmla="*/ 14 w 77"/>
                <a:gd name="T23" fmla="*/ 34 h 171"/>
                <a:gd name="T24" fmla="*/ 19 w 77"/>
                <a:gd name="T25" fmla="*/ 38 h 171"/>
                <a:gd name="T26" fmla="*/ 26 w 77"/>
                <a:gd name="T27" fmla="*/ 41 h 171"/>
                <a:gd name="T28" fmla="*/ 28 w 77"/>
                <a:gd name="T29" fmla="*/ 41 h 171"/>
                <a:gd name="T30" fmla="*/ 28 w 77"/>
                <a:gd name="T31" fmla="*/ 37 h 171"/>
                <a:gd name="T32" fmla="*/ 22 w 77"/>
                <a:gd name="T33" fmla="*/ 30 h 171"/>
                <a:gd name="T34" fmla="*/ 27 w 77"/>
                <a:gd name="T35" fmla="*/ 27 h 171"/>
                <a:gd name="T36" fmla="*/ 38 w 77"/>
                <a:gd name="T37" fmla="*/ 34 h 171"/>
                <a:gd name="T38" fmla="*/ 42 w 77"/>
                <a:gd name="T39" fmla="*/ 35 h 171"/>
                <a:gd name="T40" fmla="*/ 36 w 77"/>
                <a:gd name="T41" fmla="*/ 17 h 171"/>
                <a:gd name="T42" fmla="*/ 42 w 77"/>
                <a:gd name="T43" fmla="*/ 0 h 171"/>
                <a:gd name="T44" fmla="*/ 13 w 77"/>
                <a:gd name="T45" fmla="*/ 11 h 171"/>
                <a:gd name="T46" fmla="*/ 18 w 77"/>
                <a:gd name="T47" fmla="*/ 11 h 171"/>
                <a:gd name="T48" fmla="*/ 22 w 77"/>
                <a:gd name="T49" fmla="*/ 11 h 171"/>
                <a:gd name="T50" fmla="*/ 22 w 77"/>
                <a:gd name="T51" fmla="*/ 7 h 171"/>
                <a:gd name="T52" fmla="*/ 29 w 77"/>
                <a:gd name="T53" fmla="*/ 4 h 171"/>
                <a:gd name="T54" fmla="*/ 29 w 77"/>
                <a:gd name="T55" fmla="*/ 5 h 171"/>
                <a:gd name="T56" fmla="*/ 37 w 77"/>
                <a:gd name="T57" fmla="*/ 10 h 171"/>
                <a:gd name="T58" fmla="*/ 39 w 77"/>
                <a:gd name="T59" fmla="*/ 10 h 171"/>
                <a:gd name="T60" fmla="*/ 40 w 77"/>
                <a:gd name="T61" fmla="*/ 5 h 171"/>
                <a:gd name="T62" fmla="*/ 39 w 77"/>
                <a:gd name="T63" fmla="*/ 2 h 171"/>
                <a:gd name="T64" fmla="*/ 40 w 77"/>
                <a:gd name="T65" fmla="*/ 1 h 171"/>
                <a:gd name="T66" fmla="*/ 42 w 77"/>
                <a:gd name="T67" fmla="*/ 2 h 171"/>
                <a:gd name="T68" fmla="*/ 43 w 77"/>
                <a:gd name="T69" fmla="*/ 2 h 171"/>
                <a:gd name="T70" fmla="*/ 49 w 77"/>
                <a:gd name="T71" fmla="*/ 1 h 171"/>
                <a:gd name="T72" fmla="*/ 53 w 77"/>
                <a:gd name="T73" fmla="*/ 2 h 171"/>
                <a:gd name="T74" fmla="*/ 53 w 77"/>
                <a:gd name="T75" fmla="*/ 6 h 171"/>
                <a:gd name="T76" fmla="*/ 55 w 77"/>
                <a:gd name="T77" fmla="*/ 15 h 171"/>
                <a:gd name="T78" fmla="*/ 63 w 77"/>
                <a:gd name="T79" fmla="*/ 14 h 171"/>
                <a:gd name="T80" fmla="*/ 69 w 77"/>
                <a:gd name="T81" fmla="*/ 11 h 171"/>
                <a:gd name="T82" fmla="*/ 77 w 77"/>
                <a:gd name="T83" fmla="*/ 7 h 171"/>
                <a:gd name="T84" fmla="*/ 42 w 77"/>
                <a:gd name="T8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171">
                  <a:moveTo>
                    <a:pt x="42" y="162"/>
                  </a:moveTo>
                  <a:cubicBezTo>
                    <a:pt x="50" y="171"/>
                    <a:pt x="50" y="171"/>
                    <a:pt x="50" y="171"/>
                  </a:cubicBezTo>
                  <a:cubicBezTo>
                    <a:pt x="49" y="168"/>
                    <a:pt x="46" y="165"/>
                    <a:pt x="42" y="162"/>
                  </a:cubicBezTo>
                  <a:moveTo>
                    <a:pt x="9" y="127"/>
                  </a:moveTo>
                  <a:cubicBezTo>
                    <a:pt x="19" y="138"/>
                    <a:pt x="19" y="138"/>
                    <a:pt x="19" y="138"/>
                  </a:cubicBezTo>
                  <a:cubicBezTo>
                    <a:pt x="21" y="133"/>
                    <a:pt x="19" y="132"/>
                    <a:pt x="15" y="130"/>
                  </a:cubicBezTo>
                  <a:cubicBezTo>
                    <a:pt x="13" y="129"/>
                    <a:pt x="11" y="128"/>
                    <a:pt x="9" y="127"/>
                  </a:cubicBezTo>
                  <a:moveTo>
                    <a:pt x="28" y="11"/>
                  </a:moveTo>
                  <a:cubicBezTo>
                    <a:pt x="28" y="11"/>
                    <a:pt x="27" y="11"/>
                    <a:pt x="27" y="11"/>
                  </a:cubicBezTo>
                  <a:cubicBezTo>
                    <a:pt x="27" y="11"/>
                    <a:pt x="27" y="11"/>
                    <a:pt x="27" y="11"/>
                  </a:cubicBezTo>
                  <a:cubicBezTo>
                    <a:pt x="25" y="12"/>
                    <a:pt x="23" y="15"/>
                    <a:pt x="17" y="18"/>
                  </a:cubicBezTo>
                  <a:cubicBezTo>
                    <a:pt x="17" y="18"/>
                    <a:pt x="17" y="18"/>
                    <a:pt x="17" y="18"/>
                  </a:cubicBezTo>
                  <a:cubicBezTo>
                    <a:pt x="13" y="20"/>
                    <a:pt x="11" y="22"/>
                    <a:pt x="10" y="23"/>
                  </a:cubicBezTo>
                  <a:cubicBezTo>
                    <a:pt x="10" y="23"/>
                    <a:pt x="10" y="23"/>
                    <a:pt x="10" y="23"/>
                  </a:cubicBezTo>
                  <a:cubicBezTo>
                    <a:pt x="10" y="23"/>
                    <a:pt x="10" y="23"/>
                    <a:pt x="10" y="23"/>
                  </a:cubicBezTo>
                  <a:cubicBezTo>
                    <a:pt x="10" y="22"/>
                    <a:pt x="10" y="21"/>
                    <a:pt x="10" y="20"/>
                  </a:cubicBezTo>
                  <a:cubicBezTo>
                    <a:pt x="10" y="20"/>
                    <a:pt x="10" y="19"/>
                    <a:pt x="9" y="17"/>
                  </a:cubicBezTo>
                  <a:cubicBezTo>
                    <a:pt x="9" y="17"/>
                    <a:pt x="9" y="17"/>
                    <a:pt x="9" y="16"/>
                  </a:cubicBezTo>
                  <a:cubicBezTo>
                    <a:pt x="5" y="24"/>
                    <a:pt x="2" y="34"/>
                    <a:pt x="0" y="44"/>
                  </a:cubicBezTo>
                  <a:cubicBezTo>
                    <a:pt x="2" y="43"/>
                    <a:pt x="5" y="43"/>
                    <a:pt x="8" y="43"/>
                  </a:cubicBezTo>
                  <a:cubicBezTo>
                    <a:pt x="14" y="42"/>
                    <a:pt x="16" y="42"/>
                    <a:pt x="16" y="41"/>
                  </a:cubicBezTo>
                  <a:cubicBezTo>
                    <a:pt x="16" y="41"/>
                    <a:pt x="16" y="41"/>
                    <a:pt x="16" y="41"/>
                  </a:cubicBezTo>
                  <a:cubicBezTo>
                    <a:pt x="17" y="40"/>
                    <a:pt x="14" y="39"/>
                    <a:pt x="14" y="36"/>
                  </a:cubicBezTo>
                  <a:cubicBezTo>
                    <a:pt x="14" y="35"/>
                    <a:pt x="14" y="34"/>
                    <a:pt x="14" y="34"/>
                  </a:cubicBezTo>
                  <a:cubicBezTo>
                    <a:pt x="14" y="34"/>
                    <a:pt x="15" y="35"/>
                    <a:pt x="15" y="35"/>
                  </a:cubicBezTo>
                  <a:cubicBezTo>
                    <a:pt x="16" y="36"/>
                    <a:pt x="17" y="37"/>
                    <a:pt x="19" y="38"/>
                  </a:cubicBezTo>
                  <a:cubicBezTo>
                    <a:pt x="19" y="38"/>
                    <a:pt x="20" y="39"/>
                    <a:pt x="21" y="40"/>
                  </a:cubicBezTo>
                  <a:cubicBezTo>
                    <a:pt x="22" y="41"/>
                    <a:pt x="24" y="41"/>
                    <a:pt x="26" y="41"/>
                  </a:cubicBezTo>
                  <a:cubicBezTo>
                    <a:pt x="27" y="41"/>
                    <a:pt x="27" y="41"/>
                    <a:pt x="27" y="41"/>
                  </a:cubicBezTo>
                  <a:cubicBezTo>
                    <a:pt x="28" y="41"/>
                    <a:pt x="28" y="41"/>
                    <a:pt x="28" y="41"/>
                  </a:cubicBezTo>
                  <a:cubicBezTo>
                    <a:pt x="29" y="41"/>
                    <a:pt x="29" y="41"/>
                    <a:pt x="29" y="41"/>
                  </a:cubicBezTo>
                  <a:cubicBezTo>
                    <a:pt x="33" y="39"/>
                    <a:pt x="31" y="38"/>
                    <a:pt x="28" y="37"/>
                  </a:cubicBezTo>
                  <a:cubicBezTo>
                    <a:pt x="26" y="36"/>
                    <a:pt x="24" y="35"/>
                    <a:pt x="22" y="33"/>
                  </a:cubicBezTo>
                  <a:cubicBezTo>
                    <a:pt x="22" y="32"/>
                    <a:pt x="21" y="31"/>
                    <a:pt x="22" y="30"/>
                  </a:cubicBezTo>
                  <a:cubicBezTo>
                    <a:pt x="22" y="30"/>
                    <a:pt x="22" y="30"/>
                    <a:pt x="22" y="30"/>
                  </a:cubicBezTo>
                  <a:cubicBezTo>
                    <a:pt x="23" y="28"/>
                    <a:pt x="25" y="27"/>
                    <a:pt x="27" y="27"/>
                  </a:cubicBezTo>
                  <a:cubicBezTo>
                    <a:pt x="27" y="27"/>
                    <a:pt x="28" y="27"/>
                    <a:pt x="28" y="27"/>
                  </a:cubicBezTo>
                  <a:cubicBezTo>
                    <a:pt x="31" y="27"/>
                    <a:pt x="35" y="30"/>
                    <a:pt x="38" y="34"/>
                  </a:cubicBezTo>
                  <a:cubicBezTo>
                    <a:pt x="39" y="35"/>
                    <a:pt x="39" y="36"/>
                    <a:pt x="40" y="36"/>
                  </a:cubicBezTo>
                  <a:cubicBezTo>
                    <a:pt x="41" y="36"/>
                    <a:pt x="42" y="36"/>
                    <a:pt x="42" y="35"/>
                  </a:cubicBezTo>
                  <a:cubicBezTo>
                    <a:pt x="42" y="34"/>
                    <a:pt x="42" y="34"/>
                    <a:pt x="42" y="33"/>
                  </a:cubicBezTo>
                  <a:cubicBezTo>
                    <a:pt x="43" y="29"/>
                    <a:pt x="41" y="23"/>
                    <a:pt x="36" y="17"/>
                  </a:cubicBezTo>
                  <a:cubicBezTo>
                    <a:pt x="32" y="12"/>
                    <a:pt x="29" y="11"/>
                    <a:pt x="28" y="11"/>
                  </a:cubicBezTo>
                  <a:moveTo>
                    <a:pt x="42" y="0"/>
                  </a:moveTo>
                  <a:cubicBezTo>
                    <a:pt x="36" y="0"/>
                    <a:pt x="30" y="0"/>
                    <a:pt x="23" y="1"/>
                  </a:cubicBezTo>
                  <a:cubicBezTo>
                    <a:pt x="19" y="4"/>
                    <a:pt x="16" y="7"/>
                    <a:pt x="13" y="11"/>
                  </a:cubicBezTo>
                  <a:cubicBezTo>
                    <a:pt x="14" y="11"/>
                    <a:pt x="15" y="11"/>
                    <a:pt x="16" y="11"/>
                  </a:cubicBezTo>
                  <a:cubicBezTo>
                    <a:pt x="17" y="11"/>
                    <a:pt x="17" y="11"/>
                    <a:pt x="18" y="11"/>
                  </a:cubicBezTo>
                  <a:cubicBezTo>
                    <a:pt x="18" y="12"/>
                    <a:pt x="19" y="12"/>
                    <a:pt x="19" y="12"/>
                  </a:cubicBezTo>
                  <a:cubicBezTo>
                    <a:pt x="21" y="12"/>
                    <a:pt x="22" y="11"/>
                    <a:pt x="22" y="11"/>
                  </a:cubicBezTo>
                  <a:cubicBezTo>
                    <a:pt x="23" y="9"/>
                    <a:pt x="23" y="8"/>
                    <a:pt x="22" y="8"/>
                  </a:cubicBezTo>
                  <a:cubicBezTo>
                    <a:pt x="22" y="7"/>
                    <a:pt x="22" y="7"/>
                    <a:pt x="22" y="7"/>
                  </a:cubicBezTo>
                  <a:cubicBezTo>
                    <a:pt x="22" y="7"/>
                    <a:pt x="22" y="7"/>
                    <a:pt x="22" y="7"/>
                  </a:cubicBezTo>
                  <a:cubicBezTo>
                    <a:pt x="29" y="4"/>
                    <a:pt x="29" y="4"/>
                    <a:pt x="29" y="4"/>
                  </a:cubicBezTo>
                  <a:cubicBezTo>
                    <a:pt x="29" y="4"/>
                    <a:pt x="29" y="4"/>
                    <a:pt x="29" y="4"/>
                  </a:cubicBezTo>
                  <a:cubicBezTo>
                    <a:pt x="29" y="4"/>
                    <a:pt x="29" y="5"/>
                    <a:pt x="29" y="5"/>
                  </a:cubicBezTo>
                  <a:cubicBezTo>
                    <a:pt x="30" y="6"/>
                    <a:pt x="33" y="9"/>
                    <a:pt x="36" y="10"/>
                  </a:cubicBezTo>
                  <a:cubicBezTo>
                    <a:pt x="36" y="10"/>
                    <a:pt x="37" y="10"/>
                    <a:pt x="37" y="10"/>
                  </a:cubicBezTo>
                  <a:cubicBezTo>
                    <a:pt x="37" y="10"/>
                    <a:pt x="37" y="10"/>
                    <a:pt x="37" y="10"/>
                  </a:cubicBezTo>
                  <a:cubicBezTo>
                    <a:pt x="38" y="10"/>
                    <a:pt x="38" y="10"/>
                    <a:pt x="39" y="10"/>
                  </a:cubicBezTo>
                  <a:cubicBezTo>
                    <a:pt x="39" y="10"/>
                    <a:pt x="39" y="10"/>
                    <a:pt x="39" y="10"/>
                  </a:cubicBezTo>
                  <a:cubicBezTo>
                    <a:pt x="41" y="9"/>
                    <a:pt x="41" y="7"/>
                    <a:pt x="40" y="5"/>
                  </a:cubicBezTo>
                  <a:cubicBezTo>
                    <a:pt x="40" y="5"/>
                    <a:pt x="40" y="5"/>
                    <a:pt x="40" y="5"/>
                  </a:cubicBezTo>
                  <a:cubicBezTo>
                    <a:pt x="39" y="3"/>
                    <a:pt x="39" y="2"/>
                    <a:pt x="39" y="2"/>
                  </a:cubicBezTo>
                  <a:cubicBezTo>
                    <a:pt x="39" y="2"/>
                    <a:pt x="39" y="2"/>
                    <a:pt x="39" y="1"/>
                  </a:cubicBezTo>
                  <a:cubicBezTo>
                    <a:pt x="39" y="1"/>
                    <a:pt x="39" y="1"/>
                    <a:pt x="40" y="1"/>
                  </a:cubicBezTo>
                  <a:cubicBezTo>
                    <a:pt x="40" y="1"/>
                    <a:pt x="40" y="1"/>
                    <a:pt x="41" y="2"/>
                  </a:cubicBezTo>
                  <a:cubicBezTo>
                    <a:pt x="41" y="2"/>
                    <a:pt x="42" y="2"/>
                    <a:pt x="42" y="2"/>
                  </a:cubicBezTo>
                  <a:cubicBezTo>
                    <a:pt x="42" y="2"/>
                    <a:pt x="43" y="2"/>
                    <a:pt x="43" y="2"/>
                  </a:cubicBezTo>
                  <a:cubicBezTo>
                    <a:pt x="43" y="2"/>
                    <a:pt x="43" y="2"/>
                    <a:pt x="43" y="2"/>
                  </a:cubicBezTo>
                  <a:cubicBezTo>
                    <a:pt x="44" y="2"/>
                    <a:pt x="45" y="2"/>
                    <a:pt x="46" y="1"/>
                  </a:cubicBezTo>
                  <a:cubicBezTo>
                    <a:pt x="47" y="1"/>
                    <a:pt x="48" y="1"/>
                    <a:pt x="49" y="1"/>
                  </a:cubicBezTo>
                  <a:cubicBezTo>
                    <a:pt x="51" y="1"/>
                    <a:pt x="51" y="1"/>
                    <a:pt x="52" y="2"/>
                  </a:cubicBezTo>
                  <a:cubicBezTo>
                    <a:pt x="52" y="2"/>
                    <a:pt x="52" y="2"/>
                    <a:pt x="53" y="2"/>
                  </a:cubicBezTo>
                  <a:cubicBezTo>
                    <a:pt x="53" y="3"/>
                    <a:pt x="53" y="4"/>
                    <a:pt x="53" y="5"/>
                  </a:cubicBezTo>
                  <a:cubicBezTo>
                    <a:pt x="53" y="5"/>
                    <a:pt x="53" y="5"/>
                    <a:pt x="53" y="6"/>
                  </a:cubicBezTo>
                  <a:cubicBezTo>
                    <a:pt x="54" y="9"/>
                    <a:pt x="53" y="14"/>
                    <a:pt x="55" y="15"/>
                  </a:cubicBezTo>
                  <a:cubicBezTo>
                    <a:pt x="55" y="15"/>
                    <a:pt x="55" y="15"/>
                    <a:pt x="55" y="15"/>
                  </a:cubicBezTo>
                  <a:cubicBezTo>
                    <a:pt x="55" y="16"/>
                    <a:pt x="56" y="16"/>
                    <a:pt x="56" y="16"/>
                  </a:cubicBezTo>
                  <a:cubicBezTo>
                    <a:pt x="58" y="16"/>
                    <a:pt x="60" y="15"/>
                    <a:pt x="63" y="14"/>
                  </a:cubicBezTo>
                  <a:cubicBezTo>
                    <a:pt x="64" y="13"/>
                    <a:pt x="66" y="13"/>
                    <a:pt x="67" y="12"/>
                  </a:cubicBezTo>
                  <a:cubicBezTo>
                    <a:pt x="68" y="11"/>
                    <a:pt x="68" y="11"/>
                    <a:pt x="69" y="11"/>
                  </a:cubicBezTo>
                  <a:cubicBezTo>
                    <a:pt x="70" y="10"/>
                    <a:pt x="70" y="10"/>
                    <a:pt x="71" y="10"/>
                  </a:cubicBezTo>
                  <a:cubicBezTo>
                    <a:pt x="74" y="8"/>
                    <a:pt x="76" y="7"/>
                    <a:pt x="77" y="7"/>
                  </a:cubicBezTo>
                  <a:cubicBezTo>
                    <a:pt x="67" y="3"/>
                    <a:pt x="57" y="1"/>
                    <a:pt x="46" y="0"/>
                  </a:cubicBezTo>
                  <a:cubicBezTo>
                    <a:pt x="45" y="0"/>
                    <a:pt x="44" y="0"/>
                    <a:pt x="42" y="0"/>
                  </a:cubicBezTo>
                </a:path>
              </a:pathLst>
            </a:custGeom>
            <a:solidFill>
              <a:srgbClr val="568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2" name="Freeform 218">
              <a:extLst>
                <a:ext uri="{FF2B5EF4-FFF2-40B4-BE49-F238E27FC236}">
                  <a16:creationId xmlns:a16="http://schemas.microsoft.com/office/drawing/2014/main" id="{8DF1EE6D-5EAA-45A2-A063-76A6207C47C2}"/>
                </a:ext>
              </a:extLst>
            </p:cNvPr>
            <p:cNvSpPr>
              <a:spLocks/>
            </p:cNvSpPr>
            <p:nvPr/>
          </p:nvSpPr>
          <p:spPr bwMode="auto">
            <a:xfrm>
              <a:off x="5620577" y="8813233"/>
              <a:ext cx="781140" cy="1462257"/>
            </a:xfrm>
            <a:custGeom>
              <a:avLst/>
              <a:gdLst>
                <a:gd name="T0" fmla="*/ 3 w 103"/>
                <a:gd name="T1" fmla="*/ 5 h 193"/>
                <a:gd name="T2" fmla="*/ 11 w 103"/>
                <a:gd name="T3" fmla="*/ 8 h 193"/>
                <a:gd name="T4" fmla="*/ 26 w 103"/>
                <a:gd name="T5" fmla="*/ 23 h 193"/>
                <a:gd name="T6" fmla="*/ 33 w 103"/>
                <a:gd name="T7" fmla="*/ 26 h 193"/>
                <a:gd name="T8" fmla="*/ 38 w 103"/>
                <a:gd name="T9" fmla="*/ 37 h 193"/>
                <a:gd name="T10" fmla="*/ 23 w 103"/>
                <a:gd name="T11" fmla="*/ 29 h 193"/>
                <a:gd name="T12" fmla="*/ 32 w 103"/>
                <a:gd name="T13" fmla="*/ 38 h 193"/>
                <a:gd name="T14" fmla="*/ 37 w 103"/>
                <a:gd name="T15" fmla="*/ 45 h 193"/>
                <a:gd name="T16" fmla="*/ 37 w 103"/>
                <a:gd name="T17" fmla="*/ 45 h 193"/>
                <a:gd name="T18" fmla="*/ 32 w 103"/>
                <a:gd name="T19" fmla="*/ 51 h 193"/>
                <a:gd name="T20" fmla="*/ 39 w 103"/>
                <a:gd name="T21" fmla="*/ 66 h 193"/>
                <a:gd name="T22" fmla="*/ 43 w 103"/>
                <a:gd name="T23" fmla="*/ 65 h 193"/>
                <a:gd name="T24" fmla="*/ 50 w 103"/>
                <a:gd name="T25" fmla="*/ 56 h 193"/>
                <a:gd name="T26" fmla="*/ 56 w 103"/>
                <a:gd name="T27" fmla="*/ 62 h 193"/>
                <a:gd name="T28" fmla="*/ 68 w 103"/>
                <a:gd name="T29" fmla="*/ 72 h 193"/>
                <a:gd name="T30" fmla="*/ 81 w 103"/>
                <a:gd name="T31" fmla="*/ 78 h 193"/>
                <a:gd name="T32" fmla="*/ 84 w 103"/>
                <a:gd name="T33" fmla="*/ 82 h 193"/>
                <a:gd name="T34" fmla="*/ 84 w 103"/>
                <a:gd name="T35" fmla="*/ 83 h 193"/>
                <a:gd name="T36" fmla="*/ 80 w 103"/>
                <a:gd name="T37" fmla="*/ 86 h 193"/>
                <a:gd name="T38" fmla="*/ 73 w 103"/>
                <a:gd name="T39" fmla="*/ 90 h 193"/>
                <a:gd name="T40" fmla="*/ 69 w 103"/>
                <a:gd name="T41" fmla="*/ 86 h 193"/>
                <a:gd name="T42" fmla="*/ 59 w 103"/>
                <a:gd name="T43" fmla="*/ 78 h 193"/>
                <a:gd name="T44" fmla="*/ 58 w 103"/>
                <a:gd name="T45" fmla="*/ 72 h 193"/>
                <a:gd name="T46" fmla="*/ 54 w 103"/>
                <a:gd name="T47" fmla="*/ 69 h 193"/>
                <a:gd name="T48" fmla="*/ 38 w 103"/>
                <a:gd name="T49" fmla="*/ 74 h 193"/>
                <a:gd name="T50" fmla="*/ 31 w 103"/>
                <a:gd name="T51" fmla="*/ 83 h 193"/>
                <a:gd name="T52" fmla="*/ 24 w 103"/>
                <a:gd name="T53" fmla="*/ 85 h 193"/>
                <a:gd name="T54" fmla="*/ 22 w 103"/>
                <a:gd name="T55" fmla="*/ 96 h 193"/>
                <a:gd name="T56" fmla="*/ 22 w 103"/>
                <a:gd name="T57" fmla="*/ 108 h 193"/>
                <a:gd name="T58" fmla="*/ 12 w 103"/>
                <a:gd name="T59" fmla="*/ 119 h 193"/>
                <a:gd name="T60" fmla="*/ 22 w 103"/>
                <a:gd name="T61" fmla="*/ 135 h 193"/>
                <a:gd name="T62" fmla="*/ 27 w 103"/>
                <a:gd name="T63" fmla="*/ 147 h 193"/>
                <a:gd name="T64" fmla="*/ 42 w 103"/>
                <a:gd name="T65" fmla="*/ 148 h 193"/>
                <a:gd name="T66" fmla="*/ 52 w 103"/>
                <a:gd name="T67" fmla="*/ 146 h 193"/>
                <a:gd name="T68" fmla="*/ 54 w 103"/>
                <a:gd name="T69" fmla="*/ 152 h 193"/>
                <a:gd name="T70" fmla="*/ 58 w 103"/>
                <a:gd name="T71" fmla="*/ 154 h 193"/>
                <a:gd name="T72" fmla="*/ 63 w 103"/>
                <a:gd name="T73" fmla="*/ 155 h 193"/>
                <a:gd name="T74" fmla="*/ 57 w 103"/>
                <a:gd name="T75" fmla="*/ 165 h 193"/>
                <a:gd name="T76" fmla="*/ 55 w 103"/>
                <a:gd name="T77" fmla="*/ 169 h 193"/>
                <a:gd name="T78" fmla="*/ 60 w 103"/>
                <a:gd name="T79" fmla="*/ 173 h 193"/>
                <a:gd name="T80" fmla="*/ 56 w 103"/>
                <a:gd name="T81" fmla="*/ 192 h 193"/>
                <a:gd name="T82" fmla="*/ 100 w 103"/>
                <a:gd name="T83" fmla="*/ 127 h 193"/>
                <a:gd name="T84" fmla="*/ 3 w 103"/>
                <a:gd name="T85" fmla="*/ 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93">
                  <a:moveTo>
                    <a:pt x="0" y="0"/>
                  </a:moveTo>
                  <a:cubicBezTo>
                    <a:pt x="0" y="1"/>
                    <a:pt x="0" y="3"/>
                    <a:pt x="2" y="4"/>
                  </a:cubicBezTo>
                  <a:cubicBezTo>
                    <a:pt x="2" y="4"/>
                    <a:pt x="3" y="4"/>
                    <a:pt x="3" y="5"/>
                  </a:cubicBezTo>
                  <a:cubicBezTo>
                    <a:pt x="5" y="6"/>
                    <a:pt x="6" y="6"/>
                    <a:pt x="7" y="7"/>
                  </a:cubicBezTo>
                  <a:cubicBezTo>
                    <a:pt x="8" y="7"/>
                    <a:pt x="9" y="7"/>
                    <a:pt x="9" y="7"/>
                  </a:cubicBezTo>
                  <a:cubicBezTo>
                    <a:pt x="10" y="8"/>
                    <a:pt x="11" y="8"/>
                    <a:pt x="11" y="8"/>
                  </a:cubicBezTo>
                  <a:cubicBezTo>
                    <a:pt x="13" y="8"/>
                    <a:pt x="15" y="9"/>
                    <a:pt x="18" y="11"/>
                  </a:cubicBezTo>
                  <a:cubicBezTo>
                    <a:pt x="20" y="12"/>
                    <a:pt x="22" y="14"/>
                    <a:pt x="22" y="15"/>
                  </a:cubicBezTo>
                  <a:cubicBezTo>
                    <a:pt x="25" y="18"/>
                    <a:pt x="24" y="21"/>
                    <a:pt x="26" y="23"/>
                  </a:cubicBezTo>
                  <a:cubicBezTo>
                    <a:pt x="26" y="23"/>
                    <a:pt x="26" y="23"/>
                    <a:pt x="26" y="23"/>
                  </a:cubicBezTo>
                  <a:cubicBezTo>
                    <a:pt x="27" y="24"/>
                    <a:pt x="28" y="24"/>
                    <a:pt x="29" y="25"/>
                  </a:cubicBezTo>
                  <a:cubicBezTo>
                    <a:pt x="30" y="25"/>
                    <a:pt x="32" y="25"/>
                    <a:pt x="33" y="26"/>
                  </a:cubicBezTo>
                  <a:cubicBezTo>
                    <a:pt x="33" y="26"/>
                    <a:pt x="33" y="26"/>
                    <a:pt x="33" y="26"/>
                  </a:cubicBezTo>
                  <a:cubicBezTo>
                    <a:pt x="35" y="27"/>
                    <a:pt x="37" y="29"/>
                    <a:pt x="39" y="31"/>
                  </a:cubicBezTo>
                  <a:cubicBezTo>
                    <a:pt x="41" y="34"/>
                    <a:pt x="41" y="37"/>
                    <a:pt x="38" y="37"/>
                  </a:cubicBezTo>
                  <a:cubicBezTo>
                    <a:pt x="38" y="37"/>
                    <a:pt x="38" y="37"/>
                    <a:pt x="37" y="37"/>
                  </a:cubicBezTo>
                  <a:cubicBezTo>
                    <a:pt x="33" y="37"/>
                    <a:pt x="32" y="33"/>
                    <a:pt x="27" y="30"/>
                  </a:cubicBezTo>
                  <a:cubicBezTo>
                    <a:pt x="26" y="30"/>
                    <a:pt x="24" y="29"/>
                    <a:pt x="23" y="29"/>
                  </a:cubicBezTo>
                  <a:cubicBezTo>
                    <a:pt x="22" y="29"/>
                    <a:pt x="21" y="29"/>
                    <a:pt x="21" y="29"/>
                  </a:cubicBezTo>
                  <a:cubicBezTo>
                    <a:pt x="20" y="29"/>
                    <a:pt x="20" y="29"/>
                    <a:pt x="20" y="29"/>
                  </a:cubicBezTo>
                  <a:cubicBezTo>
                    <a:pt x="19" y="30"/>
                    <a:pt x="28" y="33"/>
                    <a:pt x="32" y="38"/>
                  </a:cubicBezTo>
                  <a:cubicBezTo>
                    <a:pt x="35" y="40"/>
                    <a:pt x="36" y="42"/>
                    <a:pt x="37" y="45"/>
                  </a:cubicBezTo>
                  <a:cubicBezTo>
                    <a:pt x="37" y="45"/>
                    <a:pt x="37" y="45"/>
                    <a:pt x="37" y="45"/>
                  </a:cubicBezTo>
                  <a:cubicBezTo>
                    <a:pt x="37" y="45"/>
                    <a:pt x="37" y="45"/>
                    <a:pt x="37" y="45"/>
                  </a:cubicBezTo>
                  <a:cubicBezTo>
                    <a:pt x="37" y="45"/>
                    <a:pt x="37" y="45"/>
                    <a:pt x="37" y="45"/>
                  </a:cubicBezTo>
                  <a:cubicBezTo>
                    <a:pt x="37" y="45"/>
                    <a:pt x="37" y="45"/>
                    <a:pt x="37" y="45"/>
                  </a:cubicBezTo>
                  <a:cubicBezTo>
                    <a:pt x="37" y="45"/>
                    <a:pt x="37" y="45"/>
                    <a:pt x="37" y="45"/>
                  </a:cubicBezTo>
                  <a:cubicBezTo>
                    <a:pt x="37" y="45"/>
                    <a:pt x="37" y="45"/>
                    <a:pt x="37" y="45"/>
                  </a:cubicBezTo>
                  <a:cubicBezTo>
                    <a:pt x="37" y="48"/>
                    <a:pt x="35" y="50"/>
                    <a:pt x="32" y="51"/>
                  </a:cubicBezTo>
                  <a:cubicBezTo>
                    <a:pt x="32" y="51"/>
                    <a:pt x="32" y="51"/>
                    <a:pt x="32" y="51"/>
                  </a:cubicBezTo>
                  <a:cubicBezTo>
                    <a:pt x="30" y="52"/>
                    <a:pt x="30" y="54"/>
                    <a:pt x="30" y="56"/>
                  </a:cubicBezTo>
                  <a:cubicBezTo>
                    <a:pt x="30" y="58"/>
                    <a:pt x="30" y="60"/>
                    <a:pt x="32" y="62"/>
                  </a:cubicBezTo>
                  <a:cubicBezTo>
                    <a:pt x="33" y="64"/>
                    <a:pt x="36" y="66"/>
                    <a:pt x="39" y="66"/>
                  </a:cubicBezTo>
                  <a:cubicBezTo>
                    <a:pt x="39" y="66"/>
                    <a:pt x="39" y="66"/>
                    <a:pt x="39" y="66"/>
                  </a:cubicBezTo>
                  <a:cubicBezTo>
                    <a:pt x="39" y="66"/>
                    <a:pt x="40" y="66"/>
                    <a:pt x="40" y="66"/>
                  </a:cubicBezTo>
                  <a:cubicBezTo>
                    <a:pt x="41" y="65"/>
                    <a:pt x="42" y="65"/>
                    <a:pt x="43" y="65"/>
                  </a:cubicBezTo>
                  <a:cubicBezTo>
                    <a:pt x="47" y="63"/>
                    <a:pt x="47" y="60"/>
                    <a:pt x="48" y="58"/>
                  </a:cubicBezTo>
                  <a:cubicBezTo>
                    <a:pt x="49" y="57"/>
                    <a:pt x="49" y="56"/>
                    <a:pt x="50" y="56"/>
                  </a:cubicBezTo>
                  <a:cubicBezTo>
                    <a:pt x="50" y="56"/>
                    <a:pt x="50" y="56"/>
                    <a:pt x="50" y="56"/>
                  </a:cubicBezTo>
                  <a:cubicBezTo>
                    <a:pt x="51" y="56"/>
                    <a:pt x="51" y="56"/>
                    <a:pt x="52" y="56"/>
                  </a:cubicBezTo>
                  <a:cubicBezTo>
                    <a:pt x="52" y="56"/>
                    <a:pt x="52" y="56"/>
                    <a:pt x="52" y="56"/>
                  </a:cubicBezTo>
                  <a:cubicBezTo>
                    <a:pt x="54" y="58"/>
                    <a:pt x="55" y="60"/>
                    <a:pt x="56" y="62"/>
                  </a:cubicBezTo>
                  <a:cubicBezTo>
                    <a:pt x="58" y="64"/>
                    <a:pt x="59" y="66"/>
                    <a:pt x="64" y="68"/>
                  </a:cubicBezTo>
                  <a:cubicBezTo>
                    <a:pt x="64" y="68"/>
                    <a:pt x="64" y="68"/>
                    <a:pt x="64" y="68"/>
                  </a:cubicBezTo>
                  <a:cubicBezTo>
                    <a:pt x="67" y="69"/>
                    <a:pt x="68" y="71"/>
                    <a:pt x="68" y="72"/>
                  </a:cubicBezTo>
                  <a:cubicBezTo>
                    <a:pt x="68" y="74"/>
                    <a:pt x="67" y="75"/>
                    <a:pt x="70" y="76"/>
                  </a:cubicBezTo>
                  <a:cubicBezTo>
                    <a:pt x="70" y="76"/>
                    <a:pt x="72" y="77"/>
                    <a:pt x="73" y="77"/>
                  </a:cubicBezTo>
                  <a:cubicBezTo>
                    <a:pt x="76" y="77"/>
                    <a:pt x="79" y="77"/>
                    <a:pt x="81" y="78"/>
                  </a:cubicBezTo>
                  <a:cubicBezTo>
                    <a:pt x="81" y="78"/>
                    <a:pt x="81" y="78"/>
                    <a:pt x="81" y="78"/>
                  </a:cubicBezTo>
                  <a:cubicBezTo>
                    <a:pt x="84" y="79"/>
                    <a:pt x="85" y="81"/>
                    <a:pt x="84" y="82"/>
                  </a:cubicBezTo>
                  <a:cubicBezTo>
                    <a:pt x="84" y="82"/>
                    <a:pt x="84" y="82"/>
                    <a:pt x="84" y="82"/>
                  </a:cubicBezTo>
                  <a:cubicBezTo>
                    <a:pt x="84" y="82"/>
                    <a:pt x="84" y="82"/>
                    <a:pt x="84" y="82"/>
                  </a:cubicBezTo>
                  <a:cubicBezTo>
                    <a:pt x="84" y="82"/>
                    <a:pt x="84" y="83"/>
                    <a:pt x="84" y="83"/>
                  </a:cubicBezTo>
                  <a:cubicBezTo>
                    <a:pt x="84" y="83"/>
                    <a:pt x="84" y="83"/>
                    <a:pt x="84" y="83"/>
                  </a:cubicBezTo>
                  <a:cubicBezTo>
                    <a:pt x="84" y="83"/>
                    <a:pt x="84" y="83"/>
                    <a:pt x="84" y="83"/>
                  </a:cubicBezTo>
                  <a:cubicBezTo>
                    <a:pt x="84" y="83"/>
                    <a:pt x="84" y="83"/>
                    <a:pt x="84" y="83"/>
                  </a:cubicBezTo>
                  <a:cubicBezTo>
                    <a:pt x="84" y="84"/>
                    <a:pt x="82" y="85"/>
                    <a:pt x="80" y="86"/>
                  </a:cubicBezTo>
                  <a:cubicBezTo>
                    <a:pt x="78" y="86"/>
                    <a:pt x="77" y="87"/>
                    <a:pt x="77" y="87"/>
                  </a:cubicBezTo>
                  <a:cubicBezTo>
                    <a:pt x="77" y="87"/>
                    <a:pt x="76" y="87"/>
                    <a:pt x="76" y="87"/>
                  </a:cubicBezTo>
                  <a:cubicBezTo>
                    <a:pt x="74" y="89"/>
                    <a:pt x="74" y="90"/>
                    <a:pt x="73" y="90"/>
                  </a:cubicBezTo>
                  <a:cubicBezTo>
                    <a:pt x="73" y="90"/>
                    <a:pt x="73" y="90"/>
                    <a:pt x="73" y="90"/>
                  </a:cubicBezTo>
                  <a:cubicBezTo>
                    <a:pt x="73" y="90"/>
                    <a:pt x="73" y="90"/>
                    <a:pt x="73" y="90"/>
                  </a:cubicBezTo>
                  <a:cubicBezTo>
                    <a:pt x="72" y="90"/>
                    <a:pt x="71" y="89"/>
                    <a:pt x="69" y="86"/>
                  </a:cubicBezTo>
                  <a:cubicBezTo>
                    <a:pt x="69" y="85"/>
                    <a:pt x="68" y="84"/>
                    <a:pt x="67" y="83"/>
                  </a:cubicBezTo>
                  <a:cubicBezTo>
                    <a:pt x="65" y="80"/>
                    <a:pt x="63" y="79"/>
                    <a:pt x="62" y="79"/>
                  </a:cubicBezTo>
                  <a:cubicBezTo>
                    <a:pt x="60" y="78"/>
                    <a:pt x="60" y="78"/>
                    <a:pt x="59" y="78"/>
                  </a:cubicBezTo>
                  <a:cubicBezTo>
                    <a:pt x="59" y="78"/>
                    <a:pt x="59" y="78"/>
                    <a:pt x="59" y="78"/>
                  </a:cubicBezTo>
                  <a:cubicBezTo>
                    <a:pt x="59" y="77"/>
                    <a:pt x="59" y="76"/>
                    <a:pt x="59" y="73"/>
                  </a:cubicBezTo>
                  <a:cubicBezTo>
                    <a:pt x="59" y="73"/>
                    <a:pt x="59" y="72"/>
                    <a:pt x="58" y="72"/>
                  </a:cubicBezTo>
                  <a:cubicBezTo>
                    <a:pt x="58" y="72"/>
                    <a:pt x="58" y="72"/>
                    <a:pt x="58" y="72"/>
                  </a:cubicBezTo>
                  <a:cubicBezTo>
                    <a:pt x="58" y="70"/>
                    <a:pt x="56" y="69"/>
                    <a:pt x="54" y="69"/>
                  </a:cubicBezTo>
                  <a:cubicBezTo>
                    <a:pt x="54" y="69"/>
                    <a:pt x="54" y="69"/>
                    <a:pt x="54" y="69"/>
                  </a:cubicBezTo>
                  <a:cubicBezTo>
                    <a:pt x="54" y="69"/>
                    <a:pt x="54" y="69"/>
                    <a:pt x="54" y="69"/>
                  </a:cubicBezTo>
                  <a:cubicBezTo>
                    <a:pt x="54" y="69"/>
                    <a:pt x="54" y="69"/>
                    <a:pt x="54" y="69"/>
                  </a:cubicBezTo>
                  <a:cubicBezTo>
                    <a:pt x="50" y="69"/>
                    <a:pt x="43" y="73"/>
                    <a:pt x="38" y="74"/>
                  </a:cubicBezTo>
                  <a:cubicBezTo>
                    <a:pt x="38" y="74"/>
                    <a:pt x="38" y="74"/>
                    <a:pt x="38" y="74"/>
                  </a:cubicBezTo>
                  <a:cubicBezTo>
                    <a:pt x="35" y="74"/>
                    <a:pt x="34" y="76"/>
                    <a:pt x="34" y="78"/>
                  </a:cubicBezTo>
                  <a:cubicBezTo>
                    <a:pt x="33" y="80"/>
                    <a:pt x="34" y="82"/>
                    <a:pt x="31" y="83"/>
                  </a:cubicBezTo>
                  <a:cubicBezTo>
                    <a:pt x="30" y="83"/>
                    <a:pt x="30" y="83"/>
                    <a:pt x="30" y="83"/>
                  </a:cubicBezTo>
                  <a:cubicBezTo>
                    <a:pt x="30" y="83"/>
                    <a:pt x="29" y="83"/>
                    <a:pt x="29" y="83"/>
                  </a:cubicBezTo>
                  <a:cubicBezTo>
                    <a:pt x="27" y="84"/>
                    <a:pt x="25" y="84"/>
                    <a:pt x="24" y="85"/>
                  </a:cubicBezTo>
                  <a:cubicBezTo>
                    <a:pt x="23" y="85"/>
                    <a:pt x="23" y="85"/>
                    <a:pt x="23" y="86"/>
                  </a:cubicBezTo>
                  <a:cubicBezTo>
                    <a:pt x="22" y="87"/>
                    <a:pt x="22" y="90"/>
                    <a:pt x="22" y="94"/>
                  </a:cubicBezTo>
                  <a:cubicBezTo>
                    <a:pt x="22" y="95"/>
                    <a:pt x="22" y="95"/>
                    <a:pt x="22" y="96"/>
                  </a:cubicBezTo>
                  <a:cubicBezTo>
                    <a:pt x="22" y="97"/>
                    <a:pt x="22" y="97"/>
                    <a:pt x="22" y="98"/>
                  </a:cubicBezTo>
                  <a:cubicBezTo>
                    <a:pt x="23" y="100"/>
                    <a:pt x="23" y="102"/>
                    <a:pt x="23" y="104"/>
                  </a:cubicBezTo>
                  <a:cubicBezTo>
                    <a:pt x="23" y="106"/>
                    <a:pt x="23" y="107"/>
                    <a:pt x="22" y="108"/>
                  </a:cubicBezTo>
                  <a:cubicBezTo>
                    <a:pt x="21" y="115"/>
                    <a:pt x="18" y="117"/>
                    <a:pt x="13" y="117"/>
                  </a:cubicBezTo>
                  <a:cubicBezTo>
                    <a:pt x="13" y="117"/>
                    <a:pt x="13" y="117"/>
                    <a:pt x="12" y="117"/>
                  </a:cubicBezTo>
                  <a:cubicBezTo>
                    <a:pt x="10" y="117"/>
                    <a:pt x="11" y="118"/>
                    <a:pt x="12" y="119"/>
                  </a:cubicBezTo>
                  <a:cubicBezTo>
                    <a:pt x="14" y="122"/>
                    <a:pt x="19" y="128"/>
                    <a:pt x="22" y="133"/>
                  </a:cubicBezTo>
                  <a:cubicBezTo>
                    <a:pt x="22" y="134"/>
                    <a:pt x="22" y="134"/>
                    <a:pt x="22" y="134"/>
                  </a:cubicBezTo>
                  <a:cubicBezTo>
                    <a:pt x="22" y="134"/>
                    <a:pt x="22" y="135"/>
                    <a:pt x="22" y="135"/>
                  </a:cubicBezTo>
                  <a:cubicBezTo>
                    <a:pt x="22" y="135"/>
                    <a:pt x="22" y="135"/>
                    <a:pt x="22" y="135"/>
                  </a:cubicBezTo>
                  <a:cubicBezTo>
                    <a:pt x="22" y="136"/>
                    <a:pt x="23" y="136"/>
                    <a:pt x="23" y="137"/>
                  </a:cubicBezTo>
                  <a:cubicBezTo>
                    <a:pt x="24" y="141"/>
                    <a:pt x="25" y="145"/>
                    <a:pt x="27" y="147"/>
                  </a:cubicBezTo>
                  <a:cubicBezTo>
                    <a:pt x="28" y="148"/>
                    <a:pt x="28" y="148"/>
                    <a:pt x="29" y="148"/>
                  </a:cubicBezTo>
                  <a:cubicBezTo>
                    <a:pt x="30" y="149"/>
                    <a:pt x="32" y="150"/>
                    <a:pt x="34" y="150"/>
                  </a:cubicBezTo>
                  <a:cubicBezTo>
                    <a:pt x="36" y="150"/>
                    <a:pt x="38" y="149"/>
                    <a:pt x="42" y="148"/>
                  </a:cubicBezTo>
                  <a:cubicBezTo>
                    <a:pt x="42" y="148"/>
                    <a:pt x="43" y="148"/>
                    <a:pt x="44" y="148"/>
                  </a:cubicBezTo>
                  <a:cubicBezTo>
                    <a:pt x="48" y="146"/>
                    <a:pt x="51" y="146"/>
                    <a:pt x="52" y="146"/>
                  </a:cubicBezTo>
                  <a:cubicBezTo>
                    <a:pt x="52" y="146"/>
                    <a:pt x="52" y="146"/>
                    <a:pt x="52" y="146"/>
                  </a:cubicBezTo>
                  <a:cubicBezTo>
                    <a:pt x="53" y="146"/>
                    <a:pt x="53" y="146"/>
                    <a:pt x="53" y="146"/>
                  </a:cubicBezTo>
                  <a:cubicBezTo>
                    <a:pt x="53" y="147"/>
                    <a:pt x="53" y="148"/>
                    <a:pt x="54" y="149"/>
                  </a:cubicBezTo>
                  <a:cubicBezTo>
                    <a:pt x="54" y="150"/>
                    <a:pt x="54" y="151"/>
                    <a:pt x="54" y="152"/>
                  </a:cubicBezTo>
                  <a:cubicBezTo>
                    <a:pt x="54" y="155"/>
                    <a:pt x="55" y="155"/>
                    <a:pt x="56" y="155"/>
                  </a:cubicBezTo>
                  <a:cubicBezTo>
                    <a:pt x="56" y="155"/>
                    <a:pt x="56" y="155"/>
                    <a:pt x="56" y="155"/>
                  </a:cubicBezTo>
                  <a:cubicBezTo>
                    <a:pt x="57" y="155"/>
                    <a:pt x="58" y="155"/>
                    <a:pt x="58" y="154"/>
                  </a:cubicBezTo>
                  <a:cubicBezTo>
                    <a:pt x="59" y="154"/>
                    <a:pt x="59" y="154"/>
                    <a:pt x="59" y="154"/>
                  </a:cubicBezTo>
                  <a:cubicBezTo>
                    <a:pt x="60" y="154"/>
                    <a:pt x="61" y="153"/>
                    <a:pt x="61" y="153"/>
                  </a:cubicBezTo>
                  <a:cubicBezTo>
                    <a:pt x="62" y="153"/>
                    <a:pt x="63" y="154"/>
                    <a:pt x="63" y="155"/>
                  </a:cubicBezTo>
                  <a:cubicBezTo>
                    <a:pt x="63" y="155"/>
                    <a:pt x="63" y="155"/>
                    <a:pt x="63" y="156"/>
                  </a:cubicBezTo>
                  <a:cubicBezTo>
                    <a:pt x="63" y="156"/>
                    <a:pt x="63" y="156"/>
                    <a:pt x="63" y="156"/>
                  </a:cubicBezTo>
                  <a:cubicBezTo>
                    <a:pt x="64" y="160"/>
                    <a:pt x="60" y="163"/>
                    <a:pt x="57" y="165"/>
                  </a:cubicBezTo>
                  <a:cubicBezTo>
                    <a:pt x="57" y="165"/>
                    <a:pt x="57" y="165"/>
                    <a:pt x="57" y="165"/>
                  </a:cubicBezTo>
                  <a:cubicBezTo>
                    <a:pt x="56" y="166"/>
                    <a:pt x="55" y="167"/>
                    <a:pt x="55" y="168"/>
                  </a:cubicBezTo>
                  <a:cubicBezTo>
                    <a:pt x="55" y="168"/>
                    <a:pt x="55" y="169"/>
                    <a:pt x="55" y="169"/>
                  </a:cubicBezTo>
                  <a:cubicBezTo>
                    <a:pt x="55" y="169"/>
                    <a:pt x="56" y="170"/>
                    <a:pt x="57" y="171"/>
                  </a:cubicBezTo>
                  <a:cubicBezTo>
                    <a:pt x="59" y="172"/>
                    <a:pt x="59" y="173"/>
                    <a:pt x="60" y="173"/>
                  </a:cubicBezTo>
                  <a:cubicBezTo>
                    <a:pt x="60" y="173"/>
                    <a:pt x="60" y="173"/>
                    <a:pt x="60" y="173"/>
                  </a:cubicBezTo>
                  <a:cubicBezTo>
                    <a:pt x="60" y="173"/>
                    <a:pt x="60" y="173"/>
                    <a:pt x="60" y="173"/>
                  </a:cubicBezTo>
                  <a:cubicBezTo>
                    <a:pt x="63" y="177"/>
                    <a:pt x="62" y="183"/>
                    <a:pt x="60" y="187"/>
                  </a:cubicBezTo>
                  <a:cubicBezTo>
                    <a:pt x="58" y="189"/>
                    <a:pt x="57" y="191"/>
                    <a:pt x="56" y="192"/>
                  </a:cubicBezTo>
                  <a:cubicBezTo>
                    <a:pt x="55" y="192"/>
                    <a:pt x="55" y="192"/>
                    <a:pt x="55" y="193"/>
                  </a:cubicBezTo>
                  <a:cubicBezTo>
                    <a:pt x="93" y="193"/>
                    <a:pt x="93" y="193"/>
                    <a:pt x="93" y="193"/>
                  </a:cubicBezTo>
                  <a:cubicBezTo>
                    <a:pt x="100" y="172"/>
                    <a:pt x="103" y="149"/>
                    <a:pt x="100" y="127"/>
                  </a:cubicBezTo>
                  <a:cubicBezTo>
                    <a:pt x="100" y="127"/>
                    <a:pt x="100" y="127"/>
                    <a:pt x="100" y="127"/>
                  </a:cubicBezTo>
                  <a:cubicBezTo>
                    <a:pt x="100" y="127"/>
                    <a:pt x="100" y="127"/>
                    <a:pt x="100" y="127"/>
                  </a:cubicBezTo>
                  <a:cubicBezTo>
                    <a:pt x="94" y="71"/>
                    <a:pt x="56" y="21"/>
                    <a:pt x="3" y="1"/>
                  </a:cubicBezTo>
                  <a:cubicBezTo>
                    <a:pt x="2" y="1"/>
                    <a:pt x="1" y="0"/>
                    <a:pt x="0" y="0"/>
                  </a:cubicBezTo>
                  <a:cubicBezTo>
                    <a:pt x="0" y="0"/>
                    <a:pt x="0" y="0"/>
                    <a:pt x="0" y="0"/>
                  </a:cubicBezTo>
                </a:path>
              </a:pathLst>
            </a:custGeom>
            <a:solidFill>
              <a:srgbClr val="568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3" name="Freeform 219">
              <a:extLst>
                <a:ext uri="{FF2B5EF4-FFF2-40B4-BE49-F238E27FC236}">
                  <a16:creationId xmlns:a16="http://schemas.microsoft.com/office/drawing/2014/main" id="{B483A04D-D7CE-4B95-988D-A0770CF99B04}"/>
                </a:ext>
              </a:extLst>
            </p:cNvPr>
            <p:cNvSpPr>
              <a:spLocks/>
            </p:cNvSpPr>
            <p:nvPr/>
          </p:nvSpPr>
          <p:spPr bwMode="auto">
            <a:xfrm>
              <a:off x="5614227" y="8813233"/>
              <a:ext cx="6351" cy="0"/>
            </a:xfrm>
            <a:custGeom>
              <a:avLst/>
              <a:gdLst>
                <a:gd name="T0" fmla="*/ 0 w 1"/>
                <a:gd name="T1" fmla="*/ 1 w 1"/>
                <a:gd name="T2" fmla="*/ 1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1" y="0"/>
                    <a:pt x="1" y="0"/>
                  </a:cubicBezTo>
                  <a:cubicBezTo>
                    <a:pt x="1" y="0"/>
                    <a:pt x="1" y="0"/>
                    <a:pt x="1" y="0"/>
                  </a:cubicBezTo>
                  <a:cubicBezTo>
                    <a:pt x="1" y="0"/>
                    <a:pt x="1" y="0"/>
                    <a:pt x="1" y="0"/>
                  </a:cubicBezTo>
                  <a:cubicBezTo>
                    <a:pt x="1" y="0"/>
                    <a:pt x="1" y="0"/>
                    <a:pt x="1" y="0"/>
                  </a:cubicBezTo>
                  <a:cubicBezTo>
                    <a:pt x="1" y="0"/>
                    <a:pt x="0" y="0"/>
                    <a:pt x="0" y="0"/>
                  </a:cubicBezTo>
                </a:path>
              </a:pathLst>
            </a:custGeom>
            <a:solidFill>
              <a:srgbClr val="B9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4" name="Freeform 220">
              <a:extLst>
                <a:ext uri="{FF2B5EF4-FFF2-40B4-BE49-F238E27FC236}">
                  <a16:creationId xmlns:a16="http://schemas.microsoft.com/office/drawing/2014/main" id="{38DE87D3-96BA-4E4D-BEAE-F79F828C3393}"/>
                </a:ext>
              </a:extLst>
            </p:cNvPr>
            <p:cNvSpPr>
              <a:spLocks noEditPoints="1"/>
            </p:cNvSpPr>
            <p:nvPr/>
          </p:nvSpPr>
          <p:spPr bwMode="auto">
            <a:xfrm>
              <a:off x="6379490" y="9761080"/>
              <a:ext cx="0" cy="7938"/>
            </a:xfrm>
            <a:custGeom>
              <a:avLst/>
              <a:gdLst>
                <a:gd name="T0" fmla="*/ 1 h 1"/>
                <a:gd name="T1" fmla="*/ 1 h 1"/>
                <a:gd name="T2" fmla="*/ 1 h 1"/>
                <a:gd name="T3" fmla="*/ 1 h 1"/>
                <a:gd name="T4" fmla="*/ 0 h 1"/>
                <a:gd name="T5" fmla="*/ 1 h 1"/>
                <a:gd name="T6" fmla="*/ 0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cubicBezTo>
                    <a:pt x="0" y="1"/>
                    <a:pt x="0" y="1"/>
                    <a:pt x="0" y="1"/>
                  </a:cubicBezTo>
                  <a:cubicBezTo>
                    <a:pt x="0" y="1"/>
                    <a:pt x="0" y="1"/>
                    <a:pt x="0" y="1"/>
                  </a:cubicBezTo>
                  <a:cubicBezTo>
                    <a:pt x="0" y="1"/>
                    <a:pt x="0" y="1"/>
                    <a:pt x="0" y="1"/>
                  </a:cubicBezTo>
                  <a:moveTo>
                    <a:pt x="0" y="0"/>
                  </a:moveTo>
                  <a:cubicBezTo>
                    <a:pt x="0" y="1"/>
                    <a:pt x="0" y="1"/>
                    <a:pt x="0" y="1"/>
                  </a:cubicBezTo>
                  <a:cubicBezTo>
                    <a:pt x="0" y="1"/>
                    <a:pt x="0" y="1"/>
                    <a:pt x="0" y="0"/>
                  </a:cubicBezTo>
                </a:path>
              </a:pathLst>
            </a:custGeom>
            <a:solidFill>
              <a:srgbClr val="AC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5" name="Freeform 221">
              <a:extLst>
                <a:ext uri="{FF2B5EF4-FFF2-40B4-BE49-F238E27FC236}">
                  <a16:creationId xmlns:a16="http://schemas.microsoft.com/office/drawing/2014/main" id="{359C6F47-0A0C-4328-B860-6C3B2E417F84}"/>
                </a:ext>
              </a:extLst>
            </p:cNvPr>
            <p:cNvSpPr>
              <a:spLocks/>
            </p:cNvSpPr>
            <p:nvPr/>
          </p:nvSpPr>
          <p:spPr bwMode="auto">
            <a:xfrm>
              <a:off x="6379490" y="9769019"/>
              <a:ext cx="0" cy="6351"/>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0"/>
                  </a:cubicBezTo>
                  <a:cubicBezTo>
                    <a:pt x="0" y="0"/>
                    <a:pt x="0" y="0"/>
                    <a:pt x="0" y="0"/>
                  </a:cubicBezTo>
                </a:path>
              </a:pathLst>
            </a:custGeom>
            <a:solidFill>
              <a:srgbClr val="568F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6" name="Freeform 222">
              <a:extLst>
                <a:ext uri="{FF2B5EF4-FFF2-40B4-BE49-F238E27FC236}">
                  <a16:creationId xmlns:a16="http://schemas.microsoft.com/office/drawing/2014/main" id="{13981D8E-3373-48AF-862C-8D4949BE5F3E}"/>
                </a:ext>
              </a:extLst>
            </p:cNvPr>
            <p:cNvSpPr>
              <a:spLocks noEditPoints="1"/>
            </p:cNvSpPr>
            <p:nvPr/>
          </p:nvSpPr>
          <p:spPr bwMode="auto">
            <a:xfrm>
              <a:off x="6379490" y="9737265"/>
              <a:ext cx="0" cy="23815"/>
            </a:xfrm>
            <a:custGeom>
              <a:avLst/>
              <a:gdLst>
                <a:gd name="T0" fmla="*/ 1 h 3"/>
                <a:gd name="T1" fmla="*/ 3 h 3"/>
                <a:gd name="T2" fmla="*/ 1 h 3"/>
                <a:gd name="T3" fmla="*/ 0 h 3"/>
                <a:gd name="T4" fmla="*/ 1 h 3"/>
                <a:gd name="T5" fmla="*/ 0 h 3"/>
              </a:gdLst>
              <a:ahLst/>
              <a:cxnLst>
                <a:cxn ang="0">
                  <a:pos x="0" y="T0"/>
                </a:cxn>
                <a:cxn ang="0">
                  <a:pos x="0" y="T1"/>
                </a:cxn>
                <a:cxn ang="0">
                  <a:pos x="0" y="T2"/>
                </a:cxn>
                <a:cxn ang="0">
                  <a:pos x="0" y="T3"/>
                </a:cxn>
                <a:cxn ang="0">
                  <a:pos x="0" y="T4"/>
                </a:cxn>
                <a:cxn ang="0">
                  <a:pos x="0" y="T5"/>
                </a:cxn>
              </a:cxnLst>
              <a:rect l="0" t="0" r="r" b="b"/>
              <a:pathLst>
                <a:path h="3">
                  <a:moveTo>
                    <a:pt x="0" y="1"/>
                  </a:moveTo>
                  <a:cubicBezTo>
                    <a:pt x="0" y="2"/>
                    <a:pt x="0" y="3"/>
                    <a:pt x="0" y="3"/>
                  </a:cubicBezTo>
                  <a:cubicBezTo>
                    <a:pt x="0" y="3"/>
                    <a:pt x="0" y="2"/>
                    <a:pt x="0" y="1"/>
                  </a:cubicBezTo>
                  <a:moveTo>
                    <a:pt x="0" y="0"/>
                  </a:moveTo>
                  <a:cubicBezTo>
                    <a:pt x="0" y="0"/>
                    <a:pt x="0" y="1"/>
                    <a:pt x="0" y="1"/>
                  </a:cubicBezTo>
                  <a:cubicBezTo>
                    <a:pt x="0" y="1"/>
                    <a:pt x="0" y="0"/>
                    <a:pt x="0" y="0"/>
                  </a:cubicBezTo>
                </a:path>
              </a:pathLst>
            </a:custGeom>
            <a:solidFill>
              <a:srgbClr val="AC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7" name="Oval 223">
              <a:extLst>
                <a:ext uri="{FF2B5EF4-FFF2-40B4-BE49-F238E27FC236}">
                  <a16:creationId xmlns:a16="http://schemas.microsoft.com/office/drawing/2014/main" id="{FFFF8381-1A7D-457B-9E49-CD23782C6360}"/>
                </a:ext>
              </a:extLst>
            </p:cNvPr>
            <p:cNvSpPr>
              <a:spLocks noChangeArrowheads="1"/>
            </p:cNvSpPr>
            <p:nvPr/>
          </p:nvSpPr>
          <p:spPr bwMode="auto">
            <a:xfrm>
              <a:off x="4953750" y="8471881"/>
              <a:ext cx="1494010" cy="14940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8" name="Oval 224">
              <a:extLst>
                <a:ext uri="{FF2B5EF4-FFF2-40B4-BE49-F238E27FC236}">
                  <a16:creationId xmlns:a16="http://schemas.microsoft.com/office/drawing/2014/main" id="{A184CF94-4265-4674-9817-F7A8FBB53B45}"/>
                </a:ext>
              </a:extLst>
            </p:cNvPr>
            <p:cNvSpPr>
              <a:spLocks noChangeArrowheads="1"/>
            </p:cNvSpPr>
            <p:nvPr/>
          </p:nvSpPr>
          <p:spPr bwMode="auto">
            <a:xfrm>
              <a:off x="5614227" y="8638588"/>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9" name="Freeform 225">
              <a:extLst>
                <a:ext uri="{FF2B5EF4-FFF2-40B4-BE49-F238E27FC236}">
                  <a16:creationId xmlns:a16="http://schemas.microsoft.com/office/drawing/2014/main" id="{6328A68D-58FA-4E0B-B6CE-AE3558A02960}"/>
                </a:ext>
              </a:extLst>
            </p:cNvPr>
            <p:cNvSpPr>
              <a:spLocks/>
            </p:cNvSpPr>
            <p:nvPr/>
          </p:nvSpPr>
          <p:spPr bwMode="auto">
            <a:xfrm>
              <a:off x="5560245" y="8737024"/>
              <a:ext cx="190522" cy="333414"/>
            </a:xfrm>
            <a:custGeom>
              <a:avLst/>
              <a:gdLst>
                <a:gd name="T0" fmla="*/ 25 w 25"/>
                <a:gd name="T1" fmla="*/ 3 h 44"/>
                <a:gd name="T2" fmla="*/ 21 w 25"/>
                <a:gd name="T3" fmla="*/ 0 h 44"/>
                <a:gd name="T4" fmla="*/ 5 w 25"/>
                <a:gd name="T5" fmla="*/ 0 h 44"/>
                <a:gd name="T6" fmla="*/ 0 w 25"/>
                <a:gd name="T7" fmla="*/ 3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5 w 25"/>
                <a:gd name="T21" fmla="*/ 6 h 44"/>
                <a:gd name="T22" fmla="*/ 5 w 25"/>
                <a:gd name="T23" fmla="*/ 6 h 44"/>
                <a:gd name="T24" fmla="*/ 6 w 25"/>
                <a:gd name="T25" fmla="*/ 7 h 44"/>
                <a:gd name="T26" fmla="*/ 6 w 25"/>
                <a:gd name="T27" fmla="*/ 39 h 44"/>
                <a:gd name="T28" fmla="*/ 9 w 25"/>
                <a:gd name="T29" fmla="*/ 44 h 44"/>
                <a:gd name="T30" fmla="*/ 9 w 25"/>
                <a:gd name="T31" fmla="*/ 44 h 44"/>
                <a:gd name="T32" fmla="*/ 12 w 25"/>
                <a:gd name="T33" fmla="*/ 39 h 44"/>
                <a:gd name="T34" fmla="*/ 12 w 25"/>
                <a:gd name="T35" fmla="*/ 25 h 44"/>
                <a:gd name="T36" fmla="*/ 12 w 25"/>
                <a:gd name="T37" fmla="*/ 25 h 44"/>
                <a:gd name="T38" fmla="*/ 13 w 25"/>
                <a:gd name="T39" fmla="*/ 25 h 44"/>
                <a:gd name="T40" fmla="*/ 14 w 25"/>
                <a:gd name="T41" fmla="*/ 25 h 44"/>
                <a:gd name="T42" fmla="*/ 14 w 25"/>
                <a:gd name="T43" fmla="*/ 39 h 44"/>
                <a:gd name="T44" fmla="*/ 17 w 25"/>
                <a:gd name="T45" fmla="*/ 44 h 44"/>
                <a:gd name="T46" fmla="*/ 17 w 25"/>
                <a:gd name="T47" fmla="*/ 44 h 44"/>
                <a:gd name="T48" fmla="*/ 20 w 25"/>
                <a:gd name="T49" fmla="*/ 39 h 44"/>
                <a:gd name="T50" fmla="*/ 20 w 25"/>
                <a:gd name="T51" fmla="*/ 7 h 44"/>
                <a:gd name="T52" fmla="*/ 21 w 25"/>
                <a:gd name="T53" fmla="*/ 6 h 44"/>
                <a:gd name="T54" fmla="*/ 21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 name="T68" fmla="*/ 25 w 25"/>
                <a:gd name="T6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44">
                  <a:moveTo>
                    <a:pt x="25" y="3"/>
                  </a:moveTo>
                  <a:cubicBezTo>
                    <a:pt x="25" y="2"/>
                    <a:pt x="23" y="0"/>
                    <a:pt x="21" y="0"/>
                  </a:cubicBezTo>
                  <a:cubicBezTo>
                    <a:pt x="5" y="0"/>
                    <a:pt x="5" y="0"/>
                    <a:pt x="5" y="0"/>
                  </a:cubicBezTo>
                  <a:cubicBezTo>
                    <a:pt x="2" y="0"/>
                    <a:pt x="0" y="2"/>
                    <a:pt x="0" y="3"/>
                  </a:cubicBezTo>
                  <a:cubicBezTo>
                    <a:pt x="0" y="4"/>
                    <a:pt x="0" y="4"/>
                    <a:pt x="0" y="4"/>
                  </a:cubicBezTo>
                  <a:cubicBezTo>
                    <a:pt x="0" y="17"/>
                    <a:pt x="0" y="17"/>
                    <a:pt x="0" y="17"/>
                  </a:cubicBezTo>
                  <a:cubicBezTo>
                    <a:pt x="0" y="19"/>
                    <a:pt x="1" y="20"/>
                    <a:pt x="2" y="20"/>
                  </a:cubicBezTo>
                  <a:cubicBezTo>
                    <a:pt x="2" y="20"/>
                    <a:pt x="2" y="20"/>
                    <a:pt x="2" y="20"/>
                  </a:cubicBezTo>
                  <a:cubicBezTo>
                    <a:pt x="4" y="20"/>
                    <a:pt x="4" y="19"/>
                    <a:pt x="4" y="17"/>
                  </a:cubicBezTo>
                  <a:cubicBezTo>
                    <a:pt x="4" y="7"/>
                    <a:pt x="4" y="7"/>
                    <a:pt x="4" y="7"/>
                  </a:cubicBezTo>
                  <a:cubicBezTo>
                    <a:pt x="5" y="6"/>
                    <a:pt x="5" y="6"/>
                    <a:pt x="5" y="6"/>
                  </a:cubicBezTo>
                  <a:cubicBezTo>
                    <a:pt x="5" y="6"/>
                    <a:pt x="5" y="6"/>
                    <a:pt x="5" y="6"/>
                  </a:cubicBezTo>
                  <a:cubicBezTo>
                    <a:pt x="6" y="7"/>
                    <a:pt x="6" y="7"/>
                    <a:pt x="6" y="7"/>
                  </a:cubicBezTo>
                  <a:cubicBezTo>
                    <a:pt x="6" y="39"/>
                    <a:pt x="6" y="39"/>
                    <a:pt x="6" y="39"/>
                  </a:cubicBezTo>
                  <a:cubicBezTo>
                    <a:pt x="6" y="42"/>
                    <a:pt x="7" y="44"/>
                    <a:pt x="9" y="44"/>
                  </a:cubicBezTo>
                  <a:cubicBezTo>
                    <a:pt x="9" y="44"/>
                    <a:pt x="9" y="44"/>
                    <a:pt x="9" y="44"/>
                  </a:cubicBezTo>
                  <a:cubicBezTo>
                    <a:pt x="10" y="44"/>
                    <a:pt x="12" y="42"/>
                    <a:pt x="12" y="39"/>
                  </a:cubicBezTo>
                  <a:cubicBezTo>
                    <a:pt x="12" y="25"/>
                    <a:pt x="12" y="25"/>
                    <a:pt x="12" y="25"/>
                  </a:cubicBezTo>
                  <a:cubicBezTo>
                    <a:pt x="12" y="25"/>
                    <a:pt x="12" y="25"/>
                    <a:pt x="12" y="25"/>
                  </a:cubicBezTo>
                  <a:cubicBezTo>
                    <a:pt x="13" y="25"/>
                    <a:pt x="13" y="25"/>
                    <a:pt x="13" y="25"/>
                  </a:cubicBezTo>
                  <a:cubicBezTo>
                    <a:pt x="14" y="25"/>
                    <a:pt x="14" y="25"/>
                    <a:pt x="14" y="25"/>
                  </a:cubicBezTo>
                  <a:cubicBezTo>
                    <a:pt x="14" y="39"/>
                    <a:pt x="14" y="39"/>
                    <a:pt x="14" y="39"/>
                  </a:cubicBezTo>
                  <a:cubicBezTo>
                    <a:pt x="14" y="42"/>
                    <a:pt x="15" y="44"/>
                    <a:pt x="17" y="44"/>
                  </a:cubicBezTo>
                  <a:cubicBezTo>
                    <a:pt x="17" y="44"/>
                    <a:pt x="17" y="44"/>
                    <a:pt x="17" y="44"/>
                  </a:cubicBezTo>
                  <a:cubicBezTo>
                    <a:pt x="19" y="44"/>
                    <a:pt x="20" y="42"/>
                    <a:pt x="20" y="39"/>
                  </a:cubicBezTo>
                  <a:cubicBezTo>
                    <a:pt x="20" y="7"/>
                    <a:pt x="20" y="7"/>
                    <a:pt x="20" y="7"/>
                  </a:cubicBezTo>
                  <a:cubicBezTo>
                    <a:pt x="21" y="6"/>
                    <a:pt x="21" y="6"/>
                    <a:pt x="21" y="6"/>
                  </a:cubicBezTo>
                  <a:cubicBezTo>
                    <a:pt x="21" y="6"/>
                    <a:pt x="21" y="6"/>
                    <a:pt x="21"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lnTo>
                    <a:pt x="25" y="3"/>
                  </a:ln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0" name="Oval 226">
              <a:extLst>
                <a:ext uri="{FF2B5EF4-FFF2-40B4-BE49-F238E27FC236}">
                  <a16:creationId xmlns:a16="http://schemas.microsoft.com/office/drawing/2014/main" id="{B5DD4248-FFB2-48F5-922E-26D9F09FED4F}"/>
                </a:ext>
              </a:extLst>
            </p:cNvPr>
            <p:cNvSpPr>
              <a:spLocks noChangeArrowheads="1"/>
            </p:cNvSpPr>
            <p:nvPr/>
          </p:nvSpPr>
          <p:spPr bwMode="auto">
            <a:xfrm>
              <a:off x="5841265" y="8638588"/>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1" name="Freeform 227">
              <a:extLst>
                <a:ext uri="{FF2B5EF4-FFF2-40B4-BE49-F238E27FC236}">
                  <a16:creationId xmlns:a16="http://schemas.microsoft.com/office/drawing/2014/main" id="{AC5FCBA1-A5CB-44CB-AD9A-C5FCBE72B56D}"/>
                </a:ext>
              </a:extLst>
            </p:cNvPr>
            <p:cNvSpPr>
              <a:spLocks/>
            </p:cNvSpPr>
            <p:nvPr/>
          </p:nvSpPr>
          <p:spPr bwMode="auto">
            <a:xfrm>
              <a:off x="5795222" y="8737024"/>
              <a:ext cx="190522" cy="333414"/>
            </a:xfrm>
            <a:custGeom>
              <a:avLst/>
              <a:gdLst>
                <a:gd name="T0" fmla="*/ 25 w 25"/>
                <a:gd name="T1" fmla="*/ 3 h 44"/>
                <a:gd name="T2" fmla="*/ 20 w 25"/>
                <a:gd name="T3" fmla="*/ 0 h 44"/>
                <a:gd name="T4" fmla="*/ 5 w 25"/>
                <a:gd name="T5" fmla="*/ 0 h 44"/>
                <a:gd name="T6" fmla="*/ 0 w 25"/>
                <a:gd name="T7" fmla="*/ 3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5 w 25"/>
                <a:gd name="T21" fmla="*/ 6 h 44"/>
                <a:gd name="T22" fmla="*/ 5 w 25"/>
                <a:gd name="T23" fmla="*/ 6 h 44"/>
                <a:gd name="T24" fmla="*/ 5 w 25"/>
                <a:gd name="T25" fmla="*/ 7 h 44"/>
                <a:gd name="T26" fmla="*/ 5 w 25"/>
                <a:gd name="T27" fmla="*/ 39 h 44"/>
                <a:gd name="T28" fmla="*/ 8 w 25"/>
                <a:gd name="T29" fmla="*/ 44 h 44"/>
                <a:gd name="T30" fmla="*/ 8 w 25"/>
                <a:gd name="T31" fmla="*/ 44 h 44"/>
                <a:gd name="T32" fmla="*/ 11 w 25"/>
                <a:gd name="T33" fmla="*/ 39 h 44"/>
                <a:gd name="T34" fmla="*/ 11 w 25"/>
                <a:gd name="T35" fmla="*/ 25 h 44"/>
                <a:gd name="T36" fmla="*/ 12 w 25"/>
                <a:gd name="T37" fmla="*/ 25 h 44"/>
                <a:gd name="T38" fmla="*/ 13 w 25"/>
                <a:gd name="T39" fmla="*/ 25 h 44"/>
                <a:gd name="T40" fmla="*/ 13 w 25"/>
                <a:gd name="T41" fmla="*/ 25 h 44"/>
                <a:gd name="T42" fmla="*/ 13 w 25"/>
                <a:gd name="T43" fmla="*/ 39 h 44"/>
                <a:gd name="T44" fmla="*/ 16 w 25"/>
                <a:gd name="T45" fmla="*/ 44 h 44"/>
                <a:gd name="T46" fmla="*/ 16 w 25"/>
                <a:gd name="T47" fmla="*/ 44 h 44"/>
                <a:gd name="T48" fmla="*/ 19 w 25"/>
                <a:gd name="T49" fmla="*/ 39 h 44"/>
                <a:gd name="T50" fmla="*/ 19 w 25"/>
                <a:gd name="T51" fmla="*/ 7 h 44"/>
                <a:gd name="T52" fmla="*/ 20 w 25"/>
                <a:gd name="T53" fmla="*/ 6 h 44"/>
                <a:gd name="T54" fmla="*/ 20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 name="T68" fmla="*/ 25 w 25"/>
                <a:gd name="T6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44">
                  <a:moveTo>
                    <a:pt x="25" y="3"/>
                  </a:moveTo>
                  <a:cubicBezTo>
                    <a:pt x="25" y="2"/>
                    <a:pt x="23" y="0"/>
                    <a:pt x="20" y="0"/>
                  </a:cubicBezTo>
                  <a:cubicBezTo>
                    <a:pt x="5" y="0"/>
                    <a:pt x="5" y="0"/>
                    <a:pt x="5" y="0"/>
                  </a:cubicBezTo>
                  <a:cubicBezTo>
                    <a:pt x="2" y="0"/>
                    <a:pt x="0" y="2"/>
                    <a:pt x="0" y="3"/>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5" y="6"/>
                    <a:pt x="5" y="6"/>
                    <a:pt x="5" y="6"/>
                  </a:cubicBezTo>
                  <a:cubicBezTo>
                    <a:pt x="5" y="6"/>
                    <a:pt x="5" y="6"/>
                    <a:pt x="5" y="6"/>
                  </a:cubicBezTo>
                  <a:cubicBezTo>
                    <a:pt x="5" y="7"/>
                    <a:pt x="5" y="7"/>
                    <a:pt x="5" y="7"/>
                  </a:cubicBezTo>
                  <a:cubicBezTo>
                    <a:pt x="5" y="39"/>
                    <a:pt x="5" y="39"/>
                    <a:pt x="5" y="39"/>
                  </a:cubicBezTo>
                  <a:cubicBezTo>
                    <a:pt x="5" y="42"/>
                    <a:pt x="7" y="44"/>
                    <a:pt x="8" y="44"/>
                  </a:cubicBezTo>
                  <a:cubicBezTo>
                    <a:pt x="8" y="44"/>
                    <a:pt x="8" y="44"/>
                    <a:pt x="8" y="44"/>
                  </a:cubicBezTo>
                  <a:cubicBezTo>
                    <a:pt x="10" y="44"/>
                    <a:pt x="11" y="42"/>
                    <a:pt x="11" y="39"/>
                  </a:cubicBezTo>
                  <a:cubicBezTo>
                    <a:pt x="11" y="25"/>
                    <a:pt x="11" y="25"/>
                    <a:pt x="11" y="25"/>
                  </a:cubicBezTo>
                  <a:cubicBezTo>
                    <a:pt x="12" y="25"/>
                    <a:pt x="12" y="25"/>
                    <a:pt x="12" y="25"/>
                  </a:cubicBezTo>
                  <a:cubicBezTo>
                    <a:pt x="13" y="25"/>
                    <a:pt x="13" y="25"/>
                    <a:pt x="13" y="25"/>
                  </a:cubicBezTo>
                  <a:cubicBezTo>
                    <a:pt x="13" y="25"/>
                    <a:pt x="13" y="25"/>
                    <a:pt x="13" y="25"/>
                  </a:cubicBezTo>
                  <a:cubicBezTo>
                    <a:pt x="13" y="39"/>
                    <a:pt x="13" y="39"/>
                    <a:pt x="13" y="39"/>
                  </a:cubicBezTo>
                  <a:cubicBezTo>
                    <a:pt x="13" y="42"/>
                    <a:pt x="15" y="44"/>
                    <a:pt x="16" y="44"/>
                  </a:cubicBezTo>
                  <a:cubicBezTo>
                    <a:pt x="16" y="44"/>
                    <a:pt x="16" y="44"/>
                    <a:pt x="16" y="44"/>
                  </a:cubicBezTo>
                  <a:cubicBezTo>
                    <a:pt x="18" y="44"/>
                    <a:pt x="19" y="42"/>
                    <a:pt x="19" y="39"/>
                  </a:cubicBezTo>
                  <a:cubicBezTo>
                    <a:pt x="19" y="7"/>
                    <a:pt x="19" y="7"/>
                    <a:pt x="19" y="7"/>
                  </a:cubicBezTo>
                  <a:cubicBezTo>
                    <a:pt x="20" y="6"/>
                    <a:pt x="20" y="6"/>
                    <a:pt x="20" y="6"/>
                  </a:cubicBezTo>
                  <a:cubicBezTo>
                    <a:pt x="20" y="6"/>
                    <a:pt x="20" y="6"/>
                    <a:pt x="20"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lnTo>
                    <a:pt x="25" y="3"/>
                  </a:ln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2" name="Oval 228">
              <a:extLst>
                <a:ext uri="{FF2B5EF4-FFF2-40B4-BE49-F238E27FC236}">
                  <a16:creationId xmlns:a16="http://schemas.microsoft.com/office/drawing/2014/main" id="{E25B47FF-7F05-41F4-8041-1EBA79DF0E83}"/>
                </a:ext>
              </a:extLst>
            </p:cNvPr>
            <p:cNvSpPr>
              <a:spLocks noChangeArrowheads="1"/>
            </p:cNvSpPr>
            <p:nvPr/>
          </p:nvSpPr>
          <p:spPr bwMode="auto">
            <a:xfrm>
              <a:off x="6076242" y="8638588"/>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3" name="Freeform 229">
              <a:extLst>
                <a:ext uri="{FF2B5EF4-FFF2-40B4-BE49-F238E27FC236}">
                  <a16:creationId xmlns:a16="http://schemas.microsoft.com/office/drawing/2014/main" id="{B26463FE-0581-4B63-B395-6055C3FDC633}"/>
                </a:ext>
              </a:extLst>
            </p:cNvPr>
            <p:cNvSpPr>
              <a:spLocks/>
            </p:cNvSpPr>
            <p:nvPr/>
          </p:nvSpPr>
          <p:spPr bwMode="auto">
            <a:xfrm>
              <a:off x="6022261" y="8737024"/>
              <a:ext cx="190522" cy="333414"/>
            </a:xfrm>
            <a:custGeom>
              <a:avLst/>
              <a:gdLst>
                <a:gd name="T0" fmla="*/ 25 w 25"/>
                <a:gd name="T1" fmla="*/ 3 h 44"/>
                <a:gd name="T2" fmla="*/ 20 w 25"/>
                <a:gd name="T3" fmla="*/ 0 h 44"/>
                <a:gd name="T4" fmla="*/ 5 w 25"/>
                <a:gd name="T5" fmla="*/ 0 h 44"/>
                <a:gd name="T6" fmla="*/ 0 w 25"/>
                <a:gd name="T7" fmla="*/ 3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5 w 25"/>
                <a:gd name="T21" fmla="*/ 6 h 44"/>
                <a:gd name="T22" fmla="*/ 5 w 25"/>
                <a:gd name="T23" fmla="*/ 6 h 44"/>
                <a:gd name="T24" fmla="*/ 6 w 25"/>
                <a:gd name="T25" fmla="*/ 7 h 44"/>
                <a:gd name="T26" fmla="*/ 6 w 25"/>
                <a:gd name="T27" fmla="*/ 39 h 44"/>
                <a:gd name="T28" fmla="*/ 9 w 25"/>
                <a:gd name="T29" fmla="*/ 44 h 44"/>
                <a:gd name="T30" fmla="*/ 9 w 25"/>
                <a:gd name="T31" fmla="*/ 44 h 44"/>
                <a:gd name="T32" fmla="*/ 12 w 25"/>
                <a:gd name="T33" fmla="*/ 39 h 44"/>
                <a:gd name="T34" fmla="*/ 12 w 25"/>
                <a:gd name="T35" fmla="*/ 25 h 44"/>
                <a:gd name="T36" fmla="*/ 12 w 25"/>
                <a:gd name="T37" fmla="*/ 25 h 44"/>
                <a:gd name="T38" fmla="*/ 13 w 25"/>
                <a:gd name="T39" fmla="*/ 25 h 44"/>
                <a:gd name="T40" fmla="*/ 14 w 25"/>
                <a:gd name="T41" fmla="*/ 25 h 44"/>
                <a:gd name="T42" fmla="*/ 14 w 25"/>
                <a:gd name="T43" fmla="*/ 39 h 44"/>
                <a:gd name="T44" fmla="*/ 17 w 25"/>
                <a:gd name="T45" fmla="*/ 44 h 44"/>
                <a:gd name="T46" fmla="*/ 17 w 25"/>
                <a:gd name="T47" fmla="*/ 44 h 44"/>
                <a:gd name="T48" fmla="*/ 20 w 25"/>
                <a:gd name="T49" fmla="*/ 39 h 44"/>
                <a:gd name="T50" fmla="*/ 20 w 25"/>
                <a:gd name="T51" fmla="*/ 7 h 44"/>
                <a:gd name="T52" fmla="*/ 20 w 25"/>
                <a:gd name="T53" fmla="*/ 6 h 44"/>
                <a:gd name="T54" fmla="*/ 20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 name="T68" fmla="*/ 25 w 25"/>
                <a:gd name="T6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44">
                  <a:moveTo>
                    <a:pt x="25" y="3"/>
                  </a:moveTo>
                  <a:cubicBezTo>
                    <a:pt x="25" y="2"/>
                    <a:pt x="23" y="0"/>
                    <a:pt x="20" y="0"/>
                  </a:cubicBezTo>
                  <a:cubicBezTo>
                    <a:pt x="5" y="0"/>
                    <a:pt x="5" y="0"/>
                    <a:pt x="5" y="0"/>
                  </a:cubicBezTo>
                  <a:cubicBezTo>
                    <a:pt x="2" y="0"/>
                    <a:pt x="0" y="2"/>
                    <a:pt x="0" y="3"/>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5" y="6"/>
                    <a:pt x="5" y="6"/>
                    <a:pt x="5" y="6"/>
                  </a:cubicBezTo>
                  <a:cubicBezTo>
                    <a:pt x="5" y="6"/>
                    <a:pt x="5" y="6"/>
                    <a:pt x="5" y="6"/>
                  </a:cubicBezTo>
                  <a:cubicBezTo>
                    <a:pt x="6" y="7"/>
                    <a:pt x="6" y="7"/>
                    <a:pt x="6" y="7"/>
                  </a:cubicBezTo>
                  <a:cubicBezTo>
                    <a:pt x="6" y="39"/>
                    <a:pt x="6" y="39"/>
                    <a:pt x="6" y="39"/>
                  </a:cubicBezTo>
                  <a:cubicBezTo>
                    <a:pt x="6" y="42"/>
                    <a:pt x="7" y="44"/>
                    <a:pt x="9" y="44"/>
                  </a:cubicBezTo>
                  <a:cubicBezTo>
                    <a:pt x="9" y="44"/>
                    <a:pt x="9" y="44"/>
                    <a:pt x="9" y="44"/>
                  </a:cubicBezTo>
                  <a:cubicBezTo>
                    <a:pt x="10" y="44"/>
                    <a:pt x="12" y="42"/>
                    <a:pt x="12" y="39"/>
                  </a:cubicBezTo>
                  <a:cubicBezTo>
                    <a:pt x="12" y="25"/>
                    <a:pt x="12" y="25"/>
                    <a:pt x="12" y="25"/>
                  </a:cubicBezTo>
                  <a:cubicBezTo>
                    <a:pt x="12" y="25"/>
                    <a:pt x="12" y="25"/>
                    <a:pt x="12" y="25"/>
                  </a:cubicBezTo>
                  <a:cubicBezTo>
                    <a:pt x="13" y="25"/>
                    <a:pt x="13" y="25"/>
                    <a:pt x="13" y="25"/>
                  </a:cubicBezTo>
                  <a:cubicBezTo>
                    <a:pt x="14" y="25"/>
                    <a:pt x="14" y="25"/>
                    <a:pt x="14" y="25"/>
                  </a:cubicBezTo>
                  <a:cubicBezTo>
                    <a:pt x="14" y="39"/>
                    <a:pt x="14" y="39"/>
                    <a:pt x="14" y="39"/>
                  </a:cubicBezTo>
                  <a:cubicBezTo>
                    <a:pt x="14" y="42"/>
                    <a:pt x="15" y="44"/>
                    <a:pt x="17" y="44"/>
                  </a:cubicBezTo>
                  <a:cubicBezTo>
                    <a:pt x="17" y="44"/>
                    <a:pt x="17" y="44"/>
                    <a:pt x="17" y="44"/>
                  </a:cubicBezTo>
                  <a:cubicBezTo>
                    <a:pt x="18" y="44"/>
                    <a:pt x="20" y="42"/>
                    <a:pt x="20" y="39"/>
                  </a:cubicBezTo>
                  <a:cubicBezTo>
                    <a:pt x="20" y="7"/>
                    <a:pt x="20" y="7"/>
                    <a:pt x="20" y="7"/>
                  </a:cubicBezTo>
                  <a:cubicBezTo>
                    <a:pt x="20" y="6"/>
                    <a:pt x="20" y="6"/>
                    <a:pt x="20" y="6"/>
                  </a:cubicBezTo>
                  <a:cubicBezTo>
                    <a:pt x="20" y="6"/>
                    <a:pt x="20" y="6"/>
                    <a:pt x="20"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lnTo>
                    <a:pt x="25" y="3"/>
                  </a:ln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4" name="Freeform 230">
              <a:extLst>
                <a:ext uri="{FF2B5EF4-FFF2-40B4-BE49-F238E27FC236}">
                  <a16:creationId xmlns:a16="http://schemas.microsoft.com/office/drawing/2014/main" id="{E83C90FE-F36F-458A-9640-0D13C3E3BF04}"/>
                </a:ext>
              </a:extLst>
            </p:cNvPr>
            <p:cNvSpPr>
              <a:spLocks/>
            </p:cNvSpPr>
            <p:nvPr/>
          </p:nvSpPr>
          <p:spPr bwMode="auto">
            <a:xfrm>
              <a:off x="6295343" y="8851337"/>
              <a:ext cx="53981" cy="219100"/>
            </a:xfrm>
            <a:custGeom>
              <a:avLst/>
              <a:gdLst>
                <a:gd name="T0" fmla="*/ 3 w 7"/>
                <a:gd name="T1" fmla="*/ 29 h 29"/>
                <a:gd name="T2" fmla="*/ 3 w 7"/>
                <a:gd name="T3" fmla="*/ 29 h 29"/>
                <a:gd name="T4" fmla="*/ 6 w 7"/>
                <a:gd name="T5" fmla="*/ 24 h 29"/>
                <a:gd name="T6" fmla="*/ 6 w 7"/>
                <a:gd name="T7" fmla="*/ 10 h 29"/>
                <a:gd name="T8" fmla="*/ 7 w 7"/>
                <a:gd name="T9" fmla="*/ 10 h 29"/>
                <a:gd name="T10" fmla="*/ 7 w 7"/>
                <a:gd name="T11" fmla="*/ 10 h 29"/>
                <a:gd name="T12" fmla="*/ 6 w 7"/>
                <a:gd name="T13" fmla="*/ 9 h 29"/>
                <a:gd name="T14" fmla="*/ 0 w 7"/>
                <a:gd name="T15" fmla="*/ 0 h 29"/>
                <a:gd name="T16" fmla="*/ 0 w 7"/>
                <a:gd name="T17" fmla="*/ 24 h 29"/>
                <a:gd name="T18" fmla="*/ 3 w 7"/>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9">
                  <a:moveTo>
                    <a:pt x="3" y="29"/>
                  </a:moveTo>
                  <a:cubicBezTo>
                    <a:pt x="3" y="29"/>
                    <a:pt x="3" y="29"/>
                    <a:pt x="3" y="29"/>
                  </a:cubicBezTo>
                  <a:cubicBezTo>
                    <a:pt x="5" y="29"/>
                    <a:pt x="6" y="27"/>
                    <a:pt x="6" y="24"/>
                  </a:cubicBezTo>
                  <a:cubicBezTo>
                    <a:pt x="6" y="10"/>
                    <a:pt x="6" y="10"/>
                    <a:pt x="6" y="10"/>
                  </a:cubicBezTo>
                  <a:cubicBezTo>
                    <a:pt x="7" y="10"/>
                    <a:pt x="7" y="10"/>
                    <a:pt x="7" y="10"/>
                  </a:cubicBezTo>
                  <a:cubicBezTo>
                    <a:pt x="7" y="10"/>
                    <a:pt x="7" y="10"/>
                    <a:pt x="7" y="10"/>
                  </a:cubicBezTo>
                  <a:cubicBezTo>
                    <a:pt x="7" y="9"/>
                    <a:pt x="6" y="9"/>
                    <a:pt x="6" y="9"/>
                  </a:cubicBezTo>
                  <a:cubicBezTo>
                    <a:pt x="4" y="6"/>
                    <a:pt x="2" y="3"/>
                    <a:pt x="0" y="0"/>
                  </a:cubicBezTo>
                  <a:cubicBezTo>
                    <a:pt x="0" y="24"/>
                    <a:pt x="0" y="24"/>
                    <a:pt x="0" y="24"/>
                  </a:cubicBezTo>
                  <a:cubicBezTo>
                    <a:pt x="0" y="27"/>
                    <a:pt x="1" y="29"/>
                    <a:pt x="3" y="29"/>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5" name="Freeform 231">
              <a:extLst>
                <a:ext uri="{FF2B5EF4-FFF2-40B4-BE49-F238E27FC236}">
                  <a16:creationId xmlns:a16="http://schemas.microsoft.com/office/drawing/2014/main" id="{0E5B08CD-BBAF-47B8-AE2E-81E6BB8CA296}"/>
                </a:ext>
              </a:extLst>
            </p:cNvPr>
            <p:cNvSpPr>
              <a:spLocks/>
            </p:cNvSpPr>
            <p:nvPr/>
          </p:nvSpPr>
          <p:spPr bwMode="auto">
            <a:xfrm>
              <a:off x="6257238" y="8783067"/>
              <a:ext cx="31754" cy="106375"/>
            </a:xfrm>
            <a:custGeom>
              <a:avLst/>
              <a:gdLst>
                <a:gd name="T0" fmla="*/ 2 w 4"/>
                <a:gd name="T1" fmla="*/ 14 h 14"/>
                <a:gd name="T2" fmla="*/ 2 w 4"/>
                <a:gd name="T3" fmla="*/ 14 h 14"/>
                <a:gd name="T4" fmla="*/ 4 w 4"/>
                <a:gd name="T5" fmla="*/ 11 h 14"/>
                <a:gd name="T6" fmla="*/ 4 w 4"/>
                <a:gd name="T7" fmla="*/ 7 h 14"/>
                <a:gd name="T8" fmla="*/ 0 w 4"/>
                <a:gd name="T9" fmla="*/ 0 h 14"/>
                <a:gd name="T10" fmla="*/ 0 w 4"/>
                <a:gd name="T11" fmla="*/ 11 h 14"/>
                <a:gd name="T12" fmla="*/ 2 w 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2" y="14"/>
                  </a:moveTo>
                  <a:cubicBezTo>
                    <a:pt x="2" y="14"/>
                    <a:pt x="2" y="14"/>
                    <a:pt x="2" y="14"/>
                  </a:cubicBezTo>
                  <a:cubicBezTo>
                    <a:pt x="3" y="14"/>
                    <a:pt x="4" y="13"/>
                    <a:pt x="4" y="11"/>
                  </a:cubicBezTo>
                  <a:cubicBezTo>
                    <a:pt x="4" y="7"/>
                    <a:pt x="4" y="7"/>
                    <a:pt x="4" y="7"/>
                  </a:cubicBezTo>
                  <a:cubicBezTo>
                    <a:pt x="2" y="4"/>
                    <a:pt x="1" y="2"/>
                    <a:pt x="0" y="0"/>
                  </a:cubicBezTo>
                  <a:cubicBezTo>
                    <a:pt x="0" y="4"/>
                    <a:pt x="0" y="11"/>
                    <a:pt x="0" y="11"/>
                  </a:cubicBezTo>
                  <a:cubicBezTo>
                    <a:pt x="0" y="13"/>
                    <a:pt x="0" y="14"/>
                    <a:pt x="2" y="1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6" name="Freeform 232">
              <a:extLst>
                <a:ext uri="{FF2B5EF4-FFF2-40B4-BE49-F238E27FC236}">
                  <a16:creationId xmlns:a16="http://schemas.microsoft.com/office/drawing/2014/main" id="{09037109-E393-4C1C-966A-44E39C32ECA1}"/>
                </a:ext>
              </a:extLst>
            </p:cNvPr>
            <p:cNvSpPr>
              <a:spLocks/>
            </p:cNvSpPr>
            <p:nvPr/>
          </p:nvSpPr>
          <p:spPr bwMode="auto">
            <a:xfrm>
              <a:off x="6355675" y="8941835"/>
              <a:ext cx="38104" cy="128602"/>
            </a:xfrm>
            <a:custGeom>
              <a:avLst/>
              <a:gdLst>
                <a:gd name="T0" fmla="*/ 3 w 5"/>
                <a:gd name="T1" fmla="*/ 17 h 17"/>
                <a:gd name="T2" fmla="*/ 3 w 5"/>
                <a:gd name="T3" fmla="*/ 17 h 17"/>
                <a:gd name="T4" fmla="*/ 5 w 5"/>
                <a:gd name="T5" fmla="*/ 16 h 17"/>
                <a:gd name="T6" fmla="*/ 0 w 5"/>
                <a:gd name="T7" fmla="*/ 0 h 17"/>
                <a:gd name="T8" fmla="*/ 0 w 5"/>
                <a:gd name="T9" fmla="*/ 12 h 17"/>
                <a:gd name="T10" fmla="*/ 3 w 5"/>
                <a:gd name="T11" fmla="*/ 17 h 17"/>
              </a:gdLst>
              <a:ahLst/>
              <a:cxnLst>
                <a:cxn ang="0">
                  <a:pos x="T0" y="T1"/>
                </a:cxn>
                <a:cxn ang="0">
                  <a:pos x="T2" y="T3"/>
                </a:cxn>
                <a:cxn ang="0">
                  <a:pos x="T4" y="T5"/>
                </a:cxn>
                <a:cxn ang="0">
                  <a:pos x="T6" y="T7"/>
                </a:cxn>
                <a:cxn ang="0">
                  <a:pos x="T8" y="T9"/>
                </a:cxn>
                <a:cxn ang="0">
                  <a:pos x="T10" y="T11"/>
                </a:cxn>
              </a:cxnLst>
              <a:rect l="0" t="0" r="r" b="b"/>
              <a:pathLst>
                <a:path w="5" h="17">
                  <a:moveTo>
                    <a:pt x="3" y="17"/>
                  </a:moveTo>
                  <a:cubicBezTo>
                    <a:pt x="3" y="17"/>
                    <a:pt x="3" y="17"/>
                    <a:pt x="3" y="17"/>
                  </a:cubicBezTo>
                  <a:cubicBezTo>
                    <a:pt x="4" y="17"/>
                    <a:pt x="4" y="17"/>
                    <a:pt x="5" y="16"/>
                  </a:cubicBezTo>
                  <a:cubicBezTo>
                    <a:pt x="4" y="10"/>
                    <a:pt x="3" y="5"/>
                    <a:pt x="0" y="0"/>
                  </a:cubicBezTo>
                  <a:cubicBezTo>
                    <a:pt x="0" y="12"/>
                    <a:pt x="0" y="12"/>
                    <a:pt x="0" y="12"/>
                  </a:cubicBezTo>
                  <a:cubicBezTo>
                    <a:pt x="0" y="15"/>
                    <a:pt x="2" y="17"/>
                    <a:pt x="3" y="17"/>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7" name="Freeform 233">
              <a:extLst>
                <a:ext uri="{FF2B5EF4-FFF2-40B4-BE49-F238E27FC236}">
                  <a16:creationId xmlns:a16="http://schemas.microsoft.com/office/drawing/2014/main" id="{8665BF5F-AB4E-4AB3-9D60-3C6EB1F81925}"/>
                </a:ext>
              </a:extLst>
            </p:cNvPr>
            <p:cNvSpPr>
              <a:spLocks/>
            </p:cNvSpPr>
            <p:nvPr/>
          </p:nvSpPr>
          <p:spPr bwMode="auto">
            <a:xfrm>
              <a:off x="4977565" y="8889442"/>
              <a:ext cx="44455" cy="180996"/>
            </a:xfrm>
            <a:custGeom>
              <a:avLst/>
              <a:gdLst>
                <a:gd name="T0" fmla="*/ 3 w 6"/>
                <a:gd name="T1" fmla="*/ 24 h 24"/>
                <a:gd name="T2" fmla="*/ 3 w 6"/>
                <a:gd name="T3" fmla="*/ 24 h 24"/>
                <a:gd name="T4" fmla="*/ 6 w 6"/>
                <a:gd name="T5" fmla="*/ 19 h 24"/>
                <a:gd name="T6" fmla="*/ 6 w 6"/>
                <a:gd name="T7" fmla="*/ 0 h 24"/>
                <a:gd name="T8" fmla="*/ 0 w 6"/>
                <a:gd name="T9" fmla="*/ 14 h 24"/>
                <a:gd name="T10" fmla="*/ 0 w 6"/>
                <a:gd name="T11" fmla="*/ 19 h 24"/>
                <a:gd name="T12" fmla="*/ 3 w 6"/>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6" h="24">
                  <a:moveTo>
                    <a:pt x="3" y="24"/>
                  </a:moveTo>
                  <a:cubicBezTo>
                    <a:pt x="3" y="24"/>
                    <a:pt x="3" y="24"/>
                    <a:pt x="3" y="24"/>
                  </a:cubicBezTo>
                  <a:cubicBezTo>
                    <a:pt x="4" y="24"/>
                    <a:pt x="6" y="22"/>
                    <a:pt x="6" y="19"/>
                  </a:cubicBezTo>
                  <a:cubicBezTo>
                    <a:pt x="6" y="0"/>
                    <a:pt x="6" y="0"/>
                    <a:pt x="6" y="0"/>
                  </a:cubicBezTo>
                  <a:cubicBezTo>
                    <a:pt x="3" y="4"/>
                    <a:pt x="1" y="9"/>
                    <a:pt x="0" y="14"/>
                  </a:cubicBezTo>
                  <a:cubicBezTo>
                    <a:pt x="0" y="19"/>
                    <a:pt x="0" y="19"/>
                    <a:pt x="0" y="19"/>
                  </a:cubicBezTo>
                  <a:cubicBezTo>
                    <a:pt x="0" y="22"/>
                    <a:pt x="1" y="24"/>
                    <a:pt x="3" y="2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8" name="Freeform 234">
              <a:extLst>
                <a:ext uri="{FF2B5EF4-FFF2-40B4-BE49-F238E27FC236}">
                  <a16:creationId xmlns:a16="http://schemas.microsoft.com/office/drawing/2014/main" id="{B2940249-A25A-470C-9D11-9521F6E1CD58}"/>
                </a:ext>
              </a:extLst>
            </p:cNvPr>
            <p:cNvSpPr>
              <a:spLocks/>
            </p:cNvSpPr>
            <p:nvPr/>
          </p:nvSpPr>
          <p:spPr bwMode="auto">
            <a:xfrm>
              <a:off x="5158561" y="8646526"/>
              <a:ext cx="84147" cy="82560"/>
            </a:xfrm>
            <a:custGeom>
              <a:avLst/>
              <a:gdLst>
                <a:gd name="T0" fmla="*/ 5 w 11"/>
                <a:gd name="T1" fmla="*/ 11 h 11"/>
                <a:gd name="T2" fmla="*/ 11 w 11"/>
                <a:gd name="T3" fmla="*/ 5 h 11"/>
                <a:gd name="T4" fmla="*/ 8 w 11"/>
                <a:gd name="T5" fmla="*/ 0 h 11"/>
                <a:gd name="T6" fmla="*/ 0 w 11"/>
                <a:gd name="T7" fmla="*/ 9 h 11"/>
                <a:gd name="T8" fmla="*/ 5 w 11"/>
                <a:gd name="T9" fmla="*/ 11 h 11"/>
              </a:gdLst>
              <a:ahLst/>
              <a:cxnLst>
                <a:cxn ang="0">
                  <a:pos x="T0" y="T1"/>
                </a:cxn>
                <a:cxn ang="0">
                  <a:pos x="T2" y="T3"/>
                </a:cxn>
                <a:cxn ang="0">
                  <a:pos x="T4" y="T5"/>
                </a:cxn>
                <a:cxn ang="0">
                  <a:pos x="T6" y="T7"/>
                </a:cxn>
                <a:cxn ang="0">
                  <a:pos x="T8" y="T9"/>
                </a:cxn>
              </a:cxnLst>
              <a:rect l="0" t="0" r="r" b="b"/>
              <a:pathLst>
                <a:path w="11" h="11">
                  <a:moveTo>
                    <a:pt x="5" y="11"/>
                  </a:moveTo>
                  <a:cubicBezTo>
                    <a:pt x="8" y="11"/>
                    <a:pt x="11" y="8"/>
                    <a:pt x="11" y="5"/>
                  </a:cubicBezTo>
                  <a:cubicBezTo>
                    <a:pt x="11" y="3"/>
                    <a:pt x="10" y="1"/>
                    <a:pt x="8" y="0"/>
                  </a:cubicBezTo>
                  <a:cubicBezTo>
                    <a:pt x="6" y="3"/>
                    <a:pt x="3" y="6"/>
                    <a:pt x="0" y="9"/>
                  </a:cubicBezTo>
                  <a:cubicBezTo>
                    <a:pt x="1" y="10"/>
                    <a:pt x="3" y="11"/>
                    <a:pt x="5" y="11"/>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9" name="Freeform 235">
              <a:extLst>
                <a:ext uri="{FF2B5EF4-FFF2-40B4-BE49-F238E27FC236}">
                  <a16:creationId xmlns:a16="http://schemas.microsoft.com/office/drawing/2014/main" id="{D082A8B0-C456-4FD7-9607-6E9BB8CEB79A}"/>
                </a:ext>
              </a:extLst>
            </p:cNvPr>
            <p:cNvSpPr>
              <a:spLocks/>
            </p:cNvSpPr>
            <p:nvPr/>
          </p:nvSpPr>
          <p:spPr bwMode="auto">
            <a:xfrm>
              <a:off x="5098229" y="8737024"/>
              <a:ext cx="196873" cy="333414"/>
            </a:xfrm>
            <a:custGeom>
              <a:avLst/>
              <a:gdLst>
                <a:gd name="T0" fmla="*/ 0 w 26"/>
                <a:gd name="T1" fmla="*/ 17 h 44"/>
                <a:gd name="T2" fmla="*/ 3 w 26"/>
                <a:gd name="T3" fmla="*/ 20 h 44"/>
                <a:gd name="T4" fmla="*/ 3 w 26"/>
                <a:gd name="T5" fmla="*/ 20 h 44"/>
                <a:gd name="T6" fmla="*/ 5 w 26"/>
                <a:gd name="T7" fmla="*/ 17 h 44"/>
                <a:gd name="T8" fmla="*/ 5 w 26"/>
                <a:gd name="T9" fmla="*/ 7 h 44"/>
                <a:gd name="T10" fmla="*/ 5 w 26"/>
                <a:gd name="T11" fmla="*/ 6 h 44"/>
                <a:gd name="T12" fmla="*/ 5 w 26"/>
                <a:gd name="T13" fmla="*/ 6 h 44"/>
                <a:gd name="T14" fmla="*/ 6 w 26"/>
                <a:gd name="T15" fmla="*/ 7 h 44"/>
                <a:gd name="T16" fmla="*/ 6 w 26"/>
                <a:gd name="T17" fmla="*/ 39 h 44"/>
                <a:gd name="T18" fmla="*/ 9 w 26"/>
                <a:gd name="T19" fmla="*/ 44 h 44"/>
                <a:gd name="T20" fmla="*/ 9 w 26"/>
                <a:gd name="T21" fmla="*/ 44 h 44"/>
                <a:gd name="T22" fmla="*/ 12 w 26"/>
                <a:gd name="T23" fmla="*/ 39 h 44"/>
                <a:gd name="T24" fmla="*/ 12 w 26"/>
                <a:gd name="T25" fmla="*/ 25 h 44"/>
                <a:gd name="T26" fmla="*/ 13 w 26"/>
                <a:gd name="T27" fmla="*/ 25 h 44"/>
                <a:gd name="T28" fmla="*/ 14 w 26"/>
                <a:gd name="T29" fmla="*/ 25 h 44"/>
                <a:gd name="T30" fmla="*/ 14 w 26"/>
                <a:gd name="T31" fmla="*/ 25 h 44"/>
                <a:gd name="T32" fmla="*/ 14 w 26"/>
                <a:gd name="T33" fmla="*/ 39 h 44"/>
                <a:gd name="T34" fmla="*/ 17 w 26"/>
                <a:gd name="T35" fmla="*/ 44 h 44"/>
                <a:gd name="T36" fmla="*/ 17 w 26"/>
                <a:gd name="T37" fmla="*/ 44 h 44"/>
                <a:gd name="T38" fmla="*/ 20 w 26"/>
                <a:gd name="T39" fmla="*/ 39 h 44"/>
                <a:gd name="T40" fmla="*/ 20 w 26"/>
                <a:gd name="T41" fmla="*/ 7 h 44"/>
                <a:gd name="T42" fmla="*/ 21 w 26"/>
                <a:gd name="T43" fmla="*/ 6 h 44"/>
                <a:gd name="T44" fmla="*/ 21 w 26"/>
                <a:gd name="T45" fmla="*/ 6 h 44"/>
                <a:gd name="T46" fmla="*/ 21 w 26"/>
                <a:gd name="T47" fmla="*/ 7 h 44"/>
                <a:gd name="T48" fmla="*/ 21 w 26"/>
                <a:gd name="T49" fmla="*/ 17 h 44"/>
                <a:gd name="T50" fmla="*/ 23 w 26"/>
                <a:gd name="T51" fmla="*/ 20 h 44"/>
                <a:gd name="T52" fmla="*/ 24 w 26"/>
                <a:gd name="T53" fmla="*/ 20 h 44"/>
                <a:gd name="T54" fmla="*/ 26 w 26"/>
                <a:gd name="T55" fmla="*/ 17 h 44"/>
                <a:gd name="T56" fmla="*/ 26 w 26"/>
                <a:gd name="T57" fmla="*/ 4 h 44"/>
                <a:gd name="T58" fmla="*/ 26 w 26"/>
                <a:gd name="T59" fmla="*/ 3 h 44"/>
                <a:gd name="T60" fmla="*/ 21 w 26"/>
                <a:gd name="T61" fmla="*/ 0 h 44"/>
                <a:gd name="T62" fmla="*/ 5 w 26"/>
                <a:gd name="T63" fmla="*/ 0 h 44"/>
                <a:gd name="T64" fmla="*/ 5 w 26"/>
                <a:gd name="T65" fmla="*/ 0 h 44"/>
                <a:gd name="T66" fmla="*/ 0 w 26"/>
                <a:gd name="T67" fmla="*/ 5 h 44"/>
                <a:gd name="T68" fmla="*/ 0 w 26"/>
                <a:gd name="T69"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44">
                  <a:moveTo>
                    <a:pt x="0" y="17"/>
                  </a:moveTo>
                  <a:cubicBezTo>
                    <a:pt x="0" y="19"/>
                    <a:pt x="1" y="20"/>
                    <a:pt x="3" y="20"/>
                  </a:cubicBezTo>
                  <a:cubicBezTo>
                    <a:pt x="3" y="20"/>
                    <a:pt x="3" y="20"/>
                    <a:pt x="3" y="20"/>
                  </a:cubicBezTo>
                  <a:cubicBezTo>
                    <a:pt x="4" y="20"/>
                    <a:pt x="5" y="19"/>
                    <a:pt x="5" y="17"/>
                  </a:cubicBezTo>
                  <a:cubicBezTo>
                    <a:pt x="5" y="7"/>
                    <a:pt x="5" y="7"/>
                    <a:pt x="5" y="7"/>
                  </a:cubicBezTo>
                  <a:cubicBezTo>
                    <a:pt x="5" y="6"/>
                    <a:pt x="5" y="6"/>
                    <a:pt x="5" y="6"/>
                  </a:cubicBezTo>
                  <a:cubicBezTo>
                    <a:pt x="5" y="6"/>
                    <a:pt x="5" y="6"/>
                    <a:pt x="5" y="6"/>
                  </a:cubicBezTo>
                  <a:cubicBezTo>
                    <a:pt x="6" y="7"/>
                    <a:pt x="6" y="7"/>
                    <a:pt x="6" y="7"/>
                  </a:cubicBezTo>
                  <a:cubicBezTo>
                    <a:pt x="6" y="39"/>
                    <a:pt x="6" y="39"/>
                    <a:pt x="6" y="39"/>
                  </a:cubicBezTo>
                  <a:cubicBezTo>
                    <a:pt x="6" y="42"/>
                    <a:pt x="7" y="44"/>
                    <a:pt x="9" y="44"/>
                  </a:cubicBezTo>
                  <a:cubicBezTo>
                    <a:pt x="9" y="44"/>
                    <a:pt x="9" y="44"/>
                    <a:pt x="9" y="44"/>
                  </a:cubicBezTo>
                  <a:cubicBezTo>
                    <a:pt x="11" y="44"/>
                    <a:pt x="12" y="42"/>
                    <a:pt x="12" y="39"/>
                  </a:cubicBezTo>
                  <a:cubicBezTo>
                    <a:pt x="12" y="25"/>
                    <a:pt x="12" y="25"/>
                    <a:pt x="12" y="25"/>
                  </a:cubicBezTo>
                  <a:cubicBezTo>
                    <a:pt x="13" y="25"/>
                    <a:pt x="13" y="25"/>
                    <a:pt x="13" y="25"/>
                  </a:cubicBezTo>
                  <a:cubicBezTo>
                    <a:pt x="14" y="25"/>
                    <a:pt x="14" y="25"/>
                    <a:pt x="14" y="25"/>
                  </a:cubicBezTo>
                  <a:cubicBezTo>
                    <a:pt x="14" y="25"/>
                    <a:pt x="14" y="25"/>
                    <a:pt x="14" y="25"/>
                  </a:cubicBezTo>
                  <a:cubicBezTo>
                    <a:pt x="14" y="39"/>
                    <a:pt x="14" y="39"/>
                    <a:pt x="14" y="39"/>
                  </a:cubicBezTo>
                  <a:cubicBezTo>
                    <a:pt x="14" y="42"/>
                    <a:pt x="15" y="44"/>
                    <a:pt x="17" y="44"/>
                  </a:cubicBezTo>
                  <a:cubicBezTo>
                    <a:pt x="17" y="44"/>
                    <a:pt x="17" y="44"/>
                    <a:pt x="17" y="44"/>
                  </a:cubicBezTo>
                  <a:cubicBezTo>
                    <a:pt x="19" y="44"/>
                    <a:pt x="20" y="42"/>
                    <a:pt x="20" y="39"/>
                  </a:cubicBezTo>
                  <a:cubicBezTo>
                    <a:pt x="20" y="7"/>
                    <a:pt x="20" y="7"/>
                    <a:pt x="20" y="7"/>
                  </a:cubicBezTo>
                  <a:cubicBezTo>
                    <a:pt x="21" y="6"/>
                    <a:pt x="21" y="6"/>
                    <a:pt x="21" y="6"/>
                  </a:cubicBezTo>
                  <a:cubicBezTo>
                    <a:pt x="21" y="6"/>
                    <a:pt x="21" y="6"/>
                    <a:pt x="21" y="6"/>
                  </a:cubicBezTo>
                  <a:cubicBezTo>
                    <a:pt x="21" y="7"/>
                    <a:pt x="21" y="7"/>
                    <a:pt x="21" y="7"/>
                  </a:cubicBezTo>
                  <a:cubicBezTo>
                    <a:pt x="21" y="17"/>
                    <a:pt x="21" y="17"/>
                    <a:pt x="21" y="17"/>
                  </a:cubicBezTo>
                  <a:cubicBezTo>
                    <a:pt x="21" y="19"/>
                    <a:pt x="22" y="20"/>
                    <a:pt x="23" y="20"/>
                  </a:cubicBezTo>
                  <a:cubicBezTo>
                    <a:pt x="24" y="20"/>
                    <a:pt x="24" y="20"/>
                    <a:pt x="24" y="20"/>
                  </a:cubicBezTo>
                  <a:cubicBezTo>
                    <a:pt x="25" y="20"/>
                    <a:pt x="26" y="19"/>
                    <a:pt x="26" y="17"/>
                  </a:cubicBezTo>
                  <a:cubicBezTo>
                    <a:pt x="26" y="4"/>
                    <a:pt x="26" y="4"/>
                    <a:pt x="26" y="4"/>
                  </a:cubicBezTo>
                  <a:cubicBezTo>
                    <a:pt x="26" y="3"/>
                    <a:pt x="26" y="3"/>
                    <a:pt x="26" y="3"/>
                  </a:cubicBezTo>
                  <a:cubicBezTo>
                    <a:pt x="26" y="2"/>
                    <a:pt x="23" y="0"/>
                    <a:pt x="21" y="0"/>
                  </a:cubicBezTo>
                  <a:cubicBezTo>
                    <a:pt x="5" y="0"/>
                    <a:pt x="5" y="0"/>
                    <a:pt x="5" y="0"/>
                  </a:cubicBezTo>
                  <a:cubicBezTo>
                    <a:pt x="5" y="0"/>
                    <a:pt x="5" y="0"/>
                    <a:pt x="5" y="0"/>
                  </a:cubicBezTo>
                  <a:cubicBezTo>
                    <a:pt x="4" y="2"/>
                    <a:pt x="2" y="3"/>
                    <a:pt x="0" y="5"/>
                  </a:cubicBezTo>
                  <a:cubicBezTo>
                    <a:pt x="0" y="9"/>
                    <a:pt x="0" y="17"/>
                    <a:pt x="0" y="17"/>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0" name="Oval 236">
              <a:extLst>
                <a:ext uri="{FF2B5EF4-FFF2-40B4-BE49-F238E27FC236}">
                  <a16:creationId xmlns:a16="http://schemas.microsoft.com/office/drawing/2014/main" id="{9A07C577-AEF8-4F1F-AB69-1778BA47FC9B}"/>
                </a:ext>
              </a:extLst>
            </p:cNvPr>
            <p:cNvSpPr>
              <a:spLocks noChangeArrowheads="1"/>
            </p:cNvSpPr>
            <p:nvPr/>
          </p:nvSpPr>
          <p:spPr bwMode="auto">
            <a:xfrm>
              <a:off x="5379249" y="8638588"/>
              <a:ext cx="98436"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1" name="Freeform 237">
              <a:extLst>
                <a:ext uri="{FF2B5EF4-FFF2-40B4-BE49-F238E27FC236}">
                  <a16:creationId xmlns:a16="http://schemas.microsoft.com/office/drawing/2014/main" id="{4ED6282B-1016-44B0-9B1B-87FE47A1612A}"/>
                </a:ext>
              </a:extLst>
            </p:cNvPr>
            <p:cNvSpPr>
              <a:spLocks/>
            </p:cNvSpPr>
            <p:nvPr/>
          </p:nvSpPr>
          <p:spPr bwMode="auto">
            <a:xfrm>
              <a:off x="5333206" y="8737024"/>
              <a:ext cx="188934" cy="333414"/>
            </a:xfrm>
            <a:custGeom>
              <a:avLst/>
              <a:gdLst>
                <a:gd name="T0" fmla="*/ 25 w 25"/>
                <a:gd name="T1" fmla="*/ 3 h 44"/>
                <a:gd name="T2" fmla="*/ 20 w 25"/>
                <a:gd name="T3" fmla="*/ 0 h 44"/>
                <a:gd name="T4" fmla="*/ 5 w 25"/>
                <a:gd name="T5" fmla="*/ 0 h 44"/>
                <a:gd name="T6" fmla="*/ 0 w 25"/>
                <a:gd name="T7" fmla="*/ 3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5 w 25"/>
                <a:gd name="T21" fmla="*/ 6 h 44"/>
                <a:gd name="T22" fmla="*/ 5 w 25"/>
                <a:gd name="T23" fmla="*/ 6 h 44"/>
                <a:gd name="T24" fmla="*/ 5 w 25"/>
                <a:gd name="T25" fmla="*/ 7 h 44"/>
                <a:gd name="T26" fmla="*/ 5 w 25"/>
                <a:gd name="T27" fmla="*/ 39 h 44"/>
                <a:gd name="T28" fmla="*/ 8 w 25"/>
                <a:gd name="T29" fmla="*/ 44 h 44"/>
                <a:gd name="T30" fmla="*/ 8 w 25"/>
                <a:gd name="T31" fmla="*/ 44 h 44"/>
                <a:gd name="T32" fmla="*/ 11 w 25"/>
                <a:gd name="T33" fmla="*/ 39 h 44"/>
                <a:gd name="T34" fmla="*/ 11 w 25"/>
                <a:gd name="T35" fmla="*/ 25 h 44"/>
                <a:gd name="T36" fmla="*/ 12 w 25"/>
                <a:gd name="T37" fmla="*/ 25 h 44"/>
                <a:gd name="T38" fmla="*/ 13 w 25"/>
                <a:gd name="T39" fmla="*/ 25 h 44"/>
                <a:gd name="T40" fmla="*/ 14 w 25"/>
                <a:gd name="T41" fmla="*/ 25 h 44"/>
                <a:gd name="T42" fmla="*/ 14 w 25"/>
                <a:gd name="T43" fmla="*/ 39 h 44"/>
                <a:gd name="T44" fmla="*/ 17 w 25"/>
                <a:gd name="T45" fmla="*/ 44 h 44"/>
                <a:gd name="T46" fmla="*/ 17 w 25"/>
                <a:gd name="T47" fmla="*/ 44 h 44"/>
                <a:gd name="T48" fmla="*/ 20 w 25"/>
                <a:gd name="T49" fmla="*/ 39 h 44"/>
                <a:gd name="T50" fmla="*/ 20 w 25"/>
                <a:gd name="T51" fmla="*/ 7 h 44"/>
                <a:gd name="T52" fmla="*/ 20 w 25"/>
                <a:gd name="T53" fmla="*/ 6 h 44"/>
                <a:gd name="T54" fmla="*/ 20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 name="T68" fmla="*/ 25 w 25"/>
                <a:gd name="T6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44">
                  <a:moveTo>
                    <a:pt x="25" y="3"/>
                  </a:moveTo>
                  <a:cubicBezTo>
                    <a:pt x="25" y="2"/>
                    <a:pt x="23" y="0"/>
                    <a:pt x="20" y="0"/>
                  </a:cubicBezTo>
                  <a:cubicBezTo>
                    <a:pt x="5" y="0"/>
                    <a:pt x="5" y="0"/>
                    <a:pt x="5" y="0"/>
                  </a:cubicBezTo>
                  <a:cubicBezTo>
                    <a:pt x="2" y="0"/>
                    <a:pt x="0" y="2"/>
                    <a:pt x="0" y="3"/>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5" y="6"/>
                    <a:pt x="5" y="6"/>
                    <a:pt x="5" y="6"/>
                  </a:cubicBezTo>
                  <a:cubicBezTo>
                    <a:pt x="5" y="6"/>
                    <a:pt x="5" y="6"/>
                    <a:pt x="5" y="6"/>
                  </a:cubicBezTo>
                  <a:cubicBezTo>
                    <a:pt x="5" y="7"/>
                    <a:pt x="5" y="7"/>
                    <a:pt x="5" y="7"/>
                  </a:cubicBezTo>
                  <a:cubicBezTo>
                    <a:pt x="5" y="39"/>
                    <a:pt x="5" y="39"/>
                    <a:pt x="5" y="39"/>
                  </a:cubicBezTo>
                  <a:cubicBezTo>
                    <a:pt x="5" y="42"/>
                    <a:pt x="7" y="44"/>
                    <a:pt x="8" y="44"/>
                  </a:cubicBezTo>
                  <a:cubicBezTo>
                    <a:pt x="8" y="44"/>
                    <a:pt x="8" y="44"/>
                    <a:pt x="8" y="44"/>
                  </a:cubicBezTo>
                  <a:cubicBezTo>
                    <a:pt x="10" y="44"/>
                    <a:pt x="11" y="42"/>
                    <a:pt x="11" y="39"/>
                  </a:cubicBezTo>
                  <a:cubicBezTo>
                    <a:pt x="11" y="25"/>
                    <a:pt x="11" y="25"/>
                    <a:pt x="11" y="25"/>
                  </a:cubicBezTo>
                  <a:cubicBezTo>
                    <a:pt x="12" y="25"/>
                    <a:pt x="12" y="25"/>
                    <a:pt x="12" y="25"/>
                  </a:cubicBezTo>
                  <a:cubicBezTo>
                    <a:pt x="13" y="25"/>
                    <a:pt x="13" y="25"/>
                    <a:pt x="13" y="25"/>
                  </a:cubicBezTo>
                  <a:cubicBezTo>
                    <a:pt x="14" y="25"/>
                    <a:pt x="14" y="25"/>
                    <a:pt x="14" y="25"/>
                  </a:cubicBezTo>
                  <a:cubicBezTo>
                    <a:pt x="14" y="39"/>
                    <a:pt x="14" y="39"/>
                    <a:pt x="14" y="39"/>
                  </a:cubicBezTo>
                  <a:cubicBezTo>
                    <a:pt x="14" y="42"/>
                    <a:pt x="15" y="44"/>
                    <a:pt x="17" y="44"/>
                  </a:cubicBezTo>
                  <a:cubicBezTo>
                    <a:pt x="17" y="44"/>
                    <a:pt x="17" y="44"/>
                    <a:pt x="17" y="44"/>
                  </a:cubicBezTo>
                  <a:cubicBezTo>
                    <a:pt x="18" y="44"/>
                    <a:pt x="20" y="42"/>
                    <a:pt x="20" y="39"/>
                  </a:cubicBezTo>
                  <a:cubicBezTo>
                    <a:pt x="20" y="7"/>
                    <a:pt x="20" y="7"/>
                    <a:pt x="20" y="7"/>
                  </a:cubicBezTo>
                  <a:cubicBezTo>
                    <a:pt x="20" y="6"/>
                    <a:pt x="20" y="6"/>
                    <a:pt x="20" y="6"/>
                  </a:cubicBezTo>
                  <a:cubicBezTo>
                    <a:pt x="20" y="6"/>
                    <a:pt x="20" y="6"/>
                    <a:pt x="20"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lnTo>
                    <a:pt x="25" y="3"/>
                  </a:ln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2" name="Oval 238">
              <a:extLst>
                <a:ext uri="{FF2B5EF4-FFF2-40B4-BE49-F238E27FC236}">
                  <a16:creationId xmlns:a16="http://schemas.microsoft.com/office/drawing/2014/main" id="{82B0B2B8-36EA-440F-81C3-BA2B8DB6DA9D}"/>
                </a:ext>
              </a:extLst>
            </p:cNvPr>
            <p:cNvSpPr>
              <a:spLocks noChangeArrowheads="1"/>
            </p:cNvSpPr>
            <p:nvPr/>
          </p:nvSpPr>
          <p:spPr bwMode="auto">
            <a:xfrm>
              <a:off x="5272875" y="9086315"/>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3" name="Freeform 239">
              <a:extLst>
                <a:ext uri="{FF2B5EF4-FFF2-40B4-BE49-F238E27FC236}">
                  <a16:creationId xmlns:a16="http://schemas.microsoft.com/office/drawing/2014/main" id="{36AAC034-622B-4FBC-8018-247725C0617F}"/>
                </a:ext>
              </a:extLst>
            </p:cNvPr>
            <p:cNvSpPr>
              <a:spLocks/>
            </p:cNvSpPr>
            <p:nvPr/>
          </p:nvSpPr>
          <p:spPr bwMode="auto">
            <a:xfrm>
              <a:off x="5218893" y="9184751"/>
              <a:ext cx="190522" cy="333414"/>
            </a:xfrm>
            <a:custGeom>
              <a:avLst/>
              <a:gdLst>
                <a:gd name="T0" fmla="*/ 25 w 25"/>
                <a:gd name="T1" fmla="*/ 4 h 44"/>
                <a:gd name="T2" fmla="*/ 20 w 25"/>
                <a:gd name="T3" fmla="*/ 0 h 44"/>
                <a:gd name="T4" fmla="*/ 5 w 25"/>
                <a:gd name="T5" fmla="*/ 0 h 44"/>
                <a:gd name="T6" fmla="*/ 0 w 25"/>
                <a:gd name="T7" fmla="*/ 4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5 w 25"/>
                <a:gd name="T21" fmla="*/ 6 h 44"/>
                <a:gd name="T22" fmla="*/ 5 w 25"/>
                <a:gd name="T23" fmla="*/ 6 h 44"/>
                <a:gd name="T24" fmla="*/ 5 w 25"/>
                <a:gd name="T25" fmla="*/ 7 h 44"/>
                <a:gd name="T26" fmla="*/ 5 w 25"/>
                <a:gd name="T27" fmla="*/ 39 h 44"/>
                <a:gd name="T28" fmla="*/ 8 w 25"/>
                <a:gd name="T29" fmla="*/ 44 h 44"/>
                <a:gd name="T30" fmla="*/ 9 w 25"/>
                <a:gd name="T31" fmla="*/ 44 h 44"/>
                <a:gd name="T32" fmla="*/ 11 w 25"/>
                <a:gd name="T33" fmla="*/ 39 h 44"/>
                <a:gd name="T34" fmla="*/ 11 w 25"/>
                <a:gd name="T35" fmla="*/ 26 h 44"/>
                <a:gd name="T36" fmla="*/ 12 w 25"/>
                <a:gd name="T37" fmla="*/ 25 h 44"/>
                <a:gd name="T38" fmla="*/ 13 w 25"/>
                <a:gd name="T39" fmla="*/ 25 h 44"/>
                <a:gd name="T40" fmla="*/ 14 w 25"/>
                <a:gd name="T41" fmla="*/ 26 h 44"/>
                <a:gd name="T42" fmla="*/ 14 w 25"/>
                <a:gd name="T43" fmla="*/ 39 h 44"/>
                <a:gd name="T44" fmla="*/ 17 w 25"/>
                <a:gd name="T45" fmla="*/ 44 h 44"/>
                <a:gd name="T46" fmla="*/ 17 w 25"/>
                <a:gd name="T47" fmla="*/ 44 h 44"/>
                <a:gd name="T48" fmla="*/ 20 w 25"/>
                <a:gd name="T49" fmla="*/ 39 h 44"/>
                <a:gd name="T50" fmla="*/ 20 w 25"/>
                <a:gd name="T51" fmla="*/ 7 h 44"/>
                <a:gd name="T52" fmla="*/ 20 w 25"/>
                <a:gd name="T53" fmla="*/ 6 h 44"/>
                <a:gd name="T54" fmla="*/ 20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4">
                  <a:moveTo>
                    <a:pt x="25" y="4"/>
                  </a:moveTo>
                  <a:cubicBezTo>
                    <a:pt x="25" y="2"/>
                    <a:pt x="23" y="0"/>
                    <a:pt x="20" y="0"/>
                  </a:cubicBezTo>
                  <a:cubicBezTo>
                    <a:pt x="5" y="0"/>
                    <a:pt x="5" y="0"/>
                    <a:pt x="5" y="0"/>
                  </a:cubicBezTo>
                  <a:cubicBezTo>
                    <a:pt x="2" y="0"/>
                    <a:pt x="0" y="2"/>
                    <a:pt x="0" y="4"/>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5" y="6"/>
                    <a:pt x="5" y="6"/>
                    <a:pt x="5" y="6"/>
                  </a:cubicBezTo>
                  <a:cubicBezTo>
                    <a:pt x="5" y="6"/>
                    <a:pt x="5" y="6"/>
                    <a:pt x="5" y="6"/>
                  </a:cubicBezTo>
                  <a:cubicBezTo>
                    <a:pt x="5" y="7"/>
                    <a:pt x="5" y="7"/>
                    <a:pt x="5" y="7"/>
                  </a:cubicBezTo>
                  <a:cubicBezTo>
                    <a:pt x="5" y="39"/>
                    <a:pt x="5" y="39"/>
                    <a:pt x="5" y="39"/>
                  </a:cubicBezTo>
                  <a:cubicBezTo>
                    <a:pt x="5" y="42"/>
                    <a:pt x="7" y="44"/>
                    <a:pt x="8" y="44"/>
                  </a:cubicBezTo>
                  <a:cubicBezTo>
                    <a:pt x="9" y="44"/>
                    <a:pt x="9" y="44"/>
                    <a:pt x="9" y="44"/>
                  </a:cubicBezTo>
                  <a:cubicBezTo>
                    <a:pt x="10" y="44"/>
                    <a:pt x="11" y="42"/>
                    <a:pt x="11" y="39"/>
                  </a:cubicBezTo>
                  <a:cubicBezTo>
                    <a:pt x="11" y="26"/>
                    <a:pt x="11" y="26"/>
                    <a:pt x="11" y="26"/>
                  </a:cubicBezTo>
                  <a:cubicBezTo>
                    <a:pt x="12" y="25"/>
                    <a:pt x="12" y="25"/>
                    <a:pt x="12" y="25"/>
                  </a:cubicBezTo>
                  <a:cubicBezTo>
                    <a:pt x="13" y="25"/>
                    <a:pt x="13" y="25"/>
                    <a:pt x="13" y="25"/>
                  </a:cubicBezTo>
                  <a:cubicBezTo>
                    <a:pt x="14" y="26"/>
                    <a:pt x="14" y="26"/>
                    <a:pt x="14" y="26"/>
                  </a:cubicBezTo>
                  <a:cubicBezTo>
                    <a:pt x="14" y="39"/>
                    <a:pt x="14" y="39"/>
                    <a:pt x="14" y="39"/>
                  </a:cubicBezTo>
                  <a:cubicBezTo>
                    <a:pt x="14" y="42"/>
                    <a:pt x="15" y="44"/>
                    <a:pt x="17" y="44"/>
                  </a:cubicBezTo>
                  <a:cubicBezTo>
                    <a:pt x="17" y="44"/>
                    <a:pt x="17" y="44"/>
                    <a:pt x="17" y="44"/>
                  </a:cubicBezTo>
                  <a:cubicBezTo>
                    <a:pt x="18" y="44"/>
                    <a:pt x="20" y="42"/>
                    <a:pt x="20" y="39"/>
                  </a:cubicBezTo>
                  <a:cubicBezTo>
                    <a:pt x="20" y="7"/>
                    <a:pt x="20" y="7"/>
                    <a:pt x="20" y="7"/>
                  </a:cubicBezTo>
                  <a:cubicBezTo>
                    <a:pt x="20" y="6"/>
                    <a:pt x="20" y="6"/>
                    <a:pt x="20" y="6"/>
                  </a:cubicBezTo>
                  <a:cubicBezTo>
                    <a:pt x="20" y="6"/>
                    <a:pt x="20" y="6"/>
                    <a:pt x="20"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4" name="Oval 240">
              <a:extLst>
                <a:ext uri="{FF2B5EF4-FFF2-40B4-BE49-F238E27FC236}">
                  <a16:creationId xmlns:a16="http://schemas.microsoft.com/office/drawing/2014/main" id="{F599695E-7710-4B9E-A866-6708FF79C632}"/>
                </a:ext>
              </a:extLst>
            </p:cNvPr>
            <p:cNvSpPr>
              <a:spLocks noChangeArrowheads="1"/>
            </p:cNvSpPr>
            <p:nvPr/>
          </p:nvSpPr>
          <p:spPr bwMode="auto">
            <a:xfrm>
              <a:off x="5499913" y="9086315"/>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5" name="Freeform 241">
              <a:extLst>
                <a:ext uri="{FF2B5EF4-FFF2-40B4-BE49-F238E27FC236}">
                  <a16:creationId xmlns:a16="http://schemas.microsoft.com/office/drawing/2014/main" id="{553D753E-8EEE-4D8E-906A-A544DB83D24B}"/>
                </a:ext>
              </a:extLst>
            </p:cNvPr>
            <p:cNvSpPr>
              <a:spLocks/>
            </p:cNvSpPr>
            <p:nvPr/>
          </p:nvSpPr>
          <p:spPr bwMode="auto">
            <a:xfrm>
              <a:off x="5447520" y="9184751"/>
              <a:ext cx="196873" cy="333414"/>
            </a:xfrm>
            <a:custGeom>
              <a:avLst/>
              <a:gdLst>
                <a:gd name="T0" fmla="*/ 26 w 26"/>
                <a:gd name="T1" fmla="*/ 4 h 44"/>
                <a:gd name="T2" fmla="*/ 21 w 26"/>
                <a:gd name="T3" fmla="*/ 0 h 44"/>
                <a:gd name="T4" fmla="*/ 5 w 26"/>
                <a:gd name="T5" fmla="*/ 0 h 44"/>
                <a:gd name="T6" fmla="*/ 0 w 26"/>
                <a:gd name="T7" fmla="*/ 4 h 44"/>
                <a:gd name="T8" fmla="*/ 0 w 26"/>
                <a:gd name="T9" fmla="*/ 4 h 44"/>
                <a:gd name="T10" fmla="*/ 0 w 26"/>
                <a:gd name="T11" fmla="*/ 17 h 44"/>
                <a:gd name="T12" fmla="*/ 3 w 26"/>
                <a:gd name="T13" fmla="*/ 20 h 44"/>
                <a:gd name="T14" fmla="*/ 3 w 26"/>
                <a:gd name="T15" fmla="*/ 20 h 44"/>
                <a:gd name="T16" fmla="*/ 5 w 26"/>
                <a:gd name="T17" fmla="*/ 17 h 44"/>
                <a:gd name="T18" fmla="*/ 5 w 26"/>
                <a:gd name="T19" fmla="*/ 7 h 44"/>
                <a:gd name="T20" fmla="*/ 5 w 26"/>
                <a:gd name="T21" fmla="*/ 6 h 44"/>
                <a:gd name="T22" fmla="*/ 5 w 26"/>
                <a:gd name="T23" fmla="*/ 6 h 44"/>
                <a:gd name="T24" fmla="*/ 6 w 26"/>
                <a:gd name="T25" fmla="*/ 7 h 44"/>
                <a:gd name="T26" fmla="*/ 6 w 26"/>
                <a:gd name="T27" fmla="*/ 39 h 44"/>
                <a:gd name="T28" fmla="*/ 9 w 26"/>
                <a:gd name="T29" fmla="*/ 44 h 44"/>
                <a:gd name="T30" fmla="*/ 9 w 26"/>
                <a:gd name="T31" fmla="*/ 44 h 44"/>
                <a:gd name="T32" fmla="*/ 12 w 26"/>
                <a:gd name="T33" fmla="*/ 39 h 44"/>
                <a:gd name="T34" fmla="*/ 12 w 26"/>
                <a:gd name="T35" fmla="*/ 26 h 44"/>
                <a:gd name="T36" fmla="*/ 13 w 26"/>
                <a:gd name="T37" fmla="*/ 25 h 44"/>
                <a:gd name="T38" fmla="*/ 13 w 26"/>
                <a:gd name="T39" fmla="*/ 25 h 44"/>
                <a:gd name="T40" fmla="*/ 14 w 26"/>
                <a:gd name="T41" fmla="*/ 26 h 44"/>
                <a:gd name="T42" fmla="*/ 14 w 26"/>
                <a:gd name="T43" fmla="*/ 39 h 44"/>
                <a:gd name="T44" fmla="*/ 17 w 26"/>
                <a:gd name="T45" fmla="*/ 44 h 44"/>
                <a:gd name="T46" fmla="*/ 17 w 26"/>
                <a:gd name="T47" fmla="*/ 44 h 44"/>
                <a:gd name="T48" fmla="*/ 20 w 26"/>
                <a:gd name="T49" fmla="*/ 39 h 44"/>
                <a:gd name="T50" fmla="*/ 20 w 26"/>
                <a:gd name="T51" fmla="*/ 7 h 44"/>
                <a:gd name="T52" fmla="*/ 21 w 26"/>
                <a:gd name="T53" fmla="*/ 6 h 44"/>
                <a:gd name="T54" fmla="*/ 21 w 26"/>
                <a:gd name="T55" fmla="*/ 6 h 44"/>
                <a:gd name="T56" fmla="*/ 21 w 26"/>
                <a:gd name="T57" fmla="*/ 7 h 44"/>
                <a:gd name="T58" fmla="*/ 21 w 26"/>
                <a:gd name="T59" fmla="*/ 17 h 44"/>
                <a:gd name="T60" fmla="*/ 23 w 26"/>
                <a:gd name="T61" fmla="*/ 20 h 44"/>
                <a:gd name="T62" fmla="*/ 23 w 26"/>
                <a:gd name="T63" fmla="*/ 20 h 44"/>
                <a:gd name="T64" fmla="*/ 26 w 26"/>
                <a:gd name="T65" fmla="*/ 17 h 44"/>
                <a:gd name="T66" fmla="*/ 26 w 26"/>
                <a:gd name="T6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44">
                  <a:moveTo>
                    <a:pt x="26" y="4"/>
                  </a:moveTo>
                  <a:cubicBezTo>
                    <a:pt x="26" y="2"/>
                    <a:pt x="23" y="0"/>
                    <a:pt x="21" y="0"/>
                  </a:cubicBezTo>
                  <a:cubicBezTo>
                    <a:pt x="5" y="0"/>
                    <a:pt x="5" y="0"/>
                    <a:pt x="5" y="0"/>
                  </a:cubicBezTo>
                  <a:cubicBezTo>
                    <a:pt x="3" y="0"/>
                    <a:pt x="0" y="2"/>
                    <a:pt x="0" y="4"/>
                  </a:cubicBezTo>
                  <a:cubicBezTo>
                    <a:pt x="0" y="4"/>
                    <a:pt x="0" y="4"/>
                    <a:pt x="0" y="4"/>
                  </a:cubicBezTo>
                  <a:cubicBezTo>
                    <a:pt x="0" y="17"/>
                    <a:pt x="0" y="17"/>
                    <a:pt x="0" y="17"/>
                  </a:cubicBezTo>
                  <a:cubicBezTo>
                    <a:pt x="0" y="19"/>
                    <a:pt x="1" y="20"/>
                    <a:pt x="3" y="20"/>
                  </a:cubicBezTo>
                  <a:cubicBezTo>
                    <a:pt x="3" y="20"/>
                    <a:pt x="3" y="20"/>
                    <a:pt x="3" y="20"/>
                  </a:cubicBezTo>
                  <a:cubicBezTo>
                    <a:pt x="4" y="20"/>
                    <a:pt x="5" y="19"/>
                    <a:pt x="5" y="17"/>
                  </a:cubicBezTo>
                  <a:cubicBezTo>
                    <a:pt x="5" y="7"/>
                    <a:pt x="5" y="7"/>
                    <a:pt x="5" y="7"/>
                  </a:cubicBezTo>
                  <a:cubicBezTo>
                    <a:pt x="5" y="6"/>
                    <a:pt x="5" y="6"/>
                    <a:pt x="5" y="6"/>
                  </a:cubicBezTo>
                  <a:cubicBezTo>
                    <a:pt x="5" y="6"/>
                    <a:pt x="5" y="6"/>
                    <a:pt x="5" y="6"/>
                  </a:cubicBezTo>
                  <a:cubicBezTo>
                    <a:pt x="6" y="7"/>
                    <a:pt x="6" y="7"/>
                    <a:pt x="6" y="7"/>
                  </a:cubicBezTo>
                  <a:cubicBezTo>
                    <a:pt x="6" y="39"/>
                    <a:pt x="6" y="39"/>
                    <a:pt x="6" y="39"/>
                  </a:cubicBezTo>
                  <a:cubicBezTo>
                    <a:pt x="6" y="42"/>
                    <a:pt x="7" y="44"/>
                    <a:pt x="9" y="44"/>
                  </a:cubicBezTo>
                  <a:cubicBezTo>
                    <a:pt x="9" y="44"/>
                    <a:pt x="9" y="44"/>
                    <a:pt x="9" y="44"/>
                  </a:cubicBezTo>
                  <a:cubicBezTo>
                    <a:pt x="11" y="44"/>
                    <a:pt x="12" y="42"/>
                    <a:pt x="12" y="39"/>
                  </a:cubicBezTo>
                  <a:cubicBezTo>
                    <a:pt x="12" y="26"/>
                    <a:pt x="12" y="26"/>
                    <a:pt x="12" y="26"/>
                  </a:cubicBezTo>
                  <a:cubicBezTo>
                    <a:pt x="13" y="25"/>
                    <a:pt x="13" y="25"/>
                    <a:pt x="13" y="25"/>
                  </a:cubicBezTo>
                  <a:cubicBezTo>
                    <a:pt x="13" y="25"/>
                    <a:pt x="13" y="25"/>
                    <a:pt x="13" y="25"/>
                  </a:cubicBezTo>
                  <a:cubicBezTo>
                    <a:pt x="14" y="26"/>
                    <a:pt x="14" y="26"/>
                    <a:pt x="14" y="26"/>
                  </a:cubicBezTo>
                  <a:cubicBezTo>
                    <a:pt x="14" y="39"/>
                    <a:pt x="14" y="39"/>
                    <a:pt x="14" y="39"/>
                  </a:cubicBezTo>
                  <a:cubicBezTo>
                    <a:pt x="14" y="42"/>
                    <a:pt x="15" y="44"/>
                    <a:pt x="17" y="44"/>
                  </a:cubicBezTo>
                  <a:cubicBezTo>
                    <a:pt x="17" y="44"/>
                    <a:pt x="17" y="44"/>
                    <a:pt x="17" y="44"/>
                  </a:cubicBezTo>
                  <a:cubicBezTo>
                    <a:pt x="19" y="44"/>
                    <a:pt x="20" y="42"/>
                    <a:pt x="20" y="39"/>
                  </a:cubicBezTo>
                  <a:cubicBezTo>
                    <a:pt x="20" y="7"/>
                    <a:pt x="20" y="7"/>
                    <a:pt x="20" y="7"/>
                  </a:cubicBezTo>
                  <a:cubicBezTo>
                    <a:pt x="21" y="6"/>
                    <a:pt x="21" y="6"/>
                    <a:pt x="21" y="6"/>
                  </a:cubicBezTo>
                  <a:cubicBezTo>
                    <a:pt x="21" y="6"/>
                    <a:pt x="21" y="6"/>
                    <a:pt x="21" y="6"/>
                  </a:cubicBezTo>
                  <a:cubicBezTo>
                    <a:pt x="21" y="7"/>
                    <a:pt x="21" y="7"/>
                    <a:pt x="21" y="7"/>
                  </a:cubicBezTo>
                  <a:cubicBezTo>
                    <a:pt x="21" y="17"/>
                    <a:pt x="21" y="17"/>
                    <a:pt x="21" y="17"/>
                  </a:cubicBezTo>
                  <a:cubicBezTo>
                    <a:pt x="21" y="19"/>
                    <a:pt x="22" y="20"/>
                    <a:pt x="23" y="20"/>
                  </a:cubicBezTo>
                  <a:cubicBezTo>
                    <a:pt x="23" y="20"/>
                    <a:pt x="23" y="20"/>
                    <a:pt x="23" y="20"/>
                  </a:cubicBezTo>
                  <a:cubicBezTo>
                    <a:pt x="25" y="20"/>
                    <a:pt x="26" y="19"/>
                    <a:pt x="26" y="17"/>
                  </a:cubicBezTo>
                  <a:cubicBezTo>
                    <a:pt x="26" y="4"/>
                    <a:pt x="26" y="4"/>
                    <a:pt x="26" y="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6" name="Oval 242">
              <a:extLst>
                <a:ext uri="{FF2B5EF4-FFF2-40B4-BE49-F238E27FC236}">
                  <a16:creationId xmlns:a16="http://schemas.microsoft.com/office/drawing/2014/main" id="{B22735EF-E31A-4C09-A8C0-419EE0804B10}"/>
                </a:ext>
              </a:extLst>
            </p:cNvPr>
            <p:cNvSpPr>
              <a:spLocks noChangeArrowheads="1"/>
            </p:cNvSpPr>
            <p:nvPr/>
          </p:nvSpPr>
          <p:spPr bwMode="auto">
            <a:xfrm>
              <a:off x="5726952" y="9086315"/>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7" name="Freeform 243">
              <a:extLst>
                <a:ext uri="{FF2B5EF4-FFF2-40B4-BE49-F238E27FC236}">
                  <a16:creationId xmlns:a16="http://schemas.microsoft.com/office/drawing/2014/main" id="{C43CD583-A496-456F-9686-7713D0D9AD1C}"/>
                </a:ext>
              </a:extLst>
            </p:cNvPr>
            <p:cNvSpPr>
              <a:spLocks/>
            </p:cNvSpPr>
            <p:nvPr/>
          </p:nvSpPr>
          <p:spPr bwMode="auto">
            <a:xfrm>
              <a:off x="5682497" y="9184751"/>
              <a:ext cx="188934" cy="333414"/>
            </a:xfrm>
            <a:custGeom>
              <a:avLst/>
              <a:gdLst>
                <a:gd name="T0" fmla="*/ 25 w 25"/>
                <a:gd name="T1" fmla="*/ 4 h 44"/>
                <a:gd name="T2" fmla="*/ 20 w 25"/>
                <a:gd name="T3" fmla="*/ 0 h 44"/>
                <a:gd name="T4" fmla="*/ 5 w 25"/>
                <a:gd name="T5" fmla="*/ 0 h 44"/>
                <a:gd name="T6" fmla="*/ 0 w 25"/>
                <a:gd name="T7" fmla="*/ 4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5 w 25"/>
                <a:gd name="T21" fmla="*/ 6 h 44"/>
                <a:gd name="T22" fmla="*/ 5 w 25"/>
                <a:gd name="T23" fmla="*/ 6 h 44"/>
                <a:gd name="T24" fmla="*/ 5 w 25"/>
                <a:gd name="T25" fmla="*/ 7 h 44"/>
                <a:gd name="T26" fmla="*/ 5 w 25"/>
                <a:gd name="T27" fmla="*/ 39 h 44"/>
                <a:gd name="T28" fmla="*/ 8 w 25"/>
                <a:gd name="T29" fmla="*/ 44 h 44"/>
                <a:gd name="T30" fmla="*/ 8 w 25"/>
                <a:gd name="T31" fmla="*/ 44 h 44"/>
                <a:gd name="T32" fmla="*/ 11 w 25"/>
                <a:gd name="T33" fmla="*/ 39 h 44"/>
                <a:gd name="T34" fmla="*/ 11 w 25"/>
                <a:gd name="T35" fmla="*/ 26 h 44"/>
                <a:gd name="T36" fmla="*/ 12 w 25"/>
                <a:gd name="T37" fmla="*/ 25 h 44"/>
                <a:gd name="T38" fmla="*/ 13 w 25"/>
                <a:gd name="T39" fmla="*/ 25 h 44"/>
                <a:gd name="T40" fmla="*/ 14 w 25"/>
                <a:gd name="T41" fmla="*/ 26 h 44"/>
                <a:gd name="T42" fmla="*/ 14 w 25"/>
                <a:gd name="T43" fmla="*/ 39 h 44"/>
                <a:gd name="T44" fmla="*/ 16 w 25"/>
                <a:gd name="T45" fmla="*/ 44 h 44"/>
                <a:gd name="T46" fmla="*/ 17 w 25"/>
                <a:gd name="T47" fmla="*/ 44 h 44"/>
                <a:gd name="T48" fmla="*/ 19 w 25"/>
                <a:gd name="T49" fmla="*/ 39 h 44"/>
                <a:gd name="T50" fmla="*/ 19 w 25"/>
                <a:gd name="T51" fmla="*/ 7 h 44"/>
                <a:gd name="T52" fmla="*/ 20 w 25"/>
                <a:gd name="T53" fmla="*/ 6 h 44"/>
                <a:gd name="T54" fmla="*/ 20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4">
                  <a:moveTo>
                    <a:pt x="25" y="4"/>
                  </a:moveTo>
                  <a:cubicBezTo>
                    <a:pt x="25" y="2"/>
                    <a:pt x="23" y="0"/>
                    <a:pt x="20" y="0"/>
                  </a:cubicBezTo>
                  <a:cubicBezTo>
                    <a:pt x="5" y="0"/>
                    <a:pt x="5" y="0"/>
                    <a:pt x="5" y="0"/>
                  </a:cubicBezTo>
                  <a:cubicBezTo>
                    <a:pt x="2" y="0"/>
                    <a:pt x="0" y="2"/>
                    <a:pt x="0" y="4"/>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5" y="6"/>
                    <a:pt x="5" y="6"/>
                    <a:pt x="5" y="6"/>
                  </a:cubicBezTo>
                  <a:cubicBezTo>
                    <a:pt x="5" y="6"/>
                    <a:pt x="5" y="6"/>
                    <a:pt x="5" y="6"/>
                  </a:cubicBezTo>
                  <a:cubicBezTo>
                    <a:pt x="5" y="7"/>
                    <a:pt x="5" y="7"/>
                    <a:pt x="5" y="7"/>
                  </a:cubicBezTo>
                  <a:cubicBezTo>
                    <a:pt x="5" y="39"/>
                    <a:pt x="5" y="39"/>
                    <a:pt x="5" y="39"/>
                  </a:cubicBezTo>
                  <a:cubicBezTo>
                    <a:pt x="5" y="42"/>
                    <a:pt x="7" y="44"/>
                    <a:pt x="8" y="44"/>
                  </a:cubicBezTo>
                  <a:cubicBezTo>
                    <a:pt x="8" y="44"/>
                    <a:pt x="8" y="44"/>
                    <a:pt x="8" y="44"/>
                  </a:cubicBezTo>
                  <a:cubicBezTo>
                    <a:pt x="10" y="44"/>
                    <a:pt x="11" y="42"/>
                    <a:pt x="11" y="39"/>
                  </a:cubicBezTo>
                  <a:cubicBezTo>
                    <a:pt x="11" y="26"/>
                    <a:pt x="11" y="26"/>
                    <a:pt x="11" y="26"/>
                  </a:cubicBezTo>
                  <a:cubicBezTo>
                    <a:pt x="12" y="25"/>
                    <a:pt x="12" y="25"/>
                    <a:pt x="12" y="25"/>
                  </a:cubicBezTo>
                  <a:cubicBezTo>
                    <a:pt x="13" y="25"/>
                    <a:pt x="13" y="25"/>
                    <a:pt x="13" y="25"/>
                  </a:cubicBezTo>
                  <a:cubicBezTo>
                    <a:pt x="14" y="26"/>
                    <a:pt x="14" y="26"/>
                    <a:pt x="14" y="26"/>
                  </a:cubicBezTo>
                  <a:cubicBezTo>
                    <a:pt x="14" y="39"/>
                    <a:pt x="14" y="39"/>
                    <a:pt x="14" y="39"/>
                  </a:cubicBezTo>
                  <a:cubicBezTo>
                    <a:pt x="14" y="42"/>
                    <a:pt x="15" y="44"/>
                    <a:pt x="16" y="44"/>
                  </a:cubicBezTo>
                  <a:cubicBezTo>
                    <a:pt x="17" y="44"/>
                    <a:pt x="17" y="44"/>
                    <a:pt x="17" y="44"/>
                  </a:cubicBezTo>
                  <a:cubicBezTo>
                    <a:pt x="18" y="44"/>
                    <a:pt x="19" y="42"/>
                    <a:pt x="19" y="39"/>
                  </a:cubicBezTo>
                  <a:cubicBezTo>
                    <a:pt x="19" y="7"/>
                    <a:pt x="19" y="7"/>
                    <a:pt x="19" y="7"/>
                  </a:cubicBezTo>
                  <a:cubicBezTo>
                    <a:pt x="20" y="6"/>
                    <a:pt x="20" y="6"/>
                    <a:pt x="20" y="6"/>
                  </a:cubicBezTo>
                  <a:cubicBezTo>
                    <a:pt x="20" y="6"/>
                    <a:pt x="20" y="6"/>
                    <a:pt x="20"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8" name="Oval 244">
              <a:extLst>
                <a:ext uri="{FF2B5EF4-FFF2-40B4-BE49-F238E27FC236}">
                  <a16:creationId xmlns:a16="http://schemas.microsoft.com/office/drawing/2014/main" id="{71DE0CF8-51BA-4F8B-ACB7-18690A9B2505}"/>
                </a:ext>
              </a:extLst>
            </p:cNvPr>
            <p:cNvSpPr>
              <a:spLocks noChangeArrowheads="1"/>
            </p:cNvSpPr>
            <p:nvPr/>
          </p:nvSpPr>
          <p:spPr bwMode="auto">
            <a:xfrm>
              <a:off x="5961929" y="9086315"/>
              <a:ext cx="92086"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9" name="Freeform 245">
              <a:extLst>
                <a:ext uri="{FF2B5EF4-FFF2-40B4-BE49-F238E27FC236}">
                  <a16:creationId xmlns:a16="http://schemas.microsoft.com/office/drawing/2014/main" id="{0A63D049-FE30-422A-AC85-B38DC1757498}"/>
                </a:ext>
              </a:extLst>
            </p:cNvPr>
            <p:cNvSpPr>
              <a:spLocks/>
            </p:cNvSpPr>
            <p:nvPr/>
          </p:nvSpPr>
          <p:spPr bwMode="auto">
            <a:xfrm>
              <a:off x="5909536" y="9184751"/>
              <a:ext cx="188934" cy="333414"/>
            </a:xfrm>
            <a:custGeom>
              <a:avLst/>
              <a:gdLst>
                <a:gd name="T0" fmla="*/ 25 w 25"/>
                <a:gd name="T1" fmla="*/ 4 h 44"/>
                <a:gd name="T2" fmla="*/ 21 w 25"/>
                <a:gd name="T3" fmla="*/ 0 h 44"/>
                <a:gd name="T4" fmla="*/ 5 w 25"/>
                <a:gd name="T5" fmla="*/ 0 h 44"/>
                <a:gd name="T6" fmla="*/ 0 w 25"/>
                <a:gd name="T7" fmla="*/ 4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5 w 25"/>
                <a:gd name="T21" fmla="*/ 6 h 44"/>
                <a:gd name="T22" fmla="*/ 5 w 25"/>
                <a:gd name="T23" fmla="*/ 6 h 44"/>
                <a:gd name="T24" fmla="*/ 6 w 25"/>
                <a:gd name="T25" fmla="*/ 7 h 44"/>
                <a:gd name="T26" fmla="*/ 6 w 25"/>
                <a:gd name="T27" fmla="*/ 39 h 44"/>
                <a:gd name="T28" fmla="*/ 9 w 25"/>
                <a:gd name="T29" fmla="*/ 44 h 44"/>
                <a:gd name="T30" fmla="*/ 9 w 25"/>
                <a:gd name="T31" fmla="*/ 44 h 44"/>
                <a:gd name="T32" fmla="*/ 12 w 25"/>
                <a:gd name="T33" fmla="*/ 39 h 44"/>
                <a:gd name="T34" fmla="*/ 12 w 25"/>
                <a:gd name="T35" fmla="*/ 26 h 44"/>
                <a:gd name="T36" fmla="*/ 12 w 25"/>
                <a:gd name="T37" fmla="*/ 25 h 44"/>
                <a:gd name="T38" fmla="*/ 13 w 25"/>
                <a:gd name="T39" fmla="*/ 25 h 44"/>
                <a:gd name="T40" fmla="*/ 14 w 25"/>
                <a:gd name="T41" fmla="*/ 26 h 44"/>
                <a:gd name="T42" fmla="*/ 14 w 25"/>
                <a:gd name="T43" fmla="*/ 39 h 44"/>
                <a:gd name="T44" fmla="*/ 17 w 25"/>
                <a:gd name="T45" fmla="*/ 44 h 44"/>
                <a:gd name="T46" fmla="*/ 17 w 25"/>
                <a:gd name="T47" fmla="*/ 44 h 44"/>
                <a:gd name="T48" fmla="*/ 20 w 25"/>
                <a:gd name="T49" fmla="*/ 39 h 44"/>
                <a:gd name="T50" fmla="*/ 20 w 25"/>
                <a:gd name="T51" fmla="*/ 7 h 44"/>
                <a:gd name="T52" fmla="*/ 21 w 25"/>
                <a:gd name="T53" fmla="*/ 6 h 44"/>
                <a:gd name="T54" fmla="*/ 21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4">
                  <a:moveTo>
                    <a:pt x="25" y="4"/>
                  </a:moveTo>
                  <a:cubicBezTo>
                    <a:pt x="25" y="2"/>
                    <a:pt x="23" y="0"/>
                    <a:pt x="21" y="0"/>
                  </a:cubicBezTo>
                  <a:cubicBezTo>
                    <a:pt x="5" y="0"/>
                    <a:pt x="5" y="0"/>
                    <a:pt x="5" y="0"/>
                  </a:cubicBezTo>
                  <a:cubicBezTo>
                    <a:pt x="2" y="0"/>
                    <a:pt x="0" y="2"/>
                    <a:pt x="0" y="4"/>
                  </a:cubicBezTo>
                  <a:cubicBezTo>
                    <a:pt x="0" y="4"/>
                    <a:pt x="0" y="4"/>
                    <a:pt x="0" y="4"/>
                  </a:cubicBezTo>
                  <a:cubicBezTo>
                    <a:pt x="0" y="17"/>
                    <a:pt x="0" y="17"/>
                    <a:pt x="0" y="17"/>
                  </a:cubicBezTo>
                  <a:cubicBezTo>
                    <a:pt x="0" y="19"/>
                    <a:pt x="1" y="20"/>
                    <a:pt x="2" y="20"/>
                  </a:cubicBezTo>
                  <a:cubicBezTo>
                    <a:pt x="2" y="20"/>
                    <a:pt x="2" y="20"/>
                    <a:pt x="2" y="20"/>
                  </a:cubicBezTo>
                  <a:cubicBezTo>
                    <a:pt x="4" y="20"/>
                    <a:pt x="4" y="19"/>
                    <a:pt x="4" y="17"/>
                  </a:cubicBezTo>
                  <a:cubicBezTo>
                    <a:pt x="4" y="7"/>
                    <a:pt x="4" y="7"/>
                    <a:pt x="4" y="7"/>
                  </a:cubicBezTo>
                  <a:cubicBezTo>
                    <a:pt x="5" y="6"/>
                    <a:pt x="5" y="6"/>
                    <a:pt x="5" y="6"/>
                  </a:cubicBezTo>
                  <a:cubicBezTo>
                    <a:pt x="5" y="6"/>
                    <a:pt x="5" y="6"/>
                    <a:pt x="5" y="6"/>
                  </a:cubicBezTo>
                  <a:cubicBezTo>
                    <a:pt x="6" y="7"/>
                    <a:pt x="6" y="7"/>
                    <a:pt x="6" y="7"/>
                  </a:cubicBezTo>
                  <a:cubicBezTo>
                    <a:pt x="6" y="39"/>
                    <a:pt x="6" y="39"/>
                    <a:pt x="6" y="39"/>
                  </a:cubicBezTo>
                  <a:cubicBezTo>
                    <a:pt x="6" y="42"/>
                    <a:pt x="7" y="44"/>
                    <a:pt x="9" y="44"/>
                  </a:cubicBezTo>
                  <a:cubicBezTo>
                    <a:pt x="9" y="44"/>
                    <a:pt x="9" y="44"/>
                    <a:pt x="9" y="44"/>
                  </a:cubicBezTo>
                  <a:cubicBezTo>
                    <a:pt x="10" y="44"/>
                    <a:pt x="12" y="42"/>
                    <a:pt x="12" y="39"/>
                  </a:cubicBezTo>
                  <a:cubicBezTo>
                    <a:pt x="12" y="26"/>
                    <a:pt x="12" y="26"/>
                    <a:pt x="12" y="26"/>
                  </a:cubicBezTo>
                  <a:cubicBezTo>
                    <a:pt x="12" y="25"/>
                    <a:pt x="12" y="25"/>
                    <a:pt x="12" y="25"/>
                  </a:cubicBezTo>
                  <a:cubicBezTo>
                    <a:pt x="13" y="25"/>
                    <a:pt x="13" y="25"/>
                    <a:pt x="13" y="25"/>
                  </a:cubicBezTo>
                  <a:cubicBezTo>
                    <a:pt x="14" y="26"/>
                    <a:pt x="14" y="26"/>
                    <a:pt x="14" y="26"/>
                  </a:cubicBezTo>
                  <a:cubicBezTo>
                    <a:pt x="14" y="39"/>
                    <a:pt x="14" y="39"/>
                    <a:pt x="14" y="39"/>
                  </a:cubicBezTo>
                  <a:cubicBezTo>
                    <a:pt x="14" y="42"/>
                    <a:pt x="15" y="44"/>
                    <a:pt x="17" y="44"/>
                  </a:cubicBezTo>
                  <a:cubicBezTo>
                    <a:pt x="17" y="44"/>
                    <a:pt x="17" y="44"/>
                    <a:pt x="17" y="44"/>
                  </a:cubicBezTo>
                  <a:cubicBezTo>
                    <a:pt x="19" y="44"/>
                    <a:pt x="20" y="42"/>
                    <a:pt x="20" y="39"/>
                  </a:cubicBezTo>
                  <a:cubicBezTo>
                    <a:pt x="20" y="7"/>
                    <a:pt x="20" y="7"/>
                    <a:pt x="20" y="7"/>
                  </a:cubicBezTo>
                  <a:cubicBezTo>
                    <a:pt x="21" y="6"/>
                    <a:pt x="21" y="6"/>
                    <a:pt x="21" y="6"/>
                  </a:cubicBezTo>
                  <a:cubicBezTo>
                    <a:pt x="21" y="6"/>
                    <a:pt x="21" y="6"/>
                    <a:pt x="21"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0" name="Oval 246">
              <a:extLst>
                <a:ext uri="{FF2B5EF4-FFF2-40B4-BE49-F238E27FC236}">
                  <a16:creationId xmlns:a16="http://schemas.microsoft.com/office/drawing/2014/main" id="{FACA61BB-278F-4A9D-BA63-53D4392D321B}"/>
                </a:ext>
              </a:extLst>
            </p:cNvPr>
            <p:cNvSpPr>
              <a:spLocks noChangeArrowheads="1"/>
            </p:cNvSpPr>
            <p:nvPr/>
          </p:nvSpPr>
          <p:spPr bwMode="auto">
            <a:xfrm>
              <a:off x="6188968" y="9086315"/>
              <a:ext cx="92086"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1" name="Freeform 247">
              <a:extLst>
                <a:ext uri="{FF2B5EF4-FFF2-40B4-BE49-F238E27FC236}">
                  <a16:creationId xmlns:a16="http://schemas.microsoft.com/office/drawing/2014/main" id="{D50FCE47-54C9-4165-B0F7-AA05B509E621}"/>
                </a:ext>
              </a:extLst>
            </p:cNvPr>
            <p:cNvSpPr>
              <a:spLocks/>
            </p:cNvSpPr>
            <p:nvPr/>
          </p:nvSpPr>
          <p:spPr bwMode="auto">
            <a:xfrm>
              <a:off x="6144513" y="9184751"/>
              <a:ext cx="188934" cy="333414"/>
            </a:xfrm>
            <a:custGeom>
              <a:avLst/>
              <a:gdLst>
                <a:gd name="T0" fmla="*/ 25 w 25"/>
                <a:gd name="T1" fmla="*/ 4 h 44"/>
                <a:gd name="T2" fmla="*/ 20 w 25"/>
                <a:gd name="T3" fmla="*/ 0 h 44"/>
                <a:gd name="T4" fmla="*/ 4 w 25"/>
                <a:gd name="T5" fmla="*/ 0 h 44"/>
                <a:gd name="T6" fmla="*/ 0 w 25"/>
                <a:gd name="T7" fmla="*/ 4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4 w 25"/>
                <a:gd name="T21" fmla="*/ 6 h 44"/>
                <a:gd name="T22" fmla="*/ 5 w 25"/>
                <a:gd name="T23" fmla="*/ 6 h 44"/>
                <a:gd name="T24" fmla="*/ 5 w 25"/>
                <a:gd name="T25" fmla="*/ 7 h 44"/>
                <a:gd name="T26" fmla="*/ 5 w 25"/>
                <a:gd name="T27" fmla="*/ 39 h 44"/>
                <a:gd name="T28" fmla="*/ 8 w 25"/>
                <a:gd name="T29" fmla="*/ 44 h 44"/>
                <a:gd name="T30" fmla="*/ 8 w 25"/>
                <a:gd name="T31" fmla="*/ 44 h 44"/>
                <a:gd name="T32" fmla="*/ 11 w 25"/>
                <a:gd name="T33" fmla="*/ 39 h 44"/>
                <a:gd name="T34" fmla="*/ 11 w 25"/>
                <a:gd name="T35" fmla="*/ 26 h 44"/>
                <a:gd name="T36" fmla="*/ 12 w 25"/>
                <a:gd name="T37" fmla="*/ 25 h 44"/>
                <a:gd name="T38" fmla="*/ 13 w 25"/>
                <a:gd name="T39" fmla="*/ 25 h 44"/>
                <a:gd name="T40" fmla="*/ 13 w 25"/>
                <a:gd name="T41" fmla="*/ 26 h 44"/>
                <a:gd name="T42" fmla="*/ 13 w 25"/>
                <a:gd name="T43" fmla="*/ 39 h 44"/>
                <a:gd name="T44" fmla="*/ 16 w 25"/>
                <a:gd name="T45" fmla="*/ 44 h 44"/>
                <a:gd name="T46" fmla="*/ 16 w 25"/>
                <a:gd name="T47" fmla="*/ 44 h 44"/>
                <a:gd name="T48" fmla="*/ 19 w 25"/>
                <a:gd name="T49" fmla="*/ 39 h 44"/>
                <a:gd name="T50" fmla="*/ 19 w 25"/>
                <a:gd name="T51" fmla="*/ 7 h 44"/>
                <a:gd name="T52" fmla="*/ 20 w 25"/>
                <a:gd name="T53" fmla="*/ 6 h 44"/>
                <a:gd name="T54" fmla="*/ 20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4">
                  <a:moveTo>
                    <a:pt x="25" y="4"/>
                  </a:moveTo>
                  <a:cubicBezTo>
                    <a:pt x="25" y="2"/>
                    <a:pt x="23" y="0"/>
                    <a:pt x="20" y="0"/>
                  </a:cubicBezTo>
                  <a:cubicBezTo>
                    <a:pt x="4" y="0"/>
                    <a:pt x="4" y="0"/>
                    <a:pt x="4" y="0"/>
                  </a:cubicBezTo>
                  <a:cubicBezTo>
                    <a:pt x="2" y="0"/>
                    <a:pt x="0" y="2"/>
                    <a:pt x="0" y="4"/>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4" y="6"/>
                    <a:pt x="4" y="6"/>
                    <a:pt x="4" y="6"/>
                  </a:cubicBezTo>
                  <a:cubicBezTo>
                    <a:pt x="5" y="6"/>
                    <a:pt x="5" y="6"/>
                    <a:pt x="5" y="6"/>
                  </a:cubicBezTo>
                  <a:cubicBezTo>
                    <a:pt x="5" y="7"/>
                    <a:pt x="5" y="7"/>
                    <a:pt x="5" y="7"/>
                  </a:cubicBezTo>
                  <a:cubicBezTo>
                    <a:pt x="5" y="39"/>
                    <a:pt x="5" y="39"/>
                    <a:pt x="5" y="39"/>
                  </a:cubicBezTo>
                  <a:cubicBezTo>
                    <a:pt x="5" y="42"/>
                    <a:pt x="6" y="44"/>
                    <a:pt x="8" y="44"/>
                  </a:cubicBezTo>
                  <a:cubicBezTo>
                    <a:pt x="8" y="44"/>
                    <a:pt x="8" y="44"/>
                    <a:pt x="8" y="44"/>
                  </a:cubicBezTo>
                  <a:cubicBezTo>
                    <a:pt x="10" y="44"/>
                    <a:pt x="11" y="42"/>
                    <a:pt x="11" y="39"/>
                  </a:cubicBezTo>
                  <a:cubicBezTo>
                    <a:pt x="11" y="26"/>
                    <a:pt x="11" y="26"/>
                    <a:pt x="11" y="26"/>
                  </a:cubicBezTo>
                  <a:cubicBezTo>
                    <a:pt x="12" y="25"/>
                    <a:pt x="12" y="25"/>
                    <a:pt x="12" y="25"/>
                  </a:cubicBezTo>
                  <a:cubicBezTo>
                    <a:pt x="13" y="25"/>
                    <a:pt x="13" y="25"/>
                    <a:pt x="13" y="25"/>
                  </a:cubicBezTo>
                  <a:cubicBezTo>
                    <a:pt x="13" y="26"/>
                    <a:pt x="13" y="26"/>
                    <a:pt x="13" y="26"/>
                  </a:cubicBezTo>
                  <a:cubicBezTo>
                    <a:pt x="13" y="39"/>
                    <a:pt x="13" y="39"/>
                    <a:pt x="13" y="39"/>
                  </a:cubicBezTo>
                  <a:cubicBezTo>
                    <a:pt x="13" y="42"/>
                    <a:pt x="15" y="44"/>
                    <a:pt x="16" y="44"/>
                  </a:cubicBezTo>
                  <a:cubicBezTo>
                    <a:pt x="16" y="44"/>
                    <a:pt x="16" y="44"/>
                    <a:pt x="16" y="44"/>
                  </a:cubicBezTo>
                  <a:cubicBezTo>
                    <a:pt x="18" y="44"/>
                    <a:pt x="19" y="42"/>
                    <a:pt x="19" y="39"/>
                  </a:cubicBezTo>
                  <a:cubicBezTo>
                    <a:pt x="19" y="7"/>
                    <a:pt x="19" y="7"/>
                    <a:pt x="19" y="7"/>
                  </a:cubicBezTo>
                  <a:cubicBezTo>
                    <a:pt x="20" y="6"/>
                    <a:pt x="20" y="6"/>
                    <a:pt x="20" y="6"/>
                  </a:cubicBezTo>
                  <a:cubicBezTo>
                    <a:pt x="20" y="6"/>
                    <a:pt x="20" y="6"/>
                    <a:pt x="20"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2" name="Freeform 248">
              <a:extLst>
                <a:ext uri="{FF2B5EF4-FFF2-40B4-BE49-F238E27FC236}">
                  <a16:creationId xmlns:a16="http://schemas.microsoft.com/office/drawing/2014/main" id="{AB531353-FD7A-4AA5-A746-D2EF258AC256}"/>
                </a:ext>
              </a:extLst>
            </p:cNvPr>
            <p:cNvSpPr>
              <a:spLocks/>
            </p:cNvSpPr>
            <p:nvPr/>
          </p:nvSpPr>
          <p:spPr bwMode="auto">
            <a:xfrm>
              <a:off x="6371552" y="9184751"/>
              <a:ext cx="22228" cy="150830"/>
            </a:xfrm>
            <a:custGeom>
              <a:avLst/>
              <a:gdLst>
                <a:gd name="T0" fmla="*/ 3 w 3"/>
                <a:gd name="T1" fmla="*/ 0 h 20"/>
                <a:gd name="T2" fmla="*/ 0 w 3"/>
                <a:gd name="T3" fmla="*/ 4 h 20"/>
                <a:gd name="T4" fmla="*/ 0 w 3"/>
                <a:gd name="T5" fmla="*/ 4 h 20"/>
                <a:gd name="T6" fmla="*/ 0 w 3"/>
                <a:gd name="T7" fmla="*/ 17 h 20"/>
                <a:gd name="T8" fmla="*/ 2 w 3"/>
                <a:gd name="T9" fmla="*/ 20 h 20"/>
                <a:gd name="T10" fmla="*/ 2 w 3"/>
                <a:gd name="T11" fmla="*/ 20 h 20"/>
                <a:gd name="T12" fmla="*/ 2 w 3"/>
                <a:gd name="T13" fmla="*/ 20 h 20"/>
                <a:gd name="T14" fmla="*/ 3 w 3"/>
                <a:gd name="T15" fmla="*/ 16 h 20"/>
                <a:gd name="T16" fmla="*/ 3 w 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0">
                  <a:moveTo>
                    <a:pt x="3" y="0"/>
                  </a:moveTo>
                  <a:cubicBezTo>
                    <a:pt x="1" y="1"/>
                    <a:pt x="0" y="2"/>
                    <a:pt x="0" y="4"/>
                  </a:cubicBezTo>
                  <a:cubicBezTo>
                    <a:pt x="0" y="4"/>
                    <a:pt x="0" y="4"/>
                    <a:pt x="0" y="4"/>
                  </a:cubicBezTo>
                  <a:cubicBezTo>
                    <a:pt x="0" y="17"/>
                    <a:pt x="0" y="17"/>
                    <a:pt x="0" y="17"/>
                  </a:cubicBezTo>
                  <a:cubicBezTo>
                    <a:pt x="0" y="19"/>
                    <a:pt x="1" y="20"/>
                    <a:pt x="2" y="20"/>
                  </a:cubicBezTo>
                  <a:cubicBezTo>
                    <a:pt x="2" y="20"/>
                    <a:pt x="2" y="20"/>
                    <a:pt x="2" y="20"/>
                  </a:cubicBezTo>
                  <a:cubicBezTo>
                    <a:pt x="2" y="20"/>
                    <a:pt x="2" y="20"/>
                    <a:pt x="2" y="20"/>
                  </a:cubicBezTo>
                  <a:cubicBezTo>
                    <a:pt x="2" y="19"/>
                    <a:pt x="3" y="18"/>
                    <a:pt x="3" y="16"/>
                  </a:cubicBezTo>
                  <a:cubicBezTo>
                    <a:pt x="3" y="12"/>
                    <a:pt x="3" y="6"/>
                    <a:pt x="3" y="0"/>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3" name="Freeform 249">
              <a:extLst>
                <a:ext uri="{FF2B5EF4-FFF2-40B4-BE49-F238E27FC236}">
                  <a16:creationId xmlns:a16="http://schemas.microsoft.com/office/drawing/2014/main" id="{6D195224-73CE-4621-A9C0-37E7A678BB2D}"/>
                </a:ext>
              </a:extLst>
            </p:cNvPr>
            <p:cNvSpPr>
              <a:spLocks/>
            </p:cNvSpPr>
            <p:nvPr/>
          </p:nvSpPr>
          <p:spPr bwMode="auto">
            <a:xfrm>
              <a:off x="4923584" y="9192689"/>
              <a:ext cx="22228" cy="142892"/>
            </a:xfrm>
            <a:custGeom>
              <a:avLst/>
              <a:gdLst>
                <a:gd name="T0" fmla="*/ 1 w 3"/>
                <a:gd name="T1" fmla="*/ 19 h 19"/>
                <a:gd name="T2" fmla="*/ 1 w 3"/>
                <a:gd name="T3" fmla="*/ 19 h 19"/>
                <a:gd name="T4" fmla="*/ 3 w 3"/>
                <a:gd name="T5" fmla="*/ 16 h 19"/>
                <a:gd name="T6" fmla="*/ 3 w 3"/>
                <a:gd name="T7" fmla="*/ 3 h 19"/>
                <a:gd name="T8" fmla="*/ 3 w 3"/>
                <a:gd name="T9" fmla="*/ 3 h 19"/>
                <a:gd name="T10" fmla="*/ 1 w 3"/>
                <a:gd name="T11" fmla="*/ 0 h 19"/>
                <a:gd name="T12" fmla="*/ 0 w 3"/>
                <a:gd name="T13" fmla="*/ 18 h 19"/>
                <a:gd name="T14" fmla="*/ 1 w 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9">
                  <a:moveTo>
                    <a:pt x="1" y="19"/>
                  </a:moveTo>
                  <a:cubicBezTo>
                    <a:pt x="1" y="19"/>
                    <a:pt x="1" y="19"/>
                    <a:pt x="1" y="19"/>
                  </a:cubicBezTo>
                  <a:cubicBezTo>
                    <a:pt x="2" y="19"/>
                    <a:pt x="3" y="18"/>
                    <a:pt x="3" y="16"/>
                  </a:cubicBezTo>
                  <a:cubicBezTo>
                    <a:pt x="3" y="3"/>
                    <a:pt x="3" y="3"/>
                    <a:pt x="3" y="3"/>
                  </a:cubicBezTo>
                  <a:cubicBezTo>
                    <a:pt x="3" y="3"/>
                    <a:pt x="3" y="3"/>
                    <a:pt x="3" y="3"/>
                  </a:cubicBezTo>
                  <a:cubicBezTo>
                    <a:pt x="3" y="1"/>
                    <a:pt x="2" y="0"/>
                    <a:pt x="1" y="0"/>
                  </a:cubicBezTo>
                  <a:cubicBezTo>
                    <a:pt x="0" y="6"/>
                    <a:pt x="0" y="12"/>
                    <a:pt x="0" y="18"/>
                  </a:cubicBezTo>
                  <a:cubicBezTo>
                    <a:pt x="0" y="19"/>
                    <a:pt x="1" y="19"/>
                    <a:pt x="1" y="19"/>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4" name="Oval 250">
              <a:extLst>
                <a:ext uri="{FF2B5EF4-FFF2-40B4-BE49-F238E27FC236}">
                  <a16:creationId xmlns:a16="http://schemas.microsoft.com/office/drawing/2014/main" id="{6EE8588F-A321-4005-B392-9908091299CF}"/>
                </a:ext>
              </a:extLst>
            </p:cNvPr>
            <p:cNvSpPr>
              <a:spLocks noChangeArrowheads="1"/>
            </p:cNvSpPr>
            <p:nvPr/>
          </p:nvSpPr>
          <p:spPr bwMode="auto">
            <a:xfrm>
              <a:off x="5037897" y="9086315"/>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5" name="Freeform 251">
              <a:extLst>
                <a:ext uri="{FF2B5EF4-FFF2-40B4-BE49-F238E27FC236}">
                  <a16:creationId xmlns:a16="http://schemas.microsoft.com/office/drawing/2014/main" id="{F01C84AF-63A5-47D6-99C2-2AB3A9E853D4}"/>
                </a:ext>
              </a:extLst>
            </p:cNvPr>
            <p:cNvSpPr>
              <a:spLocks/>
            </p:cNvSpPr>
            <p:nvPr/>
          </p:nvSpPr>
          <p:spPr bwMode="auto">
            <a:xfrm>
              <a:off x="4991854" y="9184751"/>
              <a:ext cx="188934" cy="333414"/>
            </a:xfrm>
            <a:custGeom>
              <a:avLst/>
              <a:gdLst>
                <a:gd name="T0" fmla="*/ 25 w 25"/>
                <a:gd name="T1" fmla="*/ 4 h 44"/>
                <a:gd name="T2" fmla="*/ 20 w 25"/>
                <a:gd name="T3" fmla="*/ 0 h 44"/>
                <a:gd name="T4" fmla="*/ 4 w 25"/>
                <a:gd name="T5" fmla="*/ 0 h 44"/>
                <a:gd name="T6" fmla="*/ 0 w 25"/>
                <a:gd name="T7" fmla="*/ 4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4 w 25"/>
                <a:gd name="T21" fmla="*/ 6 h 44"/>
                <a:gd name="T22" fmla="*/ 4 w 25"/>
                <a:gd name="T23" fmla="*/ 6 h 44"/>
                <a:gd name="T24" fmla="*/ 5 w 25"/>
                <a:gd name="T25" fmla="*/ 7 h 44"/>
                <a:gd name="T26" fmla="*/ 5 w 25"/>
                <a:gd name="T27" fmla="*/ 39 h 44"/>
                <a:gd name="T28" fmla="*/ 8 w 25"/>
                <a:gd name="T29" fmla="*/ 44 h 44"/>
                <a:gd name="T30" fmla="*/ 8 w 25"/>
                <a:gd name="T31" fmla="*/ 44 h 44"/>
                <a:gd name="T32" fmla="*/ 11 w 25"/>
                <a:gd name="T33" fmla="*/ 39 h 44"/>
                <a:gd name="T34" fmla="*/ 11 w 25"/>
                <a:gd name="T35" fmla="*/ 26 h 44"/>
                <a:gd name="T36" fmla="*/ 12 w 25"/>
                <a:gd name="T37" fmla="*/ 25 h 44"/>
                <a:gd name="T38" fmla="*/ 13 w 25"/>
                <a:gd name="T39" fmla="*/ 25 h 44"/>
                <a:gd name="T40" fmla="*/ 13 w 25"/>
                <a:gd name="T41" fmla="*/ 26 h 44"/>
                <a:gd name="T42" fmla="*/ 13 w 25"/>
                <a:gd name="T43" fmla="*/ 39 h 44"/>
                <a:gd name="T44" fmla="*/ 16 w 25"/>
                <a:gd name="T45" fmla="*/ 44 h 44"/>
                <a:gd name="T46" fmla="*/ 16 w 25"/>
                <a:gd name="T47" fmla="*/ 44 h 44"/>
                <a:gd name="T48" fmla="*/ 19 w 25"/>
                <a:gd name="T49" fmla="*/ 39 h 44"/>
                <a:gd name="T50" fmla="*/ 19 w 25"/>
                <a:gd name="T51" fmla="*/ 7 h 44"/>
                <a:gd name="T52" fmla="*/ 20 w 25"/>
                <a:gd name="T53" fmla="*/ 6 h 44"/>
                <a:gd name="T54" fmla="*/ 20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4">
                  <a:moveTo>
                    <a:pt x="25" y="4"/>
                  </a:moveTo>
                  <a:cubicBezTo>
                    <a:pt x="25" y="2"/>
                    <a:pt x="23" y="0"/>
                    <a:pt x="20" y="0"/>
                  </a:cubicBezTo>
                  <a:cubicBezTo>
                    <a:pt x="4" y="0"/>
                    <a:pt x="4" y="0"/>
                    <a:pt x="4" y="0"/>
                  </a:cubicBezTo>
                  <a:cubicBezTo>
                    <a:pt x="2" y="0"/>
                    <a:pt x="0" y="2"/>
                    <a:pt x="0" y="4"/>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4" y="6"/>
                    <a:pt x="4" y="6"/>
                    <a:pt x="4" y="6"/>
                  </a:cubicBezTo>
                  <a:cubicBezTo>
                    <a:pt x="4" y="6"/>
                    <a:pt x="4" y="6"/>
                    <a:pt x="4" y="6"/>
                  </a:cubicBezTo>
                  <a:cubicBezTo>
                    <a:pt x="5" y="7"/>
                    <a:pt x="5" y="7"/>
                    <a:pt x="5" y="7"/>
                  </a:cubicBezTo>
                  <a:cubicBezTo>
                    <a:pt x="5" y="39"/>
                    <a:pt x="5" y="39"/>
                    <a:pt x="5" y="39"/>
                  </a:cubicBezTo>
                  <a:cubicBezTo>
                    <a:pt x="5" y="42"/>
                    <a:pt x="6" y="44"/>
                    <a:pt x="8" y="44"/>
                  </a:cubicBezTo>
                  <a:cubicBezTo>
                    <a:pt x="8" y="44"/>
                    <a:pt x="8" y="44"/>
                    <a:pt x="8" y="44"/>
                  </a:cubicBezTo>
                  <a:cubicBezTo>
                    <a:pt x="10" y="44"/>
                    <a:pt x="11" y="42"/>
                    <a:pt x="11" y="39"/>
                  </a:cubicBezTo>
                  <a:cubicBezTo>
                    <a:pt x="11" y="26"/>
                    <a:pt x="11" y="26"/>
                    <a:pt x="11" y="26"/>
                  </a:cubicBezTo>
                  <a:cubicBezTo>
                    <a:pt x="12" y="25"/>
                    <a:pt x="12" y="25"/>
                    <a:pt x="12" y="25"/>
                  </a:cubicBezTo>
                  <a:cubicBezTo>
                    <a:pt x="13" y="25"/>
                    <a:pt x="13" y="25"/>
                    <a:pt x="13" y="25"/>
                  </a:cubicBezTo>
                  <a:cubicBezTo>
                    <a:pt x="13" y="26"/>
                    <a:pt x="13" y="26"/>
                    <a:pt x="13" y="26"/>
                  </a:cubicBezTo>
                  <a:cubicBezTo>
                    <a:pt x="13" y="39"/>
                    <a:pt x="13" y="39"/>
                    <a:pt x="13" y="39"/>
                  </a:cubicBezTo>
                  <a:cubicBezTo>
                    <a:pt x="13" y="42"/>
                    <a:pt x="15" y="44"/>
                    <a:pt x="16" y="44"/>
                  </a:cubicBezTo>
                  <a:cubicBezTo>
                    <a:pt x="16" y="44"/>
                    <a:pt x="16" y="44"/>
                    <a:pt x="16" y="44"/>
                  </a:cubicBezTo>
                  <a:cubicBezTo>
                    <a:pt x="18" y="44"/>
                    <a:pt x="19" y="42"/>
                    <a:pt x="19" y="39"/>
                  </a:cubicBezTo>
                  <a:cubicBezTo>
                    <a:pt x="19" y="7"/>
                    <a:pt x="19" y="7"/>
                    <a:pt x="19" y="7"/>
                  </a:cubicBezTo>
                  <a:cubicBezTo>
                    <a:pt x="20" y="6"/>
                    <a:pt x="20" y="6"/>
                    <a:pt x="20" y="6"/>
                  </a:cubicBezTo>
                  <a:cubicBezTo>
                    <a:pt x="20" y="6"/>
                    <a:pt x="20" y="6"/>
                    <a:pt x="20" y="6"/>
                  </a:cubicBezTo>
                  <a:cubicBezTo>
                    <a:pt x="21" y="7"/>
                    <a:pt x="21" y="7"/>
                    <a:pt x="21" y="7"/>
                  </a:cubicBezTo>
                  <a:cubicBezTo>
                    <a:pt x="21" y="17"/>
                    <a:pt x="21" y="17"/>
                    <a:pt x="21" y="17"/>
                  </a:cubicBezTo>
                  <a:cubicBezTo>
                    <a:pt x="21" y="19"/>
                    <a:pt x="21" y="20"/>
                    <a:pt x="23" y="20"/>
                  </a:cubicBezTo>
                  <a:cubicBezTo>
                    <a:pt x="23" y="20"/>
                    <a:pt x="23" y="20"/>
                    <a:pt x="23" y="20"/>
                  </a:cubicBezTo>
                  <a:cubicBezTo>
                    <a:pt x="24" y="20"/>
                    <a:pt x="25" y="19"/>
                    <a:pt x="25" y="17"/>
                  </a:cubicBezTo>
                  <a:cubicBezTo>
                    <a:pt x="25" y="4"/>
                    <a:pt x="25" y="4"/>
                    <a:pt x="25" y="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6" name="Oval 252">
              <a:extLst>
                <a:ext uri="{FF2B5EF4-FFF2-40B4-BE49-F238E27FC236}">
                  <a16:creationId xmlns:a16="http://schemas.microsoft.com/office/drawing/2014/main" id="{688B800C-E695-4AA7-B5D0-24F15D059DF9}"/>
                </a:ext>
              </a:extLst>
            </p:cNvPr>
            <p:cNvSpPr>
              <a:spLocks noChangeArrowheads="1"/>
            </p:cNvSpPr>
            <p:nvPr/>
          </p:nvSpPr>
          <p:spPr bwMode="auto">
            <a:xfrm>
              <a:off x="5158561" y="9534041"/>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7" name="Freeform 253">
              <a:extLst>
                <a:ext uri="{FF2B5EF4-FFF2-40B4-BE49-F238E27FC236}">
                  <a16:creationId xmlns:a16="http://schemas.microsoft.com/office/drawing/2014/main" id="{44FE4250-E684-4C12-BB38-E54507252284}"/>
                </a:ext>
              </a:extLst>
            </p:cNvPr>
            <p:cNvSpPr>
              <a:spLocks/>
            </p:cNvSpPr>
            <p:nvPr/>
          </p:nvSpPr>
          <p:spPr bwMode="auto">
            <a:xfrm>
              <a:off x="5106168" y="9632478"/>
              <a:ext cx="188934" cy="219100"/>
            </a:xfrm>
            <a:custGeom>
              <a:avLst/>
              <a:gdLst>
                <a:gd name="T0" fmla="*/ 20 w 25"/>
                <a:gd name="T1" fmla="*/ 6 h 29"/>
                <a:gd name="T2" fmla="*/ 20 w 25"/>
                <a:gd name="T3" fmla="*/ 6 h 29"/>
                <a:gd name="T4" fmla="*/ 21 w 25"/>
                <a:gd name="T5" fmla="*/ 7 h 29"/>
                <a:gd name="T6" fmla="*/ 21 w 25"/>
                <a:gd name="T7" fmla="*/ 17 h 29"/>
                <a:gd name="T8" fmla="*/ 23 w 25"/>
                <a:gd name="T9" fmla="*/ 20 h 29"/>
                <a:gd name="T10" fmla="*/ 23 w 25"/>
                <a:gd name="T11" fmla="*/ 20 h 29"/>
                <a:gd name="T12" fmla="*/ 25 w 25"/>
                <a:gd name="T13" fmla="*/ 17 h 29"/>
                <a:gd name="T14" fmla="*/ 25 w 25"/>
                <a:gd name="T15" fmla="*/ 4 h 29"/>
                <a:gd name="T16" fmla="*/ 25 w 25"/>
                <a:gd name="T17" fmla="*/ 4 h 29"/>
                <a:gd name="T18" fmla="*/ 20 w 25"/>
                <a:gd name="T19" fmla="*/ 0 h 29"/>
                <a:gd name="T20" fmla="*/ 5 w 25"/>
                <a:gd name="T21" fmla="*/ 0 h 29"/>
                <a:gd name="T22" fmla="*/ 0 w 25"/>
                <a:gd name="T23" fmla="*/ 4 h 29"/>
                <a:gd name="T24" fmla="*/ 0 w 25"/>
                <a:gd name="T25" fmla="*/ 12 h 29"/>
                <a:gd name="T26" fmla="*/ 4 w 25"/>
                <a:gd name="T27" fmla="*/ 17 h 29"/>
                <a:gd name="T28" fmla="*/ 4 w 25"/>
                <a:gd name="T29" fmla="*/ 7 h 29"/>
                <a:gd name="T30" fmla="*/ 5 w 25"/>
                <a:gd name="T31" fmla="*/ 6 h 29"/>
                <a:gd name="T32" fmla="*/ 5 w 25"/>
                <a:gd name="T33" fmla="*/ 6 h 29"/>
                <a:gd name="T34" fmla="*/ 6 w 25"/>
                <a:gd name="T35" fmla="*/ 7 h 29"/>
                <a:gd name="T36" fmla="*/ 6 w 25"/>
                <a:gd name="T37" fmla="*/ 18 h 29"/>
                <a:gd name="T38" fmla="*/ 20 w 25"/>
                <a:gd name="T39" fmla="*/ 29 h 29"/>
                <a:gd name="T40" fmla="*/ 20 w 25"/>
                <a:gd name="T41" fmla="*/ 7 h 29"/>
                <a:gd name="T42" fmla="*/ 20 w 25"/>
                <a:gd name="T43"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9">
                  <a:moveTo>
                    <a:pt x="20" y="6"/>
                  </a:moveTo>
                  <a:cubicBezTo>
                    <a:pt x="20" y="6"/>
                    <a:pt x="20" y="6"/>
                    <a:pt x="20"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cubicBezTo>
                    <a:pt x="25" y="4"/>
                    <a:pt x="25" y="4"/>
                    <a:pt x="25" y="4"/>
                  </a:cubicBezTo>
                  <a:cubicBezTo>
                    <a:pt x="25" y="2"/>
                    <a:pt x="23" y="0"/>
                    <a:pt x="20" y="0"/>
                  </a:cubicBezTo>
                  <a:cubicBezTo>
                    <a:pt x="5" y="0"/>
                    <a:pt x="5" y="0"/>
                    <a:pt x="5" y="0"/>
                  </a:cubicBezTo>
                  <a:cubicBezTo>
                    <a:pt x="2" y="0"/>
                    <a:pt x="0" y="2"/>
                    <a:pt x="0" y="4"/>
                  </a:cubicBezTo>
                  <a:cubicBezTo>
                    <a:pt x="0" y="12"/>
                    <a:pt x="0" y="12"/>
                    <a:pt x="0" y="12"/>
                  </a:cubicBezTo>
                  <a:cubicBezTo>
                    <a:pt x="1" y="14"/>
                    <a:pt x="3" y="16"/>
                    <a:pt x="4" y="17"/>
                  </a:cubicBezTo>
                  <a:cubicBezTo>
                    <a:pt x="4" y="7"/>
                    <a:pt x="4" y="7"/>
                    <a:pt x="4" y="7"/>
                  </a:cubicBezTo>
                  <a:cubicBezTo>
                    <a:pt x="5" y="6"/>
                    <a:pt x="5" y="6"/>
                    <a:pt x="5" y="6"/>
                  </a:cubicBezTo>
                  <a:cubicBezTo>
                    <a:pt x="5" y="6"/>
                    <a:pt x="5" y="6"/>
                    <a:pt x="5" y="6"/>
                  </a:cubicBezTo>
                  <a:cubicBezTo>
                    <a:pt x="6" y="7"/>
                    <a:pt x="6" y="7"/>
                    <a:pt x="6" y="7"/>
                  </a:cubicBezTo>
                  <a:cubicBezTo>
                    <a:pt x="6" y="18"/>
                    <a:pt x="6" y="18"/>
                    <a:pt x="6" y="18"/>
                  </a:cubicBezTo>
                  <a:cubicBezTo>
                    <a:pt x="10" y="22"/>
                    <a:pt x="15" y="26"/>
                    <a:pt x="20" y="29"/>
                  </a:cubicBezTo>
                  <a:cubicBezTo>
                    <a:pt x="20" y="7"/>
                    <a:pt x="20" y="7"/>
                    <a:pt x="20" y="7"/>
                  </a:cubicBezTo>
                  <a:lnTo>
                    <a:pt x="20" y="6"/>
                  </a:ln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8" name="Oval 254">
              <a:extLst>
                <a:ext uri="{FF2B5EF4-FFF2-40B4-BE49-F238E27FC236}">
                  <a16:creationId xmlns:a16="http://schemas.microsoft.com/office/drawing/2014/main" id="{12F1EB65-CF05-4D11-8E1A-F69587A63591}"/>
                </a:ext>
              </a:extLst>
            </p:cNvPr>
            <p:cNvSpPr>
              <a:spLocks noChangeArrowheads="1"/>
            </p:cNvSpPr>
            <p:nvPr/>
          </p:nvSpPr>
          <p:spPr bwMode="auto">
            <a:xfrm>
              <a:off x="5385600" y="9534041"/>
              <a:ext cx="92086"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9" name="Freeform 255">
              <a:extLst>
                <a:ext uri="{FF2B5EF4-FFF2-40B4-BE49-F238E27FC236}">
                  <a16:creationId xmlns:a16="http://schemas.microsoft.com/office/drawing/2014/main" id="{5EEFF1AE-526C-4D37-88F6-B3FFE28F7A5B}"/>
                </a:ext>
              </a:extLst>
            </p:cNvPr>
            <p:cNvSpPr>
              <a:spLocks/>
            </p:cNvSpPr>
            <p:nvPr/>
          </p:nvSpPr>
          <p:spPr bwMode="auto">
            <a:xfrm>
              <a:off x="5341145" y="9632478"/>
              <a:ext cx="188934" cy="325475"/>
            </a:xfrm>
            <a:custGeom>
              <a:avLst/>
              <a:gdLst>
                <a:gd name="T0" fmla="*/ 2 w 25"/>
                <a:gd name="T1" fmla="*/ 20 h 43"/>
                <a:gd name="T2" fmla="*/ 2 w 25"/>
                <a:gd name="T3" fmla="*/ 20 h 43"/>
                <a:gd name="T4" fmla="*/ 4 w 25"/>
                <a:gd name="T5" fmla="*/ 17 h 43"/>
                <a:gd name="T6" fmla="*/ 4 w 25"/>
                <a:gd name="T7" fmla="*/ 7 h 43"/>
                <a:gd name="T8" fmla="*/ 4 w 25"/>
                <a:gd name="T9" fmla="*/ 6 h 43"/>
                <a:gd name="T10" fmla="*/ 4 w 25"/>
                <a:gd name="T11" fmla="*/ 6 h 43"/>
                <a:gd name="T12" fmla="*/ 5 w 25"/>
                <a:gd name="T13" fmla="*/ 7 h 43"/>
                <a:gd name="T14" fmla="*/ 5 w 25"/>
                <a:gd name="T15" fmla="*/ 38 h 43"/>
                <a:gd name="T16" fmla="*/ 11 w 25"/>
                <a:gd name="T17" fmla="*/ 40 h 43"/>
                <a:gd name="T18" fmla="*/ 11 w 25"/>
                <a:gd name="T19" fmla="*/ 39 h 43"/>
                <a:gd name="T20" fmla="*/ 11 w 25"/>
                <a:gd name="T21" fmla="*/ 26 h 43"/>
                <a:gd name="T22" fmla="*/ 12 w 25"/>
                <a:gd name="T23" fmla="*/ 25 h 43"/>
                <a:gd name="T24" fmla="*/ 13 w 25"/>
                <a:gd name="T25" fmla="*/ 25 h 43"/>
                <a:gd name="T26" fmla="*/ 13 w 25"/>
                <a:gd name="T27" fmla="*/ 26 h 43"/>
                <a:gd name="T28" fmla="*/ 13 w 25"/>
                <a:gd name="T29" fmla="*/ 39 h 43"/>
                <a:gd name="T30" fmla="*/ 13 w 25"/>
                <a:gd name="T31" fmla="*/ 41 h 43"/>
                <a:gd name="T32" fmla="*/ 18 w 25"/>
                <a:gd name="T33" fmla="*/ 43 h 43"/>
                <a:gd name="T34" fmla="*/ 19 w 25"/>
                <a:gd name="T35" fmla="*/ 39 h 43"/>
                <a:gd name="T36" fmla="*/ 19 w 25"/>
                <a:gd name="T37" fmla="*/ 7 h 43"/>
                <a:gd name="T38" fmla="*/ 20 w 25"/>
                <a:gd name="T39" fmla="*/ 6 h 43"/>
                <a:gd name="T40" fmla="*/ 20 w 25"/>
                <a:gd name="T41" fmla="*/ 6 h 43"/>
                <a:gd name="T42" fmla="*/ 21 w 25"/>
                <a:gd name="T43" fmla="*/ 7 h 43"/>
                <a:gd name="T44" fmla="*/ 21 w 25"/>
                <a:gd name="T45" fmla="*/ 17 h 43"/>
                <a:gd name="T46" fmla="*/ 23 w 25"/>
                <a:gd name="T47" fmla="*/ 20 h 43"/>
                <a:gd name="T48" fmla="*/ 23 w 25"/>
                <a:gd name="T49" fmla="*/ 20 h 43"/>
                <a:gd name="T50" fmla="*/ 25 w 25"/>
                <a:gd name="T51" fmla="*/ 17 h 43"/>
                <a:gd name="T52" fmla="*/ 25 w 25"/>
                <a:gd name="T53" fmla="*/ 4 h 43"/>
                <a:gd name="T54" fmla="*/ 25 w 25"/>
                <a:gd name="T55" fmla="*/ 4 h 43"/>
                <a:gd name="T56" fmla="*/ 20 w 25"/>
                <a:gd name="T57" fmla="*/ 0 h 43"/>
                <a:gd name="T58" fmla="*/ 4 w 25"/>
                <a:gd name="T59" fmla="*/ 0 h 43"/>
                <a:gd name="T60" fmla="*/ 0 w 25"/>
                <a:gd name="T61" fmla="*/ 4 h 43"/>
                <a:gd name="T62" fmla="*/ 0 w 25"/>
                <a:gd name="T63" fmla="*/ 4 h 43"/>
                <a:gd name="T64" fmla="*/ 0 w 25"/>
                <a:gd name="T65" fmla="*/ 17 h 43"/>
                <a:gd name="T66" fmla="*/ 2 w 25"/>
                <a:gd name="T67"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3">
                  <a:moveTo>
                    <a:pt x="2" y="20"/>
                  </a:moveTo>
                  <a:cubicBezTo>
                    <a:pt x="2" y="20"/>
                    <a:pt x="2" y="20"/>
                    <a:pt x="2" y="20"/>
                  </a:cubicBezTo>
                  <a:cubicBezTo>
                    <a:pt x="3" y="20"/>
                    <a:pt x="4" y="19"/>
                    <a:pt x="4" y="17"/>
                  </a:cubicBezTo>
                  <a:cubicBezTo>
                    <a:pt x="4" y="7"/>
                    <a:pt x="4" y="7"/>
                    <a:pt x="4" y="7"/>
                  </a:cubicBezTo>
                  <a:cubicBezTo>
                    <a:pt x="4" y="6"/>
                    <a:pt x="4" y="6"/>
                    <a:pt x="4" y="6"/>
                  </a:cubicBezTo>
                  <a:cubicBezTo>
                    <a:pt x="4" y="6"/>
                    <a:pt x="4" y="6"/>
                    <a:pt x="4" y="6"/>
                  </a:cubicBezTo>
                  <a:cubicBezTo>
                    <a:pt x="5" y="7"/>
                    <a:pt x="5" y="7"/>
                    <a:pt x="5" y="7"/>
                  </a:cubicBezTo>
                  <a:cubicBezTo>
                    <a:pt x="5" y="38"/>
                    <a:pt x="5" y="38"/>
                    <a:pt x="5" y="38"/>
                  </a:cubicBezTo>
                  <a:cubicBezTo>
                    <a:pt x="7" y="38"/>
                    <a:pt x="9" y="39"/>
                    <a:pt x="11" y="40"/>
                  </a:cubicBezTo>
                  <a:cubicBezTo>
                    <a:pt x="11" y="39"/>
                    <a:pt x="11" y="39"/>
                    <a:pt x="11" y="39"/>
                  </a:cubicBezTo>
                  <a:cubicBezTo>
                    <a:pt x="11" y="26"/>
                    <a:pt x="11" y="26"/>
                    <a:pt x="11" y="26"/>
                  </a:cubicBezTo>
                  <a:cubicBezTo>
                    <a:pt x="12" y="25"/>
                    <a:pt x="12" y="25"/>
                    <a:pt x="12" y="25"/>
                  </a:cubicBezTo>
                  <a:cubicBezTo>
                    <a:pt x="13" y="25"/>
                    <a:pt x="13" y="25"/>
                    <a:pt x="13" y="25"/>
                  </a:cubicBezTo>
                  <a:cubicBezTo>
                    <a:pt x="13" y="26"/>
                    <a:pt x="13" y="26"/>
                    <a:pt x="13" y="26"/>
                  </a:cubicBezTo>
                  <a:cubicBezTo>
                    <a:pt x="13" y="39"/>
                    <a:pt x="13" y="39"/>
                    <a:pt x="13" y="39"/>
                  </a:cubicBezTo>
                  <a:cubicBezTo>
                    <a:pt x="13" y="40"/>
                    <a:pt x="13" y="40"/>
                    <a:pt x="13" y="41"/>
                  </a:cubicBezTo>
                  <a:cubicBezTo>
                    <a:pt x="15" y="41"/>
                    <a:pt x="17" y="42"/>
                    <a:pt x="18" y="43"/>
                  </a:cubicBezTo>
                  <a:cubicBezTo>
                    <a:pt x="19" y="42"/>
                    <a:pt x="19" y="40"/>
                    <a:pt x="19" y="39"/>
                  </a:cubicBezTo>
                  <a:cubicBezTo>
                    <a:pt x="19" y="7"/>
                    <a:pt x="19" y="7"/>
                    <a:pt x="19" y="7"/>
                  </a:cubicBezTo>
                  <a:cubicBezTo>
                    <a:pt x="20" y="6"/>
                    <a:pt x="20" y="6"/>
                    <a:pt x="20" y="6"/>
                  </a:cubicBezTo>
                  <a:cubicBezTo>
                    <a:pt x="20" y="6"/>
                    <a:pt x="20" y="6"/>
                    <a:pt x="20" y="6"/>
                  </a:cubicBezTo>
                  <a:cubicBezTo>
                    <a:pt x="21" y="7"/>
                    <a:pt x="21" y="7"/>
                    <a:pt x="21" y="7"/>
                  </a:cubicBezTo>
                  <a:cubicBezTo>
                    <a:pt x="21" y="17"/>
                    <a:pt x="21" y="17"/>
                    <a:pt x="21" y="17"/>
                  </a:cubicBezTo>
                  <a:cubicBezTo>
                    <a:pt x="21" y="19"/>
                    <a:pt x="21" y="20"/>
                    <a:pt x="23" y="20"/>
                  </a:cubicBezTo>
                  <a:cubicBezTo>
                    <a:pt x="23" y="20"/>
                    <a:pt x="23" y="20"/>
                    <a:pt x="23" y="20"/>
                  </a:cubicBezTo>
                  <a:cubicBezTo>
                    <a:pt x="24" y="20"/>
                    <a:pt x="25" y="19"/>
                    <a:pt x="25" y="17"/>
                  </a:cubicBezTo>
                  <a:cubicBezTo>
                    <a:pt x="25" y="4"/>
                    <a:pt x="25" y="4"/>
                    <a:pt x="25" y="4"/>
                  </a:cubicBezTo>
                  <a:cubicBezTo>
                    <a:pt x="25" y="4"/>
                    <a:pt x="25" y="4"/>
                    <a:pt x="25" y="4"/>
                  </a:cubicBezTo>
                  <a:cubicBezTo>
                    <a:pt x="25" y="2"/>
                    <a:pt x="23" y="0"/>
                    <a:pt x="20" y="0"/>
                  </a:cubicBezTo>
                  <a:cubicBezTo>
                    <a:pt x="4" y="0"/>
                    <a:pt x="4" y="0"/>
                    <a:pt x="4" y="0"/>
                  </a:cubicBezTo>
                  <a:cubicBezTo>
                    <a:pt x="2" y="0"/>
                    <a:pt x="0" y="2"/>
                    <a:pt x="0" y="4"/>
                  </a:cubicBezTo>
                  <a:cubicBezTo>
                    <a:pt x="0" y="4"/>
                    <a:pt x="0" y="4"/>
                    <a:pt x="0" y="4"/>
                  </a:cubicBezTo>
                  <a:cubicBezTo>
                    <a:pt x="0" y="17"/>
                    <a:pt x="0" y="17"/>
                    <a:pt x="0" y="17"/>
                  </a:cubicBezTo>
                  <a:cubicBezTo>
                    <a:pt x="0" y="19"/>
                    <a:pt x="0" y="20"/>
                    <a:pt x="2" y="20"/>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0" name="Oval 256">
              <a:extLst>
                <a:ext uri="{FF2B5EF4-FFF2-40B4-BE49-F238E27FC236}">
                  <a16:creationId xmlns:a16="http://schemas.microsoft.com/office/drawing/2014/main" id="{FC5C2AC1-DCD1-4F51-91EA-4A43B39F522B}"/>
                </a:ext>
              </a:extLst>
            </p:cNvPr>
            <p:cNvSpPr>
              <a:spLocks noChangeArrowheads="1"/>
            </p:cNvSpPr>
            <p:nvPr/>
          </p:nvSpPr>
          <p:spPr bwMode="auto">
            <a:xfrm>
              <a:off x="5614227" y="9534041"/>
              <a:ext cx="98436"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1" name="Freeform 257">
              <a:extLst>
                <a:ext uri="{FF2B5EF4-FFF2-40B4-BE49-F238E27FC236}">
                  <a16:creationId xmlns:a16="http://schemas.microsoft.com/office/drawing/2014/main" id="{EF3CCC8A-4789-468C-80D3-5DDC75A4C0DA}"/>
                </a:ext>
              </a:extLst>
            </p:cNvPr>
            <p:cNvSpPr>
              <a:spLocks/>
            </p:cNvSpPr>
            <p:nvPr/>
          </p:nvSpPr>
          <p:spPr bwMode="auto">
            <a:xfrm>
              <a:off x="5568184" y="9632478"/>
              <a:ext cx="188934" cy="333414"/>
            </a:xfrm>
            <a:custGeom>
              <a:avLst/>
              <a:gdLst>
                <a:gd name="T0" fmla="*/ 25 w 25"/>
                <a:gd name="T1" fmla="*/ 4 h 44"/>
                <a:gd name="T2" fmla="*/ 20 w 25"/>
                <a:gd name="T3" fmla="*/ 0 h 44"/>
                <a:gd name="T4" fmla="*/ 5 w 25"/>
                <a:gd name="T5" fmla="*/ 0 h 44"/>
                <a:gd name="T6" fmla="*/ 0 w 25"/>
                <a:gd name="T7" fmla="*/ 4 h 44"/>
                <a:gd name="T8" fmla="*/ 0 w 25"/>
                <a:gd name="T9" fmla="*/ 4 h 44"/>
                <a:gd name="T10" fmla="*/ 0 w 25"/>
                <a:gd name="T11" fmla="*/ 17 h 44"/>
                <a:gd name="T12" fmla="*/ 2 w 25"/>
                <a:gd name="T13" fmla="*/ 20 h 44"/>
                <a:gd name="T14" fmla="*/ 2 w 25"/>
                <a:gd name="T15" fmla="*/ 20 h 44"/>
                <a:gd name="T16" fmla="*/ 4 w 25"/>
                <a:gd name="T17" fmla="*/ 17 h 44"/>
                <a:gd name="T18" fmla="*/ 4 w 25"/>
                <a:gd name="T19" fmla="*/ 7 h 44"/>
                <a:gd name="T20" fmla="*/ 5 w 25"/>
                <a:gd name="T21" fmla="*/ 6 h 44"/>
                <a:gd name="T22" fmla="*/ 5 w 25"/>
                <a:gd name="T23" fmla="*/ 6 h 44"/>
                <a:gd name="T24" fmla="*/ 5 w 25"/>
                <a:gd name="T25" fmla="*/ 7 h 44"/>
                <a:gd name="T26" fmla="*/ 5 w 25"/>
                <a:gd name="T27" fmla="*/ 39 h 44"/>
                <a:gd name="T28" fmla="*/ 8 w 25"/>
                <a:gd name="T29" fmla="*/ 44 h 44"/>
                <a:gd name="T30" fmla="*/ 8 w 25"/>
                <a:gd name="T31" fmla="*/ 44 h 44"/>
                <a:gd name="T32" fmla="*/ 11 w 25"/>
                <a:gd name="T33" fmla="*/ 39 h 44"/>
                <a:gd name="T34" fmla="*/ 11 w 25"/>
                <a:gd name="T35" fmla="*/ 26 h 44"/>
                <a:gd name="T36" fmla="*/ 12 w 25"/>
                <a:gd name="T37" fmla="*/ 25 h 44"/>
                <a:gd name="T38" fmla="*/ 13 w 25"/>
                <a:gd name="T39" fmla="*/ 25 h 44"/>
                <a:gd name="T40" fmla="*/ 14 w 25"/>
                <a:gd name="T41" fmla="*/ 26 h 44"/>
                <a:gd name="T42" fmla="*/ 14 w 25"/>
                <a:gd name="T43" fmla="*/ 39 h 44"/>
                <a:gd name="T44" fmla="*/ 17 w 25"/>
                <a:gd name="T45" fmla="*/ 44 h 44"/>
                <a:gd name="T46" fmla="*/ 17 w 25"/>
                <a:gd name="T47" fmla="*/ 44 h 44"/>
                <a:gd name="T48" fmla="*/ 20 w 25"/>
                <a:gd name="T49" fmla="*/ 39 h 44"/>
                <a:gd name="T50" fmla="*/ 20 w 25"/>
                <a:gd name="T51" fmla="*/ 7 h 44"/>
                <a:gd name="T52" fmla="*/ 20 w 25"/>
                <a:gd name="T53" fmla="*/ 6 h 44"/>
                <a:gd name="T54" fmla="*/ 20 w 25"/>
                <a:gd name="T55" fmla="*/ 6 h 44"/>
                <a:gd name="T56" fmla="*/ 21 w 25"/>
                <a:gd name="T57" fmla="*/ 7 h 44"/>
                <a:gd name="T58" fmla="*/ 21 w 25"/>
                <a:gd name="T59" fmla="*/ 17 h 44"/>
                <a:gd name="T60" fmla="*/ 23 w 25"/>
                <a:gd name="T61" fmla="*/ 20 h 44"/>
                <a:gd name="T62" fmla="*/ 23 w 25"/>
                <a:gd name="T63" fmla="*/ 20 h 44"/>
                <a:gd name="T64" fmla="*/ 25 w 25"/>
                <a:gd name="T65" fmla="*/ 17 h 44"/>
                <a:gd name="T66" fmla="*/ 25 w 25"/>
                <a:gd name="T6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4">
                  <a:moveTo>
                    <a:pt x="25" y="4"/>
                  </a:moveTo>
                  <a:cubicBezTo>
                    <a:pt x="25" y="2"/>
                    <a:pt x="23" y="0"/>
                    <a:pt x="20" y="0"/>
                  </a:cubicBezTo>
                  <a:cubicBezTo>
                    <a:pt x="5" y="0"/>
                    <a:pt x="5" y="0"/>
                    <a:pt x="5" y="0"/>
                  </a:cubicBezTo>
                  <a:cubicBezTo>
                    <a:pt x="2" y="0"/>
                    <a:pt x="0" y="2"/>
                    <a:pt x="0" y="4"/>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5" y="6"/>
                    <a:pt x="5" y="6"/>
                    <a:pt x="5" y="6"/>
                  </a:cubicBezTo>
                  <a:cubicBezTo>
                    <a:pt x="5" y="6"/>
                    <a:pt x="5" y="6"/>
                    <a:pt x="5" y="6"/>
                  </a:cubicBezTo>
                  <a:cubicBezTo>
                    <a:pt x="5" y="7"/>
                    <a:pt x="5" y="7"/>
                    <a:pt x="5" y="7"/>
                  </a:cubicBezTo>
                  <a:cubicBezTo>
                    <a:pt x="5" y="39"/>
                    <a:pt x="5" y="39"/>
                    <a:pt x="5" y="39"/>
                  </a:cubicBezTo>
                  <a:cubicBezTo>
                    <a:pt x="5" y="42"/>
                    <a:pt x="7" y="44"/>
                    <a:pt x="8" y="44"/>
                  </a:cubicBezTo>
                  <a:cubicBezTo>
                    <a:pt x="8" y="44"/>
                    <a:pt x="8" y="44"/>
                    <a:pt x="8" y="44"/>
                  </a:cubicBezTo>
                  <a:cubicBezTo>
                    <a:pt x="10" y="44"/>
                    <a:pt x="11" y="42"/>
                    <a:pt x="11" y="39"/>
                  </a:cubicBezTo>
                  <a:cubicBezTo>
                    <a:pt x="11" y="26"/>
                    <a:pt x="11" y="26"/>
                    <a:pt x="11" y="26"/>
                  </a:cubicBezTo>
                  <a:cubicBezTo>
                    <a:pt x="12" y="25"/>
                    <a:pt x="12" y="25"/>
                    <a:pt x="12" y="25"/>
                  </a:cubicBezTo>
                  <a:cubicBezTo>
                    <a:pt x="13" y="25"/>
                    <a:pt x="13" y="25"/>
                    <a:pt x="13" y="25"/>
                  </a:cubicBezTo>
                  <a:cubicBezTo>
                    <a:pt x="14" y="26"/>
                    <a:pt x="14" y="26"/>
                    <a:pt x="14" y="26"/>
                  </a:cubicBezTo>
                  <a:cubicBezTo>
                    <a:pt x="14" y="39"/>
                    <a:pt x="14" y="39"/>
                    <a:pt x="14" y="39"/>
                  </a:cubicBezTo>
                  <a:cubicBezTo>
                    <a:pt x="14" y="42"/>
                    <a:pt x="15" y="44"/>
                    <a:pt x="17" y="44"/>
                  </a:cubicBezTo>
                  <a:cubicBezTo>
                    <a:pt x="17" y="44"/>
                    <a:pt x="17" y="44"/>
                    <a:pt x="17" y="44"/>
                  </a:cubicBezTo>
                  <a:cubicBezTo>
                    <a:pt x="18" y="44"/>
                    <a:pt x="20" y="42"/>
                    <a:pt x="20" y="39"/>
                  </a:cubicBezTo>
                  <a:cubicBezTo>
                    <a:pt x="20" y="7"/>
                    <a:pt x="20" y="7"/>
                    <a:pt x="20" y="7"/>
                  </a:cubicBezTo>
                  <a:cubicBezTo>
                    <a:pt x="20" y="6"/>
                    <a:pt x="20" y="6"/>
                    <a:pt x="20" y="6"/>
                  </a:cubicBezTo>
                  <a:cubicBezTo>
                    <a:pt x="20" y="6"/>
                    <a:pt x="20" y="6"/>
                    <a:pt x="20" y="6"/>
                  </a:cubicBezTo>
                  <a:cubicBezTo>
                    <a:pt x="21" y="7"/>
                    <a:pt x="21" y="7"/>
                    <a:pt x="21" y="7"/>
                  </a:cubicBezTo>
                  <a:cubicBezTo>
                    <a:pt x="21" y="17"/>
                    <a:pt x="21" y="17"/>
                    <a:pt x="21" y="17"/>
                  </a:cubicBezTo>
                  <a:cubicBezTo>
                    <a:pt x="21" y="19"/>
                    <a:pt x="22" y="20"/>
                    <a:pt x="23" y="20"/>
                  </a:cubicBezTo>
                  <a:cubicBezTo>
                    <a:pt x="23" y="20"/>
                    <a:pt x="23" y="20"/>
                    <a:pt x="23" y="20"/>
                  </a:cubicBezTo>
                  <a:cubicBezTo>
                    <a:pt x="24" y="20"/>
                    <a:pt x="25" y="19"/>
                    <a:pt x="25" y="17"/>
                  </a:cubicBezTo>
                  <a:cubicBezTo>
                    <a:pt x="25" y="4"/>
                    <a:pt x="25" y="4"/>
                    <a:pt x="25" y="4"/>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2" name="Oval 258">
              <a:extLst>
                <a:ext uri="{FF2B5EF4-FFF2-40B4-BE49-F238E27FC236}">
                  <a16:creationId xmlns:a16="http://schemas.microsoft.com/office/drawing/2014/main" id="{377D4748-AB86-416E-AD04-7A633743D667}"/>
                </a:ext>
              </a:extLst>
            </p:cNvPr>
            <p:cNvSpPr>
              <a:spLocks noChangeArrowheads="1"/>
            </p:cNvSpPr>
            <p:nvPr/>
          </p:nvSpPr>
          <p:spPr bwMode="auto">
            <a:xfrm>
              <a:off x="5849204" y="9534041"/>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3" name="Freeform 259">
              <a:extLst>
                <a:ext uri="{FF2B5EF4-FFF2-40B4-BE49-F238E27FC236}">
                  <a16:creationId xmlns:a16="http://schemas.microsoft.com/office/drawing/2014/main" id="{B51B7731-000B-4FCE-BAA1-0C6AD75013BC}"/>
                </a:ext>
              </a:extLst>
            </p:cNvPr>
            <p:cNvSpPr>
              <a:spLocks/>
            </p:cNvSpPr>
            <p:nvPr/>
          </p:nvSpPr>
          <p:spPr bwMode="auto">
            <a:xfrm>
              <a:off x="5795222" y="9632478"/>
              <a:ext cx="190522" cy="333414"/>
            </a:xfrm>
            <a:custGeom>
              <a:avLst/>
              <a:gdLst>
                <a:gd name="T0" fmla="*/ 5 w 25"/>
                <a:gd name="T1" fmla="*/ 6 h 44"/>
                <a:gd name="T2" fmla="*/ 6 w 25"/>
                <a:gd name="T3" fmla="*/ 7 h 44"/>
                <a:gd name="T4" fmla="*/ 6 w 25"/>
                <a:gd name="T5" fmla="*/ 39 h 44"/>
                <a:gd name="T6" fmla="*/ 9 w 25"/>
                <a:gd name="T7" fmla="*/ 44 h 44"/>
                <a:gd name="T8" fmla="*/ 9 w 25"/>
                <a:gd name="T9" fmla="*/ 44 h 44"/>
                <a:gd name="T10" fmla="*/ 12 w 25"/>
                <a:gd name="T11" fmla="*/ 39 h 44"/>
                <a:gd name="T12" fmla="*/ 12 w 25"/>
                <a:gd name="T13" fmla="*/ 26 h 44"/>
                <a:gd name="T14" fmla="*/ 12 w 25"/>
                <a:gd name="T15" fmla="*/ 25 h 44"/>
                <a:gd name="T16" fmla="*/ 13 w 25"/>
                <a:gd name="T17" fmla="*/ 25 h 44"/>
                <a:gd name="T18" fmla="*/ 14 w 25"/>
                <a:gd name="T19" fmla="*/ 26 h 44"/>
                <a:gd name="T20" fmla="*/ 14 w 25"/>
                <a:gd name="T21" fmla="*/ 39 h 44"/>
                <a:gd name="T22" fmla="*/ 15 w 25"/>
                <a:gd name="T23" fmla="*/ 42 h 44"/>
                <a:gd name="T24" fmla="*/ 20 w 25"/>
                <a:gd name="T25" fmla="*/ 38 h 44"/>
                <a:gd name="T26" fmla="*/ 20 w 25"/>
                <a:gd name="T27" fmla="*/ 7 h 44"/>
                <a:gd name="T28" fmla="*/ 21 w 25"/>
                <a:gd name="T29" fmla="*/ 6 h 44"/>
                <a:gd name="T30" fmla="*/ 21 w 25"/>
                <a:gd name="T31" fmla="*/ 6 h 44"/>
                <a:gd name="T32" fmla="*/ 21 w 25"/>
                <a:gd name="T33" fmla="*/ 7 h 44"/>
                <a:gd name="T34" fmla="*/ 21 w 25"/>
                <a:gd name="T35" fmla="*/ 17 h 44"/>
                <a:gd name="T36" fmla="*/ 23 w 25"/>
                <a:gd name="T37" fmla="*/ 20 h 44"/>
                <a:gd name="T38" fmla="*/ 23 w 25"/>
                <a:gd name="T39" fmla="*/ 20 h 44"/>
                <a:gd name="T40" fmla="*/ 25 w 25"/>
                <a:gd name="T41" fmla="*/ 17 h 44"/>
                <a:gd name="T42" fmla="*/ 25 w 25"/>
                <a:gd name="T43" fmla="*/ 4 h 44"/>
                <a:gd name="T44" fmla="*/ 25 w 25"/>
                <a:gd name="T45" fmla="*/ 4 h 44"/>
                <a:gd name="T46" fmla="*/ 21 w 25"/>
                <a:gd name="T47" fmla="*/ 0 h 44"/>
                <a:gd name="T48" fmla="*/ 5 w 25"/>
                <a:gd name="T49" fmla="*/ 0 h 44"/>
                <a:gd name="T50" fmla="*/ 0 w 25"/>
                <a:gd name="T51" fmla="*/ 4 h 44"/>
                <a:gd name="T52" fmla="*/ 0 w 25"/>
                <a:gd name="T53" fmla="*/ 4 h 44"/>
                <a:gd name="T54" fmla="*/ 0 w 25"/>
                <a:gd name="T55" fmla="*/ 17 h 44"/>
                <a:gd name="T56" fmla="*/ 2 w 25"/>
                <a:gd name="T57" fmla="*/ 20 h 44"/>
                <a:gd name="T58" fmla="*/ 3 w 25"/>
                <a:gd name="T59" fmla="*/ 20 h 44"/>
                <a:gd name="T60" fmla="*/ 5 w 25"/>
                <a:gd name="T61" fmla="*/ 17 h 44"/>
                <a:gd name="T62" fmla="*/ 5 w 25"/>
                <a:gd name="T63" fmla="*/ 7 h 44"/>
                <a:gd name="T64" fmla="*/ 5 w 25"/>
                <a:gd name="T6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44">
                  <a:moveTo>
                    <a:pt x="5" y="6"/>
                  </a:moveTo>
                  <a:cubicBezTo>
                    <a:pt x="6" y="7"/>
                    <a:pt x="6" y="7"/>
                    <a:pt x="6" y="7"/>
                  </a:cubicBezTo>
                  <a:cubicBezTo>
                    <a:pt x="6" y="39"/>
                    <a:pt x="6" y="39"/>
                    <a:pt x="6" y="39"/>
                  </a:cubicBezTo>
                  <a:cubicBezTo>
                    <a:pt x="6" y="42"/>
                    <a:pt x="7" y="44"/>
                    <a:pt x="9" y="44"/>
                  </a:cubicBezTo>
                  <a:cubicBezTo>
                    <a:pt x="9" y="44"/>
                    <a:pt x="9" y="44"/>
                    <a:pt x="9" y="44"/>
                  </a:cubicBezTo>
                  <a:cubicBezTo>
                    <a:pt x="11" y="44"/>
                    <a:pt x="12" y="42"/>
                    <a:pt x="12" y="39"/>
                  </a:cubicBezTo>
                  <a:cubicBezTo>
                    <a:pt x="12" y="26"/>
                    <a:pt x="12" y="26"/>
                    <a:pt x="12" y="26"/>
                  </a:cubicBezTo>
                  <a:cubicBezTo>
                    <a:pt x="12" y="25"/>
                    <a:pt x="12" y="25"/>
                    <a:pt x="12" y="25"/>
                  </a:cubicBezTo>
                  <a:cubicBezTo>
                    <a:pt x="13" y="25"/>
                    <a:pt x="13" y="25"/>
                    <a:pt x="13" y="25"/>
                  </a:cubicBezTo>
                  <a:cubicBezTo>
                    <a:pt x="14" y="26"/>
                    <a:pt x="14" y="26"/>
                    <a:pt x="14" y="26"/>
                  </a:cubicBezTo>
                  <a:cubicBezTo>
                    <a:pt x="14" y="39"/>
                    <a:pt x="14" y="39"/>
                    <a:pt x="14" y="39"/>
                  </a:cubicBezTo>
                  <a:cubicBezTo>
                    <a:pt x="14" y="40"/>
                    <a:pt x="14" y="41"/>
                    <a:pt x="15" y="42"/>
                  </a:cubicBezTo>
                  <a:cubicBezTo>
                    <a:pt x="16" y="41"/>
                    <a:pt x="18" y="39"/>
                    <a:pt x="20" y="38"/>
                  </a:cubicBezTo>
                  <a:cubicBezTo>
                    <a:pt x="20" y="7"/>
                    <a:pt x="20" y="7"/>
                    <a:pt x="20" y="7"/>
                  </a:cubicBezTo>
                  <a:cubicBezTo>
                    <a:pt x="21" y="6"/>
                    <a:pt x="21" y="6"/>
                    <a:pt x="21" y="6"/>
                  </a:cubicBezTo>
                  <a:cubicBezTo>
                    <a:pt x="21" y="6"/>
                    <a:pt x="21" y="6"/>
                    <a:pt x="21" y="6"/>
                  </a:cubicBezTo>
                  <a:cubicBezTo>
                    <a:pt x="21" y="7"/>
                    <a:pt x="21" y="7"/>
                    <a:pt x="21" y="7"/>
                  </a:cubicBezTo>
                  <a:cubicBezTo>
                    <a:pt x="21" y="17"/>
                    <a:pt x="21" y="17"/>
                    <a:pt x="21" y="17"/>
                  </a:cubicBezTo>
                  <a:cubicBezTo>
                    <a:pt x="21" y="19"/>
                    <a:pt x="22" y="20"/>
                    <a:pt x="23" y="20"/>
                  </a:cubicBezTo>
                  <a:cubicBezTo>
                    <a:pt x="23" y="20"/>
                    <a:pt x="23" y="20"/>
                    <a:pt x="23" y="20"/>
                  </a:cubicBezTo>
                  <a:cubicBezTo>
                    <a:pt x="25" y="20"/>
                    <a:pt x="25" y="19"/>
                    <a:pt x="25" y="17"/>
                  </a:cubicBezTo>
                  <a:cubicBezTo>
                    <a:pt x="25" y="4"/>
                    <a:pt x="25" y="4"/>
                    <a:pt x="25" y="4"/>
                  </a:cubicBezTo>
                  <a:cubicBezTo>
                    <a:pt x="25" y="4"/>
                    <a:pt x="25" y="4"/>
                    <a:pt x="25" y="4"/>
                  </a:cubicBezTo>
                  <a:cubicBezTo>
                    <a:pt x="25" y="2"/>
                    <a:pt x="23" y="0"/>
                    <a:pt x="21" y="0"/>
                  </a:cubicBezTo>
                  <a:cubicBezTo>
                    <a:pt x="5" y="0"/>
                    <a:pt x="5" y="0"/>
                    <a:pt x="5" y="0"/>
                  </a:cubicBezTo>
                  <a:cubicBezTo>
                    <a:pt x="3" y="0"/>
                    <a:pt x="0" y="2"/>
                    <a:pt x="0" y="4"/>
                  </a:cubicBezTo>
                  <a:cubicBezTo>
                    <a:pt x="0" y="4"/>
                    <a:pt x="0" y="4"/>
                    <a:pt x="0" y="4"/>
                  </a:cubicBezTo>
                  <a:cubicBezTo>
                    <a:pt x="0" y="17"/>
                    <a:pt x="0" y="17"/>
                    <a:pt x="0" y="17"/>
                  </a:cubicBezTo>
                  <a:cubicBezTo>
                    <a:pt x="0" y="19"/>
                    <a:pt x="1" y="20"/>
                    <a:pt x="2" y="20"/>
                  </a:cubicBezTo>
                  <a:cubicBezTo>
                    <a:pt x="3" y="20"/>
                    <a:pt x="3" y="20"/>
                    <a:pt x="3" y="20"/>
                  </a:cubicBezTo>
                  <a:cubicBezTo>
                    <a:pt x="4" y="20"/>
                    <a:pt x="5" y="19"/>
                    <a:pt x="5" y="17"/>
                  </a:cubicBezTo>
                  <a:cubicBezTo>
                    <a:pt x="5" y="7"/>
                    <a:pt x="5" y="7"/>
                    <a:pt x="5" y="7"/>
                  </a:cubicBezTo>
                  <a:cubicBezTo>
                    <a:pt x="5" y="6"/>
                    <a:pt x="5" y="6"/>
                    <a:pt x="5" y="6"/>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4" name="Oval 260">
              <a:extLst>
                <a:ext uri="{FF2B5EF4-FFF2-40B4-BE49-F238E27FC236}">
                  <a16:creationId xmlns:a16="http://schemas.microsoft.com/office/drawing/2014/main" id="{012EBADE-0C14-479E-B26E-0064D99B2DCF}"/>
                </a:ext>
              </a:extLst>
            </p:cNvPr>
            <p:cNvSpPr>
              <a:spLocks noChangeArrowheads="1"/>
            </p:cNvSpPr>
            <p:nvPr/>
          </p:nvSpPr>
          <p:spPr bwMode="auto">
            <a:xfrm>
              <a:off x="6076242" y="9534041"/>
              <a:ext cx="90498" cy="90498"/>
            </a:xfrm>
            <a:prstGeom prst="ellipse">
              <a:avLst/>
            </a:pr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5" name="Freeform 261">
              <a:extLst>
                <a:ext uri="{FF2B5EF4-FFF2-40B4-BE49-F238E27FC236}">
                  <a16:creationId xmlns:a16="http://schemas.microsoft.com/office/drawing/2014/main" id="{8D419276-294A-46AB-862F-F4C827EA8A7A}"/>
                </a:ext>
              </a:extLst>
            </p:cNvPr>
            <p:cNvSpPr>
              <a:spLocks/>
            </p:cNvSpPr>
            <p:nvPr/>
          </p:nvSpPr>
          <p:spPr bwMode="auto">
            <a:xfrm>
              <a:off x="6030200" y="9632478"/>
              <a:ext cx="190522" cy="211162"/>
            </a:xfrm>
            <a:custGeom>
              <a:avLst/>
              <a:gdLst>
                <a:gd name="T0" fmla="*/ 19 w 25"/>
                <a:gd name="T1" fmla="*/ 20 h 28"/>
                <a:gd name="T2" fmla="*/ 19 w 25"/>
                <a:gd name="T3" fmla="*/ 7 h 28"/>
                <a:gd name="T4" fmla="*/ 20 w 25"/>
                <a:gd name="T5" fmla="*/ 6 h 28"/>
                <a:gd name="T6" fmla="*/ 20 w 25"/>
                <a:gd name="T7" fmla="*/ 6 h 28"/>
                <a:gd name="T8" fmla="*/ 21 w 25"/>
                <a:gd name="T9" fmla="*/ 7 h 28"/>
                <a:gd name="T10" fmla="*/ 21 w 25"/>
                <a:gd name="T11" fmla="*/ 17 h 28"/>
                <a:gd name="T12" fmla="*/ 21 w 25"/>
                <a:gd name="T13" fmla="*/ 19 h 28"/>
                <a:gd name="T14" fmla="*/ 25 w 25"/>
                <a:gd name="T15" fmla="*/ 15 h 28"/>
                <a:gd name="T16" fmla="*/ 25 w 25"/>
                <a:gd name="T17" fmla="*/ 4 h 28"/>
                <a:gd name="T18" fmla="*/ 20 w 25"/>
                <a:gd name="T19" fmla="*/ 0 h 28"/>
                <a:gd name="T20" fmla="*/ 5 w 25"/>
                <a:gd name="T21" fmla="*/ 0 h 28"/>
                <a:gd name="T22" fmla="*/ 0 w 25"/>
                <a:gd name="T23" fmla="*/ 4 h 28"/>
                <a:gd name="T24" fmla="*/ 0 w 25"/>
                <a:gd name="T25" fmla="*/ 4 h 28"/>
                <a:gd name="T26" fmla="*/ 0 w 25"/>
                <a:gd name="T27" fmla="*/ 17 h 28"/>
                <a:gd name="T28" fmla="*/ 2 w 25"/>
                <a:gd name="T29" fmla="*/ 20 h 28"/>
                <a:gd name="T30" fmla="*/ 2 w 25"/>
                <a:gd name="T31" fmla="*/ 20 h 28"/>
                <a:gd name="T32" fmla="*/ 4 w 25"/>
                <a:gd name="T33" fmla="*/ 17 h 28"/>
                <a:gd name="T34" fmla="*/ 4 w 25"/>
                <a:gd name="T35" fmla="*/ 7 h 28"/>
                <a:gd name="T36" fmla="*/ 5 w 25"/>
                <a:gd name="T37" fmla="*/ 6 h 28"/>
                <a:gd name="T38" fmla="*/ 5 w 25"/>
                <a:gd name="T39" fmla="*/ 6 h 28"/>
                <a:gd name="T40" fmla="*/ 5 w 25"/>
                <a:gd name="T41" fmla="*/ 7 h 28"/>
                <a:gd name="T42" fmla="*/ 5 w 25"/>
                <a:gd name="T43" fmla="*/ 28 h 28"/>
                <a:gd name="T44" fmla="*/ 19 w 25"/>
                <a:gd name="T4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28">
                  <a:moveTo>
                    <a:pt x="19" y="20"/>
                  </a:moveTo>
                  <a:cubicBezTo>
                    <a:pt x="19" y="7"/>
                    <a:pt x="19" y="7"/>
                    <a:pt x="19" y="7"/>
                  </a:cubicBezTo>
                  <a:cubicBezTo>
                    <a:pt x="20" y="6"/>
                    <a:pt x="20" y="6"/>
                    <a:pt x="20" y="6"/>
                  </a:cubicBezTo>
                  <a:cubicBezTo>
                    <a:pt x="20" y="6"/>
                    <a:pt x="20" y="6"/>
                    <a:pt x="20" y="6"/>
                  </a:cubicBezTo>
                  <a:cubicBezTo>
                    <a:pt x="21" y="7"/>
                    <a:pt x="21" y="7"/>
                    <a:pt x="21" y="7"/>
                  </a:cubicBezTo>
                  <a:cubicBezTo>
                    <a:pt x="21" y="17"/>
                    <a:pt x="21" y="17"/>
                    <a:pt x="21" y="17"/>
                  </a:cubicBezTo>
                  <a:cubicBezTo>
                    <a:pt x="21" y="18"/>
                    <a:pt x="21" y="18"/>
                    <a:pt x="21" y="19"/>
                  </a:cubicBezTo>
                  <a:cubicBezTo>
                    <a:pt x="22" y="18"/>
                    <a:pt x="24" y="17"/>
                    <a:pt x="25" y="15"/>
                  </a:cubicBezTo>
                  <a:cubicBezTo>
                    <a:pt x="25" y="4"/>
                    <a:pt x="25" y="4"/>
                    <a:pt x="25" y="4"/>
                  </a:cubicBezTo>
                  <a:cubicBezTo>
                    <a:pt x="25" y="2"/>
                    <a:pt x="23" y="0"/>
                    <a:pt x="20" y="0"/>
                  </a:cubicBezTo>
                  <a:cubicBezTo>
                    <a:pt x="5" y="0"/>
                    <a:pt x="5" y="0"/>
                    <a:pt x="5" y="0"/>
                  </a:cubicBezTo>
                  <a:cubicBezTo>
                    <a:pt x="2" y="0"/>
                    <a:pt x="0" y="2"/>
                    <a:pt x="0" y="4"/>
                  </a:cubicBezTo>
                  <a:cubicBezTo>
                    <a:pt x="0" y="4"/>
                    <a:pt x="0" y="4"/>
                    <a:pt x="0" y="4"/>
                  </a:cubicBezTo>
                  <a:cubicBezTo>
                    <a:pt x="0" y="17"/>
                    <a:pt x="0" y="17"/>
                    <a:pt x="0" y="17"/>
                  </a:cubicBezTo>
                  <a:cubicBezTo>
                    <a:pt x="0" y="19"/>
                    <a:pt x="1" y="20"/>
                    <a:pt x="2" y="20"/>
                  </a:cubicBezTo>
                  <a:cubicBezTo>
                    <a:pt x="2" y="20"/>
                    <a:pt x="2" y="20"/>
                    <a:pt x="2" y="20"/>
                  </a:cubicBezTo>
                  <a:cubicBezTo>
                    <a:pt x="3" y="20"/>
                    <a:pt x="4" y="19"/>
                    <a:pt x="4" y="17"/>
                  </a:cubicBezTo>
                  <a:cubicBezTo>
                    <a:pt x="4" y="7"/>
                    <a:pt x="4" y="7"/>
                    <a:pt x="4" y="7"/>
                  </a:cubicBezTo>
                  <a:cubicBezTo>
                    <a:pt x="5" y="6"/>
                    <a:pt x="5" y="6"/>
                    <a:pt x="5" y="6"/>
                  </a:cubicBezTo>
                  <a:cubicBezTo>
                    <a:pt x="5" y="6"/>
                    <a:pt x="5" y="6"/>
                    <a:pt x="5" y="6"/>
                  </a:cubicBezTo>
                  <a:cubicBezTo>
                    <a:pt x="5" y="7"/>
                    <a:pt x="5" y="7"/>
                    <a:pt x="5" y="7"/>
                  </a:cubicBezTo>
                  <a:cubicBezTo>
                    <a:pt x="5" y="28"/>
                    <a:pt x="5" y="28"/>
                    <a:pt x="5" y="28"/>
                  </a:cubicBezTo>
                  <a:cubicBezTo>
                    <a:pt x="10" y="26"/>
                    <a:pt x="15" y="23"/>
                    <a:pt x="19" y="20"/>
                  </a:cubicBezTo>
                  <a:close/>
                </a:path>
              </a:pathLst>
            </a:custGeom>
            <a:solidFill>
              <a:srgbClr val="8E8D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6" name="Freeform 262">
              <a:extLst>
                <a:ext uri="{FF2B5EF4-FFF2-40B4-BE49-F238E27FC236}">
                  <a16:creationId xmlns:a16="http://schemas.microsoft.com/office/drawing/2014/main" id="{38D74338-8AE4-46BE-82FC-4891AA9C9855}"/>
                </a:ext>
              </a:extLst>
            </p:cNvPr>
            <p:cNvSpPr>
              <a:spLocks/>
            </p:cNvSpPr>
            <p:nvPr/>
          </p:nvSpPr>
          <p:spPr bwMode="auto">
            <a:xfrm>
              <a:off x="6265177" y="9578496"/>
              <a:ext cx="871638" cy="660476"/>
            </a:xfrm>
            <a:custGeom>
              <a:avLst/>
              <a:gdLst>
                <a:gd name="T0" fmla="*/ 110 w 115"/>
                <a:gd name="T1" fmla="*/ 78 h 87"/>
                <a:gd name="T2" fmla="*/ 109 w 115"/>
                <a:gd name="T3" fmla="*/ 79 h 87"/>
                <a:gd name="T4" fmla="*/ 80 w 115"/>
                <a:gd name="T5" fmla="*/ 79 h 87"/>
                <a:gd name="T6" fmla="*/ 0 w 115"/>
                <a:gd name="T7" fmla="*/ 18 h 87"/>
                <a:gd name="T8" fmla="*/ 12 w 115"/>
                <a:gd name="T9" fmla="*/ 0 h 87"/>
                <a:gd name="T10" fmla="*/ 99 w 115"/>
                <a:gd name="T11" fmla="*/ 50 h 87"/>
                <a:gd name="T12" fmla="*/ 110 w 115"/>
                <a:gd name="T13" fmla="*/ 78 h 87"/>
              </a:gdLst>
              <a:ahLst/>
              <a:cxnLst>
                <a:cxn ang="0">
                  <a:pos x="T0" y="T1"/>
                </a:cxn>
                <a:cxn ang="0">
                  <a:pos x="T2" y="T3"/>
                </a:cxn>
                <a:cxn ang="0">
                  <a:pos x="T4" y="T5"/>
                </a:cxn>
                <a:cxn ang="0">
                  <a:pos x="T6" y="T7"/>
                </a:cxn>
                <a:cxn ang="0">
                  <a:pos x="T8" y="T9"/>
                </a:cxn>
                <a:cxn ang="0">
                  <a:pos x="T10" y="T11"/>
                </a:cxn>
                <a:cxn ang="0">
                  <a:pos x="T12" y="T13"/>
                </a:cxn>
              </a:cxnLst>
              <a:rect l="0" t="0" r="r" b="b"/>
              <a:pathLst>
                <a:path w="115" h="87">
                  <a:moveTo>
                    <a:pt x="110" y="78"/>
                  </a:moveTo>
                  <a:cubicBezTo>
                    <a:pt x="109" y="79"/>
                    <a:pt x="109" y="79"/>
                    <a:pt x="109" y="79"/>
                  </a:cubicBezTo>
                  <a:cubicBezTo>
                    <a:pt x="104" y="87"/>
                    <a:pt x="91" y="87"/>
                    <a:pt x="80" y="79"/>
                  </a:cubicBezTo>
                  <a:cubicBezTo>
                    <a:pt x="0" y="18"/>
                    <a:pt x="0" y="18"/>
                    <a:pt x="0" y="18"/>
                  </a:cubicBezTo>
                  <a:cubicBezTo>
                    <a:pt x="12" y="0"/>
                    <a:pt x="12" y="0"/>
                    <a:pt x="12" y="0"/>
                  </a:cubicBezTo>
                  <a:cubicBezTo>
                    <a:pt x="99" y="50"/>
                    <a:pt x="99" y="50"/>
                    <a:pt x="99" y="50"/>
                  </a:cubicBezTo>
                  <a:cubicBezTo>
                    <a:pt x="112" y="56"/>
                    <a:pt x="115" y="70"/>
                    <a:pt x="110" y="78"/>
                  </a:cubicBezTo>
                  <a:close/>
                </a:path>
              </a:pathLst>
            </a:custGeom>
            <a:solidFill>
              <a:srgbClr val="474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7" name="Freeform 263">
              <a:extLst>
                <a:ext uri="{FF2B5EF4-FFF2-40B4-BE49-F238E27FC236}">
                  <a16:creationId xmlns:a16="http://schemas.microsoft.com/office/drawing/2014/main" id="{91DC0F14-53CB-46ED-A9EB-923ED8FFF750}"/>
                </a:ext>
              </a:extLst>
            </p:cNvPr>
            <p:cNvSpPr>
              <a:spLocks noEditPoints="1"/>
            </p:cNvSpPr>
            <p:nvPr/>
          </p:nvSpPr>
          <p:spPr bwMode="auto">
            <a:xfrm>
              <a:off x="4764816" y="8381383"/>
              <a:ext cx="1857590" cy="1682945"/>
            </a:xfrm>
            <a:custGeom>
              <a:avLst/>
              <a:gdLst>
                <a:gd name="T0" fmla="*/ 49 w 245"/>
                <a:gd name="T1" fmla="*/ 41 h 222"/>
                <a:gd name="T2" fmla="*/ 81 w 245"/>
                <a:gd name="T3" fmla="*/ 204 h 222"/>
                <a:gd name="T4" fmla="*/ 196 w 245"/>
                <a:gd name="T5" fmla="*/ 181 h 222"/>
                <a:gd name="T6" fmla="*/ 164 w 245"/>
                <a:gd name="T7" fmla="*/ 18 h 222"/>
                <a:gd name="T8" fmla="*/ 49 w 245"/>
                <a:gd name="T9" fmla="*/ 41 h 222"/>
                <a:gd name="T10" fmla="*/ 198 w 245"/>
                <a:gd name="T11" fmla="*/ 145 h 222"/>
                <a:gd name="T12" fmla="*/ 65 w 245"/>
                <a:gd name="T13" fmla="*/ 171 h 222"/>
                <a:gd name="T14" fmla="*/ 47 w 245"/>
                <a:gd name="T15" fmla="*/ 77 h 222"/>
                <a:gd name="T16" fmla="*/ 180 w 245"/>
                <a:gd name="T17" fmla="*/ 51 h 222"/>
                <a:gd name="T18" fmla="*/ 198 w 245"/>
                <a:gd name="T19" fmla="*/ 14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222">
                  <a:moveTo>
                    <a:pt x="49" y="41"/>
                  </a:moveTo>
                  <a:cubicBezTo>
                    <a:pt x="0" y="93"/>
                    <a:pt x="17" y="175"/>
                    <a:pt x="81" y="204"/>
                  </a:cubicBezTo>
                  <a:cubicBezTo>
                    <a:pt x="120" y="222"/>
                    <a:pt x="167" y="213"/>
                    <a:pt x="196" y="181"/>
                  </a:cubicBezTo>
                  <a:cubicBezTo>
                    <a:pt x="245" y="130"/>
                    <a:pt x="228" y="47"/>
                    <a:pt x="164" y="18"/>
                  </a:cubicBezTo>
                  <a:cubicBezTo>
                    <a:pt x="125" y="0"/>
                    <a:pt x="78" y="10"/>
                    <a:pt x="49" y="41"/>
                  </a:cubicBezTo>
                  <a:close/>
                  <a:moveTo>
                    <a:pt x="198" y="145"/>
                  </a:moveTo>
                  <a:cubicBezTo>
                    <a:pt x="175" y="197"/>
                    <a:pt x="107" y="211"/>
                    <a:pt x="65" y="171"/>
                  </a:cubicBezTo>
                  <a:cubicBezTo>
                    <a:pt x="40" y="148"/>
                    <a:pt x="32" y="109"/>
                    <a:pt x="47" y="77"/>
                  </a:cubicBezTo>
                  <a:cubicBezTo>
                    <a:pt x="70" y="25"/>
                    <a:pt x="138" y="12"/>
                    <a:pt x="180" y="51"/>
                  </a:cubicBezTo>
                  <a:cubicBezTo>
                    <a:pt x="205" y="75"/>
                    <a:pt x="213" y="113"/>
                    <a:pt x="198" y="145"/>
                  </a:cubicBezTo>
                  <a:close/>
                </a:path>
              </a:pathLst>
            </a:custGeom>
            <a:solidFill>
              <a:srgbClr val="474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8" name="Rectangle 264">
              <a:extLst>
                <a:ext uri="{FF2B5EF4-FFF2-40B4-BE49-F238E27FC236}">
                  <a16:creationId xmlns:a16="http://schemas.microsoft.com/office/drawing/2014/main" id="{FED3860C-B6CC-495C-B40B-28CE4E2EA532}"/>
                </a:ext>
              </a:extLst>
            </p:cNvPr>
            <p:cNvSpPr>
              <a:spLocks noChangeArrowheads="1"/>
            </p:cNvSpPr>
            <p:nvPr/>
          </p:nvSpPr>
          <p:spPr bwMode="auto">
            <a:xfrm>
              <a:off x="4469507" y="10867696"/>
              <a:ext cx="401684" cy="696993"/>
            </a:xfrm>
            <a:prstGeom prst="rect">
              <a:avLst/>
            </a:prstGeom>
            <a:solidFill>
              <a:srgbClr val="4790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9" name="Freeform 265">
              <a:extLst>
                <a:ext uri="{FF2B5EF4-FFF2-40B4-BE49-F238E27FC236}">
                  <a16:creationId xmlns:a16="http://schemas.microsoft.com/office/drawing/2014/main" id="{427D5DC2-B03D-4696-9E4F-0D9FB77EA955}"/>
                </a:ext>
              </a:extLst>
            </p:cNvPr>
            <p:cNvSpPr>
              <a:spLocks/>
            </p:cNvSpPr>
            <p:nvPr/>
          </p:nvSpPr>
          <p:spPr bwMode="auto">
            <a:xfrm>
              <a:off x="4734650" y="10867696"/>
              <a:ext cx="265143" cy="522348"/>
            </a:xfrm>
            <a:custGeom>
              <a:avLst/>
              <a:gdLst>
                <a:gd name="T0" fmla="*/ 10 w 35"/>
                <a:gd name="T1" fmla="*/ 0 h 69"/>
                <a:gd name="T2" fmla="*/ 10 w 35"/>
                <a:gd name="T3" fmla="*/ 0 h 69"/>
                <a:gd name="T4" fmla="*/ 5 w 35"/>
                <a:gd name="T5" fmla="*/ 35 h 69"/>
                <a:gd name="T6" fmla="*/ 4 w 35"/>
                <a:gd name="T7" fmla="*/ 41 h 69"/>
                <a:gd name="T8" fmla="*/ 0 w 35"/>
                <a:gd name="T9" fmla="*/ 69 h 69"/>
                <a:gd name="T10" fmla="*/ 0 w 35"/>
                <a:gd name="T11" fmla="*/ 69 h 69"/>
                <a:gd name="T12" fmla="*/ 30 w 35"/>
                <a:gd name="T13" fmla="*/ 69 h 69"/>
                <a:gd name="T14" fmla="*/ 35 w 35"/>
                <a:gd name="T15" fmla="*/ 38 h 69"/>
                <a:gd name="T16" fmla="*/ 4 w 35"/>
                <a:gd name="T17" fmla="*/ 41 h 69"/>
                <a:gd name="T18" fmla="*/ 10 w 35"/>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69">
                  <a:moveTo>
                    <a:pt x="10" y="0"/>
                  </a:moveTo>
                  <a:cubicBezTo>
                    <a:pt x="10" y="0"/>
                    <a:pt x="10" y="0"/>
                    <a:pt x="10" y="0"/>
                  </a:cubicBezTo>
                  <a:cubicBezTo>
                    <a:pt x="5" y="35"/>
                    <a:pt x="5" y="35"/>
                    <a:pt x="5" y="35"/>
                  </a:cubicBezTo>
                  <a:cubicBezTo>
                    <a:pt x="4" y="41"/>
                    <a:pt x="4" y="41"/>
                    <a:pt x="4" y="41"/>
                  </a:cubicBezTo>
                  <a:cubicBezTo>
                    <a:pt x="0" y="69"/>
                    <a:pt x="0" y="69"/>
                    <a:pt x="0" y="69"/>
                  </a:cubicBezTo>
                  <a:cubicBezTo>
                    <a:pt x="0" y="69"/>
                    <a:pt x="0" y="69"/>
                    <a:pt x="0" y="69"/>
                  </a:cubicBezTo>
                  <a:cubicBezTo>
                    <a:pt x="30" y="69"/>
                    <a:pt x="30" y="69"/>
                    <a:pt x="30" y="69"/>
                  </a:cubicBezTo>
                  <a:cubicBezTo>
                    <a:pt x="34" y="58"/>
                    <a:pt x="35" y="46"/>
                    <a:pt x="35" y="38"/>
                  </a:cubicBezTo>
                  <a:cubicBezTo>
                    <a:pt x="4" y="41"/>
                    <a:pt x="4" y="41"/>
                    <a:pt x="4" y="41"/>
                  </a:cubicBezTo>
                  <a:cubicBezTo>
                    <a:pt x="10" y="0"/>
                    <a:pt x="10" y="0"/>
                    <a:pt x="10" y="0"/>
                  </a:cubicBezTo>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0" name="Freeform 266">
              <a:extLst>
                <a:ext uri="{FF2B5EF4-FFF2-40B4-BE49-F238E27FC236}">
                  <a16:creationId xmlns:a16="http://schemas.microsoft.com/office/drawing/2014/main" id="{F7E45A84-0000-44BD-8393-0F20746D951F}"/>
                </a:ext>
              </a:extLst>
            </p:cNvPr>
            <p:cNvSpPr>
              <a:spLocks/>
            </p:cNvSpPr>
            <p:nvPr/>
          </p:nvSpPr>
          <p:spPr bwMode="auto">
            <a:xfrm>
              <a:off x="4764816" y="10867696"/>
              <a:ext cx="234977" cy="311186"/>
            </a:xfrm>
            <a:custGeom>
              <a:avLst/>
              <a:gdLst>
                <a:gd name="T0" fmla="*/ 28 w 31"/>
                <a:gd name="T1" fmla="*/ 0 h 41"/>
                <a:gd name="T2" fmla="*/ 6 w 31"/>
                <a:gd name="T3" fmla="*/ 0 h 41"/>
                <a:gd name="T4" fmla="*/ 0 w 31"/>
                <a:gd name="T5" fmla="*/ 41 h 41"/>
                <a:gd name="T6" fmla="*/ 31 w 31"/>
                <a:gd name="T7" fmla="*/ 38 h 41"/>
                <a:gd name="T8" fmla="*/ 31 w 31"/>
                <a:gd name="T9" fmla="*/ 31 h 41"/>
                <a:gd name="T10" fmla="*/ 28 w 31"/>
                <a:gd name="T11" fmla="*/ 0 h 41"/>
              </a:gdLst>
              <a:ahLst/>
              <a:cxnLst>
                <a:cxn ang="0">
                  <a:pos x="T0" y="T1"/>
                </a:cxn>
                <a:cxn ang="0">
                  <a:pos x="T2" y="T3"/>
                </a:cxn>
                <a:cxn ang="0">
                  <a:pos x="T4" y="T5"/>
                </a:cxn>
                <a:cxn ang="0">
                  <a:pos x="T6" y="T7"/>
                </a:cxn>
                <a:cxn ang="0">
                  <a:pos x="T8" y="T9"/>
                </a:cxn>
                <a:cxn ang="0">
                  <a:pos x="T10" y="T11"/>
                </a:cxn>
              </a:cxnLst>
              <a:rect l="0" t="0" r="r" b="b"/>
              <a:pathLst>
                <a:path w="31" h="41">
                  <a:moveTo>
                    <a:pt x="28" y="0"/>
                  </a:moveTo>
                  <a:cubicBezTo>
                    <a:pt x="6" y="0"/>
                    <a:pt x="6" y="0"/>
                    <a:pt x="6" y="0"/>
                  </a:cubicBezTo>
                  <a:cubicBezTo>
                    <a:pt x="0" y="41"/>
                    <a:pt x="0" y="41"/>
                    <a:pt x="0" y="41"/>
                  </a:cubicBezTo>
                  <a:cubicBezTo>
                    <a:pt x="31" y="38"/>
                    <a:pt x="31" y="38"/>
                    <a:pt x="31" y="38"/>
                  </a:cubicBezTo>
                  <a:cubicBezTo>
                    <a:pt x="31" y="35"/>
                    <a:pt x="31" y="33"/>
                    <a:pt x="31" y="31"/>
                  </a:cubicBezTo>
                  <a:cubicBezTo>
                    <a:pt x="31" y="20"/>
                    <a:pt x="30" y="9"/>
                    <a:pt x="28" y="0"/>
                  </a:cubicBezTo>
                </a:path>
              </a:pathLst>
            </a:custGeom>
            <a:solidFill>
              <a:srgbClr val="848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1" name="Freeform 267">
              <a:extLst>
                <a:ext uri="{FF2B5EF4-FFF2-40B4-BE49-F238E27FC236}">
                  <a16:creationId xmlns:a16="http://schemas.microsoft.com/office/drawing/2014/main" id="{EA277C7D-3027-4B32-A1AE-11198F2EC874}"/>
                </a:ext>
              </a:extLst>
            </p:cNvPr>
            <p:cNvSpPr>
              <a:spLocks/>
            </p:cNvSpPr>
            <p:nvPr/>
          </p:nvSpPr>
          <p:spPr bwMode="auto">
            <a:xfrm>
              <a:off x="4439341" y="10351698"/>
              <a:ext cx="538225" cy="515997"/>
            </a:xfrm>
            <a:custGeom>
              <a:avLst/>
              <a:gdLst>
                <a:gd name="T0" fmla="*/ 31 w 71"/>
                <a:gd name="T1" fmla="*/ 0 h 68"/>
                <a:gd name="T2" fmla="*/ 0 w 71"/>
                <a:gd name="T3" fmla="*/ 0 h 68"/>
                <a:gd name="T4" fmla="*/ 30 w 71"/>
                <a:gd name="T5" fmla="*/ 68 h 68"/>
                <a:gd name="T6" fmla="*/ 49 w 71"/>
                <a:gd name="T7" fmla="*/ 68 h 68"/>
                <a:gd name="T8" fmla="*/ 49 w 71"/>
                <a:gd name="T9" fmla="*/ 68 h 68"/>
                <a:gd name="T10" fmla="*/ 49 w 71"/>
                <a:gd name="T11" fmla="*/ 68 h 68"/>
                <a:gd name="T12" fmla="*/ 71 w 71"/>
                <a:gd name="T13" fmla="*/ 68 h 68"/>
                <a:gd name="T14" fmla="*/ 33 w 71"/>
                <a:gd name="T15" fmla="*/ 2 h 68"/>
                <a:gd name="T16" fmla="*/ 31 w 71"/>
                <a:gd name="T1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8">
                  <a:moveTo>
                    <a:pt x="31" y="0"/>
                  </a:moveTo>
                  <a:cubicBezTo>
                    <a:pt x="0" y="0"/>
                    <a:pt x="0" y="0"/>
                    <a:pt x="0" y="0"/>
                  </a:cubicBezTo>
                  <a:cubicBezTo>
                    <a:pt x="15" y="16"/>
                    <a:pt x="25" y="38"/>
                    <a:pt x="30" y="68"/>
                  </a:cubicBezTo>
                  <a:cubicBezTo>
                    <a:pt x="49" y="68"/>
                    <a:pt x="49" y="68"/>
                    <a:pt x="49" y="68"/>
                  </a:cubicBezTo>
                  <a:cubicBezTo>
                    <a:pt x="49" y="68"/>
                    <a:pt x="49" y="68"/>
                    <a:pt x="49" y="68"/>
                  </a:cubicBezTo>
                  <a:cubicBezTo>
                    <a:pt x="49" y="68"/>
                    <a:pt x="49" y="68"/>
                    <a:pt x="49" y="68"/>
                  </a:cubicBezTo>
                  <a:cubicBezTo>
                    <a:pt x="71" y="68"/>
                    <a:pt x="71" y="68"/>
                    <a:pt x="71" y="68"/>
                  </a:cubicBezTo>
                  <a:cubicBezTo>
                    <a:pt x="67" y="43"/>
                    <a:pt x="56" y="23"/>
                    <a:pt x="33" y="2"/>
                  </a:cubicBezTo>
                  <a:cubicBezTo>
                    <a:pt x="32" y="1"/>
                    <a:pt x="31" y="1"/>
                    <a:pt x="31" y="0"/>
                  </a:cubicBezTo>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2" name="Freeform 268">
              <a:extLst>
                <a:ext uri="{FF2B5EF4-FFF2-40B4-BE49-F238E27FC236}">
                  <a16:creationId xmlns:a16="http://schemas.microsoft.com/office/drawing/2014/main" id="{9213EA4D-E427-4187-8314-D0123DAEF392}"/>
                </a:ext>
              </a:extLst>
            </p:cNvPr>
            <p:cNvSpPr>
              <a:spLocks/>
            </p:cNvSpPr>
            <p:nvPr/>
          </p:nvSpPr>
          <p:spPr bwMode="auto">
            <a:xfrm>
              <a:off x="4439341" y="11390044"/>
              <a:ext cx="522348" cy="174645"/>
            </a:xfrm>
            <a:custGeom>
              <a:avLst/>
              <a:gdLst>
                <a:gd name="T0" fmla="*/ 24 w 69"/>
                <a:gd name="T1" fmla="*/ 0 h 23"/>
                <a:gd name="T2" fmla="*/ 0 w 69"/>
                <a:gd name="T3" fmla="*/ 22 h 23"/>
                <a:gd name="T4" fmla="*/ 4 w 69"/>
                <a:gd name="T5" fmla="*/ 23 h 23"/>
                <a:gd name="T6" fmla="*/ 4 w 69"/>
                <a:gd name="T7" fmla="*/ 23 h 23"/>
                <a:gd name="T8" fmla="*/ 57 w 69"/>
                <a:gd name="T9" fmla="*/ 23 h 23"/>
                <a:gd name="T10" fmla="*/ 69 w 69"/>
                <a:gd name="T11" fmla="*/ 0 h 23"/>
                <a:gd name="T12" fmla="*/ 39 w 69"/>
                <a:gd name="T13" fmla="*/ 0 h 23"/>
                <a:gd name="T14" fmla="*/ 24 w 69"/>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3">
                  <a:moveTo>
                    <a:pt x="24" y="0"/>
                  </a:moveTo>
                  <a:cubicBezTo>
                    <a:pt x="19" y="10"/>
                    <a:pt x="12" y="18"/>
                    <a:pt x="0" y="22"/>
                  </a:cubicBezTo>
                  <a:cubicBezTo>
                    <a:pt x="1" y="23"/>
                    <a:pt x="3" y="23"/>
                    <a:pt x="4" y="23"/>
                  </a:cubicBezTo>
                  <a:cubicBezTo>
                    <a:pt x="4" y="23"/>
                    <a:pt x="4" y="23"/>
                    <a:pt x="4" y="23"/>
                  </a:cubicBezTo>
                  <a:cubicBezTo>
                    <a:pt x="57" y="23"/>
                    <a:pt x="57" y="23"/>
                    <a:pt x="57" y="23"/>
                  </a:cubicBezTo>
                  <a:cubicBezTo>
                    <a:pt x="63" y="16"/>
                    <a:pt x="67" y="8"/>
                    <a:pt x="69" y="0"/>
                  </a:cubicBezTo>
                  <a:cubicBezTo>
                    <a:pt x="39" y="0"/>
                    <a:pt x="39" y="0"/>
                    <a:pt x="39" y="0"/>
                  </a:cubicBezTo>
                  <a:cubicBezTo>
                    <a:pt x="24" y="0"/>
                    <a:pt x="24" y="0"/>
                    <a:pt x="24" y="0"/>
                  </a:cubicBezTo>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3" name="Freeform 269">
              <a:extLst>
                <a:ext uri="{FF2B5EF4-FFF2-40B4-BE49-F238E27FC236}">
                  <a16:creationId xmlns:a16="http://schemas.microsoft.com/office/drawing/2014/main" id="{1820F192-3541-48D2-A22E-BC3DB73AEF9F}"/>
                </a:ext>
              </a:extLst>
            </p:cNvPr>
            <p:cNvSpPr>
              <a:spLocks/>
            </p:cNvSpPr>
            <p:nvPr/>
          </p:nvSpPr>
          <p:spPr bwMode="auto">
            <a:xfrm>
              <a:off x="4355193" y="10275490"/>
              <a:ext cx="319124" cy="76209"/>
            </a:xfrm>
            <a:custGeom>
              <a:avLst/>
              <a:gdLst>
                <a:gd name="T0" fmla="*/ 31 w 42"/>
                <a:gd name="T1" fmla="*/ 0 h 10"/>
                <a:gd name="T2" fmla="*/ 0 w 42"/>
                <a:gd name="T3" fmla="*/ 0 h 10"/>
                <a:gd name="T4" fmla="*/ 11 w 42"/>
                <a:gd name="T5" fmla="*/ 10 h 10"/>
                <a:gd name="T6" fmla="*/ 42 w 42"/>
                <a:gd name="T7" fmla="*/ 10 h 10"/>
                <a:gd name="T8" fmla="*/ 31 w 42"/>
                <a:gd name="T9" fmla="*/ 0 h 10"/>
              </a:gdLst>
              <a:ahLst/>
              <a:cxnLst>
                <a:cxn ang="0">
                  <a:pos x="T0" y="T1"/>
                </a:cxn>
                <a:cxn ang="0">
                  <a:pos x="T2" y="T3"/>
                </a:cxn>
                <a:cxn ang="0">
                  <a:pos x="T4" y="T5"/>
                </a:cxn>
                <a:cxn ang="0">
                  <a:pos x="T6" y="T7"/>
                </a:cxn>
                <a:cxn ang="0">
                  <a:pos x="T8" y="T9"/>
                </a:cxn>
              </a:cxnLst>
              <a:rect l="0" t="0" r="r" b="b"/>
              <a:pathLst>
                <a:path w="42" h="10">
                  <a:moveTo>
                    <a:pt x="31" y="0"/>
                  </a:moveTo>
                  <a:cubicBezTo>
                    <a:pt x="0" y="0"/>
                    <a:pt x="0" y="0"/>
                    <a:pt x="0" y="0"/>
                  </a:cubicBezTo>
                  <a:cubicBezTo>
                    <a:pt x="4" y="3"/>
                    <a:pt x="8" y="6"/>
                    <a:pt x="11" y="10"/>
                  </a:cubicBezTo>
                  <a:cubicBezTo>
                    <a:pt x="42" y="10"/>
                    <a:pt x="42" y="10"/>
                    <a:pt x="42" y="10"/>
                  </a:cubicBezTo>
                  <a:cubicBezTo>
                    <a:pt x="38" y="7"/>
                    <a:pt x="35" y="3"/>
                    <a:pt x="31" y="0"/>
                  </a:cubicBezTo>
                </a:path>
              </a:pathLst>
            </a:custGeom>
            <a:solidFill>
              <a:srgbClr val="3A39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4" name="Freeform 270">
              <a:extLst>
                <a:ext uri="{FF2B5EF4-FFF2-40B4-BE49-F238E27FC236}">
                  <a16:creationId xmlns:a16="http://schemas.microsoft.com/office/drawing/2014/main" id="{B057CF9C-A478-41A1-832E-E903A1F807BB}"/>
                </a:ext>
              </a:extLst>
            </p:cNvPr>
            <p:cNvSpPr>
              <a:spLocks noEditPoints="1"/>
            </p:cNvSpPr>
            <p:nvPr/>
          </p:nvSpPr>
          <p:spPr bwMode="auto">
            <a:xfrm>
              <a:off x="4044007" y="10056389"/>
              <a:ext cx="546163" cy="219100"/>
            </a:xfrm>
            <a:custGeom>
              <a:avLst/>
              <a:gdLst>
                <a:gd name="T0" fmla="*/ 72 w 72"/>
                <a:gd name="T1" fmla="*/ 29 h 29"/>
                <a:gd name="T2" fmla="*/ 41 w 72"/>
                <a:gd name="T3" fmla="*/ 29 h 29"/>
                <a:gd name="T4" fmla="*/ 41 w 72"/>
                <a:gd name="T5" fmla="*/ 29 h 29"/>
                <a:gd name="T6" fmla="*/ 72 w 72"/>
                <a:gd name="T7" fmla="*/ 29 h 29"/>
                <a:gd name="T8" fmla="*/ 72 w 72"/>
                <a:gd name="T9" fmla="*/ 29 h 29"/>
                <a:gd name="T10" fmla="*/ 4 w 72"/>
                <a:gd name="T11" fmla="*/ 0 h 29"/>
                <a:gd name="T12" fmla="*/ 4 w 72"/>
                <a:gd name="T13" fmla="*/ 1 h 29"/>
                <a:gd name="T14" fmla="*/ 4 w 72"/>
                <a:gd name="T15" fmla="*/ 1 h 29"/>
                <a:gd name="T16" fmla="*/ 4 w 72"/>
                <a:gd name="T17" fmla="*/ 1 h 29"/>
                <a:gd name="T18" fmla="*/ 0 w 72"/>
                <a:gd name="T19" fmla="*/ 9 h 29"/>
                <a:gd name="T20" fmla="*/ 0 w 72"/>
                <a:gd name="T21" fmla="*/ 9 h 29"/>
                <a:gd name="T22" fmla="*/ 0 w 72"/>
                <a:gd name="T23" fmla="*/ 9 h 29"/>
                <a:gd name="T24" fmla="*/ 6 w 72"/>
                <a:gd name="T25" fmla="*/ 11 h 29"/>
                <a:gd name="T26" fmla="*/ 4 w 72"/>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9">
                  <a:moveTo>
                    <a:pt x="72" y="29"/>
                  </a:moveTo>
                  <a:cubicBezTo>
                    <a:pt x="41" y="29"/>
                    <a:pt x="41" y="29"/>
                    <a:pt x="41" y="29"/>
                  </a:cubicBezTo>
                  <a:cubicBezTo>
                    <a:pt x="41" y="29"/>
                    <a:pt x="41" y="29"/>
                    <a:pt x="41" y="29"/>
                  </a:cubicBezTo>
                  <a:cubicBezTo>
                    <a:pt x="72" y="29"/>
                    <a:pt x="72" y="29"/>
                    <a:pt x="72" y="29"/>
                  </a:cubicBezTo>
                  <a:cubicBezTo>
                    <a:pt x="72" y="29"/>
                    <a:pt x="72" y="29"/>
                    <a:pt x="72" y="29"/>
                  </a:cubicBezTo>
                  <a:moveTo>
                    <a:pt x="4" y="0"/>
                  </a:moveTo>
                  <a:cubicBezTo>
                    <a:pt x="4" y="0"/>
                    <a:pt x="4" y="1"/>
                    <a:pt x="4" y="1"/>
                  </a:cubicBezTo>
                  <a:cubicBezTo>
                    <a:pt x="4" y="1"/>
                    <a:pt x="4" y="1"/>
                    <a:pt x="4" y="1"/>
                  </a:cubicBezTo>
                  <a:cubicBezTo>
                    <a:pt x="4" y="1"/>
                    <a:pt x="4" y="1"/>
                    <a:pt x="4" y="1"/>
                  </a:cubicBezTo>
                  <a:cubicBezTo>
                    <a:pt x="3" y="4"/>
                    <a:pt x="1" y="8"/>
                    <a:pt x="0" y="9"/>
                  </a:cubicBezTo>
                  <a:cubicBezTo>
                    <a:pt x="0" y="9"/>
                    <a:pt x="0" y="9"/>
                    <a:pt x="0" y="9"/>
                  </a:cubicBezTo>
                  <a:cubicBezTo>
                    <a:pt x="0" y="9"/>
                    <a:pt x="0" y="9"/>
                    <a:pt x="0" y="9"/>
                  </a:cubicBezTo>
                  <a:cubicBezTo>
                    <a:pt x="2" y="9"/>
                    <a:pt x="4" y="10"/>
                    <a:pt x="6" y="11"/>
                  </a:cubicBezTo>
                  <a:cubicBezTo>
                    <a:pt x="5" y="7"/>
                    <a:pt x="5" y="4"/>
                    <a:pt x="4" y="0"/>
                  </a:cubicBezTo>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5" name="Freeform 271">
              <a:extLst>
                <a:ext uri="{FF2B5EF4-FFF2-40B4-BE49-F238E27FC236}">
                  <a16:creationId xmlns:a16="http://schemas.microsoft.com/office/drawing/2014/main" id="{2FD7B215-B497-4C1B-AE1B-9EB6AADF7A52}"/>
                </a:ext>
              </a:extLst>
            </p:cNvPr>
            <p:cNvSpPr>
              <a:spLocks/>
            </p:cNvSpPr>
            <p:nvPr/>
          </p:nvSpPr>
          <p:spPr bwMode="auto">
            <a:xfrm>
              <a:off x="4074173" y="9715037"/>
              <a:ext cx="515997" cy="560452"/>
            </a:xfrm>
            <a:custGeom>
              <a:avLst/>
              <a:gdLst>
                <a:gd name="T0" fmla="*/ 29 w 68"/>
                <a:gd name="T1" fmla="*/ 0 h 74"/>
                <a:gd name="T2" fmla="*/ 28 w 68"/>
                <a:gd name="T3" fmla="*/ 0 h 74"/>
                <a:gd name="T4" fmla="*/ 26 w 68"/>
                <a:gd name="T5" fmla="*/ 0 h 74"/>
                <a:gd name="T6" fmla="*/ 27 w 68"/>
                <a:gd name="T7" fmla="*/ 4 h 74"/>
                <a:gd name="T8" fmla="*/ 27 w 68"/>
                <a:gd name="T9" fmla="*/ 4 h 74"/>
                <a:gd name="T10" fmla="*/ 27 w 68"/>
                <a:gd name="T11" fmla="*/ 4 h 74"/>
                <a:gd name="T12" fmla="*/ 27 w 68"/>
                <a:gd name="T13" fmla="*/ 4 h 74"/>
                <a:gd name="T14" fmla="*/ 27 w 68"/>
                <a:gd name="T15" fmla="*/ 4 h 74"/>
                <a:gd name="T16" fmla="*/ 27 w 68"/>
                <a:gd name="T17" fmla="*/ 4 h 74"/>
                <a:gd name="T18" fmla="*/ 27 w 68"/>
                <a:gd name="T19" fmla="*/ 4 h 74"/>
                <a:gd name="T20" fmla="*/ 27 w 68"/>
                <a:gd name="T21" fmla="*/ 4 h 74"/>
                <a:gd name="T22" fmla="*/ 27 w 68"/>
                <a:gd name="T23" fmla="*/ 4 h 74"/>
                <a:gd name="T24" fmla="*/ 27 w 68"/>
                <a:gd name="T25" fmla="*/ 4 h 74"/>
                <a:gd name="T26" fmla="*/ 27 w 68"/>
                <a:gd name="T27" fmla="*/ 4 h 74"/>
                <a:gd name="T28" fmla="*/ 27 w 68"/>
                <a:gd name="T29" fmla="*/ 4 h 74"/>
                <a:gd name="T30" fmla="*/ 27 w 68"/>
                <a:gd name="T31" fmla="*/ 4 h 74"/>
                <a:gd name="T32" fmla="*/ 27 w 68"/>
                <a:gd name="T33" fmla="*/ 4 h 74"/>
                <a:gd name="T34" fmla="*/ 27 w 68"/>
                <a:gd name="T35" fmla="*/ 4 h 74"/>
                <a:gd name="T36" fmla="*/ 27 w 68"/>
                <a:gd name="T37" fmla="*/ 4 h 74"/>
                <a:gd name="T38" fmla="*/ 27 w 68"/>
                <a:gd name="T39" fmla="*/ 4 h 74"/>
                <a:gd name="T40" fmla="*/ 27 w 68"/>
                <a:gd name="T41" fmla="*/ 4 h 74"/>
                <a:gd name="T42" fmla="*/ 27 w 68"/>
                <a:gd name="T43" fmla="*/ 4 h 74"/>
                <a:gd name="T44" fmla="*/ 27 w 68"/>
                <a:gd name="T45" fmla="*/ 4 h 74"/>
                <a:gd name="T46" fmla="*/ 27 w 68"/>
                <a:gd name="T47" fmla="*/ 4 h 74"/>
                <a:gd name="T48" fmla="*/ 10 w 68"/>
                <a:gd name="T49" fmla="*/ 33 h 74"/>
                <a:gd name="T50" fmla="*/ 10 w 68"/>
                <a:gd name="T51" fmla="*/ 33 h 74"/>
                <a:gd name="T52" fmla="*/ 10 w 68"/>
                <a:gd name="T53" fmla="*/ 33 h 74"/>
                <a:gd name="T54" fmla="*/ 3 w 68"/>
                <a:gd name="T55" fmla="*/ 41 h 74"/>
                <a:gd name="T56" fmla="*/ 3 w 68"/>
                <a:gd name="T57" fmla="*/ 41 h 74"/>
                <a:gd name="T58" fmla="*/ 0 w 68"/>
                <a:gd name="T59" fmla="*/ 45 h 74"/>
                <a:gd name="T60" fmla="*/ 2 w 68"/>
                <a:gd name="T61" fmla="*/ 56 h 74"/>
                <a:gd name="T62" fmla="*/ 37 w 68"/>
                <a:gd name="T63" fmla="*/ 74 h 74"/>
                <a:gd name="T64" fmla="*/ 68 w 68"/>
                <a:gd name="T65" fmla="*/ 74 h 74"/>
                <a:gd name="T66" fmla="*/ 42 w 68"/>
                <a:gd name="T67" fmla="*/ 13 h 74"/>
                <a:gd name="T68" fmla="*/ 42 w 68"/>
                <a:gd name="T69" fmla="*/ 3 h 74"/>
                <a:gd name="T70" fmla="*/ 42 w 68"/>
                <a:gd name="T71" fmla="*/ 3 h 74"/>
                <a:gd name="T72" fmla="*/ 41 w 68"/>
                <a:gd name="T73" fmla="*/ 0 h 74"/>
                <a:gd name="T74" fmla="*/ 29 w 68"/>
                <a:gd name="T7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74">
                  <a:moveTo>
                    <a:pt x="29" y="0"/>
                  </a:moveTo>
                  <a:cubicBezTo>
                    <a:pt x="28" y="0"/>
                    <a:pt x="28" y="0"/>
                    <a:pt x="28" y="0"/>
                  </a:cubicBezTo>
                  <a:cubicBezTo>
                    <a:pt x="28" y="0"/>
                    <a:pt x="27" y="0"/>
                    <a:pt x="26" y="0"/>
                  </a:cubicBezTo>
                  <a:cubicBezTo>
                    <a:pt x="27" y="1"/>
                    <a:pt x="27" y="2"/>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8" y="11"/>
                    <a:pt x="20" y="22"/>
                    <a:pt x="10" y="33"/>
                  </a:cubicBezTo>
                  <a:cubicBezTo>
                    <a:pt x="10" y="33"/>
                    <a:pt x="10" y="33"/>
                    <a:pt x="10" y="33"/>
                  </a:cubicBezTo>
                  <a:cubicBezTo>
                    <a:pt x="10" y="33"/>
                    <a:pt x="10" y="33"/>
                    <a:pt x="10" y="33"/>
                  </a:cubicBezTo>
                  <a:cubicBezTo>
                    <a:pt x="8" y="36"/>
                    <a:pt x="5" y="38"/>
                    <a:pt x="3" y="41"/>
                  </a:cubicBezTo>
                  <a:cubicBezTo>
                    <a:pt x="3" y="41"/>
                    <a:pt x="3" y="41"/>
                    <a:pt x="3" y="41"/>
                  </a:cubicBezTo>
                  <a:cubicBezTo>
                    <a:pt x="2" y="42"/>
                    <a:pt x="1" y="43"/>
                    <a:pt x="0" y="45"/>
                  </a:cubicBezTo>
                  <a:cubicBezTo>
                    <a:pt x="1" y="49"/>
                    <a:pt x="1" y="52"/>
                    <a:pt x="2" y="56"/>
                  </a:cubicBezTo>
                  <a:cubicBezTo>
                    <a:pt x="15" y="60"/>
                    <a:pt x="27" y="66"/>
                    <a:pt x="37" y="74"/>
                  </a:cubicBezTo>
                  <a:cubicBezTo>
                    <a:pt x="68" y="74"/>
                    <a:pt x="68" y="74"/>
                    <a:pt x="68" y="74"/>
                  </a:cubicBezTo>
                  <a:cubicBezTo>
                    <a:pt x="52" y="57"/>
                    <a:pt x="41" y="38"/>
                    <a:pt x="42" y="13"/>
                  </a:cubicBezTo>
                  <a:cubicBezTo>
                    <a:pt x="42" y="13"/>
                    <a:pt x="41" y="3"/>
                    <a:pt x="42" y="3"/>
                  </a:cubicBezTo>
                  <a:cubicBezTo>
                    <a:pt x="42" y="3"/>
                    <a:pt x="42" y="3"/>
                    <a:pt x="42" y="3"/>
                  </a:cubicBezTo>
                  <a:cubicBezTo>
                    <a:pt x="42" y="2"/>
                    <a:pt x="41" y="1"/>
                    <a:pt x="41" y="0"/>
                  </a:cubicBezTo>
                  <a:cubicBezTo>
                    <a:pt x="37" y="0"/>
                    <a:pt x="30" y="0"/>
                    <a:pt x="29" y="0"/>
                  </a:cubicBezTo>
                </a:path>
              </a:pathLst>
            </a:custGeom>
            <a:solidFill>
              <a:srgbClr val="97BC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6" name="Freeform 272">
              <a:extLst>
                <a:ext uri="{FF2B5EF4-FFF2-40B4-BE49-F238E27FC236}">
                  <a16:creationId xmlns:a16="http://schemas.microsoft.com/office/drawing/2014/main" id="{9338BDF5-0F3D-49A5-820A-2E361CCA1AEE}"/>
                </a:ext>
              </a:extLst>
            </p:cNvPr>
            <p:cNvSpPr>
              <a:spLocks/>
            </p:cNvSpPr>
            <p:nvPr/>
          </p:nvSpPr>
          <p:spPr bwMode="auto">
            <a:xfrm>
              <a:off x="3983675" y="9737265"/>
              <a:ext cx="98436" cy="76209"/>
            </a:xfrm>
            <a:custGeom>
              <a:avLst/>
              <a:gdLst>
                <a:gd name="T0" fmla="*/ 13 w 13"/>
                <a:gd name="T1" fmla="*/ 0 h 10"/>
                <a:gd name="T2" fmla="*/ 2 w 13"/>
                <a:gd name="T3" fmla="*/ 6 h 10"/>
                <a:gd name="T4" fmla="*/ 0 w 13"/>
                <a:gd name="T5" fmla="*/ 8 h 10"/>
                <a:gd name="T6" fmla="*/ 0 w 13"/>
                <a:gd name="T7" fmla="*/ 10 h 10"/>
                <a:gd name="T8" fmla="*/ 12 w 13"/>
                <a:gd name="T9" fmla="*/ 3 h 10"/>
                <a:gd name="T10" fmla="*/ 13 w 13"/>
                <a:gd name="T11" fmla="*/ 0 h 10"/>
              </a:gdLst>
              <a:ahLst/>
              <a:cxnLst>
                <a:cxn ang="0">
                  <a:pos x="T0" y="T1"/>
                </a:cxn>
                <a:cxn ang="0">
                  <a:pos x="T2" y="T3"/>
                </a:cxn>
                <a:cxn ang="0">
                  <a:pos x="T4" y="T5"/>
                </a:cxn>
                <a:cxn ang="0">
                  <a:pos x="T6" y="T7"/>
                </a:cxn>
                <a:cxn ang="0">
                  <a:pos x="T8" y="T9"/>
                </a:cxn>
                <a:cxn ang="0">
                  <a:pos x="T10" y="T11"/>
                </a:cxn>
              </a:cxnLst>
              <a:rect l="0" t="0" r="r" b="b"/>
              <a:pathLst>
                <a:path w="13" h="10">
                  <a:moveTo>
                    <a:pt x="13" y="0"/>
                  </a:moveTo>
                  <a:cubicBezTo>
                    <a:pt x="9" y="2"/>
                    <a:pt x="5" y="4"/>
                    <a:pt x="2" y="6"/>
                  </a:cubicBezTo>
                  <a:cubicBezTo>
                    <a:pt x="2" y="7"/>
                    <a:pt x="1" y="8"/>
                    <a:pt x="0" y="8"/>
                  </a:cubicBezTo>
                  <a:cubicBezTo>
                    <a:pt x="0" y="9"/>
                    <a:pt x="0" y="10"/>
                    <a:pt x="0" y="10"/>
                  </a:cubicBezTo>
                  <a:cubicBezTo>
                    <a:pt x="0" y="10"/>
                    <a:pt x="6" y="6"/>
                    <a:pt x="12" y="3"/>
                  </a:cubicBezTo>
                  <a:cubicBezTo>
                    <a:pt x="12" y="2"/>
                    <a:pt x="13" y="1"/>
                    <a:pt x="13" y="0"/>
                  </a:cubicBezTo>
                </a:path>
              </a:pathLst>
            </a:custGeom>
            <a:solidFill>
              <a:srgbClr val="C1C1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7" name="Freeform 273">
              <a:extLst>
                <a:ext uri="{FF2B5EF4-FFF2-40B4-BE49-F238E27FC236}">
                  <a16:creationId xmlns:a16="http://schemas.microsoft.com/office/drawing/2014/main" id="{E0A65509-D60E-4EB3-A02C-8CFD97018EAC}"/>
                </a:ext>
              </a:extLst>
            </p:cNvPr>
            <p:cNvSpPr>
              <a:spLocks/>
            </p:cNvSpPr>
            <p:nvPr/>
          </p:nvSpPr>
          <p:spPr bwMode="auto">
            <a:xfrm>
              <a:off x="4074173" y="9730914"/>
              <a:ext cx="61920" cy="30166"/>
            </a:xfrm>
            <a:custGeom>
              <a:avLst/>
              <a:gdLst>
                <a:gd name="T0" fmla="*/ 8 w 8"/>
                <a:gd name="T1" fmla="*/ 0 h 4"/>
                <a:gd name="T2" fmla="*/ 1 w 8"/>
                <a:gd name="T3" fmla="*/ 1 h 4"/>
                <a:gd name="T4" fmla="*/ 0 w 8"/>
                <a:gd name="T5" fmla="*/ 4 h 4"/>
                <a:gd name="T6" fmla="*/ 8 w 8"/>
                <a:gd name="T7" fmla="*/ 0 h 4"/>
              </a:gdLst>
              <a:ahLst/>
              <a:cxnLst>
                <a:cxn ang="0">
                  <a:pos x="T0" y="T1"/>
                </a:cxn>
                <a:cxn ang="0">
                  <a:pos x="T2" y="T3"/>
                </a:cxn>
                <a:cxn ang="0">
                  <a:pos x="T4" y="T5"/>
                </a:cxn>
                <a:cxn ang="0">
                  <a:pos x="T6" y="T7"/>
                </a:cxn>
              </a:cxnLst>
              <a:rect l="0" t="0" r="r" b="b"/>
              <a:pathLst>
                <a:path w="8" h="4">
                  <a:moveTo>
                    <a:pt x="8" y="0"/>
                  </a:moveTo>
                  <a:cubicBezTo>
                    <a:pt x="6" y="0"/>
                    <a:pt x="3" y="1"/>
                    <a:pt x="1" y="1"/>
                  </a:cubicBezTo>
                  <a:cubicBezTo>
                    <a:pt x="1" y="2"/>
                    <a:pt x="0" y="3"/>
                    <a:pt x="0" y="4"/>
                  </a:cubicBezTo>
                  <a:cubicBezTo>
                    <a:pt x="3" y="2"/>
                    <a:pt x="6" y="1"/>
                    <a:pt x="8" y="0"/>
                  </a:cubicBezTo>
                </a:path>
              </a:pathLst>
            </a:custGeom>
            <a:solidFill>
              <a:srgbClr val="97BC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8" name="Freeform 274">
              <a:extLst>
                <a:ext uri="{FF2B5EF4-FFF2-40B4-BE49-F238E27FC236}">
                  <a16:creationId xmlns:a16="http://schemas.microsoft.com/office/drawing/2014/main" id="{A281F17D-9A43-46A3-84EE-64983BF5E716}"/>
                </a:ext>
              </a:extLst>
            </p:cNvPr>
            <p:cNvSpPr>
              <a:spLocks/>
            </p:cNvSpPr>
            <p:nvPr/>
          </p:nvSpPr>
          <p:spPr bwMode="auto">
            <a:xfrm>
              <a:off x="5931763" y="10313594"/>
              <a:ext cx="592206" cy="311186"/>
            </a:xfrm>
            <a:custGeom>
              <a:avLst/>
              <a:gdLst>
                <a:gd name="T0" fmla="*/ 234 w 373"/>
                <a:gd name="T1" fmla="*/ 196 h 196"/>
                <a:gd name="T2" fmla="*/ 0 w 373"/>
                <a:gd name="T3" fmla="*/ 196 h 196"/>
                <a:gd name="T4" fmla="*/ 143 w 373"/>
                <a:gd name="T5" fmla="*/ 0 h 196"/>
                <a:gd name="T6" fmla="*/ 373 w 373"/>
                <a:gd name="T7" fmla="*/ 0 h 196"/>
                <a:gd name="T8" fmla="*/ 234 w 373"/>
                <a:gd name="T9" fmla="*/ 196 h 196"/>
              </a:gdLst>
              <a:ahLst/>
              <a:cxnLst>
                <a:cxn ang="0">
                  <a:pos x="T0" y="T1"/>
                </a:cxn>
                <a:cxn ang="0">
                  <a:pos x="T2" y="T3"/>
                </a:cxn>
                <a:cxn ang="0">
                  <a:pos x="T4" y="T5"/>
                </a:cxn>
                <a:cxn ang="0">
                  <a:pos x="T6" y="T7"/>
                </a:cxn>
                <a:cxn ang="0">
                  <a:pos x="T8" y="T9"/>
                </a:cxn>
              </a:cxnLst>
              <a:rect l="0" t="0" r="r" b="b"/>
              <a:pathLst>
                <a:path w="373" h="196">
                  <a:moveTo>
                    <a:pt x="234" y="196"/>
                  </a:moveTo>
                  <a:lnTo>
                    <a:pt x="0" y="196"/>
                  </a:lnTo>
                  <a:lnTo>
                    <a:pt x="143" y="0"/>
                  </a:lnTo>
                  <a:lnTo>
                    <a:pt x="373" y="0"/>
                  </a:lnTo>
                  <a:lnTo>
                    <a:pt x="234" y="196"/>
                  </a:lnTo>
                  <a:close/>
                </a:path>
              </a:pathLst>
            </a:custGeom>
            <a:solidFill>
              <a:srgbClr val="C78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9" name="Rectangle 275">
              <a:extLst>
                <a:ext uri="{FF2B5EF4-FFF2-40B4-BE49-F238E27FC236}">
                  <a16:creationId xmlns:a16="http://schemas.microsoft.com/office/drawing/2014/main" id="{854BED8B-C15E-4D3B-B3E6-0235667CAAD9}"/>
                </a:ext>
              </a:extLst>
            </p:cNvPr>
            <p:cNvSpPr>
              <a:spLocks noChangeArrowheads="1"/>
            </p:cNvSpPr>
            <p:nvPr/>
          </p:nvSpPr>
          <p:spPr bwMode="auto">
            <a:xfrm>
              <a:off x="6516031" y="10313594"/>
              <a:ext cx="1235218" cy="1259033"/>
            </a:xfrm>
            <a:prstGeom prst="rect">
              <a:avLst/>
            </a:prstGeom>
            <a:solidFill>
              <a:srgbClr val="C78B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0" name="Freeform 276">
              <a:extLst>
                <a:ext uri="{FF2B5EF4-FFF2-40B4-BE49-F238E27FC236}">
                  <a16:creationId xmlns:a16="http://schemas.microsoft.com/office/drawing/2014/main" id="{C6DDCB12-F004-4763-9760-F9B56B334CE9}"/>
                </a:ext>
              </a:extLst>
            </p:cNvPr>
            <p:cNvSpPr>
              <a:spLocks/>
            </p:cNvSpPr>
            <p:nvPr/>
          </p:nvSpPr>
          <p:spPr bwMode="auto">
            <a:xfrm>
              <a:off x="7432124" y="10313594"/>
              <a:ext cx="606495" cy="311186"/>
            </a:xfrm>
            <a:custGeom>
              <a:avLst/>
              <a:gdLst>
                <a:gd name="T0" fmla="*/ 382 w 382"/>
                <a:gd name="T1" fmla="*/ 196 h 196"/>
                <a:gd name="T2" fmla="*/ 148 w 382"/>
                <a:gd name="T3" fmla="*/ 196 h 196"/>
                <a:gd name="T4" fmla="*/ 0 w 382"/>
                <a:gd name="T5" fmla="*/ 0 h 196"/>
                <a:gd name="T6" fmla="*/ 201 w 382"/>
                <a:gd name="T7" fmla="*/ 0 h 196"/>
                <a:gd name="T8" fmla="*/ 382 w 382"/>
                <a:gd name="T9" fmla="*/ 196 h 196"/>
              </a:gdLst>
              <a:ahLst/>
              <a:cxnLst>
                <a:cxn ang="0">
                  <a:pos x="T0" y="T1"/>
                </a:cxn>
                <a:cxn ang="0">
                  <a:pos x="T2" y="T3"/>
                </a:cxn>
                <a:cxn ang="0">
                  <a:pos x="T4" y="T5"/>
                </a:cxn>
                <a:cxn ang="0">
                  <a:pos x="T6" y="T7"/>
                </a:cxn>
                <a:cxn ang="0">
                  <a:pos x="T8" y="T9"/>
                </a:cxn>
              </a:cxnLst>
              <a:rect l="0" t="0" r="r" b="b"/>
              <a:pathLst>
                <a:path w="382" h="196">
                  <a:moveTo>
                    <a:pt x="382" y="196"/>
                  </a:moveTo>
                  <a:lnTo>
                    <a:pt x="148" y="196"/>
                  </a:lnTo>
                  <a:lnTo>
                    <a:pt x="0" y="0"/>
                  </a:lnTo>
                  <a:lnTo>
                    <a:pt x="201" y="0"/>
                  </a:lnTo>
                  <a:lnTo>
                    <a:pt x="382" y="196"/>
                  </a:lnTo>
                  <a:close/>
                </a:path>
              </a:pathLst>
            </a:custGeom>
            <a:solidFill>
              <a:srgbClr val="DCA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1" name="Rectangle 277">
              <a:extLst>
                <a:ext uri="{FF2B5EF4-FFF2-40B4-BE49-F238E27FC236}">
                  <a16:creationId xmlns:a16="http://schemas.microsoft.com/office/drawing/2014/main" id="{E2DABCF8-4304-4B06-A048-64C0FE94330B}"/>
                </a:ext>
              </a:extLst>
            </p:cNvPr>
            <p:cNvSpPr>
              <a:spLocks noChangeArrowheads="1"/>
            </p:cNvSpPr>
            <p:nvPr/>
          </p:nvSpPr>
          <p:spPr bwMode="auto">
            <a:xfrm>
              <a:off x="6158802" y="10313594"/>
              <a:ext cx="1273322" cy="1259033"/>
            </a:xfrm>
            <a:prstGeom prst="rect">
              <a:avLst/>
            </a:prstGeom>
            <a:solidFill>
              <a:srgbClr val="E5BE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2" name="Freeform 278">
              <a:extLst>
                <a:ext uri="{FF2B5EF4-FFF2-40B4-BE49-F238E27FC236}">
                  <a16:creationId xmlns:a16="http://schemas.microsoft.com/office/drawing/2014/main" id="{DC23F868-5130-4D6E-99AD-A1EE79F71AE1}"/>
                </a:ext>
              </a:extLst>
            </p:cNvPr>
            <p:cNvSpPr>
              <a:spLocks noEditPoints="1"/>
            </p:cNvSpPr>
            <p:nvPr/>
          </p:nvSpPr>
          <p:spPr bwMode="auto">
            <a:xfrm>
              <a:off x="6500154" y="10624780"/>
              <a:ext cx="598557" cy="841472"/>
            </a:xfrm>
            <a:custGeom>
              <a:avLst/>
              <a:gdLst>
                <a:gd name="T0" fmla="*/ 4 w 79"/>
                <a:gd name="T1" fmla="*/ 30 h 111"/>
                <a:gd name="T2" fmla="*/ 26 w 79"/>
                <a:gd name="T3" fmla="*/ 80 h 111"/>
                <a:gd name="T4" fmla="*/ 26 w 79"/>
                <a:gd name="T5" fmla="*/ 87 h 111"/>
                <a:gd name="T6" fmla="*/ 25 w 79"/>
                <a:gd name="T7" fmla="*/ 89 h 111"/>
                <a:gd name="T8" fmla="*/ 25 w 79"/>
                <a:gd name="T9" fmla="*/ 91 h 111"/>
                <a:gd name="T10" fmla="*/ 25 w 79"/>
                <a:gd name="T11" fmla="*/ 93 h 111"/>
                <a:gd name="T12" fmla="*/ 25 w 79"/>
                <a:gd name="T13" fmla="*/ 94 h 111"/>
                <a:gd name="T14" fmla="*/ 26 w 79"/>
                <a:gd name="T15" fmla="*/ 98 h 111"/>
                <a:gd name="T16" fmla="*/ 26 w 79"/>
                <a:gd name="T17" fmla="*/ 99 h 111"/>
                <a:gd name="T18" fmla="*/ 26 w 79"/>
                <a:gd name="T19" fmla="*/ 100 h 111"/>
                <a:gd name="T20" fmla="*/ 27 w 79"/>
                <a:gd name="T21" fmla="*/ 101 h 111"/>
                <a:gd name="T22" fmla="*/ 31 w 79"/>
                <a:gd name="T23" fmla="*/ 106 h 111"/>
                <a:gd name="T24" fmla="*/ 42 w 79"/>
                <a:gd name="T25" fmla="*/ 111 h 111"/>
                <a:gd name="T26" fmla="*/ 52 w 79"/>
                <a:gd name="T27" fmla="*/ 101 h 111"/>
                <a:gd name="T28" fmla="*/ 52 w 79"/>
                <a:gd name="T29" fmla="*/ 100 h 111"/>
                <a:gd name="T30" fmla="*/ 52 w 79"/>
                <a:gd name="T31" fmla="*/ 99 h 111"/>
                <a:gd name="T32" fmla="*/ 53 w 79"/>
                <a:gd name="T33" fmla="*/ 98 h 111"/>
                <a:gd name="T34" fmla="*/ 53 w 79"/>
                <a:gd name="T35" fmla="*/ 95 h 111"/>
                <a:gd name="T36" fmla="*/ 53 w 79"/>
                <a:gd name="T37" fmla="*/ 94 h 111"/>
                <a:gd name="T38" fmla="*/ 53 w 79"/>
                <a:gd name="T39" fmla="*/ 93 h 111"/>
                <a:gd name="T40" fmla="*/ 53 w 79"/>
                <a:gd name="T41" fmla="*/ 91 h 111"/>
                <a:gd name="T42" fmla="*/ 53 w 79"/>
                <a:gd name="T43" fmla="*/ 90 h 111"/>
                <a:gd name="T44" fmla="*/ 53 w 79"/>
                <a:gd name="T45" fmla="*/ 89 h 111"/>
                <a:gd name="T46" fmla="*/ 52 w 79"/>
                <a:gd name="T47" fmla="*/ 87 h 111"/>
                <a:gd name="T48" fmla="*/ 56 w 79"/>
                <a:gd name="T49" fmla="*/ 78 h 111"/>
                <a:gd name="T50" fmla="*/ 39 w 79"/>
                <a:gd name="T51" fmla="*/ 0 h 111"/>
                <a:gd name="T52" fmla="*/ 28 w 79"/>
                <a:gd name="T53" fmla="*/ 95 h 111"/>
                <a:gd name="T54" fmla="*/ 51 w 79"/>
                <a:gd name="T55" fmla="*/ 96 h 111"/>
                <a:gd name="T56" fmla="*/ 28 w 79"/>
                <a:gd name="T57" fmla="*/ 95 h 111"/>
                <a:gd name="T58" fmla="*/ 50 w 79"/>
                <a:gd name="T59" fmla="*/ 101 h 111"/>
                <a:gd name="T60" fmla="*/ 45 w 79"/>
                <a:gd name="T61" fmla="*/ 104 h 111"/>
                <a:gd name="T62" fmla="*/ 42 w 79"/>
                <a:gd name="T63" fmla="*/ 109 h 111"/>
                <a:gd name="T64" fmla="*/ 33 w 79"/>
                <a:gd name="T65" fmla="*/ 105 h 111"/>
                <a:gd name="T66" fmla="*/ 32 w 79"/>
                <a:gd name="T67" fmla="*/ 104 h 111"/>
                <a:gd name="T68" fmla="*/ 28 w 79"/>
                <a:gd name="T69" fmla="*/ 98 h 111"/>
                <a:gd name="T70" fmla="*/ 50 w 79"/>
                <a:gd name="T71" fmla="*/ 99 h 111"/>
                <a:gd name="T72" fmla="*/ 28 w 79"/>
                <a:gd name="T73" fmla="*/ 98 h 111"/>
                <a:gd name="T74" fmla="*/ 51 w 79"/>
                <a:gd name="T75" fmla="*/ 91 h 111"/>
                <a:gd name="T76" fmla="*/ 27 w 79"/>
                <a:gd name="T77" fmla="*/ 93 h 111"/>
                <a:gd name="T78" fmla="*/ 27 w 79"/>
                <a:gd name="T79" fmla="*/ 89 h 111"/>
                <a:gd name="T80" fmla="*/ 50 w 79"/>
                <a:gd name="T81" fmla="*/ 88 h 111"/>
                <a:gd name="T82" fmla="*/ 27 w 79"/>
                <a:gd name="T83" fmla="*/ 89 h 111"/>
                <a:gd name="T84" fmla="*/ 20 w 79"/>
                <a:gd name="T85" fmla="*/ 11 h 111"/>
                <a:gd name="T86" fmla="*/ 55 w 79"/>
                <a:gd name="T87" fmla="*/ 75 h 111"/>
                <a:gd name="T88" fmla="*/ 49 w 79"/>
                <a:gd name="T89" fmla="*/ 79 h 111"/>
                <a:gd name="T90" fmla="*/ 42 w 79"/>
                <a:gd name="T91" fmla="*/ 85 h 111"/>
                <a:gd name="T92" fmla="*/ 44 w 79"/>
                <a:gd name="T93" fmla="*/ 51 h 111"/>
                <a:gd name="T94" fmla="*/ 46 w 79"/>
                <a:gd name="T95" fmla="*/ 57 h 111"/>
                <a:gd name="T96" fmla="*/ 52 w 79"/>
                <a:gd name="T97" fmla="*/ 54 h 111"/>
                <a:gd name="T98" fmla="*/ 53 w 79"/>
                <a:gd name="T99" fmla="*/ 59 h 111"/>
                <a:gd name="T100" fmla="*/ 40 w 79"/>
                <a:gd name="T101" fmla="*/ 64 h 111"/>
                <a:gd name="T102" fmla="*/ 38 w 79"/>
                <a:gd name="T103" fmla="*/ 85 h 111"/>
                <a:gd name="T104" fmla="*/ 34 w 79"/>
                <a:gd name="T105" fmla="*/ 48 h 111"/>
                <a:gd name="T106" fmla="*/ 33 w 79"/>
                <a:gd name="T107" fmla="*/ 56 h 111"/>
                <a:gd name="T108" fmla="*/ 27 w 79"/>
                <a:gd name="T109" fmla="*/ 55 h 111"/>
                <a:gd name="T110" fmla="*/ 25 w 79"/>
                <a:gd name="T111" fmla="*/ 57 h 111"/>
                <a:gd name="T112" fmla="*/ 36 w 79"/>
                <a:gd name="T113" fmla="*/ 67 h 111"/>
                <a:gd name="T114" fmla="*/ 29 w 79"/>
                <a:gd name="T115" fmla="*/ 85 h 111"/>
                <a:gd name="T116" fmla="*/ 29 w 79"/>
                <a:gd name="T117" fmla="*/ 78 h 111"/>
                <a:gd name="T118" fmla="*/ 6 w 79"/>
                <a:gd name="T119" fmla="*/ 4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111">
                  <a:moveTo>
                    <a:pt x="39" y="0"/>
                  </a:moveTo>
                  <a:cubicBezTo>
                    <a:pt x="22" y="1"/>
                    <a:pt x="8" y="14"/>
                    <a:pt x="4" y="30"/>
                  </a:cubicBezTo>
                  <a:cubicBezTo>
                    <a:pt x="0" y="48"/>
                    <a:pt x="6" y="68"/>
                    <a:pt x="22" y="78"/>
                  </a:cubicBezTo>
                  <a:cubicBezTo>
                    <a:pt x="26" y="80"/>
                    <a:pt x="26" y="80"/>
                    <a:pt x="26" y="80"/>
                  </a:cubicBezTo>
                  <a:cubicBezTo>
                    <a:pt x="26" y="82"/>
                    <a:pt x="26" y="86"/>
                    <a:pt x="26" y="87"/>
                  </a:cubicBezTo>
                  <a:cubicBezTo>
                    <a:pt x="26" y="87"/>
                    <a:pt x="26" y="87"/>
                    <a:pt x="26" y="87"/>
                  </a:cubicBezTo>
                  <a:cubicBezTo>
                    <a:pt x="26" y="88"/>
                    <a:pt x="25" y="89"/>
                    <a:pt x="25" y="89"/>
                  </a:cubicBezTo>
                  <a:cubicBezTo>
                    <a:pt x="25" y="89"/>
                    <a:pt x="25" y="89"/>
                    <a:pt x="25" y="89"/>
                  </a:cubicBezTo>
                  <a:cubicBezTo>
                    <a:pt x="25" y="90"/>
                    <a:pt x="25" y="90"/>
                    <a:pt x="25" y="90"/>
                  </a:cubicBezTo>
                  <a:cubicBezTo>
                    <a:pt x="25" y="91"/>
                    <a:pt x="25" y="91"/>
                    <a:pt x="25" y="91"/>
                  </a:cubicBezTo>
                  <a:cubicBezTo>
                    <a:pt x="25" y="91"/>
                    <a:pt x="25" y="91"/>
                    <a:pt x="25" y="91"/>
                  </a:cubicBezTo>
                  <a:cubicBezTo>
                    <a:pt x="25" y="92"/>
                    <a:pt x="25" y="92"/>
                    <a:pt x="25" y="93"/>
                  </a:cubicBezTo>
                  <a:cubicBezTo>
                    <a:pt x="25" y="93"/>
                    <a:pt x="25" y="93"/>
                    <a:pt x="25" y="93"/>
                  </a:cubicBezTo>
                  <a:cubicBezTo>
                    <a:pt x="25" y="94"/>
                    <a:pt x="25" y="94"/>
                    <a:pt x="25" y="94"/>
                  </a:cubicBezTo>
                  <a:cubicBezTo>
                    <a:pt x="26" y="95"/>
                    <a:pt x="26" y="96"/>
                    <a:pt x="26" y="97"/>
                  </a:cubicBezTo>
                  <a:cubicBezTo>
                    <a:pt x="26" y="98"/>
                    <a:pt x="26" y="98"/>
                    <a:pt x="26" y="98"/>
                  </a:cubicBezTo>
                  <a:cubicBezTo>
                    <a:pt x="26" y="98"/>
                    <a:pt x="26" y="98"/>
                    <a:pt x="26" y="98"/>
                  </a:cubicBezTo>
                  <a:cubicBezTo>
                    <a:pt x="26" y="99"/>
                    <a:pt x="26" y="99"/>
                    <a:pt x="26" y="99"/>
                  </a:cubicBezTo>
                  <a:cubicBezTo>
                    <a:pt x="26" y="99"/>
                    <a:pt x="26" y="99"/>
                    <a:pt x="26" y="99"/>
                  </a:cubicBezTo>
                  <a:cubicBezTo>
                    <a:pt x="26" y="100"/>
                    <a:pt x="26" y="100"/>
                    <a:pt x="26" y="100"/>
                  </a:cubicBezTo>
                  <a:cubicBezTo>
                    <a:pt x="26" y="100"/>
                    <a:pt x="26" y="100"/>
                    <a:pt x="26" y="100"/>
                  </a:cubicBezTo>
                  <a:cubicBezTo>
                    <a:pt x="27" y="101"/>
                    <a:pt x="27" y="101"/>
                    <a:pt x="27" y="101"/>
                  </a:cubicBezTo>
                  <a:cubicBezTo>
                    <a:pt x="27" y="101"/>
                    <a:pt x="27" y="101"/>
                    <a:pt x="27" y="101"/>
                  </a:cubicBezTo>
                  <a:cubicBezTo>
                    <a:pt x="28" y="103"/>
                    <a:pt x="29" y="105"/>
                    <a:pt x="31" y="106"/>
                  </a:cubicBezTo>
                  <a:cubicBezTo>
                    <a:pt x="32" y="109"/>
                    <a:pt x="34" y="111"/>
                    <a:pt x="36" y="111"/>
                  </a:cubicBezTo>
                  <a:cubicBezTo>
                    <a:pt x="42" y="111"/>
                    <a:pt x="42" y="111"/>
                    <a:pt x="42" y="111"/>
                  </a:cubicBezTo>
                  <a:cubicBezTo>
                    <a:pt x="44" y="111"/>
                    <a:pt x="46" y="109"/>
                    <a:pt x="47" y="106"/>
                  </a:cubicBezTo>
                  <a:cubicBezTo>
                    <a:pt x="49" y="105"/>
                    <a:pt x="51" y="103"/>
                    <a:pt x="52" y="101"/>
                  </a:cubicBezTo>
                  <a:cubicBezTo>
                    <a:pt x="52" y="101"/>
                    <a:pt x="52" y="101"/>
                    <a:pt x="52" y="101"/>
                  </a:cubicBezTo>
                  <a:cubicBezTo>
                    <a:pt x="52" y="100"/>
                    <a:pt x="52" y="100"/>
                    <a:pt x="52" y="100"/>
                  </a:cubicBezTo>
                  <a:cubicBezTo>
                    <a:pt x="53" y="99"/>
                    <a:pt x="53" y="99"/>
                    <a:pt x="53" y="99"/>
                  </a:cubicBezTo>
                  <a:cubicBezTo>
                    <a:pt x="52" y="99"/>
                    <a:pt x="52" y="99"/>
                    <a:pt x="52" y="99"/>
                  </a:cubicBezTo>
                  <a:cubicBezTo>
                    <a:pt x="53" y="99"/>
                    <a:pt x="53" y="98"/>
                    <a:pt x="53" y="98"/>
                  </a:cubicBezTo>
                  <a:cubicBezTo>
                    <a:pt x="53" y="98"/>
                    <a:pt x="53" y="98"/>
                    <a:pt x="53" y="98"/>
                  </a:cubicBezTo>
                  <a:cubicBezTo>
                    <a:pt x="53" y="97"/>
                    <a:pt x="53" y="97"/>
                    <a:pt x="53" y="97"/>
                  </a:cubicBezTo>
                  <a:cubicBezTo>
                    <a:pt x="53" y="96"/>
                    <a:pt x="53" y="95"/>
                    <a:pt x="53" y="95"/>
                  </a:cubicBezTo>
                  <a:cubicBezTo>
                    <a:pt x="53" y="95"/>
                    <a:pt x="53" y="95"/>
                    <a:pt x="53" y="95"/>
                  </a:cubicBezTo>
                  <a:cubicBezTo>
                    <a:pt x="53" y="94"/>
                    <a:pt x="53" y="94"/>
                    <a:pt x="53" y="94"/>
                  </a:cubicBezTo>
                  <a:cubicBezTo>
                    <a:pt x="53" y="94"/>
                    <a:pt x="53" y="94"/>
                    <a:pt x="53" y="94"/>
                  </a:cubicBezTo>
                  <a:cubicBezTo>
                    <a:pt x="53" y="93"/>
                    <a:pt x="53" y="93"/>
                    <a:pt x="53" y="93"/>
                  </a:cubicBezTo>
                  <a:cubicBezTo>
                    <a:pt x="53" y="93"/>
                    <a:pt x="53" y="93"/>
                    <a:pt x="53" y="93"/>
                  </a:cubicBezTo>
                  <a:cubicBezTo>
                    <a:pt x="53" y="92"/>
                    <a:pt x="53" y="92"/>
                    <a:pt x="53" y="91"/>
                  </a:cubicBezTo>
                  <a:cubicBezTo>
                    <a:pt x="53" y="91"/>
                    <a:pt x="53" y="91"/>
                    <a:pt x="53" y="91"/>
                  </a:cubicBezTo>
                  <a:cubicBezTo>
                    <a:pt x="53" y="90"/>
                    <a:pt x="53" y="90"/>
                    <a:pt x="53" y="90"/>
                  </a:cubicBezTo>
                  <a:cubicBezTo>
                    <a:pt x="53" y="89"/>
                    <a:pt x="53" y="89"/>
                    <a:pt x="53" y="89"/>
                  </a:cubicBezTo>
                  <a:cubicBezTo>
                    <a:pt x="53" y="89"/>
                    <a:pt x="53" y="89"/>
                    <a:pt x="53" y="89"/>
                  </a:cubicBezTo>
                  <a:cubicBezTo>
                    <a:pt x="53" y="88"/>
                    <a:pt x="53" y="88"/>
                    <a:pt x="52" y="87"/>
                  </a:cubicBezTo>
                  <a:cubicBezTo>
                    <a:pt x="52" y="87"/>
                    <a:pt x="52" y="87"/>
                    <a:pt x="52" y="87"/>
                  </a:cubicBezTo>
                  <a:cubicBezTo>
                    <a:pt x="52" y="86"/>
                    <a:pt x="52" y="82"/>
                    <a:pt x="52" y="80"/>
                  </a:cubicBezTo>
                  <a:cubicBezTo>
                    <a:pt x="56" y="78"/>
                    <a:pt x="56" y="78"/>
                    <a:pt x="56" y="78"/>
                  </a:cubicBezTo>
                  <a:cubicBezTo>
                    <a:pt x="72" y="68"/>
                    <a:pt x="79" y="48"/>
                    <a:pt x="74" y="30"/>
                  </a:cubicBezTo>
                  <a:cubicBezTo>
                    <a:pt x="70" y="14"/>
                    <a:pt x="56" y="1"/>
                    <a:pt x="39" y="0"/>
                  </a:cubicBezTo>
                  <a:cubicBezTo>
                    <a:pt x="19" y="1"/>
                    <a:pt x="59" y="1"/>
                    <a:pt x="39" y="0"/>
                  </a:cubicBezTo>
                  <a:close/>
                  <a:moveTo>
                    <a:pt x="28" y="95"/>
                  </a:moveTo>
                  <a:cubicBezTo>
                    <a:pt x="51" y="95"/>
                    <a:pt x="51" y="95"/>
                    <a:pt x="51" y="95"/>
                  </a:cubicBezTo>
                  <a:cubicBezTo>
                    <a:pt x="51" y="95"/>
                    <a:pt x="51" y="95"/>
                    <a:pt x="51" y="96"/>
                  </a:cubicBezTo>
                  <a:cubicBezTo>
                    <a:pt x="28" y="96"/>
                    <a:pt x="28" y="96"/>
                    <a:pt x="28" y="96"/>
                  </a:cubicBezTo>
                  <a:cubicBezTo>
                    <a:pt x="28" y="95"/>
                    <a:pt x="28" y="95"/>
                    <a:pt x="28" y="95"/>
                  </a:cubicBezTo>
                  <a:close/>
                  <a:moveTo>
                    <a:pt x="29" y="101"/>
                  </a:moveTo>
                  <a:cubicBezTo>
                    <a:pt x="50" y="101"/>
                    <a:pt x="50" y="101"/>
                    <a:pt x="50" y="101"/>
                  </a:cubicBezTo>
                  <a:cubicBezTo>
                    <a:pt x="49" y="103"/>
                    <a:pt x="47" y="104"/>
                    <a:pt x="46" y="104"/>
                  </a:cubicBezTo>
                  <a:cubicBezTo>
                    <a:pt x="45" y="104"/>
                    <a:pt x="45" y="104"/>
                    <a:pt x="45" y="104"/>
                  </a:cubicBezTo>
                  <a:cubicBezTo>
                    <a:pt x="45" y="105"/>
                    <a:pt x="45" y="105"/>
                    <a:pt x="45" y="105"/>
                  </a:cubicBezTo>
                  <a:cubicBezTo>
                    <a:pt x="45" y="107"/>
                    <a:pt x="43" y="109"/>
                    <a:pt x="42" y="109"/>
                  </a:cubicBezTo>
                  <a:cubicBezTo>
                    <a:pt x="36" y="109"/>
                    <a:pt x="36" y="109"/>
                    <a:pt x="36" y="109"/>
                  </a:cubicBezTo>
                  <a:cubicBezTo>
                    <a:pt x="34" y="109"/>
                    <a:pt x="33" y="107"/>
                    <a:pt x="33" y="105"/>
                  </a:cubicBezTo>
                  <a:cubicBezTo>
                    <a:pt x="33" y="104"/>
                    <a:pt x="33" y="104"/>
                    <a:pt x="33" y="104"/>
                  </a:cubicBezTo>
                  <a:cubicBezTo>
                    <a:pt x="32" y="104"/>
                    <a:pt x="32" y="104"/>
                    <a:pt x="32" y="104"/>
                  </a:cubicBezTo>
                  <a:cubicBezTo>
                    <a:pt x="31" y="104"/>
                    <a:pt x="30" y="103"/>
                    <a:pt x="29" y="101"/>
                  </a:cubicBezTo>
                  <a:close/>
                  <a:moveTo>
                    <a:pt x="28" y="98"/>
                  </a:moveTo>
                  <a:cubicBezTo>
                    <a:pt x="51" y="98"/>
                    <a:pt x="51" y="98"/>
                    <a:pt x="51" y="98"/>
                  </a:cubicBezTo>
                  <a:cubicBezTo>
                    <a:pt x="51" y="98"/>
                    <a:pt x="51" y="99"/>
                    <a:pt x="50" y="99"/>
                  </a:cubicBezTo>
                  <a:cubicBezTo>
                    <a:pt x="28" y="99"/>
                    <a:pt x="28" y="99"/>
                    <a:pt x="28" y="99"/>
                  </a:cubicBezTo>
                  <a:lnTo>
                    <a:pt x="28" y="98"/>
                  </a:lnTo>
                  <a:close/>
                  <a:moveTo>
                    <a:pt x="27" y="91"/>
                  </a:moveTo>
                  <a:cubicBezTo>
                    <a:pt x="51" y="91"/>
                    <a:pt x="51" y="91"/>
                    <a:pt x="51" y="91"/>
                  </a:cubicBezTo>
                  <a:cubicBezTo>
                    <a:pt x="51" y="92"/>
                    <a:pt x="51" y="92"/>
                    <a:pt x="51" y="93"/>
                  </a:cubicBezTo>
                  <a:cubicBezTo>
                    <a:pt x="27" y="93"/>
                    <a:pt x="27" y="93"/>
                    <a:pt x="27" y="93"/>
                  </a:cubicBezTo>
                  <a:cubicBezTo>
                    <a:pt x="27" y="92"/>
                    <a:pt x="27" y="92"/>
                    <a:pt x="27" y="91"/>
                  </a:cubicBezTo>
                  <a:close/>
                  <a:moveTo>
                    <a:pt x="27" y="89"/>
                  </a:moveTo>
                  <a:cubicBezTo>
                    <a:pt x="27" y="88"/>
                    <a:pt x="28" y="88"/>
                    <a:pt x="28" y="88"/>
                  </a:cubicBezTo>
                  <a:cubicBezTo>
                    <a:pt x="50" y="88"/>
                    <a:pt x="50" y="88"/>
                    <a:pt x="50" y="88"/>
                  </a:cubicBezTo>
                  <a:cubicBezTo>
                    <a:pt x="51" y="88"/>
                    <a:pt x="51" y="88"/>
                    <a:pt x="51" y="89"/>
                  </a:cubicBezTo>
                  <a:lnTo>
                    <a:pt x="27" y="89"/>
                  </a:lnTo>
                  <a:close/>
                  <a:moveTo>
                    <a:pt x="6" y="47"/>
                  </a:moveTo>
                  <a:cubicBezTo>
                    <a:pt x="4" y="33"/>
                    <a:pt x="9" y="19"/>
                    <a:pt x="20" y="11"/>
                  </a:cubicBezTo>
                  <a:cubicBezTo>
                    <a:pt x="29" y="3"/>
                    <a:pt x="43" y="1"/>
                    <a:pt x="54" y="7"/>
                  </a:cubicBezTo>
                  <a:cubicBezTo>
                    <a:pt x="79" y="21"/>
                    <a:pt x="79" y="61"/>
                    <a:pt x="55" y="75"/>
                  </a:cubicBezTo>
                  <a:cubicBezTo>
                    <a:pt x="49" y="78"/>
                    <a:pt x="49" y="78"/>
                    <a:pt x="49" y="78"/>
                  </a:cubicBezTo>
                  <a:cubicBezTo>
                    <a:pt x="49" y="79"/>
                    <a:pt x="49" y="79"/>
                    <a:pt x="49" y="79"/>
                  </a:cubicBezTo>
                  <a:cubicBezTo>
                    <a:pt x="49" y="79"/>
                    <a:pt x="49" y="83"/>
                    <a:pt x="49" y="85"/>
                  </a:cubicBezTo>
                  <a:cubicBezTo>
                    <a:pt x="42" y="85"/>
                    <a:pt x="42" y="85"/>
                    <a:pt x="42" y="85"/>
                  </a:cubicBezTo>
                  <a:cubicBezTo>
                    <a:pt x="41" y="79"/>
                    <a:pt x="41" y="73"/>
                    <a:pt x="42" y="66"/>
                  </a:cubicBezTo>
                  <a:cubicBezTo>
                    <a:pt x="42" y="61"/>
                    <a:pt x="42" y="56"/>
                    <a:pt x="44" y="51"/>
                  </a:cubicBezTo>
                  <a:cubicBezTo>
                    <a:pt x="47" y="46"/>
                    <a:pt x="56" y="55"/>
                    <a:pt x="53" y="58"/>
                  </a:cubicBezTo>
                  <a:cubicBezTo>
                    <a:pt x="52" y="59"/>
                    <a:pt x="47" y="60"/>
                    <a:pt x="46" y="57"/>
                  </a:cubicBezTo>
                  <a:cubicBezTo>
                    <a:pt x="46" y="54"/>
                    <a:pt x="49" y="52"/>
                    <a:pt x="51" y="55"/>
                  </a:cubicBezTo>
                  <a:cubicBezTo>
                    <a:pt x="52" y="54"/>
                    <a:pt x="52" y="54"/>
                    <a:pt x="52" y="54"/>
                  </a:cubicBezTo>
                  <a:cubicBezTo>
                    <a:pt x="49" y="50"/>
                    <a:pt x="45" y="52"/>
                    <a:pt x="45" y="57"/>
                  </a:cubicBezTo>
                  <a:cubicBezTo>
                    <a:pt x="45" y="61"/>
                    <a:pt x="50" y="62"/>
                    <a:pt x="53" y="59"/>
                  </a:cubicBezTo>
                  <a:cubicBezTo>
                    <a:pt x="59" y="55"/>
                    <a:pt x="49" y="45"/>
                    <a:pt x="44" y="49"/>
                  </a:cubicBezTo>
                  <a:cubicBezTo>
                    <a:pt x="41" y="52"/>
                    <a:pt x="41" y="60"/>
                    <a:pt x="40" y="64"/>
                  </a:cubicBezTo>
                  <a:cubicBezTo>
                    <a:pt x="40" y="71"/>
                    <a:pt x="40" y="78"/>
                    <a:pt x="40" y="85"/>
                  </a:cubicBezTo>
                  <a:cubicBezTo>
                    <a:pt x="38" y="85"/>
                    <a:pt x="38" y="85"/>
                    <a:pt x="38" y="85"/>
                  </a:cubicBezTo>
                  <a:cubicBezTo>
                    <a:pt x="38" y="78"/>
                    <a:pt x="38" y="71"/>
                    <a:pt x="38" y="63"/>
                  </a:cubicBezTo>
                  <a:cubicBezTo>
                    <a:pt x="37" y="59"/>
                    <a:pt x="37" y="51"/>
                    <a:pt x="34" y="48"/>
                  </a:cubicBezTo>
                  <a:cubicBezTo>
                    <a:pt x="29" y="45"/>
                    <a:pt x="19" y="56"/>
                    <a:pt x="25" y="60"/>
                  </a:cubicBezTo>
                  <a:cubicBezTo>
                    <a:pt x="29" y="62"/>
                    <a:pt x="33" y="60"/>
                    <a:pt x="33" y="56"/>
                  </a:cubicBezTo>
                  <a:cubicBezTo>
                    <a:pt x="33" y="52"/>
                    <a:pt x="29" y="51"/>
                    <a:pt x="26" y="54"/>
                  </a:cubicBezTo>
                  <a:cubicBezTo>
                    <a:pt x="27" y="55"/>
                    <a:pt x="27" y="55"/>
                    <a:pt x="27" y="55"/>
                  </a:cubicBezTo>
                  <a:cubicBezTo>
                    <a:pt x="30" y="52"/>
                    <a:pt x="34" y="55"/>
                    <a:pt x="32" y="58"/>
                  </a:cubicBezTo>
                  <a:cubicBezTo>
                    <a:pt x="30" y="60"/>
                    <a:pt x="26" y="59"/>
                    <a:pt x="25" y="57"/>
                  </a:cubicBezTo>
                  <a:cubicBezTo>
                    <a:pt x="22" y="54"/>
                    <a:pt x="32" y="46"/>
                    <a:pt x="34" y="51"/>
                  </a:cubicBezTo>
                  <a:cubicBezTo>
                    <a:pt x="36" y="56"/>
                    <a:pt x="36" y="62"/>
                    <a:pt x="36" y="67"/>
                  </a:cubicBezTo>
                  <a:cubicBezTo>
                    <a:pt x="37" y="73"/>
                    <a:pt x="37" y="79"/>
                    <a:pt x="36" y="85"/>
                  </a:cubicBezTo>
                  <a:cubicBezTo>
                    <a:pt x="29" y="85"/>
                    <a:pt x="29" y="85"/>
                    <a:pt x="29" y="85"/>
                  </a:cubicBezTo>
                  <a:cubicBezTo>
                    <a:pt x="29" y="83"/>
                    <a:pt x="29" y="79"/>
                    <a:pt x="29" y="79"/>
                  </a:cubicBezTo>
                  <a:cubicBezTo>
                    <a:pt x="29" y="78"/>
                    <a:pt x="29" y="78"/>
                    <a:pt x="29" y="78"/>
                  </a:cubicBezTo>
                  <a:cubicBezTo>
                    <a:pt x="24" y="75"/>
                    <a:pt x="24" y="75"/>
                    <a:pt x="24" y="75"/>
                  </a:cubicBezTo>
                  <a:cubicBezTo>
                    <a:pt x="14" y="69"/>
                    <a:pt x="7" y="58"/>
                    <a:pt x="6"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3" name="Freeform 279">
              <a:extLst>
                <a:ext uri="{FF2B5EF4-FFF2-40B4-BE49-F238E27FC236}">
                  <a16:creationId xmlns:a16="http://schemas.microsoft.com/office/drawing/2014/main" id="{9DC95F8F-BDF3-49ED-BC77-2F2E7C5DBF1F}"/>
                </a:ext>
              </a:extLst>
            </p:cNvPr>
            <p:cNvSpPr>
              <a:spLocks/>
            </p:cNvSpPr>
            <p:nvPr/>
          </p:nvSpPr>
          <p:spPr bwMode="auto">
            <a:xfrm>
              <a:off x="6349324" y="10912151"/>
              <a:ext cx="90498" cy="38104"/>
            </a:xfrm>
            <a:custGeom>
              <a:avLst/>
              <a:gdLst>
                <a:gd name="T0" fmla="*/ 2 w 12"/>
                <a:gd name="T1" fmla="*/ 0 h 5"/>
                <a:gd name="T2" fmla="*/ 10 w 12"/>
                <a:gd name="T3" fmla="*/ 0 h 5"/>
                <a:gd name="T4" fmla="*/ 12 w 12"/>
                <a:gd name="T5" fmla="*/ 2 h 5"/>
                <a:gd name="T6" fmla="*/ 12 w 12"/>
                <a:gd name="T7" fmla="*/ 2 h 5"/>
                <a:gd name="T8" fmla="*/ 10 w 12"/>
                <a:gd name="T9" fmla="*/ 5 h 5"/>
                <a:gd name="T10" fmla="*/ 2 w 12"/>
                <a:gd name="T11" fmla="*/ 5 h 5"/>
                <a:gd name="T12" fmla="*/ 0 w 12"/>
                <a:gd name="T13" fmla="*/ 2 h 5"/>
                <a:gd name="T14" fmla="*/ 0 w 12"/>
                <a:gd name="T15" fmla="*/ 2 h 5"/>
                <a:gd name="T16" fmla="*/ 2 w 12"/>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
                  <a:moveTo>
                    <a:pt x="2" y="0"/>
                  </a:moveTo>
                  <a:cubicBezTo>
                    <a:pt x="10" y="0"/>
                    <a:pt x="10" y="0"/>
                    <a:pt x="10" y="0"/>
                  </a:cubicBezTo>
                  <a:cubicBezTo>
                    <a:pt x="11" y="0"/>
                    <a:pt x="12" y="1"/>
                    <a:pt x="12" y="2"/>
                  </a:cubicBezTo>
                  <a:cubicBezTo>
                    <a:pt x="12" y="2"/>
                    <a:pt x="12" y="2"/>
                    <a:pt x="12" y="2"/>
                  </a:cubicBezTo>
                  <a:cubicBezTo>
                    <a:pt x="12" y="4"/>
                    <a:pt x="11" y="5"/>
                    <a:pt x="10" y="5"/>
                  </a:cubicBezTo>
                  <a:cubicBezTo>
                    <a:pt x="2" y="5"/>
                    <a:pt x="2" y="5"/>
                    <a:pt x="2" y="5"/>
                  </a:cubicBezTo>
                  <a:cubicBezTo>
                    <a:pt x="1" y="5"/>
                    <a:pt x="0" y="4"/>
                    <a:pt x="0" y="2"/>
                  </a:cubicBezTo>
                  <a:cubicBezTo>
                    <a:pt x="0" y="2"/>
                    <a:pt x="0" y="2"/>
                    <a:pt x="0" y="2"/>
                  </a:cubicBezTo>
                  <a:cubicBezTo>
                    <a:pt x="0" y="1"/>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4" name="Freeform 280">
              <a:extLst>
                <a:ext uri="{FF2B5EF4-FFF2-40B4-BE49-F238E27FC236}">
                  <a16:creationId xmlns:a16="http://schemas.microsoft.com/office/drawing/2014/main" id="{A8EC9072-BF95-4626-8AA2-C8B5FF3514DF}"/>
                </a:ext>
              </a:extLst>
            </p:cNvPr>
            <p:cNvSpPr>
              <a:spLocks/>
            </p:cNvSpPr>
            <p:nvPr/>
          </p:nvSpPr>
          <p:spPr bwMode="auto">
            <a:xfrm>
              <a:off x="7152692" y="10912151"/>
              <a:ext cx="90498" cy="38104"/>
            </a:xfrm>
            <a:custGeom>
              <a:avLst/>
              <a:gdLst>
                <a:gd name="T0" fmla="*/ 0 w 12"/>
                <a:gd name="T1" fmla="*/ 2 h 5"/>
                <a:gd name="T2" fmla="*/ 0 w 12"/>
                <a:gd name="T3" fmla="*/ 2 h 5"/>
                <a:gd name="T4" fmla="*/ 2 w 12"/>
                <a:gd name="T5" fmla="*/ 0 h 5"/>
                <a:gd name="T6" fmla="*/ 10 w 12"/>
                <a:gd name="T7" fmla="*/ 0 h 5"/>
                <a:gd name="T8" fmla="*/ 12 w 12"/>
                <a:gd name="T9" fmla="*/ 2 h 5"/>
                <a:gd name="T10" fmla="*/ 12 w 12"/>
                <a:gd name="T11" fmla="*/ 2 h 5"/>
                <a:gd name="T12" fmla="*/ 10 w 12"/>
                <a:gd name="T13" fmla="*/ 5 h 5"/>
                <a:gd name="T14" fmla="*/ 2 w 12"/>
                <a:gd name="T15" fmla="*/ 5 h 5"/>
                <a:gd name="T16" fmla="*/ 0 w 12"/>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
                  <a:moveTo>
                    <a:pt x="0" y="2"/>
                  </a:moveTo>
                  <a:cubicBezTo>
                    <a:pt x="0" y="2"/>
                    <a:pt x="0" y="2"/>
                    <a:pt x="0" y="2"/>
                  </a:cubicBezTo>
                  <a:cubicBezTo>
                    <a:pt x="0" y="1"/>
                    <a:pt x="1" y="0"/>
                    <a:pt x="2" y="0"/>
                  </a:cubicBezTo>
                  <a:cubicBezTo>
                    <a:pt x="10" y="0"/>
                    <a:pt x="10" y="0"/>
                    <a:pt x="10" y="0"/>
                  </a:cubicBezTo>
                  <a:cubicBezTo>
                    <a:pt x="11" y="0"/>
                    <a:pt x="12" y="1"/>
                    <a:pt x="12" y="2"/>
                  </a:cubicBezTo>
                  <a:cubicBezTo>
                    <a:pt x="12" y="2"/>
                    <a:pt x="12" y="2"/>
                    <a:pt x="12" y="2"/>
                  </a:cubicBezTo>
                  <a:cubicBezTo>
                    <a:pt x="12" y="4"/>
                    <a:pt x="11" y="5"/>
                    <a:pt x="10" y="5"/>
                  </a:cubicBezTo>
                  <a:cubicBezTo>
                    <a:pt x="2" y="5"/>
                    <a:pt x="2" y="5"/>
                    <a:pt x="2" y="5"/>
                  </a:cubicBezTo>
                  <a:cubicBezTo>
                    <a:pt x="1" y="5"/>
                    <a:pt x="0" y="4"/>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5" name="Freeform 281">
              <a:extLst>
                <a:ext uri="{FF2B5EF4-FFF2-40B4-BE49-F238E27FC236}">
                  <a16:creationId xmlns:a16="http://schemas.microsoft.com/office/drawing/2014/main" id="{23E78FEB-DBED-4F1B-9BE3-C76A22296771}"/>
                </a:ext>
              </a:extLst>
            </p:cNvPr>
            <p:cNvSpPr>
              <a:spLocks/>
            </p:cNvSpPr>
            <p:nvPr/>
          </p:nvSpPr>
          <p:spPr bwMode="auto">
            <a:xfrm>
              <a:off x="6431884" y="10654946"/>
              <a:ext cx="84147" cy="76209"/>
            </a:xfrm>
            <a:custGeom>
              <a:avLst/>
              <a:gdLst>
                <a:gd name="T0" fmla="*/ 10 w 11"/>
                <a:gd name="T1" fmla="*/ 9 h 10"/>
                <a:gd name="T2" fmla="*/ 7 w 11"/>
                <a:gd name="T3" fmla="*/ 9 h 10"/>
                <a:gd name="T4" fmla="*/ 1 w 11"/>
                <a:gd name="T5" fmla="*/ 5 h 10"/>
                <a:gd name="T6" fmla="*/ 0 w 11"/>
                <a:gd name="T7" fmla="*/ 2 h 10"/>
                <a:gd name="T8" fmla="*/ 0 w 11"/>
                <a:gd name="T9" fmla="*/ 2 h 10"/>
                <a:gd name="T10" fmla="*/ 4 w 11"/>
                <a:gd name="T11" fmla="*/ 1 h 10"/>
                <a:gd name="T12" fmla="*/ 10 w 11"/>
                <a:gd name="T13" fmla="*/ 6 h 10"/>
                <a:gd name="T14" fmla="*/ 10 w 11"/>
                <a:gd name="T15" fmla="*/ 9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10" y="9"/>
                  </a:moveTo>
                  <a:cubicBezTo>
                    <a:pt x="10" y="10"/>
                    <a:pt x="8" y="10"/>
                    <a:pt x="7" y="9"/>
                  </a:cubicBezTo>
                  <a:cubicBezTo>
                    <a:pt x="1" y="5"/>
                    <a:pt x="1" y="5"/>
                    <a:pt x="1" y="5"/>
                  </a:cubicBezTo>
                  <a:cubicBezTo>
                    <a:pt x="0" y="4"/>
                    <a:pt x="0" y="3"/>
                    <a:pt x="0" y="2"/>
                  </a:cubicBezTo>
                  <a:cubicBezTo>
                    <a:pt x="0" y="2"/>
                    <a:pt x="0" y="2"/>
                    <a:pt x="0" y="2"/>
                  </a:cubicBezTo>
                  <a:cubicBezTo>
                    <a:pt x="1" y="1"/>
                    <a:pt x="3" y="0"/>
                    <a:pt x="4" y="1"/>
                  </a:cubicBezTo>
                  <a:cubicBezTo>
                    <a:pt x="10" y="6"/>
                    <a:pt x="10" y="6"/>
                    <a:pt x="10" y="6"/>
                  </a:cubicBezTo>
                  <a:cubicBezTo>
                    <a:pt x="11" y="6"/>
                    <a:pt x="11" y="8"/>
                    <a:pt x="1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6" name="Freeform 282">
              <a:extLst>
                <a:ext uri="{FF2B5EF4-FFF2-40B4-BE49-F238E27FC236}">
                  <a16:creationId xmlns:a16="http://schemas.microsoft.com/office/drawing/2014/main" id="{429B99A7-B02D-4DAD-8522-375C0AC61588}"/>
                </a:ext>
              </a:extLst>
            </p:cNvPr>
            <p:cNvSpPr>
              <a:spLocks/>
            </p:cNvSpPr>
            <p:nvPr/>
          </p:nvSpPr>
          <p:spPr bwMode="auto">
            <a:xfrm>
              <a:off x="7076483" y="11124900"/>
              <a:ext cx="84147" cy="76209"/>
            </a:xfrm>
            <a:custGeom>
              <a:avLst/>
              <a:gdLst>
                <a:gd name="T0" fmla="*/ 1 w 11"/>
                <a:gd name="T1" fmla="*/ 2 h 10"/>
                <a:gd name="T2" fmla="*/ 4 w 11"/>
                <a:gd name="T3" fmla="*/ 1 h 10"/>
                <a:gd name="T4" fmla="*/ 10 w 11"/>
                <a:gd name="T5" fmla="*/ 6 h 10"/>
                <a:gd name="T6" fmla="*/ 11 w 11"/>
                <a:gd name="T7" fmla="*/ 9 h 10"/>
                <a:gd name="T8" fmla="*/ 11 w 11"/>
                <a:gd name="T9" fmla="*/ 9 h 10"/>
                <a:gd name="T10" fmla="*/ 7 w 11"/>
                <a:gd name="T11" fmla="*/ 9 h 10"/>
                <a:gd name="T12" fmla="*/ 1 w 11"/>
                <a:gd name="T13" fmla="*/ 5 h 10"/>
                <a:gd name="T14" fmla="*/ 1 w 11"/>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1" y="2"/>
                  </a:moveTo>
                  <a:cubicBezTo>
                    <a:pt x="1" y="1"/>
                    <a:pt x="3" y="0"/>
                    <a:pt x="4" y="1"/>
                  </a:cubicBezTo>
                  <a:cubicBezTo>
                    <a:pt x="10" y="6"/>
                    <a:pt x="10" y="6"/>
                    <a:pt x="10" y="6"/>
                  </a:cubicBezTo>
                  <a:cubicBezTo>
                    <a:pt x="11" y="6"/>
                    <a:pt x="11" y="8"/>
                    <a:pt x="11" y="9"/>
                  </a:cubicBezTo>
                  <a:cubicBezTo>
                    <a:pt x="11" y="9"/>
                    <a:pt x="11" y="9"/>
                    <a:pt x="11" y="9"/>
                  </a:cubicBezTo>
                  <a:cubicBezTo>
                    <a:pt x="10" y="10"/>
                    <a:pt x="8" y="10"/>
                    <a:pt x="7" y="9"/>
                  </a:cubicBezTo>
                  <a:cubicBezTo>
                    <a:pt x="1" y="5"/>
                    <a:pt x="1" y="5"/>
                    <a:pt x="1" y="5"/>
                  </a:cubicBezTo>
                  <a:cubicBezTo>
                    <a:pt x="0" y="4"/>
                    <a:pt x="0"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7" name="Freeform 283">
              <a:extLst>
                <a:ext uri="{FF2B5EF4-FFF2-40B4-BE49-F238E27FC236}">
                  <a16:creationId xmlns:a16="http://schemas.microsoft.com/office/drawing/2014/main" id="{3D67CBEC-74E5-4B65-B369-8C0B54208D42}"/>
                </a:ext>
              </a:extLst>
            </p:cNvPr>
            <p:cNvSpPr>
              <a:spLocks/>
            </p:cNvSpPr>
            <p:nvPr/>
          </p:nvSpPr>
          <p:spPr bwMode="auto">
            <a:xfrm>
              <a:off x="6644633" y="10504116"/>
              <a:ext cx="60332" cy="90498"/>
            </a:xfrm>
            <a:custGeom>
              <a:avLst/>
              <a:gdLst>
                <a:gd name="T0" fmla="*/ 6 w 8"/>
                <a:gd name="T1" fmla="*/ 12 h 12"/>
                <a:gd name="T2" fmla="*/ 6 w 8"/>
                <a:gd name="T3" fmla="*/ 12 h 12"/>
                <a:gd name="T4" fmla="*/ 3 w 8"/>
                <a:gd name="T5" fmla="*/ 11 h 12"/>
                <a:gd name="T6" fmla="*/ 0 w 8"/>
                <a:gd name="T7" fmla="*/ 3 h 12"/>
                <a:gd name="T8" fmla="*/ 2 w 8"/>
                <a:gd name="T9" fmla="*/ 0 h 12"/>
                <a:gd name="T10" fmla="*/ 2 w 8"/>
                <a:gd name="T11" fmla="*/ 0 h 12"/>
                <a:gd name="T12" fmla="*/ 5 w 8"/>
                <a:gd name="T13" fmla="*/ 2 h 12"/>
                <a:gd name="T14" fmla="*/ 7 w 8"/>
                <a:gd name="T15" fmla="*/ 9 h 12"/>
                <a:gd name="T16" fmla="*/ 6 w 8"/>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2">
                  <a:moveTo>
                    <a:pt x="6" y="12"/>
                  </a:moveTo>
                  <a:cubicBezTo>
                    <a:pt x="6" y="12"/>
                    <a:pt x="6" y="12"/>
                    <a:pt x="6" y="12"/>
                  </a:cubicBezTo>
                  <a:cubicBezTo>
                    <a:pt x="4" y="12"/>
                    <a:pt x="3" y="12"/>
                    <a:pt x="3" y="11"/>
                  </a:cubicBezTo>
                  <a:cubicBezTo>
                    <a:pt x="0" y="3"/>
                    <a:pt x="0" y="3"/>
                    <a:pt x="0" y="3"/>
                  </a:cubicBezTo>
                  <a:cubicBezTo>
                    <a:pt x="0" y="2"/>
                    <a:pt x="1" y="1"/>
                    <a:pt x="2" y="0"/>
                  </a:cubicBezTo>
                  <a:cubicBezTo>
                    <a:pt x="2" y="0"/>
                    <a:pt x="2" y="0"/>
                    <a:pt x="2" y="0"/>
                  </a:cubicBezTo>
                  <a:cubicBezTo>
                    <a:pt x="3" y="0"/>
                    <a:pt x="4" y="0"/>
                    <a:pt x="5" y="2"/>
                  </a:cubicBezTo>
                  <a:cubicBezTo>
                    <a:pt x="7" y="9"/>
                    <a:pt x="7" y="9"/>
                    <a:pt x="7" y="9"/>
                  </a:cubicBezTo>
                  <a:cubicBezTo>
                    <a:pt x="8" y="10"/>
                    <a:pt x="7" y="12"/>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8" name="Freeform 284">
              <a:extLst>
                <a:ext uri="{FF2B5EF4-FFF2-40B4-BE49-F238E27FC236}">
                  <a16:creationId xmlns:a16="http://schemas.microsoft.com/office/drawing/2014/main" id="{09DE0EAC-39B1-4DE8-BFA2-7035BD0B1394}"/>
                </a:ext>
              </a:extLst>
            </p:cNvPr>
            <p:cNvSpPr>
              <a:spLocks/>
            </p:cNvSpPr>
            <p:nvPr/>
          </p:nvSpPr>
          <p:spPr bwMode="auto">
            <a:xfrm>
              <a:off x="6887549" y="10504116"/>
              <a:ext cx="60332" cy="90498"/>
            </a:xfrm>
            <a:custGeom>
              <a:avLst/>
              <a:gdLst>
                <a:gd name="T0" fmla="*/ 5 w 8"/>
                <a:gd name="T1" fmla="*/ 11 h 12"/>
                <a:gd name="T2" fmla="*/ 2 w 8"/>
                <a:gd name="T3" fmla="*/ 12 h 12"/>
                <a:gd name="T4" fmla="*/ 2 w 8"/>
                <a:gd name="T5" fmla="*/ 12 h 12"/>
                <a:gd name="T6" fmla="*/ 1 w 8"/>
                <a:gd name="T7" fmla="*/ 9 h 12"/>
                <a:gd name="T8" fmla="*/ 3 w 8"/>
                <a:gd name="T9" fmla="*/ 2 h 12"/>
                <a:gd name="T10" fmla="*/ 6 w 8"/>
                <a:gd name="T11" fmla="*/ 0 h 12"/>
                <a:gd name="T12" fmla="*/ 6 w 8"/>
                <a:gd name="T13" fmla="*/ 0 h 12"/>
                <a:gd name="T14" fmla="*/ 8 w 8"/>
                <a:gd name="T15" fmla="*/ 3 h 12"/>
                <a:gd name="T16" fmla="*/ 5 w 8"/>
                <a:gd name="T1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2">
                  <a:moveTo>
                    <a:pt x="5" y="11"/>
                  </a:moveTo>
                  <a:cubicBezTo>
                    <a:pt x="5" y="12"/>
                    <a:pt x="4" y="12"/>
                    <a:pt x="2" y="12"/>
                  </a:cubicBezTo>
                  <a:cubicBezTo>
                    <a:pt x="2" y="12"/>
                    <a:pt x="2" y="12"/>
                    <a:pt x="2" y="12"/>
                  </a:cubicBezTo>
                  <a:cubicBezTo>
                    <a:pt x="1" y="12"/>
                    <a:pt x="0" y="10"/>
                    <a:pt x="1" y="9"/>
                  </a:cubicBezTo>
                  <a:cubicBezTo>
                    <a:pt x="3" y="2"/>
                    <a:pt x="3" y="2"/>
                    <a:pt x="3" y="2"/>
                  </a:cubicBezTo>
                  <a:cubicBezTo>
                    <a:pt x="4" y="0"/>
                    <a:pt x="5" y="0"/>
                    <a:pt x="6" y="0"/>
                  </a:cubicBezTo>
                  <a:cubicBezTo>
                    <a:pt x="6" y="0"/>
                    <a:pt x="6" y="0"/>
                    <a:pt x="6" y="0"/>
                  </a:cubicBezTo>
                  <a:cubicBezTo>
                    <a:pt x="7" y="1"/>
                    <a:pt x="8" y="2"/>
                    <a:pt x="8" y="3"/>
                  </a:cubicBezTo>
                  <a:lnTo>
                    <a:pt x="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9" name="Freeform 285">
              <a:extLst>
                <a:ext uri="{FF2B5EF4-FFF2-40B4-BE49-F238E27FC236}">
                  <a16:creationId xmlns:a16="http://schemas.microsoft.com/office/drawing/2014/main" id="{F37793BA-66F5-492F-A623-1EF917D380BD}"/>
                </a:ext>
              </a:extLst>
            </p:cNvPr>
            <p:cNvSpPr>
              <a:spLocks/>
            </p:cNvSpPr>
            <p:nvPr/>
          </p:nvSpPr>
          <p:spPr bwMode="auto">
            <a:xfrm>
              <a:off x="7076483" y="10654946"/>
              <a:ext cx="84147" cy="76209"/>
            </a:xfrm>
            <a:custGeom>
              <a:avLst/>
              <a:gdLst>
                <a:gd name="T0" fmla="*/ 7 w 11"/>
                <a:gd name="T1" fmla="*/ 1 h 10"/>
                <a:gd name="T2" fmla="*/ 11 w 11"/>
                <a:gd name="T3" fmla="*/ 2 h 10"/>
                <a:gd name="T4" fmla="*/ 11 w 11"/>
                <a:gd name="T5" fmla="*/ 2 h 10"/>
                <a:gd name="T6" fmla="*/ 10 w 11"/>
                <a:gd name="T7" fmla="*/ 5 h 10"/>
                <a:gd name="T8" fmla="*/ 4 w 11"/>
                <a:gd name="T9" fmla="*/ 9 h 10"/>
                <a:gd name="T10" fmla="*/ 1 w 11"/>
                <a:gd name="T11" fmla="*/ 9 h 10"/>
                <a:gd name="T12" fmla="*/ 1 w 11"/>
                <a:gd name="T13" fmla="*/ 9 h 10"/>
                <a:gd name="T14" fmla="*/ 1 w 11"/>
                <a:gd name="T15" fmla="*/ 6 h 10"/>
                <a:gd name="T16" fmla="*/ 7 w 11"/>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7" y="1"/>
                  </a:moveTo>
                  <a:cubicBezTo>
                    <a:pt x="8" y="0"/>
                    <a:pt x="10" y="1"/>
                    <a:pt x="11" y="2"/>
                  </a:cubicBezTo>
                  <a:cubicBezTo>
                    <a:pt x="11" y="2"/>
                    <a:pt x="11" y="2"/>
                    <a:pt x="11" y="2"/>
                  </a:cubicBezTo>
                  <a:cubicBezTo>
                    <a:pt x="11" y="3"/>
                    <a:pt x="11" y="4"/>
                    <a:pt x="10" y="5"/>
                  </a:cubicBezTo>
                  <a:cubicBezTo>
                    <a:pt x="4" y="9"/>
                    <a:pt x="4" y="9"/>
                    <a:pt x="4" y="9"/>
                  </a:cubicBezTo>
                  <a:cubicBezTo>
                    <a:pt x="3" y="10"/>
                    <a:pt x="1" y="10"/>
                    <a:pt x="1" y="9"/>
                  </a:cubicBezTo>
                  <a:cubicBezTo>
                    <a:pt x="1" y="9"/>
                    <a:pt x="1" y="9"/>
                    <a:pt x="1" y="9"/>
                  </a:cubicBezTo>
                  <a:cubicBezTo>
                    <a:pt x="0" y="8"/>
                    <a:pt x="0" y="6"/>
                    <a:pt x="1" y="6"/>
                  </a:cubicBez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0" name="Freeform 286">
              <a:extLst>
                <a:ext uri="{FF2B5EF4-FFF2-40B4-BE49-F238E27FC236}">
                  <a16:creationId xmlns:a16="http://schemas.microsoft.com/office/drawing/2014/main" id="{B655F81B-C7D5-4223-B652-ED2406CD1284}"/>
                </a:ext>
              </a:extLst>
            </p:cNvPr>
            <p:cNvSpPr>
              <a:spLocks/>
            </p:cNvSpPr>
            <p:nvPr/>
          </p:nvSpPr>
          <p:spPr bwMode="auto">
            <a:xfrm>
              <a:off x="6431884" y="11124900"/>
              <a:ext cx="84147" cy="76209"/>
            </a:xfrm>
            <a:custGeom>
              <a:avLst/>
              <a:gdLst>
                <a:gd name="T0" fmla="*/ 7 w 11"/>
                <a:gd name="T1" fmla="*/ 1 h 10"/>
                <a:gd name="T2" fmla="*/ 10 w 11"/>
                <a:gd name="T3" fmla="*/ 2 h 10"/>
                <a:gd name="T4" fmla="*/ 10 w 11"/>
                <a:gd name="T5" fmla="*/ 2 h 10"/>
                <a:gd name="T6" fmla="*/ 10 w 11"/>
                <a:gd name="T7" fmla="*/ 5 h 10"/>
                <a:gd name="T8" fmla="*/ 4 w 11"/>
                <a:gd name="T9" fmla="*/ 9 h 10"/>
                <a:gd name="T10" fmla="*/ 0 w 11"/>
                <a:gd name="T11" fmla="*/ 9 h 10"/>
                <a:gd name="T12" fmla="*/ 0 w 11"/>
                <a:gd name="T13" fmla="*/ 9 h 10"/>
                <a:gd name="T14" fmla="*/ 1 w 11"/>
                <a:gd name="T15" fmla="*/ 6 h 10"/>
                <a:gd name="T16" fmla="*/ 7 w 11"/>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7" y="1"/>
                  </a:moveTo>
                  <a:cubicBezTo>
                    <a:pt x="8" y="0"/>
                    <a:pt x="10" y="1"/>
                    <a:pt x="10" y="2"/>
                  </a:cubicBezTo>
                  <a:cubicBezTo>
                    <a:pt x="10" y="2"/>
                    <a:pt x="10" y="2"/>
                    <a:pt x="10" y="2"/>
                  </a:cubicBezTo>
                  <a:cubicBezTo>
                    <a:pt x="11" y="3"/>
                    <a:pt x="11" y="4"/>
                    <a:pt x="10" y="5"/>
                  </a:cubicBezTo>
                  <a:cubicBezTo>
                    <a:pt x="4" y="9"/>
                    <a:pt x="4" y="9"/>
                    <a:pt x="4" y="9"/>
                  </a:cubicBezTo>
                  <a:cubicBezTo>
                    <a:pt x="3" y="10"/>
                    <a:pt x="1" y="10"/>
                    <a:pt x="0" y="9"/>
                  </a:cubicBezTo>
                  <a:cubicBezTo>
                    <a:pt x="0" y="9"/>
                    <a:pt x="0" y="9"/>
                    <a:pt x="0" y="9"/>
                  </a:cubicBezTo>
                  <a:cubicBezTo>
                    <a:pt x="0" y="8"/>
                    <a:pt x="0" y="6"/>
                    <a:pt x="1" y="6"/>
                  </a:cubicBez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1" name="Freeform 287">
              <a:extLst>
                <a:ext uri="{FF2B5EF4-FFF2-40B4-BE49-F238E27FC236}">
                  <a16:creationId xmlns:a16="http://schemas.microsoft.com/office/drawing/2014/main" id="{D15E193D-74CC-4AC8-876D-A1A8D7FAB1E8}"/>
                </a:ext>
              </a:extLst>
            </p:cNvPr>
            <p:cNvSpPr>
              <a:spLocks/>
            </p:cNvSpPr>
            <p:nvPr/>
          </p:nvSpPr>
          <p:spPr bwMode="auto">
            <a:xfrm>
              <a:off x="3051705" y="9608662"/>
              <a:ext cx="1644840" cy="2002069"/>
            </a:xfrm>
            <a:custGeom>
              <a:avLst/>
              <a:gdLst>
                <a:gd name="T0" fmla="*/ 78 w 217"/>
                <a:gd name="T1" fmla="*/ 68 h 264"/>
                <a:gd name="T2" fmla="*/ 71 w 217"/>
                <a:gd name="T3" fmla="*/ 55 h 264"/>
                <a:gd name="T4" fmla="*/ 47 w 217"/>
                <a:gd name="T5" fmla="*/ 18 h 264"/>
                <a:gd name="T6" fmla="*/ 86 w 217"/>
                <a:gd name="T7" fmla="*/ 27 h 264"/>
                <a:gd name="T8" fmla="*/ 104 w 217"/>
                <a:gd name="T9" fmla="*/ 0 h 264"/>
                <a:gd name="T10" fmla="*/ 123 w 217"/>
                <a:gd name="T11" fmla="*/ 27 h 264"/>
                <a:gd name="T12" fmla="*/ 162 w 217"/>
                <a:gd name="T13" fmla="*/ 18 h 264"/>
                <a:gd name="T14" fmla="*/ 138 w 217"/>
                <a:gd name="T15" fmla="*/ 55 h 264"/>
                <a:gd name="T16" fmla="*/ 131 w 217"/>
                <a:gd name="T17" fmla="*/ 68 h 264"/>
                <a:gd name="T18" fmla="*/ 213 w 217"/>
                <a:gd name="T19" fmla="*/ 168 h 264"/>
                <a:gd name="T20" fmla="*/ 209 w 217"/>
                <a:gd name="T21" fmla="*/ 231 h 264"/>
                <a:gd name="T22" fmla="*/ 180 w 217"/>
                <a:gd name="T23" fmla="*/ 258 h 264"/>
                <a:gd name="T24" fmla="*/ 162 w 217"/>
                <a:gd name="T25" fmla="*/ 259 h 264"/>
                <a:gd name="T26" fmla="*/ 97 w 217"/>
                <a:gd name="T27" fmla="*/ 264 h 264"/>
                <a:gd name="T28" fmla="*/ 47 w 217"/>
                <a:gd name="T29" fmla="*/ 260 h 264"/>
                <a:gd name="T30" fmla="*/ 41 w 217"/>
                <a:gd name="T31" fmla="*/ 258 h 264"/>
                <a:gd name="T32" fmla="*/ 12 w 217"/>
                <a:gd name="T33" fmla="*/ 233 h 264"/>
                <a:gd name="T34" fmla="*/ 0 w 217"/>
                <a:gd name="T35" fmla="*/ 176 h 264"/>
                <a:gd name="T36" fmla="*/ 78 w 217"/>
                <a:gd name="T37" fmla="*/ 6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7" h="264">
                  <a:moveTo>
                    <a:pt x="78" y="68"/>
                  </a:moveTo>
                  <a:cubicBezTo>
                    <a:pt x="76" y="66"/>
                    <a:pt x="73" y="57"/>
                    <a:pt x="71" y="55"/>
                  </a:cubicBezTo>
                  <a:cubicBezTo>
                    <a:pt x="58" y="41"/>
                    <a:pt x="46" y="26"/>
                    <a:pt x="47" y="18"/>
                  </a:cubicBezTo>
                  <a:cubicBezTo>
                    <a:pt x="48" y="1"/>
                    <a:pt x="86" y="27"/>
                    <a:pt x="86" y="27"/>
                  </a:cubicBezTo>
                  <a:cubicBezTo>
                    <a:pt x="86" y="27"/>
                    <a:pt x="84" y="0"/>
                    <a:pt x="104" y="0"/>
                  </a:cubicBezTo>
                  <a:cubicBezTo>
                    <a:pt x="125" y="0"/>
                    <a:pt x="123" y="27"/>
                    <a:pt x="123" y="27"/>
                  </a:cubicBezTo>
                  <a:cubicBezTo>
                    <a:pt x="123" y="27"/>
                    <a:pt x="161" y="1"/>
                    <a:pt x="162" y="18"/>
                  </a:cubicBezTo>
                  <a:cubicBezTo>
                    <a:pt x="163" y="26"/>
                    <a:pt x="151" y="41"/>
                    <a:pt x="138" y="55"/>
                  </a:cubicBezTo>
                  <a:cubicBezTo>
                    <a:pt x="136" y="57"/>
                    <a:pt x="133" y="66"/>
                    <a:pt x="131" y="68"/>
                  </a:cubicBezTo>
                  <a:cubicBezTo>
                    <a:pt x="176" y="81"/>
                    <a:pt x="206" y="111"/>
                    <a:pt x="213" y="168"/>
                  </a:cubicBezTo>
                  <a:cubicBezTo>
                    <a:pt x="216" y="188"/>
                    <a:pt x="217" y="215"/>
                    <a:pt x="209" y="231"/>
                  </a:cubicBezTo>
                  <a:cubicBezTo>
                    <a:pt x="203" y="244"/>
                    <a:pt x="195" y="254"/>
                    <a:pt x="180" y="258"/>
                  </a:cubicBezTo>
                  <a:cubicBezTo>
                    <a:pt x="178" y="259"/>
                    <a:pt x="164" y="259"/>
                    <a:pt x="162" y="259"/>
                  </a:cubicBezTo>
                  <a:cubicBezTo>
                    <a:pt x="153" y="261"/>
                    <a:pt x="127" y="264"/>
                    <a:pt x="97" y="264"/>
                  </a:cubicBezTo>
                  <a:cubicBezTo>
                    <a:pt x="71" y="264"/>
                    <a:pt x="54" y="261"/>
                    <a:pt x="47" y="260"/>
                  </a:cubicBezTo>
                  <a:cubicBezTo>
                    <a:pt x="45" y="259"/>
                    <a:pt x="43" y="259"/>
                    <a:pt x="41" y="258"/>
                  </a:cubicBezTo>
                  <a:cubicBezTo>
                    <a:pt x="25" y="253"/>
                    <a:pt x="18" y="246"/>
                    <a:pt x="12" y="233"/>
                  </a:cubicBezTo>
                  <a:cubicBezTo>
                    <a:pt x="4" y="216"/>
                    <a:pt x="0" y="197"/>
                    <a:pt x="0" y="176"/>
                  </a:cubicBezTo>
                  <a:cubicBezTo>
                    <a:pt x="0" y="121"/>
                    <a:pt x="33" y="81"/>
                    <a:pt x="78" y="68"/>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2" name="Oval 288">
              <a:extLst>
                <a:ext uri="{FF2B5EF4-FFF2-40B4-BE49-F238E27FC236}">
                  <a16:creationId xmlns:a16="http://schemas.microsoft.com/office/drawing/2014/main" id="{C02F91C7-BAD6-48AE-A6F9-50EE85087C55}"/>
                </a:ext>
              </a:extLst>
            </p:cNvPr>
            <p:cNvSpPr>
              <a:spLocks noChangeArrowheads="1"/>
            </p:cNvSpPr>
            <p:nvPr/>
          </p:nvSpPr>
          <p:spPr bwMode="auto">
            <a:xfrm>
              <a:off x="3407346" y="10518405"/>
              <a:ext cx="704932" cy="696993"/>
            </a:xfrm>
            <a:prstGeom prst="ellipse">
              <a:avLst/>
            </a:prstGeom>
            <a:solidFill>
              <a:srgbClr val="474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3" name="Freeform 289">
              <a:extLst>
                <a:ext uri="{FF2B5EF4-FFF2-40B4-BE49-F238E27FC236}">
                  <a16:creationId xmlns:a16="http://schemas.microsoft.com/office/drawing/2014/main" id="{7AD1EDF4-DF6A-4067-B4CA-D906D40C4CA2}"/>
                </a:ext>
              </a:extLst>
            </p:cNvPr>
            <p:cNvSpPr>
              <a:spLocks noEditPoints="1"/>
            </p:cNvSpPr>
            <p:nvPr/>
          </p:nvSpPr>
          <p:spPr bwMode="auto">
            <a:xfrm>
              <a:off x="3581991" y="10572386"/>
              <a:ext cx="363580" cy="590618"/>
            </a:xfrm>
            <a:custGeom>
              <a:avLst/>
              <a:gdLst>
                <a:gd name="T0" fmla="*/ 46 w 48"/>
                <a:gd name="T1" fmla="*/ 50 h 78"/>
                <a:gd name="T2" fmla="*/ 32 w 48"/>
                <a:gd name="T3" fmla="*/ 36 h 78"/>
                <a:gd name="T4" fmla="*/ 27 w 48"/>
                <a:gd name="T5" fmla="*/ 36 h 78"/>
                <a:gd name="T6" fmla="*/ 27 w 48"/>
                <a:gd name="T7" fmla="*/ 17 h 78"/>
                <a:gd name="T8" fmla="*/ 32 w 48"/>
                <a:gd name="T9" fmla="*/ 26 h 78"/>
                <a:gd name="T10" fmla="*/ 43 w 48"/>
                <a:gd name="T11" fmla="*/ 26 h 78"/>
                <a:gd name="T12" fmla="*/ 27 w 48"/>
                <a:gd name="T13" fmla="*/ 5 h 78"/>
                <a:gd name="T14" fmla="*/ 27 w 48"/>
                <a:gd name="T15" fmla="*/ 4 h 78"/>
                <a:gd name="T16" fmla="*/ 23 w 48"/>
                <a:gd name="T17" fmla="*/ 0 h 78"/>
                <a:gd name="T18" fmla="*/ 19 w 48"/>
                <a:gd name="T19" fmla="*/ 4 h 78"/>
                <a:gd name="T20" fmla="*/ 19 w 48"/>
                <a:gd name="T21" fmla="*/ 5 h 78"/>
                <a:gd name="T22" fmla="*/ 1 w 48"/>
                <a:gd name="T23" fmla="*/ 25 h 78"/>
                <a:gd name="T24" fmla="*/ 19 w 48"/>
                <a:gd name="T25" fmla="*/ 44 h 78"/>
                <a:gd name="T26" fmla="*/ 19 w 48"/>
                <a:gd name="T27" fmla="*/ 63 h 78"/>
                <a:gd name="T28" fmla="*/ 14 w 48"/>
                <a:gd name="T29" fmla="*/ 51 h 78"/>
                <a:gd name="T30" fmla="*/ 1 w 48"/>
                <a:gd name="T31" fmla="*/ 51 h 78"/>
                <a:gd name="T32" fmla="*/ 19 w 48"/>
                <a:gd name="T33" fmla="*/ 70 h 78"/>
                <a:gd name="T34" fmla="*/ 19 w 48"/>
                <a:gd name="T35" fmla="*/ 74 h 78"/>
                <a:gd name="T36" fmla="*/ 23 w 48"/>
                <a:gd name="T37" fmla="*/ 78 h 78"/>
                <a:gd name="T38" fmla="*/ 27 w 48"/>
                <a:gd name="T39" fmla="*/ 74 h 78"/>
                <a:gd name="T40" fmla="*/ 27 w 48"/>
                <a:gd name="T41" fmla="*/ 71 h 78"/>
                <a:gd name="T42" fmla="*/ 46 w 48"/>
                <a:gd name="T43" fmla="*/ 50 h 78"/>
                <a:gd name="T44" fmla="*/ 12 w 48"/>
                <a:gd name="T45" fmla="*/ 26 h 78"/>
                <a:gd name="T46" fmla="*/ 19 w 48"/>
                <a:gd name="T47" fmla="*/ 17 h 78"/>
                <a:gd name="T48" fmla="*/ 19 w 48"/>
                <a:gd name="T49" fmla="*/ 34 h 78"/>
                <a:gd name="T50" fmla="*/ 12 w 48"/>
                <a:gd name="T51" fmla="*/ 26 h 78"/>
                <a:gd name="T52" fmla="*/ 27 w 48"/>
                <a:gd name="T53" fmla="*/ 63 h 78"/>
                <a:gd name="T54" fmla="*/ 27 w 48"/>
                <a:gd name="T55" fmla="*/ 45 h 78"/>
                <a:gd name="T56" fmla="*/ 27 w 48"/>
                <a:gd name="T57" fmla="*/ 6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78">
                  <a:moveTo>
                    <a:pt x="46" y="50"/>
                  </a:moveTo>
                  <a:cubicBezTo>
                    <a:pt x="46" y="38"/>
                    <a:pt x="32" y="36"/>
                    <a:pt x="32" y="36"/>
                  </a:cubicBezTo>
                  <a:cubicBezTo>
                    <a:pt x="30" y="36"/>
                    <a:pt x="29" y="36"/>
                    <a:pt x="27" y="36"/>
                  </a:cubicBezTo>
                  <a:cubicBezTo>
                    <a:pt x="27" y="17"/>
                    <a:pt x="27" y="17"/>
                    <a:pt x="27" y="17"/>
                  </a:cubicBezTo>
                  <a:cubicBezTo>
                    <a:pt x="34" y="19"/>
                    <a:pt x="32" y="26"/>
                    <a:pt x="32" y="26"/>
                  </a:cubicBezTo>
                  <a:cubicBezTo>
                    <a:pt x="43" y="26"/>
                    <a:pt x="43" y="26"/>
                    <a:pt x="43" y="26"/>
                  </a:cubicBezTo>
                  <a:cubicBezTo>
                    <a:pt x="43" y="26"/>
                    <a:pt x="48" y="8"/>
                    <a:pt x="27" y="5"/>
                  </a:cubicBezTo>
                  <a:cubicBezTo>
                    <a:pt x="27" y="4"/>
                    <a:pt x="27" y="4"/>
                    <a:pt x="27" y="4"/>
                  </a:cubicBezTo>
                  <a:cubicBezTo>
                    <a:pt x="27" y="2"/>
                    <a:pt x="25" y="0"/>
                    <a:pt x="23" y="0"/>
                  </a:cubicBezTo>
                  <a:cubicBezTo>
                    <a:pt x="21" y="0"/>
                    <a:pt x="19" y="2"/>
                    <a:pt x="19" y="4"/>
                  </a:cubicBezTo>
                  <a:cubicBezTo>
                    <a:pt x="19" y="5"/>
                    <a:pt x="19" y="5"/>
                    <a:pt x="19" y="5"/>
                  </a:cubicBezTo>
                  <a:cubicBezTo>
                    <a:pt x="1" y="6"/>
                    <a:pt x="0" y="18"/>
                    <a:pt x="1" y="25"/>
                  </a:cubicBezTo>
                  <a:cubicBezTo>
                    <a:pt x="1" y="32"/>
                    <a:pt x="2" y="40"/>
                    <a:pt x="19" y="44"/>
                  </a:cubicBezTo>
                  <a:cubicBezTo>
                    <a:pt x="19" y="63"/>
                    <a:pt x="19" y="63"/>
                    <a:pt x="19" y="63"/>
                  </a:cubicBezTo>
                  <a:cubicBezTo>
                    <a:pt x="12" y="60"/>
                    <a:pt x="14" y="51"/>
                    <a:pt x="14" y="51"/>
                  </a:cubicBezTo>
                  <a:cubicBezTo>
                    <a:pt x="1" y="51"/>
                    <a:pt x="1" y="51"/>
                    <a:pt x="1" y="51"/>
                  </a:cubicBezTo>
                  <a:cubicBezTo>
                    <a:pt x="0" y="57"/>
                    <a:pt x="1" y="69"/>
                    <a:pt x="19" y="70"/>
                  </a:cubicBezTo>
                  <a:cubicBezTo>
                    <a:pt x="19" y="74"/>
                    <a:pt x="19" y="74"/>
                    <a:pt x="19" y="74"/>
                  </a:cubicBezTo>
                  <a:cubicBezTo>
                    <a:pt x="19" y="76"/>
                    <a:pt x="21" y="78"/>
                    <a:pt x="23" y="78"/>
                  </a:cubicBezTo>
                  <a:cubicBezTo>
                    <a:pt x="25" y="78"/>
                    <a:pt x="27" y="76"/>
                    <a:pt x="27" y="74"/>
                  </a:cubicBezTo>
                  <a:cubicBezTo>
                    <a:pt x="27" y="71"/>
                    <a:pt x="27" y="71"/>
                    <a:pt x="27" y="71"/>
                  </a:cubicBezTo>
                  <a:cubicBezTo>
                    <a:pt x="40" y="70"/>
                    <a:pt x="46" y="64"/>
                    <a:pt x="46" y="50"/>
                  </a:cubicBezTo>
                  <a:moveTo>
                    <a:pt x="12" y="26"/>
                  </a:moveTo>
                  <a:cubicBezTo>
                    <a:pt x="12" y="26"/>
                    <a:pt x="12" y="19"/>
                    <a:pt x="19" y="17"/>
                  </a:cubicBezTo>
                  <a:cubicBezTo>
                    <a:pt x="19" y="34"/>
                    <a:pt x="19" y="34"/>
                    <a:pt x="19" y="34"/>
                  </a:cubicBezTo>
                  <a:cubicBezTo>
                    <a:pt x="12" y="31"/>
                    <a:pt x="12" y="26"/>
                    <a:pt x="12" y="26"/>
                  </a:cubicBezTo>
                  <a:moveTo>
                    <a:pt x="27" y="63"/>
                  </a:moveTo>
                  <a:cubicBezTo>
                    <a:pt x="27" y="45"/>
                    <a:pt x="27" y="45"/>
                    <a:pt x="27" y="45"/>
                  </a:cubicBezTo>
                  <a:cubicBezTo>
                    <a:pt x="38" y="49"/>
                    <a:pt x="36" y="60"/>
                    <a:pt x="27" y="63"/>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4" name="Freeform 290">
              <a:extLst>
                <a:ext uri="{FF2B5EF4-FFF2-40B4-BE49-F238E27FC236}">
                  <a16:creationId xmlns:a16="http://schemas.microsoft.com/office/drawing/2014/main" id="{B755F02B-97E8-4C92-ABA4-EA7FA51F3E3C}"/>
                </a:ext>
              </a:extLst>
            </p:cNvPr>
            <p:cNvSpPr>
              <a:spLocks noEditPoints="1"/>
            </p:cNvSpPr>
            <p:nvPr/>
          </p:nvSpPr>
          <p:spPr bwMode="auto">
            <a:xfrm>
              <a:off x="4180548" y="10875634"/>
              <a:ext cx="493770" cy="711282"/>
            </a:xfrm>
            <a:custGeom>
              <a:avLst/>
              <a:gdLst>
                <a:gd name="T0" fmla="*/ 13 w 65"/>
                <a:gd name="T1" fmla="*/ 92 h 94"/>
                <a:gd name="T2" fmla="*/ 0 w 65"/>
                <a:gd name="T3" fmla="*/ 94 h 94"/>
                <a:gd name="T4" fmla="*/ 0 w 65"/>
                <a:gd name="T5" fmla="*/ 94 h 94"/>
                <a:gd name="T6" fmla="*/ 13 w 65"/>
                <a:gd name="T7" fmla="*/ 92 h 94"/>
                <a:gd name="T8" fmla="*/ 64 w 65"/>
                <a:gd name="T9" fmla="*/ 1 h 94"/>
                <a:gd name="T10" fmla="*/ 64 w 65"/>
                <a:gd name="T11" fmla="*/ 1 h 94"/>
                <a:gd name="T12" fmla="*/ 65 w 65"/>
                <a:gd name="T13" fmla="*/ 5 h 94"/>
                <a:gd name="T14" fmla="*/ 64 w 65"/>
                <a:gd name="T15" fmla="*/ 1 h 94"/>
                <a:gd name="T16" fmla="*/ 64 w 65"/>
                <a:gd name="T17" fmla="*/ 1 h 94"/>
                <a:gd name="T18" fmla="*/ 64 w 65"/>
                <a:gd name="T19" fmla="*/ 1 h 94"/>
                <a:gd name="T20" fmla="*/ 64 w 65"/>
                <a:gd name="T21" fmla="*/ 1 h 94"/>
                <a:gd name="T22" fmla="*/ 64 w 65"/>
                <a:gd name="T23" fmla="*/ 1 h 94"/>
                <a:gd name="T24" fmla="*/ 64 w 65"/>
                <a:gd name="T25" fmla="*/ 1 h 94"/>
                <a:gd name="T26" fmla="*/ 64 w 65"/>
                <a:gd name="T27" fmla="*/ 1 h 94"/>
                <a:gd name="T28" fmla="*/ 64 w 65"/>
                <a:gd name="T29" fmla="*/ 1 h 94"/>
                <a:gd name="T30" fmla="*/ 64 w 65"/>
                <a:gd name="T31" fmla="*/ 1 h 94"/>
                <a:gd name="T32" fmla="*/ 64 w 65"/>
                <a:gd name="T33" fmla="*/ 1 h 94"/>
                <a:gd name="T34" fmla="*/ 64 w 65"/>
                <a:gd name="T35" fmla="*/ 1 h 94"/>
                <a:gd name="T36" fmla="*/ 64 w 65"/>
                <a:gd name="T37" fmla="*/ 1 h 94"/>
                <a:gd name="T38" fmla="*/ 64 w 65"/>
                <a:gd name="T39" fmla="*/ 1 h 94"/>
                <a:gd name="T40" fmla="*/ 64 w 65"/>
                <a:gd name="T41" fmla="*/ 1 h 94"/>
                <a:gd name="T42" fmla="*/ 64 w 65"/>
                <a:gd name="T43" fmla="*/ 0 h 94"/>
                <a:gd name="T44" fmla="*/ 64 w 65"/>
                <a:gd name="T45" fmla="*/ 0 h 94"/>
                <a:gd name="T46" fmla="*/ 64 w 65"/>
                <a:gd name="T4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94">
                  <a:moveTo>
                    <a:pt x="13" y="92"/>
                  </a:moveTo>
                  <a:cubicBezTo>
                    <a:pt x="10" y="93"/>
                    <a:pt x="5" y="93"/>
                    <a:pt x="0" y="94"/>
                  </a:cubicBezTo>
                  <a:cubicBezTo>
                    <a:pt x="0" y="94"/>
                    <a:pt x="0" y="94"/>
                    <a:pt x="0" y="94"/>
                  </a:cubicBezTo>
                  <a:cubicBezTo>
                    <a:pt x="5" y="93"/>
                    <a:pt x="10" y="93"/>
                    <a:pt x="13" y="92"/>
                  </a:cubicBezTo>
                  <a:moveTo>
                    <a:pt x="64" y="1"/>
                  </a:moveTo>
                  <a:cubicBezTo>
                    <a:pt x="64" y="1"/>
                    <a:pt x="64" y="1"/>
                    <a:pt x="64" y="1"/>
                  </a:cubicBezTo>
                  <a:cubicBezTo>
                    <a:pt x="64" y="3"/>
                    <a:pt x="64" y="4"/>
                    <a:pt x="65" y="5"/>
                  </a:cubicBezTo>
                  <a:cubicBezTo>
                    <a:pt x="64" y="4"/>
                    <a:pt x="64" y="3"/>
                    <a:pt x="64" y="1"/>
                  </a:cubicBezTo>
                  <a:cubicBezTo>
                    <a:pt x="64" y="1"/>
                    <a:pt x="64" y="1"/>
                    <a:pt x="64" y="1"/>
                  </a:cubicBezTo>
                  <a:moveTo>
                    <a:pt x="64" y="1"/>
                  </a:moveTo>
                  <a:cubicBezTo>
                    <a:pt x="64" y="1"/>
                    <a:pt x="64" y="1"/>
                    <a:pt x="64" y="1"/>
                  </a:cubicBezTo>
                  <a:cubicBezTo>
                    <a:pt x="64" y="1"/>
                    <a:pt x="64" y="1"/>
                    <a:pt x="64" y="1"/>
                  </a:cubicBezTo>
                  <a:moveTo>
                    <a:pt x="64" y="1"/>
                  </a:moveTo>
                  <a:cubicBezTo>
                    <a:pt x="64" y="1"/>
                    <a:pt x="64" y="1"/>
                    <a:pt x="64" y="1"/>
                  </a:cubicBezTo>
                  <a:cubicBezTo>
                    <a:pt x="64" y="1"/>
                    <a:pt x="64" y="1"/>
                    <a:pt x="64" y="1"/>
                  </a:cubicBezTo>
                  <a:moveTo>
                    <a:pt x="64" y="1"/>
                  </a:moveTo>
                  <a:cubicBezTo>
                    <a:pt x="64" y="1"/>
                    <a:pt x="64" y="1"/>
                    <a:pt x="64" y="1"/>
                  </a:cubicBezTo>
                  <a:cubicBezTo>
                    <a:pt x="64" y="1"/>
                    <a:pt x="64" y="1"/>
                    <a:pt x="64" y="1"/>
                  </a:cubicBezTo>
                  <a:moveTo>
                    <a:pt x="64" y="1"/>
                  </a:moveTo>
                  <a:cubicBezTo>
                    <a:pt x="64" y="1"/>
                    <a:pt x="64" y="1"/>
                    <a:pt x="64" y="1"/>
                  </a:cubicBezTo>
                  <a:cubicBezTo>
                    <a:pt x="64" y="1"/>
                    <a:pt x="64" y="1"/>
                    <a:pt x="64" y="1"/>
                  </a:cubicBezTo>
                  <a:moveTo>
                    <a:pt x="64" y="0"/>
                  </a:moveTo>
                  <a:cubicBezTo>
                    <a:pt x="64" y="0"/>
                    <a:pt x="64" y="0"/>
                    <a:pt x="64" y="0"/>
                  </a:cubicBezTo>
                  <a:cubicBezTo>
                    <a:pt x="64" y="0"/>
                    <a:pt x="64" y="0"/>
                    <a:pt x="64" y="0"/>
                  </a:cubicBezTo>
                </a:path>
              </a:pathLst>
            </a:custGeom>
            <a:solidFill>
              <a:srgbClr val="3A89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5" name="Freeform 291">
              <a:extLst>
                <a:ext uri="{FF2B5EF4-FFF2-40B4-BE49-F238E27FC236}">
                  <a16:creationId xmlns:a16="http://schemas.microsoft.com/office/drawing/2014/main" id="{6757D62D-FFA0-4D8D-8C6E-4FF91892921A}"/>
                </a:ext>
              </a:extLst>
            </p:cNvPr>
            <p:cNvSpPr>
              <a:spLocks noEditPoints="1"/>
            </p:cNvSpPr>
            <p:nvPr/>
          </p:nvSpPr>
          <p:spPr bwMode="auto">
            <a:xfrm>
              <a:off x="4150382" y="9745203"/>
              <a:ext cx="128602" cy="220688"/>
            </a:xfrm>
            <a:custGeom>
              <a:avLst/>
              <a:gdLst>
                <a:gd name="T0" fmla="*/ 0 w 17"/>
                <a:gd name="T1" fmla="*/ 29 h 29"/>
                <a:gd name="T2" fmla="*/ 0 w 17"/>
                <a:gd name="T3" fmla="*/ 29 h 29"/>
                <a:gd name="T4" fmla="*/ 0 w 17"/>
                <a:gd name="T5" fmla="*/ 29 h 29"/>
                <a:gd name="T6" fmla="*/ 0 w 17"/>
                <a:gd name="T7" fmla="*/ 29 h 29"/>
                <a:gd name="T8" fmla="*/ 17 w 17"/>
                <a:gd name="T9" fmla="*/ 0 h 29"/>
                <a:gd name="T10" fmla="*/ 17 w 17"/>
                <a:gd name="T11" fmla="*/ 0 h 29"/>
                <a:gd name="T12" fmla="*/ 17 w 17"/>
                <a:gd name="T13" fmla="*/ 0 h 29"/>
                <a:gd name="T14" fmla="*/ 17 w 17"/>
                <a:gd name="T15" fmla="*/ 0 h 29"/>
                <a:gd name="T16" fmla="*/ 17 w 17"/>
                <a:gd name="T17" fmla="*/ 0 h 29"/>
                <a:gd name="T18" fmla="*/ 17 w 17"/>
                <a:gd name="T19" fmla="*/ 0 h 29"/>
                <a:gd name="T20" fmla="*/ 17 w 17"/>
                <a:gd name="T21" fmla="*/ 0 h 29"/>
                <a:gd name="T22" fmla="*/ 17 w 17"/>
                <a:gd name="T23" fmla="*/ 0 h 29"/>
                <a:gd name="T24" fmla="*/ 17 w 17"/>
                <a:gd name="T25" fmla="*/ 0 h 29"/>
                <a:gd name="T26" fmla="*/ 17 w 17"/>
                <a:gd name="T27" fmla="*/ 0 h 29"/>
                <a:gd name="T28" fmla="*/ 17 w 17"/>
                <a:gd name="T29" fmla="*/ 0 h 29"/>
                <a:gd name="T30" fmla="*/ 17 w 17"/>
                <a:gd name="T31" fmla="*/ 0 h 29"/>
                <a:gd name="T32" fmla="*/ 17 w 17"/>
                <a:gd name="T33" fmla="*/ 0 h 29"/>
                <a:gd name="T34" fmla="*/ 17 w 17"/>
                <a:gd name="T35" fmla="*/ 0 h 29"/>
                <a:gd name="T36" fmla="*/ 17 w 17"/>
                <a:gd name="T37" fmla="*/ 0 h 29"/>
                <a:gd name="T38" fmla="*/ 17 w 17"/>
                <a:gd name="T39" fmla="*/ 0 h 29"/>
                <a:gd name="T40" fmla="*/ 17 w 17"/>
                <a:gd name="T41" fmla="*/ 0 h 29"/>
                <a:gd name="T42" fmla="*/ 17 w 17"/>
                <a:gd name="T43" fmla="*/ 0 h 29"/>
                <a:gd name="T44" fmla="*/ 17 w 17"/>
                <a:gd name="T45" fmla="*/ 0 h 29"/>
                <a:gd name="T46" fmla="*/ 17 w 17"/>
                <a:gd name="T47" fmla="*/ 0 h 29"/>
                <a:gd name="T48" fmla="*/ 17 w 17"/>
                <a:gd name="T49" fmla="*/ 0 h 29"/>
                <a:gd name="T50" fmla="*/ 17 w 17"/>
                <a:gd name="T51" fmla="*/ 0 h 29"/>
                <a:gd name="T52" fmla="*/ 17 w 17"/>
                <a:gd name="T53" fmla="*/ 0 h 29"/>
                <a:gd name="T54" fmla="*/ 17 w 17"/>
                <a:gd name="T55" fmla="*/ 0 h 29"/>
                <a:gd name="T56" fmla="*/ 17 w 17"/>
                <a:gd name="T57" fmla="*/ 0 h 29"/>
                <a:gd name="T58" fmla="*/ 17 w 17"/>
                <a:gd name="T59" fmla="*/ 0 h 29"/>
                <a:gd name="T60" fmla="*/ 17 w 17"/>
                <a:gd name="T61" fmla="*/ 0 h 29"/>
                <a:gd name="T62" fmla="*/ 17 w 17"/>
                <a:gd name="T63" fmla="*/ 0 h 29"/>
                <a:gd name="T64" fmla="*/ 17 w 17"/>
                <a:gd name="T65" fmla="*/ 0 h 29"/>
                <a:gd name="T66" fmla="*/ 17 w 17"/>
                <a:gd name="T67" fmla="*/ 0 h 29"/>
                <a:gd name="T68" fmla="*/ 17 w 17"/>
                <a:gd name="T69" fmla="*/ 0 h 29"/>
                <a:gd name="T70" fmla="*/ 17 w 17"/>
                <a:gd name="T7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 h="29">
                  <a:moveTo>
                    <a:pt x="0" y="29"/>
                  </a:moveTo>
                  <a:cubicBezTo>
                    <a:pt x="0" y="29"/>
                    <a:pt x="0" y="29"/>
                    <a:pt x="0" y="29"/>
                  </a:cubicBezTo>
                  <a:cubicBezTo>
                    <a:pt x="0" y="29"/>
                    <a:pt x="0" y="29"/>
                    <a:pt x="0" y="29"/>
                  </a:cubicBezTo>
                  <a:cubicBezTo>
                    <a:pt x="0" y="29"/>
                    <a:pt x="0" y="29"/>
                    <a:pt x="0" y="29"/>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cubicBezTo>
                    <a:pt x="17" y="0"/>
                    <a:pt x="17" y="0"/>
                    <a:pt x="17" y="0"/>
                  </a:cubicBezTo>
                  <a:cubicBezTo>
                    <a:pt x="17" y="0"/>
                    <a:pt x="17" y="0"/>
                    <a:pt x="17" y="0"/>
                  </a:cubicBezTo>
                  <a:moveTo>
                    <a:pt x="17" y="0"/>
                  </a:moveTo>
                  <a:cubicBezTo>
                    <a:pt x="17" y="0"/>
                    <a:pt x="17" y="0"/>
                    <a:pt x="17" y="0"/>
                  </a:cubicBezTo>
                  <a:cubicBezTo>
                    <a:pt x="17" y="0"/>
                    <a:pt x="17" y="0"/>
                    <a:pt x="17" y="0"/>
                  </a:cubicBezTo>
                </a:path>
              </a:pathLst>
            </a:custGeom>
            <a:solidFill>
              <a:srgbClr val="6692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6" name="Freeform 292">
              <a:extLst>
                <a:ext uri="{FF2B5EF4-FFF2-40B4-BE49-F238E27FC236}">
                  <a16:creationId xmlns:a16="http://schemas.microsoft.com/office/drawing/2014/main" id="{DF0FE0BE-CBC8-4A06-BC2C-D3E70EAEF138}"/>
                </a:ext>
              </a:extLst>
            </p:cNvPr>
            <p:cNvSpPr>
              <a:spLocks/>
            </p:cNvSpPr>
            <p:nvPr/>
          </p:nvSpPr>
          <p:spPr bwMode="auto">
            <a:xfrm>
              <a:off x="4044007" y="10056389"/>
              <a:ext cx="30166" cy="68270"/>
            </a:xfrm>
            <a:custGeom>
              <a:avLst/>
              <a:gdLst>
                <a:gd name="T0" fmla="*/ 4 w 4"/>
                <a:gd name="T1" fmla="*/ 0 h 9"/>
                <a:gd name="T2" fmla="*/ 0 w 4"/>
                <a:gd name="T3" fmla="*/ 9 h 9"/>
                <a:gd name="T4" fmla="*/ 4 w 4"/>
                <a:gd name="T5" fmla="*/ 1 h 9"/>
                <a:gd name="T6" fmla="*/ 4 w 4"/>
                <a:gd name="T7" fmla="*/ 1 h 9"/>
                <a:gd name="T8" fmla="*/ 4 w 4"/>
                <a:gd name="T9" fmla="*/ 1 h 9"/>
                <a:gd name="T10" fmla="*/ 4 w 4"/>
                <a:gd name="T11" fmla="*/ 0 h 9"/>
                <a:gd name="T12" fmla="*/ 4 w 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4" y="0"/>
                  </a:moveTo>
                  <a:cubicBezTo>
                    <a:pt x="3" y="3"/>
                    <a:pt x="2" y="7"/>
                    <a:pt x="0" y="9"/>
                  </a:cubicBezTo>
                  <a:cubicBezTo>
                    <a:pt x="1" y="8"/>
                    <a:pt x="3" y="4"/>
                    <a:pt x="4" y="1"/>
                  </a:cubicBezTo>
                  <a:cubicBezTo>
                    <a:pt x="4" y="1"/>
                    <a:pt x="4" y="1"/>
                    <a:pt x="4" y="1"/>
                  </a:cubicBezTo>
                  <a:cubicBezTo>
                    <a:pt x="4" y="1"/>
                    <a:pt x="4" y="1"/>
                    <a:pt x="4" y="1"/>
                  </a:cubicBezTo>
                  <a:cubicBezTo>
                    <a:pt x="4" y="1"/>
                    <a:pt x="4" y="0"/>
                    <a:pt x="4" y="0"/>
                  </a:cubicBezTo>
                  <a:cubicBezTo>
                    <a:pt x="4" y="0"/>
                    <a:pt x="4" y="0"/>
                    <a:pt x="4" y="0"/>
                  </a:cubicBezTo>
                </a:path>
              </a:pathLst>
            </a:custGeom>
            <a:solidFill>
              <a:srgbClr val="829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7" name="Freeform 293">
              <a:extLst>
                <a:ext uri="{FF2B5EF4-FFF2-40B4-BE49-F238E27FC236}">
                  <a16:creationId xmlns:a16="http://schemas.microsoft.com/office/drawing/2014/main" id="{ACC73B2A-CEE9-4734-81F6-620D3103FD5A}"/>
                </a:ext>
              </a:extLst>
            </p:cNvPr>
            <p:cNvSpPr>
              <a:spLocks/>
            </p:cNvSpPr>
            <p:nvPr/>
          </p:nvSpPr>
          <p:spPr bwMode="auto">
            <a:xfrm>
              <a:off x="4074173" y="10026223"/>
              <a:ext cx="23815" cy="30166"/>
            </a:xfrm>
            <a:custGeom>
              <a:avLst/>
              <a:gdLst>
                <a:gd name="T0" fmla="*/ 3 w 3"/>
                <a:gd name="T1" fmla="*/ 0 h 4"/>
                <a:gd name="T2" fmla="*/ 0 w 3"/>
                <a:gd name="T3" fmla="*/ 4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1"/>
                    <a:pt x="1" y="2"/>
                    <a:pt x="0" y="4"/>
                  </a:cubicBezTo>
                  <a:cubicBezTo>
                    <a:pt x="0" y="4"/>
                    <a:pt x="0" y="4"/>
                    <a:pt x="0" y="4"/>
                  </a:cubicBezTo>
                  <a:cubicBezTo>
                    <a:pt x="1" y="2"/>
                    <a:pt x="2" y="1"/>
                    <a:pt x="3" y="0"/>
                  </a:cubicBezTo>
                </a:path>
              </a:pathLst>
            </a:custGeom>
            <a:solidFill>
              <a:srgbClr val="6692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8" name="Freeform 294">
              <a:extLst>
                <a:ext uri="{FF2B5EF4-FFF2-40B4-BE49-F238E27FC236}">
                  <a16:creationId xmlns:a16="http://schemas.microsoft.com/office/drawing/2014/main" id="{A97EC71C-6C6C-43C8-AFB3-8B413FB4F5FA}"/>
                </a:ext>
              </a:extLst>
            </p:cNvPr>
            <p:cNvSpPr>
              <a:spLocks/>
            </p:cNvSpPr>
            <p:nvPr/>
          </p:nvSpPr>
          <p:spPr bwMode="auto">
            <a:xfrm>
              <a:off x="3915405" y="9700748"/>
              <a:ext cx="773202" cy="1886168"/>
            </a:xfrm>
            <a:custGeom>
              <a:avLst/>
              <a:gdLst>
                <a:gd name="T0" fmla="*/ 26 w 102"/>
                <a:gd name="T1" fmla="*/ 5 h 249"/>
                <a:gd name="T2" fmla="*/ 20 w 102"/>
                <a:gd name="T3" fmla="*/ 21 h 249"/>
                <a:gd name="T4" fmla="*/ 3 w 102"/>
                <a:gd name="T5" fmla="*/ 41 h 249"/>
                <a:gd name="T6" fmla="*/ 8 w 102"/>
                <a:gd name="T7" fmla="*/ 61 h 249"/>
                <a:gd name="T8" fmla="*/ 73 w 102"/>
                <a:gd name="T9" fmla="*/ 175 h 249"/>
                <a:gd name="T10" fmla="*/ 35 w 102"/>
                <a:gd name="T11" fmla="*/ 249 h 249"/>
                <a:gd name="T12" fmla="*/ 48 w 102"/>
                <a:gd name="T13" fmla="*/ 247 h 249"/>
                <a:gd name="T14" fmla="*/ 95 w 102"/>
                <a:gd name="T15" fmla="*/ 219 h 249"/>
                <a:gd name="T16" fmla="*/ 99 w 102"/>
                <a:gd name="T17" fmla="*/ 156 h 249"/>
                <a:gd name="T18" fmla="*/ 99 w 102"/>
                <a:gd name="T19" fmla="*/ 156 h 249"/>
                <a:gd name="T20" fmla="*/ 99 w 102"/>
                <a:gd name="T21" fmla="*/ 156 h 249"/>
                <a:gd name="T22" fmla="*/ 99 w 102"/>
                <a:gd name="T23" fmla="*/ 156 h 249"/>
                <a:gd name="T24" fmla="*/ 99 w 102"/>
                <a:gd name="T25" fmla="*/ 156 h 249"/>
                <a:gd name="T26" fmla="*/ 99 w 102"/>
                <a:gd name="T27" fmla="*/ 155 h 249"/>
                <a:gd name="T28" fmla="*/ 32 w 102"/>
                <a:gd name="T29" fmla="*/ 61 h 249"/>
                <a:gd name="T30" fmla="*/ 31 w 102"/>
                <a:gd name="T31" fmla="*/ 61 h 249"/>
                <a:gd name="T32" fmla="*/ 17 w 102"/>
                <a:gd name="T33" fmla="*/ 56 h 249"/>
                <a:gd name="T34" fmla="*/ 17 w 102"/>
                <a:gd name="T35" fmla="*/ 56 h 249"/>
                <a:gd name="T36" fmla="*/ 21 w 102"/>
                <a:gd name="T37" fmla="*/ 47 h 249"/>
                <a:gd name="T38" fmla="*/ 24 w 102"/>
                <a:gd name="T39" fmla="*/ 43 h 249"/>
                <a:gd name="T40" fmla="*/ 27 w 102"/>
                <a:gd name="T41" fmla="*/ 39 h 249"/>
                <a:gd name="T42" fmla="*/ 31 w 102"/>
                <a:gd name="T43" fmla="*/ 35 h 249"/>
                <a:gd name="T44" fmla="*/ 34 w 102"/>
                <a:gd name="T45" fmla="*/ 31 h 249"/>
                <a:gd name="T46" fmla="*/ 39 w 102"/>
                <a:gd name="T47" fmla="*/ 25 h 249"/>
                <a:gd name="T48" fmla="*/ 43 w 102"/>
                <a:gd name="T49" fmla="*/ 20 h 249"/>
                <a:gd name="T50" fmla="*/ 48 w 102"/>
                <a:gd name="T51" fmla="*/ 6 h 249"/>
                <a:gd name="T52" fmla="*/ 48 w 102"/>
                <a:gd name="T53" fmla="*/ 6 h 249"/>
                <a:gd name="T54" fmla="*/ 48 w 102"/>
                <a:gd name="T55" fmla="*/ 6 h 249"/>
                <a:gd name="T56" fmla="*/ 48 w 102"/>
                <a:gd name="T57" fmla="*/ 6 h 249"/>
                <a:gd name="T58" fmla="*/ 48 w 102"/>
                <a:gd name="T59" fmla="*/ 6 h 249"/>
                <a:gd name="T60" fmla="*/ 48 w 102"/>
                <a:gd name="T61" fmla="*/ 6 h 249"/>
                <a:gd name="T62" fmla="*/ 48 w 102"/>
                <a:gd name="T63" fmla="*/ 6 h 249"/>
                <a:gd name="T64" fmla="*/ 48 w 102"/>
                <a:gd name="T65" fmla="*/ 6 h 249"/>
                <a:gd name="T66" fmla="*/ 48 w 102"/>
                <a:gd name="T67" fmla="*/ 6 h 249"/>
                <a:gd name="T68" fmla="*/ 48 w 102"/>
                <a:gd name="T69" fmla="*/ 6 h 249"/>
                <a:gd name="T70" fmla="*/ 48 w 102"/>
                <a:gd name="T71" fmla="*/ 6 h 249"/>
                <a:gd name="T72" fmla="*/ 46 w 102"/>
                <a:gd name="T73" fmla="*/ 1 h 249"/>
                <a:gd name="T74" fmla="*/ 42 w 102"/>
                <a:gd name="T7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249">
                  <a:moveTo>
                    <a:pt x="42" y="0"/>
                  </a:moveTo>
                  <a:cubicBezTo>
                    <a:pt x="37" y="0"/>
                    <a:pt x="32" y="2"/>
                    <a:pt x="26" y="5"/>
                  </a:cubicBezTo>
                  <a:cubicBezTo>
                    <a:pt x="26" y="5"/>
                    <a:pt x="26" y="5"/>
                    <a:pt x="26" y="5"/>
                  </a:cubicBezTo>
                  <a:cubicBezTo>
                    <a:pt x="27" y="11"/>
                    <a:pt x="23" y="17"/>
                    <a:pt x="20" y="21"/>
                  </a:cubicBezTo>
                  <a:cubicBezTo>
                    <a:pt x="15" y="28"/>
                    <a:pt x="9" y="35"/>
                    <a:pt x="3" y="41"/>
                  </a:cubicBezTo>
                  <a:cubicBezTo>
                    <a:pt x="3" y="41"/>
                    <a:pt x="3" y="41"/>
                    <a:pt x="3" y="41"/>
                  </a:cubicBezTo>
                  <a:cubicBezTo>
                    <a:pt x="0" y="45"/>
                    <a:pt x="4" y="58"/>
                    <a:pt x="9" y="61"/>
                  </a:cubicBezTo>
                  <a:cubicBezTo>
                    <a:pt x="8" y="61"/>
                    <a:pt x="8" y="61"/>
                    <a:pt x="8" y="61"/>
                  </a:cubicBezTo>
                  <a:cubicBezTo>
                    <a:pt x="36" y="73"/>
                    <a:pt x="57" y="96"/>
                    <a:pt x="67" y="125"/>
                  </a:cubicBezTo>
                  <a:cubicBezTo>
                    <a:pt x="72" y="141"/>
                    <a:pt x="74" y="158"/>
                    <a:pt x="73" y="175"/>
                  </a:cubicBezTo>
                  <a:cubicBezTo>
                    <a:pt x="71" y="194"/>
                    <a:pt x="66" y="213"/>
                    <a:pt x="56" y="229"/>
                  </a:cubicBezTo>
                  <a:cubicBezTo>
                    <a:pt x="50" y="237"/>
                    <a:pt x="43" y="244"/>
                    <a:pt x="35" y="249"/>
                  </a:cubicBezTo>
                  <a:cubicBezTo>
                    <a:pt x="40" y="248"/>
                    <a:pt x="45" y="248"/>
                    <a:pt x="48" y="247"/>
                  </a:cubicBezTo>
                  <a:cubicBezTo>
                    <a:pt x="48" y="247"/>
                    <a:pt x="48" y="247"/>
                    <a:pt x="48" y="247"/>
                  </a:cubicBezTo>
                  <a:cubicBezTo>
                    <a:pt x="50" y="247"/>
                    <a:pt x="64" y="247"/>
                    <a:pt x="66" y="246"/>
                  </a:cubicBezTo>
                  <a:cubicBezTo>
                    <a:pt x="81" y="242"/>
                    <a:pt x="89" y="232"/>
                    <a:pt x="95" y="219"/>
                  </a:cubicBezTo>
                  <a:cubicBezTo>
                    <a:pt x="102" y="204"/>
                    <a:pt x="102" y="179"/>
                    <a:pt x="100" y="160"/>
                  </a:cubicBezTo>
                  <a:cubicBezTo>
                    <a:pt x="99" y="159"/>
                    <a:pt x="99" y="158"/>
                    <a:pt x="99" y="156"/>
                  </a:cubicBezTo>
                  <a:cubicBezTo>
                    <a:pt x="99" y="156"/>
                    <a:pt x="99" y="156"/>
                    <a:pt x="99" y="156"/>
                  </a:cubicBezTo>
                  <a:cubicBezTo>
                    <a:pt x="99" y="156"/>
                    <a:pt x="99" y="156"/>
                    <a:pt x="99" y="156"/>
                  </a:cubicBezTo>
                  <a:cubicBezTo>
                    <a:pt x="99" y="156"/>
                    <a:pt x="99" y="156"/>
                    <a:pt x="99" y="156"/>
                  </a:cubicBezTo>
                  <a:cubicBezTo>
                    <a:pt x="99" y="156"/>
                    <a:pt x="99" y="156"/>
                    <a:pt x="99" y="156"/>
                  </a:cubicBezTo>
                  <a:cubicBezTo>
                    <a:pt x="99" y="156"/>
                    <a:pt x="99" y="156"/>
                    <a:pt x="99" y="156"/>
                  </a:cubicBezTo>
                  <a:cubicBezTo>
                    <a:pt x="99" y="156"/>
                    <a:pt x="99" y="156"/>
                    <a:pt x="99" y="156"/>
                  </a:cubicBezTo>
                  <a:cubicBezTo>
                    <a:pt x="99" y="156"/>
                    <a:pt x="99" y="156"/>
                    <a:pt x="99" y="156"/>
                  </a:cubicBezTo>
                  <a:cubicBezTo>
                    <a:pt x="99" y="156"/>
                    <a:pt x="99" y="156"/>
                    <a:pt x="99" y="156"/>
                  </a:cubicBezTo>
                  <a:cubicBezTo>
                    <a:pt x="99" y="156"/>
                    <a:pt x="99" y="156"/>
                    <a:pt x="99" y="156"/>
                  </a:cubicBezTo>
                  <a:cubicBezTo>
                    <a:pt x="99" y="156"/>
                    <a:pt x="99" y="156"/>
                    <a:pt x="99" y="155"/>
                  </a:cubicBezTo>
                  <a:cubicBezTo>
                    <a:pt x="99" y="155"/>
                    <a:pt x="99" y="155"/>
                    <a:pt x="99" y="155"/>
                  </a:cubicBezTo>
                  <a:cubicBezTo>
                    <a:pt x="92" y="105"/>
                    <a:pt x="69" y="76"/>
                    <a:pt x="32" y="61"/>
                  </a:cubicBezTo>
                  <a:cubicBezTo>
                    <a:pt x="32" y="61"/>
                    <a:pt x="31" y="61"/>
                    <a:pt x="30" y="61"/>
                  </a:cubicBezTo>
                  <a:cubicBezTo>
                    <a:pt x="31" y="61"/>
                    <a:pt x="31" y="61"/>
                    <a:pt x="31" y="61"/>
                  </a:cubicBezTo>
                  <a:cubicBezTo>
                    <a:pt x="26" y="59"/>
                    <a:pt x="22" y="57"/>
                    <a:pt x="17" y="56"/>
                  </a:cubicBezTo>
                  <a:cubicBezTo>
                    <a:pt x="17" y="56"/>
                    <a:pt x="17" y="56"/>
                    <a:pt x="17" y="56"/>
                  </a:cubicBezTo>
                  <a:cubicBezTo>
                    <a:pt x="17" y="56"/>
                    <a:pt x="17" y="56"/>
                    <a:pt x="17" y="56"/>
                  </a:cubicBezTo>
                  <a:cubicBezTo>
                    <a:pt x="17" y="56"/>
                    <a:pt x="17" y="56"/>
                    <a:pt x="17" y="56"/>
                  </a:cubicBezTo>
                  <a:cubicBezTo>
                    <a:pt x="17" y="56"/>
                    <a:pt x="17" y="56"/>
                    <a:pt x="17" y="56"/>
                  </a:cubicBezTo>
                  <a:cubicBezTo>
                    <a:pt x="19" y="54"/>
                    <a:pt x="20" y="50"/>
                    <a:pt x="21" y="47"/>
                  </a:cubicBezTo>
                  <a:cubicBezTo>
                    <a:pt x="22" y="45"/>
                    <a:pt x="23" y="44"/>
                    <a:pt x="24" y="43"/>
                  </a:cubicBezTo>
                  <a:cubicBezTo>
                    <a:pt x="24" y="43"/>
                    <a:pt x="24" y="43"/>
                    <a:pt x="24" y="43"/>
                  </a:cubicBezTo>
                  <a:cubicBezTo>
                    <a:pt x="25" y="42"/>
                    <a:pt x="26" y="40"/>
                    <a:pt x="27" y="39"/>
                  </a:cubicBezTo>
                  <a:cubicBezTo>
                    <a:pt x="27" y="39"/>
                    <a:pt x="27" y="39"/>
                    <a:pt x="27" y="39"/>
                  </a:cubicBezTo>
                  <a:cubicBezTo>
                    <a:pt x="28" y="38"/>
                    <a:pt x="30" y="36"/>
                    <a:pt x="31" y="35"/>
                  </a:cubicBezTo>
                  <a:cubicBezTo>
                    <a:pt x="31" y="35"/>
                    <a:pt x="31" y="35"/>
                    <a:pt x="31" y="35"/>
                  </a:cubicBezTo>
                  <a:cubicBezTo>
                    <a:pt x="32" y="34"/>
                    <a:pt x="32" y="34"/>
                    <a:pt x="32" y="34"/>
                  </a:cubicBezTo>
                  <a:cubicBezTo>
                    <a:pt x="33" y="33"/>
                    <a:pt x="34" y="32"/>
                    <a:pt x="34" y="31"/>
                  </a:cubicBezTo>
                  <a:cubicBezTo>
                    <a:pt x="35" y="30"/>
                    <a:pt x="35" y="30"/>
                    <a:pt x="36" y="30"/>
                  </a:cubicBezTo>
                  <a:cubicBezTo>
                    <a:pt x="37" y="28"/>
                    <a:pt x="38" y="27"/>
                    <a:pt x="39" y="25"/>
                  </a:cubicBezTo>
                  <a:cubicBezTo>
                    <a:pt x="39" y="25"/>
                    <a:pt x="39" y="25"/>
                    <a:pt x="39" y="25"/>
                  </a:cubicBezTo>
                  <a:cubicBezTo>
                    <a:pt x="40" y="23"/>
                    <a:pt x="42" y="22"/>
                    <a:pt x="43" y="20"/>
                  </a:cubicBezTo>
                  <a:cubicBezTo>
                    <a:pt x="43" y="19"/>
                    <a:pt x="43" y="19"/>
                    <a:pt x="43" y="19"/>
                  </a:cubicBezTo>
                  <a:cubicBezTo>
                    <a:pt x="47" y="14"/>
                    <a:pt x="49" y="10"/>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6"/>
                    <a:pt x="48" y="6"/>
                    <a:pt x="48" y="6"/>
                  </a:cubicBezTo>
                  <a:cubicBezTo>
                    <a:pt x="48" y="4"/>
                    <a:pt x="47" y="3"/>
                    <a:pt x="47" y="2"/>
                  </a:cubicBezTo>
                  <a:cubicBezTo>
                    <a:pt x="46" y="1"/>
                    <a:pt x="46" y="1"/>
                    <a:pt x="46" y="1"/>
                  </a:cubicBezTo>
                  <a:cubicBezTo>
                    <a:pt x="45" y="1"/>
                    <a:pt x="45" y="1"/>
                    <a:pt x="45" y="1"/>
                  </a:cubicBezTo>
                  <a:cubicBezTo>
                    <a:pt x="44" y="0"/>
                    <a:pt x="43" y="0"/>
                    <a:pt x="42" y="0"/>
                  </a:cubicBezTo>
                </a:path>
              </a:pathLst>
            </a:custGeom>
            <a:solidFill>
              <a:srgbClr val="508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9" name="Freeform 295">
              <a:extLst>
                <a:ext uri="{FF2B5EF4-FFF2-40B4-BE49-F238E27FC236}">
                  <a16:creationId xmlns:a16="http://schemas.microsoft.com/office/drawing/2014/main" id="{14807645-E2AC-40A5-9467-ED1C9A676B89}"/>
                </a:ext>
              </a:extLst>
            </p:cNvPr>
            <p:cNvSpPr>
              <a:spLocks noEditPoints="1"/>
            </p:cNvSpPr>
            <p:nvPr/>
          </p:nvSpPr>
          <p:spPr bwMode="auto">
            <a:xfrm>
              <a:off x="3362891" y="11564689"/>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3885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0" name="Freeform 296">
              <a:extLst>
                <a:ext uri="{FF2B5EF4-FFF2-40B4-BE49-F238E27FC236}">
                  <a16:creationId xmlns:a16="http://schemas.microsoft.com/office/drawing/2014/main" id="{C88591DA-A6AB-4907-ADC5-76C5E5FD4AED}"/>
                </a:ext>
              </a:extLst>
            </p:cNvPr>
            <p:cNvSpPr>
              <a:spLocks noEditPoints="1"/>
            </p:cNvSpPr>
            <p:nvPr/>
          </p:nvSpPr>
          <p:spPr bwMode="auto">
            <a:xfrm>
              <a:off x="3226350" y="10299305"/>
              <a:ext cx="560452" cy="1311427"/>
            </a:xfrm>
            <a:custGeom>
              <a:avLst/>
              <a:gdLst>
                <a:gd name="T0" fmla="*/ 37 w 74"/>
                <a:gd name="T1" fmla="*/ 106 h 173"/>
                <a:gd name="T2" fmla="*/ 0 w 74"/>
                <a:gd name="T3" fmla="*/ 157 h 173"/>
                <a:gd name="T4" fmla="*/ 2 w 74"/>
                <a:gd name="T5" fmla="*/ 159 h 173"/>
                <a:gd name="T6" fmla="*/ 18 w 74"/>
                <a:gd name="T7" fmla="*/ 167 h 173"/>
                <a:gd name="T8" fmla="*/ 18 w 74"/>
                <a:gd name="T9" fmla="*/ 167 h 173"/>
                <a:gd name="T10" fmla="*/ 18 w 74"/>
                <a:gd name="T11" fmla="*/ 167 h 173"/>
                <a:gd name="T12" fmla="*/ 18 w 74"/>
                <a:gd name="T13" fmla="*/ 167 h 173"/>
                <a:gd name="T14" fmla="*/ 18 w 74"/>
                <a:gd name="T15" fmla="*/ 167 h 173"/>
                <a:gd name="T16" fmla="*/ 18 w 74"/>
                <a:gd name="T17" fmla="*/ 167 h 173"/>
                <a:gd name="T18" fmla="*/ 18 w 74"/>
                <a:gd name="T19" fmla="*/ 167 h 173"/>
                <a:gd name="T20" fmla="*/ 24 w 74"/>
                <a:gd name="T21" fmla="*/ 169 h 173"/>
                <a:gd name="T22" fmla="*/ 70 w 74"/>
                <a:gd name="T23" fmla="*/ 173 h 173"/>
                <a:gd name="T24" fmla="*/ 73 w 74"/>
                <a:gd name="T25" fmla="*/ 121 h 173"/>
                <a:gd name="T26" fmla="*/ 71 w 74"/>
                <a:gd name="T27" fmla="*/ 121 h 173"/>
                <a:gd name="T28" fmla="*/ 37 w 74"/>
                <a:gd name="T29" fmla="*/ 106 h 173"/>
                <a:gd name="T30" fmla="*/ 14 w 74"/>
                <a:gd name="T31" fmla="*/ 0 h 173"/>
                <a:gd name="T32" fmla="*/ 4 w 74"/>
                <a:gd name="T33" fmla="*/ 10 h 173"/>
                <a:gd name="T34" fmla="*/ 34 w 74"/>
                <a:gd name="T35" fmla="*/ 46 h 173"/>
                <a:gd name="T36" fmla="*/ 48 w 74"/>
                <a:gd name="T37" fmla="*/ 34 h 173"/>
                <a:gd name="T38" fmla="*/ 14 w 74"/>
                <a:gd name="T3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173">
                  <a:moveTo>
                    <a:pt x="37" y="106"/>
                  </a:moveTo>
                  <a:cubicBezTo>
                    <a:pt x="31" y="128"/>
                    <a:pt x="20" y="146"/>
                    <a:pt x="0" y="157"/>
                  </a:cubicBezTo>
                  <a:cubicBezTo>
                    <a:pt x="1" y="158"/>
                    <a:pt x="2" y="158"/>
                    <a:pt x="2" y="159"/>
                  </a:cubicBezTo>
                  <a:cubicBezTo>
                    <a:pt x="6" y="162"/>
                    <a:pt x="11" y="165"/>
                    <a:pt x="18" y="167"/>
                  </a:cubicBezTo>
                  <a:cubicBezTo>
                    <a:pt x="18" y="167"/>
                    <a:pt x="18" y="167"/>
                    <a:pt x="18" y="167"/>
                  </a:cubicBezTo>
                  <a:cubicBezTo>
                    <a:pt x="18" y="167"/>
                    <a:pt x="18" y="167"/>
                    <a:pt x="18" y="167"/>
                  </a:cubicBezTo>
                  <a:cubicBezTo>
                    <a:pt x="18" y="167"/>
                    <a:pt x="18" y="167"/>
                    <a:pt x="18" y="167"/>
                  </a:cubicBezTo>
                  <a:cubicBezTo>
                    <a:pt x="18" y="167"/>
                    <a:pt x="18" y="167"/>
                    <a:pt x="18" y="167"/>
                  </a:cubicBezTo>
                  <a:cubicBezTo>
                    <a:pt x="18" y="167"/>
                    <a:pt x="18" y="167"/>
                    <a:pt x="18" y="167"/>
                  </a:cubicBezTo>
                  <a:cubicBezTo>
                    <a:pt x="18" y="167"/>
                    <a:pt x="18" y="167"/>
                    <a:pt x="18" y="167"/>
                  </a:cubicBezTo>
                  <a:cubicBezTo>
                    <a:pt x="20" y="168"/>
                    <a:pt x="22" y="168"/>
                    <a:pt x="24" y="169"/>
                  </a:cubicBezTo>
                  <a:cubicBezTo>
                    <a:pt x="30" y="170"/>
                    <a:pt x="46" y="173"/>
                    <a:pt x="70" y="173"/>
                  </a:cubicBezTo>
                  <a:cubicBezTo>
                    <a:pt x="74" y="158"/>
                    <a:pt x="74" y="139"/>
                    <a:pt x="73" y="121"/>
                  </a:cubicBezTo>
                  <a:cubicBezTo>
                    <a:pt x="72" y="121"/>
                    <a:pt x="71" y="121"/>
                    <a:pt x="71" y="121"/>
                  </a:cubicBezTo>
                  <a:cubicBezTo>
                    <a:pt x="57" y="121"/>
                    <a:pt x="45" y="115"/>
                    <a:pt x="37" y="106"/>
                  </a:cubicBezTo>
                  <a:moveTo>
                    <a:pt x="14" y="0"/>
                  </a:moveTo>
                  <a:cubicBezTo>
                    <a:pt x="10" y="3"/>
                    <a:pt x="7" y="7"/>
                    <a:pt x="4" y="10"/>
                  </a:cubicBezTo>
                  <a:cubicBezTo>
                    <a:pt x="18" y="18"/>
                    <a:pt x="28" y="30"/>
                    <a:pt x="34" y="46"/>
                  </a:cubicBezTo>
                  <a:cubicBezTo>
                    <a:pt x="38" y="41"/>
                    <a:pt x="43" y="37"/>
                    <a:pt x="48" y="34"/>
                  </a:cubicBezTo>
                  <a:cubicBezTo>
                    <a:pt x="40" y="19"/>
                    <a:pt x="29" y="9"/>
                    <a:pt x="14" y="0"/>
                  </a:cubicBezTo>
                </a:path>
              </a:pathLst>
            </a:custGeom>
            <a:solidFill>
              <a:srgbClr val="4D8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1" name="Freeform 297">
              <a:extLst>
                <a:ext uri="{FF2B5EF4-FFF2-40B4-BE49-F238E27FC236}">
                  <a16:creationId xmlns:a16="http://schemas.microsoft.com/office/drawing/2014/main" id="{C270E59E-8ACD-4C48-82A0-825ACBCCAAB3}"/>
                </a:ext>
              </a:extLst>
            </p:cNvPr>
            <p:cNvSpPr>
              <a:spLocks noEditPoints="1"/>
            </p:cNvSpPr>
            <p:nvPr/>
          </p:nvSpPr>
          <p:spPr bwMode="auto">
            <a:xfrm>
              <a:off x="3483555" y="10556510"/>
              <a:ext cx="295309" cy="658889"/>
            </a:xfrm>
            <a:custGeom>
              <a:avLst/>
              <a:gdLst>
                <a:gd name="T0" fmla="*/ 26 w 39"/>
                <a:gd name="T1" fmla="*/ 25 h 87"/>
                <a:gd name="T2" fmla="*/ 25 w 39"/>
                <a:gd name="T3" fmla="*/ 28 h 87"/>
                <a:gd name="T4" fmla="*/ 28 w 39"/>
                <a:gd name="T5" fmla="*/ 34 h 87"/>
                <a:gd name="T6" fmla="*/ 26 w 39"/>
                <a:gd name="T7" fmla="*/ 25 h 87"/>
                <a:gd name="T8" fmla="*/ 14 w 39"/>
                <a:gd name="T9" fmla="*/ 0 h 87"/>
                <a:gd name="T10" fmla="*/ 0 w 39"/>
                <a:gd name="T11" fmla="*/ 12 h 87"/>
                <a:gd name="T12" fmla="*/ 5 w 39"/>
                <a:gd name="T13" fmla="*/ 59 h 87"/>
                <a:gd name="T14" fmla="*/ 3 w 39"/>
                <a:gd name="T15" fmla="*/ 72 h 87"/>
                <a:gd name="T16" fmla="*/ 37 w 39"/>
                <a:gd name="T17" fmla="*/ 87 h 87"/>
                <a:gd name="T18" fmla="*/ 39 w 39"/>
                <a:gd name="T19" fmla="*/ 87 h 87"/>
                <a:gd name="T20" fmla="*/ 38 w 39"/>
                <a:gd name="T21" fmla="*/ 79 h 87"/>
                <a:gd name="T22" fmla="*/ 36 w 39"/>
                <a:gd name="T23" fmla="*/ 80 h 87"/>
                <a:gd name="T24" fmla="*/ 32 w 39"/>
                <a:gd name="T25" fmla="*/ 76 h 87"/>
                <a:gd name="T26" fmla="*/ 32 w 39"/>
                <a:gd name="T27" fmla="*/ 72 h 87"/>
                <a:gd name="T28" fmla="*/ 14 w 39"/>
                <a:gd name="T29" fmla="*/ 53 h 87"/>
                <a:gd name="T30" fmla="*/ 27 w 39"/>
                <a:gd name="T31" fmla="*/ 53 h 87"/>
                <a:gd name="T32" fmla="*/ 32 w 39"/>
                <a:gd name="T33" fmla="*/ 65 h 87"/>
                <a:gd name="T34" fmla="*/ 32 w 39"/>
                <a:gd name="T35" fmla="*/ 47 h 87"/>
                <a:gd name="T36" fmla="*/ 32 w 39"/>
                <a:gd name="T37" fmla="*/ 46 h 87"/>
                <a:gd name="T38" fmla="*/ 14 w 39"/>
                <a:gd name="T39" fmla="*/ 27 h 87"/>
                <a:gd name="T40" fmla="*/ 20 w 39"/>
                <a:gd name="T41" fmla="*/ 11 h 87"/>
                <a:gd name="T42" fmla="*/ 14 w 39"/>
                <a:gd name="T4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87">
                  <a:moveTo>
                    <a:pt x="26" y="25"/>
                  </a:moveTo>
                  <a:cubicBezTo>
                    <a:pt x="25" y="27"/>
                    <a:pt x="25" y="28"/>
                    <a:pt x="25" y="28"/>
                  </a:cubicBezTo>
                  <a:cubicBezTo>
                    <a:pt x="25" y="28"/>
                    <a:pt x="25" y="31"/>
                    <a:pt x="28" y="34"/>
                  </a:cubicBezTo>
                  <a:cubicBezTo>
                    <a:pt x="28" y="31"/>
                    <a:pt x="27" y="28"/>
                    <a:pt x="26" y="25"/>
                  </a:cubicBezTo>
                  <a:moveTo>
                    <a:pt x="14" y="0"/>
                  </a:moveTo>
                  <a:cubicBezTo>
                    <a:pt x="9" y="3"/>
                    <a:pt x="4" y="7"/>
                    <a:pt x="0" y="12"/>
                  </a:cubicBezTo>
                  <a:cubicBezTo>
                    <a:pt x="6" y="26"/>
                    <a:pt x="8" y="42"/>
                    <a:pt x="5" y="59"/>
                  </a:cubicBezTo>
                  <a:cubicBezTo>
                    <a:pt x="5" y="64"/>
                    <a:pt x="4" y="68"/>
                    <a:pt x="3" y="72"/>
                  </a:cubicBezTo>
                  <a:cubicBezTo>
                    <a:pt x="11" y="81"/>
                    <a:pt x="23" y="87"/>
                    <a:pt x="37" y="87"/>
                  </a:cubicBezTo>
                  <a:cubicBezTo>
                    <a:pt x="37" y="87"/>
                    <a:pt x="38" y="87"/>
                    <a:pt x="39" y="87"/>
                  </a:cubicBezTo>
                  <a:cubicBezTo>
                    <a:pt x="39" y="84"/>
                    <a:pt x="38" y="82"/>
                    <a:pt x="38" y="79"/>
                  </a:cubicBezTo>
                  <a:cubicBezTo>
                    <a:pt x="37" y="79"/>
                    <a:pt x="37" y="80"/>
                    <a:pt x="36" y="80"/>
                  </a:cubicBezTo>
                  <a:cubicBezTo>
                    <a:pt x="34" y="80"/>
                    <a:pt x="32" y="78"/>
                    <a:pt x="32" y="76"/>
                  </a:cubicBezTo>
                  <a:cubicBezTo>
                    <a:pt x="32" y="72"/>
                    <a:pt x="32" y="72"/>
                    <a:pt x="32" y="72"/>
                  </a:cubicBezTo>
                  <a:cubicBezTo>
                    <a:pt x="14" y="71"/>
                    <a:pt x="13" y="59"/>
                    <a:pt x="14" y="53"/>
                  </a:cubicBezTo>
                  <a:cubicBezTo>
                    <a:pt x="27" y="53"/>
                    <a:pt x="27" y="53"/>
                    <a:pt x="27" y="53"/>
                  </a:cubicBezTo>
                  <a:cubicBezTo>
                    <a:pt x="27" y="53"/>
                    <a:pt x="25" y="62"/>
                    <a:pt x="32" y="65"/>
                  </a:cubicBezTo>
                  <a:cubicBezTo>
                    <a:pt x="32" y="47"/>
                    <a:pt x="32" y="47"/>
                    <a:pt x="32" y="47"/>
                  </a:cubicBezTo>
                  <a:cubicBezTo>
                    <a:pt x="32" y="46"/>
                    <a:pt x="32" y="46"/>
                    <a:pt x="32" y="46"/>
                  </a:cubicBezTo>
                  <a:cubicBezTo>
                    <a:pt x="15" y="42"/>
                    <a:pt x="14" y="34"/>
                    <a:pt x="14" y="27"/>
                  </a:cubicBezTo>
                  <a:cubicBezTo>
                    <a:pt x="13" y="23"/>
                    <a:pt x="14" y="15"/>
                    <a:pt x="20" y="11"/>
                  </a:cubicBezTo>
                  <a:cubicBezTo>
                    <a:pt x="18" y="7"/>
                    <a:pt x="16" y="3"/>
                    <a:pt x="14" y="0"/>
                  </a:cubicBezTo>
                </a:path>
              </a:pathLst>
            </a:custGeom>
            <a:solidFill>
              <a:srgbClr val="2E3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2" name="Freeform 298">
              <a:extLst>
                <a:ext uri="{FF2B5EF4-FFF2-40B4-BE49-F238E27FC236}">
                  <a16:creationId xmlns:a16="http://schemas.microsoft.com/office/drawing/2014/main" id="{FB5008D0-0CD5-4CE4-BD99-F37A9625072F}"/>
                </a:ext>
              </a:extLst>
            </p:cNvPr>
            <p:cNvSpPr>
              <a:spLocks noEditPoints="1"/>
            </p:cNvSpPr>
            <p:nvPr/>
          </p:nvSpPr>
          <p:spPr bwMode="auto">
            <a:xfrm>
              <a:off x="3581991" y="10640657"/>
              <a:ext cx="188934" cy="522348"/>
            </a:xfrm>
            <a:custGeom>
              <a:avLst/>
              <a:gdLst>
                <a:gd name="T0" fmla="*/ 19 w 25"/>
                <a:gd name="T1" fmla="*/ 36 h 69"/>
                <a:gd name="T2" fmla="*/ 19 w 25"/>
                <a:gd name="T3" fmla="*/ 54 h 69"/>
                <a:gd name="T4" fmla="*/ 14 w 25"/>
                <a:gd name="T5" fmla="*/ 42 h 69"/>
                <a:gd name="T6" fmla="*/ 1 w 25"/>
                <a:gd name="T7" fmla="*/ 42 h 69"/>
                <a:gd name="T8" fmla="*/ 19 w 25"/>
                <a:gd name="T9" fmla="*/ 61 h 69"/>
                <a:gd name="T10" fmla="*/ 19 w 25"/>
                <a:gd name="T11" fmla="*/ 65 h 69"/>
                <a:gd name="T12" fmla="*/ 23 w 25"/>
                <a:gd name="T13" fmla="*/ 69 h 69"/>
                <a:gd name="T14" fmla="*/ 25 w 25"/>
                <a:gd name="T15" fmla="*/ 68 h 69"/>
                <a:gd name="T16" fmla="*/ 19 w 25"/>
                <a:gd name="T17" fmla="*/ 36 h 69"/>
                <a:gd name="T18" fmla="*/ 7 w 25"/>
                <a:gd name="T19" fmla="*/ 0 h 69"/>
                <a:gd name="T20" fmla="*/ 1 w 25"/>
                <a:gd name="T21" fmla="*/ 16 h 69"/>
                <a:gd name="T22" fmla="*/ 19 w 25"/>
                <a:gd name="T23" fmla="*/ 35 h 69"/>
                <a:gd name="T24" fmla="*/ 16 w 25"/>
                <a:gd name="T25" fmla="*/ 25 h 69"/>
                <a:gd name="T26" fmla="*/ 15 w 25"/>
                <a:gd name="T27" fmla="*/ 23 h 69"/>
                <a:gd name="T28" fmla="*/ 12 w 25"/>
                <a:gd name="T29" fmla="*/ 17 h 69"/>
                <a:gd name="T30" fmla="*/ 13 w 25"/>
                <a:gd name="T31" fmla="*/ 14 h 69"/>
                <a:gd name="T32" fmla="*/ 7 w 25"/>
                <a:gd name="T3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69">
                  <a:moveTo>
                    <a:pt x="19" y="36"/>
                  </a:moveTo>
                  <a:cubicBezTo>
                    <a:pt x="19" y="54"/>
                    <a:pt x="19" y="54"/>
                    <a:pt x="19" y="54"/>
                  </a:cubicBezTo>
                  <a:cubicBezTo>
                    <a:pt x="12" y="51"/>
                    <a:pt x="14" y="42"/>
                    <a:pt x="14" y="42"/>
                  </a:cubicBezTo>
                  <a:cubicBezTo>
                    <a:pt x="1" y="42"/>
                    <a:pt x="1" y="42"/>
                    <a:pt x="1" y="42"/>
                  </a:cubicBezTo>
                  <a:cubicBezTo>
                    <a:pt x="0" y="48"/>
                    <a:pt x="1" y="60"/>
                    <a:pt x="19" y="61"/>
                  </a:cubicBezTo>
                  <a:cubicBezTo>
                    <a:pt x="19" y="65"/>
                    <a:pt x="19" y="65"/>
                    <a:pt x="19" y="65"/>
                  </a:cubicBezTo>
                  <a:cubicBezTo>
                    <a:pt x="19" y="67"/>
                    <a:pt x="21" y="69"/>
                    <a:pt x="23" y="69"/>
                  </a:cubicBezTo>
                  <a:cubicBezTo>
                    <a:pt x="24" y="69"/>
                    <a:pt x="24" y="68"/>
                    <a:pt x="25" y="68"/>
                  </a:cubicBezTo>
                  <a:cubicBezTo>
                    <a:pt x="24" y="57"/>
                    <a:pt x="22" y="46"/>
                    <a:pt x="19" y="36"/>
                  </a:cubicBezTo>
                  <a:moveTo>
                    <a:pt x="7" y="0"/>
                  </a:moveTo>
                  <a:cubicBezTo>
                    <a:pt x="1" y="4"/>
                    <a:pt x="0" y="12"/>
                    <a:pt x="1" y="16"/>
                  </a:cubicBezTo>
                  <a:cubicBezTo>
                    <a:pt x="1" y="23"/>
                    <a:pt x="2" y="31"/>
                    <a:pt x="19" y="35"/>
                  </a:cubicBezTo>
                  <a:cubicBezTo>
                    <a:pt x="18" y="31"/>
                    <a:pt x="17" y="28"/>
                    <a:pt x="16" y="25"/>
                  </a:cubicBezTo>
                  <a:cubicBezTo>
                    <a:pt x="16" y="24"/>
                    <a:pt x="16" y="23"/>
                    <a:pt x="15" y="23"/>
                  </a:cubicBezTo>
                  <a:cubicBezTo>
                    <a:pt x="12" y="20"/>
                    <a:pt x="12" y="17"/>
                    <a:pt x="12" y="17"/>
                  </a:cubicBezTo>
                  <a:cubicBezTo>
                    <a:pt x="12" y="17"/>
                    <a:pt x="12" y="16"/>
                    <a:pt x="13" y="14"/>
                  </a:cubicBezTo>
                  <a:cubicBezTo>
                    <a:pt x="11" y="9"/>
                    <a:pt x="9" y="4"/>
                    <a:pt x="7" y="0"/>
                  </a:cubicBezTo>
                </a:path>
              </a:pathLst>
            </a:custGeom>
            <a:solidFill>
              <a:srgbClr val="93AE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3" name="Freeform 299">
              <a:extLst>
                <a:ext uri="{FF2B5EF4-FFF2-40B4-BE49-F238E27FC236}">
                  <a16:creationId xmlns:a16="http://schemas.microsoft.com/office/drawing/2014/main" id="{F8D9B749-A60D-4E85-9623-E9BA2C547CFF}"/>
                </a:ext>
              </a:extLst>
            </p:cNvPr>
            <p:cNvSpPr>
              <a:spLocks/>
            </p:cNvSpPr>
            <p:nvPr/>
          </p:nvSpPr>
          <p:spPr bwMode="auto">
            <a:xfrm>
              <a:off x="2376939" y="10261200"/>
              <a:ext cx="1189175" cy="1311427"/>
            </a:xfrm>
            <a:custGeom>
              <a:avLst/>
              <a:gdLst>
                <a:gd name="T0" fmla="*/ 151 w 157"/>
                <a:gd name="T1" fmla="*/ 98 h 173"/>
                <a:gd name="T2" fmla="*/ 87 w 157"/>
                <a:gd name="T3" fmla="*/ 172 h 173"/>
                <a:gd name="T4" fmla="*/ 54 w 157"/>
                <a:gd name="T5" fmla="*/ 173 h 173"/>
                <a:gd name="T6" fmla="*/ 6 w 157"/>
                <a:gd name="T7" fmla="*/ 81 h 173"/>
                <a:gd name="T8" fmla="*/ 70 w 157"/>
                <a:gd name="T9" fmla="*/ 0 h 173"/>
                <a:gd name="T10" fmla="*/ 107 w 157"/>
                <a:gd name="T11" fmla="*/ 11 h 173"/>
                <a:gd name="T12" fmla="*/ 151 w 157"/>
                <a:gd name="T13" fmla="*/ 98 h 173"/>
              </a:gdLst>
              <a:ahLst/>
              <a:cxnLst>
                <a:cxn ang="0">
                  <a:pos x="T0" y="T1"/>
                </a:cxn>
                <a:cxn ang="0">
                  <a:pos x="T2" y="T3"/>
                </a:cxn>
                <a:cxn ang="0">
                  <a:pos x="T4" y="T5"/>
                </a:cxn>
                <a:cxn ang="0">
                  <a:pos x="T6" y="T7"/>
                </a:cxn>
                <a:cxn ang="0">
                  <a:pos x="T8" y="T9"/>
                </a:cxn>
                <a:cxn ang="0">
                  <a:pos x="T10" y="T11"/>
                </a:cxn>
                <a:cxn ang="0">
                  <a:pos x="T12" y="T13"/>
                </a:cxn>
              </a:cxnLst>
              <a:rect l="0" t="0" r="r" b="b"/>
              <a:pathLst>
                <a:path w="157" h="173">
                  <a:moveTo>
                    <a:pt x="151" y="98"/>
                  </a:moveTo>
                  <a:cubicBezTo>
                    <a:pt x="146" y="136"/>
                    <a:pt x="127" y="162"/>
                    <a:pt x="87" y="172"/>
                  </a:cubicBezTo>
                  <a:cubicBezTo>
                    <a:pt x="83" y="173"/>
                    <a:pt x="54" y="173"/>
                    <a:pt x="54" y="173"/>
                  </a:cubicBezTo>
                  <a:cubicBezTo>
                    <a:pt x="54" y="173"/>
                    <a:pt x="0" y="128"/>
                    <a:pt x="6" y="81"/>
                  </a:cubicBezTo>
                  <a:cubicBezTo>
                    <a:pt x="11" y="33"/>
                    <a:pt x="70" y="0"/>
                    <a:pt x="70" y="0"/>
                  </a:cubicBezTo>
                  <a:cubicBezTo>
                    <a:pt x="76" y="0"/>
                    <a:pt x="102" y="9"/>
                    <a:pt x="107" y="11"/>
                  </a:cubicBezTo>
                  <a:cubicBezTo>
                    <a:pt x="139" y="24"/>
                    <a:pt x="157" y="57"/>
                    <a:pt x="151" y="98"/>
                  </a:cubicBezTo>
                </a:path>
              </a:pathLst>
            </a:custGeom>
            <a:solidFill>
              <a:srgbClr val="E59F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4" name="Freeform 300">
              <a:extLst>
                <a:ext uri="{FF2B5EF4-FFF2-40B4-BE49-F238E27FC236}">
                  <a16:creationId xmlns:a16="http://schemas.microsoft.com/office/drawing/2014/main" id="{33B227AA-C4E6-4E55-8AEC-DB574DD19989}"/>
                </a:ext>
              </a:extLst>
            </p:cNvPr>
            <p:cNvSpPr>
              <a:spLocks/>
            </p:cNvSpPr>
            <p:nvPr/>
          </p:nvSpPr>
          <p:spPr bwMode="auto">
            <a:xfrm>
              <a:off x="2224522" y="10215158"/>
              <a:ext cx="1190763" cy="1387636"/>
            </a:xfrm>
            <a:custGeom>
              <a:avLst/>
              <a:gdLst>
                <a:gd name="T0" fmla="*/ 151 w 157"/>
                <a:gd name="T1" fmla="*/ 101 h 183"/>
                <a:gd name="T2" fmla="*/ 68 w 157"/>
                <a:gd name="T3" fmla="*/ 178 h 183"/>
                <a:gd name="T4" fmla="*/ 5 w 157"/>
                <a:gd name="T5" fmla="*/ 83 h 183"/>
                <a:gd name="T6" fmla="*/ 89 w 157"/>
                <a:gd name="T7" fmla="*/ 5 h 183"/>
                <a:gd name="T8" fmla="*/ 151 w 157"/>
                <a:gd name="T9" fmla="*/ 101 h 183"/>
              </a:gdLst>
              <a:ahLst/>
              <a:cxnLst>
                <a:cxn ang="0">
                  <a:pos x="T0" y="T1"/>
                </a:cxn>
                <a:cxn ang="0">
                  <a:pos x="T2" y="T3"/>
                </a:cxn>
                <a:cxn ang="0">
                  <a:pos x="T4" y="T5"/>
                </a:cxn>
                <a:cxn ang="0">
                  <a:pos x="T6" y="T7"/>
                </a:cxn>
                <a:cxn ang="0">
                  <a:pos x="T8" y="T9"/>
                </a:cxn>
              </a:cxnLst>
              <a:rect l="0" t="0" r="r" b="b"/>
              <a:pathLst>
                <a:path w="157" h="183">
                  <a:moveTo>
                    <a:pt x="151" y="101"/>
                  </a:moveTo>
                  <a:cubicBezTo>
                    <a:pt x="145" y="149"/>
                    <a:pt x="108" y="183"/>
                    <a:pt x="68" y="178"/>
                  </a:cubicBezTo>
                  <a:cubicBezTo>
                    <a:pt x="27" y="174"/>
                    <a:pt x="0" y="131"/>
                    <a:pt x="5" y="83"/>
                  </a:cubicBezTo>
                  <a:cubicBezTo>
                    <a:pt x="11" y="35"/>
                    <a:pt x="49" y="0"/>
                    <a:pt x="89" y="5"/>
                  </a:cubicBezTo>
                  <a:cubicBezTo>
                    <a:pt x="129" y="10"/>
                    <a:pt x="157" y="53"/>
                    <a:pt x="151" y="101"/>
                  </a:cubicBezTo>
                </a:path>
              </a:pathLst>
            </a:custGeom>
            <a:solidFill>
              <a:srgbClr val="FF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5" name="Freeform 301">
              <a:extLst>
                <a:ext uri="{FF2B5EF4-FFF2-40B4-BE49-F238E27FC236}">
                  <a16:creationId xmlns:a16="http://schemas.microsoft.com/office/drawing/2014/main" id="{118C0131-B8E8-4E9E-AA36-E2E7B771259A}"/>
                </a:ext>
              </a:extLst>
            </p:cNvPr>
            <p:cNvSpPr>
              <a:spLocks/>
            </p:cNvSpPr>
            <p:nvPr/>
          </p:nvSpPr>
          <p:spPr bwMode="auto">
            <a:xfrm>
              <a:off x="2361063" y="10381864"/>
              <a:ext cx="917681" cy="1062160"/>
            </a:xfrm>
            <a:custGeom>
              <a:avLst/>
              <a:gdLst>
                <a:gd name="T0" fmla="*/ 116 w 121"/>
                <a:gd name="T1" fmla="*/ 77 h 140"/>
                <a:gd name="T2" fmla="*/ 52 w 121"/>
                <a:gd name="T3" fmla="*/ 136 h 140"/>
                <a:gd name="T4" fmla="*/ 4 w 121"/>
                <a:gd name="T5" fmla="*/ 63 h 140"/>
                <a:gd name="T6" fmla="*/ 68 w 121"/>
                <a:gd name="T7" fmla="*/ 3 h 140"/>
                <a:gd name="T8" fmla="*/ 116 w 121"/>
                <a:gd name="T9" fmla="*/ 77 h 140"/>
              </a:gdLst>
              <a:ahLst/>
              <a:cxnLst>
                <a:cxn ang="0">
                  <a:pos x="T0" y="T1"/>
                </a:cxn>
                <a:cxn ang="0">
                  <a:pos x="T2" y="T3"/>
                </a:cxn>
                <a:cxn ang="0">
                  <a:pos x="T4" y="T5"/>
                </a:cxn>
                <a:cxn ang="0">
                  <a:pos x="T6" y="T7"/>
                </a:cxn>
                <a:cxn ang="0">
                  <a:pos x="T8" y="T9"/>
                </a:cxn>
              </a:cxnLst>
              <a:rect l="0" t="0" r="r" b="b"/>
              <a:pathLst>
                <a:path w="121" h="140">
                  <a:moveTo>
                    <a:pt x="116" y="77"/>
                  </a:moveTo>
                  <a:cubicBezTo>
                    <a:pt x="112" y="114"/>
                    <a:pt x="83" y="140"/>
                    <a:pt x="52" y="136"/>
                  </a:cubicBezTo>
                  <a:cubicBezTo>
                    <a:pt x="21" y="133"/>
                    <a:pt x="0" y="100"/>
                    <a:pt x="4" y="63"/>
                  </a:cubicBezTo>
                  <a:cubicBezTo>
                    <a:pt x="9" y="26"/>
                    <a:pt x="38" y="0"/>
                    <a:pt x="68" y="3"/>
                  </a:cubicBezTo>
                  <a:cubicBezTo>
                    <a:pt x="99" y="7"/>
                    <a:pt x="121" y="40"/>
                    <a:pt x="116" y="7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6" name="Freeform 302">
              <a:extLst>
                <a:ext uri="{FF2B5EF4-FFF2-40B4-BE49-F238E27FC236}">
                  <a16:creationId xmlns:a16="http://schemas.microsoft.com/office/drawing/2014/main" id="{748D2AB0-2AD3-46F0-A12B-43C9B42CC698}"/>
                </a:ext>
              </a:extLst>
            </p:cNvPr>
            <p:cNvSpPr>
              <a:spLocks/>
            </p:cNvSpPr>
            <p:nvPr/>
          </p:nvSpPr>
          <p:spPr bwMode="auto">
            <a:xfrm>
              <a:off x="2475376" y="10518405"/>
              <a:ext cx="682704" cy="789079"/>
            </a:xfrm>
            <a:custGeom>
              <a:avLst/>
              <a:gdLst>
                <a:gd name="T0" fmla="*/ 87 w 90"/>
                <a:gd name="T1" fmla="*/ 57 h 104"/>
                <a:gd name="T2" fmla="*/ 39 w 90"/>
                <a:gd name="T3" fmla="*/ 101 h 104"/>
                <a:gd name="T4" fmla="*/ 4 w 90"/>
                <a:gd name="T5" fmla="*/ 47 h 104"/>
                <a:gd name="T6" fmla="*/ 51 w 90"/>
                <a:gd name="T7" fmla="*/ 2 h 104"/>
                <a:gd name="T8" fmla="*/ 87 w 90"/>
                <a:gd name="T9" fmla="*/ 57 h 104"/>
              </a:gdLst>
              <a:ahLst/>
              <a:cxnLst>
                <a:cxn ang="0">
                  <a:pos x="T0" y="T1"/>
                </a:cxn>
                <a:cxn ang="0">
                  <a:pos x="T2" y="T3"/>
                </a:cxn>
                <a:cxn ang="0">
                  <a:pos x="T4" y="T5"/>
                </a:cxn>
                <a:cxn ang="0">
                  <a:pos x="T6" y="T7"/>
                </a:cxn>
                <a:cxn ang="0">
                  <a:pos x="T8" y="T9"/>
                </a:cxn>
              </a:cxnLst>
              <a:rect l="0" t="0" r="r" b="b"/>
              <a:pathLst>
                <a:path w="90" h="104">
                  <a:moveTo>
                    <a:pt x="87" y="57"/>
                  </a:moveTo>
                  <a:cubicBezTo>
                    <a:pt x="84" y="84"/>
                    <a:pt x="62" y="104"/>
                    <a:pt x="39" y="101"/>
                  </a:cubicBezTo>
                  <a:cubicBezTo>
                    <a:pt x="16" y="99"/>
                    <a:pt x="0" y="74"/>
                    <a:pt x="4" y="47"/>
                  </a:cubicBezTo>
                  <a:cubicBezTo>
                    <a:pt x="7" y="19"/>
                    <a:pt x="28" y="0"/>
                    <a:pt x="51" y="2"/>
                  </a:cubicBezTo>
                  <a:cubicBezTo>
                    <a:pt x="74" y="5"/>
                    <a:pt x="90" y="30"/>
                    <a:pt x="87" y="57"/>
                  </a:cubicBezTo>
                </a:path>
              </a:pathLst>
            </a:custGeom>
            <a:solidFill>
              <a:srgbClr val="FF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7" name="Freeform 303">
              <a:extLst>
                <a:ext uri="{FF2B5EF4-FFF2-40B4-BE49-F238E27FC236}">
                  <a16:creationId xmlns:a16="http://schemas.microsoft.com/office/drawing/2014/main" id="{285BB708-7D45-496F-9064-57C634B7A81D}"/>
                </a:ext>
              </a:extLst>
            </p:cNvPr>
            <p:cNvSpPr>
              <a:spLocks/>
            </p:cNvSpPr>
            <p:nvPr/>
          </p:nvSpPr>
          <p:spPr bwMode="auto">
            <a:xfrm>
              <a:off x="2589689" y="10647008"/>
              <a:ext cx="462016" cy="531874"/>
            </a:xfrm>
            <a:custGeom>
              <a:avLst/>
              <a:gdLst>
                <a:gd name="T0" fmla="*/ 58 w 61"/>
                <a:gd name="T1" fmla="*/ 38 h 70"/>
                <a:gd name="T2" fmla="*/ 26 w 61"/>
                <a:gd name="T3" fmla="*/ 68 h 70"/>
                <a:gd name="T4" fmla="*/ 2 w 61"/>
                <a:gd name="T5" fmla="*/ 31 h 70"/>
                <a:gd name="T6" fmla="*/ 34 w 61"/>
                <a:gd name="T7" fmla="*/ 2 h 70"/>
                <a:gd name="T8" fmla="*/ 58 w 61"/>
                <a:gd name="T9" fmla="*/ 38 h 70"/>
              </a:gdLst>
              <a:ahLst/>
              <a:cxnLst>
                <a:cxn ang="0">
                  <a:pos x="T0" y="T1"/>
                </a:cxn>
                <a:cxn ang="0">
                  <a:pos x="T2" y="T3"/>
                </a:cxn>
                <a:cxn ang="0">
                  <a:pos x="T4" y="T5"/>
                </a:cxn>
                <a:cxn ang="0">
                  <a:pos x="T6" y="T7"/>
                </a:cxn>
                <a:cxn ang="0">
                  <a:pos x="T8" y="T9"/>
                </a:cxn>
              </a:cxnLst>
              <a:rect l="0" t="0" r="r" b="b"/>
              <a:pathLst>
                <a:path w="61" h="70">
                  <a:moveTo>
                    <a:pt x="58" y="38"/>
                  </a:moveTo>
                  <a:cubicBezTo>
                    <a:pt x="56" y="57"/>
                    <a:pt x="42" y="70"/>
                    <a:pt x="26" y="68"/>
                  </a:cubicBezTo>
                  <a:cubicBezTo>
                    <a:pt x="11" y="66"/>
                    <a:pt x="0" y="50"/>
                    <a:pt x="2" y="31"/>
                  </a:cubicBezTo>
                  <a:cubicBezTo>
                    <a:pt x="4" y="13"/>
                    <a:pt x="19" y="0"/>
                    <a:pt x="34" y="2"/>
                  </a:cubicBezTo>
                  <a:cubicBezTo>
                    <a:pt x="50" y="3"/>
                    <a:pt x="61" y="20"/>
                    <a:pt x="58"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8" name="Freeform 304">
              <a:extLst>
                <a:ext uri="{FF2B5EF4-FFF2-40B4-BE49-F238E27FC236}">
                  <a16:creationId xmlns:a16="http://schemas.microsoft.com/office/drawing/2014/main" id="{D0A35887-D9BC-451E-BACE-F36F47578DC9}"/>
                </a:ext>
              </a:extLst>
            </p:cNvPr>
            <p:cNvSpPr>
              <a:spLocks/>
            </p:cNvSpPr>
            <p:nvPr/>
          </p:nvSpPr>
          <p:spPr bwMode="auto">
            <a:xfrm>
              <a:off x="2702415" y="10777198"/>
              <a:ext cx="234977" cy="271494"/>
            </a:xfrm>
            <a:custGeom>
              <a:avLst/>
              <a:gdLst>
                <a:gd name="T0" fmla="*/ 30 w 31"/>
                <a:gd name="T1" fmla="*/ 20 h 36"/>
                <a:gd name="T2" fmla="*/ 13 w 31"/>
                <a:gd name="T3" fmla="*/ 35 h 36"/>
                <a:gd name="T4" fmla="*/ 1 w 31"/>
                <a:gd name="T5" fmla="*/ 16 h 36"/>
                <a:gd name="T6" fmla="*/ 17 w 31"/>
                <a:gd name="T7" fmla="*/ 1 h 36"/>
                <a:gd name="T8" fmla="*/ 30 w 31"/>
                <a:gd name="T9" fmla="*/ 20 h 36"/>
              </a:gdLst>
              <a:ahLst/>
              <a:cxnLst>
                <a:cxn ang="0">
                  <a:pos x="T0" y="T1"/>
                </a:cxn>
                <a:cxn ang="0">
                  <a:pos x="T2" y="T3"/>
                </a:cxn>
                <a:cxn ang="0">
                  <a:pos x="T4" y="T5"/>
                </a:cxn>
                <a:cxn ang="0">
                  <a:pos x="T6" y="T7"/>
                </a:cxn>
                <a:cxn ang="0">
                  <a:pos x="T8" y="T9"/>
                </a:cxn>
              </a:cxnLst>
              <a:rect l="0" t="0" r="r" b="b"/>
              <a:pathLst>
                <a:path w="31" h="36">
                  <a:moveTo>
                    <a:pt x="30" y="20"/>
                  </a:moveTo>
                  <a:cubicBezTo>
                    <a:pt x="29" y="29"/>
                    <a:pt x="21" y="36"/>
                    <a:pt x="13" y="35"/>
                  </a:cubicBezTo>
                  <a:cubicBezTo>
                    <a:pt x="5" y="34"/>
                    <a:pt x="0" y="26"/>
                    <a:pt x="1" y="16"/>
                  </a:cubicBezTo>
                  <a:cubicBezTo>
                    <a:pt x="2" y="7"/>
                    <a:pt x="9" y="0"/>
                    <a:pt x="17" y="1"/>
                  </a:cubicBezTo>
                  <a:cubicBezTo>
                    <a:pt x="26" y="2"/>
                    <a:pt x="31" y="10"/>
                    <a:pt x="30" y="20"/>
                  </a:cubicBezTo>
                </a:path>
              </a:pathLst>
            </a:custGeom>
            <a:solidFill>
              <a:srgbClr val="FF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9" name="Freeform 305">
              <a:extLst>
                <a:ext uri="{FF2B5EF4-FFF2-40B4-BE49-F238E27FC236}">
                  <a16:creationId xmlns:a16="http://schemas.microsoft.com/office/drawing/2014/main" id="{77D81978-F1EF-4EFC-912D-647E622E0942}"/>
                </a:ext>
              </a:extLst>
            </p:cNvPr>
            <p:cNvSpPr>
              <a:spLocks/>
            </p:cNvSpPr>
            <p:nvPr/>
          </p:nvSpPr>
          <p:spPr bwMode="auto">
            <a:xfrm>
              <a:off x="3073933" y="11185232"/>
              <a:ext cx="196873" cy="228626"/>
            </a:xfrm>
            <a:custGeom>
              <a:avLst/>
              <a:gdLst>
                <a:gd name="T0" fmla="*/ 13 w 26"/>
                <a:gd name="T1" fmla="*/ 0 h 30"/>
                <a:gd name="T2" fmla="*/ 0 w 26"/>
                <a:gd name="T3" fmla="*/ 16 h 30"/>
                <a:gd name="T4" fmla="*/ 12 w 26"/>
                <a:gd name="T5" fmla="*/ 30 h 30"/>
                <a:gd name="T6" fmla="*/ 26 w 26"/>
                <a:gd name="T7" fmla="*/ 13 h 30"/>
                <a:gd name="T8" fmla="*/ 13 w 26"/>
                <a:gd name="T9" fmla="*/ 0 h 30"/>
              </a:gdLst>
              <a:ahLst/>
              <a:cxnLst>
                <a:cxn ang="0">
                  <a:pos x="T0" y="T1"/>
                </a:cxn>
                <a:cxn ang="0">
                  <a:pos x="T2" y="T3"/>
                </a:cxn>
                <a:cxn ang="0">
                  <a:pos x="T4" y="T5"/>
                </a:cxn>
                <a:cxn ang="0">
                  <a:pos x="T6" y="T7"/>
                </a:cxn>
                <a:cxn ang="0">
                  <a:pos x="T8" y="T9"/>
                </a:cxn>
              </a:cxnLst>
              <a:rect l="0" t="0" r="r" b="b"/>
              <a:pathLst>
                <a:path w="26" h="30">
                  <a:moveTo>
                    <a:pt x="13" y="0"/>
                  </a:moveTo>
                  <a:cubicBezTo>
                    <a:pt x="9" y="6"/>
                    <a:pt x="5" y="11"/>
                    <a:pt x="0" y="16"/>
                  </a:cubicBezTo>
                  <a:cubicBezTo>
                    <a:pt x="12" y="30"/>
                    <a:pt x="12" y="30"/>
                    <a:pt x="12" y="30"/>
                  </a:cubicBezTo>
                  <a:cubicBezTo>
                    <a:pt x="17" y="25"/>
                    <a:pt x="22" y="19"/>
                    <a:pt x="26" y="13"/>
                  </a:cubicBezTo>
                  <a:cubicBezTo>
                    <a:pt x="13" y="0"/>
                    <a:pt x="13" y="0"/>
                    <a:pt x="13" y="0"/>
                  </a:cubicBezTo>
                </a:path>
              </a:pathLst>
            </a:custGeom>
            <a:solidFill>
              <a:srgbClr val="DE9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0" name="Freeform 306">
              <a:extLst>
                <a:ext uri="{FF2B5EF4-FFF2-40B4-BE49-F238E27FC236}">
                  <a16:creationId xmlns:a16="http://schemas.microsoft.com/office/drawing/2014/main" id="{6591A37C-C4C6-49F0-9EFA-B8F652620476}"/>
                </a:ext>
              </a:extLst>
            </p:cNvPr>
            <p:cNvSpPr>
              <a:spLocks/>
            </p:cNvSpPr>
            <p:nvPr/>
          </p:nvSpPr>
          <p:spPr bwMode="auto">
            <a:xfrm>
              <a:off x="2997724" y="11102673"/>
              <a:ext cx="174645" cy="204811"/>
            </a:xfrm>
            <a:custGeom>
              <a:avLst/>
              <a:gdLst>
                <a:gd name="T0" fmla="*/ 12 w 23"/>
                <a:gd name="T1" fmla="*/ 0 h 27"/>
                <a:gd name="T2" fmla="*/ 11 w 23"/>
                <a:gd name="T3" fmla="*/ 1 h 27"/>
                <a:gd name="T4" fmla="*/ 11 w 23"/>
                <a:gd name="T5" fmla="*/ 1 h 27"/>
                <a:gd name="T6" fmla="*/ 0 w 23"/>
                <a:gd name="T7" fmla="*/ 15 h 27"/>
                <a:gd name="T8" fmla="*/ 10 w 23"/>
                <a:gd name="T9" fmla="*/ 27 h 27"/>
                <a:gd name="T10" fmla="*/ 23 w 23"/>
                <a:gd name="T11" fmla="*/ 11 h 27"/>
                <a:gd name="T12" fmla="*/ 12 w 2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12" y="0"/>
                  </a:moveTo>
                  <a:cubicBezTo>
                    <a:pt x="11" y="1"/>
                    <a:pt x="11" y="1"/>
                    <a:pt x="11" y="1"/>
                  </a:cubicBezTo>
                  <a:cubicBezTo>
                    <a:pt x="11" y="1"/>
                    <a:pt x="11" y="1"/>
                    <a:pt x="11" y="1"/>
                  </a:cubicBezTo>
                  <a:cubicBezTo>
                    <a:pt x="8" y="7"/>
                    <a:pt x="5" y="11"/>
                    <a:pt x="0" y="15"/>
                  </a:cubicBezTo>
                  <a:cubicBezTo>
                    <a:pt x="10" y="27"/>
                    <a:pt x="10" y="27"/>
                    <a:pt x="10" y="27"/>
                  </a:cubicBezTo>
                  <a:cubicBezTo>
                    <a:pt x="15" y="22"/>
                    <a:pt x="19" y="17"/>
                    <a:pt x="23" y="11"/>
                  </a:cubicBezTo>
                  <a:cubicBezTo>
                    <a:pt x="12" y="0"/>
                    <a:pt x="12" y="0"/>
                    <a:pt x="12" y="0"/>
                  </a:cubicBezTo>
                </a:path>
              </a:pathLst>
            </a:custGeom>
            <a:solidFill>
              <a:srgbClr val="DEB5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1" name="Freeform 307">
              <a:extLst>
                <a:ext uri="{FF2B5EF4-FFF2-40B4-BE49-F238E27FC236}">
                  <a16:creationId xmlns:a16="http://schemas.microsoft.com/office/drawing/2014/main" id="{E0E79FD2-01A6-4477-861D-9D6B513F5E13}"/>
                </a:ext>
              </a:extLst>
            </p:cNvPr>
            <p:cNvSpPr>
              <a:spLocks/>
            </p:cNvSpPr>
            <p:nvPr/>
          </p:nvSpPr>
          <p:spPr bwMode="auto">
            <a:xfrm>
              <a:off x="2945330" y="11048692"/>
              <a:ext cx="136541" cy="166707"/>
            </a:xfrm>
            <a:custGeom>
              <a:avLst/>
              <a:gdLst>
                <a:gd name="T0" fmla="*/ 7 w 18"/>
                <a:gd name="T1" fmla="*/ 0 h 22"/>
                <a:gd name="T2" fmla="*/ 0 w 18"/>
                <a:gd name="T3" fmla="*/ 8 h 22"/>
                <a:gd name="T4" fmla="*/ 8 w 18"/>
                <a:gd name="T5" fmla="*/ 20 h 22"/>
                <a:gd name="T6" fmla="*/ 7 w 18"/>
                <a:gd name="T7" fmla="*/ 21 h 22"/>
                <a:gd name="T8" fmla="*/ 7 w 18"/>
                <a:gd name="T9" fmla="*/ 22 h 22"/>
                <a:gd name="T10" fmla="*/ 18 w 18"/>
                <a:gd name="T11" fmla="*/ 8 h 22"/>
                <a:gd name="T12" fmla="*/ 7 w 1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8" h="22">
                  <a:moveTo>
                    <a:pt x="7" y="0"/>
                  </a:moveTo>
                  <a:cubicBezTo>
                    <a:pt x="5" y="3"/>
                    <a:pt x="3" y="6"/>
                    <a:pt x="0" y="8"/>
                  </a:cubicBezTo>
                  <a:cubicBezTo>
                    <a:pt x="8" y="20"/>
                    <a:pt x="8" y="20"/>
                    <a:pt x="8" y="20"/>
                  </a:cubicBezTo>
                  <a:cubicBezTo>
                    <a:pt x="7" y="21"/>
                    <a:pt x="7" y="21"/>
                    <a:pt x="7" y="21"/>
                  </a:cubicBezTo>
                  <a:cubicBezTo>
                    <a:pt x="7" y="22"/>
                    <a:pt x="7" y="22"/>
                    <a:pt x="7" y="22"/>
                  </a:cubicBezTo>
                  <a:cubicBezTo>
                    <a:pt x="12" y="18"/>
                    <a:pt x="15" y="14"/>
                    <a:pt x="18" y="8"/>
                  </a:cubicBezTo>
                  <a:cubicBezTo>
                    <a:pt x="7" y="0"/>
                    <a:pt x="7" y="0"/>
                    <a:pt x="7" y="0"/>
                  </a:cubicBezTo>
                </a:path>
              </a:pathLst>
            </a:custGeom>
            <a:solidFill>
              <a:srgbClr val="DE9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2" name="Freeform 308">
              <a:extLst>
                <a:ext uri="{FF2B5EF4-FFF2-40B4-BE49-F238E27FC236}">
                  <a16:creationId xmlns:a16="http://schemas.microsoft.com/office/drawing/2014/main" id="{4993CFC5-1EBB-4438-A4A6-D4A28A02BA9B}"/>
                </a:ext>
              </a:extLst>
            </p:cNvPr>
            <p:cNvSpPr>
              <a:spLocks/>
            </p:cNvSpPr>
            <p:nvPr/>
          </p:nvSpPr>
          <p:spPr bwMode="auto">
            <a:xfrm>
              <a:off x="2877060" y="10980421"/>
              <a:ext cx="120664" cy="130190"/>
            </a:xfrm>
            <a:custGeom>
              <a:avLst/>
              <a:gdLst>
                <a:gd name="T0" fmla="*/ 5 w 16"/>
                <a:gd name="T1" fmla="*/ 0 h 17"/>
                <a:gd name="T2" fmla="*/ 0 w 16"/>
                <a:gd name="T3" fmla="*/ 5 h 17"/>
                <a:gd name="T4" fmla="*/ 9 w 16"/>
                <a:gd name="T5" fmla="*/ 17 h 17"/>
                <a:gd name="T6" fmla="*/ 16 w 16"/>
                <a:gd name="T7" fmla="*/ 9 h 17"/>
                <a:gd name="T8" fmla="*/ 5 w 16"/>
                <a:gd name="T9" fmla="*/ 0 h 17"/>
              </a:gdLst>
              <a:ahLst/>
              <a:cxnLst>
                <a:cxn ang="0">
                  <a:pos x="T0" y="T1"/>
                </a:cxn>
                <a:cxn ang="0">
                  <a:pos x="T2" y="T3"/>
                </a:cxn>
                <a:cxn ang="0">
                  <a:pos x="T4" y="T5"/>
                </a:cxn>
                <a:cxn ang="0">
                  <a:pos x="T6" y="T7"/>
                </a:cxn>
                <a:cxn ang="0">
                  <a:pos x="T8" y="T9"/>
                </a:cxn>
              </a:cxnLst>
              <a:rect l="0" t="0" r="r" b="b"/>
              <a:pathLst>
                <a:path w="16" h="17">
                  <a:moveTo>
                    <a:pt x="5" y="0"/>
                  </a:moveTo>
                  <a:cubicBezTo>
                    <a:pt x="4" y="2"/>
                    <a:pt x="2" y="4"/>
                    <a:pt x="0" y="5"/>
                  </a:cubicBezTo>
                  <a:cubicBezTo>
                    <a:pt x="9" y="17"/>
                    <a:pt x="9" y="17"/>
                    <a:pt x="9" y="17"/>
                  </a:cubicBezTo>
                  <a:cubicBezTo>
                    <a:pt x="12" y="15"/>
                    <a:pt x="14" y="12"/>
                    <a:pt x="16" y="9"/>
                  </a:cubicBezTo>
                  <a:cubicBezTo>
                    <a:pt x="5" y="0"/>
                    <a:pt x="5" y="0"/>
                    <a:pt x="5" y="0"/>
                  </a:cubicBezTo>
                </a:path>
              </a:pathLst>
            </a:custGeom>
            <a:solidFill>
              <a:srgbClr val="DEB5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3" name="Freeform 309">
              <a:extLst>
                <a:ext uri="{FF2B5EF4-FFF2-40B4-BE49-F238E27FC236}">
                  <a16:creationId xmlns:a16="http://schemas.microsoft.com/office/drawing/2014/main" id="{E7A978E3-B599-4A71-8733-4CE1763D6CDC}"/>
                </a:ext>
              </a:extLst>
            </p:cNvPr>
            <p:cNvSpPr>
              <a:spLocks/>
            </p:cNvSpPr>
            <p:nvPr/>
          </p:nvSpPr>
          <p:spPr bwMode="auto">
            <a:xfrm>
              <a:off x="2808789" y="10912151"/>
              <a:ext cx="106375" cy="106375"/>
            </a:xfrm>
            <a:custGeom>
              <a:avLst/>
              <a:gdLst>
                <a:gd name="T0" fmla="*/ 2 w 14"/>
                <a:gd name="T1" fmla="*/ 0 h 14"/>
                <a:gd name="T2" fmla="*/ 1 w 14"/>
                <a:gd name="T3" fmla="*/ 1 h 14"/>
                <a:gd name="T4" fmla="*/ 0 w 14"/>
                <a:gd name="T5" fmla="*/ 1 h 14"/>
                <a:gd name="T6" fmla="*/ 9 w 14"/>
                <a:gd name="T7" fmla="*/ 14 h 14"/>
                <a:gd name="T8" fmla="*/ 14 w 14"/>
                <a:gd name="T9" fmla="*/ 9 h 14"/>
                <a:gd name="T10" fmla="*/ 2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2" y="0"/>
                  </a:moveTo>
                  <a:cubicBezTo>
                    <a:pt x="2" y="0"/>
                    <a:pt x="1" y="0"/>
                    <a:pt x="1" y="1"/>
                  </a:cubicBezTo>
                  <a:cubicBezTo>
                    <a:pt x="0" y="1"/>
                    <a:pt x="0" y="1"/>
                    <a:pt x="0" y="1"/>
                  </a:cubicBezTo>
                  <a:cubicBezTo>
                    <a:pt x="9" y="14"/>
                    <a:pt x="9" y="14"/>
                    <a:pt x="9" y="14"/>
                  </a:cubicBezTo>
                  <a:cubicBezTo>
                    <a:pt x="11" y="13"/>
                    <a:pt x="13" y="11"/>
                    <a:pt x="14" y="9"/>
                  </a:cubicBezTo>
                  <a:cubicBezTo>
                    <a:pt x="2" y="0"/>
                    <a:pt x="2" y="0"/>
                    <a:pt x="2" y="0"/>
                  </a:cubicBezTo>
                </a:path>
              </a:pathLst>
            </a:custGeom>
            <a:solidFill>
              <a:srgbClr val="DE9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4" name="Freeform 310">
              <a:extLst>
                <a:ext uri="{FF2B5EF4-FFF2-40B4-BE49-F238E27FC236}">
                  <a16:creationId xmlns:a16="http://schemas.microsoft.com/office/drawing/2014/main" id="{5378FF82-DC05-4C04-B8A9-3EB340585514}"/>
                </a:ext>
              </a:extLst>
            </p:cNvPr>
            <p:cNvSpPr>
              <a:spLocks/>
            </p:cNvSpPr>
            <p:nvPr/>
          </p:nvSpPr>
          <p:spPr bwMode="auto">
            <a:xfrm>
              <a:off x="2603978" y="10654946"/>
              <a:ext cx="227039" cy="265143"/>
            </a:xfrm>
            <a:custGeom>
              <a:avLst/>
              <a:gdLst>
                <a:gd name="T0" fmla="*/ 29 w 30"/>
                <a:gd name="T1" fmla="*/ 35 h 35"/>
                <a:gd name="T2" fmla="*/ 30 w 30"/>
                <a:gd name="T3" fmla="*/ 34 h 35"/>
                <a:gd name="T4" fmla="*/ 6 w 30"/>
                <a:gd name="T5" fmla="*/ 0 h 35"/>
                <a:gd name="T6" fmla="*/ 0 w 30"/>
                <a:gd name="T7" fmla="*/ 5 h 35"/>
                <a:gd name="T8" fmla="*/ 27 w 30"/>
                <a:gd name="T9" fmla="*/ 35 h 35"/>
                <a:gd name="T10" fmla="*/ 29 w 30"/>
                <a:gd name="T11" fmla="*/ 35 h 35"/>
              </a:gdLst>
              <a:ahLst/>
              <a:cxnLst>
                <a:cxn ang="0">
                  <a:pos x="T0" y="T1"/>
                </a:cxn>
                <a:cxn ang="0">
                  <a:pos x="T2" y="T3"/>
                </a:cxn>
                <a:cxn ang="0">
                  <a:pos x="T4" y="T5"/>
                </a:cxn>
                <a:cxn ang="0">
                  <a:pos x="T6" y="T7"/>
                </a:cxn>
                <a:cxn ang="0">
                  <a:pos x="T8" y="T9"/>
                </a:cxn>
                <a:cxn ang="0">
                  <a:pos x="T10" y="T11"/>
                </a:cxn>
              </a:cxnLst>
              <a:rect l="0" t="0" r="r" b="b"/>
              <a:pathLst>
                <a:path w="30" h="35">
                  <a:moveTo>
                    <a:pt x="29" y="35"/>
                  </a:moveTo>
                  <a:cubicBezTo>
                    <a:pt x="30" y="34"/>
                    <a:pt x="30" y="34"/>
                    <a:pt x="30" y="34"/>
                  </a:cubicBezTo>
                  <a:cubicBezTo>
                    <a:pt x="6" y="0"/>
                    <a:pt x="6" y="0"/>
                    <a:pt x="6" y="0"/>
                  </a:cubicBezTo>
                  <a:cubicBezTo>
                    <a:pt x="0" y="5"/>
                    <a:pt x="0" y="5"/>
                    <a:pt x="0" y="5"/>
                  </a:cubicBezTo>
                  <a:cubicBezTo>
                    <a:pt x="27" y="35"/>
                    <a:pt x="27" y="35"/>
                    <a:pt x="27" y="35"/>
                  </a:cubicBezTo>
                  <a:cubicBezTo>
                    <a:pt x="28" y="35"/>
                    <a:pt x="28" y="35"/>
                    <a:pt x="29" y="35"/>
                  </a:cubicBezTo>
                  <a:close/>
                </a:path>
              </a:pathLst>
            </a:custGeom>
            <a:solidFill>
              <a:srgbClr val="5C55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5" name="Freeform 311">
              <a:extLst>
                <a:ext uri="{FF2B5EF4-FFF2-40B4-BE49-F238E27FC236}">
                  <a16:creationId xmlns:a16="http://schemas.microsoft.com/office/drawing/2014/main" id="{D4BE27F2-65D8-43EA-9382-C8397A3E6296}"/>
                </a:ext>
              </a:extLst>
            </p:cNvPr>
            <p:cNvSpPr>
              <a:spLocks/>
            </p:cNvSpPr>
            <p:nvPr/>
          </p:nvSpPr>
          <p:spPr bwMode="auto">
            <a:xfrm>
              <a:off x="2210233" y="10177053"/>
              <a:ext cx="477893" cy="562040"/>
            </a:xfrm>
            <a:custGeom>
              <a:avLst/>
              <a:gdLst>
                <a:gd name="T0" fmla="*/ 267 w 301"/>
                <a:gd name="T1" fmla="*/ 354 h 354"/>
                <a:gd name="T2" fmla="*/ 0 w 301"/>
                <a:gd name="T3" fmla="*/ 29 h 354"/>
                <a:gd name="T4" fmla="*/ 33 w 301"/>
                <a:gd name="T5" fmla="*/ 0 h 354"/>
                <a:gd name="T6" fmla="*/ 301 w 301"/>
                <a:gd name="T7" fmla="*/ 325 h 354"/>
                <a:gd name="T8" fmla="*/ 267 w 301"/>
                <a:gd name="T9" fmla="*/ 354 h 354"/>
              </a:gdLst>
              <a:ahLst/>
              <a:cxnLst>
                <a:cxn ang="0">
                  <a:pos x="T0" y="T1"/>
                </a:cxn>
                <a:cxn ang="0">
                  <a:pos x="T2" y="T3"/>
                </a:cxn>
                <a:cxn ang="0">
                  <a:pos x="T4" y="T5"/>
                </a:cxn>
                <a:cxn ang="0">
                  <a:pos x="T6" y="T7"/>
                </a:cxn>
                <a:cxn ang="0">
                  <a:pos x="T8" y="T9"/>
                </a:cxn>
              </a:cxnLst>
              <a:rect l="0" t="0" r="r" b="b"/>
              <a:pathLst>
                <a:path w="301" h="354">
                  <a:moveTo>
                    <a:pt x="267" y="354"/>
                  </a:moveTo>
                  <a:lnTo>
                    <a:pt x="0" y="29"/>
                  </a:lnTo>
                  <a:lnTo>
                    <a:pt x="33" y="0"/>
                  </a:lnTo>
                  <a:lnTo>
                    <a:pt x="301" y="325"/>
                  </a:lnTo>
                  <a:lnTo>
                    <a:pt x="267" y="354"/>
                  </a:lnTo>
                  <a:close/>
                </a:path>
              </a:pathLst>
            </a:custGeom>
            <a:solidFill>
              <a:srgbClr val="515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6" name="Freeform 312">
              <a:extLst>
                <a:ext uri="{FF2B5EF4-FFF2-40B4-BE49-F238E27FC236}">
                  <a16:creationId xmlns:a16="http://schemas.microsoft.com/office/drawing/2014/main" id="{362BFBE6-7202-4A93-AA95-6265AFC581E4}"/>
                </a:ext>
              </a:extLst>
            </p:cNvPr>
            <p:cNvSpPr>
              <a:spLocks/>
            </p:cNvSpPr>
            <p:nvPr/>
          </p:nvSpPr>
          <p:spPr bwMode="auto">
            <a:xfrm>
              <a:off x="2180067" y="10034162"/>
              <a:ext cx="265143" cy="393746"/>
            </a:xfrm>
            <a:custGeom>
              <a:avLst/>
              <a:gdLst>
                <a:gd name="T0" fmla="*/ 4 w 35"/>
                <a:gd name="T1" fmla="*/ 17 h 52"/>
                <a:gd name="T2" fmla="*/ 14 w 35"/>
                <a:gd name="T3" fmla="*/ 2 h 52"/>
                <a:gd name="T4" fmla="*/ 32 w 35"/>
                <a:gd name="T5" fmla="*/ 52 h 52"/>
                <a:gd name="T6" fmla="*/ 4 w 35"/>
                <a:gd name="T7" fmla="*/ 17 h 52"/>
              </a:gdLst>
              <a:ahLst/>
              <a:cxnLst>
                <a:cxn ang="0">
                  <a:pos x="T0" y="T1"/>
                </a:cxn>
                <a:cxn ang="0">
                  <a:pos x="T2" y="T3"/>
                </a:cxn>
                <a:cxn ang="0">
                  <a:pos x="T4" y="T5"/>
                </a:cxn>
                <a:cxn ang="0">
                  <a:pos x="T6" y="T7"/>
                </a:cxn>
              </a:cxnLst>
              <a:rect l="0" t="0" r="r" b="b"/>
              <a:pathLst>
                <a:path w="35" h="52">
                  <a:moveTo>
                    <a:pt x="4" y="17"/>
                  </a:moveTo>
                  <a:cubicBezTo>
                    <a:pt x="4" y="17"/>
                    <a:pt x="0" y="0"/>
                    <a:pt x="14" y="2"/>
                  </a:cubicBezTo>
                  <a:cubicBezTo>
                    <a:pt x="29" y="3"/>
                    <a:pt x="35" y="38"/>
                    <a:pt x="32" y="52"/>
                  </a:cubicBezTo>
                  <a:lnTo>
                    <a:pt x="4" y="17"/>
                  </a:lnTo>
                  <a:close/>
                </a:path>
              </a:pathLst>
            </a:custGeom>
            <a:solidFill>
              <a:srgbClr val="FF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7" name="Freeform 313">
              <a:extLst>
                <a:ext uri="{FF2B5EF4-FFF2-40B4-BE49-F238E27FC236}">
                  <a16:creationId xmlns:a16="http://schemas.microsoft.com/office/drawing/2014/main" id="{A3F54420-0B8F-43DC-8A62-D50B24C8BA02}"/>
                </a:ext>
              </a:extLst>
            </p:cNvPr>
            <p:cNvSpPr>
              <a:spLocks/>
            </p:cNvSpPr>
            <p:nvPr/>
          </p:nvSpPr>
          <p:spPr bwMode="auto">
            <a:xfrm>
              <a:off x="2065753" y="10102432"/>
              <a:ext cx="357229" cy="325475"/>
            </a:xfrm>
            <a:custGeom>
              <a:avLst/>
              <a:gdLst>
                <a:gd name="T0" fmla="*/ 19 w 47"/>
                <a:gd name="T1" fmla="*/ 8 h 43"/>
                <a:gd name="T2" fmla="*/ 2 w 47"/>
                <a:gd name="T3" fmla="*/ 15 h 43"/>
                <a:gd name="T4" fmla="*/ 47 w 47"/>
                <a:gd name="T5" fmla="*/ 43 h 43"/>
                <a:gd name="T6" fmla="*/ 19 w 47"/>
                <a:gd name="T7" fmla="*/ 8 h 43"/>
              </a:gdLst>
              <a:ahLst/>
              <a:cxnLst>
                <a:cxn ang="0">
                  <a:pos x="T0" y="T1"/>
                </a:cxn>
                <a:cxn ang="0">
                  <a:pos x="T2" y="T3"/>
                </a:cxn>
                <a:cxn ang="0">
                  <a:pos x="T4" y="T5"/>
                </a:cxn>
                <a:cxn ang="0">
                  <a:pos x="T6" y="T7"/>
                </a:cxn>
              </a:cxnLst>
              <a:rect l="0" t="0" r="r" b="b"/>
              <a:pathLst>
                <a:path w="47" h="43">
                  <a:moveTo>
                    <a:pt x="19" y="8"/>
                  </a:moveTo>
                  <a:cubicBezTo>
                    <a:pt x="19" y="8"/>
                    <a:pt x="4" y="0"/>
                    <a:pt x="2" y="15"/>
                  </a:cubicBezTo>
                  <a:cubicBezTo>
                    <a:pt x="0" y="29"/>
                    <a:pt x="33" y="43"/>
                    <a:pt x="47" y="43"/>
                  </a:cubicBezTo>
                  <a:lnTo>
                    <a:pt x="19" y="8"/>
                  </a:lnTo>
                  <a:close/>
                </a:path>
              </a:pathLst>
            </a:custGeom>
            <a:solidFill>
              <a:srgbClr val="E59F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8" name="Freeform 314">
              <a:extLst>
                <a:ext uri="{FF2B5EF4-FFF2-40B4-BE49-F238E27FC236}">
                  <a16:creationId xmlns:a16="http://schemas.microsoft.com/office/drawing/2014/main" id="{040EAF1D-484B-467E-9FB6-92E7E34011B9}"/>
                </a:ext>
              </a:extLst>
            </p:cNvPr>
            <p:cNvSpPr>
              <a:spLocks/>
            </p:cNvSpPr>
            <p:nvPr/>
          </p:nvSpPr>
          <p:spPr bwMode="auto">
            <a:xfrm>
              <a:off x="2141962" y="10072266"/>
              <a:ext cx="281020" cy="355641"/>
            </a:xfrm>
            <a:custGeom>
              <a:avLst/>
              <a:gdLst>
                <a:gd name="T0" fmla="*/ 0 w 37"/>
                <a:gd name="T1" fmla="*/ 0 h 47"/>
                <a:gd name="T2" fmla="*/ 37 w 37"/>
                <a:gd name="T3" fmla="*/ 47 h 47"/>
                <a:gd name="T4" fmla="*/ 0 w 37"/>
                <a:gd name="T5" fmla="*/ 0 h 47"/>
              </a:gdLst>
              <a:ahLst/>
              <a:cxnLst>
                <a:cxn ang="0">
                  <a:pos x="T0" y="T1"/>
                </a:cxn>
                <a:cxn ang="0">
                  <a:pos x="T2" y="T3"/>
                </a:cxn>
                <a:cxn ang="0">
                  <a:pos x="T4" y="T5"/>
                </a:cxn>
              </a:cxnLst>
              <a:rect l="0" t="0" r="r" b="b"/>
              <a:pathLst>
                <a:path w="37" h="47">
                  <a:moveTo>
                    <a:pt x="0" y="0"/>
                  </a:moveTo>
                  <a:cubicBezTo>
                    <a:pt x="0" y="0"/>
                    <a:pt x="6" y="17"/>
                    <a:pt x="37" y="47"/>
                  </a:cubicBezTo>
                  <a:cubicBezTo>
                    <a:pt x="15" y="10"/>
                    <a:pt x="0" y="0"/>
                    <a:pt x="0" y="0"/>
                  </a:cubicBezTo>
                  <a:close/>
                </a:path>
              </a:pathLst>
            </a:custGeom>
            <a:solidFill>
              <a:srgbClr val="FFE1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9" name="Freeform 315">
              <a:extLst>
                <a:ext uri="{FF2B5EF4-FFF2-40B4-BE49-F238E27FC236}">
                  <a16:creationId xmlns:a16="http://schemas.microsoft.com/office/drawing/2014/main" id="{6843B3F1-CD4F-4773-AB54-8DE6C4CF41F9}"/>
                </a:ext>
              </a:extLst>
            </p:cNvPr>
            <p:cNvSpPr>
              <a:spLocks/>
            </p:cNvSpPr>
            <p:nvPr/>
          </p:nvSpPr>
          <p:spPr bwMode="auto">
            <a:xfrm>
              <a:off x="3535949" y="10010346"/>
              <a:ext cx="614434" cy="152418"/>
            </a:xfrm>
            <a:custGeom>
              <a:avLst/>
              <a:gdLst>
                <a:gd name="T0" fmla="*/ 81 w 81"/>
                <a:gd name="T1" fmla="*/ 20 h 20"/>
                <a:gd name="T2" fmla="*/ 0 w 81"/>
                <a:gd name="T3" fmla="*/ 20 h 20"/>
                <a:gd name="T4" fmla="*/ 5 w 81"/>
                <a:gd name="T5" fmla="*/ 0 h 20"/>
                <a:gd name="T6" fmla="*/ 76 w 81"/>
                <a:gd name="T7" fmla="*/ 0 h 20"/>
                <a:gd name="T8" fmla="*/ 81 w 81"/>
                <a:gd name="T9" fmla="*/ 20 h 20"/>
              </a:gdLst>
              <a:ahLst/>
              <a:cxnLst>
                <a:cxn ang="0">
                  <a:pos x="T0" y="T1"/>
                </a:cxn>
                <a:cxn ang="0">
                  <a:pos x="T2" y="T3"/>
                </a:cxn>
                <a:cxn ang="0">
                  <a:pos x="T4" y="T5"/>
                </a:cxn>
                <a:cxn ang="0">
                  <a:pos x="T6" y="T7"/>
                </a:cxn>
                <a:cxn ang="0">
                  <a:pos x="T8" y="T9"/>
                </a:cxn>
              </a:cxnLst>
              <a:rect l="0" t="0" r="r" b="b"/>
              <a:pathLst>
                <a:path w="81" h="20">
                  <a:moveTo>
                    <a:pt x="81" y="20"/>
                  </a:moveTo>
                  <a:cubicBezTo>
                    <a:pt x="0" y="20"/>
                    <a:pt x="0" y="20"/>
                    <a:pt x="0" y="20"/>
                  </a:cubicBezTo>
                  <a:cubicBezTo>
                    <a:pt x="5" y="17"/>
                    <a:pt x="8" y="4"/>
                    <a:pt x="5" y="0"/>
                  </a:cubicBezTo>
                  <a:cubicBezTo>
                    <a:pt x="76" y="0"/>
                    <a:pt x="76" y="0"/>
                    <a:pt x="76" y="0"/>
                  </a:cubicBezTo>
                  <a:cubicBezTo>
                    <a:pt x="72" y="4"/>
                    <a:pt x="76" y="17"/>
                    <a:pt x="81" y="20"/>
                  </a:cubicBezTo>
                  <a:close/>
                </a:path>
              </a:pathLst>
            </a:custGeom>
            <a:solidFill>
              <a:srgbClr val="474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0" name="Rectangle 316">
              <a:extLst>
                <a:ext uri="{FF2B5EF4-FFF2-40B4-BE49-F238E27FC236}">
                  <a16:creationId xmlns:a16="http://schemas.microsoft.com/office/drawing/2014/main" id="{B397ED13-7666-4DF6-8AFE-C3F8BADE577A}"/>
                </a:ext>
              </a:extLst>
            </p:cNvPr>
            <p:cNvSpPr>
              <a:spLocks noChangeArrowheads="1"/>
            </p:cNvSpPr>
            <p:nvPr/>
          </p:nvSpPr>
          <p:spPr bwMode="auto">
            <a:xfrm>
              <a:off x="2278503" y="11572627"/>
              <a:ext cx="6109407" cy="281020"/>
            </a:xfrm>
            <a:prstGeom prst="rect">
              <a:avLst/>
            </a:prstGeom>
            <a:solidFill>
              <a:srgbClr val="605F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1" name="Freeform 317">
              <a:extLst>
                <a:ext uri="{FF2B5EF4-FFF2-40B4-BE49-F238E27FC236}">
                  <a16:creationId xmlns:a16="http://schemas.microsoft.com/office/drawing/2014/main" id="{77BD079B-CAD2-4FB9-A0D2-C0112E4B94DC}"/>
                </a:ext>
              </a:extLst>
            </p:cNvPr>
            <p:cNvSpPr>
              <a:spLocks/>
            </p:cNvSpPr>
            <p:nvPr/>
          </p:nvSpPr>
          <p:spPr bwMode="auto">
            <a:xfrm>
              <a:off x="2945330" y="9056149"/>
              <a:ext cx="204811" cy="204811"/>
            </a:xfrm>
            <a:custGeom>
              <a:avLst/>
              <a:gdLst>
                <a:gd name="T0" fmla="*/ 26 w 27"/>
                <a:gd name="T1" fmla="*/ 12 h 27"/>
                <a:gd name="T2" fmla="*/ 15 w 27"/>
                <a:gd name="T3" fmla="*/ 12 h 27"/>
                <a:gd name="T4" fmla="*/ 15 w 27"/>
                <a:gd name="T5" fmla="*/ 2 h 27"/>
                <a:gd name="T6" fmla="*/ 14 w 27"/>
                <a:gd name="T7" fmla="*/ 0 h 27"/>
                <a:gd name="T8" fmla="*/ 14 w 27"/>
                <a:gd name="T9" fmla="*/ 0 h 27"/>
                <a:gd name="T10" fmla="*/ 12 w 27"/>
                <a:gd name="T11" fmla="*/ 2 h 27"/>
                <a:gd name="T12" fmla="*/ 12 w 27"/>
                <a:gd name="T13" fmla="*/ 12 h 27"/>
                <a:gd name="T14" fmla="*/ 2 w 27"/>
                <a:gd name="T15" fmla="*/ 12 h 27"/>
                <a:gd name="T16" fmla="*/ 0 w 27"/>
                <a:gd name="T17" fmla="*/ 14 h 27"/>
                <a:gd name="T18" fmla="*/ 0 w 27"/>
                <a:gd name="T19" fmla="*/ 14 h 27"/>
                <a:gd name="T20" fmla="*/ 2 w 27"/>
                <a:gd name="T21" fmla="*/ 15 h 27"/>
                <a:gd name="T22" fmla="*/ 12 w 27"/>
                <a:gd name="T23" fmla="*/ 15 h 27"/>
                <a:gd name="T24" fmla="*/ 12 w 27"/>
                <a:gd name="T25" fmla="*/ 26 h 27"/>
                <a:gd name="T26" fmla="*/ 14 w 27"/>
                <a:gd name="T27" fmla="*/ 27 h 27"/>
                <a:gd name="T28" fmla="*/ 14 w 27"/>
                <a:gd name="T29" fmla="*/ 27 h 27"/>
                <a:gd name="T30" fmla="*/ 15 w 27"/>
                <a:gd name="T31" fmla="*/ 26 h 27"/>
                <a:gd name="T32" fmla="*/ 15 w 27"/>
                <a:gd name="T33" fmla="*/ 15 h 27"/>
                <a:gd name="T34" fmla="*/ 26 w 27"/>
                <a:gd name="T35" fmla="*/ 15 h 27"/>
                <a:gd name="T36" fmla="*/ 27 w 27"/>
                <a:gd name="T37" fmla="*/ 14 h 27"/>
                <a:gd name="T38" fmla="*/ 27 w 27"/>
                <a:gd name="T39" fmla="*/ 14 h 27"/>
                <a:gd name="T40" fmla="*/ 26 w 27"/>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7">
                  <a:moveTo>
                    <a:pt x="26" y="12"/>
                  </a:moveTo>
                  <a:cubicBezTo>
                    <a:pt x="15" y="12"/>
                    <a:pt x="15" y="12"/>
                    <a:pt x="15" y="12"/>
                  </a:cubicBezTo>
                  <a:cubicBezTo>
                    <a:pt x="15" y="2"/>
                    <a:pt x="15" y="2"/>
                    <a:pt x="15" y="2"/>
                  </a:cubicBezTo>
                  <a:cubicBezTo>
                    <a:pt x="15" y="1"/>
                    <a:pt x="14" y="0"/>
                    <a:pt x="14" y="0"/>
                  </a:cubicBezTo>
                  <a:cubicBezTo>
                    <a:pt x="14" y="0"/>
                    <a:pt x="14" y="0"/>
                    <a:pt x="14" y="0"/>
                  </a:cubicBezTo>
                  <a:cubicBezTo>
                    <a:pt x="13" y="0"/>
                    <a:pt x="12" y="1"/>
                    <a:pt x="12" y="2"/>
                  </a:cubicBezTo>
                  <a:cubicBezTo>
                    <a:pt x="12" y="12"/>
                    <a:pt x="12" y="12"/>
                    <a:pt x="12" y="12"/>
                  </a:cubicBezTo>
                  <a:cubicBezTo>
                    <a:pt x="2" y="12"/>
                    <a:pt x="2" y="12"/>
                    <a:pt x="2" y="12"/>
                  </a:cubicBezTo>
                  <a:cubicBezTo>
                    <a:pt x="1" y="12"/>
                    <a:pt x="0" y="13"/>
                    <a:pt x="0" y="14"/>
                  </a:cubicBezTo>
                  <a:cubicBezTo>
                    <a:pt x="0" y="14"/>
                    <a:pt x="0" y="14"/>
                    <a:pt x="0" y="14"/>
                  </a:cubicBezTo>
                  <a:cubicBezTo>
                    <a:pt x="0" y="15"/>
                    <a:pt x="1" y="15"/>
                    <a:pt x="2" y="15"/>
                  </a:cubicBezTo>
                  <a:cubicBezTo>
                    <a:pt x="12" y="15"/>
                    <a:pt x="12" y="15"/>
                    <a:pt x="12" y="15"/>
                  </a:cubicBezTo>
                  <a:cubicBezTo>
                    <a:pt x="12" y="26"/>
                    <a:pt x="12" y="26"/>
                    <a:pt x="12" y="26"/>
                  </a:cubicBezTo>
                  <a:cubicBezTo>
                    <a:pt x="12" y="27"/>
                    <a:pt x="13" y="27"/>
                    <a:pt x="14" y="27"/>
                  </a:cubicBezTo>
                  <a:cubicBezTo>
                    <a:pt x="14" y="27"/>
                    <a:pt x="14" y="27"/>
                    <a:pt x="14" y="27"/>
                  </a:cubicBezTo>
                  <a:cubicBezTo>
                    <a:pt x="14" y="27"/>
                    <a:pt x="15" y="27"/>
                    <a:pt x="15" y="26"/>
                  </a:cubicBezTo>
                  <a:cubicBezTo>
                    <a:pt x="15" y="15"/>
                    <a:pt x="15" y="15"/>
                    <a:pt x="15" y="15"/>
                  </a:cubicBezTo>
                  <a:cubicBezTo>
                    <a:pt x="26" y="15"/>
                    <a:pt x="26" y="15"/>
                    <a:pt x="26" y="15"/>
                  </a:cubicBezTo>
                  <a:cubicBezTo>
                    <a:pt x="26" y="15"/>
                    <a:pt x="27" y="15"/>
                    <a:pt x="27" y="14"/>
                  </a:cubicBezTo>
                  <a:cubicBezTo>
                    <a:pt x="27" y="14"/>
                    <a:pt x="27" y="14"/>
                    <a:pt x="27" y="14"/>
                  </a:cubicBezTo>
                  <a:cubicBezTo>
                    <a:pt x="27" y="13"/>
                    <a:pt x="26" y="12"/>
                    <a:pt x="26" y="12"/>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2" name="Freeform 318">
              <a:extLst>
                <a:ext uri="{FF2B5EF4-FFF2-40B4-BE49-F238E27FC236}">
                  <a16:creationId xmlns:a16="http://schemas.microsoft.com/office/drawing/2014/main" id="{368E60BF-94F2-47EB-926C-EC1B546AC847}"/>
                </a:ext>
              </a:extLst>
            </p:cNvPr>
            <p:cNvSpPr>
              <a:spLocks/>
            </p:cNvSpPr>
            <p:nvPr/>
          </p:nvSpPr>
          <p:spPr bwMode="auto">
            <a:xfrm>
              <a:off x="7144754" y="9638828"/>
              <a:ext cx="196873" cy="198460"/>
            </a:xfrm>
            <a:custGeom>
              <a:avLst/>
              <a:gdLst>
                <a:gd name="T0" fmla="*/ 25 w 26"/>
                <a:gd name="T1" fmla="*/ 11 h 26"/>
                <a:gd name="T2" fmla="*/ 14 w 26"/>
                <a:gd name="T3" fmla="*/ 11 h 26"/>
                <a:gd name="T4" fmla="*/ 14 w 26"/>
                <a:gd name="T5" fmla="*/ 1 h 26"/>
                <a:gd name="T6" fmla="*/ 13 w 26"/>
                <a:gd name="T7" fmla="*/ 0 h 26"/>
                <a:gd name="T8" fmla="*/ 13 w 26"/>
                <a:gd name="T9" fmla="*/ 0 h 26"/>
                <a:gd name="T10" fmla="*/ 11 w 26"/>
                <a:gd name="T11" fmla="*/ 1 h 26"/>
                <a:gd name="T12" fmla="*/ 11 w 26"/>
                <a:gd name="T13" fmla="*/ 11 h 26"/>
                <a:gd name="T14" fmla="*/ 1 w 26"/>
                <a:gd name="T15" fmla="*/ 11 h 26"/>
                <a:gd name="T16" fmla="*/ 0 w 26"/>
                <a:gd name="T17" fmla="*/ 13 h 26"/>
                <a:gd name="T18" fmla="*/ 0 w 26"/>
                <a:gd name="T19" fmla="*/ 13 h 26"/>
                <a:gd name="T20" fmla="*/ 1 w 26"/>
                <a:gd name="T21" fmla="*/ 14 h 26"/>
                <a:gd name="T22" fmla="*/ 11 w 26"/>
                <a:gd name="T23" fmla="*/ 14 h 26"/>
                <a:gd name="T24" fmla="*/ 11 w 26"/>
                <a:gd name="T25" fmla="*/ 25 h 26"/>
                <a:gd name="T26" fmla="*/ 13 w 26"/>
                <a:gd name="T27" fmla="*/ 26 h 26"/>
                <a:gd name="T28" fmla="*/ 13 w 26"/>
                <a:gd name="T29" fmla="*/ 26 h 26"/>
                <a:gd name="T30" fmla="*/ 14 w 26"/>
                <a:gd name="T31" fmla="*/ 25 h 26"/>
                <a:gd name="T32" fmla="*/ 14 w 26"/>
                <a:gd name="T33" fmla="*/ 14 h 26"/>
                <a:gd name="T34" fmla="*/ 25 w 26"/>
                <a:gd name="T35" fmla="*/ 14 h 26"/>
                <a:gd name="T36" fmla="*/ 26 w 26"/>
                <a:gd name="T37" fmla="*/ 13 h 26"/>
                <a:gd name="T38" fmla="*/ 26 w 26"/>
                <a:gd name="T39" fmla="*/ 13 h 26"/>
                <a:gd name="T40" fmla="*/ 25 w 26"/>
                <a:gd name="T41"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26">
                  <a:moveTo>
                    <a:pt x="25" y="11"/>
                  </a:moveTo>
                  <a:cubicBezTo>
                    <a:pt x="14" y="11"/>
                    <a:pt x="14" y="11"/>
                    <a:pt x="14" y="11"/>
                  </a:cubicBezTo>
                  <a:cubicBezTo>
                    <a:pt x="14" y="1"/>
                    <a:pt x="14" y="1"/>
                    <a:pt x="14" y="1"/>
                  </a:cubicBezTo>
                  <a:cubicBezTo>
                    <a:pt x="14" y="0"/>
                    <a:pt x="14" y="0"/>
                    <a:pt x="13" y="0"/>
                  </a:cubicBezTo>
                  <a:cubicBezTo>
                    <a:pt x="13" y="0"/>
                    <a:pt x="13" y="0"/>
                    <a:pt x="13" y="0"/>
                  </a:cubicBezTo>
                  <a:cubicBezTo>
                    <a:pt x="12" y="0"/>
                    <a:pt x="11" y="0"/>
                    <a:pt x="11" y="1"/>
                  </a:cubicBezTo>
                  <a:cubicBezTo>
                    <a:pt x="11" y="11"/>
                    <a:pt x="11" y="11"/>
                    <a:pt x="11" y="11"/>
                  </a:cubicBezTo>
                  <a:cubicBezTo>
                    <a:pt x="1" y="11"/>
                    <a:pt x="1" y="11"/>
                    <a:pt x="1" y="11"/>
                  </a:cubicBezTo>
                  <a:cubicBezTo>
                    <a:pt x="0" y="11"/>
                    <a:pt x="0" y="12"/>
                    <a:pt x="0" y="13"/>
                  </a:cubicBezTo>
                  <a:cubicBezTo>
                    <a:pt x="0" y="13"/>
                    <a:pt x="0" y="13"/>
                    <a:pt x="0" y="13"/>
                  </a:cubicBezTo>
                  <a:cubicBezTo>
                    <a:pt x="0" y="14"/>
                    <a:pt x="0" y="14"/>
                    <a:pt x="1" y="14"/>
                  </a:cubicBezTo>
                  <a:cubicBezTo>
                    <a:pt x="11" y="14"/>
                    <a:pt x="11" y="14"/>
                    <a:pt x="11" y="14"/>
                  </a:cubicBezTo>
                  <a:cubicBezTo>
                    <a:pt x="11" y="25"/>
                    <a:pt x="11" y="25"/>
                    <a:pt x="11" y="25"/>
                  </a:cubicBezTo>
                  <a:cubicBezTo>
                    <a:pt x="11" y="26"/>
                    <a:pt x="12" y="26"/>
                    <a:pt x="13" y="26"/>
                  </a:cubicBezTo>
                  <a:cubicBezTo>
                    <a:pt x="13" y="26"/>
                    <a:pt x="13" y="26"/>
                    <a:pt x="13" y="26"/>
                  </a:cubicBezTo>
                  <a:cubicBezTo>
                    <a:pt x="14" y="26"/>
                    <a:pt x="14" y="26"/>
                    <a:pt x="14" y="25"/>
                  </a:cubicBezTo>
                  <a:cubicBezTo>
                    <a:pt x="14" y="14"/>
                    <a:pt x="14" y="14"/>
                    <a:pt x="14" y="14"/>
                  </a:cubicBezTo>
                  <a:cubicBezTo>
                    <a:pt x="25" y="14"/>
                    <a:pt x="25" y="14"/>
                    <a:pt x="25" y="14"/>
                  </a:cubicBezTo>
                  <a:cubicBezTo>
                    <a:pt x="26" y="14"/>
                    <a:pt x="26" y="14"/>
                    <a:pt x="26" y="13"/>
                  </a:cubicBezTo>
                  <a:cubicBezTo>
                    <a:pt x="26" y="13"/>
                    <a:pt x="26" y="13"/>
                    <a:pt x="26" y="13"/>
                  </a:cubicBezTo>
                  <a:cubicBezTo>
                    <a:pt x="26" y="12"/>
                    <a:pt x="26" y="11"/>
                    <a:pt x="25" y="11"/>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3" name="Freeform 319">
              <a:extLst>
                <a:ext uri="{FF2B5EF4-FFF2-40B4-BE49-F238E27FC236}">
                  <a16:creationId xmlns:a16="http://schemas.microsoft.com/office/drawing/2014/main" id="{4065D417-C116-4EE6-AA4C-C0568D14EBBD}"/>
                </a:ext>
              </a:extLst>
            </p:cNvPr>
            <p:cNvSpPr>
              <a:spLocks/>
            </p:cNvSpPr>
            <p:nvPr/>
          </p:nvSpPr>
          <p:spPr bwMode="auto">
            <a:xfrm>
              <a:off x="6000034" y="7873324"/>
              <a:ext cx="204811" cy="204811"/>
            </a:xfrm>
            <a:custGeom>
              <a:avLst/>
              <a:gdLst>
                <a:gd name="T0" fmla="*/ 25 w 27"/>
                <a:gd name="T1" fmla="*/ 12 h 27"/>
                <a:gd name="T2" fmla="*/ 15 w 27"/>
                <a:gd name="T3" fmla="*/ 12 h 27"/>
                <a:gd name="T4" fmla="*/ 15 w 27"/>
                <a:gd name="T5" fmla="*/ 1 h 27"/>
                <a:gd name="T6" fmla="*/ 13 w 27"/>
                <a:gd name="T7" fmla="*/ 0 h 27"/>
                <a:gd name="T8" fmla="*/ 13 w 27"/>
                <a:gd name="T9" fmla="*/ 0 h 27"/>
                <a:gd name="T10" fmla="*/ 12 w 27"/>
                <a:gd name="T11" fmla="*/ 1 h 27"/>
                <a:gd name="T12" fmla="*/ 12 w 27"/>
                <a:gd name="T13" fmla="*/ 12 h 27"/>
                <a:gd name="T14" fmla="*/ 1 w 27"/>
                <a:gd name="T15" fmla="*/ 12 h 27"/>
                <a:gd name="T16" fmla="*/ 0 w 27"/>
                <a:gd name="T17" fmla="*/ 13 h 27"/>
                <a:gd name="T18" fmla="*/ 0 w 27"/>
                <a:gd name="T19" fmla="*/ 13 h 27"/>
                <a:gd name="T20" fmla="*/ 1 w 27"/>
                <a:gd name="T21" fmla="*/ 15 h 27"/>
                <a:gd name="T22" fmla="*/ 12 w 27"/>
                <a:gd name="T23" fmla="*/ 15 h 27"/>
                <a:gd name="T24" fmla="*/ 12 w 27"/>
                <a:gd name="T25" fmla="*/ 25 h 27"/>
                <a:gd name="T26" fmla="*/ 13 w 27"/>
                <a:gd name="T27" fmla="*/ 27 h 27"/>
                <a:gd name="T28" fmla="*/ 13 w 27"/>
                <a:gd name="T29" fmla="*/ 27 h 27"/>
                <a:gd name="T30" fmla="*/ 15 w 27"/>
                <a:gd name="T31" fmla="*/ 25 h 27"/>
                <a:gd name="T32" fmla="*/ 15 w 27"/>
                <a:gd name="T33" fmla="*/ 15 h 27"/>
                <a:gd name="T34" fmla="*/ 25 w 27"/>
                <a:gd name="T35" fmla="*/ 15 h 27"/>
                <a:gd name="T36" fmla="*/ 27 w 27"/>
                <a:gd name="T37" fmla="*/ 13 h 27"/>
                <a:gd name="T38" fmla="*/ 27 w 27"/>
                <a:gd name="T39" fmla="*/ 13 h 27"/>
                <a:gd name="T40" fmla="*/ 25 w 27"/>
                <a:gd name="T41"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27">
                  <a:moveTo>
                    <a:pt x="25" y="12"/>
                  </a:moveTo>
                  <a:cubicBezTo>
                    <a:pt x="15" y="12"/>
                    <a:pt x="15" y="12"/>
                    <a:pt x="15" y="12"/>
                  </a:cubicBezTo>
                  <a:cubicBezTo>
                    <a:pt x="15" y="1"/>
                    <a:pt x="15" y="1"/>
                    <a:pt x="15" y="1"/>
                  </a:cubicBezTo>
                  <a:cubicBezTo>
                    <a:pt x="15" y="0"/>
                    <a:pt x="14" y="0"/>
                    <a:pt x="13" y="0"/>
                  </a:cubicBezTo>
                  <a:cubicBezTo>
                    <a:pt x="13" y="0"/>
                    <a:pt x="13" y="0"/>
                    <a:pt x="13" y="0"/>
                  </a:cubicBezTo>
                  <a:cubicBezTo>
                    <a:pt x="13" y="0"/>
                    <a:pt x="12" y="0"/>
                    <a:pt x="12" y="1"/>
                  </a:cubicBezTo>
                  <a:cubicBezTo>
                    <a:pt x="12" y="12"/>
                    <a:pt x="12" y="12"/>
                    <a:pt x="12" y="12"/>
                  </a:cubicBezTo>
                  <a:cubicBezTo>
                    <a:pt x="1" y="12"/>
                    <a:pt x="1" y="12"/>
                    <a:pt x="1" y="12"/>
                  </a:cubicBezTo>
                  <a:cubicBezTo>
                    <a:pt x="1" y="12"/>
                    <a:pt x="0" y="12"/>
                    <a:pt x="0" y="13"/>
                  </a:cubicBezTo>
                  <a:cubicBezTo>
                    <a:pt x="0" y="13"/>
                    <a:pt x="0" y="13"/>
                    <a:pt x="0" y="13"/>
                  </a:cubicBezTo>
                  <a:cubicBezTo>
                    <a:pt x="0" y="14"/>
                    <a:pt x="1" y="15"/>
                    <a:pt x="1" y="15"/>
                  </a:cubicBezTo>
                  <a:cubicBezTo>
                    <a:pt x="12" y="15"/>
                    <a:pt x="12" y="15"/>
                    <a:pt x="12" y="15"/>
                  </a:cubicBezTo>
                  <a:cubicBezTo>
                    <a:pt x="12" y="25"/>
                    <a:pt x="12" y="25"/>
                    <a:pt x="12" y="25"/>
                  </a:cubicBezTo>
                  <a:cubicBezTo>
                    <a:pt x="12" y="26"/>
                    <a:pt x="13" y="27"/>
                    <a:pt x="13" y="27"/>
                  </a:cubicBezTo>
                  <a:cubicBezTo>
                    <a:pt x="13" y="27"/>
                    <a:pt x="13" y="27"/>
                    <a:pt x="13" y="27"/>
                  </a:cubicBezTo>
                  <a:cubicBezTo>
                    <a:pt x="14" y="27"/>
                    <a:pt x="15" y="26"/>
                    <a:pt x="15" y="25"/>
                  </a:cubicBezTo>
                  <a:cubicBezTo>
                    <a:pt x="15" y="15"/>
                    <a:pt x="15" y="15"/>
                    <a:pt x="15" y="15"/>
                  </a:cubicBezTo>
                  <a:cubicBezTo>
                    <a:pt x="25" y="15"/>
                    <a:pt x="25" y="15"/>
                    <a:pt x="25" y="15"/>
                  </a:cubicBezTo>
                  <a:cubicBezTo>
                    <a:pt x="26" y="15"/>
                    <a:pt x="27" y="14"/>
                    <a:pt x="27" y="13"/>
                  </a:cubicBezTo>
                  <a:cubicBezTo>
                    <a:pt x="27" y="13"/>
                    <a:pt x="27" y="13"/>
                    <a:pt x="27" y="13"/>
                  </a:cubicBezTo>
                  <a:cubicBezTo>
                    <a:pt x="27" y="12"/>
                    <a:pt x="26" y="12"/>
                    <a:pt x="25" y="12"/>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4" name="Freeform 320">
              <a:extLst>
                <a:ext uri="{FF2B5EF4-FFF2-40B4-BE49-F238E27FC236}">
                  <a16:creationId xmlns:a16="http://schemas.microsoft.com/office/drawing/2014/main" id="{2B5EFD55-1166-46FD-83E2-352758133CBA}"/>
                </a:ext>
              </a:extLst>
            </p:cNvPr>
            <p:cNvSpPr>
              <a:spLocks/>
            </p:cNvSpPr>
            <p:nvPr/>
          </p:nvSpPr>
          <p:spPr bwMode="auto">
            <a:xfrm>
              <a:off x="2642083" y="12936448"/>
              <a:ext cx="242916" cy="258792"/>
            </a:xfrm>
            <a:custGeom>
              <a:avLst/>
              <a:gdLst>
                <a:gd name="T0" fmla="*/ 16 w 32"/>
                <a:gd name="T1" fmla="*/ 28 h 34"/>
                <a:gd name="T2" fmla="*/ 22 w 32"/>
                <a:gd name="T3" fmla="*/ 27 h 34"/>
                <a:gd name="T4" fmla="*/ 26 w 32"/>
                <a:gd name="T5" fmla="*/ 25 h 34"/>
                <a:gd name="T6" fmla="*/ 26 w 32"/>
                <a:gd name="T7" fmla="*/ 21 h 34"/>
                <a:gd name="T8" fmla="*/ 18 w 32"/>
                <a:gd name="T9" fmla="*/ 21 h 34"/>
                <a:gd name="T10" fmla="*/ 18 w 32"/>
                <a:gd name="T11" fmla="*/ 16 h 34"/>
                <a:gd name="T12" fmla="*/ 32 w 32"/>
                <a:gd name="T13" fmla="*/ 16 h 34"/>
                <a:gd name="T14" fmla="*/ 32 w 32"/>
                <a:gd name="T15" fmla="*/ 28 h 34"/>
                <a:gd name="T16" fmla="*/ 25 w 32"/>
                <a:gd name="T17" fmla="*/ 32 h 34"/>
                <a:gd name="T18" fmla="*/ 16 w 32"/>
                <a:gd name="T19" fmla="*/ 34 h 34"/>
                <a:gd name="T20" fmla="*/ 4 w 32"/>
                <a:gd name="T21" fmla="*/ 29 h 34"/>
                <a:gd name="T22" fmla="*/ 0 w 32"/>
                <a:gd name="T23" fmla="*/ 17 h 34"/>
                <a:gd name="T24" fmla="*/ 4 w 32"/>
                <a:gd name="T25" fmla="*/ 4 h 34"/>
                <a:gd name="T26" fmla="*/ 16 w 32"/>
                <a:gd name="T27" fmla="*/ 0 h 34"/>
                <a:gd name="T28" fmla="*/ 31 w 32"/>
                <a:gd name="T29" fmla="*/ 8 h 34"/>
                <a:gd name="T30" fmla="*/ 25 w 32"/>
                <a:gd name="T31" fmla="*/ 10 h 34"/>
                <a:gd name="T32" fmla="*/ 22 w 32"/>
                <a:gd name="T33" fmla="*/ 6 h 34"/>
                <a:gd name="T34" fmla="*/ 16 w 32"/>
                <a:gd name="T35" fmla="*/ 5 h 34"/>
                <a:gd name="T36" fmla="*/ 9 w 32"/>
                <a:gd name="T37" fmla="*/ 8 h 34"/>
                <a:gd name="T38" fmla="*/ 6 w 32"/>
                <a:gd name="T39" fmla="*/ 17 h 34"/>
                <a:gd name="T40" fmla="*/ 9 w 32"/>
                <a:gd name="T41" fmla="*/ 25 h 34"/>
                <a:gd name="T42" fmla="*/ 16 w 32"/>
                <a:gd name="T43"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4">
                  <a:moveTo>
                    <a:pt x="16" y="28"/>
                  </a:moveTo>
                  <a:cubicBezTo>
                    <a:pt x="18" y="28"/>
                    <a:pt x="20" y="28"/>
                    <a:pt x="22" y="27"/>
                  </a:cubicBezTo>
                  <a:cubicBezTo>
                    <a:pt x="23" y="27"/>
                    <a:pt x="25" y="26"/>
                    <a:pt x="26" y="25"/>
                  </a:cubicBezTo>
                  <a:cubicBezTo>
                    <a:pt x="26" y="21"/>
                    <a:pt x="26" y="21"/>
                    <a:pt x="26" y="21"/>
                  </a:cubicBezTo>
                  <a:cubicBezTo>
                    <a:pt x="18" y="21"/>
                    <a:pt x="18" y="21"/>
                    <a:pt x="18" y="21"/>
                  </a:cubicBezTo>
                  <a:cubicBezTo>
                    <a:pt x="18" y="16"/>
                    <a:pt x="18" y="16"/>
                    <a:pt x="18" y="16"/>
                  </a:cubicBezTo>
                  <a:cubicBezTo>
                    <a:pt x="32" y="16"/>
                    <a:pt x="32" y="16"/>
                    <a:pt x="32" y="16"/>
                  </a:cubicBezTo>
                  <a:cubicBezTo>
                    <a:pt x="32" y="28"/>
                    <a:pt x="32" y="28"/>
                    <a:pt x="32" y="28"/>
                  </a:cubicBezTo>
                  <a:cubicBezTo>
                    <a:pt x="30" y="30"/>
                    <a:pt x="28" y="31"/>
                    <a:pt x="25" y="32"/>
                  </a:cubicBezTo>
                  <a:cubicBezTo>
                    <a:pt x="22" y="33"/>
                    <a:pt x="19" y="34"/>
                    <a:pt x="16" y="34"/>
                  </a:cubicBezTo>
                  <a:cubicBezTo>
                    <a:pt x="11" y="34"/>
                    <a:pt x="7" y="32"/>
                    <a:pt x="4" y="29"/>
                  </a:cubicBezTo>
                  <a:cubicBezTo>
                    <a:pt x="1" y="26"/>
                    <a:pt x="0" y="22"/>
                    <a:pt x="0" y="17"/>
                  </a:cubicBezTo>
                  <a:cubicBezTo>
                    <a:pt x="0" y="11"/>
                    <a:pt x="1" y="7"/>
                    <a:pt x="4" y="4"/>
                  </a:cubicBezTo>
                  <a:cubicBezTo>
                    <a:pt x="7" y="1"/>
                    <a:pt x="11" y="0"/>
                    <a:pt x="16" y="0"/>
                  </a:cubicBezTo>
                  <a:cubicBezTo>
                    <a:pt x="24" y="0"/>
                    <a:pt x="29" y="3"/>
                    <a:pt x="31" y="8"/>
                  </a:cubicBezTo>
                  <a:cubicBezTo>
                    <a:pt x="25" y="10"/>
                    <a:pt x="25" y="10"/>
                    <a:pt x="25" y="10"/>
                  </a:cubicBezTo>
                  <a:cubicBezTo>
                    <a:pt x="24" y="9"/>
                    <a:pt x="23" y="7"/>
                    <a:pt x="22" y="6"/>
                  </a:cubicBezTo>
                  <a:cubicBezTo>
                    <a:pt x="20" y="6"/>
                    <a:pt x="18" y="5"/>
                    <a:pt x="16" y="5"/>
                  </a:cubicBezTo>
                  <a:cubicBezTo>
                    <a:pt x="13" y="5"/>
                    <a:pt x="11" y="6"/>
                    <a:pt x="9" y="8"/>
                  </a:cubicBezTo>
                  <a:cubicBezTo>
                    <a:pt x="7" y="10"/>
                    <a:pt x="6" y="13"/>
                    <a:pt x="6" y="17"/>
                  </a:cubicBezTo>
                  <a:cubicBezTo>
                    <a:pt x="6" y="20"/>
                    <a:pt x="7" y="23"/>
                    <a:pt x="9" y="25"/>
                  </a:cubicBezTo>
                  <a:cubicBezTo>
                    <a:pt x="11" y="27"/>
                    <a:pt x="13" y="28"/>
                    <a:pt x="1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5" name="Freeform 321">
              <a:extLst>
                <a:ext uri="{FF2B5EF4-FFF2-40B4-BE49-F238E27FC236}">
                  <a16:creationId xmlns:a16="http://schemas.microsoft.com/office/drawing/2014/main" id="{68833C4A-7F9C-4DA3-BA79-DA047BE90F67}"/>
                </a:ext>
              </a:extLst>
            </p:cNvPr>
            <p:cNvSpPr>
              <a:spLocks/>
            </p:cNvSpPr>
            <p:nvPr/>
          </p:nvSpPr>
          <p:spPr bwMode="auto">
            <a:xfrm>
              <a:off x="2929453" y="12936448"/>
              <a:ext cx="190522" cy="250854"/>
            </a:xfrm>
            <a:custGeom>
              <a:avLst/>
              <a:gdLst>
                <a:gd name="T0" fmla="*/ 0 w 120"/>
                <a:gd name="T1" fmla="*/ 158 h 158"/>
                <a:gd name="T2" fmla="*/ 0 w 120"/>
                <a:gd name="T3" fmla="*/ 0 h 158"/>
                <a:gd name="T4" fmla="*/ 34 w 120"/>
                <a:gd name="T5" fmla="*/ 0 h 158"/>
                <a:gd name="T6" fmla="*/ 34 w 120"/>
                <a:gd name="T7" fmla="*/ 134 h 158"/>
                <a:gd name="T8" fmla="*/ 120 w 120"/>
                <a:gd name="T9" fmla="*/ 134 h 158"/>
                <a:gd name="T10" fmla="*/ 120 w 120"/>
                <a:gd name="T11" fmla="*/ 158 h 158"/>
                <a:gd name="T12" fmla="*/ 0 w 120"/>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120" h="158">
                  <a:moveTo>
                    <a:pt x="0" y="158"/>
                  </a:moveTo>
                  <a:lnTo>
                    <a:pt x="0" y="0"/>
                  </a:lnTo>
                  <a:lnTo>
                    <a:pt x="34" y="0"/>
                  </a:lnTo>
                  <a:lnTo>
                    <a:pt x="34" y="134"/>
                  </a:lnTo>
                  <a:lnTo>
                    <a:pt x="120" y="134"/>
                  </a:lnTo>
                  <a:lnTo>
                    <a:pt x="120" y="158"/>
                  </a:lnTo>
                  <a:lnTo>
                    <a:pt x="0"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6" name="Freeform 322">
              <a:extLst>
                <a:ext uri="{FF2B5EF4-FFF2-40B4-BE49-F238E27FC236}">
                  <a16:creationId xmlns:a16="http://schemas.microsoft.com/office/drawing/2014/main" id="{AC2E40C3-CDB7-431E-AC98-C45025A820FC}"/>
                </a:ext>
              </a:extLst>
            </p:cNvPr>
            <p:cNvSpPr>
              <a:spLocks noEditPoints="1"/>
            </p:cNvSpPr>
            <p:nvPr/>
          </p:nvSpPr>
          <p:spPr bwMode="auto">
            <a:xfrm>
              <a:off x="3142203" y="12936448"/>
              <a:ext cx="257205" cy="258792"/>
            </a:xfrm>
            <a:custGeom>
              <a:avLst/>
              <a:gdLst>
                <a:gd name="T0" fmla="*/ 34 w 34"/>
                <a:gd name="T1" fmla="*/ 17 h 34"/>
                <a:gd name="T2" fmla="*/ 31 w 34"/>
                <a:gd name="T3" fmla="*/ 26 h 34"/>
                <a:gd name="T4" fmla="*/ 26 w 34"/>
                <a:gd name="T5" fmla="*/ 32 h 34"/>
                <a:gd name="T6" fmla="*/ 17 w 34"/>
                <a:gd name="T7" fmla="*/ 34 h 34"/>
                <a:gd name="T8" fmla="*/ 5 w 34"/>
                <a:gd name="T9" fmla="*/ 29 h 34"/>
                <a:gd name="T10" fmla="*/ 0 w 34"/>
                <a:gd name="T11" fmla="*/ 17 h 34"/>
                <a:gd name="T12" fmla="*/ 5 w 34"/>
                <a:gd name="T13" fmla="*/ 4 h 34"/>
                <a:gd name="T14" fmla="*/ 17 w 34"/>
                <a:gd name="T15" fmla="*/ 0 h 34"/>
                <a:gd name="T16" fmla="*/ 29 w 34"/>
                <a:gd name="T17" fmla="*/ 4 h 34"/>
                <a:gd name="T18" fmla="*/ 34 w 34"/>
                <a:gd name="T19" fmla="*/ 17 h 34"/>
                <a:gd name="T20" fmla="*/ 26 w 34"/>
                <a:gd name="T21" fmla="*/ 17 h 34"/>
                <a:gd name="T22" fmla="*/ 24 w 34"/>
                <a:gd name="T23" fmla="*/ 8 h 34"/>
                <a:gd name="T24" fmla="*/ 17 w 34"/>
                <a:gd name="T25" fmla="*/ 5 h 34"/>
                <a:gd name="T26" fmla="*/ 10 w 34"/>
                <a:gd name="T27" fmla="*/ 8 h 34"/>
                <a:gd name="T28" fmla="*/ 7 w 34"/>
                <a:gd name="T29" fmla="*/ 17 h 34"/>
                <a:gd name="T30" fmla="*/ 10 w 34"/>
                <a:gd name="T31" fmla="*/ 25 h 34"/>
                <a:gd name="T32" fmla="*/ 17 w 34"/>
                <a:gd name="T33" fmla="*/ 28 h 34"/>
                <a:gd name="T34" fmla="*/ 24 w 34"/>
                <a:gd name="T35" fmla="*/ 25 h 34"/>
                <a:gd name="T36" fmla="*/ 26 w 34"/>
                <a:gd name="T3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4">
                  <a:moveTo>
                    <a:pt x="34" y="17"/>
                  </a:moveTo>
                  <a:cubicBezTo>
                    <a:pt x="34" y="20"/>
                    <a:pt x="33" y="23"/>
                    <a:pt x="31" y="26"/>
                  </a:cubicBezTo>
                  <a:cubicBezTo>
                    <a:pt x="30" y="28"/>
                    <a:pt x="28" y="30"/>
                    <a:pt x="26" y="32"/>
                  </a:cubicBezTo>
                  <a:cubicBezTo>
                    <a:pt x="23" y="33"/>
                    <a:pt x="20" y="34"/>
                    <a:pt x="17" y="34"/>
                  </a:cubicBezTo>
                  <a:cubicBezTo>
                    <a:pt x="12" y="34"/>
                    <a:pt x="8" y="32"/>
                    <a:pt x="5" y="29"/>
                  </a:cubicBezTo>
                  <a:cubicBezTo>
                    <a:pt x="2" y="26"/>
                    <a:pt x="0" y="22"/>
                    <a:pt x="0" y="17"/>
                  </a:cubicBezTo>
                  <a:cubicBezTo>
                    <a:pt x="0" y="11"/>
                    <a:pt x="2" y="7"/>
                    <a:pt x="5" y="4"/>
                  </a:cubicBezTo>
                  <a:cubicBezTo>
                    <a:pt x="8" y="1"/>
                    <a:pt x="12" y="0"/>
                    <a:pt x="17" y="0"/>
                  </a:cubicBezTo>
                  <a:cubicBezTo>
                    <a:pt x="22" y="0"/>
                    <a:pt x="26" y="1"/>
                    <a:pt x="29" y="4"/>
                  </a:cubicBezTo>
                  <a:cubicBezTo>
                    <a:pt x="32" y="7"/>
                    <a:pt x="34" y="11"/>
                    <a:pt x="34" y="17"/>
                  </a:cubicBezTo>
                  <a:close/>
                  <a:moveTo>
                    <a:pt x="26" y="17"/>
                  </a:moveTo>
                  <a:cubicBezTo>
                    <a:pt x="26" y="13"/>
                    <a:pt x="26" y="10"/>
                    <a:pt x="24" y="8"/>
                  </a:cubicBezTo>
                  <a:cubicBezTo>
                    <a:pt x="22" y="6"/>
                    <a:pt x="20" y="5"/>
                    <a:pt x="17" y="5"/>
                  </a:cubicBezTo>
                  <a:cubicBezTo>
                    <a:pt x="14" y="5"/>
                    <a:pt x="11" y="6"/>
                    <a:pt x="10" y="8"/>
                  </a:cubicBezTo>
                  <a:cubicBezTo>
                    <a:pt x="8" y="10"/>
                    <a:pt x="7" y="13"/>
                    <a:pt x="7" y="17"/>
                  </a:cubicBezTo>
                  <a:cubicBezTo>
                    <a:pt x="7" y="20"/>
                    <a:pt x="8" y="23"/>
                    <a:pt x="10" y="25"/>
                  </a:cubicBezTo>
                  <a:cubicBezTo>
                    <a:pt x="11" y="27"/>
                    <a:pt x="14" y="28"/>
                    <a:pt x="17" y="28"/>
                  </a:cubicBezTo>
                  <a:cubicBezTo>
                    <a:pt x="20" y="28"/>
                    <a:pt x="22" y="27"/>
                    <a:pt x="24" y="25"/>
                  </a:cubicBezTo>
                  <a:cubicBezTo>
                    <a:pt x="26" y="23"/>
                    <a:pt x="26" y="20"/>
                    <a:pt x="26"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7" name="Freeform 323">
              <a:extLst>
                <a:ext uri="{FF2B5EF4-FFF2-40B4-BE49-F238E27FC236}">
                  <a16:creationId xmlns:a16="http://schemas.microsoft.com/office/drawing/2014/main" id="{421F4615-2EA9-44D7-8ED7-E82C856FB004}"/>
                </a:ext>
              </a:extLst>
            </p:cNvPr>
            <p:cNvSpPr>
              <a:spLocks noEditPoints="1"/>
            </p:cNvSpPr>
            <p:nvPr/>
          </p:nvSpPr>
          <p:spPr bwMode="auto">
            <a:xfrm>
              <a:off x="3437512" y="12936448"/>
              <a:ext cx="220688" cy="250854"/>
            </a:xfrm>
            <a:custGeom>
              <a:avLst/>
              <a:gdLst>
                <a:gd name="T0" fmla="*/ 29 w 29"/>
                <a:gd name="T1" fmla="*/ 24 h 33"/>
                <a:gd name="T2" fmla="*/ 26 w 29"/>
                <a:gd name="T3" fmla="*/ 31 h 33"/>
                <a:gd name="T4" fmla="*/ 16 w 29"/>
                <a:gd name="T5" fmla="*/ 33 h 33"/>
                <a:gd name="T6" fmla="*/ 0 w 29"/>
                <a:gd name="T7" fmla="*/ 33 h 33"/>
                <a:gd name="T8" fmla="*/ 0 w 29"/>
                <a:gd name="T9" fmla="*/ 0 h 33"/>
                <a:gd name="T10" fmla="*/ 15 w 29"/>
                <a:gd name="T11" fmla="*/ 0 h 33"/>
                <a:gd name="T12" fmla="*/ 24 w 29"/>
                <a:gd name="T13" fmla="*/ 2 h 33"/>
                <a:gd name="T14" fmla="*/ 27 w 29"/>
                <a:gd name="T15" fmla="*/ 8 h 33"/>
                <a:gd name="T16" fmla="*/ 26 w 29"/>
                <a:gd name="T17" fmla="*/ 13 h 33"/>
                <a:gd name="T18" fmla="*/ 21 w 29"/>
                <a:gd name="T19" fmla="*/ 16 h 33"/>
                <a:gd name="T20" fmla="*/ 27 w 29"/>
                <a:gd name="T21" fmla="*/ 18 h 33"/>
                <a:gd name="T22" fmla="*/ 29 w 29"/>
                <a:gd name="T23" fmla="*/ 24 h 33"/>
                <a:gd name="T24" fmla="*/ 20 w 29"/>
                <a:gd name="T25" fmla="*/ 9 h 33"/>
                <a:gd name="T26" fmla="*/ 19 w 29"/>
                <a:gd name="T27" fmla="*/ 6 h 33"/>
                <a:gd name="T28" fmla="*/ 15 w 29"/>
                <a:gd name="T29" fmla="*/ 5 h 33"/>
                <a:gd name="T30" fmla="*/ 7 w 29"/>
                <a:gd name="T31" fmla="*/ 5 h 33"/>
                <a:gd name="T32" fmla="*/ 7 w 29"/>
                <a:gd name="T33" fmla="*/ 13 h 33"/>
                <a:gd name="T34" fmla="*/ 15 w 29"/>
                <a:gd name="T35" fmla="*/ 13 h 33"/>
                <a:gd name="T36" fmla="*/ 19 w 29"/>
                <a:gd name="T37" fmla="*/ 12 h 33"/>
                <a:gd name="T38" fmla="*/ 20 w 29"/>
                <a:gd name="T39" fmla="*/ 9 h 33"/>
                <a:gd name="T40" fmla="*/ 22 w 29"/>
                <a:gd name="T41" fmla="*/ 23 h 33"/>
                <a:gd name="T42" fmla="*/ 15 w 29"/>
                <a:gd name="T43" fmla="*/ 19 h 33"/>
                <a:gd name="T44" fmla="*/ 7 w 29"/>
                <a:gd name="T45" fmla="*/ 19 h 33"/>
                <a:gd name="T46" fmla="*/ 7 w 29"/>
                <a:gd name="T47" fmla="*/ 28 h 33"/>
                <a:gd name="T48" fmla="*/ 16 w 29"/>
                <a:gd name="T49" fmla="*/ 28 h 33"/>
                <a:gd name="T50" fmla="*/ 21 w 29"/>
                <a:gd name="T51" fmla="*/ 27 h 33"/>
                <a:gd name="T52" fmla="*/ 22 w 29"/>
                <a:gd name="T5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 h="33">
                  <a:moveTo>
                    <a:pt x="29" y="24"/>
                  </a:moveTo>
                  <a:cubicBezTo>
                    <a:pt x="29" y="27"/>
                    <a:pt x="28" y="29"/>
                    <a:pt x="26" y="31"/>
                  </a:cubicBezTo>
                  <a:cubicBezTo>
                    <a:pt x="23" y="32"/>
                    <a:pt x="20" y="33"/>
                    <a:pt x="16" y="33"/>
                  </a:cubicBezTo>
                  <a:cubicBezTo>
                    <a:pt x="0" y="33"/>
                    <a:pt x="0" y="33"/>
                    <a:pt x="0" y="33"/>
                  </a:cubicBezTo>
                  <a:cubicBezTo>
                    <a:pt x="0" y="0"/>
                    <a:pt x="0" y="0"/>
                    <a:pt x="0" y="0"/>
                  </a:cubicBezTo>
                  <a:cubicBezTo>
                    <a:pt x="15" y="0"/>
                    <a:pt x="15" y="0"/>
                    <a:pt x="15" y="0"/>
                  </a:cubicBezTo>
                  <a:cubicBezTo>
                    <a:pt x="19" y="0"/>
                    <a:pt x="22" y="1"/>
                    <a:pt x="24" y="2"/>
                  </a:cubicBezTo>
                  <a:cubicBezTo>
                    <a:pt x="26" y="4"/>
                    <a:pt x="27" y="6"/>
                    <a:pt x="27" y="8"/>
                  </a:cubicBezTo>
                  <a:cubicBezTo>
                    <a:pt x="27" y="10"/>
                    <a:pt x="27" y="12"/>
                    <a:pt x="26" y="13"/>
                  </a:cubicBezTo>
                  <a:cubicBezTo>
                    <a:pt x="25" y="14"/>
                    <a:pt x="23" y="15"/>
                    <a:pt x="21" y="16"/>
                  </a:cubicBezTo>
                  <a:cubicBezTo>
                    <a:pt x="23" y="16"/>
                    <a:pt x="26" y="17"/>
                    <a:pt x="27" y="18"/>
                  </a:cubicBezTo>
                  <a:cubicBezTo>
                    <a:pt x="28" y="20"/>
                    <a:pt x="29" y="22"/>
                    <a:pt x="29" y="24"/>
                  </a:cubicBezTo>
                  <a:close/>
                  <a:moveTo>
                    <a:pt x="20" y="9"/>
                  </a:moveTo>
                  <a:cubicBezTo>
                    <a:pt x="20" y="8"/>
                    <a:pt x="20" y="7"/>
                    <a:pt x="19" y="6"/>
                  </a:cubicBezTo>
                  <a:cubicBezTo>
                    <a:pt x="18" y="6"/>
                    <a:pt x="16" y="5"/>
                    <a:pt x="15" y="5"/>
                  </a:cubicBezTo>
                  <a:cubicBezTo>
                    <a:pt x="7" y="5"/>
                    <a:pt x="7" y="5"/>
                    <a:pt x="7" y="5"/>
                  </a:cubicBezTo>
                  <a:cubicBezTo>
                    <a:pt x="7" y="13"/>
                    <a:pt x="7" y="13"/>
                    <a:pt x="7" y="13"/>
                  </a:cubicBezTo>
                  <a:cubicBezTo>
                    <a:pt x="15" y="13"/>
                    <a:pt x="15" y="13"/>
                    <a:pt x="15" y="13"/>
                  </a:cubicBezTo>
                  <a:cubicBezTo>
                    <a:pt x="17" y="13"/>
                    <a:pt x="18" y="13"/>
                    <a:pt x="19" y="12"/>
                  </a:cubicBezTo>
                  <a:cubicBezTo>
                    <a:pt x="20" y="12"/>
                    <a:pt x="20" y="11"/>
                    <a:pt x="20" y="9"/>
                  </a:cubicBezTo>
                  <a:close/>
                  <a:moveTo>
                    <a:pt x="22" y="23"/>
                  </a:moveTo>
                  <a:cubicBezTo>
                    <a:pt x="22" y="20"/>
                    <a:pt x="20" y="19"/>
                    <a:pt x="15" y="19"/>
                  </a:cubicBezTo>
                  <a:cubicBezTo>
                    <a:pt x="7" y="19"/>
                    <a:pt x="7" y="19"/>
                    <a:pt x="7" y="19"/>
                  </a:cubicBezTo>
                  <a:cubicBezTo>
                    <a:pt x="7" y="28"/>
                    <a:pt x="7" y="28"/>
                    <a:pt x="7" y="28"/>
                  </a:cubicBezTo>
                  <a:cubicBezTo>
                    <a:pt x="16" y="28"/>
                    <a:pt x="16" y="28"/>
                    <a:pt x="16" y="28"/>
                  </a:cubicBezTo>
                  <a:cubicBezTo>
                    <a:pt x="18" y="28"/>
                    <a:pt x="20" y="28"/>
                    <a:pt x="21" y="27"/>
                  </a:cubicBezTo>
                  <a:cubicBezTo>
                    <a:pt x="22" y="26"/>
                    <a:pt x="22" y="25"/>
                    <a:pt x="2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8" name="Freeform 324">
              <a:extLst>
                <a:ext uri="{FF2B5EF4-FFF2-40B4-BE49-F238E27FC236}">
                  <a16:creationId xmlns:a16="http://schemas.microsoft.com/office/drawing/2014/main" id="{8978DA7A-415D-4B4A-8477-22507D790EF5}"/>
                </a:ext>
              </a:extLst>
            </p:cNvPr>
            <p:cNvSpPr>
              <a:spLocks noEditPoints="1"/>
            </p:cNvSpPr>
            <p:nvPr/>
          </p:nvSpPr>
          <p:spPr bwMode="auto">
            <a:xfrm>
              <a:off x="3680428" y="12936448"/>
              <a:ext cx="250854" cy="250854"/>
            </a:xfrm>
            <a:custGeom>
              <a:avLst/>
              <a:gdLst>
                <a:gd name="T0" fmla="*/ 26 w 33"/>
                <a:gd name="T1" fmla="*/ 33 h 33"/>
                <a:gd name="T2" fmla="*/ 23 w 33"/>
                <a:gd name="T3" fmla="*/ 25 h 33"/>
                <a:gd name="T4" fmla="*/ 10 w 33"/>
                <a:gd name="T5" fmla="*/ 25 h 33"/>
                <a:gd name="T6" fmla="*/ 7 w 33"/>
                <a:gd name="T7" fmla="*/ 33 h 33"/>
                <a:gd name="T8" fmla="*/ 0 w 33"/>
                <a:gd name="T9" fmla="*/ 33 h 33"/>
                <a:gd name="T10" fmla="*/ 12 w 33"/>
                <a:gd name="T11" fmla="*/ 0 h 33"/>
                <a:gd name="T12" fmla="*/ 21 w 33"/>
                <a:gd name="T13" fmla="*/ 0 h 33"/>
                <a:gd name="T14" fmla="*/ 33 w 33"/>
                <a:gd name="T15" fmla="*/ 33 h 33"/>
                <a:gd name="T16" fmla="*/ 26 w 33"/>
                <a:gd name="T17" fmla="*/ 33 h 33"/>
                <a:gd name="T18" fmla="*/ 17 w 33"/>
                <a:gd name="T19" fmla="*/ 5 h 33"/>
                <a:gd name="T20" fmla="*/ 16 w 33"/>
                <a:gd name="T21" fmla="*/ 6 h 33"/>
                <a:gd name="T22" fmla="*/ 16 w 33"/>
                <a:gd name="T23" fmla="*/ 8 h 33"/>
                <a:gd name="T24" fmla="*/ 12 w 33"/>
                <a:gd name="T25" fmla="*/ 20 h 33"/>
                <a:gd name="T26" fmla="*/ 21 w 33"/>
                <a:gd name="T27" fmla="*/ 20 h 33"/>
                <a:gd name="T28" fmla="*/ 18 w 33"/>
                <a:gd name="T29" fmla="*/ 10 h 33"/>
                <a:gd name="T30" fmla="*/ 17 w 33"/>
                <a:gd name="T31" fmla="*/ 7 h 33"/>
                <a:gd name="T32" fmla="*/ 17 w 33"/>
                <a:gd name="T33"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3">
                  <a:moveTo>
                    <a:pt x="26" y="33"/>
                  </a:moveTo>
                  <a:cubicBezTo>
                    <a:pt x="23" y="25"/>
                    <a:pt x="23" y="25"/>
                    <a:pt x="23" y="25"/>
                  </a:cubicBezTo>
                  <a:cubicBezTo>
                    <a:pt x="10" y="25"/>
                    <a:pt x="10" y="25"/>
                    <a:pt x="10" y="25"/>
                  </a:cubicBezTo>
                  <a:cubicBezTo>
                    <a:pt x="7" y="33"/>
                    <a:pt x="7" y="33"/>
                    <a:pt x="7" y="33"/>
                  </a:cubicBezTo>
                  <a:cubicBezTo>
                    <a:pt x="0" y="33"/>
                    <a:pt x="0" y="33"/>
                    <a:pt x="0" y="33"/>
                  </a:cubicBezTo>
                  <a:cubicBezTo>
                    <a:pt x="12" y="0"/>
                    <a:pt x="12" y="0"/>
                    <a:pt x="12" y="0"/>
                  </a:cubicBezTo>
                  <a:cubicBezTo>
                    <a:pt x="21" y="0"/>
                    <a:pt x="21" y="0"/>
                    <a:pt x="21" y="0"/>
                  </a:cubicBezTo>
                  <a:cubicBezTo>
                    <a:pt x="33" y="33"/>
                    <a:pt x="33" y="33"/>
                    <a:pt x="33" y="33"/>
                  </a:cubicBezTo>
                  <a:lnTo>
                    <a:pt x="26" y="33"/>
                  </a:lnTo>
                  <a:close/>
                  <a:moveTo>
                    <a:pt x="17" y="5"/>
                  </a:moveTo>
                  <a:cubicBezTo>
                    <a:pt x="16" y="6"/>
                    <a:pt x="16" y="6"/>
                    <a:pt x="16" y="6"/>
                  </a:cubicBezTo>
                  <a:cubicBezTo>
                    <a:pt x="16" y="6"/>
                    <a:pt x="16" y="7"/>
                    <a:pt x="16" y="8"/>
                  </a:cubicBezTo>
                  <a:cubicBezTo>
                    <a:pt x="16" y="8"/>
                    <a:pt x="14" y="12"/>
                    <a:pt x="12" y="20"/>
                  </a:cubicBezTo>
                  <a:cubicBezTo>
                    <a:pt x="21" y="20"/>
                    <a:pt x="21" y="20"/>
                    <a:pt x="21" y="20"/>
                  </a:cubicBezTo>
                  <a:cubicBezTo>
                    <a:pt x="18" y="10"/>
                    <a:pt x="18" y="10"/>
                    <a:pt x="18" y="10"/>
                  </a:cubicBezTo>
                  <a:cubicBezTo>
                    <a:pt x="17" y="7"/>
                    <a:pt x="17" y="7"/>
                    <a:pt x="17" y="7"/>
                  </a:cubicBezTo>
                  <a:lnTo>
                    <a:pt x="1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9" name="Freeform 325">
              <a:extLst>
                <a:ext uri="{FF2B5EF4-FFF2-40B4-BE49-F238E27FC236}">
                  <a16:creationId xmlns:a16="http://schemas.microsoft.com/office/drawing/2014/main" id="{B934BC1C-5DFF-4178-9D36-3D7455A91D6F}"/>
                </a:ext>
              </a:extLst>
            </p:cNvPr>
            <p:cNvSpPr>
              <a:spLocks/>
            </p:cNvSpPr>
            <p:nvPr/>
          </p:nvSpPr>
          <p:spPr bwMode="auto">
            <a:xfrm>
              <a:off x="3961448" y="12936448"/>
              <a:ext cx="188934" cy="250854"/>
            </a:xfrm>
            <a:custGeom>
              <a:avLst/>
              <a:gdLst>
                <a:gd name="T0" fmla="*/ 0 w 119"/>
                <a:gd name="T1" fmla="*/ 158 h 158"/>
                <a:gd name="T2" fmla="*/ 0 w 119"/>
                <a:gd name="T3" fmla="*/ 0 h 158"/>
                <a:gd name="T4" fmla="*/ 33 w 119"/>
                <a:gd name="T5" fmla="*/ 0 h 158"/>
                <a:gd name="T6" fmla="*/ 33 w 119"/>
                <a:gd name="T7" fmla="*/ 134 h 158"/>
                <a:gd name="T8" fmla="*/ 119 w 119"/>
                <a:gd name="T9" fmla="*/ 134 h 158"/>
                <a:gd name="T10" fmla="*/ 119 w 119"/>
                <a:gd name="T11" fmla="*/ 158 h 158"/>
                <a:gd name="T12" fmla="*/ 0 w 119"/>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119" h="158">
                  <a:moveTo>
                    <a:pt x="0" y="158"/>
                  </a:moveTo>
                  <a:lnTo>
                    <a:pt x="0" y="0"/>
                  </a:lnTo>
                  <a:lnTo>
                    <a:pt x="33" y="0"/>
                  </a:lnTo>
                  <a:lnTo>
                    <a:pt x="33" y="134"/>
                  </a:lnTo>
                  <a:lnTo>
                    <a:pt x="119" y="134"/>
                  </a:lnTo>
                  <a:lnTo>
                    <a:pt x="119" y="158"/>
                  </a:lnTo>
                  <a:lnTo>
                    <a:pt x="0"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0" name="Freeform 326">
              <a:extLst>
                <a:ext uri="{FF2B5EF4-FFF2-40B4-BE49-F238E27FC236}">
                  <a16:creationId xmlns:a16="http://schemas.microsoft.com/office/drawing/2014/main" id="{96C2EC3D-C940-4DE0-8971-D14277343410}"/>
                </a:ext>
              </a:extLst>
            </p:cNvPr>
            <p:cNvSpPr>
              <a:spLocks/>
            </p:cNvSpPr>
            <p:nvPr/>
          </p:nvSpPr>
          <p:spPr bwMode="auto">
            <a:xfrm>
              <a:off x="4272634" y="12936448"/>
              <a:ext cx="234977" cy="258792"/>
            </a:xfrm>
            <a:custGeom>
              <a:avLst/>
              <a:gdLst>
                <a:gd name="T0" fmla="*/ 16 w 31"/>
                <a:gd name="T1" fmla="*/ 28 h 34"/>
                <a:gd name="T2" fmla="*/ 25 w 31"/>
                <a:gd name="T3" fmla="*/ 22 h 34"/>
                <a:gd name="T4" fmla="*/ 31 w 31"/>
                <a:gd name="T5" fmla="*/ 24 h 34"/>
                <a:gd name="T6" fmla="*/ 25 w 31"/>
                <a:gd name="T7" fmla="*/ 31 h 34"/>
                <a:gd name="T8" fmla="*/ 16 w 31"/>
                <a:gd name="T9" fmla="*/ 34 h 34"/>
                <a:gd name="T10" fmla="*/ 4 w 31"/>
                <a:gd name="T11" fmla="*/ 29 h 34"/>
                <a:gd name="T12" fmla="*/ 0 w 31"/>
                <a:gd name="T13" fmla="*/ 17 h 34"/>
                <a:gd name="T14" fmla="*/ 4 w 31"/>
                <a:gd name="T15" fmla="*/ 4 h 34"/>
                <a:gd name="T16" fmla="*/ 16 w 31"/>
                <a:gd name="T17" fmla="*/ 0 h 34"/>
                <a:gd name="T18" fmla="*/ 25 w 31"/>
                <a:gd name="T19" fmla="*/ 2 h 34"/>
                <a:gd name="T20" fmla="*/ 31 w 31"/>
                <a:gd name="T21" fmla="*/ 9 h 34"/>
                <a:gd name="T22" fmla="*/ 24 w 31"/>
                <a:gd name="T23" fmla="*/ 11 h 34"/>
                <a:gd name="T24" fmla="*/ 21 w 31"/>
                <a:gd name="T25" fmla="*/ 7 h 34"/>
                <a:gd name="T26" fmla="*/ 16 w 31"/>
                <a:gd name="T27" fmla="*/ 5 h 34"/>
                <a:gd name="T28" fmla="*/ 9 w 31"/>
                <a:gd name="T29" fmla="*/ 8 h 34"/>
                <a:gd name="T30" fmla="*/ 7 w 31"/>
                <a:gd name="T31" fmla="*/ 17 h 34"/>
                <a:gd name="T32" fmla="*/ 9 w 31"/>
                <a:gd name="T33" fmla="*/ 25 h 34"/>
                <a:gd name="T34" fmla="*/ 16 w 31"/>
                <a:gd name="T3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4">
                  <a:moveTo>
                    <a:pt x="16" y="28"/>
                  </a:moveTo>
                  <a:cubicBezTo>
                    <a:pt x="20" y="28"/>
                    <a:pt x="23" y="26"/>
                    <a:pt x="25" y="22"/>
                  </a:cubicBezTo>
                  <a:cubicBezTo>
                    <a:pt x="31" y="24"/>
                    <a:pt x="31" y="24"/>
                    <a:pt x="31" y="24"/>
                  </a:cubicBezTo>
                  <a:cubicBezTo>
                    <a:pt x="30" y="27"/>
                    <a:pt x="28" y="30"/>
                    <a:pt x="25" y="31"/>
                  </a:cubicBezTo>
                  <a:cubicBezTo>
                    <a:pt x="23" y="33"/>
                    <a:pt x="20" y="34"/>
                    <a:pt x="16" y="34"/>
                  </a:cubicBezTo>
                  <a:cubicBezTo>
                    <a:pt x="11" y="34"/>
                    <a:pt x="7" y="32"/>
                    <a:pt x="4" y="29"/>
                  </a:cubicBezTo>
                  <a:cubicBezTo>
                    <a:pt x="1" y="26"/>
                    <a:pt x="0" y="22"/>
                    <a:pt x="0" y="17"/>
                  </a:cubicBezTo>
                  <a:cubicBezTo>
                    <a:pt x="0" y="11"/>
                    <a:pt x="1" y="7"/>
                    <a:pt x="4" y="4"/>
                  </a:cubicBezTo>
                  <a:cubicBezTo>
                    <a:pt x="7" y="1"/>
                    <a:pt x="11" y="0"/>
                    <a:pt x="16" y="0"/>
                  </a:cubicBezTo>
                  <a:cubicBezTo>
                    <a:pt x="20" y="0"/>
                    <a:pt x="23" y="0"/>
                    <a:pt x="25" y="2"/>
                  </a:cubicBezTo>
                  <a:cubicBezTo>
                    <a:pt x="28" y="4"/>
                    <a:pt x="30" y="6"/>
                    <a:pt x="31" y="9"/>
                  </a:cubicBezTo>
                  <a:cubicBezTo>
                    <a:pt x="24" y="11"/>
                    <a:pt x="24" y="11"/>
                    <a:pt x="24" y="11"/>
                  </a:cubicBezTo>
                  <a:cubicBezTo>
                    <a:pt x="24" y="9"/>
                    <a:pt x="23" y="8"/>
                    <a:pt x="21" y="7"/>
                  </a:cubicBezTo>
                  <a:cubicBezTo>
                    <a:pt x="20" y="6"/>
                    <a:pt x="18" y="5"/>
                    <a:pt x="16" y="5"/>
                  </a:cubicBezTo>
                  <a:cubicBezTo>
                    <a:pt x="13" y="5"/>
                    <a:pt x="11" y="6"/>
                    <a:pt x="9" y="8"/>
                  </a:cubicBezTo>
                  <a:cubicBezTo>
                    <a:pt x="7" y="10"/>
                    <a:pt x="7" y="13"/>
                    <a:pt x="7" y="17"/>
                  </a:cubicBezTo>
                  <a:cubicBezTo>
                    <a:pt x="7" y="20"/>
                    <a:pt x="7" y="23"/>
                    <a:pt x="9" y="25"/>
                  </a:cubicBezTo>
                  <a:cubicBezTo>
                    <a:pt x="11" y="27"/>
                    <a:pt x="13" y="28"/>
                    <a:pt x="1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1" name="Freeform 327">
              <a:extLst>
                <a:ext uri="{FF2B5EF4-FFF2-40B4-BE49-F238E27FC236}">
                  <a16:creationId xmlns:a16="http://schemas.microsoft.com/office/drawing/2014/main" id="{4F428302-4598-4FE8-B506-EE4FE349431C}"/>
                </a:ext>
              </a:extLst>
            </p:cNvPr>
            <p:cNvSpPr>
              <a:spLocks noEditPoints="1"/>
            </p:cNvSpPr>
            <p:nvPr/>
          </p:nvSpPr>
          <p:spPr bwMode="auto">
            <a:xfrm>
              <a:off x="4544128" y="12936448"/>
              <a:ext cx="228626" cy="250854"/>
            </a:xfrm>
            <a:custGeom>
              <a:avLst/>
              <a:gdLst>
                <a:gd name="T0" fmla="*/ 22 w 30"/>
                <a:gd name="T1" fmla="*/ 33 h 33"/>
                <a:gd name="T2" fmla="*/ 15 w 30"/>
                <a:gd name="T3" fmla="*/ 21 h 33"/>
                <a:gd name="T4" fmla="*/ 6 w 30"/>
                <a:gd name="T5" fmla="*/ 21 h 33"/>
                <a:gd name="T6" fmla="*/ 6 w 30"/>
                <a:gd name="T7" fmla="*/ 33 h 33"/>
                <a:gd name="T8" fmla="*/ 0 w 30"/>
                <a:gd name="T9" fmla="*/ 33 h 33"/>
                <a:gd name="T10" fmla="*/ 0 w 30"/>
                <a:gd name="T11" fmla="*/ 0 h 33"/>
                <a:gd name="T12" fmla="*/ 16 w 30"/>
                <a:gd name="T13" fmla="*/ 0 h 33"/>
                <a:gd name="T14" fmla="*/ 25 w 30"/>
                <a:gd name="T15" fmla="*/ 3 h 33"/>
                <a:gd name="T16" fmla="*/ 28 w 30"/>
                <a:gd name="T17" fmla="*/ 10 h 33"/>
                <a:gd name="T18" fmla="*/ 26 w 30"/>
                <a:gd name="T19" fmla="*/ 16 h 33"/>
                <a:gd name="T20" fmla="*/ 21 w 30"/>
                <a:gd name="T21" fmla="*/ 19 h 33"/>
                <a:gd name="T22" fmla="*/ 30 w 30"/>
                <a:gd name="T23" fmla="*/ 33 h 33"/>
                <a:gd name="T24" fmla="*/ 22 w 30"/>
                <a:gd name="T25" fmla="*/ 33 h 33"/>
                <a:gd name="T26" fmla="*/ 21 w 30"/>
                <a:gd name="T27" fmla="*/ 10 h 33"/>
                <a:gd name="T28" fmla="*/ 15 w 30"/>
                <a:gd name="T29" fmla="*/ 6 h 33"/>
                <a:gd name="T30" fmla="*/ 6 w 30"/>
                <a:gd name="T31" fmla="*/ 6 h 33"/>
                <a:gd name="T32" fmla="*/ 6 w 30"/>
                <a:gd name="T33" fmla="*/ 15 h 33"/>
                <a:gd name="T34" fmla="*/ 15 w 30"/>
                <a:gd name="T35" fmla="*/ 15 h 33"/>
                <a:gd name="T36" fmla="*/ 20 w 30"/>
                <a:gd name="T37" fmla="*/ 14 h 33"/>
                <a:gd name="T38" fmla="*/ 21 w 30"/>
                <a:gd name="T3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3">
                  <a:moveTo>
                    <a:pt x="22" y="33"/>
                  </a:moveTo>
                  <a:cubicBezTo>
                    <a:pt x="15" y="21"/>
                    <a:pt x="15" y="21"/>
                    <a:pt x="15" y="21"/>
                  </a:cubicBezTo>
                  <a:cubicBezTo>
                    <a:pt x="6" y="21"/>
                    <a:pt x="6" y="21"/>
                    <a:pt x="6" y="21"/>
                  </a:cubicBezTo>
                  <a:cubicBezTo>
                    <a:pt x="6" y="33"/>
                    <a:pt x="6" y="33"/>
                    <a:pt x="6" y="33"/>
                  </a:cubicBezTo>
                  <a:cubicBezTo>
                    <a:pt x="0" y="33"/>
                    <a:pt x="0" y="33"/>
                    <a:pt x="0" y="33"/>
                  </a:cubicBezTo>
                  <a:cubicBezTo>
                    <a:pt x="0" y="0"/>
                    <a:pt x="0" y="0"/>
                    <a:pt x="0" y="0"/>
                  </a:cubicBezTo>
                  <a:cubicBezTo>
                    <a:pt x="16" y="0"/>
                    <a:pt x="16" y="0"/>
                    <a:pt x="16" y="0"/>
                  </a:cubicBezTo>
                  <a:cubicBezTo>
                    <a:pt x="20" y="0"/>
                    <a:pt x="23" y="1"/>
                    <a:pt x="25" y="3"/>
                  </a:cubicBezTo>
                  <a:cubicBezTo>
                    <a:pt x="27" y="4"/>
                    <a:pt x="28" y="7"/>
                    <a:pt x="28" y="10"/>
                  </a:cubicBezTo>
                  <a:cubicBezTo>
                    <a:pt x="28" y="12"/>
                    <a:pt x="28" y="14"/>
                    <a:pt x="26" y="16"/>
                  </a:cubicBezTo>
                  <a:cubicBezTo>
                    <a:pt x="25" y="18"/>
                    <a:pt x="23" y="19"/>
                    <a:pt x="21" y="19"/>
                  </a:cubicBezTo>
                  <a:cubicBezTo>
                    <a:pt x="30" y="33"/>
                    <a:pt x="30" y="33"/>
                    <a:pt x="30" y="33"/>
                  </a:cubicBezTo>
                  <a:lnTo>
                    <a:pt x="22" y="33"/>
                  </a:lnTo>
                  <a:close/>
                  <a:moveTo>
                    <a:pt x="21" y="10"/>
                  </a:moveTo>
                  <a:cubicBezTo>
                    <a:pt x="21" y="7"/>
                    <a:pt x="19" y="6"/>
                    <a:pt x="15" y="6"/>
                  </a:cubicBezTo>
                  <a:cubicBezTo>
                    <a:pt x="6" y="6"/>
                    <a:pt x="6" y="6"/>
                    <a:pt x="6" y="6"/>
                  </a:cubicBezTo>
                  <a:cubicBezTo>
                    <a:pt x="6" y="15"/>
                    <a:pt x="6" y="15"/>
                    <a:pt x="6" y="15"/>
                  </a:cubicBezTo>
                  <a:cubicBezTo>
                    <a:pt x="15" y="15"/>
                    <a:pt x="15" y="15"/>
                    <a:pt x="15" y="15"/>
                  </a:cubicBezTo>
                  <a:cubicBezTo>
                    <a:pt x="17" y="15"/>
                    <a:pt x="19" y="15"/>
                    <a:pt x="20" y="14"/>
                  </a:cubicBezTo>
                  <a:cubicBezTo>
                    <a:pt x="21" y="13"/>
                    <a:pt x="21" y="12"/>
                    <a:pt x="2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2" name="Freeform 328">
              <a:extLst>
                <a:ext uri="{FF2B5EF4-FFF2-40B4-BE49-F238E27FC236}">
                  <a16:creationId xmlns:a16="http://schemas.microsoft.com/office/drawing/2014/main" id="{622AA2E6-DE10-4202-B4C3-C366B5FC9065}"/>
                </a:ext>
              </a:extLst>
            </p:cNvPr>
            <p:cNvSpPr>
              <a:spLocks noEditPoints="1"/>
            </p:cNvSpPr>
            <p:nvPr/>
          </p:nvSpPr>
          <p:spPr bwMode="auto">
            <a:xfrm>
              <a:off x="4794982" y="12936448"/>
              <a:ext cx="250854" cy="258792"/>
            </a:xfrm>
            <a:custGeom>
              <a:avLst/>
              <a:gdLst>
                <a:gd name="T0" fmla="*/ 33 w 33"/>
                <a:gd name="T1" fmla="*/ 17 h 34"/>
                <a:gd name="T2" fmla="*/ 31 w 33"/>
                <a:gd name="T3" fmla="*/ 26 h 34"/>
                <a:gd name="T4" fmla="*/ 25 w 33"/>
                <a:gd name="T5" fmla="*/ 32 h 34"/>
                <a:gd name="T6" fmla="*/ 17 w 33"/>
                <a:gd name="T7" fmla="*/ 34 h 34"/>
                <a:gd name="T8" fmla="*/ 4 w 33"/>
                <a:gd name="T9" fmla="*/ 29 h 34"/>
                <a:gd name="T10" fmla="*/ 0 w 33"/>
                <a:gd name="T11" fmla="*/ 17 h 34"/>
                <a:gd name="T12" fmla="*/ 4 w 33"/>
                <a:gd name="T13" fmla="*/ 4 h 34"/>
                <a:gd name="T14" fmla="*/ 17 w 33"/>
                <a:gd name="T15" fmla="*/ 0 h 34"/>
                <a:gd name="T16" fmla="*/ 29 w 33"/>
                <a:gd name="T17" fmla="*/ 4 h 34"/>
                <a:gd name="T18" fmla="*/ 33 w 33"/>
                <a:gd name="T19" fmla="*/ 17 h 34"/>
                <a:gd name="T20" fmla="*/ 26 w 33"/>
                <a:gd name="T21" fmla="*/ 17 h 34"/>
                <a:gd name="T22" fmla="*/ 24 w 33"/>
                <a:gd name="T23" fmla="*/ 8 h 34"/>
                <a:gd name="T24" fmla="*/ 17 w 33"/>
                <a:gd name="T25" fmla="*/ 5 h 34"/>
                <a:gd name="T26" fmla="*/ 9 w 33"/>
                <a:gd name="T27" fmla="*/ 8 h 34"/>
                <a:gd name="T28" fmla="*/ 7 w 33"/>
                <a:gd name="T29" fmla="*/ 17 h 34"/>
                <a:gd name="T30" fmla="*/ 10 w 33"/>
                <a:gd name="T31" fmla="*/ 25 h 34"/>
                <a:gd name="T32" fmla="*/ 17 w 33"/>
                <a:gd name="T33" fmla="*/ 28 h 34"/>
                <a:gd name="T34" fmla="*/ 24 w 33"/>
                <a:gd name="T35" fmla="*/ 25 h 34"/>
                <a:gd name="T36" fmla="*/ 26 w 33"/>
                <a:gd name="T3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4">
                  <a:moveTo>
                    <a:pt x="33" y="17"/>
                  </a:moveTo>
                  <a:cubicBezTo>
                    <a:pt x="33" y="20"/>
                    <a:pt x="33" y="23"/>
                    <a:pt x="31" y="26"/>
                  </a:cubicBezTo>
                  <a:cubicBezTo>
                    <a:pt x="30" y="28"/>
                    <a:pt x="28" y="30"/>
                    <a:pt x="25" y="32"/>
                  </a:cubicBezTo>
                  <a:cubicBezTo>
                    <a:pt x="23" y="33"/>
                    <a:pt x="20" y="34"/>
                    <a:pt x="17" y="34"/>
                  </a:cubicBezTo>
                  <a:cubicBezTo>
                    <a:pt x="11" y="34"/>
                    <a:pt x="7" y="32"/>
                    <a:pt x="4" y="29"/>
                  </a:cubicBezTo>
                  <a:cubicBezTo>
                    <a:pt x="1" y="26"/>
                    <a:pt x="0" y="22"/>
                    <a:pt x="0" y="17"/>
                  </a:cubicBezTo>
                  <a:cubicBezTo>
                    <a:pt x="0" y="11"/>
                    <a:pt x="1" y="7"/>
                    <a:pt x="4" y="4"/>
                  </a:cubicBezTo>
                  <a:cubicBezTo>
                    <a:pt x="7" y="1"/>
                    <a:pt x="11" y="0"/>
                    <a:pt x="17" y="0"/>
                  </a:cubicBezTo>
                  <a:cubicBezTo>
                    <a:pt x="22" y="0"/>
                    <a:pt x="26" y="1"/>
                    <a:pt x="29" y="4"/>
                  </a:cubicBezTo>
                  <a:cubicBezTo>
                    <a:pt x="32" y="7"/>
                    <a:pt x="33" y="11"/>
                    <a:pt x="33" y="17"/>
                  </a:cubicBezTo>
                  <a:close/>
                  <a:moveTo>
                    <a:pt x="26" y="17"/>
                  </a:moveTo>
                  <a:cubicBezTo>
                    <a:pt x="26" y="13"/>
                    <a:pt x="25" y="10"/>
                    <a:pt x="24" y="8"/>
                  </a:cubicBezTo>
                  <a:cubicBezTo>
                    <a:pt x="22" y="6"/>
                    <a:pt x="20" y="5"/>
                    <a:pt x="17" y="5"/>
                  </a:cubicBezTo>
                  <a:cubicBezTo>
                    <a:pt x="14" y="5"/>
                    <a:pt x="11" y="6"/>
                    <a:pt x="9" y="8"/>
                  </a:cubicBezTo>
                  <a:cubicBezTo>
                    <a:pt x="8" y="10"/>
                    <a:pt x="7" y="13"/>
                    <a:pt x="7" y="17"/>
                  </a:cubicBezTo>
                  <a:cubicBezTo>
                    <a:pt x="7" y="20"/>
                    <a:pt x="8" y="23"/>
                    <a:pt x="10" y="25"/>
                  </a:cubicBezTo>
                  <a:cubicBezTo>
                    <a:pt x="11" y="27"/>
                    <a:pt x="14" y="28"/>
                    <a:pt x="17" y="28"/>
                  </a:cubicBezTo>
                  <a:cubicBezTo>
                    <a:pt x="20" y="28"/>
                    <a:pt x="22" y="27"/>
                    <a:pt x="24" y="25"/>
                  </a:cubicBezTo>
                  <a:cubicBezTo>
                    <a:pt x="25" y="23"/>
                    <a:pt x="26" y="20"/>
                    <a:pt x="26"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3" name="Freeform 329">
              <a:extLst>
                <a:ext uri="{FF2B5EF4-FFF2-40B4-BE49-F238E27FC236}">
                  <a16:creationId xmlns:a16="http://schemas.microsoft.com/office/drawing/2014/main" id="{582D37FB-556F-49E7-AE92-54422E13D0EA}"/>
                </a:ext>
              </a:extLst>
            </p:cNvPr>
            <p:cNvSpPr>
              <a:spLocks/>
            </p:cNvSpPr>
            <p:nvPr/>
          </p:nvSpPr>
          <p:spPr bwMode="auto">
            <a:xfrm>
              <a:off x="5060125" y="12936448"/>
              <a:ext cx="349290" cy="250854"/>
            </a:xfrm>
            <a:custGeom>
              <a:avLst/>
              <a:gdLst>
                <a:gd name="T0" fmla="*/ 37 w 46"/>
                <a:gd name="T1" fmla="*/ 33 h 33"/>
                <a:gd name="T2" fmla="*/ 29 w 46"/>
                <a:gd name="T3" fmla="*/ 33 h 33"/>
                <a:gd name="T4" fmla="*/ 24 w 46"/>
                <a:gd name="T5" fmla="*/ 14 h 33"/>
                <a:gd name="T6" fmla="*/ 23 w 46"/>
                <a:gd name="T7" fmla="*/ 7 h 33"/>
                <a:gd name="T8" fmla="*/ 22 w 46"/>
                <a:gd name="T9" fmla="*/ 12 h 33"/>
                <a:gd name="T10" fmla="*/ 17 w 46"/>
                <a:gd name="T11" fmla="*/ 33 h 33"/>
                <a:gd name="T12" fmla="*/ 9 w 46"/>
                <a:gd name="T13" fmla="*/ 33 h 33"/>
                <a:gd name="T14" fmla="*/ 0 w 46"/>
                <a:gd name="T15" fmla="*/ 0 h 33"/>
                <a:gd name="T16" fmla="*/ 7 w 46"/>
                <a:gd name="T17" fmla="*/ 0 h 33"/>
                <a:gd name="T18" fmla="*/ 12 w 46"/>
                <a:gd name="T19" fmla="*/ 21 h 33"/>
                <a:gd name="T20" fmla="*/ 13 w 46"/>
                <a:gd name="T21" fmla="*/ 27 h 33"/>
                <a:gd name="T22" fmla="*/ 15 w 46"/>
                <a:gd name="T23" fmla="*/ 20 h 33"/>
                <a:gd name="T24" fmla="*/ 19 w 46"/>
                <a:gd name="T25" fmla="*/ 0 h 33"/>
                <a:gd name="T26" fmla="*/ 27 w 46"/>
                <a:gd name="T27" fmla="*/ 0 h 33"/>
                <a:gd name="T28" fmla="*/ 31 w 46"/>
                <a:gd name="T29" fmla="*/ 18 h 33"/>
                <a:gd name="T30" fmla="*/ 33 w 46"/>
                <a:gd name="T31" fmla="*/ 27 h 33"/>
                <a:gd name="T32" fmla="*/ 33 w 46"/>
                <a:gd name="T33" fmla="*/ 24 h 33"/>
                <a:gd name="T34" fmla="*/ 35 w 46"/>
                <a:gd name="T35" fmla="*/ 19 h 33"/>
                <a:gd name="T36" fmla="*/ 39 w 46"/>
                <a:gd name="T37" fmla="*/ 0 h 33"/>
                <a:gd name="T38" fmla="*/ 46 w 46"/>
                <a:gd name="T39" fmla="*/ 0 h 33"/>
                <a:gd name="T40" fmla="*/ 37 w 46"/>
                <a:gd name="T4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33">
                  <a:moveTo>
                    <a:pt x="37" y="33"/>
                  </a:moveTo>
                  <a:cubicBezTo>
                    <a:pt x="29" y="33"/>
                    <a:pt x="29" y="33"/>
                    <a:pt x="29" y="33"/>
                  </a:cubicBezTo>
                  <a:cubicBezTo>
                    <a:pt x="24" y="14"/>
                    <a:pt x="24" y="14"/>
                    <a:pt x="24" y="14"/>
                  </a:cubicBezTo>
                  <a:cubicBezTo>
                    <a:pt x="24" y="12"/>
                    <a:pt x="23" y="9"/>
                    <a:pt x="23" y="7"/>
                  </a:cubicBezTo>
                  <a:cubicBezTo>
                    <a:pt x="23" y="9"/>
                    <a:pt x="22" y="11"/>
                    <a:pt x="22" y="12"/>
                  </a:cubicBezTo>
                  <a:cubicBezTo>
                    <a:pt x="22" y="13"/>
                    <a:pt x="20" y="20"/>
                    <a:pt x="17" y="33"/>
                  </a:cubicBezTo>
                  <a:cubicBezTo>
                    <a:pt x="9" y="33"/>
                    <a:pt x="9" y="33"/>
                    <a:pt x="9" y="33"/>
                  </a:cubicBezTo>
                  <a:cubicBezTo>
                    <a:pt x="0" y="0"/>
                    <a:pt x="0" y="0"/>
                    <a:pt x="0" y="0"/>
                  </a:cubicBezTo>
                  <a:cubicBezTo>
                    <a:pt x="7" y="0"/>
                    <a:pt x="7" y="0"/>
                    <a:pt x="7" y="0"/>
                  </a:cubicBezTo>
                  <a:cubicBezTo>
                    <a:pt x="12" y="21"/>
                    <a:pt x="12" y="21"/>
                    <a:pt x="12" y="21"/>
                  </a:cubicBezTo>
                  <a:cubicBezTo>
                    <a:pt x="13" y="27"/>
                    <a:pt x="13" y="27"/>
                    <a:pt x="13" y="27"/>
                  </a:cubicBezTo>
                  <a:cubicBezTo>
                    <a:pt x="14" y="24"/>
                    <a:pt x="14" y="22"/>
                    <a:pt x="15" y="20"/>
                  </a:cubicBezTo>
                  <a:cubicBezTo>
                    <a:pt x="15" y="18"/>
                    <a:pt x="16" y="12"/>
                    <a:pt x="19" y="0"/>
                  </a:cubicBezTo>
                  <a:cubicBezTo>
                    <a:pt x="27" y="0"/>
                    <a:pt x="27" y="0"/>
                    <a:pt x="27" y="0"/>
                  </a:cubicBezTo>
                  <a:cubicBezTo>
                    <a:pt x="31" y="18"/>
                    <a:pt x="31" y="18"/>
                    <a:pt x="31" y="18"/>
                  </a:cubicBezTo>
                  <a:cubicBezTo>
                    <a:pt x="31" y="19"/>
                    <a:pt x="32" y="22"/>
                    <a:pt x="33" y="27"/>
                  </a:cubicBezTo>
                  <a:cubicBezTo>
                    <a:pt x="33" y="24"/>
                    <a:pt x="33" y="24"/>
                    <a:pt x="33" y="24"/>
                  </a:cubicBezTo>
                  <a:cubicBezTo>
                    <a:pt x="35" y="19"/>
                    <a:pt x="35" y="19"/>
                    <a:pt x="35" y="19"/>
                  </a:cubicBezTo>
                  <a:cubicBezTo>
                    <a:pt x="39" y="0"/>
                    <a:pt x="39" y="0"/>
                    <a:pt x="39" y="0"/>
                  </a:cubicBezTo>
                  <a:cubicBezTo>
                    <a:pt x="46" y="0"/>
                    <a:pt x="46" y="0"/>
                    <a:pt x="46" y="0"/>
                  </a:cubicBezTo>
                  <a:lnTo>
                    <a:pt x="37"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4" name="Freeform 330">
              <a:extLst>
                <a:ext uri="{FF2B5EF4-FFF2-40B4-BE49-F238E27FC236}">
                  <a16:creationId xmlns:a16="http://schemas.microsoft.com/office/drawing/2014/main" id="{5108F0A3-8CEF-4FA4-BA57-24E238181724}"/>
                </a:ext>
              </a:extLst>
            </p:cNvPr>
            <p:cNvSpPr>
              <a:spLocks noEditPoints="1"/>
            </p:cNvSpPr>
            <p:nvPr/>
          </p:nvSpPr>
          <p:spPr bwMode="auto">
            <a:xfrm>
              <a:off x="5431643" y="12936448"/>
              <a:ext cx="219100" cy="250854"/>
            </a:xfrm>
            <a:custGeom>
              <a:avLst/>
              <a:gdLst>
                <a:gd name="T0" fmla="*/ 29 w 29"/>
                <a:gd name="T1" fmla="*/ 16 h 33"/>
                <a:gd name="T2" fmla="*/ 27 w 29"/>
                <a:gd name="T3" fmla="*/ 25 h 33"/>
                <a:gd name="T4" fmla="*/ 22 w 29"/>
                <a:gd name="T5" fmla="*/ 31 h 33"/>
                <a:gd name="T6" fmla="*/ 13 w 29"/>
                <a:gd name="T7" fmla="*/ 33 h 33"/>
                <a:gd name="T8" fmla="*/ 0 w 29"/>
                <a:gd name="T9" fmla="*/ 33 h 33"/>
                <a:gd name="T10" fmla="*/ 0 w 29"/>
                <a:gd name="T11" fmla="*/ 0 h 33"/>
                <a:gd name="T12" fmla="*/ 12 w 29"/>
                <a:gd name="T13" fmla="*/ 0 h 33"/>
                <a:gd name="T14" fmla="*/ 25 w 29"/>
                <a:gd name="T15" fmla="*/ 4 h 33"/>
                <a:gd name="T16" fmla="*/ 29 w 29"/>
                <a:gd name="T17" fmla="*/ 16 h 33"/>
                <a:gd name="T18" fmla="*/ 22 w 29"/>
                <a:gd name="T19" fmla="*/ 16 h 33"/>
                <a:gd name="T20" fmla="*/ 20 w 29"/>
                <a:gd name="T21" fmla="*/ 8 h 33"/>
                <a:gd name="T22" fmla="*/ 12 w 29"/>
                <a:gd name="T23" fmla="*/ 6 h 33"/>
                <a:gd name="T24" fmla="*/ 7 w 29"/>
                <a:gd name="T25" fmla="*/ 6 h 33"/>
                <a:gd name="T26" fmla="*/ 7 w 29"/>
                <a:gd name="T27" fmla="*/ 28 h 33"/>
                <a:gd name="T28" fmla="*/ 13 w 29"/>
                <a:gd name="T29" fmla="*/ 28 h 33"/>
                <a:gd name="T30" fmla="*/ 20 w 29"/>
                <a:gd name="T31" fmla="*/ 25 h 33"/>
                <a:gd name="T32" fmla="*/ 22 w 29"/>
                <a:gd name="T3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3">
                  <a:moveTo>
                    <a:pt x="29" y="16"/>
                  </a:moveTo>
                  <a:cubicBezTo>
                    <a:pt x="29" y="20"/>
                    <a:pt x="29" y="23"/>
                    <a:pt x="27" y="25"/>
                  </a:cubicBezTo>
                  <a:cubicBezTo>
                    <a:pt x="26" y="28"/>
                    <a:pt x="24" y="30"/>
                    <a:pt x="22" y="31"/>
                  </a:cubicBezTo>
                  <a:cubicBezTo>
                    <a:pt x="19" y="33"/>
                    <a:pt x="16" y="33"/>
                    <a:pt x="13" y="33"/>
                  </a:cubicBezTo>
                  <a:cubicBezTo>
                    <a:pt x="0" y="33"/>
                    <a:pt x="0" y="33"/>
                    <a:pt x="0" y="33"/>
                  </a:cubicBezTo>
                  <a:cubicBezTo>
                    <a:pt x="0" y="0"/>
                    <a:pt x="0" y="0"/>
                    <a:pt x="0" y="0"/>
                  </a:cubicBezTo>
                  <a:cubicBezTo>
                    <a:pt x="12" y="0"/>
                    <a:pt x="12" y="0"/>
                    <a:pt x="12" y="0"/>
                  </a:cubicBezTo>
                  <a:cubicBezTo>
                    <a:pt x="17" y="0"/>
                    <a:pt x="22" y="2"/>
                    <a:pt x="25" y="4"/>
                  </a:cubicBezTo>
                  <a:cubicBezTo>
                    <a:pt x="28" y="7"/>
                    <a:pt x="29" y="11"/>
                    <a:pt x="29" y="16"/>
                  </a:cubicBezTo>
                  <a:close/>
                  <a:moveTo>
                    <a:pt x="22" y="16"/>
                  </a:moveTo>
                  <a:cubicBezTo>
                    <a:pt x="22" y="13"/>
                    <a:pt x="21" y="10"/>
                    <a:pt x="20" y="8"/>
                  </a:cubicBezTo>
                  <a:cubicBezTo>
                    <a:pt x="18" y="6"/>
                    <a:pt x="15" y="6"/>
                    <a:pt x="12" y="6"/>
                  </a:cubicBezTo>
                  <a:cubicBezTo>
                    <a:pt x="7" y="6"/>
                    <a:pt x="7" y="6"/>
                    <a:pt x="7" y="6"/>
                  </a:cubicBezTo>
                  <a:cubicBezTo>
                    <a:pt x="7" y="28"/>
                    <a:pt x="7" y="28"/>
                    <a:pt x="7" y="28"/>
                  </a:cubicBezTo>
                  <a:cubicBezTo>
                    <a:pt x="13" y="28"/>
                    <a:pt x="13" y="28"/>
                    <a:pt x="13" y="28"/>
                  </a:cubicBezTo>
                  <a:cubicBezTo>
                    <a:pt x="16" y="28"/>
                    <a:pt x="18" y="27"/>
                    <a:pt x="20" y="25"/>
                  </a:cubicBezTo>
                  <a:cubicBezTo>
                    <a:pt x="21" y="23"/>
                    <a:pt x="22" y="20"/>
                    <a:pt x="2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5" name="Freeform 331">
              <a:extLst>
                <a:ext uri="{FF2B5EF4-FFF2-40B4-BE49-F238E27FC236}">
                  <a16:creationId xmlns:a16="http://schemas.microsoft.com/office/drawing/2014/main" id="{EFC95686-CEB3-4B8A-872B-FD23C1CDA97B}"/>
                </a:ext>
              </a:extLst>
            </p:cNvPr>
            <p:cNvSpPr>
              <a:spLocks/>
            </p:cNvSpPr>
            <p:nvPr/>
          </p:nvSpPr>
          <p:spPr bwMode="auto">
            <a:xfrm>
              <a:off x="5696786" y="12936448"/>
              <a:ext cx="182584" cy="250854"/>
            </a:xfrm>
            <a:custGeom>
              <a:avLst/>
              <a:gdLst>
                <a:gd name="T0" fmla="*/ 29 w 115"/>
                <a:gd name="T1" fmla="*/ 29 h 158"/>
                <a:gd name="T2" fmla="*/ 29 w 115"/>
                <a:gd name="T3" fmla="*/ 77 h 158"/>
                <a:gd name="T4" fmla="*/ 110 w 115"/>
                <a:gd name="T5" fmla="*/ 77 h 158"/>
                <a:gd name="T6" fmla="*/ 110 w 115"/>
                <a:gd name="T7" fmla="*/ 101 h 158"/>
                <a:gd name="T8" fmla="*/ 29 w 115"/>
                <a:gd name="T9" fmla="*/ 101 h 158"/>
                <a:gd name="T10" fmla="*/ 29 w 115"/>
                <a:gd name="T11" fmla="*/ 158 h 158"/>
                <a:gd name="T12" fmla="*/ 0 w 115"/>
                <a:gd name="T13" fmla="*/ 158 h 158"/>
                <a:gd name="T14" fmla="*/ 0 w 115"/>
                <a:gd name="T15" fmla="*/ 0 h 158"/>
                <a:gd name="T16" fmla="*/ 115 w 115"/>
                <a:gd name="T17" fmla="*/ 0 h 158"/>
                <a:gd name="T18" fmla="*/ 115 w 115"/>
                <a:gd name="T19" fmla="*/ 29 h 158"/>
                <a:gd name="T20" fmla="*/ 29 w 115"/>
                <a:gd name="T21" fmla="*/ 2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58">
                  <a:moveTo>
                    <a:pt x="29" y="29"/>
                  </a:moveTo>
                  <a:lnTo>
                    <a:pt x="29" y="77"/>
                  </a:lnTo>
                  <a:lnTo>
                    <a:pt x="110" y="77"/>
                  </a:lnTo>
                  <a:lnTo>
                    <a:pt x="110" y="101"/>
                  </a:lnTo>
                  <a:lnTo>
                    <a:pt x="29" y="101"/>
                  </a:lnTo>
                  <a:lnTo>
                    <a:pt x="29" y="158"/>
                  </a:lnTo>
                  <a:lnTo>
                    <a:pt x="0" y="158"/>
                  </a:lnTo>
                  <a:lnTo>
                    <a:pt x="0" y="0"/>
                  </a:lnTo>
                  <a:lnTo>
                    <a:pt x="115" y="0"/>
                  </a:lnTo>
                  <a:lnTo>
                    <a:pt x="115" y="29"/>
                  </a:lnTo>
                  <a:lnTo>
                    <a:pt x="29"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6" name="Freeform 332">
              <a:extLst>
                <a:ext uri="{FF2B5EF4-FFF2-40B4-BE49-F238E27FC236}">
                  <a16:creationId xmlns:a16="http://schemas.microsoft.com/office/drawing/2014/main" id="{18ED7201-D398-4F51-A49E-06ED90650A26}"/>
                </a:ext>
              </a:extLst>
            </p:cNvPr>
            <p:cNvSpPr>
              <a:spLocks/>
            </p:cNvSpPr>
            <p:nvPr/>
          </p:nvSpPr>
          <p:spPr bwMode="auto">
            <a:xfrm>
              <a:off x="5909536" y="12936448"/>
              <a:ext cx="219100" cy="258792"/>
            </a:xfrm>
            <a:custGeom>
              <a:avLst/>
              <a:gdLst>
                <a:gd name="T0" fmla="*/ 15 w 29"/>
                <a:gd name="T1" fmla="*/ 34 h 34"/>
                <a:gd name="T2" fmla="*/ 4 w 29"/>
                <a:gd name="T3" fmla="*/ 30 h 34"/>
                <a:gd name="T4" fmla="*/ 0 w 29"/>
                <a:gd name="T5" fmla="*/ 21 h 34"/>
                <a:gd name="T6" fmla="*/ 0 w 29"/>
                <a:gd name="T7" fmla="*/ 0 h 34"/>
                <a:gd name="T8" fmla="*/ 7 w 29"/>
                <a:gd name="T9" fmla="*/ 0 h 34"/>
                <a:gd name="T10" fmla="*/ 7 w 29"/>
                <a:gd name="T11" fmla="*/ 20 h 34"/>
                <a:gd name="T12" fmla="*/ 9 w 29"/>
                <a:gd name="T13" fmla="*/ 26 h 34"/>
                <a:gd name="T14" fmla="*/ 15 w 29"/>
                <a:gd name="T15" fmla="*/ 28 h 34"/>
                <a:gd name="T16" fmla="*/ 20 w 29"/>
                <a:gd name="T17" fmla="*/ 26 h 34"/>
                <a:gd name="T18" fmla="*/ 22 w 29"/>
                <a:gd name="T19" fmla="*/ 20 h 34"/>
                <a:gd name="T20" fmla="*/ 22 w 29"/>
                <a:gd name="T21" fmla="*/ 0 h 34"/>
                <a:gd name="T22" fmla="*/ 29 w 29"/>
                <a:gd name="T23" fmla="*/ 0 h 34"/>
                <a:gd name="T24" fmla="*/ 29 w 29"/>
                <a:gd name="T25" fmla="*/ 20 h 34"/>
                <a:gd name="T26" fmla="*/ 25 w 29"/>
                <a:gd name="T27" fmla="*/ 30 h 34"/>
                <a:gd name="T28" fmla="*/ 15 w 29"/>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4">
                  <a:moveTo>
                    <a:pt x="15" y="34"/>
                  </a:moveTo>
                  <a:cubicBezTo>
                    <a:pt x="10" y="34"/>
                    <a:pt x="7" y="33"/>
                    <a:pt x="4" y="30"/>
                  </a:cubicBezTo>
                  <a:cubicBezTo>
                    <a:pt x="2" y="28"/>
                    <a:pt x="0" y="25"/>
                    <a:pt x="0" y="21"/>
                  </a:cubicBezTo>
                  <a:cubicBezTo>
                    <a:pt x="0" y="0"/>
                    <a:pt x="0" y="0"/>
                    <a:pt x="0" y="0"/>
                  </a:cubicBezTo>
                  <a:cubicBezTo>
                    <a:pt x="7" y="0"/>
                    <a:pt x="7" y="0"/>
                    <a:pt x="7" y="0"/>
                  </a:cubicBezTo>
                  <a:cubicBezTo>
                    <a:pt x="7" y="20"/>
                    <a:pt x="7" y="20"/>
                    <a:pt x="7" y="20"/>
                  </a:cubicBezTo>
                  <a:cubicBezTo>
                    <a:pt x="7" y="23"/>
                    <a:pt x="8" y="25"/>
                    <a:pt x="9" y="26"/>
                  </a:cubicBezTo>
                  <a:cubicBezTo>
                    <a:pt x="11" y="28"/>
                    <a:pt x="12" y="28"/>
                    <a:pt x="15" y="28"/>
                  </a:cubicBezTo>
                  <a:cubicBezTo>
                    <a:pt x="17" y="28"/>
                    <a:pt x="19" y="28"/>
                    <a:pt x="20" y="26"/>
                  </a:cubicBezTo>
                  <a:cubicBezTo>
                    <a:pt x="22" y="25"/>
                    <a:pt x="22" y="23"/>
                    <a:pt x="22" y="20"/>
                  </a:cubicBezTo>
                  <a:cubicBezTo>
                    <a:pt x="22" y="0"/>
                    <a:pt x="22" y="0"/>
                    <a:pt x="22" y="0"/>
                  </a:cubicBezTo>
                  <a:cubicBezTo>
                    <a:pt x="29" y="0"/>
                    <a:pt x="29" y="0"/>
                    <a:pt x="29" y="0"/>
                  </a:cubicBezTo>
                  <a:cubicBezTo>
                    <a:pt x="29" y="20"/>
                    <a:pt x="29" y="20"/>
                    <a:pt x="29" y="20"/>
                  </a:cubicBezTo>
                  <a:cubicBezTo>
                    <a:pt x="29" y="25"/>
                    <a:pt x="28" y="28"/>
                    <a:pt x="25" y="30"/>
                  </a:cubicBezTo>
                  <a:cubicBezTo>
                    <a:pt x="23" y="33"/>
                    <a:pt x="19" y="34"/>
                    <a:pt x="15"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7" name="Freeform 333">
              <a:extLst>
                <a:ext uri="{FF2B5EF4-FFF2-40B4-BE49-F238E27FC236}">
                  <a16:creationId xmlns:a16="http://schemas.microsoft.com/office/drawing/2014/main" id="{6E1E6F52-09E1-4AA0-9EDA-09288EEC7DD9}"/>
                </a:ext>
              </a:extLst>
            </p:cNvPr>
            <p:cNvSpPr>
              <a:spLocks/>
            </p:cNvSpPr>
            <p:nvPr/>
          </p:nvSpPr>
          <p:spPr bwMode="auto">
            <a:xfrm>
              <a:off x="6174679" y="12936448"/>
              <a:ext cx="219100" cy="250854"/>
            </a:xfrm>
            <a:custGeom>
              <a:avLst/>
              <a:gdLst>
                <a:gd name="T0" fmla="*/ 21 w 29"/>
                <a:gd name="T1" fmla="*/ 33 h 33"/>
                <a:gd name="T2" fmla="*/ 6 w 29"/>
                <a:gd name="T3" fmla="*/ 8 h 33"/>
                <a:gd name="T4" fmla="*/ 7 w 29"/>
                <a:gd name="T5" fmla="*/ 14 h 33"/>
                <a:gd name="T6" fmla="*/ 7 w 29"/>
                <a:gd name="T7" fmla="*/ 33 h 33"/>
                <a:gd name="T8" fmla="*/ 0 w 29"/>
                <a:gd name="T9" fmla="*/ 33 h 33"/>
                <a:gd name="T10" fmla="*/ 0 w 29"/>
                <a:gd name="T11" fmla="*/ 0 h 33"/>
                <a:gd name="T12" fmla="*/ 8 w 29"/>
                <a:gd name="T13" fmla="*/ 0 h 33"/>
                <a:gd name="T14" fmla="*/ 23 w 29"/>
                <a:gd name="T15" fmla="*/ 26 h 33"/>
                <a:gd name="T16" fmla="*/ 23 w 29"/>
                <a:gd name="T17" fmla="*/ 19 h 33"/>
                <a:gd name="T18" fmla="*/ 23 w 29"/>
                <a:gd name="T19" fmla="*/ 0 h 33"/>
                <a:gd name="T20" fmla="*/ 29 w 29"/>
                <a:gd name="T21" fmla="*/ 0 h 33"/>
                <a:gd name="T22" fmla="*/ 29 w 29"/>
                <a:gd name="T23" fmla="*/ 33 h 33"/>
                <a:gd name="T24" fmla="*/ 21 w 29"/>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3">
                  <a:moveTo>
                    <a:pt x="21" y="33"/>
                  </a:moveTo>
                  <a:cubicBezTo>
                    <a:pt x="6" y="8"/>
                    <a:pt x="6" y="8"/>
                    <a:pt x="6" y="8"/>
                  </a:cubicBezTo>
                  <a:cubicBezTo>
                    <a:pt x="6" y="10"/>
                    <a:pt x="7" y="12"/>
                    <a:pt x="7" y="14"/>
                  </a:cubicBezTo>
                  <a:cubicBezTo>
                    <a:pt x="7" y="33"/>
                    <a:pt x="7" y="33"/>
                    <a:pt x="7" y="33"/>
                  </a:cubicBezTo>
                  <a:cubicBezTo>
                    <a:pt x="0" y="33"/>
                    <a:pt x="0" y="33"/>
                    <a:pt x="0" y="33"/>
                  </a:cubicBezTo>
                  <a:cubicBezTo>
                    <a:pt x="0" y="0"/>
                    <a:pt x="0" y="0"/>
                    <a:pt x="0" y="0"/>
                  </a:cubicBezTo>
                  <a:cubicBezTo>
                    <a:pt x="8" y="0"/>
                    <a:pt x="8" y="0"/>
                    <a:pt x="8" y="0"/>
                  </a:cubicBezTo>
                  <a:cubicBezTo>
                    <a:pt x="23" y="26"/>
                    <a:pt x="23" y="26"/>
                    <a:pt x="23" y="26"/>
                  </a:cubicBezTo>
                  <a:cubicBezTo>
                    <a:pt x="23" y="23"/>
                    <a:pt x="23" y="21"/>
                    <a:pt x="23" y="19"/>
                  </a:cubicBezTo>
                  <a:cubicBezTo>
                    <a:pt x="23" y="0"/>
                    <a:pt x="23" y="0"/>
                    <a:pt x="23" y="0"/>
                  </a:cubicBezTo>
                  <a:cubicBezTo>
                    <a:pt x="29" y="0"/>
                    <a:pt x="29" y="0"/>
                    <a:pt x="29" y="0"/>
                  </a:cubicBezTo>
                  <a:cubicBezTo>
                    <a:pt x="29" y="33"/>
                    <a:pt x="29" y="33"/>
                    <a:pt x="29" y="33"/>
                  </a:cubicBezTo>
                  <a:lnTo>
                    <a:pt x="21"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8" name="Freeform 334">
              <a:extLst>
                <a:ext uri="{FF2B5EF4-FFF2-40B4-BE49-F238E27FC236}">
                  <a16:creationId xmlns:a16="http://schemas.microsoft.com/office/drawing/2014/main" id="{6565448A-46C9-4C98-8076-9626696F2CA9}"/>
                </a:ext>
              </a:extLst>
            </p:cNvPr>
            <p:cNvSpPr>
              <a:spLocks noEditPoints="1"/>
            </p:cNvSpPr>
            <p:nvPr/>
          </p:nvSpPr>
          <p:spPr bwMode="auto">
            <a:xfrm>
              <a:off x="6439822" y="12936448"/>
              <a:ext cx="227039" cy="250854"/>
            </a:xfrm>
            <a:custGeom>
              <a:avLst/>
              <a:gdLst>
                <a:gd name="T0" fmla="*/ 30 w 30"/>
                <a:gd name="T1" fmla="*/ 16 h 33"/>
                <a:gd name="T2" fmla="*/ 28 w 30"/>
                <a:gd name="T3" fmla="*/ 25 h 33"/>
                <a:gd name="T4" fmla="*/ 22 w 30"/>
                <a:gd name="T5" fmla="*/ 31 h 33"/>
                <a:gd name="T6" fmla="*/ 14 w 30"/>
                <a:gd name="T7" fmla="*/ 33 h 33"/>
                <a:gd name="T8" fmla="*/ 0 w 30"/>
                <a:gd name="T9" fmla="*/ 33 h 33"/>
                <a:gd name="T10" fmla="*/ 0 w 30"/>
                <a:gd name="T11" fmla="*/ 0 h 33"/>
                <a:gd name="T12" fmla="*/ 12 w 30"/>
                <a:gd name="T13" fmla="*/ 0 h 33"/>
                <a:gd name="T14" fmla="*/ 25 w 30"/>
                <a:gd name="T15" fmla="*/ 4 h 33"/>
                <a:gd name="T16" fmla="*/ 30 w 30"/>
                <a:gd name="T17" fmla="*/ 16 h 33"/>
                <a:gd name="T18" fmla="*/ 23 w 30"/>
                <a:gd name="T19" fmla="*/ 16 h 33"/>
                <a:gd name="T20" fmla="*/ 20 w 30"/>
                <a:gd name="T21" fmla="*/ 8 h 33"/>
                <a:gd name="T22" fmla="*/ 12 w 30"/>
                <a:gd name="T23" fmla="*/ 6 h 33"/>
                <a:gd name="T24" fmla="*/ 7 w 30"/>
                <a:gd name="T25" fmla="*/ 6 h 33"/>
                <a:gd name="T26" fmla="*/ 7 w 30"/>
                <a:gd name="T27" fmla="*/ 28 h 33"/>
                <a:gd name="T28" fmla="*/ 13 w 30"/>
                <a:gd name="T29" fmla="*/ 28 h 33"/>
                <a:gd name="T30" fmla="*/ 20 w 30"/>
                <a:gd name="T31" fmla="*/ 25 h 33"/>
                <a:gd name="T32" fmla="*/ 23 w 30"/>
                <a:gd name="T3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33">
                  <a:moveTo>
                    <a:pt x="30" y="16"/>
                  </a:moveTo>
                  <a:cubicBezTo>
                    <a:pt x="30" y="20"/>
                    <a:pt x="29" y="23"/>
                    <a:pt x="28" y="25"/>
                  </a:cubicBezTo>
                  <a:cubicBezTo>
                    <a:pt x="26" y="28"/>
                    <a:pt x="24" y="30"/>
                    <a:pt x="22" y="31"/>
                  </a:cubicBezTo>
                  <a:cubicBezTo>
                    <a:pt x="19" y="33"/>
                    <a:pt x="17" y="33"/>
                    <a:pt x="14" y="33"/>
                  </a:cubicBezTo>
                  <a:cubicBezTo>
                    <a:pt x="0" y="33"/>
                    <a:pt x="0" y="33"/>
                    <a:pt x="0" y="33"/>
                  </a:cubicBezTo>
                  <a:cubicBezTo>
                    <a:pt x="0" y="0"/>
                    <a:pt x="0" y="0"/>
                    <a:pt x="0" y="0"/>
                  </a:cubicBezTo>
                  <a:cubicBezTo>
                    <a:pt x="12" y="0"/>
                    <a:pt x="12" y="0"/>
                    <a:pt x="12" y="0"/>
                  </a:cubicBezTo>
                  <a:cubicBezTo>
                    <a:pt x="18" y="0"/>
                    <a:pt x="22" y="2"/>
                    <a:pt x="25" y="4"/>
                  </a:cubicBezTo>
                  <a:cubicBezTo>
                    <a:pt x="28" y="7"/>
                    <a:pt x="30" y="11"/>
                    <a:pt x="30" y="16"/>
                  </a:cubicBezTo>
                  <a:close/>
                  <a:moveTo>
                    <a:pt x="23" y="16"/>
                  </a:moveTo>
                  <a:cubicBezTo>
                    <a:pt x="23" y="13"/>
                    <a:pt x="22" y="10"/>
                    <a:pt x="20" y="8"/>
                  </a:cubicBezTo>
                  <a:cubicBezTo>
                    <a:pt x="18" y="6"/>
                    <a:pt x="15" y="6"/>
                    <a:pt x="12" y="6"/>
                  </a:cubicBezTo>
                  <a:cubicBezTo>
                    <a:pt x="7" y="6"/>
                    <a:pt x="7" y="6"/>
                    <a:pt x="7" y="6"/>
                  </a:cubicBezTo>
                  <a:cubicBezTo>
                    <a:pt x="7" y="28"/>
                    <a:pt x="7" y="28"/>
                    <a:pt x="7" y="28"/>
                  </a:cubicBezTo>
                  <a:cubicBezTo>
                    <a:pt x="13" y="28"/>
                    <a:pt x="13" y="28"/>
                    <a:pt x="13" y="28"/>
                  </a:cubicBezTo>
                  <a:cubicBezTo>
                    <a:pt x="16" y="28"/>
                    <a:pt x="18" y="27"/>
                    <a:pt x="20" y="25"/>
                  </a:cubicBezTo>
                  <a:cubicBezTo>
                    <a:pt x="22" y="23"/>
                    <a:pt x="23" y="20"/>
                    <a:pt x="2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9" name="Rectangle 335">
              <a:extLst>
                <a:ext uri="{FF2B5EF4-FFF2-40B4-BE49-F238E27FC236}">
                  <a16:creationId xmlns:a16="http://schemas.microsoft.com/office/drawing/2014/main" id="{3F3EBFD5-BDEC-401F-B902-1ACB343E1522}"/>
                </a:ext>
              </a:extLst>
            </p:cNvPr>
            <p:cNvSpPr>
              <a:spLocks noChangeArrowheads="1"/>
            </p:cNvSpPr>
            <p:nvPr/>
          </p:nvSpPr>
          <p:spPr bwMode="auto">
            <a:xfrm>
              <a:off x="6704965" y="12936448"/>
              <a:ext cx="53981" cy="2508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40" name="Freeform 336">
              <a:extLst>
                <a:ext uri="{FF2B5EF4-FFF2-40B4-BE49-F238E27FC236}">
                  <a16:creationId xmlns:a16="http://schemas.microsoft.com/office/drawing/2014/main" id="{0DF82967-C221-4D1E-9CC0-1AF583C87087}"/>
                </a:ext>
              </a:extLst>
            </p:cNvPr>
            <p:cNvSpPr>
              <a:spLocks/>
            </p:cNvSpPr>
            <p:nvPr/>
          </p:nvSpPr>
          <p:spPr bwMode="auto">
            <a:xfrm>
              <a:off x="6803402" y="12936448"/>
              <a:ext cx="212750" cy="250854"/>
            </a:xfrm>
            <a:custGeom>
              <a:avLst/>
              <a:gdLst>
                <a:gd name="T0" fmla="*/ 20 w 28"/>
                <a:gd name="T1" fmla="*/ 33 h 33"/>
                <a:gd name="T2" fmla="*/ 6 w 28"/>
                <a:gd name="T3" fmla="*/ 8 h 33"/>
                <a:gd name="T4" fmla="*/ 6 w 28"/>
                <a:gd name="T5" fmla="*/ 14 h 33"/>
                <a:gd name="T6" fmla="*/ 6 w 28"/>
                <a:gd name="T7" fmla="*/ 33 h 33"/>
                <a:gd name="T8" fmla="*/ 0 w 28"/>
                <a:gd name="T9" fmla="*/ 33 h 33"/>
                <a:gd name="T10" fmla="*/ 0 w 28"/>
                <a:gd name="T11" fmla="*/ 0 h 33"/>
                <a:gd name="T12" fmla="*/ 8 w 28"/>
                <a:gd name="T13" fmla="*/ 0 h 33"/>
                <a:gd name="T14" fmla="*/ 23 w 28"/>
                <a:gd name="T15" fmla="*/ 26 h 33"/>
                <a:gd name="T16" fmla="*/ 22 w 28"/>
                <a:gd name="T17" fmla="*/ 19 h 33"/>
                <a:gd name="T18" fmla="*/ 22 w 28"/>
                <a:gd name="T19" fmla="*/ 0 h 33"/>
                <a:gd name="T20" fmla="*/ 28 w 28"/>
                <a:gd name="T21" fmla="*/ 0 h 33"/>
                <a:gd name="T22" fmla="*/ 28 w 28"/>
                <a:gd name="T23" fmla="*/ 33 h 33"/>
                <a:gd name="T24" fmla="*/ 20 w 28"/>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3">
                  <a:moveTo>
                    <a:pt x="20" y="33"/>
                  </a:moveTo>
                  <a:cubicBezTo>
                    <a:pt x="6" y="8"/>
                    <a:pt x="6" y="8"/>
                    <a:pt x="6" y="8"/>
                  </a:cubicBezTo>
                  <a:cubicBezTo>
                    <a:pt x="6" y="10"/>
                    <a:pt x="6" y="12"/>
                    <a:pt x="6" y="14"/>
                  </a:cubicBezTo>
                  <a:cubicBezTo>
                    <a:pt x="6" y="33"/>
                    <a:pt x="6" y="33"/>
                    <a:pt x="6" y="33"/>
                  </a:cubicBezTo>
                  <a:cubicBezTo>
                    <a:pt x="0" y="33"/>
                    <a:pt x="0" y="33"/>
                    <a:pt x="0" y="33"/>
                  </a:cubicBezTo>
                  <a:cubicBezTo>
                    <a:pt x="0" y="0"/>
                    <a:pt x="0" y="0"/>
                    <a:pt x="0" y="0"/>
                  </a:cubicBezTo>
                  <a:cubicBezTo>
                    <a:pt x="8" y="0"/>
                    <a:pt x="8" y="0"/>
                    <a:pt x="8" y="0"/>
                  </a:cubicBezTo>
                  <a:cubicBezTo>
                    <a:pt x="23" y="26"/>
                    <a:pt x="23" y="26"/>
                    <a:pt x="23" y="26"/>
                  </a:cubicBezTo>
                  <a:cubicBezTo>
                    <a:pt x="22" y="23"/>
                    <a:pt x="22" y="21"/>
                    <a:pt x="22" y="19"/>
                  </a:cubicBezTo>
                  <a:cubicBezTo>
                    <a:pt x="22" y="0"/>
                    <a:pt x="22" y="0"/>
                    <a:pt x="22" y="0"/>
                  </a:cubicBezTo>
                  <a:cubicBezTo>
                    <a:pt x="28" y="0"/>
                    <a:pt x="28" y="0"/>
                    <a:pt x="28" y="0"/>
                  </a:cubicBezTo>
                  <a:cubicBezTo>
                    <a:pt x="28" y="33"/>
                    <a:pt x="28" y="33"/>
                    <a:pt x="28" y="33"/>
                  </a:cubicBezTo>
                  <a:lnTo>
                    <a:pt x="2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41" name="Freeform 337">
              <a:extLst>
                <a:ext uri="{FF2B5EF4-FFF2-40B4-BE49-F238E27FC236}">
                  <a16:creationId xmlns:a16="http://schemas.microsoft.com/office/drawing/2014/main" id="{AD138A47-32EA-4DAB-BAA0-6ECFDBBDEDD5}"/>
                </a:ext>
              </a:extLst>
            </p:cNvPr>
            <p:cNvSpPr>
              <a:spLocks/>
            </p:cNvSpPr>
            <p:nvPr/>
          </p:nvSpPr>
          <p:spPr bwMode="auto">
            <a:xfrm>
              <a:off x="7062194" y="12936448"/>
              <a:ext cx="241328" cy="258792"/>
            </a:xfrm>
            <a:custGeom>
              <a:avLst/>
              <a:gdLst>
                <a:gd name="T0" fmla="*/ 16 w 32"/>
                <a:gd name="T1" fmla="*/ 28 h 34"/>
                <a:gd name="T2" fmla="*/ 22 w 32"/>
                <a:gd name="T3" fmla="*/ 27 h 34"/>
                <a:gd name="T4" fmla="*/ 26 w 32"/>
                <a:gd name="T5" fmla="*/ 25 h 34"/>
                <a:gd name="T6" fmla="*/ 26 w 32"/>
                <a:gd name="T7" fmla="*/ 21 h 34"/>
                <a:gd name="T8" fmla="*/ 18 w 32"/>
                <a:gd name="T9" fmla="*/ 21 h 34"/>
                <a:gd name="T10" fmla="*/ 18 w 32"/>
                <a:gd name="T11" fmla="*/ 16 h 34"/>
                <a:gd name="T12" fmla="*/ 32 w 32"/>
                <a:gd name="T13" fmla="*/ 16 h 34"/>
                <a:gd name="T14" fmla="*/ 32 w 32"/>
                <a:gd name="T15" fmla="*/ 28 h 34"/>
                <a:gd name="T16" fmla="*/ 25 w 32"/>
                <a:gd name="T17" fmla="*/ 32 h 34"/>
                <a:gd name="T18" fmla="*/ 16 w 32"/>
                <a:gd name="T19" fmla="*/ 34 h 34"/>
                <a:gd name="T20" fmla="*/ 4 w 32"/>
                <a:gd name="T21" fmla="*/ 29 h 34"/>
                <a:gd name="T22" fmla="*/ 0 w 32"/>
                <a:gd name="T23" fmla="*/ 17 h 34"/>
                <a:gd name="T24" fmla="*/ 4 w 32"/>
                <a:gd name="T25" fmla="*/ 4 h 34"/>
                <a:gd name="T26" fmla="*/ 16 w 32"/>
                <a:gd name="T27" fmla="*/ 0 h 34"/>
                <a:gd name="T28" fmla="*/ 31 w 32"/>
                <a:gd name="T29" fmla="*/ 8 h 34"/>
                <a:gd name="T30" fmla="*/ 25 w 32"/>
                <a:gd name="T31" fmla="*/ 10 h 34"/>
                <a:gd name="T32" fmla="*/ 22 w 32"/>
                <a:gd name="T33" fmla="*/ 6 h 34"/>
                <a:gd name="T34" fmla="*/ 16 w 32"/>
                <a:gd name="T35" fmla="*/ 5 h 34"/>
                <a:gd name="T36" fmla="*/ 9 w 32"/>
                <a:gd name="T37" fmla="*/ 8 h 34"/>
                <a:gd name="T38" fmla="*/ 7 w 32"/>
                <a:gd name="T39" fmla="*/ 17 h 34"/>
                <a:gd name="T40" fmla="*/ 9 w 32"/>
                <a:gd name="T41" fmla="*/ 25 h 34"/>
                <a:gd name="T42" fmla="*/ 16 w 32"/>
                <a:gd name="T43"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4">
                  <a:moveTo>
                    <a:pt x="16" y="28"/>
                  </a:moveTo>
                  <a:cubicBezTo>
                    <a:pt x="18" y="28"/>
                    <a:pt x="20" y="28"/>
                    <a:pt x="22" y="27"/>
                  </a:cubicBezTo>
                  <a:cubicBezTo>
                    <a:pt x="23" y="27"/>
                    <a:pt x="25" y="26"/>
                    <a:pt x="26" y="25"/>
                  </a:cubicBezTo>
                  <a:cubicBezTo>
                    <a:pt x="26" y="21"/>
                    <a:pt x="26" y="21"/>
                    <a:pt x="26" y="21"/>
                  </a:cubicBezTo>
                  <a:cubicBezTo>
                    <a:pt x="18" y="21"/>
                    <a:pt x="18" y="21"/>
                    <a:pt x="18" y="21"/>
                  </a:cubicBezTo>
                  <a:cubicBezTo>
                    <a:pt x="18" y="16"/>
                    <a:pt x="18" y="16"/>
                    <a:pt x="18" y="16"/>
                  </a:cubicBezTo>
                  <a:cubicBezTo>
                    <a:pt x="32" y="16"/>
                    <a:pt x="32" y="16"/>
                    <a:pt x="32" y="16"/>
                  </a:cubicBezTo>
                  <a:cubicBezTo>
                    <a:pt x="32" y="28"/>
                    <a:pt x="32" y="28"/>
                    <a:pt x="32" y="28"/>
                  </a:cubicBezTo>
                  <a:cubicBezTo>
                    <a:pt x="30" y="30"/>
                    <a:pt x="28" y="31"/>
                    <a:pt x="25" y="32"/>
                  </a:cubicBezTo>
                  <a:cubicBezTo>
                    <a:pt x="22" y="33"/>
                    <a:pt x="19" y="34"/>
                    <a:pt x="16" y="34"/>
                  </a:cubicBezTo>
                  <a:cubicBezTo>
                    <a:pt x="11" y="34"/>
                    <a:pt x="7" y="32"/>
                    <a:pt x="4" y="29"/>
                  </a:cubicBezTo>
                  <a:cubicBezTo>
                    <a:pt x="1" y="26"/>
                    <a:pt x="0" y="22"/>
                    <a:pt x="0" y="17"/>
                  </a:cubicBezTo>
                  <a:cubicBezTo>
                    <a:pt x="0" y="11"/>
                    <a:pt x="1" y="7"/>
                    <a:pt x="4" y="4"/>
                  </a:cubicBezTo>
                  <a:cubicBezTo>
                    <a:pt x="7" y="1"/>
                    <a:pt x="11" y="0"/>
                    <a:pt x="16" y="0"/>
                  </a:cubicBezTo>
                  <a:cubicBezTo>
                    <a:pt x="24" y="0"/>
                    <a:pt x="29" y="3"/>
                    <a:pt x="31" y="8"/>
                  </a:cubicBezTo>
                  <a:cubicBezTo>
                    <a:pt x="25" y="10"/>
                    <a:pt x="25" y="10"/>
                    <a:pt x="25" y="10"/>
                  </a:cubicBezTo>
                  <a:cubicBezTo>
                    <a:pt x="24" y="9"/>
                    <a:pt x="23" y="7"/>
                    <a:pt x="22" y="6"/>
                  </a:cubicBezTo>
                  <a:cubicBezTo>
                    <a:pt x="20" y="6"/>
                    <a:pt x="18" y="5"/>
                    <a:pt x="16" y="5"/>
                  </a:cubicBezTo>
                  <a:cubicBezTo>
                    <a:pt x="13" y="5"/>
                    <a:pt x="11" y="6"/>
                    <a:pt x="9" y="8"/>
                  </a:cubicBezTo>
                  <a:cubicBezTo>
                    <a:pt x="7" y="10"/>
                    <a:pt x="7" y="13"/>
                    <a:pt x="7" y="17"/>
                  </a:cubicBezTo>
                  <a:cubicBezTo>
                    <a:pt x="7" y="20"/>
                    <a:pt x="7" y="23"/>
                    <a:pt x="9" y="25"/>
                  </a:cubicBezTo>
                  <a:cubicBezTo>
                    <a:pt x="11" y="27"/>
                    <a:pt x="13" y="28"/>
                    <a:pt x="1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grpSp>
      <p:sp>
        <p:nvSpPr>
          <p:cNvPr id="149" name="TextBox 148">
            <a:extLst>
              <a:ext uri="{FF2B5EF4-FFF2-40B4-BE49-F238E27FC236}">
                <a16:creationId xmlns:a16="http://schemas.microsoft.com/office/drawing/2014/main" id="{A80937AC-EF40-4954-AD2F-097EBB4693AB}"/>
              </a:ext>
            </a:extLst>
          </p:cNvPr>
          <p:cNvSpPr txBox="1"/>
          <p:nvPr/>
        </p:nvSpPr>
        <p:spPr>
          <a:xfrm>
            <a:off x="7400625" y="2515733"/>
            <a:ext cx="4129027" cy="1107739"/>
          </a:xfrm>
          <a:prstGeom prst="rect">
            <a:avLst/>
          </a:prstGeom>
          <a:noFill/>
        </p:spPr>
        <p:txBody>
          <a:bodyPr wrap="square" rtlCol="0">
            <a:spAutoFit/>
          </a:bodyPr>
          <a:lstStyle/>
          <a:p>
            <a:pPr algn="ctr"/>
            <a:r>
              <a:rPr lang="en-US" sz="3299" b="1" dirty="0">
                <a:latin typeface="Lato" panose="020F0502020204030203" pitchFamily="34" charset="0"/>
              </a:rPr>
              <a:t>Place of Supply</a:t>
            </a:r>
          </a:p>
          <a:p>
            <a:pPr algn="ctr"/>
            <a:r>
              <a:rPr lang="en-US" sz="3299" b="1" dirty="0">
                <a:solidFill>
                  <a:srgbClr val="FF0000"/>
                </a:solidFill>
                <a:latin typeface="Lato" panose="020F0502020204030203" pitchFamily="34" charset="0"/>
              </a:rPr>
              <a:t>Services</a:t>
            </a:r>
          </a:p>
        </p:txBody>
      </p:sp>
      <p:pic>
        <p:nvPicPr>
          <p:cNvPr id="150" name="Picture 2">
            <a:extLst>
              <a:ext uri="{FF2B5EF4-FFF2-40B4-BE49-F238E27FC236}">
                <a16:creationId xmlns:a16="http://schemas.microsoft.com/office/drawing/2014/main" id="{53A5DC88-5739-4888-8F88-771289E86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35739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597607"/>
            <a:ext cx="8911687" cy="494214"/>
          </a:xfrm>
        </p:spPr>
        <p:txBody>
          <a:bodyPr>
            <a:noAutofit/>
          </a:bodyPr>
          <a:lstStyle/>
          <a:p>
            <a:r>
              <a:rPr lang="en-IN" b="1" dirty="0">
                <a:latin typeface="Lato" panose="020F0502020204030203" pitchFamily="34" charset="0"/>
              </a:rPr>
              <a:t>Section 12 of CGST Act, 2017 (Goods)</a:t>
            </a:r>
            <a:br>
              <a:rPr lang="en-IN" b="1" dirty="0">
                <a:latin typeface="Lato" panose="020F0502020204030203" pitchFamily="34" charset="0"/>
              </a:rPr>
            </a:br>
            <a:endParaRPr lang="en-IN" dirty="0">
              <a:latin typeface="Lato" panose="020F0502020204030203" pitchFamily="34" charset="0"/>
            </a:endParaRPr>
          </a:p>
        </p:txBody>
      </p:sp>
      <p:pic>
        <p:nvPicPr>
          <p:cNvPr id="5" name="Picture 2">
            <a:extLst>
              <a:ext uri="{FF2B5EF4-FFF2-40B4-BE49-F238E27FC236}">
                <a16:creationId xmlns:a16="http://schemas.microsoft.com/office/drawing/2014/main" id="{B96E3E6B-2868-B393-0C1C-DB58DA004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134E8938-F69A-8DC0-49CC-8FC53EF410FC}"/>
              </a:ext>
            </a:extLst>
          </p:cNvPr>
          <p:cNvSpPr>
            <a:spLocks noGrp="1"/>
          </p:cNvSpPr>
          <p:nvPr>
            <p:ph idx="1"/>
          </p:nvPr>
        </p:nvSpPr>
        <p:spPr>
          <a:xfrm>
            <a:off x="1688883" y="1578241"/>
            <a:ext cx="8915400" cy="2679863"/>
          </a:xfrm>
        </p:spPr>
        <p:txBody>
          <a:bodyPr>
            <a:noAutofit/>
          </a:bodyPr>
          <a:lstStyle/>
          <a:p>
            <a:pPr marL="0" indent="0">
              <a:buNone/>
            </a:pPr>
            <a:r>
              <a:rPr lang="en-US" sz="2800" i="1" dirty="0">
                <a:latin typeface="Lato" panose="020F0502020204030203" pitchFamily="34" charset="0"/>
              </a:rPr>
              <a:t>(2) The time of supply of goods shall be the </a:t>
            </a:r>
            <a:r>
              <a:rPr lang="en-US" sz="2800" b="1" i="1" dirty="0">
                <a:solidFill>
                  <a:srgbClr val="FF0000"/>
                </a:solidFill>
                <a:latin typeface="Lato" panose="020F0502020204030203" pitchFamily="34" charset="0"/>
              </a:rPr>
              <a:t>earlier</a:t>
            </a:r>
            <a:r>
              <a:rPr lang="en-US" sz="2800" i="1" dirty="0">
                <a:latin typeface="Lato" panose="020F0502020204030203" pitchFamily="34" charset="0"/>
              </a:rPr>
              <a:t> of the following dates, namely:—</a:t>
            </a:r>
          </a:p>
          <a:p>
            <a:r>
              <a:rPr lang="en-US" sz="2800" i="1" dirty="0">
                <a:latin typeface="Lato" panose="020F0502020204030203" pitchFamily="34" charset="0"/>
              </a:rPr>
              <a:t>(a) the date of issue of invoice by the supplier or the last date on which he is required, under </a:t>
            </a:r>
            <a:r>
              <a:rPr lang="en-US" sz="2800" b="1" i="1" dirty="0">
                <a:solidFill>
                  <a:srgbClr val="FF0000"/>
                </a:solidFill>
                <a:latin typeface="Lato" panose="020F0502020204030203" pitchFamily="34" charset="0"/>
              </a:rPr>
              <a:t>section 31</a:t>
            </a:r>
            <a:r>
              <a:rPr lang="en-US" sz="2800" i="1" dirty="0">
                <a:latin typeface="Lato" panose="020F0502020204030203" pitchFamily="34" charset="0"/>
              </a:rPr>
              <a:t>, to issue the invoice with respect to the supply; or</a:t>
            </a:r>
          </a:p>
          <a:p>
            <a:r>
              <a:rPr lang="en-US" sz="2800" i="1" dirty="0">
                <a:latin typeface="Lato" panose="020F0502020204030203" pitchFamily="34" charset="0"/>
              </a:rPr>
              <a:t>(b)the date on which the </a:t>
            </a:r>
            <a:r>
              <a:rPr lang="en-US" sz="2800" b="1" i="1" dirty="0">
                <a:latin typeface="Lato" panose="020F0502020204030203" pitchFamily="34" charset="0"/>
              </a:rPr>
              <a:t>supplier receives the payment</a:t>
            </a:r>
            <a:r>
              <a:rPr lang="en-US" sz="2800" i="1" dirty="0">
                <a:latin typeface="Lato" panose="020F0502020204030203" pitchFamily="34" charset="0"/>
              </a:rPr>
              <a:t> with respect to the supply:</a:t>
            </a:r>
          </a:p>
          <a:p>
            <a:pPr marL="0" indent="0">
              <a:buNone/>
            </a:pPr>
            <a:r>
              <a:rPr lang="en-US" sz="2800" i="1" dirty="0">
                <a:latin typeface="Lato" panose="020F0502020204030203" pitchFamily="34" charset="0"/>
              </a:rPr>
              <a:t>(Clause (b) exempted via Notification No. 66/2017 –Central Tax)</a:t>
            </a:r>
          </a:p>
        </p:txBody>
      </p:sp>
    </p:spTree>
    <p:extLst>
      <p:ext uri="{BB962C8B-B14F-4D97-AF65-F5344CB8AC3E}">
        <p14:creationId xmlns:p14="http://schemas.microsoft.com/office/powerpoint/2010/main" val="925398701"/>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5635" y="1887876"/>
            <a:ext cx="8915399" cy="2262781"/>
          </a:xfrm>
        </p:spPr>
        <p:txBody>
          <a:bodyPr>
            <a:normAutofit/>
          </a:bodyPr>
          <a:lstStyle/>
          <a:p>
            <a:pPr algn="ctr"/>
            <a:r>
              <a:rPr lang="en-US" sz="4800" b="1" dirty="0">
                <a:latin typeface="Lato" panose="020F0502020204030203" pitchFamily="34" charset="0"/>
              </a:rPr>
              <a:t>Location of Supplier and Recipient is </a:t>
            </a:r>
            <a:r>
              <a:rPr lang="en-US" sz="4800" b="1" dirty="0">
                <a:solidFill>
                  <a:srgbClr val="FF0000"/>
                </a:solidFill>
                <a:latin typeface="Lato" panose="020F0502020204030203" pitchFamily="34" charset="0"/>
              </a:rPr>
              <a:t>in India</a:t>
            </a:r>
            <a:endParaRPr lang="en-US" sz="4000" b="1" dirty="0">
              <a:solidFill>
                <a:srgbClr val="FF0000"/>
              </a:solidFill>
              <a:latin typeface="Lato" panose="020F0502020204030203" pitchFamily="34" charset="0"/>
            </a:endParaRPr>
          </a:p>
        </p:txBody>
      </p:sp>
      <p:pic>
        <p:nvPicPr>
          <p:cNvPr id="4" name="Picture 2">
            <a:extLst>
              <a:ext uri="{FF2B5EF4-FFF2-40B4-BE49-F238E27FC236}">
                <a16:creationId xmlns:a16="http://schemas.microsoft.com/office/drawing/2014/main" id="{0FDD140C-BA04-7AE0-7D06-252B0E7AA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317283"/>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675" y="624110"/>
            <a:ext cx="9913937" cy="680815"/>
          </a:xfrm>
        </p:spPr>
        <p:txBody>
          <a:bodyPr/>
          <a:lstStyle/>
          <a:p>
            <a:r>
              <a:rPr lang="en-IN" b="1" dirty="0">
                <a:latin typeface="Lato" panose="020F0502020204030203" pitchFamily="34" charset="0"/>
              </a:rPr>
              <a:t>Section 12 of IGST Act, 2017</a:t>
            </a:r>
            <a:endParaRPr lang="en-IN" dirty="0"/>
          </a:p>
        </p:txBody>
      </p:sp>
      <p:sp>
        <p:nvSpPr>
          <p:cNvPr id="3" name="Content Placeholder 2"/>
          <p:cNvSpPr>
            <a:spLocks noGrp="1"/>
          </p:cNvSpPr>
          <p:nvPr>
            <p:ph idx="1"/>
          </p:nvPr>
        </p:nvSpPr>
        <p:spPr>
          <a:xfrm>
            <a:off x="1590674" y="1657350"/>
            <a:ext cx="9913937" cy="4253872"/>
          </a:xfrm>
        </p:spPr>
        <p:txBody>
          <a:bodyPr>
            <a:normAutofit/>
          </a:bodyPr>
          <a:lstStyle/>
          <a:p>
            <a:pPr marL="0" indent="0">
              <a:buNone/>
            </a:pPr>
            <a:r>
              <a:rPr lang="en-GB" sz="2500" i="1" dirty="0">
                <a:latin typeface="Lato" panose="020F0502020204030203" pitchFamily="34" charset="0"/>
              </a:rPr>
              <a:t>12(2)    The place of supply of services, </a:t>
            </a:r>
            <a:r>
              <a:rPr lang="en-GB" sz="2500" i="1" dirty="0">
                <a:solidFill>
                  <a:srgbClr val="FF0000"/>
                </a:solidFill>
                <a:latin typeface="Lato" panose="020F0502020204030203" pitchFamily="34" charset="0"/>
              </a:rPr>
              <a:t>except</a:t>
            </a:r>
            <a:r>
              <a:rPr lang="en-GB" sz="2500" i="1" dirty="0">
                <a:latin typeface="Lato" panose="020F0502020204030203" pitchFamily="34" charset="0"/>
              </a:rPr>
              <a:t> the services specified in sub-sections </a:t>
            </a:r>
            <a:r>
              <a:rPr lang="en-GB" sz="2500" i="1" dirty="0">
                <a:solidFill>
                  <a:srgbClr val="FF0000"/>
                </a:solidFill>
                <a:latin typeface="Lato" panose="020F0502020204030203" pitchFamily="34" charset="0"/>
              </a:rPr>
              <a:t>(3) to (14)</a:t>
            </a:r>
            <a:r>
              <a:rPr lang="en-GB" sz="2500" i="1" dirty="0">
                <a:latin typeface="Lato" panose="020F0502020204030203" pitchFamily="34" charset="0"/>
              </a:rPr>
              <a:t>,—</a:t>
            </a:r>
          </a:p>
          <a:p>
            <a:pPr marL="457200" indent="-457200">
              <a:buAutoNum type="alphaLcParenBoth"/>
            </a:pPr>
            <a:r>
              <a:rPr lang="en-GB" sz="2500" i="1" dirty="0">
                <a:latin typeface="Lato" panose="020F0502020204030203" pitchFamily="34" charset="0"/>
              </a:rPr>
              <a:t>made to a </a:t>
            </a:r>
            <a:r>
              <a:rPr lang="en-GB" sz="2500" i="1" dirty="0">
                <a:solidFill>
                  <a:srgbClr val="FF0000"/>
                </a:solidFill>
                <a:latin typeface="Lato" panose="020F0502020204030203" pitchFamily="34" charset="0"/>
              </a:rPr>
              <a:t>registered person</a:t>
            </a:r>
            <a:r>
              <a:rPr lang="en-GB" sz="2500" i="1" dirty="0">
                <a:latin typeface="Lato" panose="020F0502020204030203" pitchFamily="34" charset="0"/>
              </a:rPr>
              <a:t> shall be the </a:t>
            </a:r>
            <a:r>
              <a:rPr lang="en-GB" sz="2500" i="1" dirty="0">
                <a:solidFill>
                  <a:srgbClr val="FF0000"/>
                </a:solidFill>
                <a:latin typeface="Lato" panose="020F0502020204030203" pitchFamily="34" charset="0"/>
              </a:rPr>
              <a:t>location of such person</a:t>
            </a:r>
            <a:r>
              <a:rPr lang="en-GB" sz="2500" i="1" dirty="0">
                <a:latin typeface="Lato" panose="020F0502020204030203" pitchFamily="34" charset="0"/>
              </a:rPr>
              <a:t>;</a:t>
            </a:r>
          </a:p>
          <a:p>
            <a:pPr marL="457200" indent="-457200">
              <a:buAutoNum type="alphaLcParenBoth"/>
            </a:pPr>
            <a:r>
              <a:rPr lang="en-GB" sz="2500" i="1" dirty="0">
                <a:latin typeface="Lato" panose="020F0502020204030203" pitchFamily="34" charset="0"/>
              </a:rPr>
              <a:t>made to any person </a:t>
            </a:r>
            <a:r>
              <a:rPr lang="en-GB" sz="2500" i="1" dirty="0">
                <a:solidFill>
                  <a:srgbClr val="FF0000"/>
                </a:solidFill>
                <a:latin typeface="Lato" panose="020F0502020204030203" pitchFamily="34" charset="0"/>
              </a:rPr>
              <a:t>other than a registered </a:t>
            </a:r>
            <a:r>
              <a:rPr lang="en-GB" sz="2500" i="1" dirty="0">
                <a:latin typeface="Lato" panose="020F0502020204030203" pitchFamily="34" charset="0"/>
              </a:rPr>
              <a:t>person shall be,—</a:t>
            </a:r>
          </a:p>
          <a:p>
            <a:pPr marL="971550" lvl="1" indent="-514350">
              <a:buAutoNum type="romanLcParenBoth"/>
            </a:pPr>
            <a:r>
              <a:rPr lang="en-GB" sz="2500" i="1" dirty="0">
                <a:latin typeface="Lato" panose="020F0502020204030203" pitchFamily="34" charset="0"/>
              </a:rPr>
              <a:t>the </a:t>
            </a:r>
            <a:r>
              <a:rPr lang="en-GB" sz="2500" i="1" dirty="0">
                <a:solidFill>
                  <a:srgbClr val="FF0000"/>
                </a:solidFill>
                <a:latin typeface="Lato" panose="020F0502020204030203" pitchFamily="34" charset="0"/>
              </a:rPr>
              <a:t>location of the recipient </a:t>
            </a:r>
            <a:r>
              <a:rPr lang="en-GB" sz="2500" i="1" dirty="0">
                <a:latin typeface="Lato" panose="020F0502020204030203" pitchFamily="34" charset="0"/>
              </a:rPr>
              <a:t>where the address on record exists; and</a:t>
            </a:r>
          </a:p>
          <a:p>
            <a:pPr marL="971550" lvl="1" indent="-514350">
              <a:buAutoNum type="romanLcParenBoth"/>
            </a:pPr>
            <a:r>
              <a:rPr lang="en-GB" sz="2500" i="1" dirty="0">
                <a:latin typeface="Lato" panose="020F0502020204030203" pitchFamily="34" charset="0"/>
              </a:rPr>
              <a:t>the </a:t>
            </a:r>
            <a:r>
              <a:rPr lang="en-GB" sz="2500" i="1" dirty="0">
                <a:solidFill>
                  <a:srgbClr val="FF0000"/>
                </a:solidFill>
                <a:latin typeface="Lato" panose="020F0502020204030203" pitchFamily="34" charset="0"/>
              </a:rPr>
              <a:t>location of the supplier </a:t>
            </a:r>
            <a:r>
              <a:rPr lang="en-GB" sz="2500" i="1" dirty="0">
                <a:latin typeface="Lato" panose="020F0502020204030203" pitchFamily="34" charset="0"/>
              </a:rPr>
              <a:t>of services in other cases.</a:t>
            </a:r>
          </a:p>
          <a:p>
            <a:pPr marL="457200" lvl="1" indent="0">
              <a:buNone/>
            </a:pPr>
            <a:endParaRPr lang="en-US" sz="2500" i="1" dirty="0">
              <a:latin typeface="Lato" panose="020F0502020204030203" pitchFamily="34" charset="0"/>
            </a:endParaRPr>
          </a:p>
          <a:p>
            <a:pPr marL="457200" lvl="1" indent="0">
              <a:buNone/>
            </a:pPr>
            <a:r>
              <a:rPr lang="en-US" sz="2500" i="1" dirty="0">
                <a:solidFill>
                  <a:srgbClr val="FF0000"/>
                </a:solidFill>
                <a:latin typeface="Lato" panose="020F0502020204030203" pitchFamily="34" charset="0"/>
              </a:rPr>
              <a:t>General Rule !</a:t>
            </a:r>
            <a:endParaRPr lang="en-GB" sz="2500" i="1" dirty="0">
              <a:solidFill>
                <a:srgbClr val="FF0000"/>
              </a:solidFill>
              <a:latin typeface="Lato" panose="020F0502020204030203" pitchFamily="34" charset="0"/>
            </a:endParaRP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41118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9904412" cy="671290"/>
          </a:xfrm>
        </p:spPr>
        <p:txBody>
          <a:bodyPr/>
          <a:lstStyle/>
          <a:p>
            <a:r>
              <a:rPr lang="en-IN" b="1" dirty="0">
                <a:latin typeface="Lato" panose="020F0502020204030203" pitchFamily="34" charset="0"/>
              </a:rPr>
              <a:t>Section 12 of IGST Act, 2017</a:t>
            </a:r>
            <a:endParaRPr lang="en-IN" dirty="0"/>
          </a:p>
        </p:txBody>
      </p:sp>
      <p:sp>
        <p:nvSpPr>
          <p:cNvPr id="3" name="Content Placeholder 2"/>
          <p:cNvSpPr>
            <a:spLocks noGrp="1"/>
          </p:cNvSpPr>
          <p:nvPr>
            <p:ph idx="1"/>
          </p:nvPr>
        </p:nvSpPr>
        <p:spPr>
          <a:xfrm>
            <a:off x="1600201" y="1295399"/>
            <a:ext cx="9904411" cy="5562601"/>
          </a:xfrm>
        </p:spPr>
        <p:txBody>
          <a:bodyPr>
            <a:noAutofit/>
          </a:bodyPr>
          <a:lstStyle/>
          <a:p>
            <a:pPr marL="0" indent="0">
              <a:buNone/>
            </a:pPr>
            <a:r>
              <a:rPr lang="en-GB" sz="2500" i="1" dirty="0">
                <a:latin typeface="Lato" panose="020F0502020204030203" pitchFamily="34" charset="0"/>
              </a:rPr>
              <a:t>(3) The place of supply of services:</a:t>
            </a:r>
          </a:p>
          <a:p>
            <a:pPr marL="914400" lvl="1" indent="-457200">
              <a:buAutoNum type="alphaLcParenBoth"/>
            </a:pPr>
            <a:r>
              <a:rPr lang="en-GB" sz="2500" i="1" dirty="0">
                <a:latin typeface="Lato" panose="020F0502020204030203" pitchFamily="34" charset="0"/>
              </a:rPr>
              <a:t>directly in relation to an </a:t>
            </a:r>
            <a:r>
              <a:rPr lang="en-GB" sz="2500" i="1" dirty="0">
                <a:solidFill>
                  <a:srgbClr val="FF0000"/>
                </a:solidFill>
                <a:latin typeface="Lato" panose="020F0502020204030203" pitchFamily="34" charset="0"/>
              </a:rPr>
              <a:t>immovable property</a:t>
            </a:r>
            <a:r>
              <a:rPr lang="en-GB" sz="2500" i="1" dirty="0">
                <a:latin typeface="Lato" panose="020F0502020204030203" pitchFamily="34" charset="0"/>
              </a:rPr>
              <a:t>, including services provided by architects, interior decorators, surveyors, engineers and other related experts or estate agents, any service provided by way of grant of rights to use immovable property or for carrying out or co-ordination of construction work; or</a:t>
            </a:r>
          </a:p>
          <a:p>
            <a:pPr marL="457200" lvl="1" indent="0">
              <a:buNone/>
            </a:pPr>
            <a:r>
              <a:rPr lang="en-GB" sz="2500" i="1" dirty="0">
                <a:latin typeface="Lato" panose="020F0502020204030203" pitchFamily="34" charset="0"/>
              </a:rPr>
              <a:t>Shall be the location at which immovable property is located</a:t>
            </a: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67938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a:t>
            </a:r>
          </a:p>
        </p:txBody>
      </p:sp>
      <p:sp>
        <p:nvSpPr>
          <p:cNvPr id="3" name="Content Placeholder 2"/>
          <p:cNvSpPr>
            <a:spLocks noGrp="1"/>
          </p:cNvSpPr>
          <p:nvPr>
            <p:ph idx="1"/>
          </p:nvPr>
        </p:nvSpPr>
        <p:spPr>
          <a:xfrm>
            <a:off x="1687175" y="1487013"/>
            <a:ext cx="8806702" cy="2803633"/>
          </a:xfrm>
        </p:spPr>
        <p:txBody>
          <a:bodyPr>
            <a:noAutofit/>
          </a:bodyPr>
          <a:lstStyle/>
          <a:p>
            <a:r>
              <a:rPr lang="en-US" sz="2000" dirty="0">
                <a:latin typeface="Lato" panose="020F0502020204030203" pitchFamily="34" charset="0"/>
              </a:rPr>
              <a:t>Ant Man is an Architect who is a registered person under GST is located in the state of Gujarat.</a:t>
            </a:r>
          </a:p>
          <a:p>
            <a:r>
              <a:rPr lang="en-US" sz="2000" dirty="0" err="1">
                <a:latin typeface="Lato" panose="020F0502020204030203" pitchFamily="34" charset="0"/>
              </a:rPr>
              <a:t>Thanos</a:t>
            </a:r>
            <a:r>
              <a:rPr lang="en-US" sz="2000" dirty="0">
                <a:latin typeface="Lato" panose="020F0502020204030203" pitchFamily="34" charset="0"/>
              </a:rPr>
              <a:t> who is also registered under GST is located in the state of Maharashtra.</a:t>
            </a:r>
          </a:p>
          <a:p>
            <a:r>
              <a:rPr lang="en-US" sz="2000" dirty="0" err="1">
                <a:latin typeface="Lato" panose="020F0502020204030203" pitchFamily="34" charset="0"/>
              </a:rPr>
              <a:t>Thanos</a:t>
            </a:r>
            <a:r>
              <a:rPr lang="en-US" sz="2000" dirty="0">
                <a:latin typeface="Lato" panose="020F0502020204030203" pitchFamily="34" charset="0"/>
              </a:rPr>
              <a:t> gave professional assignment to Ant Man of preparing construction plans for a site located in Vadodara, Gujarat.</a:t>
            </a:r>
          </a:p>
          <a:p>
            <a:r>
              <a:rPr lang="en-US" sz="2000" dirty="0">
                <a:latin typeface="Lato" panose="020F0502020204030203" pitchFamily="34" charset="0"/>
              </a:rPr>
              <a:t>Ant Man asks your advice for chargeability of GST for above transaction</a:t>
            </a:r>
          </a:p>
        </p:txBody>
      </p:sp>
      <p:sp>
        <p:nvSpPr>
          <p:cNvPr id="5" name="TextBox 4">
            <a:extLst>
              <a:ext uri="{FF2B5EF4-FFF2-40B4-BE49-F238E27FC236}">
                <a16:creationId xmlns:a16="http://schemas.microsoft.com/office/drawing/2014/main" id="{13C02683-19DE-C147-4080-3E081D3957C2}"/>
              </a:ext>
            </a:extLst>
          </p:cNvPr>
          <p:cNvSpPr txBox="1"/>
          <p:nvPr/>
        </p:nvSpPr>
        <p:spPr>
          <a:xfrm>
            <a:off x="1947252" y="4455940"/>
            <a:ext cx="2470006" cy="769441"/>
          </a:xfrm>
          <a:prstGeom prst="rect">
            <a:avLst/>
          </a:prstGeom>
          <a:noFill/>
        </p:spPr>
        <p:txBody>
          <a:bodyPr wrap="square" rtlCol="0">
            <a:spAutoFit/>
          </a:bodyPr>
          <a:lstStyle/>
          <a:p>
            <a:r>
              <a:rPr lang="en-US" sz="2200" b="1" dirty="0">
                <a:latin typeface="Lato" panose="020F0502020204030203" pitchFamily="34" charset="0"/>
              </a:rPr>
              <a:t>Answer:</a:t>
            </a:r>
          </a:p>
          <a:p>
            <a:r>
              <a:rPr lang="en-US" sz="2200" b="1" dirty="0">
                <a:latin typeface="Lato" panose="020F0502020204030203" pitchFamily="34" charset="0"/>
              </a:rPr>
              <a:t>CGST + SGST (GJ)</a:t>
            </a:r>
            <a:endParaRPr lang="en-IN" sz="2200" b="1" dirty="0">
              <a:latin typeface="Lato" panose="020F0502020204030203" pitchFamily="34" charset="0"/>
            </a:endParaRPr>
          </a:p>
        </p:txBody>
      </p:sp>
      <p:pic>
        <p:nvPicPr>
          <p:cNvPr id="8" name="Picture 2">
            <a:extLst>
              <a:ext uri="{FF2B5EF4-FFF2-40B4-BE49-F238E27FC236}">
                <a16:creationId xmlns:a16="http://schemas.microsoft.com/office/drawing/2014/main" id="{8E57F767-9390-461D-B4B8-AD7BF07B8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E340CAFB-C076-4BA8-B660-EB48E51D6089}"/>
              </a:ext>
            </a:extLst>
          </p:cNvPr>
          <p:cNvGrpSpPr/>
          <p:nvPr/>
        </p:nvGrpSpPr>
        <p:grpSpPr>
          <a:xfrm>
            <a:off x="8985986" y="4231449"/>
            <a:ext cx="2996418" cy="2536776"/>
            <a:chOff x="12363130" y="2419120"/>
            <a:chExt cx="9652179" cy="9046805"/>
          </a:xfrm>
        </p:grpSpPr>
        <p:grpSp>
          <p:nvGrpSpPr>
            <p:cNvPr id="10" name="Group 9">
              <a:extLst>
                <a:ext uri="{FF2B5EF4-FFF2-40B4-BE49-F238E27FC236}">
                  <a16:creationId xmlns:a16="http://schemas.microsoft.com/office/drawing/2014/main" id="{B91604AB-57EC-4BC1-8E3E-028A9176C3F9}"/>
                </a:ext>
              </a:extLst>
            </p:cNvPr>
            <p:cNvGrpSpPr/>
            <p:nvPr/>
          </p:nvGrpSpPr>
          <p:grpSpPr>
            <a:xfrm>
              <a:off x="12363130" y="7843225"/>
              <a:ext cx="1500484" cy="2001886"/>
              <a:chOff x="12585700" y="8518525"/>
              <a:chExt cx="1277938" cy="1704975"/>
            </a:xfrm>
          </p:grpSpPr>
          <p:sp>
            <p:nvSpPr>
              <p:cNvPr id="1097" name="Freeform 40">
                <a:extLst>
                  <a:ext uri="{FF2B5EF4-FFF2-40B4-BE49-F238E27FC236}">
                    <a16:creationId xmlns:a16="http://schemas.microsoft.com/office/drawing/2014/main" id="{C3E763BF-63AB-40BF-9021-D15AF75E2DB5}"/>
                  </a:ext>
                </a:extLst>
              </p:cNvPr>
              <p:cNvSpPr>
                <a:spLocks/>
              </p:cNvSpPr>
              <p:nvPr/>
            </p:nvSpPr>
            <p:spPr bwMode="auto">
              <a:xfrm>
                <a:off x="12585700" y="8532813"/>
                <a:ext cx="1265238" cy="1676400"/>
              </a:xfrm>
              <a:custGeom>
                <a:avLst/>
                <a:gdLst>
                  <a:gd name="T0" fmla="*/ 0 w 797"/>
                  <a:gd name="T1" fmla="*/ 1056 h 1056"/>
                  <a:gd name="T2" fmla="*/ 797 w 797"/>
                  <a:gd name="T3" fmla="*/ 1056 h 1056"/>
                  <a:gd name="T4" fmla="*/ 797 w 797"/>
                  <a:gd name="T5" fmla="*/ 0 h 1056"/>
                  <a:gd name="T6" fmla="*/ 226 w 797"/>
                  <a:gd name="T7" fmla="*/ 0 h 1056"/>
                  <a:gd name="T8" fmla="*/ 226 w 797"/>
                  <a:gd name="T9" fmla="*/ 1056 h 1056"/>
                  <a:gd name="T10" fmla="*/ 0 w 797"/>
                  <a:gd name="T11" fmla="*/ 1056 h 1056"/>
                </a:gdLst>
                <a:ahLst/>
                <a:cxnLst>
                  <a:cxn ang="0">
                    <a:pos x="T0" y="T1"/>
                  </a:cxn>
                  <a:cxn ang="0">
                    <a:pos x="T2" y="T3"/>
                  </a:cxn>
                  <a:cxn ang="0">
                    <a:pos x="T4" y="T5"/>
                  </a:cxn>
                  <a:cxn ang="0">
                    <a:pos x="T6" y="T7"/>
                  </a:cxn>
                  <a:cxn ang="0">
                    <a:pos x="T8" y="T9"/>
                  </a:cxn>
                  <a:cxn ang="0">
                    <a:pos x="T10" y="T11"/>
                  </a:cxn>
                </a:cxnLst>
                <a:rect l="0" t="0" r="r" b="b"/>
                <a:pathLst>
                  <a:path w="797" h="1056">
                    <a:moveTo>
                      <a:pt x="0" y="1056"/>
                    </a:moveTo>
                    <a:lnTo>
                      <a:pt x="797" y="1056"/>
                    </a:lnTo>
                    <a:lnTo>
                      <a:pt x="797" y="0"/>
                    </a:lnTo>
                    <a:lnTo>
                      <a:pt x="226" y="0"/>
                    </a:lnTo>
                    <a:lnTo>
                      <a:pt x="226" y="1056"/>
                    </a:lnTo>
                    <a:lnTo>
                      <a:pt x="0" y="1056"/>
                    </a:lnTo>
                    <a:close/>
                  </a:path>
                </a:pathLst>
              </a:custGeom>
              <a:solidFill>
                <a:srgbClr val="F7F2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98" name="Freeform 41">
                <a:extLst>
                  <a:ext uri="{FF2B5EF4-FFF2-40B4-BE49-F238E27FC236}">
                    <a16:creationId xmlns:a16="http://schemas.microsoft.com/office/drawing/2014/main" id="{A03C5208-5095-44E5-8E78-4A44630E6CAE}"/>
                  </a:ext>
                </a:extLst>
              </p:cNvPr>
              <p:cNvSpPr>
                <a:spLocks/>
              </p:cNvSpPr>
              <p:nvPr/>
            </p:nvSpPr>
            <p:spPr bwMode="auto">
              <a:xfrm>
                <a:off x="12585700" y="8532813"/>
                <a:ext cx="1265238" cy="1676400"/>
              </a:xfrm>
              <a:custGeom>
                <a:avLst/>
                <a:gdLst>
                  <a:gd name="T0" fmla="*/ 0 w 797"/>
                  <a:gd name="T1" fmla="*/ 1056 h 1056"/>
                  <a:gd name="T2" fmla="*/ 797 w 797"/>
                  <a:gd name="T3" fmla="*/ 1056 h 1056"/>
                  <a:gd name="T4" fmla="*/ 797 w 797"/>
                  <a:gd name="T5" fmla="*/ 0 h 1056"/>
                  <a:gd name="T6" fmla="*/ 226 w 797"/>
                  <a:gd name="T7" fmla="*/ 0 h 1056"/>
                  <a:gd name="T8" fmla="*/ 226 w 797"/>
                  <a:gd name="T9" fmla="*/ 1056 h 1056"/>
                  <a:gd name="T10" fmla="*/ 0 w 797"/>
                  <a:gd name="T11" fmla="*/ 1056 h 1056"/>
                </a:gdLst>
                <a:ahLst/>
                <a:cxnLst>
                  <a:cxn ang="0">
                    <a:pos x="T0" y="T1"/>
                  </a:cxn>
                  <a:cxn ang="0">
                    <a:pos x="T2" y="T3"/>
                  </a:cxn>
                  <a:cxn ang="0">
                    <a:pos x="T4" y="T5"/>
                  </a:cxn>
                  <a:cxn ang="0">
                    <a:pos x="T6" y="T7"/>
                  </a:cxn>
                  <a:cxn ang="0">
                    <a:pos x="T8" y="T9"/>
                  </a:cxn>
                  <a:cxn ang="0">
                    <a:pos x="T10" y="T11"/>
                  </a:cxn>
                </a:cxnLst>
                <a:rect l="0" t="0" r="r" b="b"/>
                <a:pathLst>
                  <a:path w="797" h="1056">
                    <a:moveTo>
                      <a:pt x="0" y="1056"/>
                    </a:moveTo>
                    <a:lnTo>
                      <a:pt x="797" y="1056"/>
                    </a:lnTo>
                    <a:lnTo>
                      <a:pt x="797" y="0"/>
                    </a:lnTo>
                    <a:lnTo>
                      <a:pt x="226" y="0"/>
                    </a:lnTo>
                    <a:lnTo>
                      <a:pt x="226" y="1056"/>
                    </a:lnTo>
                    <a:lnTo>
                      <a:pt x="0" y="10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99" name="Freeform 42">
                <a:extLst>
                  <a:ext uri="{FF2B5EF4-FFF2-40B4-BE49-F238E27FC236}">
                    <a16:creationId xmlns:a16="http://schemas.microsoft.com/office/drawing/2014/main" id="{057E6CF7-A364-4BF4-8D6C-3429B355CDEF}"/>
                  </a:ext>
                </a:extLst>
              </p:cNvPr>
              <p:cNvSpPr>
                <a:spLocks/>
              </p:cNvSpPr>
              <p:nvPr/>
            </p:nvSpPr>
            <p:spPr bwMode="auto">
              <a:xfrm>
                <a:off x="12585700" y="8518525"/>
                <a:ext cx="1277938" cy="1704975"/>
              </a:xfrm>
              <a:custGeom>
                <a:avLst/>
                <a:gdLst>
                  <a:gd name="T0" fmla="*/ 0 w 805"/>
                  <a:gd name="T1" fmla="*/ 1074 h 1074"/>
                  <a:gd name="T2" fmla="*/ 805 w 805"/>
                  <a:gd name="T3" fmla="*/ 1074 h 1074"/>
                  <a:gd name="T4" fmla="*/ 805 w 805"/>
                  <a:gd name="T5" fmla="*/ 0 h 1074"/>
                  <a:gd name="T6" fmla="*/ 218 w 805"/>
                  <a:gd name="T7" fmla="*/ 0 h 1074"/>
                  <a:gd name="T8" fmla="*/ 218 w 805"/>
                  <a:gd name="T9" fmla="*/ 1065 h 1074"/>
                  <a:gd name="T10" fmla="*/ 235 w 805"/>
                  <a:gd name="T11" fmla="*/ 1065 h 1074"/>
                  <a:gd name="T12" fmla="*/ 235 w 805"/>
                  <a:gd name="T13" fmla="*/ 17 h 1074"/>
                  <a:gd name="T14" fmla="*/ 788 w 805"/>
                  <a:gd name="T15" fmla="*/ 17 h 1074"/>
                  <a:gd name="T16" fmla="*/ 788 w 805"/>
                  <a:gd name="T17" fmla="*/ 1057 h 1074"/>
                  <a:gd name="T18" fmla="*/ 0 w 805"/>
                  <a:gd name="T19" fmla="*/ 1057 h 1074"/>
                  <a:gd name="T20" fmla="*/ 0 w 805"/>
                  <a:gd name="T21" fmla="*/ 107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 h="1074">
                    <a:moveTo>
                      <a:pt x="0" y="1074"/>
                    </a:moveTo>
                    <a:lnTo>
                      <a:pt x="805" y="1074"/>
                    </a:lnTo>
                    <a:lnTo>
                      <a:pt x="805" y="0"/>
                    </a:lnTo>
                    <a:lnTo>
                      <a:pt x="218" y="0"/>
                    </a:lnTo>
                    <a:lnTo>
                      <a:pt x="218" y="1065"/>
                    </a:lnTo>
                    <a:lnTo>
                      <a:pt x="235" y="1065"/>
                    </a:lnTo>
                    <a:lnTo>
                      <a:pt x="235" y="17"/>
                    </a:lnTo>
                    <a:lnTo>
                      <a:pt x="788" y="17"/>
                    </a:lnTo>
                    <a:lnTo>
                      <a:pt x="788" y="1057"/>
                    </a:lnTo>
                    <a:lnTo>
                      <a:pt x="0" y="1057"/>
                    </a:lnTo>
                    <a:lnTo>
                      <a:pt x="0" y="1074"/>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00" name="Freeform 43">
                <a:extLst>
                  <a:ext uri="{FF2B5EF4-FFF2-40B4-BE49-F238E27FC236}">
                    <a16:creationId xmlns:a16="http://schemas.microsoft.com/office/drawing/2014/main" id="{CCB24D13-FC74-4C19-9CF9-03E92310A1C6}"/>
                  </a:ext>
                </a:extLst>
              </p:cNvPr>
              <p:cNvSpPr>
                <a:spLocks/>
              </p:cNvSpPr>
              <p:nvPr/>
            </p:nvSpPr>
            <p:spPr bwMode="auto">
              <a:xfrm>
                <a:off x="12585700" y="8518525"/>
                <a:ext cx="1277938" cy="1704975"/>
              </a:xfrm>
              <a:custGeom>
                <a:avLst/>
                <a:gdLst>
                  <a:gd name="T0" fmla="*/ 0 w 805"/>
                  <a:gd name="T1" fmla="*/ 1074 h 1074"/>
                  <a:gd name="T2" fmla="*/ 805 w 805"/>
                  <a:gd name="T3" fmla="*/ 1074 h 1074"/>
                  <a:gd name="T4" fmla="*/ 805 w 805"/>
                  <a:gd name="T5" fmla="*/ 0 h 1074"/>
                  <a:gd name="T6" fmla="*/ 218 w 805"/>
                  <a:gd name="T7" fmla="*/ 0 h 1074"/>
                  <a:gd name="T8" fmla="*/ 218 w 805"/>
                  <a:gd name="T9" fmla="*/ 1065 h 1074"/>
                  <a:gd name="T10" fmla="*/ 235 w 805"/>
                  <a:gd name="T11" fmla="*/ 1065 h 1074"/>
                  <a:gd name="T12" fmla="*/ 235 w 805"/>
                  <a:gd name="T13" fmla="*/ 17 h 1074"/>
                  <a:gd name="T14" fmla="*/ 788 w 805"/>
                  <a:gd name="T15" fmla="*/ 17 h 1074"/>
                  <a:gd name="T16" fmla="*/ 788 w 805"/>
                  <a:gd name="T17" fmla="*/ 1057 h 1074"/>
                  <a:gd name="T18" fmla="*/ 0 w 805"/>
                  <a:gd name="T19" fmla="*/ 1057 h 1074"/>
                  <a:gd name="T20" fmla="*/ 0 w 805"/>
                  <a:gd name="T21" fmla="*/ 107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5" h="1074">
                    <a:moveTo>
                      <a:pt x="0" y="1074"/>
                    </a:moveTo>
                    <a:lnTo>
                      <a:pt x="805" y="1074"/>
                    </a:lnTo>
                    <a:lnTo>
                      <a:pt x="805" y="0"/>
                    </a:lnTo>
                    <a:lnTo>
                      <a:pt x="218" y="0"/>
                    </a:lnTo>
                    <a:lnTo>
                      <a:pt x="218" y="1065"/>
                    </a:lnTo>
                    <a:lnTo>
                      <a:pt x="235" y="1065"/>
                    </a:lnTo>
                    <a:lnTo>
                      <a:pt x="235" y="17"/>
                    </a:lnTo>
                    <a:lnTo>
                      <a:pt x="788" y="17"/>
                    </a:lnTo>
                    <a:lnTo>
                      <a:pt x="788" y="1057"/>
                    </a:lnTo>
                    <a:lnTo>
                      <a:pt x="0" y="1057"/>
                    </a:lnTo>
                    <a:lnTo>
                      <a:pt x="0" y="10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01" name="Rectangle 44">
                <a:extLst>
                  <a:ext uri="{FF2B5EF4-FFF2-40B4-BE49-F238E27FC236}">
                    <a16:creationId xmlns:a16="http://schemas.microsoft.com/office/drawing/2014/main" id="{E2B972A4-DD40-483A-8873-D125EA9279B8}"/>
                  </a:ext>
                </a:extLst>
              </p:cNvPr>
              <p:cNvSpPr>
                <a:spLocks noChangeArrowheads="1"/>
              </p:cNvSpPr>
              <p:nvPr/>
            </p:nvSpPr>
            <p:spPr bwMode="auto">
              <a:xfrm>
                <a:off x="13092113" y="8670925"/>
                <a:ext cx="534988" cy="87312"/>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02" name="Rectangle 45">
                <a:extLst>
                  <a:ext uri="{FF2B5EF4-FFF2-40B4-BE49-F238E27FC236}">
                    <a16:creationId xmlns:a16="http://schemas.microsoft.com/office/drawing/2014/main" id="{969FB8AD-C03D-4184-B6C3-F9D76C8BB75C}"/>
                  </a:ext>
                </a:extLst>
              </p:cNvPr>
              <p:cNvSpPr>
                <a:spLocks noChangeArrowheads="1"/>
              </p:cNvSpPr>
              <p:nvPr/>
            </p:nvSpPr>
            <p:spPr bwMode="auto">
              <a:xfrm>
                <a:off x="13092113" y="8670925"/>
                <a:ext cx="534988"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03" name="Rectangle 46">
                <a:extLst>
                  <a:ext uri="{FF2B5EF4-FFF2-40B4-BE49-F238E27FC236}">
                    <a16:creationId xmlns:a16="http://schemas.microsoft.com/office/drawing/2014/main" id="{4531AD44-1292-4A27-A90D-2870EDB373E8}"/>
                  </a:ext>
                </a:extLst>
              </p:cNvPr>
              <p:cNvSpPr>
                <a:spLocks noChangeArrowheads="1"/>
              </p:cNvSpPr>
              <p:nvPr/>
            </p:nvSpPr>
            <p:spPr bwMode="auto">
              <a:xfrm>
                <a:off x="13092113" y="8843963"/>
                <a:ext cx="534988" cy="88900"/>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04" name="Rectangle 47">
                <a:extLst>
                  <a:ext uri="{FF2B5EF4-FFF2-40B4-BE49-F238E27FC236}">
                    <a16:creationId xmlns:a16="http://schemas.microsoft.com/office/drawing/2014/main" id="{9CD63024-3A0D-4EF9-AC5C-56DA9F84A300}"/>
                  </a:ext>
                </a:extLst>
              </p:cNvPr>
              <p:cNvSpPr>
                <a:spLocks noChangeArrowheads="1"/>
              </p:cNvSpPr>
              <p:nvPr/>
            </p:nvSpPr>
            <p:spPr bwMode="auto">
              <a:xfrm>
                <a:off x="13092113" y="8843963"/>
                <a:ext cx="534988"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05" name="Rectangle 48">
                <a:extLst>
                  <a:ext uri="{FF2B5EF4-FFF2-40B4-BE49-F238E27FC236}">
                    <a16:creationId xmlns:a16="http://schemas.microsoft.com/office/drawing/2014/main" id="{F6E6DDF4-3D08-465F-A226-AEE4F4DBE047}"/>
                  </a:ext>
                </a:extLst>
              </p:cNvPr>
              <p:cNvSpPr>
                <a:spLocks noChangeArrowheads="1"/>
              </p:cNvSpPr>
              <p:nvPr/>
            </p:nvSpPr>
            <p:spPr bwMode="auto">
              <a:xfrm>
                <a:off x="13092113" y="9013825"/>
                <a:ext cx="534988" cy="87312"/>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06" name="Rectangle 49">
                <a:extLst>
                  <a:ext uri="{FF2B5EF4-FFF2-40B4-BE49-F238E27FC236}">
                    <a16:creationId xmlns:a16="http://schemas.microsoft.com/office/drawing/2014/main" id="{D3ABDF82-192A-4D04-9721-CA07AFA58556}"/>
                  </a:ext>
                </a:extLst>
              </p:cNvPr>
              <p:cNvSpPr>
                <a:spLocks noChangeArrowheads="1"/>
              </p:cNvSpPr>
              <p:nvPr/>
            </p:nvSpPr>
            <p:spPr bwMode="auto">
              <a:xfrm>
                <a:off x="13092113" y="9013825"/>
                <a:ext cx="534988"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07" name="Rectangle 50">
                <a:extLst>
                  <a:ext uri="{FF2B5EF4-FFF2-40B4-BE49-F238E27FC236}">
                    <a16:creationId xmlns:a16="http://schemas.microsoft.com/office/drawing/2014/main" id="{1F8638CA-D78B-411A-9835-818D881F576E}"/>
                  </a:ext>
                </a:extLst>
              </p:cNvPr>
              <p:cNvSpPr>
                <a:spLocks noChangeArrowheads="1"/>
              </p:cNvSpPr>
              <p:nvPr/>
            </p:nvSpPr>
            <p:spPr bwMode="auto">
              <a:xfrm>
                <a:off x="13092113" y="9190038"/>
                <a:ext cx="534988" cy="88900"/>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08" name="Rectangle 51">
                <a:extLst>
                  <a:ext uri="{FF2B5EF4-FFF2-40B4-BE49-F238E27FC236}">
                    <a16:creationId xmlns:a16="http://schemas.microsoft.com/office/drawing/2014/main" id="{FCBE9C3E-5E29-447F-8FBC-4F9A97D99851}"/>
                  </a:ext>
                </a:extLst>
              </p:cNvPr>
              <p:cNvSpPr>
                <a:spLocks noChangeArrowheads="1"/>
              </p:cNvSpPr>
              <p:nvPr/>
            </p:nvSpPr>
            <p:spPr bwMode="auto">
              <a:xfrm>
                <a:off x="13092113" y="9190038"/>
                <a:ext cx="534988"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09" name="Rectangle 52">
                <a:extLst>
                  <a:ext uri="{FF2B5EF4-FFF2-40B4-BE49-F238E27FC236}">
                    <a16:creationId xmlns:a16="http://schemas.microsoft.com/office/drawing/2014/main" id="{8DA42D08-686A-4BF0-8695-77EB400B8FBA}"/>
                  </a:ext>
                </a:extLst>
              </p:cNvPr>
              <p:cNvSpPr>
                <a:spLocks noChangeArrowheads="1"/>
              </p:cNvSpPr>
              <p:nvPr/>
            </p:nvSpPr>
            <p:spPr bwMode="auto">
              <a:xfrm>
                <a:off x="13092113" y="9364663"/>
                <a:ext cx="534988" cy="87312"/>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10" name="Rectangle 53">
                <a:extLst>
                  <a:ext uri="{FF2B5EF4-FFF2-40B4-BE49-F238E27FC236}">
                    <a16:creationId xmlns:a16="http://schemas.microsoft.com/office/drawing/2014/main" id="{1ACB2E9D-2F6F-4C09-942D-CAD1523DA418}"/>
                  </a:ext>
                </a:extLst>
              </p:cNvPr>
              <p:cNvSpPr>
                <a:spLocks noChangeArrowheads="1"/>
              </p:cNvSpPr>
              <p:nvPr/>
            </p:nvSpPr>
            <p:spPr bwMode="auto">
              <a:xfrm>
                <a:off x="13092113" y="9364663"/>
                <a:ext cx="534988"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11" name="Rectangle 54">
                <a:extLst>
                  <a:ext uri="{FF2B5EF4-FFF2-40B4-BE49-F238E27FC236}">
                    <a16:creationId xmlns:a16="http://schemas.microsoft.com/office/drawing/2014/main" id="{4473F327-D86D-4039-B795-076B91F00C88}"/>
                  </a:ext>
                </a:extLst>
              </p:cNvPr>
              <p:cNvSpPr>
                <a:spLocks noChangeArrowheads="1"/>
              </p:cNvSpPr>
              <p:nvPr/>
            </p:nvSpPr>
            <p:spPr bwMode="auto">
              <a:xfrm>
                <a:off x="13092113" y="9532938"/>
                <a:ext cx="534988" cy="88900"/>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12" name="Rectangle 55">
                <a:extLst>
                  <a:ext uri="{FF2B5EF4-FFF2-40B4-BE49-F238E27FC236}">
                    <a16:creationId xmlns:a16="http://schemas.microsoft.com/office/drawing/2014/main" id="{B3EA96D9-F0A8-4A14-B8A5-78CEF813C88A}"/>
                  </a:ext>
                </a:extLst>
              </p:cNvPr>
              <p:cNvSpPr>
                <a:spLocks noChangeArrowheads="1"/>
              </p:cNvSpPr>
              <p:nvPr/>
            </p:nvSpPr>
            <p:spPr bwMode="auto">
              <a:xfrm>
                <a:off x="13092113" y="9532938"/>
                <a:ext cx="534988"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13" name="Rectangle 56">
                <a:extLst>
                  <a:ext uri="{FF2B5EF4-FFF2-40B4-BE49-F238E27FC236}">
                    <a16:creationId xmlns:a16="http://schemas.microsoft.com/office/drawing/2014/main" id="{1CEF3FA8-E276-4103-99DA-7B4E55EF9A17}"/>
                  </a:ext>
                </a:extLst>
              </p:cNvPr>
              <p:cNvSpPr>
                <a:spLocks noChangeArrowheads="1"/>
              </p:cNvSpPr>
              <p:nvPr/>
            </p:nvSpPr>
            <p:spPr bwMode="auto">
              <a:xfrm>
                <a:off x="13092113" y="9693275"/>
                <a:ext cx="534988" cy="88900"/>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14" name="Rectangle 57">
                <a:extLst>
                  <a:ext uri="{FF2B5EF4-FFF2-40B4-BE49-F238E27FC236}">
                    <a16:creationId xmlns:a16="http://schemas.microsoft.com/office/drawing/2014/main" id="{5AC834B8-8CD0-4DA6-9DE1-CDA9990F72D0}"/>
                  </a:ext>
                </a:extLst>
              </p:cNvPr>
              <p:cNvSpPr>
                <a:spLocks noChangeArrowheads="1"/>
              </p:cNvSpPr>
              <p:nvPr/>
            </p:nvSpPr>
            <p:spPr bwMode="auto">
              <a:xfrm>
                <a:off x="13092113" y="9693275"/>
                <a:ext cx="534988"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15" name="Freeform 58">
                <a:extLst>
                  <a:ext uri="{FF2B5EF4-FFF2-40B4-BE49-F238E27FC236}">
                    <a16:creationId xmlns:a16="http://schemas.microsoft.com/office/drawing/2014/main" id="{6A606550-D7E2-4A8F-A5C2-32193BDBF9C5}"/>
                  </a:ext>
                </a:extLst>
              </p:cNvPr>
              <p:cNvSpPr>
                <a:spLocks/>
              </p:cNvSpPr>
              <p:nvPr/>
            </p:nvSpPr>
            <p:spPr bwMode="auto">
              <a:xfrm>
                <a:off x="13627100" y="8545513"/>
                <a:ext cx="209550" cy="1651000"/>
              </a:xfrm>
              <a:custGeom>
                <a:avLst/>
                <a:gdLst>
                  <a:gd name="T0" fmla="*/ 132 w 132"/>
                  <a:gd name="T1" fmla="*/ 0 h 1040"/>
                  <a:gd name="T2" fmla="*/ 0 w 132"/>
                  <a:gd name="T3" fmla="*/ 0 h 1040"/>
                  <a:gd name="T4" fmla="*/ 0 w 132"/>
                  <a:gd name="T5" fmla="*/ 79 h 1040"/>
                  <a:gd name="T6" fmla="*/ 49 w 132"/>
                  <a:gd name="T7" fmla="*/ 79 h 1040"/>
                  <a:gd name="T8" fmla="*/ 49 w 132"/>
                  <a:gd name="T9" fmla="*/ 134 h 1040"/>
                  <a:gd name="T10" fmla="*/ 0 w 132"/>
                  <a:gd name="T11" fmla="*/ 134 h 1040"/>
                  <a:gd name="T12" fmla="*/ 0 w 132"/>
                  <a:gd name="T13" fmla="*/ 188 h 1040"/>
                  <a:gd name="T14" fmla="*/ 49 w 132"/>
                  <a:gd name="T15" fmla="*/ 188 h 1040"/>
                  <a:gd name="T16" fmla="*/ 49 w 132"/>
                  <a:gd name="T17" fmla="*/ 244 h 1040"/>
                  <a:gd name="T18" fmla="*/ 0 w 132"/>
                  <a:gd name="T19" fmla="*/ 244 h 1040"/>
                  <a:gd name="T20" fmla="*/ 0 w 132"/>
                  <a:gd name="T21" fmla="*/ 295 h 1040"/>
                  <a:gd name="T22" fmla="*/ 49 w 132"/>
                  <a:gd name="T23" fmla="*/ 295 h 1040"/>
                  <a:gd name="T24" fmla="*/ 49 w 132"/>
                  <a:gd name="T25" fmla="*/ 350 h 1040"/>
                  <a:gd name="T26" fmla="*/ 0 w 132"/>
                  <a:gd name="T27" fmla="*/ 350 h 1040"/>
                  <a:gd name="T28" fmla="*/ 0 w 132"/>
                  <a:gd name="T29" fmla="*/ 406 h 1040"/>
                  <a:gd name="T30" fmla="*/ 49 w 132"/>
                  <a:gd name="T31" fmla="*/ 406 h 1040"/>
                  <a:gd name="T32" fmla="*/ 49 w 132"/>
                  <a:gd name="T33" fmla="*/ 462 h 1040"/>
                  <a:gd name="T34" fmla="*/ 0 w 132"/>
                  <a:gd name="T35" fmla="*/ 462 h 1040"/>
                  <a:gd name="T36" fmla="*/ 0 w 132"/>
                  <a:gd name="T37" fmla="*/ 516 h 1040"/>
                  <a:gd name="T38" fmla="*/ 49 w 132"/>
                  <a:gd name="T39" fmla="*/ 516 h 1040"/>
                  <a:gd name="T40" fmla="*/ 49 w 132"/>
                  <a:gd name="T41" fmla="*/ 571 h 1040"/>
                  <a:gd name="T42" fmla="*/ 0 w 132"/>
                  <a:gd name="T43" fmla="*/ 571 h 1040"/>
                  <a:gd name="T44" fmla="*/ 0 w 132"/>
                  <a:gd name="T45" fmla="*/ 622 h 1040"/>
                  <a:gd name="T46" fmla="*/ 49 w 132"/>
                  <a:gd name="T47" fmla="*/ 622 h 1040"/>
                  <a:gd name="T48" fmla="*/ 49 w 132"/>
                  <a:gd name="T49" fmla="*/ 678 h 1040"/>
                  <a:gd name="T50" fmla="*/ 0 w 132"/>
                  <a:gd name="T51" fmla="*/ 678 h 1040"/>
                  <a:gd name="T52" fmla="*/ 0 w 132"/>
                  <a:gd name="T53" fmla="*/ 723 h 1040"/>
                  <a:gd name="T54" fmla="*/ 49 w 132"/>
                  <a:gd name="T55" fmla="*/ 723 h 1040"/>
                  <a:gd name="T56" fmla="*/ 49 w 132"/>
                  <a:gd name="T57" fmla="*/ 779 h 1040"/>
                  <a:gd name="T58" fmla="*/ 0 w 132"/>
                  <a:gd name="T59" fmla="*/ 779 h 1040"/>
                  <a:gd name="T60" fmla="*/ 0 w 132"/>
                  <a:gd name="T61" fmla="*/ 1040 h 1040"/>
                  <a:gd name="T62" fmla="*/ 132 w 132"/>
                  <a:gd name="T63" fmla="*/ 1040 h 1040"/>
                  <a:gd name="T64" fmla="*/ 132 w 132"/>
                  <a:gd name="T65" fmla="*/ 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040">
                    <a:moveTo>
                      <a:pt x="132" y="0"/>
                    </a:moveTo>
                    <a:lnTo>
                      <a:pt x="0" y="0"/>
                    </a:lnTo>
                    <a:lnTo>
                      <a:pt x="0" y="79"/>
                    </a:lnTo>
                    <a:lnTo>
                      <a:pt x="49" y="79"/>
                    </a:lnTo>
                    <a:lnTo>
                      <a:pt x="49" y="134"/>
                    </a:lnTo>
                    <a:lnTo>
                      <a:pt x="0" y="134"/>
                    </a:lnTo>
                    <a:lnTo>
                      <a:pt x="0" y="188"/>
                    </a:lnTo>
                    <a:lnTo>
                      <a:pt x="49" y="188"/>
                    </a:lnTo>
                    <a:lnTo>
                      <a:pt x="49" y="244"/>
                    </a:lnTo>
                    <a:lnTo>
                      <a:pt x="0" y="244"/>
                    </a:lnTo>
                    <a:lnTo>
                      <a:pt x="0" y="295"/>
                    </a:lnTo>
                    <a:lnTo>
                      <a:pt x="49" y="295"/>
                    </a:lnTo>
                    <a:lnTo>
                      <a:pt x="49" y="350"/>
                    </a:lnTo>
                    <a:lnTo>
                      <a:pt x="0" y="350"/>
                    </a:lnTo>
                    <a:lnTo>
                      <a:pt x="0" y="406"/>
                    </a:lnTo>
                    <a:lnTo>
                      <a:pt x="49" y="406"/>
                    </a:lnTo>
                    <a:lnTo>
                      <a:pt x="49" y="462"/>
                    </a:lnTo>
                    <a:lnTo>
                      <a:pt x="0" y="462"/>
                    </a:lnTo>
                    <a:lnTo>
                      <a:pt x="0" y="516"/>
                    </a:lnTo>
                    <a:lnTo>
                      <a:pt x="49" y="516"/>
                    </a:lnTo>
                    <a:lnTo>
                      <a:pt x="49" y="571"/>
                    </a:lnTo>
                    <a:lnTo>
                      <a:pt x="0" y="571"/>
                    </a:lnTo>
                    <a:lnTo>
                      <a:pt x="0" y="622"/>
                    </a:lnTo>
                    <a:lnTo>
                      <a:pt x="49" y="622"/>
                    </a:lnTo>
                    <a:lnTo>
                      <a:pt x="49" y="678"/>
                    </a:lnTo>
                    <a:lnTo>
                      <a:pt x="0" y="678"/>
                    </a:lnTo>
                    <a:lnTo>
                      <a:pt x="0" y="723"/>
                    </a:lnTo>
                    <a:lnTo>
                      <a:pt x="49" y="723"/>
                    </a:lnTo>
                    <a:lnTo>
                      <a:pt x="49" y="779"/>
                    </a:lnTo>
                    <a:lnTo>
                      <a:pt x="0" y="779"/>
                    </a:lnTo>
                    <a:lnTo>
                      <a:pt x="0" y="1040"/>
                    </a:lnTo>
                    <a:lnTo>
                      <a:pt x="132" y="1040"/>
                    </a:lnTo>
                    <a:lnTo>
                      <a:pt x="132" y="0"/>
                    </a:lnTo>
                    <a:close/>
                  </a:path>
                </a:pathLst>
              </a:custGeom>
              <a:solidFill>
                <a:srgbClr val="CBB1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16" name="Freeform 59">
                <a:extLst>
                  <a:ext uri="{FF2B5EF4-FFF2-40B4-BE49-F238E27FC236}">
                    <a16:creationId xmlns:a16="http://schemas.microsoft.com/office/drawing/2014/main" id="{643CDAFD-1393-4ABD-86B2-C31200E82300}"/>
                  </a:ext>
                </a:extLst>
              </p:cNvPr>
              <p:cNvSpPr>
                <a:spLocks/>
              </p:cNvSpPr>
              <p:nvPr/>
            </p:nvSpPr>
            <p:spPr bwMode="auto">
              <a:xfrm>
                <a:off x="13627100" y="8545513"/>
                <a:ext cx="209550" cy="1651000"/>
              </a:xfrm>
              <a:custGeom>
                <a:avLst/>
                <a:gdLst>
                  <a:gd name="T0" fmla="*/ 132 w 132"/>
                  <a:gd name="T1" fmla="*/ 0 h 1040"/>
                  <a:gd name="T2" fmla="*/ 0 w 132"/>
                  <a:gd name="T3" fmla="*/ 0 h 1040"/>
                  <a:gd name="T4" fmla="*/ 0 w 132"/>
                  <a:gd name="T5" fmla="*/ 79 h 1040"/>
                  <a:gd name="T6" fmla="*/ 49 w 132"/>
                  <a:gd name="T7" fmla="*/ 79 h 1040"/>
                  <a:gd name="T8" fmla="*/ 49 w 132"/>
                  <a:gd name="T9" fmla="*/ 134 h 1040"/>
                  <a:gd name="T10" fmla="*/ 0 w 132"/>
                  <a:gd name="T11" fmla="*/ 134 h 1040"/>
                  <a:gd name="T12" fmla="*/ 0 w 132"/>
                  <a:gd name="T13" fmla="*/ 188 h 1040"/>
                  <a:gd name="T14" fmla="*/ 49 w 132"/>
                  <a:gd name="T15" fmla="*/ 188 h 1040"/>
                  <a:gd name="T16" fmla="*/ 49 w 132"/>
                  <a:gd name="T17" fmla="*/ 244 h 1040"/>
                  <a:gd name="T18" fmla="*/ 0 w 132"/>
                  <a:gd name="T19" fmla="*/ 244 h 1040"/>
                  <a:gd name="T20" fmla="*/ 0 w 132"/>
                  <a:gd name="T21" fmla="*/ 295 h 1040"/>
                  <a:gd name="T22" fmla="*/ 49 w 132"/>
                  <a:gd name="T23" fmla="*/ 295 h 1040"/>
                  <a:gd name="T24" fmla="*/ 49 w 132"/>
                  <a:gd name="T25" fmla="*/ 350 h 1040"/>
                  <a:gd name="T26" fmla="*/ 0 w 132"/>
                  <a:gd name="T27" fmla="*/ 350 h 1040"/>
                  <a:gd name="T28" fmla="*/ 0 w 132"/>
                  <a:gd name="T29" fmla="*/ 406 h 1040"/>
                  <a:gd name="T30" fmla="*/ 49 w 132"/>
                  <a:gd name="T31" fmla="*/ 406 h 1040"/>
                  <a:gd name="T32" fmla="*/ 49 w 132"/>
                  <a:gd name="T33" fmla="*/ 462 h 1040"/>
                  <a:gd name="T34" fmla="*/ 0 w 132"/>
                  <a:gd name="T35" fmla="*/ 462 h 1040"/>
                  <a:gd name="T36" fmla="*/ 0 w 132"/>
                  <a:gd name="T37" fmla="*/ 516 h 1040"/>
                  <a:gd name="T38" fmla="*/ 49 w 132"/>
                  <a:gd name="T39" fmla="*/ 516 h 1040"/>
                  <a:gd name="T40" fmla="*/ 49 w 132"/>
                  <a:gd name="T41" fmla="*/ 571 h 1040"/>
                  <a:gd name="T42" fmla="*/ 0 w 132"/>
                  <a:gd name="T43" fmla="*/ 571 h 1040"/>
                  <a:gd name="T44" fmla="*/ 0 w 132"/>
                  <a:gd name="T45" fmla="*/ 622 h 1040"/>
                  <a:gd name="T46" fmla="*/ 49 w 132"/>
                  <a:gd name="T47" fmla="*/ 622 h 1040"/>
                  <a:gd name="T48" fmla="*/ 49 w 132"/>
                  <a:gd name="T49" fmla="*/ 678 h 1040"/>
                  <a:gd name="T50" fmla="*/ 0 w 132"/>
                  <a:gd name="T51" fmla="*/ 678 h 1040"/>
                  <a:gd name="T52" fmla="*/ 0 w 132"/>
                  <a:gd name="T53" fmla="*/ 723 h 1040"/>
                  <a:gd name="T54" fmla="*/ 49 w 132"/>
                  <a:gd name="T55" fmla="*/ 723 h 1040"/>
                  <a:gd name="T56" fmla="*/ 49 w 132"/>
                  <a:gd name="T57" fmla="*/ 779 h 1040"/>
                  <a:gd name="T58" fmla="*/ 0 w 132"/>
                  <a:gd name="T59" fmla="*/ 779 h 1040"/>
                  <a:gd name="T60" fmla="*/ 0 w 132"/>
                  <a:gd name="T61" fmla="*/ 1040 h 1040"/>
                  <a:gd name="T62" fmla="*/ 132 w 132"/>
                  <a:gd name="T63" fmla="*/ 1040 h 1040"/>
                  <a:gd name="T64" fmla="*/ 132 w 132"/>
                  <a:gd name="T65" fmla="*/ 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040">
                    <a:moveTo>
                      <a:pt x="132" y="0"/>
                    </a:moveTo>
                    <a:lnTo>
                      <a:pt x="0" y="0"/>
                    </a:lnTo>
                    <a:lnTo>
                      <a:pt x="0" y="79"/>
                    </a:lnTo>
                    <a:lnTo>
                      <a:pt x="49" y="79"/>
                    </a:lnTo>
                    <a:lnTo>
                      <a:pt x="49" y="134"/>
                    </a:lnTo>
                    <a:lnTo>
                      <a:pt x="0" y="134"/>
                    </a:lnTo>
                    <a:lnTo>
                      <a:pt x="0" y="188"/>
                    </a:lnTo>
                    <a:lnTo>
                      <a:pt x="49" y="188"/>
                    </a:lnTo>
                    <a:lnTo>
                      <a:pt x="49" y="244"/>
                    </a:lnTo>
                    <a:lnTo>
                      <a:pt x="0" y="244"/>
                    </a:lnTo>
                    <a:lnTo>
                      <a:pt x="0" y="295"/>
                    </a:lnTo>
                    <a:lnTo>
                      <a:pt x="49" y="295"/>
                    </a:lnTo>
                    <a:lnTo>
                      <a:pt x="49" y="350"/>
                    </a:lnTo>
                    <a:lnTo>
                      <a:pt x="0" y="350"/>
                    </a:lnTo>
                    <a:lnTo>
                      <a:pt x="0" y="406"/>
                    </a:lnTo>
                    <a:lnTo>
                      <a:pt x="49" y="406"/>
                    </a:lnTo>
                    <a:lnTo>
                      <a:pt x="49" y="462"/>
                    </a:lnTo>
                    <a:lnTo>
                      <a:pt x="0" y="462"/>
                    </a:lnTo>
                    <a:lnTo>
                      <a:pt x="0" y="516"/>
                    </a:lnTo>
                    <a:lnTo>
                      <a:pt x="49" y="516"/>
                    </a:lnTo>
                    <a:lnTo>
                      <a:pt x="49" y="571"/>
                    </a:lnTo>
                    <a:lnTo>
                      <a:pt x="0" y="571"/>
                    </a:lnTo>
                    <a:lnTo>
                      <a:pt x="0" y="622"/>
                    </a:lnTo>
                    <a:lnTo>
                      <a:pt x="49" y="622"/>
                    </a:lnTo>
                    <a:lnTo>
                      <a:pt x="49" y="678"/>
                    </a:lnTo>
                    <a:lnTo>
                      <a:pt x="0" y="678"/>
                    </a:lnTo>
                    <a:lnTo>
                      <a:pt x="0" y="723"/>
                    </a:lnTo>
                    <a:lnTo>
                      <a:pt x="49" y="723"/>
                    </a:lnTo>
                    <a:lnTo>
                      <a:pt x="49" y="779"/>
                    </a:lnTo>
                    <a:lnTo>
                      <a:pt x="0" y="779"/>
                    </a:lnTo>
                    <a:lnTo>
                      <a:pt x="0" y="1040"/>
                    </a:lnTo>
                    <a:lnTo>
                      <a:pt x="132" y="1040"/>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17" name="Freeform 60">
                <a:extLst>
                  <a:ext uri="{FF2B5EF4-FFF2-40B4-BE49-F238E27FC236}">
                    <a16:creationId xmlns:a16="http://schemas.microsoft.com/office/drawing/2014/main" id="{35CA3C7F-0FEB-4AC0-9910-E1807C038E31}"/>
                  </a:ext>
                </a:extLst>
              </p:cNvPr>
              <p:cNvSpPr>
                <a:spLocks/>
              </p:cNvSpPr>
              <p:nvPr/>
            </p:nvSpPr>
            <p:spPr bwMode="auto">
              <a:xfrm>
                <a:off x="13627100" y="8532813"/>
                <a:ext cx="223838" cy="1676400"/>
              </a:xfrm>
              <a:custGeom>
                <a:avLst/>
                <a:gdLst>
                  <a:gd name="T0" fmla="*/ 141 w 141"/>
                  <a:gd name="T1" fmla="*/ 0 h 1056"/>
                  <a:gd name="T2" fmla="*/ 0 w 141"/>
                  <a:gd name="T3" fmla="*/ 0 h 1056"/>
                  <a:gd name="T4" fmla="*/ 0 w 141"/>
                  <a:gd name="T5" fmla="*/ 8 h 1056"/>
                  <a:gd name="T6" fmla="*/ 132 w 141"/>
                  <a:gd name="T7" fmla="*/ 8 h 1056"/>
                  <a:gd name="T8" fmla="*/ 132 w 141"/>
                  <a:gd name="T9" fmla="*/ 1048 h 1056"/>
                  <a:gd name="T10" fmla="*/ 0 w 141"/>
                  <a:gd name="T11" fmla="*/ 1048 h 1056"/>
                  <a:gd name="T12" fmla="*/ 0 w 141"/>
                  <a:gd name="T13" fmla="*/ 1056 h 1056"/>
                  <a:gd name="T14" fmla="*/ 141 w 141"/>
                  <a:gd name="T15" fmla="*/ 1056 h 1056"/>
                  <a:gd name="T16" fmla="*/ 141 w 141"/>
                  <a:gd name="T17"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056">
                    <a:moveTo>
                      <a:pt x="141" y="0"/>
                    </a:moveTo>
                    <a:lnTo>
                      <a:pt x="0" y="0"/>
                    </a:lnTo>
                    <a:lnTo>
                      <a:pt x="0" y="8"/>
                    </a:lnTo>
                    <a:lnTo>
                      <a:pt x="132" y="8"/>
                    </a:lnTo>
                    <a:lnTo>
                      <a:pt x="132" y="1048"/>
                    </a:lnTo>
                    <a:lnTo>
                      <a:pt x="0" y="1048"/>
                    </a:lnTo>
                    <a:lnTo>
                      <a:pt x="0" y="1056"/>
                    </a:lnTo>
                    <a:lnTo>
                      <a:pt x="141" y="1056"/>
                    </a:lnTo>
                    <a:lnTo>
                      <a:pt x="141" y="0"/>
                    </a:lnTo>
                    <a:close/>
                  </a:path>
                </a:pathLst>
              </a:custGeom>
              <a:solidFill>
                <a:srgbClr val="520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18" name="Freeform 61">
                <a:extLst>
                  <a:ext uri="{FF2B5EF4-FFF2-40B4-BE49-F238E27FC236}">
                    <a16:creationId xmlns:a16="http://schemas.microsoft.com/office/drawing/2014/main" id="{A3D05319-B70E-4F24-84DE-181FB2C9FC19}"/>
                  </a:ext>
                </a:extLst>
              </p:cNvPr>
              <p:cNvSpPr>
                <a:spLocks/>
              </p:cNvSpPr>
              <p:nvPr/>
            </p:nvSpPr>
            <p:spPr bwMode="auto">
              <a:xfrm>
                <a:off x="13627100" y="8532813"/>
                <a:ext cx="223838" cy="1676400"/>
              </a:xfrm>
              <a:custGeom>
                <a:avLst/>
                <a:gdLst>
                  <a:gd name="T0" fmla="*/ 141 w 141"/>
                  <a:gd name="T1" fmla="*/ 0 h 1056"/>
                  <a:gd name="T2" fmla="*/ 0 w 141"/>
                  <a:gd name="T3" fmla="*/ 0 h 1056"/>
                  <a:gd name="T4" fmla="*/ 0 w 141"/>
                  <a:gd name="T5" fmla="*/ 8 h 1056"/>
                  <a:gd name="T6" fmla="*/ 132 w 141"/>
                  <a:gd name="T7" fmla="*/ 8 h 1056"/>
                  <a:gd name="T8" fmla="*/ 132 w 141"/>
                  <a:gd name="T9" fmla="*/ 1048 h 1056"/>
                  <a:gd name="T10" fmla="*/ 0 w 141"/>
                  <a:gd name="T11" fmla="*/ 1048 h 1056"/>
                  <a:gd name="T12" fmla="*/ 0 w 141"/>
                  <a:gd name="T13" fmla="*/ 1056 h 1056"/>
                  <a:gd name="T14" fmla="*/ 141 w 141"/>
                  <a:gd name="T15" fmla="*/ 1056 h 1056"/>
                  <a:gd name="T16" fmla="*/ 141 w 141"/>
                  <a:gd name="T17" fmla="*/ 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056">
                    <a:moveTo>
                      <a:pt x="141" y="0"/>
                    </a:moveTo>
                    <a:lnTo>
                      <a:pt x="0" y="0"/>
                    </a:lnTo>
                    <a:lnTo>
                      <a:pt x="0" y="8"/>
                    </a:lnTo>
                    <a:lnTo>
                      <a:pt x="132" y="8"/>
                    </a:lnTo>
                    <a:lnTo>
                      <a:pt x="132" y="1048"/>
                    </a:lnTo>
                    <a:lnTo>
                      <a:pt x="0" y="1048"/>
                    </a:lnTo>
                    <a:lnTo>
                      <a:pt x="0" y="1056"/>
                    </a:lnTo>
                    <a:lnTo>
                      <a:pt x="141" y="1056"/>
                    </a:lnTo>
                    <a:lnTo>
                      <a:pt x="1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19" name="Rectangle 62">
                <a:extLst>
                  <a:ext uri="{FF2B5EF4-FFF2-40B4-BE49-F238E27FC236}">
                    <a16:creationId xmlns:a16="http://schemas.microsoft.com/office/drawing/2014/main" id="{7B30D690-2AE9-4D0C-9A73-9847B1AFB253}"/>
                  </a:ext>
                </a:extLst>
              </p:cNvPr>
              <p:cNvSpPr>
                <a:spLocks noChangeArrowheads="1"/>
              </p:cNvSpPr>
              <p:nvPr/>
            </p:nvSpPr>
            <p:spPr bwMode="auto">
              <a:xfrm>
                <a:off x="13627100" y="8670925"/>
                <a:ext cx="77788" cy="87312"/>
              </a:xfrm>
              <a:prstGeom prst="rect">
                <a:avLst/>
              </a:prstGeom>
              <a:solidFill>
                <a:srgbClr val="5667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20" name="Rectangle 63">
                <a:extLst>
                  <a:ext uri="{FF2B5EF4-FFF2-40B4-BE49-F238E27FC236}">
                    <a16:creationId xmlns:a16="http://schemas.microsoft.com/office/drawing/2014/main" id="{B51DFAD4-910A-41A2-892A-6E17303E019F}"/>
                  </a:ext>
                </a:extLst>
              </p:cNvPr>
              <p:cNvSpPr>
                <a:spLocks noChangeArrowheads="1"/>
              </p:cNvSpPr>
              <p:nvPr/>
            </p:nvSpPr>
            <p:spPr bwMode="auto">
              <a:xfrm>
                <a:off x="13627100" y="8670925"/>
                <a:ext cx="77788"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21" name="Rectangle 64">
                <a:extLst>
                  <a:ext uri="{FF2B5EF4-FFF2-40B4-BE49-F238E27FC236}">
                    <a16:creationId xmlns:a16="http://schemas.microsoft.com/office/drawing/2014/main" id="{EF4073CB-8D41-47C9-A2F9-FC275416ECFB}"/>
                  </a:ext>
                </a:extLst>
              </p:cNvPr>
              <p:cNvSpPr>
                <a:spLocks noChangeArrowheads="1"/>
              </p:cNvSpPr>
              <p:nvPr/>
            </p:nvSpPr>
            <p:spPr bwMode="auto">
              <a:xfrm>
                <a:off x="13627100" y="8843963"/>
                <a:ext cx="77788" cy="88900"/>
              </a:xfrm>
              <a:prstGeom prst="rect">
                <a:avLst/>
              </a:prstGeom>
              <a:solidFill>
                <a:srgbClr val="5667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22" name="Rectangle 65">
                <a:extLst>
                  <a:ext uri="{FF2B5EF4-FFF2-40B4-BE49-F238E27FC236}">
                    <a16:creationId xmlns:a16="http://schemas.microsoft.com/office/drawing/2014/main" id="{AFC0436C-5459-4028-9ED5-1CD1504033A8}"/>
                  </a:ext>
                </a:extLst>
              </p:cNvPr>
              <p:cNvSpPr>
                <a:spLocks noChangeArrowheads="1"/>
              </p:cNvSpPr>
              <p:nvPr/>
            </p:nvSpPr>
            <p:spPr bwMode="auto">
              <a:xfrm>
                <a:off x="13627100" y="8843963"/>
                <a:ext cx="77788"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23" name="Rectangle 66">
                <a:extLst>
                  <a:ext uri="{FF2B5EF4-FFF2-40B4-BE49-F238E27FC236}">
                    <a16:creationId xmlns:a16="http://schemas.microsoft.com/office/drawing/2014/main" id="{AB158370-FB43-4653-8993-42BF91086E1D}"/>
                  </a:ext>
                </a:extLst>
              </p:cNvPr>
              <p:cNvSpPr>
                <a:spLocks noChangeArrowheads="1"/>
              </p:cNvSpPr>
              <p:nvPr/>
            </p:nvSpPr>
            <p:spPr bwMode="auto">
              <a:xfrm>
                <a:off x="13627100" y="9013825"/>
                <a:ext cx="77788" cy="87312"/>
              </a:xfrm>
              <a:prstGeom prst="rect">
                <a:avLst/>
              </a:prstGeom>
              <a:solidFill>
                <a:srgbClr val="5667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24" name="Rectangle 67">
                <a:extLst>
                  <a:ext uri="{FF2B5EF4-FFF2-40B4-BE49-F238E27FC236}">
                    <a16:creationId xmlns:a16="http://schemas.microsoft.com/office/drawing/2014/main" id="{403E7BA1-AD67-41C1-93EE-F631194B9CC2}"/>
                  </a:ext>
                </a:extLst>
              </p:cNvPr>
              <p:cNvSpPr>
                <a:spLocks noChangeArrowheads="1"/>
              </p:cNvSpPr>
              <p:nvPr/>
            </p:nvSpPr>
            <p:spPr bwMode="auto">
              <a:xfrm>
                <a:off x="13627100" y="9013825"/>
                <a:ext cx="77788"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25" name="Rectangle 68">
                <a:extLst>
                  <a:ext uri="{FF2B5EF4-FFF2-40B4-BE49-F238E27FC236}">
                    <a16:creationId xmlns:a16="http://schemas.microsoft.com/office/drawing/2014/main" id="{36B93A38-56D5-43E3-A6CE-B131ED8C764E}"/>
                  </a:ext>
                </a:extLst>
              </p:cNvPr>
              <p:cNvSpPr>
                <a:spLocks noChangeArrowheads="1"/>
              </p:cNvSpPr>
              <p:nvPr/>
            </p:nvSpPr>
            <p:spPr bwMode="auto">
              <a:xfrm>
                <a:off x="13627100" y="9190038"/>
                <a:ext cx="77788" cy="88900"/>
              </a:xfrm>
              <a:prstGeom prst="rect">
                <a:avLst/>
              </a:prstGeom>
              <a:solidFill>
                <a:srgbClr val="5667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26" name="Rectangle 69">
                <a:extLst>
                  <a:ext uri="{FF2B5EF4-FFF2-40B4-BE49-F238E27FC236}">
                    <a16:creationId xmlns:a16="http://schemas.microsoft.com/office/drawing/2014/main" id="{6807BAD6-F862-436C-A347-5373BE8994FE}"/>
                  </a:ext>
                </a:extLst>
              </p:cNvPr>
              <p:cNvSpPr>
                <a:spLocks noChangeArrowheads="1"/>
              </p:cNvSpPr>
              <p:nvPr/>
            </p:nvSpPr>
            <p:spPr bwMode="auto">
              <a:xfrm>
                <a:off x="13627100" y="9190038"/>
                <a:ext cx="77788"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27" name="Rectangle 70">
                <a:extLst>
                  <a:ext uri="{FF2B5EF4-FFF2-40B4-BE49-F238E27FC236}">
                    <a16:creationId xmlns:a16="http://schemas.microsoft.com/office/drawing/2014/main" id="{7D5E66D9-53D9-437D-AE3A-4C1672C947F3}"/>
                  </a:ext>
                </a:extLst>
              </p:cNvPr>
              <p:cNvSpPr>
                <a:spLocks noChangeArrowheads="1"/>
              </p:cNvSpPr>
              <p:nvPr/>
            </p:nvSpPr>
            <p:spPr bwMode="auto">
              <a:xfrm>
                <a:off x="13627100" y="9364663"/>
                <a:ext cx="77788" cy="87312"/>
              </a:xfrm>
              <a:prstGeom prst="rect">
                <a:avLst/>
              </a:prstGeom>
              <a:solidFill>
                <a:srgbClr val="5667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28" name="Rectangle 71">
                <a:extLst>
                  <a:ext uri="{FF2B5EF4-FFF2-40B4-BE49-F238E27FC236}">
                    <a16:creationId xmlns:a16="http://schemas.microsoft.com/office/drawing/2014/main" id="{951D9FF0-E3AA-4CC0-92B7-D3A7D17AF7DD}"/>
                  </a:ext>
                </a:extLst>
              </p:cNvPr>
              <p:cNvSpPr>
                <a:spLocks noChangeArrowheads="1"/>
              </p:cNvSpPr>
              <p:nvPr/>
            </p:nvSpPr>
            <p:spPr bwMode="auto">
              <a:xfrm>
                <a:off x="13627100" y="9364663"/>
                <a:ext cx="77788"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29" name="Rectangle 72">
                <a:extLst>
                  <a:ext uri="{FF2B5EF4-FFF2-40B4-BE49-F238E27FC236}">
                    <a16:creationId xmlns:a16="http://schemas.microsoft.com/office/drawing/2014/main" id="{35A1E905-1188-4818-AB63-83CAA4533375}"/>
                  </a:ext>
                </a:extLst>
              </p:cNvPr>
              <p:cNvSpPr>
                <a:spLocks noChangeArrowheads="1"/>
              </p:cNvSpPr>
              <p:nvPr/>
            </p:nvSpPr>
            <p:spPr bwMode="auto">
              <a:xfrm>
                <a:off x="13627100" y="9532938"/>
                <a:ext cx="77788" cy="88900"/>
              </a:xfrm>
              <a:prstGeom prst="rect">
                <a:avLst/>
              </a:prstGeom>
              <a:solidFill>
                <a:srgbClr val="5667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30" name="Rectangle 73">
                <a:extLst>
                  <a:ext uri="{FF2B5EF4-FFF2-40B4-BE49-F238E27FC236}">
                    <a16:creationId xmlns:a16="http://schemas.microsoft.com/office/drawing/2014/main" id="{DD2AC55C-7299-4B06-9DAE-822BA1A6792B}"/>
                  </a:ext>
                </a:extLst>
              </p:cNvPr>
              <p:cNvSpPr>
                <a:spLocks noChangeArrowheads="1"/>
              </p:cNvSpPr>
              <p:nvPr/>
            </p:nvSpPr>
            <p:spPr bwMode="auto">
              <a:xfrm>
                <a:off x="13627100" y="9532938"/>
                <a:ext cx="77788"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31" name="Rectangle 74">
                <a:extLst>
                  <a:ext uri="{FF2B5EF4-FFF2-40B4-BE49-F238E27FC236}">
                    <a16:creationId xmlns:a16="http://schemas.microsoft.com/office/drawing/2014/main" id="{C754F5BC-AB68-4E53-A947-A711ED44EE55}"/>
                  </a:ext>
                </a:extLst>
              </p:cNvPr>
              <p:cNvSpPr>
                <a:spLocks noChangeArrowheads="1"/>
              </p:cNvSpPr>
              <p:nvPr/>
            </p:nvSpPr>
            <p:spPr bwMode="auto">
              <a:xfrm>
                <a:off x="13627100" y="9693275"/>
                <a:ext cx="77788" cy="88900"/>
              </a:xfrm>
              <a:prstGeom prst="rect">
                <a:avLst/>
              </a:prstGeom>
              <a:solidFill>
                <a:srgbClr val="5667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32" name="Rectangle 75">
                <a:extLst>
                  <a:ext uri="{FF2B5EF4-FFF2-40B4-BE49-F238E27FC236}">
                    <a16:creationId xmlns:a16="http://schemas.microsoft.com/office/drawing/2014/main" id="{4B4785FE-A399-44B6-98D7-C7E247C27896}"/>
                  </a:ext>
                </a:extLst>
              </p:cNvPr>
              <p:cNvSpPr>
                <a:spLocks noChangeArrowheads="1"/>
              </p:cNvSpPr>
              <p:nvPr/>
            </p:nvSpPr>
            <p:spPr bwMode="auto">
              <a:xfrm>
                <a:off x="13627100" y="9693275"/>
                <a:ext cx="77788"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33" name="Freeform 76">
                <a:extLst>
                  <a:ext uri="{FF2B5EF4-FFF2-40B4-BE49-F238E27FC236}">
                    <a16:creationId xmlns:a16="http://schemas.microsoft.com/office/drawing/2014/main" id="{00A40AA7-C322-4B26-BCC7-3393E80C936D}"/>
                  </a:ext>
                </a:extLst>
              </p:cNvPr>
              <p:cNvSpPr>
                <a:spLocks/>
              </p:cNvSpPr>
              <p:nvPr/>
            </p:nvSpPr>
            <p:spPr bwMode="auto">
              <a:xfrm>
                <a:off x="12931775" y="8521700"/>
                <a:ext cx="744538" cy="609600"/>
              </a:xfrm>
              <a:custGeom>
                <a:avLst/>
                <a:gdLst>
                  <a:gd name="T0" fmla="*/ 265 w 270"/>
                  <a:gd name="T1" fmla="*/ 0 h 221"/>
                  <a:gd name="T2" fmla="*/ 0 w 270"/>
                  <a:gd name="T3" fmla="*/ 0 h 221"/>
                  <a:gd name="T4" fmla="*/ 0 w 270"/>
                  <a:gd name="T5" fmla="*/ 216 h 221"/>
                  <a:gd name="T6" fmla="*/ 5 w 270"/>
                  <a:gd name="T7" fmla="*/ 221 h 221"/>
                  <a:gd name="T8" fmla="*/ 10 w 270"/>
                  <a:gd name="T9" fmla="*/ 216 h 221"/>
                  <a:gd name="T10" fmla="*/ 10 w 270"/>
                  <a:gd name="T11" fmla="*/ 10 h 221"/>
                  <a:gd name="T12" fmla="*/ 265 w 270"/>
                  <a:gd name="T13" fmla="*/ 10 h 221"/>
                  <a:gd name="T14" fmla="*/ 270 w 270"/>
                  <a:gd name="T15" fmla="*/ 5 h 221"/>
                  <a:gd name="T16" fmla="*/ 265 w 270"/>
                  <a:gd name="T1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221">
                    <a:moveTo>
                      <a:pt x="265" y="0"/>
                    </a:moveTo>
                    <a:cubicBezTo>
                      <a:pt x="0" y="0"/>
                      <a:pt x="0" y="0"/>
                      <a:pt x="0" y="0"/>
                    </a:cubicBezTo>
                    <a:cubicBezTo>
                      <a:pt x="0" y="216"/>
                      <a:pt x="0" y="216"/>
                      <a:pt x="0" y="216"/>
                    </a:cubicBezTo>
                    <a:cubicBezTo>
                      <a:pt x="0" y="219"/>
                      <a:pt x="2" y="221"/>
                      <a:pt x="5" y="221"/>
                    </a:cubicBezTo>
                    <a:cubicBezTo>
                      <a:pt x="8" y="221"/>
                      <a:pt x="10" y="219"/>
                      <a:pt x="10" y="216"/>
                    </a:cubicBezTo>
                    <a:cubicBezTo>
                      <a:pt x="10" y="10"/>
                      <a:pt x="10" y="10"/>
                      <a:pt x="10" y="10"/>
                    </a:cubicBezTo>
                    <a:cubicBezTo>
                      <a:pt x="265" y="10"/>
                      <a:pt x="265" y="10"/>
                      <a:pt x="265" y="10"/>
                    </a:cubicBezTo>
                    <a:cubicBezTo>
                      <a:pt x="267" y="10"/>
                      <a:pt x="270" y="8"/>
                      <a:pt x="270" y="5"/>
                    </a:cubicBezTo>
                    <a:cubicBezTo>
                      <a:pt x="270" y="2"/>
                      <a:pt x="267" y="0"/>
                      <a:pt x="265" y="0"/>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grpSp>
        <p:grpSp>
          <p:nvGrpSpPr>
            <p:cNvPr id="13" name="Group 12">
              <a:extLst>
                <a:ext uri="{FF2B5EF4-FFF2-40B4-BE49-F238E27FC236}">
                  <a16:creationId xmlns:a16="http://schemas.microsoft.com/office/drawing/2014/main" id="{683F450B-5A2B-4228-B1E0-38C9C7EE5081}"/>
                </a:ext>
              </a:extLst>
            </p:cNvPr>
            <p:cNvGrpSpPr/>
            <p:nvPr/>
          </p:nvGrpSpPr>
          <p:grpSpPr>
            <a:xfrm>
              <a:off x="13579780" y="6160074"/>
              <a:ext cx="1731614" cy="3685036"/>
              <a:chOff x="13836650" y="7085013"/>
              <a:chExt cx="1474788" cy="3138487"/>
            </a:xfrm>
          </p:grpSpPr>
          <p:sp>
            <p:nvSpPr>
              <p:cNvPr id="1082" name="Rectangle 26">
                <a:extLst>
                  <a:ext uri="{FF2B5EF4-FFF2-40B4-BE49-F238E27FC236}">
                    <a16:creationId xmlns:a16="http://schemas.microsoft.com/office/drawing/2014/main" id="{A6A15FD4-A8D0-4BA6-9B92-57F9BD73513E}"/>
                  </a:ext>
                </a:extLst>
              </p:cNvPr>
              <p:cNvSpPr>
                <a:spLocks noChangeArrowheads="1"/>
              </p:cNvSpPr>
              <p:nvPr/>
            </p:nvSpPr>
            <p:spPr bwMode="auto">
              <a:xfrm>
                <a:off x="13850938" y="7097713"/>
                <a:ext cx="1446213" cy="3111500"/>
              </a:xfrm>
              <a:prstGeom prst="rect">
                <a:avLst/>
              </a:prstGeom>
              <a:solidFill>
                <a:srgbClr val="F7F2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83" name="Rectangle 27">
                <a:extLst>
                  <a:ext uri="{FF2B5EF4-FFF2-40B4-BE49-F238E27FC236}">
                    <a16:creationId xmlns:a16="http://schemas.microsoft.com/office/drawing/2014/main" id="{15CA7AEC-B402-43FD-84E1-F80B7DE18E5F}"/>
                  </a:ext>
                </a:extLst>
              </p:cNvPr>
              <p:cNvSpPr>
                <a:spLocks noChangeArrowheads="1"/>
              </p:cNvSpPr>
              <p:nvPr/>
            </p:nvSpPr>
            <p:spPr bwMode="auto">
              <a:xfrm>
                <a:off x="13850938" y="7097713"/>
                <a:ext cx="1446213"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84" name="Freeform 28">
                <a:extLst>
                  <a:ext uri="{FF2B5EF4-FFF2-40B4-BE49-F238E27FC236}">
                    <a16:creationId xmlns:a16="http://schemas.microsoft.com/office/drawing/2014/main" id="{910DEA5C-11C7-49F5-9411-4391879E0441}"/>
                  </a:ext>
                </a:extLst>
              </p:cNvPr>
              <p:cNvSpPr>
                <a:spLocks/>
              </p:cNvSpPr>
              <p:nvPr/>
            </p:nvSpPr>
            <p:spPr bwMode="auto">
              <a:xfrm>
                <a:off x="13836650" y="7085013"/>
                <a:ext cx="1474788" cy="3138487"/>
              </a:xfrm>
              <a:custGeom>
                <a:avLst/>
                <a:gdLst>
                  <a:gd name="T0" fmla="*/ 920 w 929"/>
                  <a:gd name="T1" fmla="*/ 8 h 1977"/>
                  <a:gd name="T2" fmla="*/ 911 w 929"/>
                  <a:gd name="T3" fmla="*/ 8 h 1977"/>
                  <a:gd name="T4" fmla="*/ 911 w 929"/>
                  <a:gd name="T5" fmla="*/ 1960 h 1977"/>
                  <a:gd name="T6" fmla="*/ 17 w 929"/>
                  <a:gd name="T7" fmla="*/ 1960 h 1977"/>
                  <a:gd name="T8" fmla="*/ 17 w 929"/>
                  <a:gd name="T9" fmla="*/ 17 h 1977"/>
                  <a:gd name="T10" fmla="*/ 920 w 929"/>
                  <a:gd name="T11" fmla="*/ 17 h 1977"/>
                  <a:gd name="T12" fmla="*/ 920 w 929"/>
                  <a:gd name="T13" fmla="*/ 8 h 1977"/>
                  <a:gd name="T14" fmla="*/ 911 w 929"/>
                  <a:gd name="T15" fmla="*/ 8 h 1977"/>
                  <a:gd name="T16" fmla="*/ 920 w 929"/>
                  <a:gd name="T17" fmla="*/ 8 h 1977"/>
                  <a:gd name="T18" fmla="*/ 920 w 929"/>
                  <a:gd name="T19" fmla="*/ 0 h 1977"/>
                  <a:gd name="T20" fmla="*/ 0 w 929"/>
                  <a:gd name="T21" fmla="*/ 0 h 1977"/>
                  <a:gd name="T22" fmla="*/ 0 w 929"/>
                  <a:gd name="T23" fmla="*/ 1977 h 1977"/>
                  <a:gd name="T24" fmla="*/ 929 w 929"/>
                  <a:gd name="T25" fmla="*/ 1977 h 1977"/>
                  <a:gd name="T26" fmla="*/ 929 w 929"/>
                  <a:gd name="T27" fmla="*/ 0 h 1977"/>
                  <a:gd name="T28" fmla="*/ 920 w 929"/>
                  <a:gd name="T29" fmla="*/ 0 h 1977"/>
                  <a:gd name="T30" fmla="*/ 920 w 929"/>
                  <a:gd name="T31" fmla="*/ 8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1977">
                    <a:moveTo>
                      <a:pt x="920" y="8"/>
                    </a:moveTo>
                    <a:lnTo>
                      <a:pt x="911" y="8"/>
                    </a:lnTo>
                    <a:lnTo>
                      <a:pt x="911" y="1960"/>
                    </a:lnTo>
                    <a:lnTo>
                      <a:pt x="17" y="1960"/>
                    </a:lnTo>
                    <a:lnTo>
                      <a:pt x="17" y="17"/>
                    </a:lnTo>
                    <a:lnTo>
                      <a:pt x="920" y="17"/>
                    </a:lnTo>
                    <a:lnTo>
                      <a:pt x="920" y="8"/>
                    </a:lnTo>
                    <a:lnTo>
                      <a:pt x="911" y="8"/>
                    </a:lnTo>
                    <a:lnTo>
                      <a:pt x="920" y="8"/>
                    </a:lnTo>
                    <a:lnTo>
                      <a:pt x="920" y="0"/>
                    </a:lnTo>
                    <a:lnTo>
                      <a:pt x="0" y="0"/>
                    </a:lnTo>
                    <a:lnTo>
                      <a:pt x="0" y="1977"/>
                    </a:lnTo>
                    <a:lnTo>
                      <a:pt x="929" y="1977"/>
                    </a:lnTo>
                    <a:lnTo>
                      <a:pt x="929" y="0"/>
                    </a:lnTo>
                    <a:lnTo>
                      <a:pt x="920" y="0"/>
                    </a:lnTo>
                    <a:lnTo>
                      <a:pt x="920" y="8"/>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85" name="Freeform 29">
                <a:extLst>
                  <a:ext uri="{FF2B5EF4-FFF2-40B4-BE49-F238E27FC236}">
                    <a16:creationId xmlns:a16="http://schemas.microsoft.com/office/drawing/2014/main" id="{9A7D88D3-EB8B-472E-86C7-AC4371369F71}"/>
                  </a:ext>
                </a:extLst>
              </p:cNvPr>
              <p:cNvSpPr>
                <a:spLocks/>
              </p:cNvSpPr>
              <p:nvPr/>
            </p:nvSpPr>
            <p:spPr bwMode="auto">
              <a:xfrm>
                <a:off x="13836650" y="7085013"/>
                <a:ext cx="1474788" cy="3138487"/>
              </a:xfrm>
              <a:custGeom>
                <a:avLst/>
                <a:gdLst>
                  <a:gd name="T0" fmla="*/ 920 w 929"/>
                  <a:gd name="T1" fmla="*/ 8 h 1977"/>
                  <a:gd name="T2" fmla="*/ 911 w 929"/>
                  <a:gd name="T3" fmla="*/ 8 h 1977"/>
                  <a:gd name="T4" fmla="*/ 911 w 929"/>
                  <a:gd name="T5" fmla="*/ 1960 h 1977"/>
                  <a:gd name="T6" fmla="*/ 17 w 929"/>
                  <a:gd name="T7" fmla="*/ 1960 h 1977"/>
                  <a:gd name="T8" fmla="*/ 17 w 929"/>
                  <a:gd name="T9" fmla="*/ 17 h 1977"/>
                  <a:gd name="T10" fmla="*/ 920 w 929"/>
                  <a:gd name="T11" fmla="*/ 17 h 1977"/>
                  <a:gd name="T12" fmla="*/ 920 w 929"/>
                  <a:gd name="T13" fmla="*/ 8 h 1977"/>
                  <a:gd name="T14" fmla="*/ 911 w 929"/>
                  <a:gd name="T15" fmla="*/ 8 h 1977"/>
                  <a:gd name="T16" fmla="*/ 920 w 929"/>
                  <a:gd name="T17" fmla="*/ 8 h 1977"/>
                  <a:gd name="T18" fmla="*/ 920 w 929"/>
                  <a:gd name="T19" fmla="*/ 0 h 1977"/>
                  <a:gd name="T20" fmla="*/ 0 w 929"/>
                  <a:gd name="T21" fmla="*/ 0 h 1977"/>
                  <a:gd name="T22" fmla="*/ 0 w 929"/>
                  <a:gd name="T23" fmla="*/ 1977 h 1977"/>
                  <a:gd name="T24" fmla="*/ 929 w 929"/>
                  <a:gd name="T25" fmla="*/ 1977 h 1977"/>
                  <a:gd name="T26" fmla="*/ 929 w 929"/>
                  <a:gd name="T27" fmla="*/ 0 h 1977"/>
                  <a:gd name="T28" fmla="*/ 920 w 929"/>
                  <a:gd name="T29" fmla="*/ 0 h 1977"/>
                  <a:gd name="T30" fmla="*/ 920 w 929"/>
                  <a:gd name="T31" fmla="*/ 8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1977">
                    <a:moveTo>
                      <a:pt x="920" y="8"/>
                    </a:moveTo>
                    <a:lnTo>
                      <a:pt x="911" y="8"/>
                    </a:lnTo>
                    <a:lnTo>
                      <a:pt x="911" y="1960"/>
                    </a:lnTo>
                    <a:lnTo>
                      <a:pt x="17" y="1960"/>
                    </a:lnTo>
                    <a:lnTo>
                      <a:pt x="17" y="17"/>
                    </a:lnTo>
                    <a:lnTo>
                      <a:pt x="920" y="17"/>
                    </a:lnTo>
                    <a:lnTo>
                      <a:pt x="920" y="8"/>
                    </a:lnTo>
                    <a:lnTo>
                      <a:pt x="911" y="8"/>
                    </a:lnTo>
                    <a:lnTo>
                      <a:pt x="920" y="8"/>
                    </a:lnTo>
                    <a:lnTo>
                      <a:pt x="920" y="0"/>
                    </a:lnTo>
                    <a:lnTo>
                      <a:pt x="0" y="0"/>
                    </a:lnTo>
                    <a:lnTo>
                      <a:pt x="0" y="1977"/>
                    </a:lnTo>
                    <a:lnTo>
                      <a:pt x="929" y="1977"/>
                    </a:lnTo>
                    <a:lnTo>
                      <a:pt x="929" y="0"/>
                    </a:lnTo>
                    <a:lnTo>
                      <a:pt x="920" y="0"/>
                    </a:lnTo>
                    <a:lnTo>
                      <a:pt x="92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grpSp>
            <p:nvGrpSpPr>
              <p:cNvPr id="1086" name="Group 1085">
                <a:extLst>
                  <a:ext uri="{FF2B5EF4-FFF2-40B4-BE49-F238E27FC236}">
                    <a16:creationId xmlns:a16="http://schemas.microsoft.com/office/drawing/2014/main" id="{D1D523A5-D342-471C-8FBD-6E7FD40BF16E}"/>
                  </a:ext>
                </a:extLst>
              </p:cNvPr>
              <p:cNvGrpSpPr/>
              <p:nvPr/>
            </p:nvGrpSpPr>
            <p:grpSpPr>
              <a:xfrm>
                <a:off x="13993813" y="7239000"/>
                <a:ext cx="671513" cy="2630487"/>
                <a:chOff x="13993813" y="7239000"/>
                <a:chExt cx="671513" cy="2630487"/>
              </a:xfrm>
            </p:grpSpPr>
            <p:sp>
              <p:nvSpPr>
                <p:cNvPr id="1087" name="Rectangle 30">
                  <a:extLst>
                    <a:ext uri="{FF2B5EF4-FFF2-40B4-BE49-F238E27FC236}">
                      <a16:creationId xmlns:a16="http://schemas.microsoft.com/office/drawing/2014/main" id="{0B0FDAEF-8B77-460C-A17B-0CE408AE3210}"/>
                    </a:ext>
                  </a:extLst>
                </p:cNvPr>
                <p:cNvSpPr>
                  <a:spLocks noChangeArrowheads="1"/>
                </p:cNvSpPr>
                <p:nvPr/>
              </p:nvSpPr>
              <p:spPr bwMode="auto">
                <a:xfrm>
                  <a:off x="13993813" y="7239000"/>
                  <a:ext cx="71438" cy="2630487"/>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88" name="Rectangle 31">
                  <a:extLst>
                    <a:ext uri="{FF2B5EF4-FFF2-40B4-BE49-F238E27FC236}">
                      <a16:creationId xmlns:a16="http://schemas.microsoft.com/office/drawing/2014/main" id="{44337027-6347-4F59-9808-5FD33D06B9D6}"/>
                    </a:ext>
                  </a:extLst>
                </p:cNvPr>
                <p:cNvSpPr>
                  <a:spLocks noChangeArrowheads="1"/>
                </p:cNvSpPr>
                <p:nvPr/>
              </p:nvSpPr>
              <p:spPr bwMode="auto">
                <a:xfrm>
                  <a:off x="13993813" y="7239000"/>
                  <a:ext cx="71438"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89" name="Rectangle 32">
                  <a:extLst>
                    <a:ext uri="{FF2B5EF4-FFF2-40B4-BE49-F238E27FC236}">
                      <a16:creationId xmlns:a16="http://schemas.microsoft.com/office/drawing/2014/main" id="{4694AF68-FD7B-4BCC-AE4E-CE3F2E6DE701}"/>
                    </a:ext>
                  </a:extLst>
                </p:cNvPr>
                <p:cNvSpPr>
                  <a:spLocks noChangeArrowheads="1"/>
                </p:cNvSpPr>
                <p:nvPr/>
              </p:nvSpPr>
              <p:spPr bwMode="auto">
                <a:xfrm>
                  <a:off x="14143038" y="7239000"/>
                  <a:ext cx="71438" cy="2630487"/>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90" name="Rectangle 33">
                  <a:extLst>
                    <a:ext uri="{FF2B5EF4-FFF2-40B4-BE49-F238E27FC236}">
                      <a16:creationId xmlns:a16="http://schemas.microsoft.com/office/drawing/2014/main" id="{117A8E62-7BD7-487E-A4FF-D4516601E61C}"/>
                    </a:ext>
                  </a:extLst>
                </p:cNvPr>
                <p:cNvSpPr>
                  <a:spLocks noChangeArrowheads="1"/>
                </p:cNvSpPr>
                <p:nvPr/>
              </p:nvSpPr>
              <p:spPr bwMode="auto">
                <a:xfrm>
                  <a:off x="14143038" y="7239000"/>
                  <a:ext cx="71438"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91" name="Rectangle 34">
                  <a:extLst>
                    <a:ext uri="{FF2B5EF4-FFF2-40B4-BE49-F238E27FC236}">
                      <a16:creationId xmlns:a16="http://schemas.microsoft.com/office/drawing/2014/main" id="{1EA7B2E2-DC14-4254-988C-42FE4FD00A66}"/>
                    </a:ext>
                  </a:extLst>
                </p:cNvPr>
                <p:cNvSpPr>
                  <a:spLocks noChangeArrowheads="1"/>
                </p:cNvSpPr>
                <p:nvPr/>
              </p:nvSpPr>
              <p:spPr bwMode="auto">
                <a:xfrm>
                  <a:off x="14295438" y="7239000"/>
                  <a:ext cx="68263" cy="2630487"/>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92" name="Rectangle 35">
                  <a:extLst>
                    <a:ext uri="{FF2B5EF4-FFF2-40B4-BE49-F238E27FC236}">
                      <a16:creationId xmlns:a16="http://schemas.microsoft.com/office/drawing/2014/main" id="{CF60C012-0296-4BFA-B70D-A87A35257F39}"/>
                    </a:ext>
                  </a:extLst>
                </p:cNvPr>
                <p:cNvSpPr>
                  <a:spLocks noChangeArrowheads="1"/>
                </p:cNvSpPr>
                <p:nvPr/>
              </p:nvSpPr>
              <p:spPr bwMode="auto">
                <a:xfrm>
                  <a:off x="14295438" y="7239000"/>
                  <a:ext cx="68263"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93" name="Rectangle 36">
                  <a:extLst>
                    <a:ext uri="{FF2B5EF4-FFF2-40B4-BE49-F238E27FC236}">
                      <a16:creationId xmlns:a16="http://schemas.microsoft.com/office/drawing/2014/main" id="{99CD99B9-970C-4102-8A22-35899D855D80}"/>
                    </a:ext>
                  </a:extLst>
                </p:cNvPr>
                <p:cNvSpPr>
                  <a:spLocks noChangeArrowheads="1"/>
                </p:cNvSpPr>
                <p:nvPr/>
              </p:nvSpPr>
              <p:spPr bwMode="auto">
                <a:xfrm>
                  <a:off x="14444663" y="7239000"/>
                  <a:ext cx="68263" cy="2630487"/>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94" name="Rectangle 37">
                  <a:extLst>
                    <a:ext uri="{FF2B5EF4-FFF2-40B4-BE49-F238E27FC236}">
                      <a16:creationId xmlns:a16="http://schemas.microsoft.com/office/drawing/2014/main" id="{FF5AD2EF-4616-4210-8C0B-77D0C87B04E0}"/>
                    </a:ext>
                  </a:extLst>
                </p:cNvPr>
                <p:cNvSpPr>
                  <a:spLocks noChangeArrowheads="1"/>
                </p:cNvSpPr>
                <p:nvPr/>
              </p:nvSpPr>
              <p:spPr bwMode="auto">
                <a:xfrm>
                  <a:off x="14444663" y="7239000"/>
                  <a:ext cx="68263"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95" name="Rectangle 38">
                  <a:extLst>
                    <a:ext uri="{FF2B5EF4-FFF2-40B4-BE49-F238E27FC236}">
                      <a16:creationId xmlns:a16="http://schemas.microsoft.com/office/drawing/2014/main" id="{697621E8-5181-4CF9-9329-63599F3C1FC3}"/>
                    </a:ext>
                  </a:extLst>
                </p:cNvPr>
                <p:cNvSpPr>
                  <a:spLocks noChangeArrowheads="1"/>
                </p:cNvSpPr>
                <p:nvPr/>
              </p:nvSpPr>
              <p:spPr bwMode="auto">
                <a:xfrm>
                  <a:off x="14593888" y="7239000"/>
                  <a:ext cx="71438" cy="2630487"/>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96" name="Rectangle 39">
                  <a:extLst>
                    <a:ext uri="{FF2B5EF4-FFF2-40B4-BE49-F238E27FC236}">
                      <a16:creationId xmlns:a16="http://schemas.microsoft.com/office/drawing/2014/main" id="{1CD082D4-E777-4E83-947B-0563F38B3ED9}"/>
                    </a:ext>
                  </a:extLst>
                </p:cNvPr>
                <p:cNvSpPr>
                  <a:spLocks noChangeArrowheads="1"/>
                </p:cNvSpPr>
                <p:nvPr/>
              </p:nvSpPr>
              <p:spPr bwMode="auto">
                <a:xfrm>
                  <a:off x="14593888" y="7239000"/>
                  <a:ext cx="71438"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grpSp>
        </p:grpSp>
        <p:grpSp>
          <p:nvGrpSpPr>
            <p:cNvPr id="14" name="Group 13">
              <a:extLst>
                <a:ext uri="{FF2B5EF4-FFF2-40B4-BE49-F238E27FC236}">
                  <a16:creationId xmlns:a16="http://schemas.microsoft.com/office/drawing/2014/main" id="{FD56BD74-AFF5-4C1D-A098-DC2C620F3361}"/>
                </a:ext>
              </a:extLst>
            </p:cNvPr>
            <p:cNvGrpSpPr/>
            <p:nvPr/>
          </p:nvGrpSpPr>
          <p:grpSpPr>
            <a:xfrm>
              <a:off x="14372189" y="4081765"/>
              <a:ext cx="2479058" cy="5763345"/>
              <a:chOff x="14739938" y="5314950"/>
              <a:chExt cx="2111375" cy="4908550"/>
            </a:xfrm>
          </p:grpSpPr>
          <p:sp>
            <p:nvSpPr>
              <p:cNvPr id="1012" name="Rectangle 24">
                <a:extLst>
                  <a:ext uri="{FF2B5EF4-FFF2-40B4-BE49-F238E27FC236}">
                    <a16:creationId xmlns:a16="http://schemas.microsoft.com/office/drawing/2014/main" id="{2A52B927-0FEB-45CC-A24E-A5B34B7B045C}"/>
                  </a:ext>
                </a:extLst>
              </p:cNvPr>
              <p:cNvSpPr>
                <a:spLocks noChangeArrowheads="1"/>
              </p:cNvSpPr>
              <p:nvPr/>
            </p:nvSpPr>
            <p:spPr bwMode="auto">
              <a:xfrm>
                <a:off x="15109825" y="5332413"/>
                <a:ext cx="765175" cy="746125"/>
              </a:xfrm>
              <a:prstGeom prst="rect">
                <a:avLst/>
              </a:prstGeom>
              <a:solidFill>
                <a:srgbClr val="EAC7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13" name="Freeform 25">
                <a:extLst>
                  <a:ext uri="{FF2B5EF4-FFF2-40B4-BE49-F238E27FC236}">
                    <a16:creationId xmlns:a16="http://schemas.microsoft.com/office/drawing/2014/main" id="{7C440674-A0F7-4F9A-97B4-66BEF286608C}"/>
                  </a:ext>
                </a:extLst>
              </p:cNvPr>
              <p:cNvSpPr>
                <a:spLocks/>
              </p:cNvSpPr>
              <p:nvPr/>
            </p:nvSpPr>
            <p:spPr bwMode="auto">
              <a:xfrm>
                <a:off x="15095538" y="5318125"/>
                <a:ext cx="792163" cy="774700"/>
              </a:xfrm>
              <a:custGeom>
                <a:avLst/>
                <a:gdLst>
                  <a:gd name="T0" fmla="*/ 491 w 499"/>
                  <a:gd name="T1" fmla="*/ 479 h 488"/>
                  <a:gd name="T2" fmla="*/ 491 w 499"/>
                  <a:gd name="T3" fmla="*/ 470 h 488"/>
                  <a:gd name="T4" fmla="*/ 18 w 499"/>
                  <a:gd name="T5" fmla="*/ 470 h 488"/>
                  <a:gd name="T6" fmla="*/ 18 w 499"/>
                  <a:gd name="T7" fmla="*/ 18 h 488"/>
                  <a:gd name="T8" fmla="*/ 482 w 499"/>
                  <a:gd name="T9" fmla="*/ 18 h 488"/>
                  <a:gd name="T10" fmla="*/ 482 w 499"/>
                  <a:gd name="T11" fmla="*/ 479 h 488"/>
                  <a:gd name="T12" fmla="*/ 491 w 499"/>
                  <a:gd name="T13" fmla="*/ 479 h 488"/>
                  <a:gd name="T14" fmla="*/ 491 w 499"/>
                  <a:gd name="T15" fmla="*/ 470 h 488"/>
                  <a:gd name="T16" fmla="*/ 491 w 499"/>
                  <a:gd name="T17" fmla="*/ 479 h 488"/>
                  <a:gd name="T18" fmla="*/ 499 w 499"/>
                  <a:gd name="T19" fmla="*/ 479 h 488"/>
                  <a:gd name="T20" fmla="*/ 499 w 499"/>
                  <a:gd name="T21" fmla="*/ 0 h 488"/>
                  <a:gd name="T22" fmla="*/ 0 w 499"/>
                  <a:gd name="T23" fmla="*/ 0 h 488"/>
                  <a:gd name="T24" fmla="*/ 0 w 499"/>
                  <a:gd name="T25" fmla="*/ 488 h 488"/>
                  <a:gd name="T26" fmla="*/ 499 w 499"/>
                  <a:gd name="T27" fmla="*/ 488 h 488"/>
                  <a:gd name="T28" fmla="*/ 499 w 499"/>
                  <a:gd name="T29" fmla="*/ 479 h 488"/>
                  <a:gd name="T30" fmla="*/ 491 w 499"/>
                  <a:gd name="T31" fmla="*/ 47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9" h="488">
                    <a:moveTo>
                      <a:pt x="491" y="479"/>
                    </a:moveTo>
                    <a:lnTo>
                      <a:pt x="491" y="470"/>
                    </a:lnTo>
                    <a:lnTo>
                      <a:pt x="18" y="470"/>
                    </a:lnTo>
                    <a:lnTo>
                      <a:pt x="18" y="18"/>
                    </a:lnTo>
                    <a:lnTo>
                      <a:pt x="482" y="18"/>
                    </a:lnTo>
                    <a:lnTo>
                      <a:pt x="482" y="479"/>
                    </a:lnTo>
                    <a:lnTo>
                      <a:pt x="491" y="479"/>
                    </a:lnTo>
                    <a:lnTo>
                      <a:pt x="491" y="470"/>
                    </a:lnTo>
                    <a:lnTo>
                      <a:pt x="491" y="479"/>
                    </a:lnTo>
                    <a:lnTo>
                      <a:pt x="499" y="479"/>
                    </a:lnTo>
                    <a:lnTo>
                      <a:pt x="499" y="0"/>
                    </a:lnTo>
                    <a:lnTo>
                      <a:pt x="0" y="0"/>
                    </a:lnTo>
                    <a:lnTo>
                      <a:pt x="0" y="488"/>
                    </a:lnTo>
                    <a:lnTo>
                      <a:pt x="499" y="488"/>
                    </a:lnTo>
                    <a:lnTo>
                      <a:pt x="499" y="479"/>
                    </a:lnTo>
                    <a:lnTo>
                      <a:pt x="491" y="479"/>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14" name="Rectangle 185">
                <a:extLst>
                  <a:ext uri="{FF2B5EF4-FFF2-40B4-BE49-F238E27FC236}">
                    <a16:creationId xmlns:a16="http://schemas.microsoft.com/office/drawing/2014/main" id="{E24D5B1E-3E72-4389-935B-347C0A8FEE1C}"/>
                  </a:ext>
                </a:extLst>
              </p:cNvPr>
              <p:cNvSpPr>
                <a:spLocks noChangeArrowheads="1"/>
              </p:cNvSpPr>
              <p:nvPr/>
            </p:nvSpPr>
            <p:spPr bwMode="auto">
              <a:xfrm>
                <a:off x="14795500" y="6075363"/>
                <a:ext cx="1258888" cy="4133850"/>
              </a:xfrm>
              <a:prstGeom prst="rect">
                <a:avLst/>
              </a:prstGeom>
              <a:solidFill>
                <a:srgbClr val="EAC7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15" name="Rectangle 186">
                <a:extLst>
                  <a:ext uri="{FF2B5EF4-FFF2-40B4-BE49-F238E27FC236}">
                    <a16:creationId xmlns:a16="http://schemas.microsoft.com/office/drawing/2014/main" id="{7F2CC37A-D6CC-4B8F-9B31-13061F027B5A}"/>
                  </a:ext>
                </a:extLst>
              </p:cNvPr>
              <p:cNvSpPr>
                <a:spLocks noChangeArrowheads="1"/>
              </p:cNvSpPr>
              <p:nvPr/>
            </p:nvSpPr>
            <p:spPr bwMode="auto">
              <a:xfrm>
                <a:off x="14795500" y="6075363"/>
                <a:ext cx="1258888"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16" name="Freeform 187">
                <a:extLst>
                  <a:ext uri="{FF2B5EF4-FFF2-40B4-BE49-F238E27FC236}">
                    <a16:creationId xmlns:a16="http://schemas.microsoft.com/office/drawing/2014/main" id="{F776D54A-EED5-4ACF-B12F-CAD72C0FD2CF}"/>
                  </a:ext>
                </a:extLst>
              </p:cNvPr>
              <p:cNvSpPr>
                <a:spLocks/>
              </p:cNvSpPr>
              <p:nvPr/>
            </p:nvSpPr>
            <p:spPr bwMode="auto">
              <a:xfrm>
                <a:off x="14781213" y="6061075"/>
                <a:ext cx="1285875" cy="4162425"/>
              </a:xfrm>
              <a:custGeom>
                <a:avLst/>
                <a:gdLst>
                  <a:gd name="T0" fmla="*/ 802 w 810"/>
                  <a:gd name="T1" fmla="*/ 9 h 2622"/>
                  <a:gd name="T2" fmla="*/ 793 w 810"/>
                  <a:gd name="T3" fmla="*/ 9 h 2622"/>
                  <a:gd name="T4" fmla="*/ 793 w 810"/>
                  <a:gd name="T5" fmla="*/ 2605 h 2622"/>
                  <a:gd name="T6" fmla="*/ 17 w 810"/>
                  <a:gd name="T7" fmla="*/ 2605 h 2622"/>
                  <a:gd name="T8" fmla="*/ 17 w 810"/>
                  <a:gd name="T9" fmla="*/ 18 h 2622"/>
                  <a:gd name="T10" fmla="*/ 802 w 810"/>
                  <a:gd name="T11" fmla="*/ 18 h 2622"/>
                  <a:gd name="T12" fmla="*/ 802 w 810"/>
                  <a:gd name="T13" fmla="*/ 9 h 2622"/>
                  <a:gd name="T14" fmla="*/ 793 w 810"/>
                  <a:gd name="T15" fmla="*/ 9 h 2622"/>
                  <a:gd name="T16" fmla="*/ 802 w 810"/>
                  <a:gd name="T17" fmla="*/ 9 h 2622"/>
                  <a:gd name="T18" fmla="*/ 802 w 810"/>
                  <a:gd name="T19" fmla="*/ 0 h 2622"/>
                  <a:gd name="T20" fmla="*/ 0 w 810"/>
                  <a:gd name="T21" fmla="*/ 0 h 2622"/>
                  <a:gd name="T22" fmla="*/ 0 w 810"/>
                  <a:gd name="T23" fmla="*/ 2622 h 2622"/>
                  <a:gd name="T24" fmla="*/ 810 w 810"/>
                  <a:gd name="T25" fmla="*/ 2622 h 2622"/>
                  <a:gd name="T26" fmla="*/ 810 w 810"/>
                  <a:gd name="T27" fmla="*/ 0 h 2622"/>
                  <a:gd name="T28" fmla="*/ 802 w 810"/>
                  <a:gd name="T29" fmla="*/ 0 h 2622"/>
                  <a:gd name="T30" fmla="*/ 802 w 810"/>
                  <a:gd name="T31" fmla="*/ 9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2622">
                    <a:moveTo>
                      <a:pt x="802" y="9"/>
                    </a:moveTo>
                    <a:lnTo>
                      <a:pt x="793" y="9"/>
                    </a:lnTo>
                    <a:lnTo>
                      <a:pt x="793" y="2605"/>
                    </a:lnTo>
                    <a:lnTo>
                      <a:pt x="17" y="2605"/>
                    </a:lnTo>
                    <a:lnTo>
                      <a:pt x="17" y="18"/>
                    </a:lnTo>
                    <a:lnTo>
                      <a:pt x="802" y="18"/>
                    </a:lnTo>
                    <a:lnTo>
                      <a:pt x="802" y="9"/>
                    </a:lnTo>
                    <a:lnTo>
                      <a:pt x="793" y="9"/>
                    </a:lnTo>
                    <a:lnTo>
                      <a:pt x="802" y="9"/>
                    </a:lnTo>
                    <a:lnTo>
                      <a:pt x="802" y="0"/>
                    </a:lnTo>
                    <a:lnTo>
                      <a:pt x="0" y="0"/>
                    </a:lnTo>
                    <a:lnTo>
                      <a:pt x="0" y="2622"/>
                    </a:lnTo>
                    <a:lnTo>
                      <a:pt x="810" y="2622"/>
                    </a:lnTo>
                    <a:lnTo>
                      <a:pt x="810" y="0"/>
                    </a:lnTo>
                    <a:lnTo>
                      <a:pt x="802" y="0"/>
                    </a:lnTo>
                    <a:lnTo>
                      <a:pt x="802" y="9"/>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17" name="Freeform 188">
                <a:extLst>
                  <a:ext uri="{FF2B5EF4-FFF2-40B4-BE49-F238E27FC236}">
                    <a16:creationId xmlns:a16="http://schemas.microsoft.com/office/drawing/2014/main" id="{1DF9ECD8-403E-4C03-B065-6955A8E2014E}"/>
                  </a:ext>
                </a:extLst>
              </p:cNvPr>
              <p:cNvSpPr>
                <a:spLocks/>
              </p:cNvSpPr>
              <p:nvPr/>
            </p:nvSpPr>
            <p:spPr bwMode="auto">
              <a:xfrm>
                <a:off x="14781213" y="6061075"/>
                <a:ext cx="1285875" cy="4162425"/>
              </a:xfrm>
              <a:custGeom>
                <a:avLst/>
                <a:gdLst>
                  <a:gd name="T0" fmla="*/ 802 w 810"/>
                  <a:gd name="T1" fmla="*/ 9 h 2622"/>
                  <a:gd name="T2" fmla="*/ 793 w 810"/>
                  <a:gd name="T3" fmla="*/ 9 h 2622"/>
                  <a:gd name="T4" fmla="*/ 793 w 810"/>
                  <a:gd name="T5" fmla="*/ 2605 h 2622"/>
                  <a:gd name="T6" fmla="*/ 17 w 810"/>
                  <a:gd name="T7" fmla="*/ 2605 h 2622"/>
                  <a:gd name="T8" fmla="*/ 17 w 810"/>
                  <a:gd name="T9" fmla="*/ 18 h 2622"/>
                  <a:gd name="T10" fmla="*/ 802 w 810"/>
                  <a:gd name="T11" fmla="*/ 18 h 2622"/>
                  <a:gd name="T12" fmla="*/ 802 w 810"/>
                  <a:gd name="T13" fmla="*/ 9 h 2622"/>
                  <a:gd name="T14" fmla="*/ 793 w 810"/>
                  <a:gd name="T15" fmla="*/ 9 h 2622"/>
                  <a:gd name="T16" fmla="*/ 802 w 810"/>
                  <a:gd name="T17" fmla="*/ 9 h 2622"/>
                  <a:gd name="T18" fmla="*/ 802 w 810"/>
                  <a:gd name="T19" fmla="*/ 0 h 2622"/>
                  <a:gd name="T20" fmla="*/ 0 w 810"/>
                  <a:gd name="T21" fmla="*/ 0 h 2622"/>
                  <a:gd name="T22" fmla="*/ 0 w 810"/>
                  <a:gd name="T23" fmla="*/ 2622 h 2622"/>
                  <a:gd name="T24" fmla="*/ 810 w 810"/>
                  <a:gd name="T25" fmla="*/ 2622 h 2622"/>
                  <a:gd name="T26" fmla="*/ 810 w 810"/>
                  <a:gd name="T27" fmla="*/ 0 h 2622"/>
                  <a:gd name="T28" fmla="*/ 802 w 810"/>
                  <a:gd name="T29" fmla="*/ 0 h 2622"/>
                  <a:gd name="T30" fmla="*/ 802 w 810"/>
                  <a:gd name="T31" fmla="*/ 9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2622">
                    <a:moveTo>
                      <a:pt x="802" y="9"/>
                    </a:moveTo>
                    <a:lnTo>
                      <a:pt x="793" y="9"/>
                    </a:lnTo>
                    <a:lnTo>
                      <a:pt x="793" y="2605"/>
                    </a:lnTo>
                    <a:lnTo>
                      <a:pt x="17" y="2605"/>
                    </a:lnTo>
                    <a:lnTo>
                      <a:pt x="17" y="18"/>
                    </a:lnTo>
                    <a:lnTo>
                      <a:pt x="802" y="18"/>
                    </a:lnTo>
                    <a:lnTo>
                      <a:pt x="802" y="9"/>
                    </a:lnTo>
                    <a:lnTo>
                      <a:pt x="793" y="9"/>
                    </a:lnTo>
                    <a:lnTo>
                      <a:pt x="802" y="9"/>
                    </a:lnTo>
                    <a:lnTo>
                      <a:pt x="802" y="0"/>
                    </a:lnTo>
                    <a:lnTo>
                      <a:pt x="0" y="0"/>
                    </a:lnTo>
                    <a:lnTo>
                      <a:pt x="0" y="2622"/>
                    </a:lnTo>
                    <a:lnTo>
                      <a:pt x="810" y="2622"/>
                    </a:lnTo>
                    <a:lnTo>
                      <a:pt x="810" y="0"/>
                    </a:lnTo>
                    <a:lnTo>
                      <a:pt x="802" y="0"/>
                    </a:lnTo>
                    <a:lnTo>
                      <a:pt x="80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18" name="Rectangle 189">
                <a:extLst>
                  <a:ext uri="{FF2B5EF4-FFF2-40B4-BE49-F238E27FC236}">
                    <a16:creationId xmlns:a16="http://schemas.microsoft.com/office/drawing/2014/main" id="{16743C17-E209-4C91-85D5-E448FF07F2C8}"/>
                  </a:ext>
                </a:extLst>
              </p:cNvPr>
              <p:cNvSpPr>
                <a:spLocks noChangeArrowheads="1"/>
              </p:cNvSpPr>
              <p:nvPr/>
            </p:nvSpPr>
            <p:spPr bwMode="auto">
              <a:xfrm>
                <a:off x="15114588" y="6075363"/>
                <a:ext cx="92075" cy="3770312"/>
              </a:xfrm>
              <a:prstGeom prst="rect">
                <a:avLst/>
              </a:prstGeom>
              <a:solidFill>
                <a:srgbClr val="F7F2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19" name="Rectangle 190">
                <a:extLst>
                  <a:ext uri="{FF2B5EF4-FFF2-40B4-BE49-F238E27FC236}">
                    <a16:creationId xmlns:a16="http://schemas.microsoft.com/office/drawing/2014/main" id="{3C0AB140-37A3-4F6B-A867-8CBEFFA4EC9D}"/>
                  </a:ext>
                </a:extLst>
              </p:cNvPr>
              <p:cNvSpPr>
                <a:spLocks noChangeArrowheads="1"/>
              </p:cNvSpPr>
              <p:nvPr/>
            </p:nvSpPr>
            <p:spPr bwMode="auto">
              <a:xfrm>
                <a:off x="15114588" y="6075363"/>
                <a:ext cx="92075"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20" name="Rectangle 191">
                <a:extLst>
                  <a:ext uri="{FF2B5EF4-FFF2-40B4-BE49-F238E27FC236}">
                    <a16:creationId xmlns:a16="http://schemas.microsoft.com/office/drawing/2014/main" id="{F2B743EC-10BA-4E62-BED8-26F9236ED173}"/>
                  </a:ext>
                </a:extLst>
              </p:cNvPr>
              <p:cNvSpPr>
                <a:spLocks noChangeArrowheads="1"/>
              </p:cNvSpPr>
              <p:nvPr/>
            </p:nvSpPr>
            <p:spPr bwMode="auto">
              <a:xfrm>
                <a:off x="14881225" y="6075363"/>
                <a:ext cx="90488" cy="3770312"/>
              </a:xfrm>
              <a:prstGeom prst="rect">
                <a:avLst/>
              </a:prstGeom>
              <a:solidFill>
                <a:srgbClr val="F7F2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21" name="Rectangle 192">
                <a:extLst>
                  <a:ext uri="{FF2B5EF4-FFF2-40B4-BE49-F238E27FC236}">
                    <a16:creationId xmlns:a16="http://schemas.microsoft.com/office/drawing/2014/main" id="{E76E2FA0-1406-46D2-AC0B-4231A66AA596}"/>
                  </a:ext>
                </a:extLst>
              </p:cNvPr>
              <p:cNvSpPr>
                <a:spLocks noChangeArrowheads="1"/>
              </p:cNvSpPr>
              <p:nvPr/>
            </p:nvSpPr>
            <p:spPr bwMode="auto">
              <a:xfrm>
                <a:off x="14881225" y="6075363"/>
                <a:ext cx="90488"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22" name="Rectangle 195">
                <a:extLst>
                  <a:ext uri="{FF2B5EF4-FFF2-40B4-BE49-F238E27FC236}">
                    <a16:creationId xmlns:a16="http://schemas.microsoft.com/office/drawing/2014/main" id="{2FEF44E0-07D4-433B-AEBC-BD0740813597}"/>
                  </a:ext>
                </a:extLst>
              </p:cNvPr>
              <p:cNvSpPr>
                <a:spLocks noChangeArrowheads="1"/>
              </p:cNvSpPr>
              <p:nvPr/>
            </p:nvSpPr>
            <p:spPr bwMode="auto">
              <a:xfrm>
                <a:off x="15341600" y="6075363"/>
                <a:ext cx="90488" cy="3770312"/>
              </a:xfrm>
              <a:prstGeom prst="rect">
                <a:avLst/>
              </a:prstGeom>
              <a:solidFill>
                <a:srgbClr val="F7F2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23" name="Rectangle 196">
                <a:extLst>
                  <a:ext uri="{FF2B5EF4-FFF2-40B4-BE49-F238E27FC236}">
                    <a16:creationId xmlns:a16="http://schemas.microsoft.com/office/drawing/2014/main" id="{A45E72FD-A582-4D06-883A-2857BF6CBA7E}"/>
                  </a:ext>
                </a:extLst>
              </p:cNvPr>
              <p:cNvSpPr>
                <a:spLocks noChangeArrowheads="1"/>
              </p:cNvSpPr>
              <p:nvPr/>
            </p:nvSpPr>
            <p:spPr bwMode="auto">
              <a:xfrm>
                <a:off x="15341600" y="6075363"/>
                <a:ext cx="90488"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24" name="Rectangle 197">
                <a:extLst>
                  <a:ext uri="{FF2B5EF4-FFF2-40B4-BE49-F238E27FC236}">
                    <a16:creationId xmlns:a16="http://schemas.microsoft.com/office/drawing/2014/main" id="{9E2934F6-7C3E-441E-BD8D-65D63AD4DFFA}"/>
                  </a:ext>
                </a:extLst>
              </p:cNvPr>
              <p:cNvSpPr>
                <a:spLocks noChangeArrowheads="1"/>
              </p:cNvSpPr>
              <p:nvPr/>
            </p:nvSpPr>
            <p:spPr bwMode="auto">
              <a:xfrm>
                <a:off x="15573375" y="6075363"/>
                <a:ext cx="90488" cy="3770312"/>
              </a:xfrm>
              <a:prstGeom prst="rect">
                <a:avLst/>
              </a:prstGeom>
              <a:solidFill>
                <a:srgbClr val="F7F2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25" name="Rectangle 198">
                <a:extLst>
                  <a:ext uri="{FF2B5EF4-FFF2-40B4-BE49-F238E27FC236}">
                    <a16:creationId xmlns:a16="http://schemas.microsoft.com/office/drawing/2014/main" id="{0D9B3884-4C63-4B6D-8D20-F286659DA829}"/>
                  </a:ext>
                </a:extLst>
              </p:cNvPr>
              <p:cNvSpPr>
                <a:spLocks noChangeArrowheads="1"/>
              </p:cNvSpPr>
              <p:nvPr/>
            </p:nvSpPr>
            <p:spPr bwMode="auto">
              <a:xfrm>
                <a:off x="15573375" y="6075363"/>
                <a:ext cx="90488"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26" name="Rectangle 199">
                <a:extLst>
                  <a:ext uri="{FF2B5EF4-FFF2-40B4-BE49-F238E27FC236}">
                    <a16:creationId xmlns:a16="http://schemas.microsoft.com/office/drawing/2014/main" id="{BADF38F3-FD5B-4E42-80B4-FEF8BE47D4FF}"/>
                  </a:ext>
                </a:extLst>
              </p:cNvPr>
              <p:cNvSpPr>
                <a:spLocks noChangeArrowheads="1"/>
              </p:cNvSpPr>
              <p:nvPr/>
            </p:nvSpPr>
            <p:spPr bwMode="auto">
              <a:xfrm>
                <a:off x="14755813" y="6048375"/>
                <a:ext cx="1755775" cy="131762"/>
              </a:xfrm>
              <a:prstGeom prst="rect">
                <a:avLst/>
              </a:prstGeom>
              <a:solidFill>
                <a:srgbClr val="F7F2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27" name="Rectangle 200">
                <a:extLst>
                  <a:ext uri="{FF2B5EF4-FFF2-40B4-BE49-F238E27FC236}">
                    <a16:creationId xmlns:a16="http://schemas.microsoft.com/office/drawing/2014/main" id="{ECB10390-251B-438E-9EE5-D303314F52D9}"/>
                  </a:ext>
                </a:extLst>
              </p:cNvPr>
              <p:cNvSpPr>
                <a:spLocks noChangeArrowheads="1"/>
              </p:cNvSpPr>
              <p:nvPr/>
            </p:nvSpPr>
            <p:spPr bwMode="auto">
              <a:xfrm>
                <a:off x="14755813" y="6048375"/>
                <a:ext cx="1755775" cy="13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28" name="Freeform 201">
                <a:extLst>
                  <a:ext uri="{FF2B5EF4-FFF2-40B4-BE49-F238E27FC236}">
                    <a16:creationId xmlns:a16="http://schemas.microsoft.com/office/drawing/2014/main" id="{FA7A8FD9-D254-4049-9066-61F5F4897E33}"/>
                  </a:ext>
                </a:extLst>
              </p:cNvPr>
              <p:cNvSpPr>
                <a:spLocks/>
              </p:cNvSpPr>
              <p:nvPr/>
            </p:nvSpPr>
            <p:spPr bwMode="auto">
              <a:xfrm>
                <a:off x="14739938" y="6034088"/>
                <a:ext cx="1785938" cy="160337"/>
              </a:xfrm>
              <a:custGeom>
                <a:avLst/>
                <a:gdLst>
                  <a:gd name="T0" fmla="*/ 1116 w 1125"/>
                  <a:gd name="T1" fmla="*/ 92 h 101"/>
                  <a:gd name="T2" fmla="*/ 1116 w 1125"/>
                  <a:gd name="T3" fmla="*/ 84 h 101"/>
                  <a:gd name="T4" fmla="*/ 19 w 1125"/>
                  <a:gd name="T5" fmla="*/ 84 h 101"/>
                  <a:gd name="T6" fmla="*/ 19 w 1125"/>
                  <a:gd name="T7" fmla="*/ 17 h 101"/>
                  <a:gd name="T8" fmla="*/ 1108 w 1125"/>
                  <a:gd name="T9" fmla="*/ 17 h 101"/>
                  <a:gd name="T10" fmla="*/ 1108 w 1125"/>
                  <a:gd name="T11" fmla="*/ 92 h 101"/>
                  <a:gd name="T12" fmla="*/ 1116 w 1125"/>
                  <a:gd name="T13" fmla="*/ 92 h 101"/>
                  <a:gd name="T14" fmla="*/ 1116 w 1125"/>
                  <a:gd name="T15" fmla="*/ 84 h 101"/>
                  <a:gd name="T16" fmla="*/ 1116 w 1125"/>
                  <a:gd name="T17" fmla="*/ 92 h 101"/>
                  <a:gd name="T18" fmla="*/ 1125 w 1125"/>
                  <a:gd name="T19" fmla="*/ 92 h 101"/>
                  <a:gd name="T20" fmla="*/ 1125 w 1125"/>
                  <a:gd name="T21" fmla="*/ 0 h 101"/>
                  <a:gd name="T22" fmla="*/ 0 w 1125"/>
                  <a:gd name="T23" fmla="*/ 0 h 101"/>
                  <a:gd name="T24" fmla="*/ 0 w 1125"/>
                  <a:gd name="T25" fmla="*/ 101 h 101"/>
                  <a:gd name="T26" fmla="*/ 1125 w 1125"/>
                  <a:gd name="T27" fmla="*/ 101 h 101"/>
                  <a:gd name="T28" fmla="*/ 1125 w 1125"/>
                  <a:gd name="T29" fmla="*/ 92 h 101"/>
                  <a:gd name="T30" fmla="*/ 1116 w 1125"/>
                  <a:gd name="T31"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5" h="101">
                    <a:moveTo>
                      <a:pt x="1116" y="92"/>
                    </a:moveTo>
                    <a:lnTo>
                      <a:pt x="1116" y="84"/>
                    </a:lnTo>
                    <a:lnTo>
                      <a:pt x="19" y="84"/>
                    </a:lnTo>
                    <a:lnTo>
                      <a:pt x="19" y="17"/>
                    </a:lnTo>
                    <a:lnTo>
                      <a:pt x="1108" y="17"/>
                    </a:lnTo>
                    <a:lnTo>
                      <a:pt x="1108" y="92"/>
                    </a:lnTo>
                    <a:lnTo>
                      <a:pt x="1116" y="92"/>
                    </a:lnTo>
                    <a:lnTo>
                      <a:pt x="1116" y="84"/>
                    </a:lnTo>
                    <a:lnTo>
                      <a:pt x="1116" y="92"/>
                    </a:lnTo>
                    <a:lnTo>
                      <a:pt x="1125" y="92"/>
                    </a:lnTo>
                    <a:lnTo>
                      <a:pt x="1125" y="0"/>
                    </a:lnTo>
                    <a:lnTo>
                      <a:pt x="0" y="0"/>
                    </a:lnTo>
                    <a:lnTo>
                      <a:pt x="0" y="101"/>
                    </a:lnTo>
                    <a:lnTo>
                      <a:pt x="1125" y="101"/>
                    </a:lnTo>
                    <a:lnTo>
                      <a:pt x="1125" y="92"/>
                    </a:lnTo>
                    <a:lnTo>
                      <a:pt x="1116" y="92"/>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29" name="Freeform 202">
                <a:extLst>
                  <a:ext uri="{FF2B5EF4-FFF2-40B4-BE49-F238E27FC236}">
                    <a16:creationId xmlns:a16="http://schemas.microsoft.com/office/drawing/2014/main" id="{2A882678-3E43-4F0C-9D8F-5AC223B9FD1D}"/>
                  </a:ext>
                </a:extLst>
              </p:cNvPr>
              <p:cNvSpPr>
                <a:spLocks/>
              </p:cNvSpPr>
              <p:nvPr/>
            </p:nvSpPr>
            <p:spPr bwMode="auto">
              <a:xfrm>
                <a:off x="14739938" y="6034088"/>
                <a:ext cx="1785938" cy="160337"/>
              </a:xfrm>
              <a:custGeom>
                <a:avLst/>
                <a:gdLst>
                  <a:gd name="T0" fmla="*/ 1116 w 1125"/>
                  <a:gd name="T1" fmla="*/ 92 h 101"/>
                  <a:gd name="T2" fmla="*/ 1116 w 1125"/>
                  <a:gd name="T3" fmla="*/ 84 h 101"/>
                  <a:gd name="T4" fmla="*/ 19 w 1125"/>
                  <a:gd name="T5" fmla="*/ 84 h 101"/>
                  <a:gd name="T6" fmla="*/ 19 w 1125"/>
                  <a:gd name="T7" fmla="*/ 17 h 101"/>
                  <a:gd name="T8" fmla="*/ 1108 w 1125"/>
                  <a:gd name="T9" fmla="*/ 17 h 101"/>
                  <a:gd name="T10" fmla="*/ 1108 w 1125"/>
                  <a:gd name="T11" fmla="*/ 92 h 101"/>
                  <a:gd name="T12" fmla="*/ 1116 w 1125"/>
                  <a:gd name="T13" fmla="*/ 92 h 101"/>
                  <a:gd name="T14" fmla="*/ 1116 w 1125"/>
                  <a:gd name="T15" fmla="*/ 84 h 101"/>
                  <a:gd name="T16" fmla="*/ 1116 w 1125"/>
                  <a:gd name="T17" fmla="*/ 92 h 101"/>
                  <a:gd name="T18" fmla="*/ 1125 w 1125"/>
                  <a:gd name="T19" fmla="*/ 92 h 101"/>
                  <a:gd name="T20" fmla="*/ 1125 w 1125"/>
                  <a:gd name="T21" fmla="*/ 0 h 101"/>
                  <a:gd name="T22" fmla="*/ 0 w 1125"/>
                  <a:gd name="T23" fmla="*/ 0 h 101"/>
                  <a:gd name="T24" fmla="*/ 0 w 1125"/>
                  <a:gd name="T25" fmla="*/ 101 h 101"/>
                  <a:gd name="T26" fmla="*/ 1125 w 1125"/>
                  <a:gd name="T27" fmla="*/ 101 h 101"/>
                  <a:gd name="T28" fmla="*/ 1125 w 1125"/>
                  <a:gd name="T29" fmla="*/ 92 h 101"/>
                  <a:gd name="T30" fmla="*/ 1116 w 1125"/>
                  <a:gd name="T31"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5" h="101">
                    <a:moveTo>
                      <a:pt x="1116" y="92"/>
                    </a:moveTo>
                    <a:lnTo>
                      <a:pt x="1116" y="84"/>
                    </a:lnTo>
                    <a:lnTo>
                      <a:pt x="19" y="84"/>
                    </a:lnTo>
                    <a:lnTo>
                      <a:pt x="19" y="17"/>
                    </a:lnTo>
                    <a:lnTo>
                      <a:pt x="1108" y="17"/>
                    </a:lnTo>
                    <a:lnTo>
                      <a:pt x="1108" y="92"/>
                    </a:lnTo>
                    <a:lnTo>
                      <a:pt x="1116" y="92"/>
                    </a:lnTo>
                    <a:lnTo>
                      <a:pt x="1116" y="84"/>
                    </a:lnTo>
                    <a:lnTo>
                      <a:pt x="1116" y="92"/>
                    </a:lnTo>
                    <a:lnTo>
                      <a:pt x="1125" y="92"/>
                    </a:lnTo>
                    <a:lnTo>
                      <a:pt x="1125" y="0"/>
                    </a:lnTo>
                    <a:lnTo>
                      <a:pt x="0" y="0"/>
                    </a:lnTo>
                    <a:lnTo>
                      <a:pt x="0" y="101"/>
                    </a:lnTo>
                    <a:lnTo>
                      <a:pt x="1125" y="101"/>
                    </a:lnTo>
                    <a:lnTo>
                      <a:pt x="1125" y="92"/>
                    </a:lnTo>
                    <a:lnTo>
                      <a:pt x="1116"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30" name="Rectangle 203">
                <a:extLst>
                  <a:ext uri="{FF2B5EF4-FFF2-40B4-BE49-F238E27FC236}">
                    <a16:creationId xmlns:a16="http://schemas.microsoft.com/office/drawing/2014/main" id="{71708919-0B82-4767-811D-C5DCB199FCE8}"/>
                  </a:ext>
                </a:extLst>
              </p:cNvPr>
              <p:cNvSpPr>
                <a:spLocks noChangeArrowheads="1"/>
              </p:cNvSpPr>
              <p:nvPr/>
            </p:nvSpPr>
            <p:spPr bwMode="auto">
              <a:xfrm>
                <a:off x="14755813" y="9813925"/>
                <a:ext cx="1755775" cy="95250"/>
              </a:xfrm>
              <a:prstGeom prst="rect">
                <a:avLst/>
              </a:prstGeom>
              <a:solidFill>
                <a:srgbClr val="EAC7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31" name="Freeform 204">
                <a:extLst>
                  <a:ext uri="{FF2B5EF4-FFF2-40B4-BE49-F238E27FC236}">
                    <a16:creationId xmlns:a16="http://schemas.microsoft.com/office/drawing/2014/main" id="{2E5B3EE8-DD88-4DF0-B15B-5997212150AA}"/>
                  </a:ext>
                </a:extLst>
              </p:cNvPr>
              <p:cNvSpPr>
                <a:spLocks/>
              </p:cNvSpPr>
              <p:nvPr/>
            </p:nvSpPr>
            <p:spPr bwMode="auto">
              <a:xfrm>
                <a:off x="14743113" y="9801225"/>
                <a:ext cx="1782763" cy="120650"/>
              </a:xfrm>
              <a:custGeom>
                <a:avLst/>
                <a:gdLst>
                  <a:gd name="T0" fmla="*/ 1114 w 1123"/>
                  <a:gd name="T1" fmla="*/ 68 h 76"/>
                  <a:gd name="T2" fmla="*/ 1114 w 1123"/>
                  <a:gd name="T3" fmla="*/ 59 h 76"/>
                  <a:gd name="T4" fmla="*/ 17 w 1123"/>
                  <a:gd name="T5" fmla="*/ 59 h 76"/>
                  <a:gd name="T6" fmla="*/ 17 w 1123"/>
                  <a:gd name="T7" fmla="*/ 17 h 76"/>
                  <a:gd name="T8" fmla="*/ 1106 w 1123"/>
                  <a:gd name="T9" fmla="*/ 17 h 76"/>
                  <a:gd name="T10" fmla="*/ 1106 w 1123"/>
                  <a:gd name="T11" fmla="*/ 68 h 76"/>
                  <a:gd name="T12" fmla="*/ 1114 w 1123"/>
                  <a:gd name="T13" fmla="*/ 68 h 76"/>
                  <a:gd name="T14" fmla="*/ 1114 w 1123"/>
                  <a:gd name="T15" fmla="*/ 59 h 76"/>
                  <a:gd name="T16" fmla="*/ 1114 w 1123"/>
                  <a:gd name="T17" fmla="*/ 68 h 76"/>
                  <a:gd name="T18" fmla="*/ 1123 w 1123"/>
                  <a:gd name="T19" fmla="*/ 68 h 76"/>
                  <a:gd name="T20" fmla="*/ 1123 w 1123"/>
                  <a:gd name="T21" fmla="*/ 0 h 76"/>
                  <a:gd name="T22" fmla="*/ 0 w 1123"/>
                  <a:gd name="T23" fmla="*/ 0 h 76"/>
                  <a:gd name="T24" fmla="*/ 0 w 1123"/>
                  <a:gd name="T25" fmla="*/ 76 h 76"/>
                  <a:gd name="T26" fmla="*/ 1123 w 1123"/>
                  <a:gd name="T27" fmla="*/ 76 h 76"/>
                  <a:gd name="T28" fmla="*/ 1123 w 1123"/>
                  <a:gd name="T29" fmla="*/ 68 h 76"/>
                  <a:gd name="T30" fmla="*/ 1114 w 1123"/>
                  <a:gd name="T31"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3" h="76">
                    <a:moveTo>
                      <a:pt x="1114" y="68"/>
                    </a:moveTo>
                    <a:lnTo>
                      <a:pt x="1114" y="59"/>
                    </a:lnTo>
                    <a:lnTo>
                      <a:pt x="17" y="59"/>
                    </a:lnTo>
                    <a:lnTo>
                      <a:pt x="17" y="17"/>
                    </a:lnTo>
                    <a:lnTo>
                      <a:pt x="1106" y="17"/>
                    </a:lnTo>
                    <a:lnTo>
                      <a:pt x="1106" y="68"/>
                    </a:lnTo>
                    <a:lnTo>
                      <a:pt x="1114" y="68"/>
                    </a:lnTo>
                    <a:lnTo>
                      <a:pt x="1114" y="59"/>
                    </a:lnTo>
                    <a:lnTo>
                      <a:pt x="1114" y="68"/>
                    </a:lnTo>
                    <a:lnTo>
                      <a:pt x="1123" y="68"/>
                    </a:lnTo>
                    <a:lnTo>
                      <a:pt x="1123" y="0"/>
                    </a:lnTo>
                    <a:lnTo>
                      <a:pt x="0" y="0"/>
                    </a:lnTo>
                    <a:lnTo>
                      <a:pt x="0" y="76"/>
                    </a:lnTo>
                    <a:lnTo>
                      <a:pt x="1123" y="76"/>
                    </a:lnTo>
                    <a:lnTo>
                      <a:pt x="1123" y="68"/>
                    </a:lnTo>
                    <a:lnTo>
                      <a:pt x="1114" y="68"/>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32" name="Rectangle 206">
                <a:extLst>
                  <a:ext uri="{FF2B5EF4-FFF2-40B4-BE49-F238E27FC236}">
                    <a16:creationId xmlns:a16="http://schemas.microsoft.com/office/drawing/2014/main" id="{78B24964-D01C-46AD-A5BC-744D91C0BEB6}"/>
                  </a:ext>
                </a:extLst>
              </p:cNvPr>
              <p:cNvSpPr>
                <a:spLocks noChangeArrowheads="1"/>
              </p:cNvSpPr>
              <p:nvPr/>
            </p:nvSpPr>
            <p:spPr bwMode="auto">
              <a:xfrm>
                <a:off x="15079663" y="5329238"/>
                <a:ext cx="1755775" cy="133350"/>
              </a:xfrm>
              <a:prstGeom prst="rect">
                <a:avLst/>
              </a:prstGeom>
              <a:solidFill>
                <a:srgbClr val="F7F2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33" name="Rectangle 207">
                <a:extLst>
                  <a:ext uri="{FF2B5EF4-FFF2-40B4-BE49-F238E27FC236}">
                    <a16:creationId xmlns:a16="http://schemas.microsoft.com/office/drawing/2014/main" id="{BFC04299-B7FD-4F6C-B480-956C1781E8B6}"/>
                  </a:ext>
                </a:extLst>
              </p:cNvPr>
              <p:cNvSpPr>
                <a:spLocks noChangeArrowheads="1"/>
              </p:cNvSpPr>
              <p:nvPr/>
            </p:nvSpPr>
            <p:spPr bwMode="auto">
              <a:xfrm>
                <a:off x="15079663" y="5329238"/>
                <a:ext cx="17557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34" name="Freeform 208">
                <a:extLst>
                  <a:ext uri="{FF2B5EF4-FFF2-40B4-BE49-F238E27FC236}">
                    <a16:creationId xmlns:a16="http://schemas.microsoft.com/office/drawing/2014/main" id="{0E167D2E-A415-4B65-A4DE-450C5B9A1216}"/>
                  </a:ext>
                </a:extLst>
              </p:cNvPr>
              <p:cNvSpPr>
                <a:spLocks/>
              </p:cNvSpPr>
              <p:nvPr/>
            </p:nvSpPr>
            <p:spPr bwMode="auto">
              <a:xfrm>
                <a:off x="15065375" y="5314950"/>
                <a:ext cx="1785938" cy="160337"/>
              </a:xfrm>
              <a:custGeom>
                <a:avLst/>
                <a:gdLst>
                  <a:gd name="T0" fmla="*/ 1115 w 1125"/>
                  <a:gd name="T1" fmla="*/ 93 h 101"/>
                  <a:gd name="T2" fmla="*/ 1115 w 1125"/>
                  <a:gd name="T3" fmla="*/ 84 h 101"/>
                  <a:gd name="T4" fmla="*/ 17 w 1125"/>
                  <a:gd name="T5" fmla="*/ 84 h 101"/>
                  <a:gd name="T6" fmla="*/ 17 w 1125"/>
                  <a:gd name="T7" fmla="*/ 18 h 101"/>
                  <a:gd name="T8" fmla="*/ 1106 w 1125"/>
                  <a:gd name="T9" fmla="*/ 18 h 101"/>
                  <a:gd name="T10" fmla="*/ 1106 w 1125"/>
                  <a:gd name="T11" fmla="*/ 93 h 101"/>
                  <a:gd name="T12" fmla="*/ 1115 w 1125"/>
                  <a:gd name="T13" fmla="*/ 93 h 101"/>
                  <a:gd name="T14" fmla="*/ 1115 w 1125"/>
                  <a:gd name="T15" fmla="*/ 84 h 101"/>
                  <a:gd name="T16" fmla="*/ 1115 w 1125"/>
                  <a:gd name="T17" fmla="*/ 93 h 101"/>
                  <a:gd name="T18" fmla="*/ 1125 w 1125"/>
                  <a:gd name="T19" fmla="*/ 93 h 101"/>
                  <a:gd name="T20" fmla="*/ 1125 w 1125"/>
                  <a:gd name="T21" fmla="*/ 0 h 101"/>
                  <a:gd name="T22" fmla="*/ 0 w 1125"/>
                  <a:gd name="T23" fmla="*/ 0 h 101"/>
                  <a:gd name="T24" fmla="*/ 0 w 1125"/>
                  <a:gd name="T25" fmla="*/ 101 h 101"/>
                  <a:gd name="T26" fmla="*/ 1125 w 1125"/>
                  <a:gd name="T27" fmla="*/ 101 h 101"/>
                  <a:gd name="T28" fmla="*/ 1125 w 1125"/>
                  <a:gd name="T29" fmla="*/ 93 h 101"/>
                  <a:gd name="T30" fmla="*/ 1115 w 1125"/>
                  <a:gd name="T31" fmla="*/ 9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5" h="101">
                    <a:moveTo>
                      <a:pt x="1115" y="93"/>
                    </a:moveTo>
                    <a:lnTo>
                      <a:pt x="1115" y="84"/>
                    </a:lnTo>
                    <a:lnTo>
                      <a:pt x="17" y="84"/>
                    </a:lnTo>
                    <a:lnTo>
                      <a:pt x="17" y="18"/>
                    </a:lnTo>
                    <a:lnTo>
                      <a:pt x="1106" y="18"/>
                    </a:lnTo>
                    <a:lnTo>
                      <a:pt x="1106" y="93"/>
                    </a:lnTo>
                    <a:lnTo>
                      <a:pt x="1115" y="93"/>
                    </a:lnTo>
                    <a:lnTo>
                      <a:pt x="1115" y="84"/>
                    </a:lnTo>
                    <a:lnTo>
                      <a:pt x="1115" y="93"/>
                    </a:lnTo>
                    <a:lnTo>
                      <a:pt x="1125" y="93"/>
                    </a:lnTo>
                    <a:lnTo>
                      <a:pt x="1125" y="0"/>
                    </a:lnTo>
                    <a:lnTo>
                      <a:pt x="0" y="0"/>
                    </a:lnTo>
                    <a:lnTo>
                      <a:pt x="0" y="101"/>
                    </a:lnTo>
                    <a:lnTo>
                      <a:pt x="1125" y="101"/>
                    </a:lnTo>
                    <a:lnTo>
                      <a:pt x="1125" y="93"/>
                    </a:lnTo>
                    <a:lnTo>
                      <a:pt x="1115" y="93"/>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35" name="Freeform 209">
                <a:extLst>
                  <a:ext uri="{FF2B5EF4-FFF2-40B4-BE49-F238E27FC236}">
                    <a16:creationId xmlns:a16="http://schemas.microsoft.com/office/drawing/2014/main" id="{033FAC85-9D65-4A8C-8689-3D8DD81713DE}"/>
                  </a:ext>
                </a:extLst>
              </p:cNvPr>
              <p:cNvSpPr>
                <a:spLocks/>
              </p:cNvSpPr>
              <p:nvPr/>
            </p:nvSpPr>
            <p:spPr bwMode="auto">
              <a:xfrm>
                <a:off x="15065375" y="5314950"/>
                <a:ext cx="1785938" cy="160337"/>
              </a:xfrm>
              <a:custGeom>
                <a:avLst/>
                <a:gdLst>
                  <a:gd name="T0" fmla="*/ 1115 w 1125"/>
                  <a:gd name="T1" fmla="*/ 93 h 101"/>
                  <a:gd name="T2" fmla="*/ 1115 w 1125"/>
                  <a:gd name="T3" fmla="*/ 84 h 101"/>
                  <a:gd name="T4" fmla="*/ 17 w 1125"/>
                  <a:gd name="T5" fmla="*/ 84 h 101"/>
                  <a:gd name="T6" fmla="*/ 17 w 1125"/>
                  <a:gd name="T7" fmla="*/ 18 h 101"/>
                  <a:gd name="T8" fmla="*/ 1106 w 1125"/>
                  <a:gd name="T9" fmla="*/ 18 h 101"/>
                  <a:gd name="T10" fmla="*/ 1106 w 1125"/>
                  <a:gd name="T11" fmla="*/ 93 h 101"/>
                  <a:gd name="T12" fmla="*/ 1115 w 1125"/>
                  <a:gd name="T13" fmla="*/ 93 h 101"/>
                  <a:gd name="T14" fmla="*/ 1115 w 1125"/>
                  <a:gd name="T15" fmla="*/ 84 h 101"/>
                  <a:gd name="T16" fmla="*/ 1115 w 1125"/>
                  <a:gd name="T17" fmla="*/ 93 h 101"/>
                  <a:gd name="T18" fmla="*/ 1125 w 1125"/>
                  <a:gd name="T19" fmla="*/ 93 h 101"/>
                  <a:gd name="T20" fmla="*/ 1125 w 1125"/>
                  <a:gd name="T21" fmla="*/ 0 h 101"/>
                  <a:gd name="T22" fmla="*/ 0 w 1125"/>
                  <a:gd name="T23" fmla="*/ 0 h 101"/>
                  <a:gd name="T24" fmla="*/ 0 w 1125"/>
                  <a:gd name="T25" fmla="*/ 101 h 101"/>
                  <a:gd name="T26" fmla="*/ 1125 w 1125"/>
                  <a:gd name="T27" fmla="*/ 101 h 101"/>
                  <a:gd name="T28" fmla="*/ 1125 w 1125"/>
                  <a:gd name="T29" fmla="*/ 93 h 101"/>
                  <a:gd name="T30" fmla="*/ 1115 w 1125"/>
                  <a:gd name="T31" fmla="*/ 9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5" h="101">
                    <a:moveTo>
                      <a:pt x="1115" y="93"/>
                    </a:moveTo>
                    <a:lnTo>
                      <a:pt x="1115" y="84"/>
                    </a:lnTo>
                    <a:lnTo>
                      <a:pt x="17" y="84"/>
                    </a:lnTo>
                    <a:lnTo>
                      <a:pt x="17" y="18"/>
                    </a:lnTo>
                    <a:lnTo>
                      <a:pt x="1106" y="18"/>
                    </a:lnTo>
                    <a:lnTo>
                      <a:pt x="1106" y="93"/>
                    </a:lnTo>
                    <a:lnTo>
                      <a:pt x="1115" y="93"/>
                    </a:lnTo>
                    <a:lnTo>
                      <a:pt x="1115" y="84"/>
                    </a:lnTo>
                    <a:lnTo>
                      <a:pt x="1115" y="93"/>
                    </a:lnTo>
                    <a:lnTo>
                      <a:pt x="1125" y="93"/>
                    </a:lnTo>
                    <a:lnTo>
                      <a:pt x="1125" y="0"/>
                    </a:lnTo>
                    <a:lnTo>
                      <a:pt x="0" y="0"/>
                    </a:lnTo>
                    <a:lnTo>
                      <a:pt x="0" y="101"/>
                    </a:lnTo>
                    <a:lnTo>
                      <a:pt x="1125" y="101"/>
                    </a:lnTo>
                    <a:lnTo>
                      <a:pt x="1125" y="93"/>
                    </a:lnTo>
                    <a:lnTo>
                      <a:pt x="1115" y="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36" name="Rectangle 595">
                <a:extLst>
                  <a:ext uri="{FF2B5EF4-FFF2-40B4-BE49-F238E27FC236}">
                    <a16:creationId xmlns:a16="http://schemas.microsoft.com/office/drawing/2014/main" id="{0EABF956-9D5A-4A04-A591-273F8939E5A0}"/>
                  </a:ext>
                </a:extLst>
              </p:cNvPr>
              <p:cNvSpPr>
                <a:spLocks noChangeArrowheads="1"/>
              </p:cNvSpPr>
              <p:nvPr/>
            </p:nvSpPr>
            <p:spPr bwMode="auto">
              <a:xfrm>
                <a:off x="14893925" y="9966325"/>
                <a:ext cx="103188" cy="138113"/>
              </a:xfrm>
              <a:prstGeom prst="rect">
                <a:avLst/>
              </a:prstGeom>
              <a:solidFill>
                <a:srgbClr val="6374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37" name="Rectangle 596">
                <a:extLst>
                  <a:ext uri="{FF2B5EF4-FFF2-40B4-BE49-F238E27FC236}">
                    <a16:creationId xmlns:a16="http://schemas.microsoft.com/office/drawing/2014/main" id="{C19BDC56-066B-460E-BC95-46B2B62A2C9A}"/>
                  </a:ext>
                </a:extLst>
              </p:cNvPr>
              <p:cNvSpPr>
                <a:spLocks noChangeArrowheads="1"/>
              </p:cNvSpPr>
              <p:nvPr/>
            </p:nvSpPr>
            <p:spPr bwMode="auto">
              <a:xfrm>
                <a:off x="14893925" y="9966325"/>
                <a:ext cx="1031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38" name="Rectangle 597">
                <a:extLst>
                  <a:ext uri="{FF2B5EF4-FFF2-40B4-BE49-F238E27FC236}">
                    <a16:creationId xmlns:a16="http://schemas.microsoft.com/office/drawing/2014/main" id="{72FF52B0-E0AE-4978-B16D-5DB4D386291A}"/>
                  </a:ext>
                </a:extLst>
              </p:cNvPr>
              <p:cNvSpPr>
                <a:spLocks noChangeArrowheads="1"/>
              </p:cNvSpPr>
              <p:nvPr/>
            </p:nvSpPr>
            <p:spPr bwMode="auto">
              <a:xfrm>
                <a:off x="15092363" y="9966325"/>
                <a:ext cx="106363" cy="138113"/>
              </a:xfrm>
              <a:prstGeom prst="rect">
                <a:avLst/>
              </a:prstGeom>
              <a:solidFill>
                <a:srgbClr val="6374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39" name="Rectangle 598">
                <a:extLst>
                  <a:ext uri="{FF2B5EF4-FFF2-40B4-BE49-F238E27FC236}">
                    <a16:creationId xmlns:a16="http://schemas.microsoft.com/office/drawing/2014/main" id="{AC53E3B7-889F-4E7C-98DD-1B6A6889A830}"/>
                  </a:ext>
                </a:extLst>
              </p:cNvPr>
              <p:cNvSpPr>
                <a:spLocks noChangeArrowheads="1"/>
              </p:cNvSpPr>
              <p:nvPr/>
            </p:nvSpPr>
            <p:spPr bwMode="auto">
              <a:xfrm>
                <a:off x="15092363" y="9966325"/>
                <a:ext cx="1063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40" name="Rectangle 599">
                <a:extLst>
                  <a:ext uri="{FF2B5EF4-FFF2-40B4-BE49-F238E27FC236}">
                    <a16:creationId xmlns:a16="http://schemas.microsoft.com/office/drawing/2014/main" id="{5A47659B-450F-48AE-823F-D51E3E040644}"/>
                  </a:ext>
                </a:extLst>
              </p:cNvPr>
              <p:cNvSpPr>
                <a:spLocks noChangeArrowheads="1"/>
              </p:cNvSpPr>
              <p:nvPr/>
            </p:nvSpPr>
            <p:spPr bwMode="auto">
              <a:xfrm>
                <a:off x="15293975" y="9966325"/>
                <a:ext cx="103188" cy="138113"/>
              </a:xfrm>
              <a:prstGeom prst="rect">
                <a:avLst/>
              </a:prstGeom>
              <a:solidFill>
                <a:srgbClr val="6374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41" name="Rectangle 600">
                <a:extLst>
                  <a:ext uri="{FF2B5EF4-FFF2-40B4-BE49-F238E27FC236}">
                    <a16:creationId xmlns:a16="http://schemas.microsoft.com/office/drawing/2014/main" id="{A178CF15-2147-4BE5-AF22-345C2468171D}"/>
                  </a:ext>
                </a:extLst>
              </p:cNvPr>
              <p:cNvSpPr>
                <a:spLocks noChangeArrowheads="1"/>
              </p:cNvSpPr>
              <p:nvPr/>
            </p:nvSpPr>
            <p:spPr bwMode="auto">
              <a:xfrm>
                <a:off x="15293975" y="9966325"/>
                <a:ext cx="1031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42" name="Rectangle 601">
                <a:extLst>
                  <a:ext uri="{FF2B5EF4-FFF2-40B4-BE49-F238E27FC236}">
                    <a16:creationId xmlns:a16="http://schemas.microsoft.com/office/drawing/2014/main" id="{95B8D80F-2163-4F1E-B8A7-566A0FABB73D}"/>
                  </a:ext>
                </a:extLst>
              </p:cNvPr>
              <p:cNvSpPr>
                <a:spLocks noChangeArrowheads="1"/>
              </p:cNvSpPr>
              <p:nvPr/>
            </p:nvSpPr>
            <p:spPr bwMode="auto">
              <a:xfrm>
                <a:off x="15495588" y="9966325"/>
                <a:ext cx="103188" cy="138113"/>
              </a:xfrm>
              <a:prstGeom prst="rect">
                <a:avLst/>
              </a:prstGeom>
              <a:solidFill>
                <a:srgbClr val="6374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43" name="Rectangle 602">
                <a:extLst>
                  <a:ext uri="{FF2B5EF4-FFF2-40B4-BE49-F238E27FC236}">
                    <a16:creationId xmlns:a16="http://schemas.microsoft.com/office/drawing/2014/main" id="{1C67E22B-3977-446E-9C9C-44B2E11F426D}"/>
                  </a:ext>
                </a:extLst>
              </p:cNvPr>
              <p:cNvSpPr>
                <a:spLocks noChangeArrowheads="1"/>
              </p:cNvSpPr>
              <p:nvPr/>
            </p:nvSpPr>
            <p:spPr bwMode="auto">
              <a:xfrm>
                <a:off x="15495588" y="9966325"/>
                <a:ext cx="1031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44" name="Rectangle 603">
                <a:extLst>
                  <a:ext uri="{FF2B5EF4-FFF2-40B4-BE49-F238E27FC236}">
                    <a16:creationId xmlns:a16="http://schemas.microsoft.com/office/drawing/2014/main" id="{78BED850-2BDE-495E-9A15-8E96CA903F5E}"/>
                  </a:ext>
                </a:extLst>
              </p:cNvPr>
              <p:cNvSpPr>
                <a:spLocks noChangeArrowheads="1"/>
              </p:cNvSpPr>
              <p:nvPr/>
            </p:nvSpPr>
            <p:spPr bwMode="auto">
              <a:xfrm>
                <a:off x="15695613" y="9966325"/>
                <a:ext cx="101600" cy="138113"/>
              </a:xfrm>
              <a:prstGeom prst="rect">
                <a:avLst/>
              </a:prstGeom>
              <a:solidFill>
                <a:srgbClr val="6374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45" name="Rectangle 604">
                <a:extLst>
                  <a:ext uri="{FF2B5EF4-FFF2-40B4-BE49-F238E27FC236}">
                    <a16:creationId xmlns:a16="http://schemas.microsoft.com/office/drawing/2014/main" id="{A3191027-152F-4C5F-82BD-A6B874791A3D}"/>
                  </a:ext>
                </a:extLst>
              </p:cNvPr>
              <p:cNvSpPr>
                <a:spLocks noChangeArrowheads="1"/>
              </p:cNvSpPr>
              <p:nvPr/>
            </p:nvSpPr>
            <p:spPr bwMode="auto">
              <a:xfrm>
                <a:off x="15695613" y="9966325"/>
                <a:ext cx="1016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46" name="Freeform 715">
                <a:extLst>
                  <a:ext uri="{FF2B5EF4-FFF2-40B4-BE49-F238E27FC236}">
                    <a16:creationId xmlns:a16="http://schemas.microsoft.com/office/drawing/2014/main" id="{3894AC6A-3C64-44C8-8B15-763AE26847CB}"/>
                  </a:ext>
                </a:extLst>
              </p:cNvPr>
              <p:cNvSpPr>
                <a:spLocks noEditPoints="1"/>
              </p:cNvSpPr>
              <p:nvPr/>
            </p:nvSpPr>
            <p:spPr bwMode="auto">
              <a:xfrm>
                <a:off x="15263813" y="5616575"/>
                <a:ext cx="600075" cy="88900"/>
              </a:xfrm>
              <a:custGeom>
                <a:avLst/>
                <a:gdLst>
                  <a:gd name="T0" fmla="*/ 378 w 378"/>
                  <a:gd name="T1" fmla="*/ 56 h 56"/>
                  <a:gd name="T2" fmla="*/ 292 w 378"/>
                  <a:gd name="T3" fmla="*/ 56 h 56"/>
                  <a:gd name="T4" fmla="*/ 292 w 378"/>
                  <a:gd name="T5" fmla="*/ 0 h 56"/>
                  <a:gd name="T6" fmla="*/ 378 w 378"/>
                  <a:gd name="T7" fmla="*/ 0 h 56"/>
                  <a:gd name="T8" fmla="*/ 378 w 378"/>
                  <a:gd name="T9" fmla="*/ 56 h 56"/>
                  <a:gd name="T10" fmla="*/ 232 w 378"/>
                  <a:gd name="T11" fmla="*/ 56 h 56"/>
                  <a:gd name="T12" fmla="*/ 146 w 378"/>
                  <a:gd name="T13" fmla="*/ 56 h 56"/>
                  <a:gd name="T14" fmla="*/ 146 w 378"/>
                  <a:gd name="T15" fmla="*/ 0 h 56"/>
                  <a:gd name="T16" fmla="*/ 232 w 378"/>
                  <a:gd name="T17" fmla="*/ 0 h 56"/>
                  <a:gd name="T18" fmla="*/ 232 w 378"/>
                  <a:gd name="T19" fmla="*/ 56 h 56"/>
                  <a:gd name="T20" fmla="*/ 85 w 378"/>
                  <a:gd name="T21" fmla="*/ 56 h 56"/>
                  <a:gd name="T22" fmla="*/ 0 w 378"/>
                  <a:gd name="T23" fmla="*/ 56 h 56"/>
                  <a:gd name="T24" fmla="*/ 0 w 378"/>
                  <a:gd name="T25" fmla="*/ 0 h 56"/>
                  <a:gd name="T26" fmla="*/ 85 w 378"/>
                  <a:gd name="T27" fmla="*/ 0 h 56"/>
                  <a:gd name="T28" fmla="*/ 85 w 378"/>
                  <a:gd name="T2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56">
                    <a:moveTo>
                      <a:pt x="378" y="56"/>
                    </a:moveTo>
                    <a:lnTo>
                      <a:pt x="292" y="56"/>
                    </a:lnTo>
                    <a:lnTo>
                      <a:pt x="292" y="0"/>
                    </a:lnTo>
                    <a:lnTo>
                      <a:pt x="378" y="0"/>
                    </a:lnTo>
                    <a:lnTo>
                      <a:pt x="378" y="56"/>
                    </a:lnTo>
                    <a:close/>
                    <a:moveTo>
                      <a:pt x="232" y="56"/>
                    </a:moveTo>
                    <a:lnTo>
                      <a:pt x="146" y="56"/>
                    </a:lnTo>
                    <a:lnTo>
                      <a:pt x="146" y="0"/>
                    </a:lnTo>
                    <a:lnTo>
                      <a:pt x="232" y="0"/>
                    </a:lnTo>
                    <a:lnTo>
                      <a:pt x="232" y="56"/>
                    </a:lnTo>
                    <a:close/>
                    <a:moveTo>
                      <a:pt x="85" y="56"/>
                    </a:moveTo>
                    <a:lnTo>
                      <a:pt x="0" y="56"/>
                    </a:lnTo>
                    <a:lnTo>
                      <a:pt x="0" y="0"/>
                    </a:lnTo>
                    <a:lnTo>
                      <a:pt x="85" y="0"/>
                    </a:lnTo>
                    <a:lnTo>
                      <a:pt x="85" y="56"/>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47" name="Freeform 716">
                <a:extLst>
                  <a:ext uri="{FF2B5EF4-FFF2-40B4-BE49-F238E27FC236}">
                    <a16:creationId xmlns:a16="http://schemas.microsoft.com/office/drawing/2014/main" id="{87E1394A-AB1D-4173-875F-6FA2466B3EA9}"/>
                  </a:ext>
                </a:extLst>
              </p:cNvPr>
              <p:cNvSpPr>
                <a:spLocks noEditPoints="1"/>
              </p:cNvSpPr>
              <p:nvPr/>
            </p:nvSpPr>
            <p:spPr bwMode="auto">
              <a:xfrm>
                <a:off x="15263813" y="5818188"/>
                <a:ext cx="600075" cy="85725"/>
              </a:xfrm>
              <a:custGeom>
                <a:avLst/>
                <a:gdLst>
                  <a:gd name="T0" fmla="*/ 378 w 378"/>
                  <a:gd name="T1" fmla="*/ 54 h 54"/>
                  <a:gd name="T2" fmla="*/ 292 w 378"/>
                  <a:gd name="T3" fmla="*/ 54 h 54"/>
                  <a:gd name="T4" fmla="*/ 292 w 378"/>
                  <a:gd name="T5" fmla="*/ 0 h 54"/>
                  <a:gd name="T6" fmla="*/ 378 w 378"/>
                  <a:gd name="T7" fmla="*/ 0 h 54"/>
                  <a:gd name="T8" fmla="*/ 378 w 378"/>
                  <a:gd name="T9" fmla="*/ 54 h 54"/>
                  <a:gd name="T10" fmla="*/ 232 w 378"/>
                  <a:gd name="T11" fmla="*/ 54 h 54"/>
                  <a:gd name="T12" fmla="*/ 146 w 378"/>
                  <a:gd name="T13" fmla="*/ 54 h 54"/>
                  <a:gd name="T14" fmla="*/ 146 w 378"/>
                  <a:gd name="T15" fmla="*/ 0 h 54"/>
                  <a:gd name="T16" fmla="*/ 232 w 378"/>
                  <a:gd name="T17" fmla="*/ 0 h 54"/>
                  <a:gd name="T18" fmla="*/ 232 w 378"/>
                  <a:gd name="T19" fmla="*/ 54 h 54"/>
                  <a:gd name="T20" fmla="*/ 85 w 378"/>
                  <a:gd name="T21" fmla="*/ 54 h 54"/>
                  <a:gd name="T22" fmla="*/ 0 w 378"/>
                  <a:gd name="T23" fmla="*/ 54 h 54"/>
                  <a:gd name="T24" fmla="*/ 0 w 378"/>
                  <a:gd name="T25" fmla="*/ 0 h 54"/>
                  <a:gd name="T26" fmla="*/ 85 w 378"/>
                  <a:gd name="T27" fmla="*/ 0 h 54"/>
                  <a:gd name="T28" fmla="*/ 85 w 378"/>
                  <a:gd name="T2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54">
                    <a:moveTo>
                      <a:pt x="378" y="54"/>
                    </a:moveTo>
                    <a:lnTo>
                      <a:pt x="292" y="54"/>
                    </a:lnTo>
                    <a:lnTo>
                      <a:pt x="292" y="0"/>
                    </a:lnTo>
                    <a:lnTo>
                      <a:pt x="378" y="0"/>
                    </a:lnTo>
                    <a:lnTo>
                      <a:pt x="378" y="54"/>
                    </a:lnTo>
                    <a:close/>
                    <a:moveTo>
                      <a:pt x="232" y="54"/>
                    </a:moveTo>
                    <a:lnTo>
                      <a:pt x="146" y="54"/>
                    </a:lnTo>
                    <a:lnTo>
                      <a:pt x="146" y="0"/>
                    </a:lnTo>
                    <a:lnTo>
                      <a:pt x="232" y="0"/>
                    </a:lnTo>
                    <a:lnTo>
                      <a:pt x="232"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48" name="Freeform 717">
                <a:extLst>
                  <a:ext uri="{FF2B5EF4-FFF2-40B4-BE49-F238E27FC236}">
                    <a16:creationId xmlns:a16="http://schemas.microsoft.com/office/drawing/2014/main" id="{3F6E2CC2-DA00-4D35-B0E3-626265DA8DD8}"/>
                  </a:ext>
                </a:extLst>
              </p:cNvPr>
              <p:cNvSpPr>
                <a:spLocks noEditPoints="1"/>
              </p:cNvSpPr>
              <p:nvPr/>
            </p:nvSpPr>
            <p:spPr bwMode="auto">
              <a:xfrm>
                <a:off x="14808200" y="6194425"/>
                <a:ext cx="993775" cy="60325"/>
              </a:xfrm>
              <a:custGeom>
                <a:avLst/>
                <a:gdLst>
                  <a:gd name="T0" fmla="*/ 46 w 626"/>
                  <a:gd name="T1" fmla="*/ 0 h 38"/>
                  <a:gd name="T2" fmla="*/ 0 w 626"/>
                  <a:gd name="T3" fmla="*/ 0 h 38"/>
                  <a:gd name="T4" fmla="*/ 0 w 626"/>
                  <a:gd name="T5" fmla="*/ 38 h 38"/>
                  <a:gd name="T6" fmla="*/ 46 w 626"/>
                  <a:gd name="T7" fmla="*/ 38 h 38"/>
                  <a:gd name="T8" fmla="*/ 46 w 626"/>
                  <a:gd name="T9" fmla="*/ 0 h 38"/>
                  <a:gd name="T10" fmla="*/ 193 w 626"/>
                  <a:gd name="T11" fmla="*/ 0 h 38"/>
                  <a:gd name="T12" fmla="*/ 103 w 626"/>
                  <a:gd name="T13" fmla="*/ 0 h 38"/>
                  <a:gd name="T14" fmla="*/ 103 w 626"/>
                  <a:gd name="T15" fmla="*/ 38 h 38"/>
                  <a:gd name="T16" fmla="*/ 193 w 626"/>
                  <a:gd name="T17" fmla="*/ 38 h 38"/>
                  <a:gd name="T18" fmla="*/ 193 w 626"/>
                  <a:gd name="T19" fmla="*/ 0 h 38"/>
                  <a:gd name="T20" fmla="*/ 336 w 626"/>
                  <a:gd name="T21" fmla="*/ 0 h 38"/>
                  <a:gd name="T22" fmla="*/ 251 w 626"/>
                  <a:gd name="T23" fmla="*/ 0 h 38"/>
                  <a:gd name="T24" fmla="*/ 251 w 626"/>
                  <a:gd name="T25" fmla="*/ 38 h 38"/>
                  <a:gd name="T26" fmla="*/ 336 w 626"/>
                  <a:gd name="T27" fmla="*/ 38 h 38"/>
                  <a:gd name="T28" fmla="*/ 336 w 626"/>
                  <a:gd name="T29" fmla="*/ 0 h 38"/>
                  <a:gd name="T30" fmla="*/ 482 w 626"/>
                  <a:gd name="T31" fmla="*/ 0 h 38"/>
                  <a:gd name="T32" fmla="*/ 393 w 626"/>
                  <a:gd name="T33" fmla="*/ 0 h 38"/>
                  <a:gd name="T34" fmla="*/ 393 w 626"/>
                  <a:gd name="T35" fmla="*/ 38 h 38"/>
                  <a:gd name="T36" fmla="*/ 482 w 626"/>
                  <a:gd name="T37" fmla="*/ 38 h 38"/>
                  <a:gd name="T38" fmla="*/ 482 w 626"/>
                  <a:gd name="T39" fmla="*/ 0 h 38"/>
                  <a:gd name="T40" fmla="*/ 626 w 626"/>
                  <a:gd name="T41" fmla="*/ 0 h 38"/>
                  <a:gd name="T42" fmla="*/ 539 w 626"/>
                  <a:gd name="T43" fmla="*/ 0 h 38"/>
                  <a:gd name="T44" fmla="*/ 539 w 626"/>
                  <a:gd name="T45" fmla="*/ 38 h 38"/>
                  <a:gd name="T46" fmla="*/ 626 w 626"/>
                  <a:gd name="T47" fmla="*/ 38 h 38"/>
                  <a:gd name="T48" fmla="*/ 626 w 626"/>
                  <a:gd name="T4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6" h="38">
                    <a:moveTo>
                      <a:pt x="46" y="0"/>
                    </a:moveTo>
                    <a:lnTo>
                      <a:pt x="0" y="0"/>
                    </a:lnTo>
                    <a:lnTo>
                      <a:pt x="0" y="38"/>
                    </a:lnTo>
                    <a:lnTo>
                      <a:pt x="46" y="38"/>
                    </a:lnTo>
                    <a:lnTo>
                      <a:pt x="46" y="0"/>
                    </a:lnTo>
                    <a:close/>
                    <a:moveTo>
                      <a:pt x="193" y="0"/>
                    </a:moveTo>
                    <a:lnTo>
                      <a:pt x="103" y="0"/>
                    </a:lnTo>
                    <a:lnTo>
                      <a:pt x="103" y="38"/>
                    </a:lnTo>
                    <a:lnTo>
                      <a:pt x="193" y="38"/>
                    </a:lnTo>
                    <a:lnTo>
                      <a:pt x="193" y="0"/>
                    </a:lnTo>
                    <a:close/>
                    <a:moveTo>
                      <a:pt x="336" y="0"/>
                    </a:moveTo>
                    <a:lnTo>
                      <a:pt x="251" y="0"/>
                    </a:lnTo>
                    <a:lnTo>
                      <a:pt x="251" y="38"/>
                    </a:lnTo>
                    <a:lnTo>
                      <a:pt x="336" y="38"/>
                    </a:lnTo>
                    <a:lnTo>
                      <a:pt x="336" y="0"/>
                    </a:lnTo>
                    <a:close/>
                    <a:moveTo>
                      <a:pt x="482" y="0"/>
                    </a:moveTo>
                    <a:lnTo>
                      <a:pt x="393" y="0"/>
                    </a:lnTo>
                    <a:lnTo>
                      <a:pt x="393" y="38"/>
                    </a:lnTo>
                    <a:lnTo>
                      <a:pt x="482" y="38"/>
                    </a:lnTo>
                    <a:lnTo>
                      <a:pt x="482" y="0"/>
                    </a:lnTo>
                    <a:close/>
                    <a:moveTo>
                      <a:pt x="626" y="0"/>
                    </a:moveTo>
                    <a:lnTo>
                      <a:pt x="539" y="0"/>
                    </a:lnTo>
                    <a:lnTo>
                      <a:pt x="539" y="38"/>
                    </a:lnTo>
                    <a:lnTo>
                      <a:pt x="626" y="38"/>
                    </a:lnTo>
                    <a:lnTo>
                      <a:pt x="626" y="0"/>
                    </a:lnTo>
                    <a:close/>
                  </a:path>
                </a:pathLst>
              </a:custGeom>
              <a:solidFill>
                <a:srgbClr val="C49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49" name="Freeform 718">
                <a:extLst>
                  <a:ext uri="{FF2B5EF4-FFF2-40B4-BE49-F238E27FC236}">
                    <a16:creationId xmlns:a16="http://schemas.microsoft.com/office/drawing/2014/main" id="{19E4B439-D8CC-4A01-B763-C3A334F9398B}"/>
                  </a:ext>
                </a:extLst>
              </p:cNvPr>
              <p:cNvSpPr>
                <a:spLocks noEditPoints="1"/>
              </p:cNvSpPr>
              <p:nvPr/>
            </p:nvSpPr>
            <p:spPr bwMode="auto">
              <a:xfrm>
                <a:off x="14808200" y="6194425"/>
                <a:ext cx="993775" cy="60325"/>
              </a:xfrm>
              <a:custGeom>
                <a:avLst/>
                <a:gdLst>
                  <a:gd name="T0" fmla="*/ 46 w 626"/>
                  <a:gd name="T1" fmla="*/ 0 h 38"/>
                  <a:gd name="T2" fmla="*/ 0 w 626"/>
                  <a:gd name="T3" fmla="*/ 0 h 38"/>
                  <a:gd name="T4" fmla="*/ 0 w 626"/>
                  <a:gd name="T5" fmla="*/ 38 h 38"/>
                  <a:gd name="T6" fmla="*/ 46 w 626"/>
                  <a:gd name="T7" fmla="*/ 38 h 38"/>
                  <a:gd name="T8" fmla="*/ 46 w 626"/>
                  <a:gd name="T9" fmla="*/ 0 h 38"/>
                  <a:gd name="T10" fmla="*/ 193 w 626"/>
                  <a:gd name="T11" fmla="*/ 0 h 38"/>
                  <a:gd name="T12" fmla="*/ 103 w 626"/>
                  <a:gd name="T13" fmla="*/ 0 h 38"/>
                  <a:gd name="T14" fmla="*/ 103 w 626"/>
                  <a:gd name="T15" fmla="*/ 38 h 38"/>
                  <a:gd name="T16" fmla="*/ 193 w 626"/>
                  <a:gd name="T17" fmla="*/ 38 h 38"/>
                  <a:gd name="T18" fmla="*/ 193 w 626"/>
                  <a:gd name="T19" fmla="*/ 0 h 38"/>
                  <a:gd name="T20" fmla="*/ 336 w 626"/>
                  <a:gd name="T21" fmla="*/ 0 h 38"/>
                  <a:gd name="T22" fmla="*/ 251 w 626"/>
                  <a:gd name="T23" fmla="*/ 0 h 38"/>
                  <a:gd name="T24" fmla="*/ 251 w 626"/>
                  <a:gd name="T25" fmla="*/ 38 h 38"/>
                  <a:gd name="T26" fmla="*/ 336 w 626"/>
                  <a:gd name="T27" fmla="*/ 38 h 38"/>
                  <a:gd name="T28" fmla="*/ 336 w 626"/>
                  <a:gd name="T29" fmla="*/ 0 h 38"/>
                  <a:gd name="T30" fmla="*/ 482 w 626"/>
                  <a:gd name="T31" fmla="*/ 0 h 38"/>
                  <a:gd name="T32" fmla="*/ 393 w 626"/>
                  <a:gd name="T33" fmla="*/ 0 h 38"/>
                  <a:gd name="T34" fmla="*/ 393 w 626"/>
                  <a:gd name="T35" fmla="*/ 38 h 38"/>
                  <a:gd name="T36" fmla="*/ 482 w 626"/>
                  <a:gd name="T37" fmla="*/ 38 h 38"/>
                  <a:gd name="T38" fmla="*/ 482 w 626"/>
                  <a:gd name="T39" fmla="*/ 0 h 38"/>
                  <a:gd name="T40" fmla="*/ 626 w 626"/>
                  <a:gd name="T41" fmla="*/ 0 h 38"/>
                  <a:gd name="T42" fmla="*/ 539 w 626"/>
                  <a:gd name="T43" fmla="*/ 0 h 38"/>
                  <a:gd name="T44" fmla="*/ 539 w 626"/>
                  <a:gd name="T45" fmla="*/ 38 h 38"/>
                  <a:gd name="T46" fmla="*/ 626 w 626"/>
                  <a:gd name="T47" fmla="*/ 38 h 38"/>
                  <a:gd name="T48" fmla="*/ 626 w 626"/>
                  <a:gd name="T4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6" h="38">
                    <a:moveTo>
                      <a:pt x="46" y="0"/>
                    </a:moveTo>
                    <a:lnTo>
                      <a:pt x="0" y="0"/>
                    </a:lnTo>
                    <a:lnTo>
                      <a:pt x="0" y="38"/>
                    </a:lnTo>
                    <a:lnTo>
                      <a:pt x="46" y="38"/>
                    </a:lnTo>
                    <a:lnTo>
                      <a:pt x="46" y="0"/>
                    </a:lnTo>
                    <a:moveTo>
                      <a:pt x="193" y="0"/>
                    </a:moveTo>
                    <a:lnTo>
                      <a:pt x="103" y="0"/>
                    </a:lnTo>
                    <a:lnTo>
                      <a:pt x="103" y="38"/>
                    </a:lnTo>
                    <a:lnTo>
                      <a:pt x="193" y="38"/>
                    </a:lnTo>
                    <a:lnTo>
                      <a:pt x="193" y="0"/>
                    </a:lnTo>
                    <a:moveTo>
                      <a:pt x="336" y="0"/>
                    </a:moveTo>
                    <a:lnTo>
                      <a:pt x="251" y="0"/>
                    </a:lnTo>
                    <a:lnTo>
                      <a:pt x="251" y="38"/>
                    </a:lnTo>
                    <a:lnTo>
                      <a:pt x="336" y="38"/>
                    </a:lnTo>
                    <a:lnTo>
                      <a:pt x="336" y="0"/>
                    </a:lnTo>
                    <a:moveTo>
                      <a:pt x="482" y="0"/>
                    </a:moveTo>
                    <a:lnTo>
                      <a:pt x="393" y="0"/>
                    </a:lnTo>
                    <a:lnTo>
                      <a:pt x="393" y="38"/>
                    </a:lnTo>
                    <a:lnTo>
                      <a:pt x="482" y="38"/>
                    </a:lnTo>
                    <a:lnTo>
                      <a:pt x="482" y="0"/>
                    </a:lnTo>
                    <a:moveTo>
                      <a:pt x="626" y="0"/>
                    </a:moveTo>
                    <a:lnTo>
                      <a:pt x="539" y="0"/>
                    </a:lnTo>
                    <a:lnTo>
                      <a:pt x="539" y="38"/>
                    </a:lnTo>
                    <a:lnTo>
                      <a:pt x="626" y="38"/>
                    </a:lnTo>
                    <a:lnTo>
                      <a:pt x="6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50" name="Rectangle 719">
                <a:extLst>
                  <a:ext uri="{FF2B5EF4-FFF2-40B4-BE49-F238E27FC236}">
                    <a16:creationId xmlns:a16="http://schemas.microsoft.com/office/drawing/2014/main" id="{74FBCE43-982A-4C92-944F-8D2DD0B8E627}"/>
                  </a:ext>
                </a:extLst>
              </p:cNvPr>
              <p:cNvSpPr>
                <a:spLocks noChangeArrowheads="1"/>
              </p:cNvSpPr>
              <p:nvPr/>
            </p:nvSpPr>
            <p:spPr bwMode="auto">
              <a:xfrm>
                <a:off x="14795500" y="6194425"/>
                <a:ext cx="12700" cy="60325"/>
              </a:xfrm>
              <a:prstGeom prst="rect">
                <a:avLst/>
              </a:prstGeom>
              <a:solidFill>
                <a:srgbClr val="5307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51" name="Rectangle 720">
                <a:extLst>
                  <a:ext uri="{FF2B5EF4-FFF2-40B4-BE49-F238E27FC236}">
                    <a16:creationId xmlns:a16="http://schemas.microsoft.com/office/drawing/2014/main" id="{6A8EED9A-238C-453F-B2D7-909325342A20}"/>
                  </a:ext>
                </a:extLst>
              </p:cNvPr>
              <p:cNvSpPr>
                <a:spLocks noChangeArrowheads="1"/>
              </p:cNvSpPr>
              <p:nvPr/>
            </p:nvSpPr>
            <p:spPr bwMode="auto">
              <a:xfrm>
                <a:off x="14795500" y="6194425"/>
                <a:ext cx="1270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52" name="Rectangle 721">
                <a:extLst>
                  <a:ext uri="{FF2B5EF4-FFF2-40B4-BE49-F238E27FC236}">
                    <a16:creationId xmlns:a16="http://schemas.microsoft.com/office/drawing/2014/main" id="{29514038-DD56-46C8-9884-6A234FBF5945}"/>
                  </a:ext>
                </a:extLst>
              </p:cNvPr>
              <p:cNvSpPr>
                <a:spLocks noChangeArrowheads="1"/>
              </p:cNvSpPr>
              <p:nvPr/>
            </p:nvSpPr>
            <p:spPr bwMode="auto">
              <a:xfrm>
                <a:off x="15114588" y="6194425"/>
                <a:ext cx="92075" cy="60325"/>
              </a:xfrm>
              <a:prstGeom prst="rect">
                <a:avLst/>
              </a:prstGeom>
              <a:solidFill>
                <a:srgbClr val="CEB5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53" name="Rectangle 722">
                <a:extLst>
                  <a:ext uri="{FF2B5EF4-FFF2-40B4-BE49-F238E27FC236}">
                    <a16:creationId xmlns:a16="http://schemas.microsoft.com/office/drawing/2014/main" id="{4F43ADD4-4BDF-41C2-9D26-A2C1096739C5}"/>
                  </a:ext>
                </a:extLst>
              </p:cNvPr>
              <p:cNvSpPr>
                <a:spLocks noChangeArrowheads="1"/>
              </p:cNvSpPr>
              <p:nvPr/>
            </p:nvSpPr>
            <p:spPr bwMode="auto">
              <a:xfrm>
                <a:off x="15114588" y="6194425"/>
                <a:ext cx="92075"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54" name="Rectangle 723">
                <a:extLst>
                  <a:ext uri="{FF2B5EF4-FFF2-40B4-BE49-F238E27FC236}">
                    <a16:creationId xmlns:a16="http://schemas.microsoft.com/office/drawing/2014/main" id="{113B4B91-5400-423A-9AFF-0C30B5BB177B}"/>
                  </a:ext>
                </a:extLst>
              </p:cNvPr>
              <p:cNvSpPr>
                <a:spLocks noChangeArrowheads="1"/>
              </p:cNvSpPr>
              <p:nvPr/>
            </p:nvSpPr>
            <p:spPr bwMode="auto">
              <a:xfrm>
                <a:off x="14881225" y="6194425"/>
                <a:ext cx="90488" cy="60325"/>
              </a:xfrm>
              <a:prstGeom prst="rect">
                <a:avLst/>
              </a:prstGeom>
              <a:solidFill>
                <a:srgbClr val="CEB5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55" name="Rectangle 724">
                <a:extLst>
                  <a:ext uri="{FF2B5EF4-FFF2-40B4-BE49-F238E27FC236}">
                    <a16:creationId xmlns:a16="http://schemas.microsoft.com/office/drawing/2014/main" id="{B93B1FE0-914D-4911-829A-180740411142}"/>
                  </a:ext>
                </a:extLst>
              </p:cNvPr>
              <p:cNvSpPr>
                <a:spLocks noChangeArrowheads="1"/>
              </p:cNvSpPr>
              <p:nvPr/>
            </p:nvSpPr>
            <p:spPr bwMode="auto">
              <a:xfrm>
                <a:off x="14881225" y="6194425"/>
                <a:ext cx="90488"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56" name="Rectangle 727">
                <a:extLst>
                  <a:ext uri="{FF2B5EF4-FFF2-40B4-BE49-F238E27FC236}">
                    <a16:creationId xmlns:a16="http://schemas.microsoft.com/office/drawing/2014/main" id="{BAEB3734-96CE-49B9-AFBC-76CA46C79C35}"/>
                  </a:ext>
                </a:extLst>
              </p:cNvPr>
              <p:cNvSpPr>
                <a:spLocks noChangeArrowheads="1"/>
              </p:cNvSpPr>
              <p:nvPr/>
            </p:nvSpPr>
            <p:spPr bwMode="auto">
              <a:xfrm>
                <a:off x="15341600" y="6194425"/>
                <a:ext cx="90488" cy="60325"/>
              </a:xfrm>
              <a:prstGeom prst="rect">
                <a:avLst/>
              </a:prstGeom>
              <a:solidFill>
                <a:srgbClr val="CEB5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57" name="Rectangle 728">
                <a:extLst>
                  <a:ext uri="{FF2B5EF4-FFF2-40B4-BE49-F238E27FC236}">
                    <a16:creationId xmlns:a16="http://schemas.microsoft.com/office/drawing/2014/main" id="{344CDD0F-D70B-433D-B681-D9B56D431748}"/>
                  </a:ext>
                </a:extLst>
              </p:cNvPr>
              <p:cNvSpPr>
                <a:spLocks noChangeArrowheads="1"/>
              </p:cNvSpPr>
              <p:nvPr/>
            </p:nvSpPr>
            <p:spPr bwMode="auto">
              <a:xfrm>
                <a:off x="15341600" y="6194425"/>
                <a:ext cx="90488"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58" name="Rectangle 729">
                <a:extLst>
                  <a:ext uri="{FF2B5EF4-FFF2-40B4-BE49-F238E27FC236}">
                    <a16:creationId xmlns:a16="http://schemas.microsoft.com/office/drawing/2014/main" id="{CDC42708-5442-4972-8A4D-E95F2A65AB26}"/>
                  </a:ext>
                </a:extLst>
              </p:cNvPr>
              <p:cNvSpPr>
                <a:spLocks noChangeArrowheads="1"/>
              </p:cNvSpPr>
              <p:nvPr/>
            </p:nvSpPr>
            <p:spPr bwMode="auto">
              <a:xfrm>
                <a:off x="15573375" y="6194425"/>
                <a:ext cx="90488" cy="60325"/>
              </a:xfrm>
              <a:prstGeom prst="rect">
                <a:avLst/>
              </a:prstGeom>
              <a:solidFill>
                <a:srgbClr val="CEB5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59" name="Rectangle 730">
                <a:extLst>
                  <a:ext uri="{FF2B5EF4-FFF2-40B4-BE49-F238E27FC236}">
                    <a16:creationId xmlns:a16="http://schemas.microsoft.com/office/drawing/2014/main" id="{6A262557-1045-47E8-BE40-062316668C30}"/>
                  </a:ext>
                </a:extLst>
              </p:cNvPr>
              <p:cNvSpPr>
                <a:spLocks noChangeArrowheads="1"/>
              </p:cNvSpPr>
              <p:nvPr/>
            </p:nvSpPr>
            <p:spPr bwMode="auto">
              <a:xfrm>
                <a:off x="15573375" y="6194425"/>
                <a:ext cx="90488"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60" name="Freeform 731">
                <a:extLst>
                  <a:ext uri="{FF2B5EF4-FFF2-40B4-BE49-F238E27FC236}">
                    <a16:creationId xmlns:a16="http://schemas.microsoft.com/office/drawing/2014/main" id="{C0EDD654-91BB-4792-B612-6CA7C1D84E12}"/>
                  </a:ext>
                </a:extLst>
              </p:cNvPr>
              <p:cNvSpPr>
                <a:spLocks/>
              </p:cNvSpPr>
              <p:nvPr/>
            </p:nvSpPr>
            <p:spPr bwMode="auto">
              <a:xfrm>
                <a:off x="14795500" y="6183313"/>
                <a:ext cx="1065213" cy="11112"/>
              </a:xfrm>
              <a:custGeom>
                <a:avLst/>
                <a:gdLst>
                  <a:gd name="T0" fmla="*/ 671 w 671"/>
                  <a:gd name="T1" fmla="*/ 0 h 7"/>
                  <a:gd name="T2" fmla="*/ 0 w 671"/>
                  <a:gd name="T3" fmla="*/ 0 h 7"/>
                  <a:gd name="T4" fmla="*/ 0 w 671"/>
                  <a:gd name="T5" fmla="*/ 7 h 7"/>
                  <a:gd name="T6" fmla="*/ 8 w 671"/>
                  <a:gd name="T7" fmla="*/ 7 h 7"/>
                  <a:gd name="T8" fmla="*/ 54 w 671"/>
                  <a:gd name="T9" fmla="*/ 7 h 7"/>
                  <a:gd name="T10" fmla="*/ 111 w 671"/>
                  <a:gd name="T11" fmla="*/ 7 h 7"/>
                  <a:gd name="T12" fmla="*/ 201 w 671"/>
                  <a:gd name="T13" fmla="*/ 7 h 7"/>
                  <a:gd name="T14" fmla="*/ 259 w 671"/>
                  <a:gd name="T15" fmla="*/ 7 h 7"/>
                  <a:gd name="T16" fmla="*/ 344 w 671"/>
                  <a:gd name="T17" fmla="*/ 7 h 7"/>
                  <a:gd name="T18" fmla="*/ 401 w 671"/>
                  <a:gd name="T19" fmla="*/ 7 h 7"/>
                  <a:gd name="T20" fmla="*/ 490 w 671"/>
                  <a:gd name="T21" fmla="*/ 7 h 7"/>
                  <a:gd name="T22" fmla="*/ 547 w 671"/>
                  <a:gd name="T23" fmla="*/ 7 h 7"/>
                  <a:gd name="T24" fmla="*/ 634 w 671"/>
                  <a:gd name="T25" fmla="*/ 7 h 7"/>
                  <a:gd name="T26" fmla="*/ 671 w 671"/>
                  <a:gd name="T27" fmla="*/ 7 h 7"/>
                  <a:gd name="T28" fmla="*/ 671 w 671"/>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7">
                    <a:moveTo>
                      <a:pt x="671" y="0"/>
                    </a:moveTo>
                    <a:lnTo>
                      <a:pt x="0" y="0"/>
                    </a:lnTo>
                    <a:lnTo>
                      <a:pt x="0" y="7"/>
                    </a:lnTo>
                    <a:lnTo>
                      <a:pt x="8" y="7"/>
                    </a:lnTo>
                    <a:lnTo>
                      <a:pt x="54" y="7"/>
                    </a:lnTo>
                    <a:lnTo>
                      <a:pt x="111" y="7"/>
                    </a:lnTo>
                    <a:lnTo>
                      <a:pt x="201" y="7"/>
                    </a:lnTo>
                    <a:lnTo>
                      <a:pt x="259" y="7"/>
                    </a:lnTo>
                    <a:lnTo>
                      <a:pt x="344" y="7"/>
                    </a:lnTo>
                    <a:lnTo>
                      <a:pt x="401" y="7"/>
                    </a:lnTo>
                    <a:lnTo>
                      <a:pt x="490" y="7"/>
                    </a:lnTo>
                    <a:lnTo>
                      <a:pt x="547" y="7"/>
                    </a:lnTo>
                    <a:lnTo>
                      <a:pt x="634" y="7"/>
                    </a:lnTo>
                    <a:lnTo>
                      <a:pt x="671" y="7"/>
                    </a:lnTo>
                    <a:lnTo>
                      <a:pt x="671" y="0"/>
                    </a:lnTo>
                    <a:close/>
                  </a:path>
                </a:pathLst>
              </a:custGeom>
              <a:solidFill>
                <a:srgbClr val="530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61" name="Freeform 732">
                <a:extLst>
                  <a:ext uri="{FF2B5EF4-FFF2-40B4-BE49-F238E27FC236}">
                    <a16:creationId xmlns:a16="http://schemas.microsoft.com/office/drawing/2014/main" id="{892CD319-1431-4497-A1CA-AE5F4B872B7D}"/>
                  </a:ext>
                </a:extLst>
              </p:cNvPr>
              <p:cNvSpPr>
                <a:spLocks/>
              </p:cNvSpPr>
              <p:nvPr/>
            </p:nvSpPr>
            <p:spPr bwMode="auto">
              <a:xfrm>
                <a:off x="14795500" y="6183313"/>
                <a:ext cx="1065213" cy="11112"/>
              </a:xfrm>
              <a:custGeom>
                <a:avLst/>
                <a:gdLst>
                  <a:gd name="T0" fmla="*/ 671 w 671"/>
                  <a:gd name="T1" fmla="*/ 0 h 7"/>
                  <a:gd name="T2" fmla="*/ 0 w 671"/>
                  <a:gd name="T3" fmla="*/ 0 h 7"/>
                  <a:gd name="T4" fmla="*/ 0 w 671"/>
                  <a:gd name="T5" fmla="*/ 7 h 7"/>
                  <a:gd name="T6" fmla="*/ 8 w 671"/>
                  <a:gd name="T7" fmla="*/ 7 h 7"/>
                  <a:gd name="T8" fmla="*/ 54 w 671"/>
                  <a:gd name="T9" fmla="*/ 7 h 7"/>
                  <a:gd name="T10" fmla="*/ 111 w 671"/>
                  <a:gd name="T11" fmla="*/ 7 h 7"/>
                  <a:gd name="T12" fmla="*/ 201 w 671"/>
                  <a:gd name="T13" fmla="*/ 7 h 7"/>
                  <a:gd name="T14" fmla="*/ 259 w 671"/>
                  <a:gd name="T15" fmla="*/ 7 h 7"/>
                  <a:gd name="T16" fmla="*/ 344 w 671"/>
                  <a:gd name="T17" fmla="*/ 7 h 7"/>
                  <a:gd name="T18" fmla="*/ 401 w 671"/>
                  <a:gd name="T19" fmla="*/ 7 h 7"/>
                  <a:gd name="T20" fmla="*/ 490 w 671"/>
                  <a:gd name="T21" fmla="*/ 7 h 7"/>
                  <a:gd name="T22" fmla="*/ 547 w 671"/>
                  <a:gd name="T23" fmla="*/ 7 h 7"/>
                  <a:gd name="T24" fmla="*/ 634 w 671"/>
                  <a:gd name="T25" fmla="*/ 7 h 7"/>
                  <a:gd name="T26" fmla="*/ 671 w 671"/>
                  <a:gd name="T27" fmla="*/ 7 h 7"/>
                  <a:gd name="T28" fmla="*/ 671 w 671"/>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7">
                    <a:moveTo>
                      <a:pt x="671" y="0"/>
                    </a:moveTo>
                    <a:lnTo>
                      <a:pt x="0" y="0"/>
                    </a:lnTo>
                    <a:lnTo>
                      <a:pt x="0" y="7"/>
                    </a:lnTo>
                    <a:lnTo>
                      <a:pt x="8" y="7"/>
                    </a:lnTo>
                    <a:lnTo>
                      <a:pt x="54" y="7"/>
                    </a:lnTo>
                    <a:lnTo>
                      <a:pt x="111" y="7"/>
                    </a:lnTo>
                    <a:lnTo>
                      <a:pt x="201" y="7"/>
                    </a:lnTo>
                    <a:lnTo>
                      <a:pt x="259" y="7"/>
                    </a:lnTo>
                    <a:lnTo>
                      <a:pt x="344" y="7"/>
                    </a:lnTo>
                    <a:lnTo>
                      <a:pt x="401" y="7"/>
                    </a:lnTo>
                    <a:lnTo>
                      <a:pt x="490" y="7"/>
                    </a:lnTo>
                    <a:lnTo>
                      <a:pt x="547" y="7"/>
                    </a:lnTo>
                    <a:lnTo>
                      <a:pt x="634" y="7"/>
                    </a:lnTo>
                    <a:lnTo>
                      <a:pt x="671" y="7"/>
                    </a:lnTo>
                    <a:lnTo>
                      <a:pt x="6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62" name="Freeform 735">
                <a:extLst>
                  <a:ext uri="{FF2B5EF4-FFF2-40B4-BE49-F238E27FC236}">
                    <a16:creationId xmlns:a16="http://schemas.microsoft.com/office/drawing/2014/main" id="{AEC2C8E3-D13A-481C-BC0B-767571BB9318}"/>
                  </a:ext>
                </a:extLst>
              </p:cNvPr>
              <p:cNvSpPr>
                <a:spLocks noEditPoints="1"/>
              </p:cNvSpPr>
              <p:nvPr/>
            </p:nvSpPr>
            <p:spPr bwMode="auto">
              <a:xfrm>
                <a:off x="14974888" y="6340475"/>
                <a:ext cx="830263" cy="85725"/>
              </a:xfrm>
              <a:custGeom>
                <a:avLst/>
                <a:gdLst>
                  <a:gd name="T0" fmla="*/ 523 w 523"/>
                  <a:gd name="T1" fmla="*/ 54 h 54"/>
                  <a:gd name="T2" fmla="*/ 438 w 523"/>
                  <a:gd name="T3" fmla="*/ 54 h 54"/>
                  <a:gd name="T4" fmla="*/ 438 w 523"/>
                  <a:gd name="T5" fmla="*/ 0 h 54"/>
                  <a:gd name="T6" fmla="*/ 523 w 523"/>
                  <a:gd name="T7" fmla="*/ 0 h 54"/>
                  <a:gd name="T8" fmla="*/ 523 w 523"/>
                  <a:gd name="T9" fmla="*/ 54 h 54"/>
                  <a:gd name="T10" fmla="*/ 377 w 523"/>
                  <a:gd name="T11" fmla="*/ 54 h 54"/>
                  <a:gd name="T12" fmla="*/ 292 w 523"/>
                  <a:gd name="T13" fmla="*/ 54 h 54"/>
                  <a:gd name="T14" fmla="*/ 292 w 523"/>
                  <a:gd name="T15" fmla="*/ 0 h 54"/>
                  <a:gd name="T16" fmla="*/ 377 w 523"/>
                  <a:gd name="T17" fmla="*/ 0 h 54"/>
                  <a:gd name="T18" fmla="*/ 377 w 523"/>
                  <a:gd name="T19" fmla="*/ 54 h 54"/>
                  <a:gd name="T20" fmla="*/ 231 w 523"/>
                  <a:gd name="T21" fmla="*/ 54 h 54"/>
                  <a:gd name="T22" fmla="*/ 146 w 523"/>
                  <a:gd name="T23" fmla="*/ 54 h 54"/>
                  <a:gd name="T24" fmla="*/ 146 w 523"/>
                  <a:gd name="T25" fmla="*/ 0 h 54"/>
                  <a:gd name="T26" fmla="*/ 231 w 523"/>
                  <a:gd name="T27" fmla="*/ 0 h 54"/>
                  <a:gd name="T28" fmla="*/ 231 w 523"/>
                  <a:gd name="T29" fmla="*/ 54 h 54"/>
                  <a:gd name="T30" fmla="*/ 85 w 523"/>
                  <a:gd name="T31" fmla="*/ 54 h 54"/>
                  <a:gd name="T32" fmla="*/ 0 w 523"/>
                  <a:gd name="T33" fmla="*/ 54 h 54"/>
                  <a:gd name="T34" fmla="*/ 0 w 523"/>
                  <a:gd name="T35" fmla="*/ 0 h 54"/>
                  <a:gd name="T36" fmla="*/ 85 w 523"/>
                  <a:gd name="T37" fmla="*/ 0 h 54"/>
                  <a:gd name="T38" fmla="*/ 85 w 523"/>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4">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63" name="Freeform 736">
                <a:extLst>
                  <a:ext uri="{FF2B5EF4-FFF2-40B4-BE49-F238E27FC236}">
                    <a16:creationId xmlns:a16="http://schemas.microsoft.com/office/drawing/2014/main" id="{2A52F349-F80C-43AD-8174-57655DE8265B}"/>
                  </a:ext>
                </a:extLst>
              </p:cNvPr>
              <p:cNvSpPr>
                <a:spLocks noEditPoints="1"/>
              </p:cNvSpPr>
              <p:nvPr/>
            </p:nvSpPr>
            <p:spPr bwMode="auto">
              <a:xfrm>
                <a:off x="14974888" y="6515100"/>
                <a:ext cx="830263" cy="85725"/>
              </a:xfrm>
              <a:custGeom>
                <a:avLst/>
                <a:gdLst>
                  <a:gd name="T0" fmla="*/ 523 w 523"/>
                  <a:gd name="T1" fmla="*/ 54 h 54"/>
                  <a:gd name="T2" fmla="*/ 438 w 523"/>
                  <a:gd name="T3" fmla="*/ 54 h 54"/>
                  <a:gd name="T4" fmla="*/ 438 w 523"/>
                  <a:gd name="T5" fmla="*/ 0 h 54"/>
                  <a:gd name="T6" fmla="*/ 523 w 523"/>
                  <a:gd name="T7" fmla="*/ 0 h 54"/>
                  <a:gd name="T8" fmla="*/ 523 w 523"/>
                  <a:gd name="T9" fmla="*/ 54 h 54"/>
                  <a:gd name="T10" fmla="*/ 377 w 523"/>
                  <a:gd name="T11" fmla="*/ 54 h 54"/>
                  <a:gd name="T12" fmla="*/ 292 w 523"/>
                  <a:gd name="T13" fmla="*/ 54 h 54"/>
                  <a:gd name="T14" fmla="*/ 292 w 523"/>
                  <a:gd name="T15" fmla="*/ 0 h 54"/>
                  <a:gd name="T16" fmla="*/ 377 w 523"/>
                  <a:gd name="T17" fmla="*/ 0 h 54"/>
                  <a:gd name="T18" fmla="*/ 377 w 523"/>
                  <a:gd name="T19" fmla="*/ 54 h 54"/>
                  <a:gd name="T20" fmla="*/ 231 w 523"/>
                  <a:gd name="T21" fmla="*/ 54 h 54"/>
                  <a:gd name="T22" fmla="*/ 146 w 523"/>
                  <a:gd name="T23" fmla="*/ 54 h 54"/>
                  <a:gd name="T24" fmla="*/ 146 w 523"/>
                  <a:gd name="T25" fmla="*/ 0 h 54"/>
                  <a:gd name="T26" fmla="*/ 231 w 523"/>
                  <a:gd name="T27" fmla="*/ 0 h 54"/>
                  <a:gd name="T28" fmla="*/ 231 w 523"/>
                  <a:gd name="T29" fmla="*/ 54 h 54"/>
                  <a:gd name="T30" fmla="*/ 85 w 523"/>
                  <a:gd name="T31" fmla="*/ 54 h 54"/>
                  <a:gd name="T32" fmla="*/ 0 w 523"/>
                  <a:gd name="T33" fmla="*/ 54 h 54"/>
                  <a:gd name="T34" fmla="*/ 0 w 523"/>
                  <a:gd name="T35" fmla="*/ 0 h 54"/>
                  <a:gd name="T36" fmla="*/ 85 w 523"/>
                  <a:gd name="T37" fmla="*/ 0 h 54"/>
                  <a:gd name="T38" fmla="*/ 85 w 523"/>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4">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64" name="Freeform 737">
                <a:extLst>
                  <a:ext uri="{FF2B5EF4-FFF2-40B4-BE49-F238E27FC236}">
                    <a16:creationId xmlns:a16="http://schemas.microsoft.com/office/drawing/2014/main" id="{8A6FA0E4-B427-4957-B224-AC406FC4F209}"/>
                  </a:ext>
                </a:extLst>
              </p:cNvPr>
              <p:cNvSpPr>
                <a:spLocks noEditPoints="1"/>
              </p:cNvSpPr>
              <p:nvPr/>
            </p:nvSpPr>
            <p:spPr bwMode="auto">
              <a:xfrm>
                <a:off x="14974888" y="6689725"/>
                <a:ext cx="830263" cy="85725"/>
              </a:xfrm>
              <a:custGeom>
                <a:avLst/>
                <a:gdLst>
                  <a:gd name="T0" fmla="*/ 523 w 523"/>
                  <a:gd name="T1" fmla="*/ 54 h 54"/>
                  <a:gd name="T2" fmla="*/ 438 w 523"/>
                  <a:gd name="T3" fmla="*/ 54 h 54"/>
                  <a:gd name="T4" fmla="*/ 438 w 523"/>
                  <a:gd name="T5" fmla="*/ 0 h 54"/>
                  <a:gd name="T6" fmla="*/ 523 w 523"/>
                  <a:gd name="T7" fmla="*/ 0 h 54"/>
                  <a:gd name="T8" fmla="*/ 523 w 523"/>
                  <a:gd name="T9" fmla="*/ 54 h 54"/>
                  <a:gd name="T10" fmla="*/ 377 w 523"/>
                  <a:gd name="T11" fmla="*/ 54 h 54"/>
                  <a:gd name="T12" fmla="*/ 292 w 523"/>
                  <a:gd name="T13" fmla="*/ 54 h 54"/>
                  <a:gd name="T14" fmla="*/ 292 w 523"/>
                  <a:gd name="T15" fmla="*/ 0 h 54"/>
                  <a:gd name="T16" fmla="*/ 377 w 523"/>
                  <a:gd name="T17" fmla="*/ 0 h 54"/>
                  <a:gd name="T18" fmla="*/ 377 w 523"/>
                  <a:gd name="T19" fmla="*/ 54 h 54"/>
                  <a:gd name="T20" fmla="*/ 231 w 523"/>
                  <a:gd name="T21" fmla="*/ 54 h 54"/>
                  <a:gd name="T22" fmla="*/ 146 w 523"/>
                  <a:gd name="T23" fmla="*/ 54 h 54"/>
                  <a:gd name="T24" fmla="*/ 146 w 523"/>
                  <a:gd name="T25" fmla="*/ 0 h 54"/>
                  <a:gd name="T26" fmla="*/ 231 w 523"/>
                  <a:gd name="T27" fmla="*/ 0 h 54"/>
                  <a:gd name="T28" fmla="*/ 231 w 523"/>
                  <a:gd name="T29" fmla="*/ 54 h 54"/>
                  <a:gd name="T30" fmla="*/ 85 w 523"/>
                  <a:gd name="T31" fmla="*/ 54 h 54"/>
                  <a:gd name="T32" fmla="*/ 0 w 523"/>
                  <a:gd name="T33" fmla="*/ 54 h 54"/>
                  <a:gd name="T34" fmla="*/ 0 w 523"/>
                  <a:gd name="T35" fmla="*/ 0 h 54"/>
                  <a:gd name="T36" fmla="*/ 85 w 523"/>
                  <a:gd name="T37" fmla="*/ 0 h 54"/>
                  <a:gd name="T38" fmla="*/ 85 w 523"/>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4">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65" name="Freeform 738">
                <a:extLst>
                  <a:ext uri="{FF2B5EF4-FFF2-40B4-BE49-F238E27FC236}">
                    <a16:creationId xmlns:a16="http://schemas.microsoft.com/office/drawing/2014/main" id="{D6F9B6A8-E84A-4973-9C8B-8770CF4C83E7}"/>
                  </a:ext>
                </a:extLst>
              </p:cNvPr>
              <p:cNvSpPr>
                <a:spLocks noEditPoints="1"/>
              </p:cNvSpPr>
              <p:nvPr/>
            </p:nvSpPr>
            <p:spPr bwMode="auto">
              <a:xfrm>
                <a:off x="14974888" y="6862763"/>
                <a:ext cx="830263" cy="85725"/>
              </a:xfrm>
              <a:custGeom>
                <a:avLst/>
                <a:gdLst>
                  <a:gd name="T0" fmla="*/ 523 w 523"/>
                  <a:gd name="T1" fmla="*/ 54 h 54"/>
                  <a:gd name="T2" fmla="*/ 438 w 523"/>
                  <a:gd name="T3" fmla="*/ 54 h 54"/>
                  <a:gd name="T4" fmla="*/ 438 w 523"/>
                  <a:gd name="T5" fmla="*/ 0 h 54"/>
                  <a:gd name="T6" fmla="*/ 523 w 523"/>
                  <a:gd name="T7" fmla="*/ 0 h 54"/>
                  <a:gd name="T8" fmla="*/ 523 w 523"/>
                  <a:gd name="T9" fmla="*/ 54 h 54"/>
                  <a:gd name="T10" fmla="*/ 377 w 523"/>
                  <a:gd name="T11" fmla="*/ 54 h 54"/>
                  <a:gd name="T12" fmla="*/ 292 w 523"/>
                  <a:gd name="T13" fmla="*/ 54 h 54"/>
                  <a:gd name="T14" fmla="*/ 292 w 523"/>
                  <a:gd name="T15" fmla="*/ 0 h 54"/>
                  <a:gd name="T16" fmla="*/ 377 w 523"/>
                  <a:gd name="T17" fmla="*/ 0 h 54"/>
                  <a:gd name="T18" fmla="*/ 377 w 523"/>
                  <a:gd name="T19" fmla="*/ 54 h 54"/>
                  <a:gd name="T20" fmla="*/ 231 w 523"/>
                  <a:gd name="T21" fmla="*/ 54 h 54"/>
                  <a:gd name="T22" fmla="*/ 146 w 523"/>
                  <a:gd name="T23" fmla="*/ 54 h 54"/>
                  <a:gd name="T24" fmla="*/ 146 w 523"/>
                  <a:gd name="T25" fmla="*/ 0 h 54"/>
                  <a:gd name="T26" fmla="*/ 231 w 523"/>
                  <a:gd name="T27" fmla="*/ 0 h 54"/>
                  <a:gd name="T28" fmla="*/ 231 w 523"/>
                  <a:gd name="T29" fmla="*/ 54 h 54"/>
                  <a:gd name="T30" fmla="*/ 85 w 523"/>
                  <a:gd name="T31" fmla="*/ 54 h 54"/>
                  <a:gd name="T32" fmla="*/ 0 w 523"/>
                  <a:gd name="T33" fmla="*/ 54 h 54"/>
                  <a:gd name="T34" fmla="*/ 0 w 523"/>
                  <a:gd name="T35" fmla="*/ 0 h 54"/>
                  <a:gd name="T36" fmla="*/ 85 w 523"/>
                  <a:gd name="T37" fmla="*/ 0 h 54"/>
                  <a:gd name="T38" fmla="*/ 85 w 523"/>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4">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66" name="Freeform 739">
                <a:extLst>
                  <a:ext uri="{FF2B5EF4-FFF2-40B4-BE49-F238E27FC236}">
                    <a16:creationId xmlns:a16="http://schemas.microsoft.com/office/drawing/2014/main" id="{732AE7B4-4B9A-4FC1-B670-67766AA478BD}"/>
                  </a:ext>
                </a:extLst>
              </p:cNvPr>
              <p:cNvSpPr>
                <a:spLocks noEditPoints="1"/>
              </p:cNvSpPr>
              <p:nvPr/>
            </p:nvSpPr>
            <p:spPr bwMode="auto">
              <a:xfrm>
                <a:off x="14974888" y="7037388"/>
                <a:ext cx="830263" cy="85725"/>
              </a:xfrm>
              <a:custGeom>
                <a:avLst/>
                <a:gdLst>
                  <a:gd name="T0" fmla="*/ 523 w 523"/>
                  <a:gd name="T1" fmla="*/ 54 h 54"/>
                  <a:gd name="T2" fmla="*/ 438 w 523"/>
                  <a:gd name="T3" fmla="*/ 54 h 54"/>
                  <a:gd name="T4" fmla="*/ 438 w 523"/>
                  <a:gd name="T5" fmla="*/ 0 h 54"/>
                  <a:gd name="T6" fmla="*/ 523 w 523"/>
                  <a:gd name="T7" fmla="*/ 0 h 54"/>
                  <a:gd name="T8" fmla="*/ 523 w 523"/>
                  <a:gd name="T9" fmla="*/ 54 h 54"/>
                  <a:gd name="T10" fmla="*/ 377 w 523"/>
                  <a:gd name="T11" fmla="*/ 54 h 54"/>
                  <a:gd name="T12" fmla="*/ 292 w 523"/>
                  <a:gd name="T13" fmla="*/ 54 h 54"/>
                  <a:gd name="T14" fmla="*/ 292 w 523"/>
                  <a:gd name="T15" fmla="*/ 0 h 54"/>
                  <a:gd name="T16" fmla="*/ 377 w 523"/>
                  <a:gd name="T17" fmla="*/ 0 h 54"/>
                  <a:gd name="T18" fmla="*/ 377 w 523"/>
                  <a:gd name="T19" fmla="*/ 54 h 54"/>
                  <a:gd name="T20" fmla="*/ 231 w 523"/>
                  <a:gd name="T21" fmla="*/ 54 h 54"/>
                  <a:gd name="T22" fmla="*/ 146 w 523"/>
                  <a:gd name="T23" fmla="*/ 54 h 54"/>
                  <a:gd name="T24" fmla="*/ 146 w 523"/>
                  <a:gd name="T25" fmla="*/ 0 h 54"/>
                  <a:gd name="T26" fmla="*/ 231 w 523"/>
                  <a:gd name="T27" fmla="*/ 0 h 54"/>
                  <a:gd name="T28" fmla="*/ 231 w 523"/>
                  <a:gd name="T29" fmla="*/ 54 h 54"/>
                  <a:gd name="T30" fmla="*/ 85 w 523"/>
                  <a:gd name="T31" fmla="*/ 54 h 54"/>
                  <a:gd name="T32" fmla="*/ 0 w 523"/>
                  <a:gd name="T33" fmla="*/ 54 h 54"/>
                  <a:gd name="T34" fmla="*/ 0 w 523"/>
                  <a:gd name="T35" fmla="*/ 0 h 54"/>
                  <a:gd name="T36" fmla="*/ 85 w 523"/>
                  <a:gd name="T37" fmla="*/ 0 h 54"/>
                  <a:gd name="T38" fmla="*/ 85 w 523"/>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4">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67" name="Freeform 740">
                <a:extLst>
                  <a:ext uri="{FF2B5EF4-FFF2-40B4-BE49-F238E27FC236}">
                    <a16:creationId xmlns:a16="http://schemas.microsoft.com/office/drawing/2014/main" id="{409DA055-81FC-4960-8445-6AF5931EACBF}"/>
                  </a:ext>
                </a:extLst>
              </p:cNvPr>
              <p:cNvSpPr>
                <a:spLocks noEditPoints="1"/>
              </p:cNvSpPr>
              <p:nvPr/>
            </p:nvSpPr>
            <p:spPr bwMode="auto">
              <a:xfrm>
                <a:off x="14974888" y="7212013"/>
                <a:ext cx="830263" cy="85725"/>
              </a:xfrm>
              <a:custGeom>
                <a:avLst/>
                <a:gdLst>
                  <a:gd name="T0" fmla="*/ 523 w 523"/>
                  <a:gd name="T1" fmla="*/ 54 h 54"/>
                  <a:gd name="T2" fmla="*/ 438 w 523"/>
                  <a:gd name="T3" fmla="*/ 54 h 54"/>
                  <a:gd name="T4" fmla="*/ 438 w 523"/>
                  <a:gd name="T5" fmla="*/ 0 h 54"/>
                  <a:gd name="T6" fmla="*/ 523 w 523"/>
                  <a:gd name="T7" fmla="*/ 0 h 54"/>
                  <a:gd name="T8" fmla="*/ 523 w 523"/>
                  <a:gd name="T9" fmla="*/ 54 h 54"/>
                  <a:gd name="T10" fmla="*/ 377 w 523"/>
                  <a:gd name="T11" fmla="*/ 54 h 54"/>
                  <a:gd name="T12" fmla="*/ 292 w 523"/>
                  <a:gd name="T13" fmla="*/ 54 h 54"/>
                  <a:gd name="T14" fmla="*/ 292 w 523"/>
                  <a:gd name="T15" fmla="*/ 0 h 54"/>
                  <a:gd name="T16" fmla="*/ 377 w 523"/>
                  <a:gd name="T17" fmla="*/ 0 h 54"/>
                  <a:gd name="T18" fmla="*/ 377 w 523"/>
                  <a:gd name="T19" fmla="*/ 54 h 54"/>
                  <a:gd name="T20" fmla="*/ 231 w 523"/>
                  <a:gd name="T21" fmla="*/ 54 h 54"/>
                  <a:gd name="T22" fmla="*/ 146 w 523"/>
                  <a:gd name="T23" fmla="*/ 54 h 54"/>
                  <a:gd name="T24" fmla="*/ 146 w 523"/>
                  <a:gd name="T25" fmla="*/ 0 h 54"/>
                  <a:gd name="T26" fmla="*/ 231 w 523"/>
                  <a:gd name="T27" fmla="*/ 0 h 54"/>
                  <a:gd name="T28" fmla="*/ 231 w 523"/>
                  <a:gd name="T29" fmla="*/ 54 h 54"/>
                  <a:gd name="T30" fmla="*/ 85 w 523"/>
                  <a:gd name="T31" fmla="*/ 54 h 54"/>
                  <a:gd name="T32" fmla="*/ 0 w 523"/>
                  <a:gd name="T33" fmla="*/ 54 h 54"/>
                  <a:gd name="T34" fmla="*/ 0 w 523"/>
                  <a:gd name="T35" fmla="*/ 0 h 54"/>
                  <a:gd name="T36" fmla="*/ 85 w 523"/>
                  <a:gd name="T37" fmla="*/ 0 h 54"/>
                  <a:gd name="T38" fmla="*/ 85 w 523"/>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4">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68" name="Freeform 741">
                <a:extLst>
                  <a:ext uri="{FF2B5EF4-FFF2-40B4-BE49-F238E27FC236}">
                    <a16:creationId xmlns:a16="http://schemas.microsoft.com/office/drawing/2014/main" id="{83D2C41D-A425-46C8-8B4F-1E2BE7780977}"/>
                  </a:ext>
                </a:extLst>
              </p:cNvPr>
              <p:cNvSpPr>
                <a:spLocks noEditPoints="1"/>
              </p:cNvSpPr>
              <p:nvPr/>
            </p:nvSpPr>
            <p:spPr bwMode="auto">
              <a:xfrm>
                <a:off x="14974888" y="7380288"/>
                <a:ext cx="830263" cy="88900"/>
              </a:xfrm>
              <a:custGeom>
                <a:avLst/>
                <a:gdLst>
                  <a:gd name="T0" fmla="*/ 523 w 523"/>
                  <a:gd name="T1" fmla="*/ 56 h 56"/>
                  <a:gd name="T2" fmla="*/ 438 w 523"/>
                  <a:gd name="T3" fmla="*/ 56 h 56"/>
                  <a:gd name="T4" fmla="*/ 438 w 523"/>
                  <a:gd name="T5" fmla="*/ 0 h 56"/>
                  <a:gd name="T6" fmla="*/ 523 w 523"/>
                  <a:gd name="T7" fmla="*/ 0 h 56"/>
                  <a:gd name="T8" fmla="*/ 523 w 523"/>
                  <a:gd name="T9" fmla="*/ 56 h 56"/>
                  <a:gd name="T10" fmla="*/ 377 w 523"/>
                  <a:gd name="T11" fmla="*/ 56 h 56"/>
                  <a:gd name="T12" fmla="*/ 292 w 523"/>
                  <a:gd name="T13" fmla="*/ 56 h 56"/>
                  <a:gd name="T14" fmla="*/ 292 w 523"/>
                  <a:gd name="T15" fmla="*/ 0 h 56"/>
                  <a:gd name="T16" fmla="*/ 377 w 523"/>
                  <a:gd name="T17" fmla="*/ 0 h 56"/>
                  <a:gd name="T18" fmla="*/ 377 w 523"/>
                  <a:gd name="T19" fmla="*/ 56 h 56"/>
                  <a:gd name="T20" fmla="*/ 231 w 523"/>
                  <a:gd name="T21" fmla="*/ 56 h 56"/>
                  <a:gd name="T22" fmla="*/ 146 w 523"/>
                  <a:gd name="T23" fmla="*/ 56 h 56"/>
                  <a:gd name="T24" fmla="*/ 146 w 523"/>
                  <a:gd name="T25" fmla="*/ 0 h 56"/>
                  <a:gd name="T26" fmla="*/ 231 w 523"/>
                  <a:gd name="T27" fmla="*/ 0 h 56"/>
                  <a:gd name="T28" fmla="*/ 231 w 523"/>
                  <a:gd name="T29" fmla="*/ 56 h 56"/>
                  <a:gd name="T30" fmla="*/ 85 w 523"/>
                  <a:gd name="T31" fmla="*/ 56 h 56"/>
                  <a:gd name="T32" fmla="*/ 0 w 523"/>
                  <a:gd name="T33" fmla="*/ 56 h 56"/>
                  <a:gd name="T34" fmla="*/ 0 w 523"/>
                  <a:gd name="T35" fmla="*/ 0 h 56"/>
                  <a:gd name="T36" fmla="*/ 85 w 523"/>
                  <a:gd name="T37" fmla="*/ 0 h 56"/>
                  <a:gd name="T38" fmla="*/ 85 w 523"/>
                  <a:gd name="T3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6">
                    <a:moveTo>
                      <a:pt x="523" y="56"/>
                    </a:moveTo>
                    <a:lnTo>
                      <a:pt x="438" y="56"/>
                    </a:lnTo>
                    <a:lnTo>
                      <a:pt x="438" y="0"/>
                    </a:lnTo>
                    <a:lnTo>
                      <a:pt x="523" y="0"/>
                    </a:lnTo>
                    <a:lnTo>
                      <a:pt x="523" y="56"/>
                    </a:lnTo>
                    <a:close/>
                    <a:moveTo>
                      <a:pt x="377" y="56"/>
                    </a:moveTo>
                    <a:lnTo>
                      <a:pt x="292" y="56"/>
                    </a:lnTo>
                    <a:lnTo>
                      <a:pt x="292" y="0"/>
                    </a:lnTo>
                    <a:lnTo>
                      <a:pt x="377" y="0"/>
                    </a:lnTo>
                    <a:lnTo>
                      <a:pt x="377" y="56"/>
                    </a:lnTo>
                    <a:close/>
                    <a:moveTo>
                      <a:pt x="231" y="56"/>
                    </a:moveTo>
                    <a:lnTo>
                      <a:pt x="146" y="56"/>
                    </a:lnTo>
                    <a:lnTo>
                      <a:pt x="146" y="0"/>
                    </a:lnTo>
                    <a:lnTo>
                      <a:pt x="231" y="0"/>
                    </a:lnTo>
                    <a:lnTo>
                      <a:pt x="231" y="56"/>
                    </a:lnTo>
                    <a:close/>
                    <a:moveTo>
                      <a:pt x="85" y="56"/>
                    </a:moveTo>
                    <a:lnTo>
                      <a:pt x="0" y="56"/>
                    </a:lnTo>
                    <a:lnTo>
                      <a:pt x="0" y="0"/>
                    </a:lnTo>
                    <a:lnTo>
                      <a:pt x="85" y="0"/>
                    </a:lnTo>
                    <a:lnTo>
                      <a:pt x="85" y="56"/>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69" name="Freeform 742">
                <a:extLst>
                  <a:ext uri="{FF2B5EF4-FFF2-40B4-BE49-F238E27FC236}">
                    <a16:creationId xmlns:a16="http://schemas.microsoft.com/office/drawing/2014/main" id="{48C0B51E-9326-4FFB-9BA2-CFE6ADF3F78C}"/>
                  </a:ext>
                </a:extLst>
              </p:cNvPr>
              <p:cNvSpPr>
                <a:spLocks noEditPoints="1"/>
              </p:cNvSpPr>
              <p:nvPr/>
            </p:nvSpPr>
            <p:spPr bwMode="auto">
              <a:xfrm>
                <a:off x="14974888" y="7553325"/>
                <a:ext cx="830263" cy="88900"/>
              </a:xfrm>
              <a:custGeom>
                <a:avLst/>
                <a:gdLst>
                  <a:gd name="T0" fmla="*/ 523 w 523"/>
                  <a:gd name="T1" fmla="*/ 56 h 56"/>
                  <a:gd name="T2" fmla="*/ 438 w 523"/>
                  <a:gd name="T3" fmla="*/ 56 h 56"/>
                  <a:gd name="T4" fmla="*/ 438 w 523"/>
                  <a:gd name="T5" fmla="*/ 0 h 56"/>
                  <a:gd name="T6" fmla="*/ 523 w 523"/>
                  <a:gd name="T7" fmla="*/ 0 h 56"/>
                  <a:gd name="T8" fmla="*/ 523 w 523"/>
                  <a:gd name="T9" fmla="*/ 56 h 56"/>
                  <a:gd name="T10" fmla="*/ 377 w 523"/>
                  <a:gd name="T11" fmla="*/ 56 h 56"/>
                  <a:gd name="T12" fmla="*/ 292 w 523"/>
                  <a:gd name="T13" fmla="*/ 56 h 56"/>
                  <a:gd name="T14" fmla="*/ 292 w 523"/>
                  <a:gd name="T15" fmla="*/ 0 h 56"/>
                  <a:gd name="T16" fmla="*/ 377 w 523"/>
                  <a:gd name="T17" fmla="*/ 0 h 56"/>
                  <a:gd name="T18" fmla="*/ 377 w 523"/>
                  <a:gd name="T19" fmla="*/ 56 h 56"/>
                  <a:gd name="T20" fmla="*/ 231 w 523"/>
                  <a:gd name="T21" fmla="*/ 56 h 56"/>
                  <a:gd name="T22" fmla="*/ 146 w 523"/>
                  <a:gd name="T23" fmla="*/ 56 h 56"/>
                  <a:gd name="T24" fmla="*/ 146 w 523"/>
                  <a:gd name="T25" fmla="*/ 0 h 56"/>
                  <a:gd name="T26" fmla="*/ 231 w 523"/>
                  <a:gd name="T27" fmla="*/ 0 h 56"/>
                  <a:gd name="T28" fmla="*/ 231 w 523"/>
                  <a:gd name="T29" fmla="*/ 56 h 56"/>
                  <a:gd name="T30" fmla="*/ 85 w 523"/>
                  <a:gd name="T31" fmla="*/ 56 h 56"/>
                  <a:gd name="T32" fmla="*/ 0 w 523"/>
                  <a:gd name="T33" fmla="*/ 56 h 56"/>
                  <a:gd name="T34" fmla="*/ 0 w 523"/>
                  <a:gd name="T35" fmla="*/ 0 h 56"/>
                  <a:gd name="T36" fmla="*/ 85 w 523"/>
                  <a:gd name="T37" fmla="*/ 0 h 56"/>
                  <a:gd name="T38" fmla="*/ 85 w 523"/>
                  <a:gd name="T3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6">
                    <a:moveTo>
                      <a:pt x="523" y="56"/>
                    </a:moveTo>
                    <a:lnTo>
                      <a:pt x="438" y="56"/>
                    </a:lnTo>
                    <a:lnTo>
                      <a:pt x="438" y="0"/>
                    </a:lnTo>
                    <a:lnTo>
                      <a:pt x="523" y="0"/>
                    </a:lnTo>
                    <a:lnTo>
                      <a:pt x="523" y="56"/>
                    </a:lnTo>
                    <a:close/>
                    <a:moveTo>
                      <a:pt x="377" y="56"/>
                    </a:moveTo>
                    <a:lnTo>
                      <a:pt x="292" y="56"/>
                    </a:lnTo>
                    <a:lnTo>
                      <a:pt x="292" y="0"/>
                    </a:lnTo>
                    <a:lnTo>
                      <a:pt x="377" y="0"/>
                    </a:lnTo>
                    <a:lnTo>
                      <a:pt x="377" y="56"/>
                    </a:lnTo>
                    <a:close/>
                    <a:moveTo>
                      <a:pt x="231" y="56"/>
                    </a:moveTo>
                    <a:lnTo>
                      <a:pt x="146" y="56"/>
                    </a:lnTo>
                    <a:lnTo>
                      <a:pt x="146" y="0"/>
                    </a:lnTo>
                    <a:lnTo>
                      <a:pt x="231" y="0"/>
                    </a:lnTo>
                    <a:lnTo>
                      <a:pt x="231" y="56"/>
                    </a:lnTo>
                    <a:close/>
                    <a:moveTo>
                      <a:pt x="85" y="56"/>
                    </a:moveTo>
                    <a:lnTo>
                      <a:pt x="0" y="56"/>
                    </a:lnTo>
                    <a:lnTo>
                      <a:pt x="0" y="0"/>
                    </a:lnTo>
                    <a:lnTo>
                      <a:pt x="85" y="0"/>
                    </a:lnTo>
                    <a:lnTo>
                      <a:pt x="85" y="56"/>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70" name="Freeform 743">
                <a:extLst>
                  <a:ext uri="{FF2B5EF4-FFF2-40B4-BE49-F238E27FC236}">
                    <a16:creationId xmlns:a16="http://schemas.microsoft.com/office/drawing/2014/main" id="{7E1DAEF2-F421-45DC-804E-EDFBDBBC93BC}"/>
                  </a:ext>
                </a:extLst>
              </p:cNvPr>
              <p:cNvSpPr>
                <a:spLocks noEditPoints="1"/>
              </p:cNvSpPr>
              <p:nvPr/>
            </p:nvSpPr>
            <p:spPr bwMode="auto">
              <a:xfrm>
                <a:off x="14974888" y="7727950"/>
                <a:ext cx="830263" cy="85725"/>
              </a:xfrm>
              <a:custGeom>
                <a:avLst/>
                <a:gdLst>
                  <a:gd name="T0" fmla="*/ 523 w 523"/>
                  <a:gd name="T1" fmla="*/ 54 h 54"/>
                  <a:gd name="T2" fmla="*/ 438 w 523"/>
                  <a:gd name="T3" fmla="*/ 54 h 54"/>
                  <a:gd name="T4" fmla="*/ 438 w 523"/>
                  <a:gd name="T5" fmla="*/ 0 h 54"/>
                  <a:gd name="T6" fmla="*/ 523 w 523"/>
                  <a:gd name="T7" fmla="*/ 0 h 54"/>
                  <a:gd name="T8" fmla="*/ 523 w 523"/>
                  <a:gd name="T9" fmla="*/ 54 h 54"/>
                  <a:gd name="T10" fmla="*/ 377 w 523"/>
                  <a:gd name="T11" fmla="*/ 54 h 54"/>
                  <a:gd name="T12" fmla="*/ 292 w 523"/>
                  <a:gd name="T13" fmla="*/ 54 h 54"/>
                  <a:gd name="T14" fmla="*/ 292 w 523"/>
                  <a:gd name="T15" fmla="*/ 0 h 54"/>
                  <a:gd name="T16" fmla="*/ 377 w 523"/>
                  <a:gd name="T17" fmla="*/ 0 h 54"/>
                  <a:gd name="T18" fmla="*/ 377 w 523"/>
                  <a:gd name="T19" fmla="*/ 54 h 54"/>
                  <a:gd name="T20" fmla="*/ 231 w 523"/>
                  <a:gd name="T21" fmla="*/ 54 h 54"/>
                  <a:gd name="T22" fmla="*/ 146 w 523"/>
                  <a:gd name="T23" fmla="*/ 54 h 54"/>
                  <a:gd name="T24" fmla="*/ 146 w 523"/>
                  <a:gd name="T25" fmla="*/ 0 h 54"/>
                  <a:gd name="T26" fmla="*/ 231 w 523"/>
                  <a:gd name="T27" fmla="*/ 0 h 54"/>
                  <a:gd name="T28" fmla="*/ 231 w 523"/>
                  <a:gd name="T29" fmla="*/ 54 h 54"/>
                  <a:gd name="T30" fmla="*/ 85 w 523"/>
                  <a:gd name="T31" fmla="*/ 54 h 54"/>
                  <a:gd name="T32" fmla="*/ 0 w 523"/>
                  <a:gd name="T33" fmla="*/ 54 h 54"/>
                  <a:gd name="T34" fmla="*/ 0 w 523"/>
                  <a:gd name="T35" fmla="*/ 0 h 54"/>
                  <a:gd name="T36" fmla="*/ 85 w 523"/>
                  <a:gd name="T37" fmla="*/ 0 h 54"/>
                  <a:gd name="T38" fmla="*/ 85 w 523"/>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4">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71" name="Freeform 744">
                <a:extLst>
                  <a:ext uri="{FF2B5EF4-FFF2-40B4-BE49-F238E27FC236}">
                    <a16:creationId xmlns:a16="http://schemas.microsoft.com/office/drawing/2014/main" id="{BCED5EB2-16CF-4B33-9BEA-FE4DAB650F74}"/>
                  </a:ext>
                </a:extLst>
              </p:cNvPr>
              <p:cNvSpPr>
                <a:spLocks noEditPoints="1"/>
              </p:cNvSpPr>
              <p:nvPr/>
            </p:nvSpPr>
            <p:spPr bwMode="auto">
              <a:xfrm>
                <a:off x="14974888" y="7902575"/>
                <a:ext cx="830263" cy="85725"/>
              </a:xfrm>
              <a:custGeom>
                <a:avLst/>
                <a:gdLst>
                  <a:gd name="T0" fmla="*/ 523 w 523"/>
                  <a:gd name="T1" fmla="*/ 54 h 54"/>
                  <a:gd name="T2" fmla="*/ 438 w 523"/>
                  <a:gd name="T3" fmla="*/ 54 h 54"/>
                  <a:gd name="T4" fmla="*/ 438 w 523"/>
                  <a:gd name="T5" fmla="*/ 0 h 54"/>
                  <a:gd name="T6" fmla="*/ 523 w 523"/>
                  <a:gd name="T7" fmla="*/ 0 h 54"/>
                  <a:gd name="T8" fmla="*/ 523 w 523"/>
                  <a:gd name="T9" fmla="*/ 54 h 54"/>
                  <a:gd name="T10" fmla="*/ 377 w 523"/>
                  <a:gd name="T11" fmla="*/ 54 h 54"/>
                  <a:gd name="T12" fmla="*/ 292 w 523"/>
                  <a:gd name="T13" fmla="*/ 54 h 54"/>
                  <a:gd name="T14" fmla="*/ 292 w 523"/>
                  <a:gd name="T15" fmla="*/ 0 h 54"/>
                  <a:gd name="T16" fmla="*/ 377 w 523"/>
                  <a:gd name="T17" fmla="*/ 0 h 54"/>
                  <a:gd name="T18" fmla="*/ 377 w 523"/>
                  <a:gd name="T19" fmla="*/ 54 h 54"/>
                  <a:gd name="T20" fmla="*/ 231 w 523"/>
                  <a:gd name="T21" fmla="*/ 54 h 54"/>
                  <a:gd name="T22" fmla="*/ 146 w 523"/>
                  <a:gd name="T23" fmla="*/ 54 h 54"/>
                  <a:gd name="T24" fmla="*/ 146 w 523"/>
                  <a:gd name="T25" fmla="*/ 0 h 54"/>
                  <a:gd name="T26" fmla="*/ 231 w 523"/>
                  <a:gd name="T27" fmla="*/ 0 h 54"/>
                  <a:gd name="T28" fmla="*/ 231 w 523"/>
                  <a:gd name="T29" fmla="*/ 54 h 54"/>
                  <a:gd name="T30" fmla="*/ 85 w 523"/>
                  <a:gd name="T31" fmla="*/ 54 h 54"/>
                  <a:gd name="T32" fmla="*/ 0 w 523"/>
                  <a:gd name="T33" fmla="*/ 54 h 54"/>
                  <a:gd name="T34" fmla="*/ 0 w 523"/>
                  <a:gd name="T35" fmla="*/ 0 h 54"/>
                  <a:gd name="T36" fmla="*/ 85 w 523"/>
                  <a:gd name="T37" fmla="*/ 0 h 54"/>
                  <a:gd name="T38" fmla="*/ 85 w 523"/>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4">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72" name="Freeform 745">
                <a:extLst>
                  <a:ext uri="{FF2B5EF4-FFF2-40B4-BE49-F238E27FC236}">
                    <a16:creationId xmlns:a16="http://schemas.microsoft.com/office/drawing/2014/main" id="{A2D73303-7DC1-4688-AB14-0D962907A956}"/>
                  </a:ext>
                </a:extLst>
              </p:cNvPr>
              <p:cNvSpPr>
                <a:spLocks noEditPoints="1"/>
              </p:cNvSpPr>
              <p:nvPr/>
            </p:nvSpPr>
            <p:spPr bwMode="auto">
              <a:xfrm>
                <a:off x="14974888" y="8075613"/>
                <a:ext cx="830263" cy="85725"/>
              </a:xfrm>
              <a:custGeom>
                <a:avLst/>
                <a:gdLst>
                  <a:gd name="T0" fmla="*/ 523 w 523"/>
                  <a:gd name="T1" fmla="*/ 54 h 54"/>
                  <a:gd name="T2" fmla="*/ 438 w 523"/>
                  <a:gd name="T3" fmla="*/ 54 h 54"/>
                  <a:gd name="T4" fmla="*/ 438 w 523"/>
                  <a:gd name="T5" fmla="*/ 0 h 54"/>
                  <a:gd name="T6" fmla="*/ 523 w 523"/>
                  <a:gd name="T7" fmla="*/ 0 h 54"/>
                  <a:gd name="T8" fmla="*/ 523 w 523"/>
                  <a:gd name="T9" fmla="*/ 54 h 54"/>
                  <a:gd name="T10" fmla="*/ 377 w 523"/>
                  <a:gd name="T11" fmla="*/ 54 h 54"/>
                  <a:gd name="T12" fmla="*/ 292 w 523"/>
                  <a:gd name="T13" fmla="*/ 54 h 54"/>
                  <a:gd name="T14" fmla="*/ 292 w 523"/>
                  <a:gd name="T15" fmla="*/ 0 h 54"/>
                  <a:gd name="T16" fmla="*/ 377 w 523"/>
                  <a:gd name="T17" fmla="*/ 0 h 54"/>
                  <a:gd name="T18" fmla="*/ 377 w 523"/>
                  <a:gd name="T19" fmla="*/ 54 h 54"/>
                  <a:gd name="T20" fmla="*/ 231 w 523"/>
                  <a:gd name="T21" fmla="*/ 54 h 54"/>
                  <a:gd name="T22" fmla="*/ 146 w 523"/>
                  <a:gd name="T23" fmla="*/ 54 h 54"/>
                  <a:gd name="T24" fmla="*/ 146 w 523"/>
                  <a:gd name="T25" fmla="*/ 0 h 54"/>
                  <a:gd name="T26" fmla="*/ 231 w 523"/>
                  <a:gd name="T27" fmla="*/ 0 h 54"/>
                  <a:gd name="T28" fmla="*/ 231 w 523"/>
                  <a:gd name="T29" fmla="*/ 54 h 54"/>
                  <a:gd name="T30" fmla="*/ 85 w 523"/>
                  <a:gd name="T31" fmla="*/ 54 h 54"/>
                  <a:gd name="T32" fmla="*/ 0 w 523"/>
                  <a:gd name="T33" fmla="*/ 54 h 54"/>
                  <a:gd name="T34" fmla="*/ 0 w 523"/>
                  <a:gd name="T35" fmla="*/ 0 h 54"/>
                  <a:gd name="T36" fmla="*/ 85 w 523"/>
                  <a:gd name="T37" fmla="*/ 0 h 54"/>
                  <a:gd name="T38" fmla="*/ 85 w 523"/>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4">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73" name="Freeform 746">
                <a:extLst>
                  <a:ext uri="{FF2B5EF4-FFF2-40B4-BE49-F238E27FC236}">
                    <a16:creationId xmlns:a16="http://schemas.microsoft.com/office/drawing/2014/main" id="{2BCD0CEB-C977-4D05-9DD5-FF130B092A45}"/>
                  </a:ext>
                </a:extLst>
              </p:cNvPr>
              <p:cNvSpPr>
                <a:spLocks noEditPoints="1"/>
              </p:cNvSpPr>
              <p:nvPr/>
            </p:nvSpPr>
            <p:spPr bwMode="auto">
              <a:xfrm>
                <a:off x="14974888" y="8250238"/>
                <a:ext cx="830263" cy="85725"/>
              </a:xfrm>
              <a:custGeom>
                <a:avLst/>
                <a:gdLst>
                  <a:gd name="T0" fmla="*/ 523 w 523"/>
                  <a:gd name="T1" fmla="*/ 54 h 54"/>
                  <a:gd name="T2" fmla="*/ 438 w 523"/>
                  <a:gd name="T3" fmla="*/ 54 h 54"/>
                  <a:gd name="T4" fmla="*/ 438 w 523"/>
                  <a:gd name="T5" fmla="*/ 0 h 54"/>
                  <a:gd name="T6" fmla="*/ 523 w 523"/>
                  <a:gd name="T7" fmla="*/ 0 h 54"/>
                  <a:gd name="T8" fmla="*/ 523 w 523"/>
                  <a:gd name="T9" fmla="*/ 54 h 54"/>
                  <a:gd name="T10" fmla="*/ 377 w 523"/>
                  <a:gd name="T11" fmla="*/ 54 h 54"/>
                  <a:gd name="T12" fmla="*/ 292 w 523"/>
                  <a:gd name="T13" fmla="*/ 54 h 54"/>
                  <a:gd name="T14" fmla="*/ 292 w 523"/>
                  <a:gd name="T15" fmla="*/ 0 h 54"/>
                  <a:gd name="T16" fmla="*/ 377 w 523"/>
                  <a:gd name="T17" fmla="*/ 0 h 54"/>
                  <a:gd name="T18" fmla="*/ 377 w 523"/>
                  <a:gd name="T19" fmla="*/ 54 h 54"/>
                  <a:gd name="T20" fmla="*/ 231 w 523"/>
                  <a:gd name="T21" fmla="*/ 54 h 54"/>
                  <a:gd name="T22" fmla="*/ 146 w 523"/>
                  <a:gd name="T23" fmla="*/ 54 h 54"/>
                  <a:gd name="T24" fmla="*/ 146 w 523"/>
                  <a:gd name="T25" fmla="*/ 0 h 54"/>
                  <a:gd name="T26" fmla="*/ 231 w 523"/>
                  <a:gd name="T27" fmla="*/ 0 h 54"/>
                  <a:gd name="T28" fmla="*/ 231 w 523"/>
                  <a:gd name="T29" fmla="*/ 54 h 54"/>
                  <a:gd name="T30" fmla="*/ 85 w 523"/>
                  <a:gd name="T31" fmla="*/ 54 h 54"/>
                  <a:gd name="T32" fmla="*/ 0 w 523"/>
                  <a:gd name="T33" fmla="*/ 54 h 54"/>
                  <a:gd name="T34" fmla="*/ 0 w 523"/>
                  <a:gd name="T35" fmla="*/ 0 h 54"/>
                  <a:gd name="T36" fmla="*/ 85 w 523"/>
                  <a:gd name="T37" fmla="*/ 0 h 54"/>
                  <a:gd name="T38" fmla="*/ 85 w 523"/>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4">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74" name="Freeform 747">
                <a:extLst>
                  <a:ext uri="{FF2B5EF4-FFF2-40B4-BE49-F238E27FC236}">
                    <a16:creationId xmlns:a16="http://schemas.microsoft.com/office/drawing/2014/main" id="{80C2EEF1-2B8C-45A0-BD38-462147491370}"/>
                  </a:ext>
                </a:extLst>
              </p:cNvPr>
              <p:cNvSpPr>
                <a:spLocks noEditPoints="1"/>
              </p:cNvSpPr>
              <p:nvPr/>
            </p:nvSpPr>
            <p:spPr bwMode="auto">
              <a:xfrm>
                <a:off x="14974888" y="8424863"/>
                <a:ext cx="830263" cy="85725"/>
              </a:xfrm>
              <a:custGeom>
                <a:avLst/>
                <a:gdLst>
                  <a:gd name="T0" fmla="*/ 523 w 523"/>
                  <a:gd name="T1" fmla="*/ 54 h 54"/>
                  <a:gd name="T2" fmla="*/ 438 w 523"/>
                  <a:gd name="T3" fmla="*/ 54 h 54"/>
                  <a:gd name="T4" fmla="*/ 438 w 523"/>
                  <a:gd name="T5" fmla="*/ 0 h 54"/>
                  <a:gd name="T6" fmla="*/ 523 w 523"/>
                  <a:gd name="T7" fmla="*/ 0 h 54"/>
                  <a:gd name="T8" fmla="*/ 523 w 523"/>
                  <a:gd name="T9" fmla="*/ 54 h 54"/>
                  <a:gd name="T10" fmla="*/ 377 w 523"/>
                  <a:gd name="T11" fmla="*/ 54 h 54"/>
                  <a:gd name="T12" fmla="*/ 292 w 523"/>
                  <a:gd name="T13" fmla="*/ 54 h 54"/>
                  <a:gd name="T14" fmla="*/ 292 w 523"/>
                  <a:gd name="T15" fmla="*/ 0 h 54"/>
                  <a:gd name="T16" fmla="*/ 377 w 523"/>
                  <a:gd name="T17" fmla="*/ 0 h 54"/>
                  <a:gd name="T18" fmla="*/ 377 w 523"/>
                  <a:gd name="T19" fmla="*/ 54 h 54"/>
                  <a:gd name="T20" fmla="*/ 231 w 523"/>
                  <a:gd name="T21" fmla="*/ 54 h 54"/>
                  <a:gd name="T22" fmla="*/ 146 w 523"/>
                  <a:gd name="T23" fmla="*/ 54 h 54"/>
                  <a:gd name="T24" fmla="*/ 146 w 523"/>
                  <a:gd name="T25" fmla="*/ 0 h 54"/>
                  <a:gd name="T26" fmla="*/ 231 w 523"/>
                  <a:gd name="T27" fmla="*/ 0 h 54"/>
                  <a:gd name="T28" fmla="*/ 231 w 523"/>
                  <a:gd name="T29" fmla="*/ 54 h 54"/>
                  <a:gd name="T30" fmla="*/ 85 w 523"/>
                  <a:gd name="T31" fmla="*/ 54 h 54"/>
                  <a:gd name="T32" fmla="*/ 0 w 523"/>
                  <a:gd name="T33" fmla="*/ 54 h 54"/>
                  <a:gd name="T34" fmla="*/ 0 w 523"/>
                  <a:gd name="T35" fmla="*/ 0 h 54"/>
                  <a:gd name="T36" fmla="*/ 85 w 523"/>
                  <a:gd name="T37" fmla="*/ 0 h 54"/>
                  <a:gd name="T38" fmla="*/ 85 w 523"/>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4">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75" name="Freeform 748">
                <a:extLst>
                  <a:ext uri="{FF2B5EF4-FFF2-40B4-BE49-F238E27FC236}">
                    <a16:creationId xmlns:a16="http://schemas.microsoft.com/office/drawing/2014/main" id="{80A437CA-C6E0-4F13-97FD-8CA814725881}"/>
                  </a:ext>
                </a:extLst>
              </p:cNvPr>
              <p:cNvSpPr>
                <a:spLocks noEditPoints="1"/>
              </p:cNvSpPr>
              <p:nvPr/>
            </p:nvSpPr>
            <p:spPr bwMode="auto">
              <a:xfrm>
                <a:off x="14974888" y="8597900"/>
                <a:ext cx="830263" cy="85725"/>
              </a:xfrm>
              <a:custGeom>
                <a:avLst/>
                <a:gdLst>
                  <a:gd name="T0" fmla="*/ 523 w 523"/>
                  <a:gd name="T1" fmla="*/ 54 h 54"/>
                  <a:gd name="T2" fmla="*/ 438 w 523"/>
                  <a:gd name="T3" fmla="*/ 54 h 54"/>
                  <a:gd name="T4" fmla="*/ 438 w 523"/>
                  <a:gd name="T5" fmla="*/ 0 h 54"/>
                  <a:gd name="T6" fmla="*/ 523 w 523"/>
                  <a:gd name="T7" fmla="*/ 0 h 54"/>
                  <a:gd name="T8" fmla="*/ 523 w 523"/>
                  <a:gd name="T9" fmla="*/ 54 h 54"/>
                  <a:gd name="T10" fmla="*/ 377 w 523"/>
                  <a:gd name="T11" fmla="*/ 54 h 54"/>
                  <a:gd name="T12" fmla="*/ 292 w 523"/>
                  <a:gd name="T13" fmla="*/ 54 h 54"/>
                  <a:gd name="T14" fmla="*/ 292 w 523"/>
                  <a:gd name="T15" fmla="*/ 0 h 54"/>
                  <a:gd name="T16" fmla="*/ 377 w 523"/>
                  <a:gd name="T17" fmla="*/ 0 h 54"/>
                  <a:gd name="T18" fmla="*/ 377 w 523"/>
                  <a:gd name="T19" fmla="*/ 54 h 54"/>
                  <a:gd name="T20" fmla="*/ 231 w 523"/>
                  <a:gd name="T21" fmla="*/ 54 h 54"/>
                  <a:gd name="T22" fmla="*/ 146 w 523"/>
                  <a:gd name="T23" fmla="*/ 54 h 54"/>
                  <a:gd name="T24" fmla="*/ 146 w 523"/>
                  <a:gd name="T25" fmla="*/ 0 h 54"/>
                  <a:gd name="T26" fmla="*/ 231 w 523"/>
                  <a:gd name="T27" fmla="*/ 0 h 54"/>
                  <a:gd name="T28" fmla="*/ 231 w 523"/>
                  <a:gd name="T29" fmla="*/ 54 h 54"/>
                  <a:gd name="T30" fmla="*/ 85 w 523"/>
                  <a:gd name="T31" fmla="*/ 54 h 54"/>
                  <a:gd name="T32" fmla="*/ 0 w 523"/>
                  <a:gd name="T33" fmla="*/ 54 h 54"/>
                  <a:gd name="T34" fmla="*/ 0 w 523"/>
                  <a:gd name="T35" fmla="*/ 0 h 54"/>
                  <a:gd name="T36" fmla="*/ 85 w 523"/>
                  <a:gd name="T37" fmla="*/ 0 h 54"/>
                  <a:gd name="T38" fmla="*/ 85 w 523"/>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4">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76" name="Freeform 749">
                <a:extLst>
                  <a:ext uri="{FF2B5EF4-FFF2-40B4-BE49-F238E27FC236}">
                    <a16:creationId xmlns:a16="http://schemas.microsoft.com/office/drawing/2014/main" id="{B727C0B2-247A-4B12-A7BA-61FB49D2DE98}"/>
                  </a:ext>
                </a:extLst>
              </p:cNvPr>
              <p:cNvSpPr>
                <a:spLocks noEditPoints="1"/>
              </p:cNvSpPr>
              <p:nvPr/>
            </p:nvSpPr>
            <p:spPr bwMode="auto">
              <a:xfrm>
                <a:off x="14974888" y="8786813"/>
                <a:ext cx="830263" cy="85725"/>
              </a:xfrm>
              <a:custGeom>
                <a:avLst/>
                <a:gdLst>
                  <a:gd name="T0" fmla="*/ 523 w 523"/>
                  <a:gd name="T1" fmla="*/ 54 h 54"/>
                  <a:gd name="T2" fmla="*/ 438 w 523"/>
                  <a:gd name="T3" fmla="*/ 54 h 54"/>
                  <a:gd name="T4" fmla="*/ 438 w 523"/>
                  <a:gd name="T5" fmla="*/ 0 h 54"/>
                  <a:gd name="T6" fmla="*/ 523 w 523"/>
                  <a:gd name="T7" fmla="*/ 0 h 54"/>
                  <a:gd name="T8" fmla="*/ 523 w 523"/>
                  <a:gd name="T9" fmla="*/ 54 h 54"/>
                  <a:gd name="T10" fmla="*/ 377 w 523"/>
                  <a:gd name="T11" fmla="*/ 54 h 54"/>
                  <a:gd name="T12" fmla="*/ 292 w 523"/>
                  <a:gd name="T13" fmla="*/ 54 h 54"/>
                  <a:gd name="T14" fmla="*/ 292 w 523"/>
                  <a:gd name="T15" fmla="*/ 0 h 54"/>
                  <a:gd name="T16" fmla="*/ 377 w 523"/>
                  <a:gd name="T17" fmla="*/ 0 h 54"/>
                  <a:gd name="T18" fmla="*/ 377 w 523"/>
                  <a:gd name="T19" fmla="*/ 54 h 54"/>
                  <a:gd name="T20" fmla="*/ 231 w 523"/>
                  <a:gd name="T21" fmla="*/ 54 h 54"/>
                  <a:gd name="T22" fmla="*/ 146 w 523"/>
                  <a:gd name="T23" fmla="*/ 54 h 54"/>
                  <a:gd name="T24" fmla="*/ 146 w 523"/>
                  <a:gd name="T25" fmla="*/ 0 h 54"/>
                  <a:gd name="T26" fmla="*/ 231 w 523"/>
                  <a:gd name="T27" fmla="*/ 0 h 54"/>
                  <a:gd name="T28" fmla="*/ 231 w 523"/>
                  <a:gd name="T29" fmla="*/ 54 h 54"/>
                  <a:gd name="T30" fmla="*/ 85 w 523"/>
                  <a:gd name="T31" fmla="*/ 54 h 54"/>
                  <a:gd name="T32" fmla="*/ 0 w 523"/>
                  <a:gd name="T33" fmla="*/ 54 h 54"/>
                  <a:gd name="T34" fmla="*/ 0 w 523"/>
                  <a:gd name="T35" fmla="*/ 0 h 54"/>
                  <a:gd name="T36" fmla="*/ 85 w 523"/>
                  <a:gd name="T37" fmla="*/ 0 h 54"/>
                  <a:gd name="T38" fmla="*/ 85 w 523"/>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4">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77" name="Freeform 750">
                <a:extLst>
                  <a:ext uri="{FF2B5EF4-FFF2-40B4-BE49-F238E27FC236}">
                    <a16:creationId xmlns:a16="http://schemas.microsoft.com/office/drawing/2014/main" id="{EDBAAFE6-2BDC-48C6-AD0E-0830EC4FE065}"/>
                  </a:ext>
                </a:extLst>
              </p:cNvPr>
              <p:cNvSpPr>
                <a:spLocks noEditPoints="1"/>
              </p:cNvSpPr>
              <p:nvPr/>
            </p:nvSpPr>
            <p:spPr bwMode="auto">
              <a:xfrm>
                <a:off x="14974888" y="8943975"/>
                <a:ext cx="830263" cy="88900"/>
              </a:xfrm>
              <a:custGeom>
                <a:avLst/>
                <a:gdLst>
                  <a:gd name="T0" fmla="*/ 523 w 523"/>
                  <a:gd name="T1" fmla="*/ 56 h 56"/>
                  <a:gd name="T2" fmla="*/ 438 w 523"/>
                  <a:gd name="T3" fmla="*/ 56 h 56"/>
                  <a:gd name="T4" fmla="*/ 438 w 523"/>
                  <a:gd name="T5" fmla="*/ 0 h 56"/>
                  <a:gd name="T6" fmla="*/ 523 w 523"/>
                  <a:gd name="T7" fmla="*/ 0 h 56"/>
                  <a:gd name="T8" fmla="*/ 523 w 523"/>
                  <a:gd name="T9" fmla="*/ 56 h 56"/>
                  <a:gd name="T10" fmla="*/ 377 w 523"/>
                  <a:gd name="T11" fmla="*/ 56 h 56"/>
                  <a:gd name="T12" fmla="*/ 292 w 523"/>
                  <a:gd name="T13" fmla="*/ 56 h 56"/>
                  <a:gd name="T14" fmla="*/ 292 w 523"/>
                  <a:gd name="T15" fmla="*/ 0 h 56"/>
                  <a:gd name="T16" fmla="*/ 377 w 523"/>
                  <a:gd name="T17" fmla="*/ 0 h 56"/>
                  <a:gd name="T18" fmla="*/ 377 w 523"/>
                  <a:gd name="T19" fmla="*/ 56 h 56"/>
                  <a:gd name="T20" fmla="*/ 231 w 523"/>
                  <a:gd name="T21" fmla="*/ 56 h 56"/>
                  <a:gd name="T22" fmla="*/ 146 w 523"/>
                  <a:gd name="T23" fmla="*/ 56 h 56"/>
                  <a:gd name="T24" fmla="*/ 146 w 523"/>
                  <a:gd name="T25" fmla="*/ 0 h 56"/>
                  <a:gd name="T26" fmla="*/ 231 w 523"/>
                  <a:gd name="T27" fmla="*/ 0 h 56"/>
                  <a:gd name="T28" fmla="*/ 231 w 523"/>
                  <a:gd name="T29" fmla="*/ 56 h 56"/>
                  <a:gd name="T30" fmla="*/ 85 w 523"/>
                  <a:gd name="T31" fmla="*/ 56 h 56"/>
                  <a:gd name="T32" fmla="*/ 0 w 523"/>
                  <a:gd name="T33" fmla="*/ 56 h 56"/>
                  <a:gd name="T34" fmla="*/ 0 w 523"/>
                  <a:gd name="T35" fmla="*/ 0 h 56"/>
                  <a:gd name="T36" fmla="*/ 85 w 523"/>
                  <a:gd name="T37" fmla="*/ 0 h 56"/>
                  <a:gd name="T38" fmla="*/ 85 w 523"/>
                  <a:gd name="T3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6">
                    <a:moveTo>
                      <a:pt x="523" y="56"/>
                    </a:moveTo>
                    <a:lnTo>
                      <a:pt x="438" y="56"/>
                    </a:lnTo>
                    <a:lnTo>
                      <a:pt x="438" y="0"/>
                    </a:lnTo>
                    <a:lnTo>
                      <a:pt x="523" y="0"/>
                    </a:lnTo>
                    <a:lnTo>
                      <a:pt x="523" y="56"/>
                    </a:lnTo>
                    <a:close/>
                    <a:moveTo>
                      <a:pt x="377" y="56"/>
                    </a:moveTo>
                    <a:lnTo>
                      <a:pt x="292" y="56"/>
                    </a:lnTo>
                    <a:lnTo>
                      <a:pt x="292" y="0"/>
                    </a:lnTo>
                    <a:lnTo>
                      <a:pt x="377" y="0"/>
                    </a:lnTo>
                    <a:lnTo>
                      <a:pt x="377" y="56"/>
                    </a:lnTo>
                    <a:close/>
                    <a:moveTo>
                      <a:pt x="231" y="56"/>
                    </a:moveTo>
                    <a:lnTo>
                      <a:pt x="146" y="56"/>
                    </a:lnTo>
                    <a:lnTo>
                      <a:pt x="146" y="0"/>
                    </a:lnTo>
                    <a:lnTo>
                      <a:pt x="231" y="0"/>
                    </a:lnTo>
                    <a:lnTo>
                      <a:pt x="231" y="56"/>
                    </a:lnTo>
                    <a:close/>
                    <a:moveTo>
                      <a:pt x="85" y="56"/>
                    </a:moveTo>
                    <a:lnTo>
                      <a:pt x="0" y="56"/>
                    </a:lnTo>
                    <a:lnTo>
                      <a:pt x="0" y="0"/>
                    </a:lnTo>
                    <a:lnTo>
                      <a:pt x="85" y="0"/>
                    </a:lnTo>
                    <a:lnTo>
                      <a:pt x="85" y="56"/>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78" name="Freeform 751">
                <a:extLst>
                  <a:ext uri="{FF2B5EF4-FFF2-40B4-BE49-F238E27FC236}">
                    <a16:creationId xmlns:a16="http://schemas.microsoft.com/office/drawing/2014/main" id="{C493F508-E362-49A1-959D-B66130EA5EEF}"/>
                  </a:ext>
                </a:extLst>
              </p:cNvPr>
              <p:cNvSpPr>
                <a:spLocks noEditPoints="1"/>
              </p:cNvSpPr>
              <p:nvPr/>
            </p:nvSpPr>
            <p:spPr bwMode="auto">
              <a:xfrm>
                <a:off x="14974888" y="9118600"/>
                <a:ext cx="830263" cy="87312"/>
              </a:xfrm>
              <a:custGeom>
                <a:avLst/>
                <a:gdLst>
                  <a:gd name="T0" fmla="*/ 523 w 523"/>
                  <a:gd name="T1" fmla="*/ 55 h 55"/>
                  <a:gd name="T2" fmla="*/ 438 w 523"/>
                  <a:gd name="T3" fmla="*/ 55 h 55"/>
                  <a:gd name="T4" fmla="*/ 438 w 523"/>
                  <a:gd name="T5" fmla="*/ 0 h 55"/>
                  <a:gd name="T6" fmla="*/ 523 w 523"/>
                  <a:gd name="T7" fmla="*/ 0 h 55"/>
                  <a:gd name="T8" fmla="*/ 523 w 523"/>
                  <a:gd name="T9" fmla="*/ 55 h 55"/>
                  <a:gd name="T10" fmla="*/ 377 w 523"/>
                  <a:gd name="T11" fmla="*/ 55 h 55"/>
                  <a:gd name="T12" fmla="*/ 292 w 523"/>
                  <a:gd name="T13" fmla="*/ 55 h 55"/>
                  <a:gd name="T14" fmla="*/ 292 w 523"/>
                  <a:gd name="T15" fmla="*/ 0 h 55"/>
                  <a:gd name="T16" fmla="*/ 377 w 523"/>
                  <a:gd name="T17" fmla="*/ 0 h 55"/>
                  <a:gd name="T18" fmla="*/ 377 w 523"/>
                  <a:gd name="T19" fmla="*/ 55 h 55"/>
                  <a:gd name="T20" fmla="*/ 231 w 523"/>
                  <a:gd name="T21" fmla="*/ 55 h 55"/>
                  <a:gd name="T22" fmla="*/ 146 w 523"/>
                  <a:gd name="T23" fmla="*/ 55 h 55"/>
                  <a:gd name="T24" fmla="*/ 146 w 523"/>
                  <a:gd name="T25" fmla="*/ 0 h 55"/>
                  <a:gd name="T26" fmla="*/ 231 w 523"/>
                  <a:gd name="T27" fmla="*/ 0 h 55"/>
                  <a:gd name="T28" fmla="*/ 231 w 523"/>
                  <a:gd name="T29" fmla="*/ 55 h 55"/>
                  <a:gd name="T30" fmla="*/ 85 w 523"/>
                  <a:gd name="T31" fmla="*/ 55 h 55"/>
                  <a:gd name="T32" fmla="*/ 0 w 523"/>
                  <a:gd name="T33" fmla="*/ 55 h 55"/>
                  <a:gd name="T34" fmla="*/ 0 w 523"/>
                  <a:gd name="T35" fmla="*/ 0 h 55"/>
                  <a:gd name="T36" fmla="*/ 85 w 523"/>
                  <a:gd name="T37" fmla="*/ 0 h 55"/>
                  <a:gd name="T38" fmla="*/ 85 w 523"/>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5">
                    <a:moveTo>
                      <a:pt x="523" y="55"/>
                    </a:moveTo>
                    <a:lnTo>
                      <a:pt x="438" y="55"/>
                    </a:lnTo>
                    <a:lnTo>
                      <a:pt x="438" y="0"/>
                    </a:lnTo>
                    <a:lnTo>
                      <a:pt x="523" y="0"/>
                    </a:lnTo>
                    <a:lnTo>
                      <a:pt x="523" y="55"/>
                    </a:lnTo>
                    <a:close/>
                    <a:moveTo>
                      <a:pt x="377" y="55"/>
                    </a:moveTo>
                    <a:lnTo>
                      <a:pt x="292" y="55"/>
                    </a:lnTo>
                    <a:lnTo>
                      <a:pt x="292" y="0"/>
                    </a:lnTo>
                    <a:lnTo>
                      <a:pt x="377" y="0"/>
                    </a:lnTo>
                    <a:lnTo>
                      <a:pt x="377" y="55"/>
                    </a:lnTo>
                    <a:close/>
                    <a:moveTo>
                      <a:pt x="231" y="55"/>
                    </a:moveTo>
                    <a:lnTo>
                      <a:pt x="146" y="55"/>
                    </a:lnTo>
                    <a:lnTo>
                      <a:pt x="146" y="0"/>
                    </a:lnTo>
                    <a:lnTo>
                      <a:pt x="231" y="0"/>
                    </a:lnTo>
                    <a:lnTo>
                      <a:pt x="231" y="55"/>
                    </a:lnTo>
                    <a:close/>
                    <a:moveTo>
                      <a:pt x="85" y="55"/>
                    </a:moveTo>
                    <a:lnTo>
                      <a:pt x="0" y="55"/>
                    </a:lnTo>
                    <a:lnTo>
                      <a:pt x="0" y="0"/>
                    </a:lnTo>
                    <a:lnTo>
                      <a:pt x="85" y="0"/>
                    </a:lnTo>
                    <a:lnTo>
                      <a:pt x="85" y="55"/>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79" name="Freeform 752">
                <a:extLst>
                  <a:ext uri="{FF2B5EF4-FFF2-40B4-BE49-F238E27FC236}">
                    <a16:creationId xmlns:a16="http://schemas.microsoft.com/office/drawing/2014/main" id="{CAF01BA0-5FEB-4520-A42F-36B6508CA06C}"/>
                  </a:ext>
                </a:extLst>
              </p:cNvPr>
              <p:cNvSpPr>
                <a:spLocks noEditPoints="1"/>
              </p:cNvSpPr>
              <p:nvPr/>
            </p:nvSpPr>
            <p:spPr bwMode="auto">
              <a:xfrm>
                <a:off x="14974888" y="9291638"/>
                <a:ext cx="830263" cy="88900"/>
              </a:xfrm>
              <a:custGeom>
                <a:avLst/>
                <a:gdLst>
                  <a:gd name="T0" fmla="*/ 523 w 523"/>
                  <a:gd name="T1" fmla="*/ 56 h 56"/>
                  <a:gd name="T2" fmla="*/ 438 w 523"/>
                  <a:gd name="T3" fmla="*/ 56 h 56"/>
                  <a:gd name="T4" fmla="*/ 438 w 523"/>
                  <a:gd name="T5" fmla="*/ 0 h 56"/>
                  <a:gd name="T6" fmla="*/ 523 w 523"/>
                  <a:gd name="T7" fmla="*/ 0 h 56"/>
                  <a:gd name="T8" fmla="*/ 523 w 523"/>
                  <a:gd name="T9" fmla="*/ 56 h 56"/>
                  <a:gd name="T10" fmla="*/ 377 w 523"/>
                  <a:gd name="T11" fmla="*/ 56 h 56"/>
                  <a:gd name="T12" fmla="*/ 292 w 523"/>
                  <a:gd name="T13" fmla="*/ 56 h 56"/>
                  <a:gd name="T14" fmla="*/ 292 w 523"/>
                  <a:gd name="T15" fmla="*/ 0 h 56"/>
                  <a:gd name="T16" fmla="*/ 377 w 523"/>
                  <a:gd name="T17" fmla="*/ 0 h 56"/>
                  <a:gd name="T18" fmla="*/ 377 w 523"/>
                  <a:gd name="T19" fmla="*/ 56 h 56"/>
                  <a:gd name="T20" fmla="*/ 231 w 523"/>
                  <a:gd name="T21" fmla="*/ 56 h 56"/>
                  <a:gd name="T22" fmla="*/ 146 w 523"/>
                  <a:gd name="T23" fmla="*/ 56 h 56"/>
                  <a:gd name="T24" fmla="*/ 146 w 523"/>
                  <a:gd name="T25" fmla="*/ 0 h 56"/>
                  <a:gd name="T26" fmla="*/ 231 w 523"/>
                  <a:gd name="T27" fmla="*/ 0 h 56"/>
                  <a:gd name="T28" fmla="*/ 231 w 523"/>
                  <a:gd name="T29" fmla="*/ 56 h 56"/>
                  <a:gd name="T30" fmla="*/ 85 w 523"/>
                  <a:gd name="T31" fmla="*/ 56 h 56"/>
                  <a:gd name="T32" fmla="*/ 0 w 523"/>
                  <a:gd name="T33" fmla="*/ 56 h 56"/>
                  <a:gd name="T34" fmla="*/ 0 w 523"/>
                  <a:gd name="T35" fmla="*/ 0 h 56"/>
                  <a:gd name="T36" fmla="*/ 85 w 523"/>
                  <a:gd name="T37" fmla="*/ 0 h 56"/>
                  <a:gd name="T38" fmla="*/ 85 w 523"/>
                  <a:gd name="T3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6">
                    <a:moveTo>
                      <a:pt x="523" y="56"/>
                    </a:moveTo>
                    <a:lnTo>
                      <a:pt x="438" y="56"/>
                    </a:lnTo>
                    <a:lnTo>
                      <a:pt x="438" y="0"/>
                    </a:lnTo>
                    <a:lnTo>
                      <a:pt x="523" y="0"/>
                    </a:lnTo>
                    <a:lnTo>
                      <a:pt x="523" y="56"/>
                    </a:lnTo>
                    <a:close/>
                    <a:moveTo>
                      <a:pt x="377" y="56"/>
                    </a:moveTo>
                    <a:lnTo>
                      <a:pt x="292" y="56"/>
                    </a:lnTo>
                    <a:lnTo>
                      <a:pt x="292" y="0"/>
                    </a:lnTo>
                    <a:lnTo>
                      <a:pt x="377" y="0"/>
                    </a:lnTo>
                    <a:lnTo>
                      <a:pt x="377" y="56"/>
                    </a:lnTo>
                    <a:close/>
                    <a:moveTo>
                      <a:pt x="231" y="56"/>
                    </a:moveTo>
                    <a:lnTo>
                      <a:pt x="146" y="56"/>
                    </a:lnTo>
                    <a:lnTo>
                      <a:pt x="146" y="0"/>
                    </a:lnTo>
                    <a:lnTo>
                      <a:pt x="231" y="0"/>
                    </a:lnTo>
                    <a:lnTo>
                      <a:pt x="231" y="56"/>
                    </a:lnTo>
                    <a:close/>
                    <a:moveTo>
                      <a:pt x="85" y="56"/>
                    </a:moveTo>
                    <a:lnTo>
                      <a:pt x="0" y="56"/>
                    </a:lnTo>
                    <a:lnTo>
                      <a:pt x="0" y="0"/>
                    </a:lnTo>
                    <a:lnTo>
                      <a:pt x="85" y="0"/>
                    </a:lnTo>
                    <a:lnTo>
                      <a:pt x="85" y="56"/>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80" name="Freeform 753">
                <a:extLst>
                  <a:ext uri="{FF2B5EF4-FFF2-40B4-BE49-F238E27FC236}">
                    <a16:creationId xmlns:a16="http://schemas.microsoft.com/office/drawing/2014/main" id="{72B65991-68E1-47BC-ADDE-39915CD93D64}"/>
                  </a:ext>
                </a:extLst>
              </p:cNvPr>
              <p:cNvSpPr>
                <a:spLocks noEditPoints="1"/>
              </p:cNvSpPr>
              <p:nvPr/>
            </p:nvSpPr>
            <p:spPr bwMode="auto">
              <a:xfrm>
                <a:off x="14974888" y="9466263"/>
                <a:ext cx="830263" cy="88900"/>
              </a:xfrm>
              <a:custGeom>
                <a:avLst/>
                <a:gdLst>
                  <a:gd name="T0" fmla="*/ 523 w 523"/>
                  <a:gd name="T1" fmla="*/ 56 h 56"/>
                  <a:gd name="T2" fmla="*/ 438 w 523"/>
                  <a:gd name="T3" fmla="*/ 56 h 56"/>
                  <a:gd name="T4" fmla="*/ 438 w 523"/>
                  <a:gd name="T5" fmla="*/ 0 h 56"/>
                  <a:gd name="T6" fmla="*/ 523 w 523"/>
                  <a:gd name="T7" fmla="*/ 0 h 56"/>
                  <a:gd name="T8" fmla="*/ 523 w 523"/>
                  <a:gd name="T9" fmla="*/ 56 h 56"/>
                  <a:gd name="T10" fmla="*/ 377 w 523"/>
                  <a:gd name="T11" fmla="*/ 56 h 56"/>
                  <a:gd name="T12" fmla="*/ 292 w 523"/>
                  <a:gd name="T13" fmla="*/ 56 h 56"/>
                  <a:gd name="T14" fmla="*/ 292 w 523"/>
                  <a:gd name="T15" fmla="*/ 0 h 56"/>
                  <a:gd name="T16" fmla="*/ 377 w 523"/>
                  <a:gd name="T17" fmla="*/ 0 h 56"/>
                  <a:gd name="T18" fmla="*/ 377 w 523"/>
                  <a:gd name="T19" fmla="*/ 56 h 56"/>
                  <a:gd name="T20" fmla="*/ 231 w 523"/>
                  <a:gd name="T21" fmla="*/ 56 h 56"/>
                  <a:gd name="T22" fmla="*/ 146 w 523"/>
                  <a:gd name="T23" fmla="*/ 56 h 56"/>
                  <a:gd name="T24" fmla="*/ 146 w 523"/>
                  <a:gd name="T25" fmla="*/ 0 h 56"/>
                  <a:gd name="T26" fmla="*/ 231 w 523"/>
                  <a:gd name="T27" fmla="*/ 0 h 56"/>
                  <a:gd name="T28" fmla="*/ 231 w 523"/>
                  <a:gd name="T29" fmla="*/ 56 h 56"/>
                  <a:gd name="T30" fmla="*/ 85 w 523"/>
                  <a:gd name="T31" fmla="*/ 56 h 56"/>
                  <a:gd name="T32" fmla="*/ 0 w 523"/>
                  <a:gd name="T33" fmla="*/ 56 h 56"/>
                  <a:gd name="T34" fmla="*/ 0 w 523"/>
                  <a:gd name="T35" fmla="*/ 0 h 56"/>
                  <a:gd name="T36" fmla="*/ 85 w 523"/>
                  <a:gd name="T37" fmla="*/ 0 h 56"/>
                  <a:gd name="T38" fmla="*/ 85 w 523"/>
                  <a:gd name="T3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6">
                    <a:moveTo>
                      <a:pt x="523" y="56"/>
                    </a:moveTo>
                    <a:lnTo>
                      <a:pt x="438" y="56"/>
                    </a:lnTo>
                    <a:lnTo>
                      <a:pt x="438" y="0"/>
                    </a:lnTo>
                    <a:lnTo>
                      <a:pt x="523" y="0"/>
                    </a:lnTo>
                    <a:lnTo>
                      <a:pt x="523" y="56"/>
                    </a:lnTo>
                    <a:close/>
                    <a:moveTo>
                      <a:pt x="377" y="56"/>
                    </a:moveTo>
                    <a:lnTo>
                      <a:pt x="292" y="56"/>
                    </a:lnTo>
                    <a:lnTo>
                      <a:pt x="292" y="0"/>
                    </a:lnTo>
                    <a:lnTo>
                      <a:pt x="377" y="0"/>
                    </a:lnTo>
                    <a:lnTo>
                      <a:pt x="377" y="56"/>
                    </a:lnTo>
                    <a:close/>
                    <a:moveTo>
                      <a:pt x="231" y="56"/>
                    </a:moveTo>
                    <a:lnTo>
                      <a:pt x="146" y="56"/>
                    </a:lnTo>
                    <a:lnTo>
                      <a:pt x="146" y="0"/>
                    </a:lnTo>
                    <a:lnTo>
                      <a:pt x="231" y="0"/>
                    </a:lnTo>
                    <a:lnTo>
                      <a:pt x="231" y="56"/>
                    </a:lnTo>
                    <a:close/>
                    <a:moveTo>
                      <a:pt x="85" y="56"/>
                    </a:moveTo>
                    <a:lnTo>
                      <a:pt x="0" y="56"/>
                    </a:lnTo>
                    <a:lnTo>
                      <a:pt x="0" y="0"/>
                    </a:lnTo>
                    <a:lnTo>
                      <a:pt x="85" y="0"/>
                    </a:lnTo>
                    <a:lnTo>
                      <a:pt x="85" y="56"/>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81" name="Freeform 754">
                <a:extLst>
                  <a:ext uri="{FF2B5EF4-FFF2-40B4-BE49-F238E27FC236}">
                    <a16:creationId xmlns:a16="http://schemas.microsoft.com/office/drawing/2014/main" id="{E35A89FF-133B-48B5-83D0-939FFCDCC519}"/>
                  </a:ext>
                </a:extLst>
              </p:cNvPr>
              <p:cNvSpPr>
                <a:spLocks noEditPoints="1"/>
              </p:cNvSpPr>
              <p:nvPr/>
            </p:nvSpPr>
            <p:spPr bwMode="auto">
              <a:xfrm>
                <a:off x="14974888" y="9640888"/>
                <a:ext cx="830263" cy="85725"/>
              </a:xfrm>
              <a:custGeom>
                <a:avLst/>
                <a:gdLst>
                  <a:gd name="T0" fmla="*/ 523 w 523"/>
                  <a:gd name="T1" fmla="*/ 54 h 54"/>
                  <a:gd name="T2" fmla="*/ 438 w 523"/>
                  <a:gd name="T3" fmla="*/ 54 h 54"/>
                  <a:gd name="T4" fmla="*/ 438 w 523"/>
                  <a:gd name="T5" fmla="*/ 0 h 54"/>
                  <a:gd name="T6" fmla="*/ 523 w 523"/>
                  <a:gd name="T7" fmla="*/ 0 h 54"/>
                  <a:gd name="T8" fmla="*/ 523 w 523"/>
                  <a:gd name="T9" fmla="*/ 54 h 54"/>
                  <a:gd name="T10" fmla="*/ 377 w 523"/>
                  <a:gd name="T11" fmla="*/ 54 h 54"/>
                  <a:gd name="T12" fmla="*/ 292 w 523"/>
                  <a:gd name="T13" fmla="*/ 54 h 54"/>
                  <a:gd name="T14" fmla="*/ 292 w 523"/>
                  <a:gd name="T15" fmla="*/ 0 h 54"/>
                  <a:gd name="T16" fmla="*/ 377 w 523"/>
                  <a:gd name="T17" fmla="*/ 0 h 54"/>
                  <a:gd name="T18" fmla="*/ 377 w 523"/>
                  <a:gd name="T19" fmla="*/ 54 h 54"/>
                  <a:gd name="T20" fmla="*/ 231 w 523"/>
                  <a:gd name="T21" fmla="*/ 54 h 54"/>
                  <a:gd name="T22" fmla="*/ 146 w 523"/>
                  <a:gd name="T23" fmla="*/ 54 h 54"/>
                  <a:gd name="T24" fmla="*/ 146 w 523"/>
                  <a:gd name="T25" fmla="*/ 0 h 54"/>
                  <a:gd name="T26" fmla="*/ 231 w 523"/>
                  <a:gd name="T27" fmla="*/ 0 h 54"/>
                  <a:gd name="T28" fmla="*/ 231 w 523"/>
                  <a:gd name="T29" fmla="*/ 54 h 54"/>
                  <a:gd name="T30" fmla="*/ 85 w 523"/>
                  <a:gd name="T31" fmla="*/ 54 h 54"/>
                  <a:gd name="T32" fmla="*/ 0 w 523"/>
                  <a:gd name="T33" fmla="*/ 54 h 54"/>
                  <a:gd name="T34" fmla="*/ 0 w 523"/>
                  <a:gd name="T35" fmla="*/ 0 h 54"/>
                  <a:gd name="T36" fmla="*/ 85 w 523"/>
                  <a:gd name="T37" fmla="*/ 0 h 54"/>
                  <a:gd name="T38" fmla="*/ 85 w 523"/>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3" h="54">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grpSp>
        <p:grpSp>
          <p:nvGrpSpPr>
            <p:cNvPr id="15" name="Group 14">
              <a:extLst>
                <a:ext uri="{FF2B5EF4-FFF2-40B4-BE49-F238E27FC236}">
                  <a16:creationId xmlns:a16="http://schemas.microsoft.com/office/drawing/2014/main" id="{422D220A-FB60-42D5-B315-B5C046ECA888}"/>
                </a:ext>
              </a:extLst>
            </p:cNvPr>
            <p:cNvGrpSpPr/>
            <p:nvPr/>
          </p:nvGrpSpPr>
          <p:grpSpPr>
            <a:xfrm>
              <a:off x="13849129" y="4465774"/>
              <a:ext cx="943160" cy="648656"/>
              <a:chOff x="13989050" y="4940300"/>
              <a:chExt cx="803275" cy="552450"/>
            </a:xfrm>
          </p:grpSpPr>
          <p:sp>
            <p:nvSpPr>
              <p:cNvPr id="1009" name="Freeform 5">
                <a:extLst>
                  <a:ext uri="{FF2B5EF4-FFF2-40B4-BE49-F238E27FC236}">
                    <a16:creationId xmlns:a16="http://schemas.microsoft.com/office/drawing/2014/main" id="{9587E112-1AFB-4229-8E71-225DF6427125}"/>
                  </a:ext>
                </a:extLst>
              </p:cNvPr>
              <p:cNvSpPr>
                <a:spLocks/>
              </p:cNvSpPr>
              <p:nvPr/>
            </p:nvSpPr>
            <p:spPr bwMode="auto">
              <a:xfrm>
                <a:off x="14001750" y="4953000"/>
                <a:ext cx="776288" cy="525462"/>
              </a:xfrm>
              <a:custGeom>
                <a:avLst/>
                <a:gdLst>
                  <a:gd name="T0" fmla="*/ 95 w 281"/>
                  <a:gd name="T1" fmla="*/ 0 h 190"/>
                  <a:gd name="T2" fmla="*/ 145 w 281"/>
                  <a:gd name="T3" fmla="*/ 14 h 190"/>
                  <a:gd name="T4" fmla="*/ 187 w 281"/>
                  <a:gd name="T5" fmla="*/ 70 h 190"/>
                  <a:gd name="T6" fmla="*/ 187 w 281"/>
                  <a:gd name="T7" fmla="*/ 70 h 190"/>
                  <a:gd name="T8" fmla="*/ 217 w 281"/>
                  <a:gd name="T9" fmla="*/ 63 h 190"/>
                  <a:gd name="T10" fmla="*/ 273 w 281"/>
                  <a:gd name="T11" fmla="*/ 96 h 190"/>
                  <a:gd name="T12" fmla="*/ 281 w 281"/>
                  <a:gd name="T13" fmla="*/ 126 h 190"/>
                  <a:gd name="T14" fmla="*/ 217 w 281"/>
                  <a:gd name="T15" fmla="*/ 190 h 190"/>
                  <a:gd name="T16" fmla="*/ 92 w 281"/>
                  <a:gd name="T17" fmla="*/ 190 h 190"/>
                  <a:gd name="T18" fmla="*/ 92 w 281"/>
                  <a:gd name="T19" fmla="*/ 190 h 190"/>
                  <a:gd name="T20" fmla="*/ 0 w 281"/>
                  <a:gd name="T21" fmla="*/ 101 h 190"/>
                  <a:gd name="T22" fmla="*/ 0 w 281"/>
                  <a:gd name="T23" fmla="*/ 95 h 190"/>
                  <a:gd name="T24" fmla="*/ 95 w 281"/>
                  <a:gd name="T2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1" h="190">
                    <a:moveTo>
                      <a:pt x="95" y="0"/>
                    </a:moveTo>
                    <a:cubicBezTo>
                      <a:pt x="113" y="0"/>
                      <a:pt x="131" y="5"/>
                      <a:pt x="145" y="14"/>
                    </a:cubicBezTo>
                    <a:cubicBezTo>
                      <a:pt x="165" y="27"/>
                      <a:pt x="180" y="47"/>
                      <a:pt x="187" y="70"/>
                    </a:cubicBezTo>
                    <a:cubicBezTo>
                      <a:pt x="187" y="70"/>
                      <a:pt x="187" y="70"/>
                      <a:pt x="187" y="70"/>
                    </a:cubicBezTo>
                    <a:cubicBezTo>
                      <a:pt x="196" y="65"/>
                      <a:pt x="206" y="63"/>
                      <a:pt x="217" y="63"/>
                    </a:cubicBezTo>
                    <a:cubicBezTo>
                      <a:pt x="241" y="63"/>
                      <a:pt x="262" y="76"/>
                      <a:pt x="273" y="96"/>
                    </a:cubicBezTo>
                    <a:cubicBezTo>
                      <a:pt x="278" y="105"/>
                      <a:pt x="281" y="115"/>
                      <a:pt x="281" y="126"/>
                    </a:cubicBezTo>
                    <a:cubicBezTo>
                      <a:pt x="281" y="162"/>
                      <a:pt x="252" y="190"/>
                      <a:pt x="217" y="190"/>
                    </a:cubicBezTo>
                    <a:cubicBezTo>
                      <a:pt x="92" y="190"/>
                      <a:pt x="92" y="190"/>
                      <a:pt x="92" y="190"/>
                    </a:cubicBezTo>
                    <a:cubicBezTo>
                      <a:pt x="92" y="190"/>
                      <a:pt x="92" y="190"/>
                      <a:pt x="92" y="190"/>
                    </a:cubicBezTo>
                    <a:cubicBezTo>
                      <a:pt x="43" y="188"/>
                      <a:pt x="3" y="150"/>
                      <a:pt x="0" y="101"/>
                    </a:cubicBezTo>
                    <a:cubicBezTo>
                      <a:pt x="0" y="99"/>
                      <a:pt x="0" y="97"/>
                      <a:pt x="0" y="95"/>
                    </a:cubicBezTo>
                    <a:cubicBezTo>
                      <a:pt x="0" y="42"/>
                      <a:pt x="42" y="0"/>
                      <a:pt x="9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10" name="Freeform 6">
                <a:extLst>
                  <a:ext uri="{FF2B5EF4-FFF2-40B4-BE49-F238E27FC236}">
                    <a16:creationId xmlns:a16="http://schemas.microsoft.com/office/drawing/2014/main" id="{4530002C-C4F3-465B-B505-D16D756AA6B6}"/>
                  </a:ext>
                </a:extLst>
              </p:cNvPr>
              <p:cNvSpPr>
                <a:spLocks/>
              </p:cNvSpPr>
              <p:nvPr/>
            </p:nvSpPr>
            <p:spPr bwMode="auto">
              <a:xfrm>
                <a:off x="14001750" y="4992688"/>
                <a:ext cx="784225" cy="485775"/>
              </a:xfrm>
              <a:custGeom>
                <a:avLst/>
                <a:gdLst>
                  <a:gd name="T0" fmla="*/ 104 w 284"/>
                  <a:gd name="T1" fmla="*/ 125 h 176"/>
                  <a:gd name="T2" fmla="*/ 154 w 284"/>
                  <a:gd name="T3" fmla="*/ 75 h 176"/>
                  <a:gd name="T4" fmla="*/ 145 w 284"/>
                  <a:gd name="T5" fmla="*/ 0 h 176"/>
                  <a:gd name="T6" fmla="*/ 187 w 284"/>
                  <a:gd name="T7" fmla="*/ 56 h 176"/>
                  <a:gd name="T8" fmla="*/ 188 w 284"/>
                  <a:gd name="T9" fmla="*/ 93 h 176"/>
                  <a:gd name="T10" fmla="*/ 209 w 284"/>
                  <a:gd name="T11" fmla="*/ 113 h 176"/>
                  <a:gd name="T12" fmla="*/ 273 w 284"/>
                  <a:gd name="T13" fmla="*/ 82 h 176"/>
                  <a:gd name="T14" fmla="*/ 275 w 284"/>
                  <a:gd name="T15" fmla="*/ 139 h 176"/>
                  <a:gd name="T16" fmla="*/ 219 w 284"/>
                  <a:gd name="T17" fmla="*/ 176 h 176"/>
                  <a:gd name="T18" fmla="*/ 92 w 284"/>
                  <a:gd name="T19" fmla="*/ 176 h 176"/>
                  <a:gd name="T20" fmla="*/ 92 w 284"/>
                  <a:gd name="T21" fmla="*/ 176 h 176"/>
                  <a:gd name="T22" fmla="*/ 0 w 284"/>
                  <a:gd name="T23" fmla="*/ 87 h 176"/>
                  <a:gd name="T24" fmla="*/ 104 w 284"/>
                  <a:gd name="T25" fmla="*/ 1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176">
                    <a:moveTo>
                      <a:pt x="104" y="125"/>
                    </a:moveTo>
                    <a:cubicBezTo>
                      <a:pt x="127" y="117"/>
                      <a:pt x="146" y="98"/>
                      <a:pt x="154" y="75"/>
                    </a:cubicBezTo>
                    <a:cubicBezTo>
                      <a:pt x="163" y="47"/>
                      <a:pt x="158" y="21"/>
                      <a:pt x="145" y="0"/>
                    </a:cubicBezTo>
                    <a:cubicBezTo>
                      <a:pt x="165" y="13"/>
                      <a:pt x="180" y="33"/>
                      <a:pt x="187" y="56"/>
                    </a:cubicBezTo>
                    <a:cubicBezTo>
                      <a:pt x="183" y="67"/>
                      <a:pt x="182" y="80"/>
                      <a:pt x="188" y="93"/>
                    </a:cubicBezTo>
                    <a:cubicBezTo>
                      <a:pt x="192" y="102"/>
                      <a:pt x="200" y="109"/>
                      <a:pt x="209" y="113"/>
                    </a:cubicBezTo>
                    <a:cubicBezTo>
                      <a:pt x="238" y="126"/>
                      <a:pt x="267" y="108"/>
                      <a:pt x="273" y="82"/>
                    </a:cubicBezTo>
                    <a:cubicBezTo>
                      <a:pt x="282" y="98"/>
                      <a:pt x="284" y="118"/>
                      <a:pt x="275" y="139"/>
                    </a:cubicBezTo>
                    <a:cubicBezTo>
                      <a:pt x="266" y="162"/>
                      <a:pt x="243" y="176"/>
                      <a:pt x="219" y="176"/>
                    </a:cubicBezTo>
                    <a:cubicBezTo>
                      <a:pt x="92" y="176"/>
                      <a:pt x="92" y="176"/>
                      <a:pt x="92" y="176"/>
                    </a:cubicBezTo>
                    <a:cubicBezTo>
                      <a:pt x="92" y="176"/>
                      <a:pt x="92" y="176"/>
                      <a:pt x="92" y="176"/>
                    </a:cubicBezTo>
                    <a:cubicBezTo>
                      <a:pt x="43" y="174"/>
                      <a:pt x="3" y="136"/>
                      <a:pt x="0" y="87"/>
                    </a:cubicBezTo>
                    <a:cubicBezTo>
                      <a:pt x="19" y="121"/>
                      <a:pt x="60" y="140"/>
                      <a:pt x="104" y="125"/>
                    </a:cubicBezTo>
                    <a:close/>
                  </a:path>
                </a:pathLst>
              </a:custGeom>
              <a:solidFill>
                <a:srgbClr val="F7F0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11" name="Freeform 7">
                <a:extLst>
                  <a:ext uri="{FF2B5EF4-FFF2-40B4-BE49-F238E27FC236}">
                    <a16:creationId xmlns:a16="http://schemas.microsoft.com/office/drawing/2014/main" id="{45CF7394-448F-4AE6-83ED-7C741C075B85}"/>
                  </a:ext>
                </a:extLst>
              </p:cNvPr>
              <p:cNvSpPr>
                <a:spLocks/>
              </p:cNvSpPr>
              <p:nvPr/>
            </p:nvSpPr>
            <p:spPr bwMode="auto">
              <a:xfrm>
                <a:off x="13989050" y="4940300"/>
                <a:ext cx="803275" cy="552450"/>
              </a:xfrm>
              <a:custGeom>
                <a:avLst/>
                <a:gdLst>
                  <a:gd name="T0" fmla="*/ 100 w 291"/>
                  <a:gd name="T1" fmla="*/ 5 h 200"/>
                  <a:gd name="T2" fmla="*/ 100 w 291"/>
                  <a:gd name="T3" fmla="*/ 10 h 200"/>
                  <a:gd name="T4" fmla="*/ 147 w 291"/>
                  <a:gd name="T5" fmla="*/ 24 h 200"/>
                  <a:gd name="T6" fmla="*/ 187 w 291"/>
                  <a:gd name="T7" fmla="*/ 76 h 200"/>
                  <a:gd name="T8" fmla="*/ 187 w 291"/>
                  <a:gd name="T9" fmla="*/ 77 h 200"/>
                  <a:gd name="T10" fmla="*/ 187 w 291"/>
                  <a:gd name="T11" fmla="*/ 77 h 200"/>
                  <a:gd name="T12" fmla="*/ 189 w 291"/>
                  <a:gd name="T13" fmla="*/ 82 h 200"/>
                  <a:gd name="T14" fmla="*/ 194 w 291"/>
                  <a:gd name="T15" fmla="*/ 80 h 200"/>
                  <a:gd name="T16" fmla="*/ 222 w 291"/>
                  <a:gd name="T17" fmla="*/ 73 h 200"/>
                  <a:gd name="T18" fmla="*/ 273 w 291"/>
                  <a:gd name="T19" fmla="*/ 103 h 200"/>
                  <a:gd name="T20" fmla="*/ 281 w 291"/>
                  <a:gd name="T21" fmla="*/ 131 h 200"/>
                  <a:gd name="T22" fmla="*/ 263 w 291"/>
                  <a:gd name="T23" fmla="*/ 173 h 200"/>
                  <a:gd name="T24" fmla="*/ 222 w 291"/>
                  <a:gd name="T25" fmla="*/ 190 h 200"/>
                  <a:gd name="T26" fmla="*/ 97 w 291"/>
                  <a:gd name="T27" fmla="*/ 190 h 200"/>
                  <a:gd name="T28" fmla="*/ 97 w 291"/>
                  <a:gd name="T29" fmla="*/ 195 h 200"/>
                  <a:gd name="T30" fmla="*/ 102 w 291"/>
                  <a:gd name="T31" fmla="*/ 195 h 200"/>
                  <a:gd name="T32" fmla="*/ 102 w 291"/>
                  <a:gd name="T33" fmla="*/ 195 h 200"/>
                  <a:gd name="T34" fmla="*/ 102 w 291"/>
                  <a:gd name="T35" fmla="*/ 190 h 200"/>
                  <a:gd name="T36" fmla="*/ 97 w 291"/>
                  <a:gd name="T37" fmla="*/ 190 h 200"/>
                  <a:gd name="T38" fmla="*/ 10 w 291"/>
                  <a:gd name="T39" fmla="*/ 106 h 200"/>
                  <a:gd name="T40" fmla="*/ 10 w 291"/>
                  <a:gd name="T41" fmla="*/ 100 h 200"/>
                  <a:gd name="T42" fmla="*/ 36 w 291"/>
                  <a:gd name="T43" fmla="*/ 36 h 200"/>
                  <a:gd name="T44" fmla="*/ 100 w 291"/>
                  <a:gd name="T45" fmla="*/ 10 h 200"/>
                  <a:gd name="T46" fmla="*/ 100 w 291"/>
                  <a:gd name="T47" fmla="*/ 5 h 200"/>
                  <a:gd name="T48" fmla="*/ 100 w 291"/>
                  <a:gd name="T49" fmla="*/ 0 h 200"/>
                  <a:gd name="T50" fmla="*/ 0 w 291"/>
                  <a:gd name="T51" fmla="*/ 100 h 200"/>
                  <a:gd name="T52" fmla="*/ 0 w 291"/>
                  <a:gd name="T53" fmla="*/ 106 h 200"/>
                  <a:gd name="T54" fmla="*/ 97 w 291"/>
                  <a:gd name="T55" fmla="*/ 200 h 200"/>
                  <a:gd name="T56" fmla="*/ 97 w 291"/>
                  <a:gd name="T57" fmla="*/ 195 h 200"/>
                  <a:gd name="T58" fmla="*/ 92 w 291"/>
                  <a:gd name="T59" fmla="*/ 195 h 200"/>
                  <a:gd name="T60" fmla="*/ 92 w 291"/>
                  <a:gd name="T61" fmla="*/ 195 h 200"/>
                  <a:gd name="T62" fmla="*/ 92 w 291"/>
                  <a:gd name="T63" fmla="*/ 200 h 200"/>
                  <a:gd name="T64" fmla="*/ 222 w 291"/>
                  <a:gd name="T65" fmla="*/ 200 h 200"/>
                  <a:gd name="T66" fmla="*/ 291 w 291"/>
                  <a:gd name="T67" fmla="*/ 131 h 200"/>
                  <a:gd name="T68" fmla="*/ 282 w 291"/>
                  <a:gd name="T69" fmla="*/ 98 h 200"/>
                  <a:gd name="T70" fmla="*/ 222 w 291"/>
                  <a:gd name="T71" fmla="*/ 63 h 200"/>
                  <a:gd name="T72" fmla="*/ 189 w 291"/>
                  <a:gd name="T73" fmla="*/ 71 h 200"/>
                  <a:gd name="T74" fmla="*/ 192 w 291"/>
                  <a:gd name="T75" fmla="*/ 75 h 200"/>
                  <a:gd name="T76" fmla="*/ 197 w 291"/>
                  <a:gd name="T77" fmla="*/ 74 h 200"/>
                  <a:gd name="T78" fmla="*/ 196 w 291"/>
                  <a:gd name="T79" fmla="*/ 74 h 200"/>
                  <a:gd name="T80" fmla="*/ 192 w 291"/>
                  <a:gd name="T81" fmla="*/ 75 h 200"/>
                  <a:gd name="T82" fmla="*/ 197 w 291"/>
                  <a:gd name="T83" fmla="*/ 74 h 200"/>
                  <a:gd name="T84" fmla="*/ 153 w 291"/>
                  <a:gd name="T85" fmla="*/ 15 h 200"/>
                  <a:gd name="T86" fmla="*/ 100 w 291"/>
                  <a:gd name="T87" fmla="*/ 0 h 200"/>
                  <a:gd name="T88" fmla="*/ 100 w 291"/>
                  <a:gd name="T89" fmla="*/ 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 h="200">
                    <a:moveTo>
                      <a:pt x="100" y="5"/>
                    </a:moveTo>
                    <a:cubicBezTo>
                      <a:pt x="100" y="10"/>
                      <a:pt x="100" y="10"/>
                      <a:pt x="100" y="10"/>
                    </a:cubicBezTo>
                    <a:cubicBezTo>
                      <a:pt x="117" y="10"/>
                      <a:pt x="134" y="15"/>
                      <a:pt x="147" y="24"/>
                    </a:cubicBezTo>
                    <a:cubicBezTo>
                      <a:pt x="167" y="35"/>
                      <a:pt x="181" y="54"/>
                      <a:pt x="187" y="76"/>
                    </a:cubicBezTo>
                    <a:cubicBezTo>
                      <a:pt x="187" y="77"/>
                      <a:pt x="187" y="77"/>
                      <a:pt x="187" y="77"/>
                    </a:cubicBezTo>
                    <a:cubicBezTo>
                      <a:pt x="187" y="77"/>
                      <a:pt x="187" y="77"/>
                      <a:pt x="187" y="77"/>
                    </a:cubicBezTo>
                    <a:cubicBezTo>
                      <a:pt x="189" y="82"/>
                      <a:pt x="189" y="82"/>
                      <a:pt x="189" y="82"/>
                    </a:cubicBezTo>
                    <a:cubicBezTo>
                      <a:pt x="194" y="80"/>
                      <a:pt x="194" y="80"/>
                      <a:pt x="194" y="80"/>
                    </a:cubicBezTo>
                    <a:cubicBezTo>
                      <a:pt x="202" y="75"/>
                      <a:pt x="212" y="73"/>
                      <a:pt x="222" y="73"/>
                    </a:cubicBezTo>
                    <a:cubicBezTo>
                      <a:pt x="244" y="73"/>
                      <a:pt x="263" y="85"/>
                      <a:pt x="273" y="103"/>
                    </a:cubicBezTo>
                    <a:cubicBezTo>
                      <a:pt x="278" y="112"/>
                      <a:pt x="281" y="121"/>
                      <a:pt x="281" y="131"/>
                    </a:cubicBezTo>
                    <a:cubicBezTo>
                      <a:pt x="281" y="148"/>
                      <a:pt x="274" y="162"/>
                      <a:pt x="263" y="173"/>
                    </a:cubicBezTo>
                    <a:cubicBezTo>
                      <a:pt x="253" y="183"/>
                      <a:pt x="238" y="190"/>
                      <a:pt x="222" y="190"/>
                    </a:cubicBezTo>
                    <a:cubicBezTo>
                      <a:pt x="97" y="190"/>
                      <a:pt x="97" y="190"/>
                      <a:pt x="97" y="190"/>
                    </a:cubicBezTo>
                    <a:cubicBezTo>
                      <a:pt x="97" y="195"/>
                      <a:pt x="97" y="195"/>
                      <a:pt x="97" y="195"/>
                    </a:cubicBezTo>
                    <a:cubicBezTo>
                      <a:pt x="102" y="195"/>
                      <a:pt x="102" y="195"/>
                      <a:pt x="102" y="195"/>
                    </a:cubicBezTo>
                    <a:cubicBezTo>
                      <a:pt x="102" y="195"/>
                      <a:pt x="102" y="195"/>
                      <a:pt x="102" y="195"/>
                    </a:cubicBezTo>
                    <a:cubicBezTo>
                      <a:pt x="102" y="190"/>
                      <a:pt x="102" y="190"/>
                      <a:pt x="102" y="190"/>
                    </a:cubicBezTo>
                    <a:cubicBezTo>
                      <a:pt x="97" y="190"/>
                      <a:pt x="97" y="190"/>
                      <a:pt x="97" y="190"/>
                    </a:cubicBezTo>
                    <a:cubicBezTo>
                      <a:pt x="50" y="188"/>
                      <a:pt x="13" y="152"/>
                      <a:pt x="10" y="106"/>
                    </a:cubicBezTo>
                    <a:cubicBezTo>
                      <a:pt x="10" y="104"/>
                      <a:pt x="10" y="102"/>
                      <a:pt x="10" y="100"/>
                    </a:cubicBezTo>
                    <a:cubicBezTo>
                      <a:pt x="10" y="75"/>
                      <a:pt x="20" y="53"/>
                      <a:pt x="36" y="36"/>
                    </a:cubicBezTo>
                    <a:cubicBezTo>
                      <a:pt x="53" y="20"/>
                      <a:pt x="75" y="10"/>
                      <a:pt x="100" y="10"/>
                    </a:cubicBezTo>
                    <a:cubicBezTo>
                      <a:pt x="100" y="5"/>
                      <a:pt x="100" y="5"/>
                      <a:pt x="100" y="5"/>
                    </a:cubicBezTo>
                    <a:cubicBezTo>
                      <a:pt x="100" y="0"/>
                      <a:pt x="100" y="0"/>
                      <a:pt x="100" y="0"/>
                    </a:cubicBezTo>
                    <a:cubicBezTo>
                      <a:pt x="45" y="0"/>
                      <a:pt x="0" y="45"/>
                      <a:pt x="0" y="100"/>
                    </a:cubicBezTo>
                    <a:cubicBezTo>
                      <a:pt x="0" y="102"/>
                      <a:pt x="0" y="104"/>
                      <a:pt x="0" y="106"/>
                    </a:cubicBezTo>
                    <a:cubicBezTo>
                      <a:pt x="3" y="158"/>
                      <a:pt x="45" y="198"/>
                      <a:pt x="97" y="200"/>
                    </a:cubicBezTo>
                    <a:cubicBezTo>
                      <a:pt x="97" y="195"/>
                      <a:pt x="97" y="195"/>
                      <a:pt x="97" y="195"/>
                    </a:cubicBezTo>
                    <a:cubicBezTo>
                      <a:pt x="92" y="195"/>
                      <a:pt x="92" y="195"/>
                      <a:pt x="92" y="195"/>
                    </a:cubicBezTo>
                    <a:cubicBezTo>
                      <a:pt x="92" y="195"/>
                      <a:pt x="92" y="195"/>
                      <a:pt x="92" y="195"/>
                    </a:cubicBezTo>
                    <a:cubicBezTo>
                      <a:pt x="92" y="200"/>
                      <a:pt x="92" y="200"/>
                      <a:pt x="92" y="200"/>
                    </a:cubicBezTo>
                    <a:cubicBezTo>
                      <a:pt x="222" y="200"/>
                      <a:pt x="222" y="200"/>
                      <a:pt x="222" y="200"/>
                    </a:cubicBezTo>
                    <a:cubicBezTo>
                      <a:pt x="260" y="200"/>
                      <a:pt x="291" y="169"/>
                      <a:pt x="291" y="131"/>
                    </a:cubicBezTo>
                    <a:cubicBezTo>
                      <a:pt x="291" y="119"/>
                      <a:pt x="288" y="108"/>
                      <a:pt x="282" y="98"/>
                    </a:cubicBezTo>
                    <a:cubicBezTo>
                      <a:pt x="271" y="77"/>
                      <a:pt x="248" y="63"/>
                      <a:pt x="222" y="63"/>
                    </a:cubicBezTo>
                    <a:cubicBezTo>
                      <a:pt x="210" y="63"/>
                      <a:pt x="199" y="66"/>
                      <a:pt x="189" y="71"/>
                    </a:cubicBezTo>
                    <a:cubicBezTo>
                      <a:pt x="192" y="75"/>
                      <a:pt x="192" y="75"/>
                      <a:pt x="192" y="75"/>
                    </a:cubicBezTo>
                    <a:cubicBezTo>
                      <a:pt x="197" y="74"/>
                      <a:pt x="197" y="74"/>
                      <a:pt x="197" y="74"/>
                    </a:cubicBezTo>
                    <a:cubicBezTo>
                      <a:pt x="196" y="74"/>
                      <a:pt x="196" y="74"/>
                      <a:pt x="196" y="74"/>
                    </a:cubicBezTo>
                    <a:cubicBezTo>
                      <a:pt x="192" y="75"/>
                      <a:pt x="192" y="75"/>
                      <a:pt x="192" y="75"/>
                    </a:cubicBezTo>
                    <a:cubicBezTo>
                      <a:pt x="197" y="74"/>
                      <a:pt x="197" y="74"/>
                      <a:pt x="197" y="74"/>
                    </a:cubicBezTo>
                    <a:cubicBezTo>
                      <a:pt x="190" y="49"/>
                      <a:pt x="174" y="28"/>
                      <a:pt x="153" y="15"/>
                    </a:cubicBezTo>
                    <a:cubicBezTo>
                      <a:pt x="137" y="5"/>
                      <a:pt x="119" y="0"/>
                      <a:pt x="100" y="0"/>
                    </a:cubicBezTo>
                    <a:lnTo>
                      <a:pt x="100" y="5"/>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grpSp>
        <p:grpSp>
          <p:nvGrpSpPr>
            <p:cNvPr id="16" name="Group 15">
              <a:extLst>
                <a:ext uri="{FF2B5EF4-FFF2-40B4-BE49-F238E27FC236}">
                  <a16:creationId xmlns:a16="http://schemas.microsoft.com/office/drawing/2014/main" id="{0394C898-058C-46D5-8ACF-D039CA9BF958}"/>
                </a:ext>
              </a:extLst>
            </p:cNvPr>
            <p:cNvGrpSpPr/>
            <p:nvPr/>
          </p:nvGrpSpPr>
          <p:grpSpPr>
            <a:xfrm>
              <a:off x="19641833" y="2921159"/>
              <a:ext cx="943160" cy="648656"/>
              <a:chOff x="19781838" y="3395663"/>
              <a:chExt cx="803275" cy="552450"/>
            </a:xfrm>
          </p:grpSpPr>
          <p:sp>
            <p:nvSpPr>
              <p:cNvPr id="1006" name="Freeform 8">
                <a:extLst>
                  <a:ext uri="{FF2B5EF4-FFF2-40B4-BE49-F238E27FC236}">
                    <a16:creationId xmlns:a16="http://schemas.microsoft.com/office/drawing/2014/main" id="{155651CE-23DB-427E-9628-5EA6F7E7B0EA}"/>
                  </a:ext>
                </a:extLst>
              </p:cNvPr>
              <p:cNvSpPr>
                <a:spLocks/>
              </p:cNvSpPr>
              <p:nvPr/>
            </p:nvSpPr>
            <p:spPr bwMode="auto">
              <a:xfrm>
                <a:off x="19794538" y="3408363"/>
                <a:ext cx="776288" cy="525462"/>
              </a:xfrm>
              <a:custGeom>
                <a:avLst/>
                <a:gdLst>
                  <a:gd name="T0" fmla="*/ 185 w 281"/>
                  <a:gd name="T1" fmla="*/ 0 h 190"/>
                  <a:gd name="T2" fmla="*/ 135 w 281"/>
                  <a:gd name="T3" fmla="*/ 14 h 190"/>
                  <a:gd name="T4" fmla="*/ 94 w 281"/>
                  <a:gd name="T5" fmla="*/ 70 h 190"/>
                  <a:gd name="T6" fmla="*/ 94 w 281"/>
                  <a:gd name="T7" fmla="*/ 70 h 190"/>
                  <a:gd name="T8" fmla="*/ 64 w 281"/>
                  <a:gd name="T9" fmla="*/ 63 h 190"/>
                  <a:gd name="T10" fmla="*/ 8 w 281"/>
                  <a:gd name="T11" fmla="*/ 96 h 190"/>
                  <a:gd name="T12" fmla="*/ 0 w 281"/>
                  <a:gd name="T13" fmla="*/ 126 h 190"/>
                  <a:gd name="T14" fmla="*/ 64 w 281"/>
                  <a:gd name="T15" fmla="*/ 190 h 190"/>
                  <a:gd name="T16" fmla="*/ 189 w 281"/>
                  <a:gd name="T17" fmla="*/ 190 h 190"/>
                  <a:gd name="T18" fmla="*/ 189 w 281"/>
                  <a:gd name="T19" fmla="*/ 190 h 190"/>
                  <a:gd name="T20" fmla="*/ 280 w 281"/>
                  <a:gd name="T21" fmla="*/ 101 h 190"/>
                  <a:gd name="T22" fmla="*/ 281 w 281"/>
                  <a:gd name="T23" fmla="*/ 95 h 190"/>
                  <a:gd name="T24" fmla="*/ 185 w 281"/>
                  <a:gd name="T25"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1" h="190">
                    <a:moveTo>
                      <a:pt x="185" y="0"/>
                    </a:moveTo>
                    <a:cubicBezTo>
                      <a:pt x="167" y="0"/>
                      <a:pt x="150" y="5"/>
                      <a:pt x="135" y="14"/>
                    </a:cubicBezTo>
                    <a:cubicBezTo>
                      <a:pt x="115" y="27"/>
                      <a:pt x="100" y="47"/>
                      <a:pt x="94" y="70"/>
                    </a:cubicBezTo>
                    <a:cubicBezTo>
                      <a:pt x="94" y="70"/>
                      <a:pt x="94" y="70"/>
                      <a:pt x="94" y="70"/>
                    </a:cubicBezTo>
                    <a:cubicBezTo>
                      <a:pt x="85" y="65"/>
                      <a:pt x="74" y="63"/>
                      <a:pt x="64" y="63"/>
                    </a:cubicBezTo>
                    <a:cubicBezTo>
                      <a:pt x="39" y="63"/>
                      <a:pt x="18" y="76"/>
                      <a:pt x="8" y="96"/>
                    </a:cubicBezTo>
                    <a:cubicBezTo>
                      <a:pt x="3" y="105"/>
                      <a:pt x="0" y="115"/>
                      <a:pt x="0" y="126"/>
                    </a:cubicBezTo>
                    <a:cubicBezTo>
                      <a:pt x="0" y="161"/>
                      <a:pt x="28" y="190"/>
                      <a:pt x="64" y="190"/>
                    </a:cubicBezTo>
                    <a:cubicBezTo>
                      <a:pt x="189" y="190"/>
                      <a:pt x="189" y="190"/>
                      <a:pt x="189" y="190"/>
                    </a:cubicBezTo>
                    <a:cubicBezTo>
                      <a:pt x="189" y="190"/>
                      <a:pt x="189" y="190"/>
                      <a:pt x="189" y="190"/>
                    </a:cubicBezTo>
                    <a:cubicBezTo>
                      <a:pt x="238" y="188"/>
                      <a:pt x="277" y="149"/>
                      <a:pt x="280" y="101"/>
                    </a:cubicBezTo>
                    <a:cubicBezTo>
                      <a:pt x="280" y="99"/>
                      <a:pt x="281" y="97"/>
                      <a:pt x="281" y="95"/>
                    </a:cubicBezTo>
                    <a:cubicBezTo>
                      <a:pt x="281" y="42"/>
                      <a:pt x="238" y="0"/>
                      <a:pt x="18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07" name="Freeform 9">
                <a:extLst>
                  <a:ext uri="{FF2B5EF4-FFF2-40B4-BE49-F238E27FC236}">
                    <a16:creationId xmlns:a16="http://schemas.microsoft.com/office/drawing/2014/main" id="{C5A01475-473A-4B99-85A6-A992B748F5ED}"/>
                  </a:ext>
                </a:extLst>
              </p:cNvPr>
              <p:cNvSpPr>
                <a:spLocks/>
              </p:cNvSpPr>
              <p:nvPr/>
            </p:nvSpPr>
            <p:spPr bwMode="auto">
              <a:xfrm>
                <a:off x="19794538" y="3448050"/>
                <a:ext cx="773113" cy="485775"/>
              </a:xfrm>
              <a:custGeom>
                <a:avLst/>
                <a:gdLst>
                  <a:gd name="T0" fmla="*/ 206 w 280"/>
                  <a:gd name="T1" fmla="*/ 130 h 176"/>
                  <a:gd name="T2" fmla="*/ 122 w 280"/>
                  <a:gd name="T3" fmla="*/ 46 h 176"/>
                  <a:gd name="T4" fmla="*/ 135 w 280"/>
                  <a:gd name="T5" fmla="*/ 0 h 176"/>
                  <a:gd name="T6" fmla="*/ 94 w 280"/>
                  <a:gd name="T7" fmla="*/ 56 h 176"/>
                  <a:gd name="T8" fmla="*/ 97 w 280"/>
                  <a:gd name="T9" fmla="*/ 72 h 176"/>
                  <a:gd name="T10" fmla="*/ 52 w 280"/>
                  <a:gd name="T11" fmla="*/ 117 h 176"/>
                  <a:gd name="T12" fmla="*/ 8 w 280"/>
                  <a:gd name="T13" fmla="*/ 82 h 176"/>
                  <a:gd name="T14" fmla="*/ 0 w 280"/>
                  <a:gd name="T15" fmla="*/ 112 h 176"/>
                  <a:gd name="T16" fmla="*/ 64 w 280"/>
                  <a:gd name="T17" fmla="*/ 176 h 176"/>
                  <a:gd name="T18" fmla="*/ 189 w 280"/>
                  <a:gd name="T19" fmla="*/ 176 h 176"/>
                  <a:gd name="T20" fmla="*/ 189 w 280"/>
                  <a:gd name="T21" fmla="*/ 176 h 176"/>
                  <a:gd name="T22" fmla="*/ 280 w 280"/>
                  <a:gd name="T23" fmla="*/ 87 h 176"/>
                  <a:gd name="T24" fmla="*/ 206 w 280"/>
                  <a:gd name="T25" fmla="*/ 1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176">
                    <a:moveTo>
                      <a:pt x="206" y="130"/>
                    </a:moveTo>
                    <a:cubicBezTo>
                      <a:pt x="160" y="130"/>
                      <a:pt x="122" y="92"/>
                      <a:pt x="122" y="46"/>
                    </a:cubicBezTo>
                    <a:cubicBezTo>
                      <a:pt x="122" y="29"/>
                      <a:pt x="127" y="13"/>
                      <a:pt x="135" y="0"/>
                    </a:cubicBezTo>
                    <a:cubicBezTo>
                      <a:pt x="115" y="13"/>
                      <a:pt x="100" y="33"/>
                      <a:pt x="94" y="56"/>
                    </a:cubicBezTo>
                    <a:cubicBezTo>
                      <a:pt x="96" y="61"/>
                      <a:pt x="97" y="66"/>
                      <a:pt x="97" y="72"/>
                    </a:cubicBezTo>
                    <a:cubicBezTo>
                      <a:pt x="97" y="97"/>
                      <a:pt x="77" y="117"/>
                      <a:pt x="52" y="117"/>
                    </a:cubicBezTo>
                    <a:cubicBezTo>
                      <a:pt x="30" y="117"/>
                      <a:pt x="12" y="102"/>
                      <a:pt x="8" y="82"/>
                    </a:cubicBezTo>
                    <a:cubicBezTo>
                      <a:pt x="3" y="91"/>
                      <a:pt x="0" y="101"/>
                      <a:pt x="0" y="112"/>
                    </a:cubicBezTo>
                    <a:cubicBezTo>
                      <a:pt x="0" y="147"/>
                      <a:pt x="28" y="176"/>
                      <a:pt x="64" y="176"/>
                    </a:cubicBezTo>
                    <a:cubicBezTo>
                      <a:pt x="189" y="176"/>
                      <a:pt x="189" y="176"/>
                      <a:pt x="189" y="176"/>
                    </a:cubicBezTo>
                    <a:cubicBezTo>
                      <a:pt x="189" y="176"/>
                      <a:pt x="189" y="176"/>
                      <a:pt x="189" y="176"/>
                    </a:cubicBezTo>
                    <a:cubicBezTo>
                      <a:pt x="238" y="174"/>
                      <a:pt x="277" y="135"/>
                      <a:pt x="280" y="87"/>
                    </a:cubicBezTo>
                    <a:cubicBezTo>
                      <a:pt x="266" y="113"/>
                      <a:pt x="238" y="130"/>
                      <a:pt x="206" y="130"/>
                    </a:cubicBezTo>
                    <a:close/>
                  </a:path>
                </a:pathLst>
              </a:custGeom>
              <a:solidFill>
                <a:srgbClr val="F7F0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08" name="Freeform 11">
                <a:extLst>
                  <a:ext uri="{FF2B5EF4-FFF2-40B4-BE49-F238E27FC236}">
                    <a16:creationId xmlns:a16="http://schemas.microsoft.com/office/drawing/2014/main" id="{69882A3F-BA2A-4613-A5FF-EE3D5EAB1AFB}"/>
                  </a:ext>
                </a:extLst>
              </p:cNvPr>
              <p:cNvSpPr>
                <a:spLocks/>
              </p:cNvSpPr>
              <p:nvPr/>
            </p:nvSpPr>
            <p:spPr bwMode="auto">
              <a:xfrm>
                <a:off x="19781838" y="3395663"/>
                <a:ext cx="803275" cy="552450"/>
              </a:xfrm>
              <a:custGeom>
                <a:avLst/>
                <a:gdLst>
                  <a:gd name="T0" fmla="*/ 190 w 291"/>
                  <a:gd name="T1" fmla="*/ 5 h 200"/>
                  <a:gd name="T2" fmla="*/ 190 w 291"/>
                  <a:gd name="T3" fmla="*/ 0 h 200"/>
                  <a:gd name="T4" fmla="*/ 138 w 291"/>
                  <a:gd name="T5" fmla="*/ 15 h 200"/>
                  <a:gd name="T6" fmla="*/ 94 w 291"/>
                  <a:gd name="T7" fmla="*/ 74 h 200"/>
                  <a:gd name="T8" fmla="*/ 94 w 291"/>
                  <a:gd name="T9" fmla="*/ 74 h 200"/>
                  <a:gd name="T10" fmla="*/ 94 w 291"/>
                  <a:gd name="T11" fmla="*/ 74 h 200"/>
                  <a:gd name="T12" fmla="*/ 99 w 291"/>
                  <a:gd name="T13" fmla="*/ 75 h 200"/>
                  <a:gd name="T14" fmla="*/ 101 w 291"/>
                  <a:gd name="T15" fmla="*/ 71 h 200"/>
                  <a:gd name="T16" fmla="*/ 69 w 291"/>
                  <a:gd name="T17" fmla="*/ 63 h 200"/>
                  <a:gd name="T18" fmla="*/ 8 w 291"/>
                  <a:gd name="T19" fmla="*/ 98 h 200"/>
                  <a:gd name="T20" fmla="*/ 0 w 291"/>
                  <a:gd name="T21" fmla="*/ 131 h 200"/>
                  <a:gd name="T22" fmla="*/ 69 w 291"/>
                  <a:gd name="T23" fmla="*/ 200 h 200"/>
                  <a:gd name="T24" fmla="*/ 199 w 291"/>
                  <a:gd name="T25" fmla="*/ 200 h 200"/>
                  <a:gd name="T26" fmla="*/ 199 w 291"/>
                  <a:gd name="T27" fmla="*/ 195 h 200"/>
                  <a:gd name="T28" fmla="*/ 194 w 291"/>
                  <a:gd name="T29" fmla="*/ 195 h 200"/>
                  <a:gd name="T30" fmla="*/ 194 w 291"/>
                  <a:gd name="T31" fmla="*/ 200 h 200"/>
                  <a:gd name="T32" fmla="*/ 290 w 291"/>
                  <a:gd name="T33" fmla="*/ 106 h 200"/>
                  <a:gd name="T34" fmla="*/ 291 w 291"/>
                  <a:gd name="T35" fmla="*/ 100 h 200"/>
                  <a:gd name="T36" fmla="*/ 190 w 291"/>
                  <a:gd name="T37" fmla="*/ 0 h 200"/>
                  <a:gd name="T38" fmla="*/ 190 w 291"/>
                  <a:gd name="T39" fmla="*/ 5 h 200"/>
                  <a:gd name="T40" fmla="*/ 190 w 291"/>
                  <a:gd name="T41" fmla="*/ 10 h 200"/>
                  <a:gd name="T42" fmla="*/ 254 w 291"/>
                  <a:gd name="T43" fmla="*/ 36 h 200"/>
                  <a:gd name="T44" fmla="*/ 281 w 291"/>
                  <a:gd name="T45" fmla="*/ 100 h 200"/>
                  <a:gd name="T46" fmla="*/ 280 w 291"/>
                  <a:gd name="T47" fmla="*/ 105 h 200"/>
                  <a:gd name="T48" fmla="*/ 193 w 291"/>
                  <a:gd name="T49" fmla="*/ 190 h 200"/>
                  <a:gd name="T50" fmla="*/ 189 w 291"/>
                  <a:gd name="T51" fmla="*/ 190 h 200"/>
                  <a:gd name="T52" fmla="*/ 189 w 291"/>
                  <a:gd name="T53" fmla="*/ 195 h 200"/>
                  <a:gd name="T54" fmla="*/ 194 w 291"/>
                  <a:gd name="T55" fmla="*/ 195 h 200"/>
                  <a:gd name="T56" fmla="*/ 194 w 291"/>
                  <a:gd name="T57" fmla="*/ 190 h 200"/>
                  <a:gd name="T58" fmla="*/ 69 w 291"/>
                  <a:gd name="T59" fmla="*/ 190 h 200"/>
                  <a:gd name="T60" fmla="*/ 27 w 291"/>
                  <a:gd name="T61" fmla="*/ 173 h 200"/>
                  <a:gd name="T62" fmla="*/ 10 w 291"/>
                  <a:gd name="T63" fmla="*/ 131 h 200"/>
                  <a:gd name="T64" fmla="*/ 17 w 291"/>
                  <a:gd name="T65" fmla="*/ 103 h 200"/>
                  <a:gd name="T66" fmla="*/ 69 w 291"/>
                  <a:gd name="T67" fmla="*/ 73 h 200"/>
                  <a:gd name="T68" fmla="*/ 96 w 291"/>
                  <a:gd name="T69" fmla="*/ 79 h 200"/>
                  <a:gd name="T70" fmla="*/ 102 w 291"/>
                  <a:gd name="T71" fmla="*/ 82 h 200"/>
                  <a:gd name="T72" fmla="*/ 104 w 291"/>
                  <a:gd name="T73" fmla="*/ 76 h 200"/>
                  <a:gd name="T74" fmla="*/ 104 w 291"/>
                  <a:gd name="T75" fmla="*/ 76 h 200"/>
                  <a:gd name="T76" fmla="*/ 143 w 291"/>
                  <a:gd name="T77" fmla="*/ 23 h 200"/>
                  <a:gd name="T78" fmla="*/ 190 w 291"/>
                  <a:gd name="T79" fmla="*/ 10 h 200"/>
                  <a:gd name="T80" fmla="*/ 190 w 291"/>
                  <a:gd name="T81" fmla="*/ 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1" h="200">
                    <a:moveTo>
                      <a:pt x="190" y="5"/>
                    </a:moveTo>
                    <a:cubicBezTo>
                      <a:pt x="190" y="0"/>
                      <a:pt x="190" y="0"/>
                      <a:pt x="190" y="0"/>
                    </a:cubicBezTo>
                    <a:cubicBezTo>
                      <a:pt x="171" y="0"/>
                      <a:pt x="153" y="5"/>
                      <a:pt x="138" y="15"/>
                    </a:cubicBezTo>
                    <a:cubicBezTo>
                      <a:pt x="116" y="28"/>
                      <a:pt x="101" y="49"/>
                      <a:pt x="94" y="74"/>
                    </a:cubicBezTo>
                    <a:cubicBezTo>
                      <a:pt x="94" y="74"/>
                      <a:pt x="94" y="74"/>
                      <a:pt x="94" y="74"/>
                    </a:cubicBezTo>
                    <a:cubicBezTo>
                      <a:pt x="94" y="74"/>
                      <a:pt x="94" y="74"/>
                      <a:pt x="94" y="74"/>
                    </a:cubicBezTo>
                    <a:cubicBezTo>
                      <a:pt x="99" y="75"/>
                      <a:pt x="99" y="75"/>
                      <a:pt x="99" y="75"/>
                    </a:cubicBezTo>
                    <a:cubicBezTo>
                      <a:pt x="101" y="71"/>
                      <a:pt x="101" y="71"/>
                      <a:pt x="101" y="71"/>
                    </a:cubicBezTo>
                    <a:cubicBezTo>
                      <a:pt x="91" y="65"/>
                      <a:pt x="80" y="63"/>
                      <a:pt x="69" y="63"/>
                    </a:cubicBezTo>
                    <a:cubicBezTo>
                      <a:pt x="43" y="63"/>
                      <a:pt x="20" y="77"/>
                      <a:pt x="8" y="98"/>
                    </a:cubicBezTo>
                    <a:cubicBezTo>
                      <a:pt x="3" y="108"/>
                      <a:pt x="0" y="119"/>
                      <a:pt x="0" y="131"/>
                    </a:cubicBezTo>
                    <a:cubicBezTo>
                      <a:pt x="0" y="169"/>
                      <a:pt x="31" y="200"/>
                      <a:pt x="69" y="200"/>
                    </a:cubicBezTo>
                    <a:cubicBezTo>
                      <a:pt x="199" y="200"/>
                      <a:pt x="199" y="200"/>
                      <a:pt x="199" y="200"/>
                    </a:cubicBezTo>
                    <a:cubicBezTo>
                      <a:pt x="199" y="195"/>
                      <a:pt x="199" y="195"/>
                      <a:pt x="199" y="195"/>
                    </a:cubicBezTo>
                    <a:cubicBezTo>
                      <a:pt x="194" y="195"/>
                      <a:pt x="194" y="195"/>
                      <a:pt x="194" y="195"/>
                    </a:cubicBezTo>
                    <a:cubicBezTo>
                      <a:pt x="194" y="200"/>
                      <a:pt x="194" y="200"/>
                      <a:pt x="194" y="200"/>
                    </a:cubicBezTo>
                    <a:cubicBezTo>
                      <a:pt x="245" y="198"/>
                      <a:pt x="287" y="157"/>
                      <a:pt x="290" y="106"/>
                    </a:cubicBezTo>
                    <a:cubicBezTo>
                      <a:pt x="290" y="104"/>
                      <a:pt x="291" y="102"/>
                      <a:pt x="291" y="100"/>
                    </a:cubicBezTo>
                    <a:cubicBezTo>
                      <a:pt x="291" y="45"/>
                      <a:pt x="246" y="0"/>
                      <a:pt x="190" y="0"/>
                    </a:cubicBezTo>
                    <a:cubicBezTo>
                      <a:pt x="190" y="5"/>
                      <a:pt x="190" y="5"/>
                      <a:pt x="190" y="5"/>
                    </a:cubicBezTo>
                    <a:cubicBezTo>
                      <a:pt x="190" y="10"/>
                      <a:pt x="190" y="10"/>
                      <a:pt x="190" y="10"/>
                    </a:cubicBezTo>
                    <a:cubicBezTo>
                      <a:pt x="215" y="10"/>
                      <a:pt x="238" y="20"/>
                      <a:pt x="254" y="36"/>
                    </a:cubicBezTo>
                    <a:cubicBezTo>
                      <a:pt x="270" y="52"/>
                      <a:pt x="281" y="75"/>
                      <a:pt x="281" y="100"/>
                    </a:cubicBezTo>
                    <a:cubicBezTo>
                      <a:pt x="281" y="102"/>
                      <a:pt x="280" y="104"/>
                      <a:pt x="280" y="105"/>
                    </a:cubicBezTo>
                    <a:cubicBezTo>
                      <a:pt x="277" y="152"/>
                      <a:pt x="240" y="188"/>
                      <a:pt x="193" y="190"/>
                    </a:cubicBezTo>
                    <a:cubicBezTo>
                      <a:pt x="189" y="190"/>
                      <a:pt x="189" y="190"/>
                      <a:pt x="189" y="190"/>
                    </a:cubicBezTo>
                    <a:cubicBezTo>
                      <a:pt x="189" y="195"/>
                      <a:pt x="189" y="195"/>
                      <a:pt x="189" y="195"/>
                    </a:cubicBezTo>
                    <a:cubicBezTo>
                      <a:pt x="194" y="195"/>
                      <a:pt x="194" y="195"/>
                      <a:pt x="194" y="195"/>
                    </a:cubicBezTo>
                    <a:cubicBezTo>
                      <a:pt x="194" y="190"/>
                      <a:pt x="194" y="190"/>
                      <a:pt x="194" y="190"/>
                    </a:cubicBezTo>
                    <a:cubicBezTo>
                      <a:pt x="69" y="190"/>
                      <a:pt x="69" y="190"/>
                      <a:pt x="69" y="190"/>
                    </a:cubicBezTo>
                    <a:cubicBezTo>
                      <a:pt x="52" y="190"/>
                      <a:pt x="38" y="183"/>
                      <a:pt x="27" y="173"/>
                    </a:cubicBezTo>
                    <a:cubicBezTo>
                      <a:pt x="16" y="162"/>
                      <a:pt x="10" y="147"/>
                      <a:pt x="10" y="131"/>
                    </a:cubicBezTo>
                    <a:cubicBezTo>
                      <a:pt x="10" y="121"/>
                      <a:pt x="12" y="111"/>
                      <a:pt x="17" y="103"/>
                    </a:cubicBezTo>
                    <a:cubicBezTo>
                      <a:pt x="27" y="85"/>
                      <a:pt x="46" y="73"/>
                      <a:pt x="69" y="73"/>
                    </a:cubicBezTo>
                    <a:cubicBezTo>
                      <a:pt x="79" y="73"/>
                      <a:pt x="88" y="75"/>
                      <a:pt x="96" y="79"/>
                    </a:cubicBezTo>
                    <a:cubicBezTo>
                      <a:pt x="102" y="82"/>
                      <a:pt x="102" y="82"/>
                      <a:pt x="102" y="82"/>
                    </a:cubicBezTo>
                    <a:cubicBezTo>
                      <a:pt x="104" y="76"/>
                      <a:pt x="104" y="76"/>
                      <a:pt x="104" y="76"/>
                    </a:cubicBezTo>
                    <a:cubicBezTo>
                      <a:pt x="104" y="76"/>
                      <a:pt x="104" y="76"/>
                      <a:pt x="104" y="76"/>
                    </a:cubicBezTo>
                    <a:cubicBezTo>
                      <a:pt x="110" y="54"/>
                      <a:pt x="124" y="35"/>
                      <a:pt x="143" y="23"/>
                    </a:cubicBezTo>
                    <a:cubicBezTo>
                      <a:pt x="157" y="15"/>
                      <a:pt x="173" y="10"/>
                      <a:pt x="190" y="10"/>
                    </a:cubicBezTo>
                    <a:lnTo>
                      <a:pt x="190" y="5"/>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grpSp>
        <p:grpSp>
          <p:nvGrpSpPr>
            <p:cNvPr id="17" name="Group 16">
              <a:extLst>
                <a:ext uri="{FF2B5EF4-FFF2-40B4-BE49-F238E27FC236}">
                  <a16:creationId xmlns:a16="http://schemas.microsoft.com/office/drawing/2014/main" id="{79FF381B-820A-4283-81E4-AA60CF263DEE}"/>
                </a:ext>
              </a:extLst>
            </p:cNvPr>
            <p:cNvGrpSpPr/>
            <p:nvPr/>
          </p:nvGrpSpPr>
          <p:grpSpPr>
            <a:xfrm>
              <a:off x="19778994" y="3929973"/>
              <a:ext cx="1506074" cy="943160"/>
              <a:chOff x="20002500" y="4448175"/>
              <a:chExt cx="1282700" cy="803275"/>
            </a:xfrm>
          </p:grpSpPr>
          <p:sp>
            <p:nvSpPr>
              <p:cNvPr id="1003" name="Freeform 10">
                <a:extLst>
                  <a:ext uri="{FF2B5EF4-FFF2-40B4-BE49-F238E27FC236}">
                    <a16:creationId xmlns:a16="http://schemas.microsoft.com/office/drawing/2014/main" id="{16A81E49-E5B8-4B1E-8FE6-116DBC63D400}"/>
                  </a:ext>
                </a:extLst>
              </p:cNvPr>
              <p:cNvSpPr>
                <a:spLocks/>
              </p:cNvSpPr>
              <p:nvPr/>
            </p:nvSpPr>
            <p:spPr bwMode="auto">
              <a:xfrm>
                <a:off x="20015200" y="4462463"/>
                <a:ext cx="1257300" cy="776287"/>
              </a:xfrm>
              <a:custGeom>
                <a:avLst/>
                <a:gdLst>
                  <a:gd name="T0" fmla="*/ 442 w 455"/>
                  <a:gd name="T1" fmla="*/ 172 h 281"/>
                  <a:gd name="T2" fmla="*/ 387 w 455"/>
                  <a:gd name="T3" fmla="*/ 144 h 281"/>
                  <a:gd name="T4" fmla="*/ 374 w 455"/>
                  <a:gd name="T5" fmla="*/ 145 h 281"/>
                  <a:gd name="T6" fmla="*/ 374 w 455"/>
                  <a:gd name="T7" fmla="*/ 140 h 281"/>
                  <a:gd name="T8" fmla="*/ 306 w 455"/>
                  <a:gd name="T9" fmla="*/ 20 h 281"/>
                  <a:gd name="T10" fmla="*/ 306 w 455"/>
                  <a:gd name="T11" fmla="*/ 20 h 281"/>
                  <a:gd name="T12" fmla="*/ 233 w 455"/>
                  <a:gd name="T13" fmla="*/ 0 h 281"/>
                  <a:gd name="T14" fmla="*/ 97 w 455"/>
                  <a:gd name="T15" fmla="*/ 108 h 281"/>
                  <a:gd name="T16" fmla="*/ 97 w 455"/>
                  <a:gd name="T17" fmla="*/ 108 h 281"/>
                  <a:gd name="T18" fmla="*/ 97 w 455"/>
                  <a:gd name="T19" fmla="*/ 109 h 281"/>
                  <a:gd name="T20" fmla="*/ 86 w 455"/>
                  <a:gd name="T21" fmla="*/ 108 h 281"/>
                  <a:gd name="T22" fmla="*/ 0 w 455"/>
                  <a:gd name="T23" fmla="*/ 195 h 281"/>
                  <a:gd name="T24" fmla="*/ 11 w 455"/>
                  <a:gd name="T25" fmla="*/ 237 h 281"/>
                  <a:gd name="T26" fmla="*/ 11 w 455"/>
                  <a:gd name="T27" fmla="*/ 237 h 281"/>
                  <a:gd name="T28" fmla="*/ 81 w 455"/>
                  <a:gd name="T29" fmla="*/ 281 h 281"/>
                  <a:gd name="T30" fmla="*/ 81 w 455"/>
                  <a:gd name="T31" fmla="*/ 281 h 281"/>
                  <a:gd name="T32" fmla="*/ 387 w 455"/>
                  <a:gd name="T33" fmla="*/ 281 h 281"/>
                  <a:gd name="T34" fmla="*/ 455 w 455"/>
                  <a:gd name="T35" fmla="*/ 213 h 281"/>
                  <a:gd name="T36" fmla="*/ 442 w 455"/>
                  <a:gd name="T37" fmla="*/ 17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5" h="281">
                    <a:moveTo>
                      <a:pt x="442" y="172"/>
                    </a:moveTo>
                    <a:cubicBezTo>
                      <a:pt x="429" y="155"/>
                      <a:pt x="409" y="144"/>
                      <a:pt x="387" y="144"/>
                    </a:cubicBezTo>
                    <a:cubicBezTo>
                      <a:pt x="382" y="144"/>
                      <a:pt x="378" y="145"/>
                      <a:pt x="374" y="145"/>
                    </a:cubicBezTo>
                    <a:cubicBezTo>
                      <a:pt x="374" y="144"/>
                      <a:pt x="374" y="142"/>
                      <a:pt x="374" y="140"/>
                    </a:cubicBezTo>
                    <a:cubicBezTo>
                      <a:pt x="374" y="89"/>
                      <a:pt x="346" y="44"/>
                      <a:pt x="306" y="20"/>
                    </a:cubicBezTo>
                    <a:cubicBezTo>
                      <a:pt x="306" y="20"/>
                      <a:pt x="306" y="20"/>
                      <a:pt x="306" y="20"/>
                    </a:cubicBezTo>
                    <a:cubicBezTo>
                      <a:pt x="284" y="7"/>
                      <a:pt x="260" y="0"/>
                      <a:pt x="233" y="0"/>
                    </a:cubicBezTo>
                    <a:cubicBezTo>
                      <a:pt x="167" y="0"/>
                      <a:pt x="111" y="46"/>
                      <a:pt x="97" y="108"/>
                    </a:cubicBezTo>
                    <a:cubicBezTo>
                      <a:pt x="97" y="108"/>
                      <a:pt x="97" y="108"/>
                      <a:pt x="97" y="108"/>
                    </a:cubicBezTo>
                    <a:cubicBezTo>
                      <a:pt x="97" y="109"/>
                      <a:pt x="97" y="109"/>
                      <a:pt x="97" y="109"/>
                    </a:cubicBezTo>
                    <a:cubicBezTo>
                      <a:pt x="93" y="108"/>
                      <a:pt x="90" y="108"/>
                      <a:pt x="86" y="108"/>
                    </a:cubicBezTo>
                    <a:cubicBezTo>
                      <a:pt x="39" y="108"/>
                      <a:pt x="0" y="147"/>
                      <a:pt x="0" y="195"/>
                    </a:cubicBezTo>
                    <a:cubicBezTo>
                      <a:pt x="0" y="210"/>
                      <a:pt x="4" y="225"/>
                      <a:pt x="11" y="237"/>
                    </a:cubicBezTo>
                    <a:cubicBezTo>
                      <a:pt x="11" y="237"/>
                      <a:pt x="11" y="237"/>
                      <a:pt x="11" y="237"/>
                    </a:cubicBezTo>
                    <a:cubicBezTo>
                      <a:pt x="25" y="262"/>
                      <a:pt x="51" y="279"/>
                      <a:pt x="81" y="281"/>
                    </a:cubicBezTo>
                    <a:cubicBezTo>
                      <a:pt x="81" y="281"/>
                      <a:pt x="81" y="281"/>
                      <a:pt x="81" y="281"/>
                    </a:cubicBezTo>
                    <a:cubicBezTo>
                      <a:pt x="387" y="281"/>
                      <a:pt x="387" y="281"/>
                      <a:pt x="387" y="281"/>
                    </a:cubicBezTo>
                    <a:cubicBezTo>
                      <a:pt x="424" y="281"/>
                      <a:pt x="455" y="251"/>
                      <a:pt x="455" y="213"/>
                    </a:cubicBezTo>
                    <a:cubicBezTo>
                      <a:pt x="455" y="198"/>
                      <a:pt x="450" y="184"/>
                      <a:pt x="442" y="1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04" name="Freeform 12">
                <a:extLst>
                  <a:ext uri="{FF2B5EF4-FFF2-40B4-BE49-F238E27FC236}">
                    <a16:creationId xmlns:a16="http://schemas.microsoft.com/office/drawing/2014/main" id="{4FA5E2C2-87A2-4855-A013-1B3A07F2AB42}"/>
                  </a:ext>
                </a:extLst>
              </p:cNvPr>
              <p:cNvSpPr>
                <a:spLocks/>
              </p:cNvSpPr>
              <p:nvPr/>
            </p:nvSpPr>
            <p:spPr bwMode="auto">
              <a:xfrm>
                <a:off x="20046950" y="4516438"/>
                <a:ext cx="1225550" cy="722312"/>
              </a:xfrm>
              <a:custGeom>
                <a:avLst/>
                <a:gdLst>
                  <a:gd name="T0" fmla="*/ 0 w 444"/>
                  <a:gd name="T1" fmla="*/ 217 h 261"/>
                  <a:gd name="T2" fmla="*/ 70 w 444"/>
                  <a:gd name="T3" fmla="*/ 261 h 261"/>
                  <a:gd name="T4" fmla="*/ 70 w 444"/>
                  <a:gd name="T5" fmla="*/ 261 h 261"/>
                  <a:gd name="T6" fmla="*/ 376 w 444"/>
                  <a:gd name="T7" fmla="*/ 261 h 261"/>
                  <a:gd name="T8" fmla="*/ 444 w 444"/>
                  <a:gd name="T9" fmla="*/ 193 h 261"/>
                  <a:gd name="T10" fmla="*/ 431 w 444"/>
                  <a:gd name="T11" fmla="*/ 152 h 261"/>
                  <a:gd name="T12" fmla="*/ 376 w 444"/>
                  <a:gd name="T13" fmla="*/ 124 h 261"/>
                  <a:gd name="T14" fmla="*/ 363 w 444"/>
                  <a:gd name="T15" fmla="*/ 125 h 261"/>
                  <a:gd name="T16" fmla="*/ 363 w 444"/>
                  <a:gd name="T17" fmla="*/ 120 h 261"/>
                  <a:gd name="T18" fmla="*/ 295 w 444"/>
                  <a:gd name="T19" fmla="*/ 0 h 261"/>
                  <a:gd name="T20" fmla="*/ 317 w 444"/>
                  <a:gd name="T21" fmla="*/ 149 h 261"/>
                  <a:gd name="T22" fmla="*/ 169 w 444"/>
                  <a:gd name="T23" fmla="*/ 165 h 261"/>
                  <a:gd name="T24" fmla="*/ 86 w 444"/>
                  <a:gd name="T25" fmla="*/ 88 h 261"/>
                  <a:gd name="T26" fmla="*/ 116 w 444"/>
                  <a:gd name="T27" fmla="*/ 150 h 261"/>
                  <a:gd name="T28" fmla="*/ 38 w 444"/>
                  <a:gd name="T29" fmla="*/ 227 h 261"/>
                  <a:gd name="T30" fmla="*/ 0 w 444"/>
                  <a:gd name="T31" fmla="*/ 217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261">
                    <a:moveTo>
                      <a:pt x="0" y="217"/>
                    </a:moveTo>
                    <a:cubicBezTo>
                      <a:pt x="14" y="242"/>
                      <a:pt x="40" y="259"/>
                      <a:pt x="70" y="261"/>
                    </a:cubicBezTo>
                    <a:cubicBezTo>
                      <a:pt x="70" y="261"/>
                      <a:pt x="70" y="261"/>
                      <a:pt x="70" y="261"/>
                    </a:cubicBezTo>
                    <a:cubicBezTo>
                      <a:pt x="376" y="261"/>
                      <a:pt x="376" y="261"/>
                      <a:pt x="376" y="261"/>
                    </a:cubicBezTo>
                    <a:cubicBezTo>
                      <a:pt x="413" y="261"/>
                      <a:pt x="444" y="231"/>
                      <a:pt x="444" y="193"/>
                    </a:cubicBezTo>
                    <a:cubicBezTo>
                      <a:pt x="444" y="178"/>
                      <a:pt x="439" y="164"/>
                      <a:pt x="431" y="152"/>
                    </a:cubicBezTo>
                    <a:cubicBezTo>
                      <a:pt x="418" y="135"/>
                      <a:pt x="398" y="124"/>
                      <a:pt x="376" y="124"/>
                    </a:cubicBezTo>
                    <a:cubicBezTo>
                      <a:pt x="371" y="124"/>
                      <a:pt x="367" y="125"/>
                      <a:pt x="363" y="125"/>
                    </a:cubicBezTo>
                    <a:cubicBezTo>
                      <a:pt x="363" y="124"/>
                      <a:pt x="363" y="122"/>
                      <a:pt x="363" y="120"/>
                    </a:cubicBezTo>
                    <a:cubicBezTo>
                      <a:pt x="363" y="69"/>
                      <a:pt x="335" y="24"/>
                      <a:pt x="295" y="0"/>
                    </a:cubicBezTo>
                    <a:cubicBezTo>
                      <a:pt x="317" y="37"/>
                      <a:pt x="343" y="95"/>
                      <a:pt x="317" y="149"/>
                    </a:cubicBezTo>
                    <a:cubicBezTo>
                      <a:pt x="295" y="195"/>
                      <a:pt x="207" y="236"/>
                      <a:pt x="169" y="165"/>
                    </a:cubicBezTo>
                    <a:cubicBezTo>
                      <a:pt x="130" y="94"/>
                      <a:pt x="86" y="88"/>
                      <a:pt x="86" y="88"/>
                    </a:cubicBezTo>
                    <a:cubicBezTo>
                      <a:pt x="104" y="103"/>
                      <a:pt x="116" y="125"/>
                      <a:pt x="116" y="150"/>
                    </a:cubicBezTo>
                    <a:cubicBezTo>
                      <a:pt x="116" y="193"/>
                      <a:pt x="81" y="227"/>
                      <a:pt x="38" y="227"/>
                    </a:cubicBezTo>
                    <a:cubicBezTo>
                      <a:pt x="24" y="227"/>
                      <a:pt x="11" y="224"/>
                      <a:pt x="0" y="217"/>
                    </a:cubicBezTo>
                    <a:close/>
                  </a:path>
                </a:pathLst>
              </a:custGeom>
              <a:solidFill>
                <a:srgbClr val="F7F0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05" name="Freeform 14">
                <a:extLst>
                  <a:ext uri="{FF2B5EF4-FFF2-40B4-BE49-F238E27FC236}">
                    <a16:creationId xmlns:a16="http://schemas.microsoft.com/office/drawing/2014/main" id="{9CBEFF7C-6018-47E7-8F1B-0A5964AEF897}"/>
                  </a:ext>
                </a:extLst>
              </p:cNvPr>
              <p:cNvSpPr>
                <a:spLocks/>
              </p:cNvSpPr>
              <p:nvPr/>
            </p:nvSpPr>
            <p:spPr bwMode="auto">
              <a:xfrm>
                <a:off x="20002500" y="4448175"/>
                <a:ext cx="1282700" cy="803275"/>
              </a:xfrm>
              <a:custGeom>
                <a:avLst/>
                <a:gdLst>
                  <a:gd name="T0" fmla="*/ 451 w 465"/>
                  <a:gd name="T1" fmla="*/ 174 h 291"/>
                  <a:gd name="T2" fmla="*/ 378 w 465"/>
                  <a:gd name="T3" fmla="*/ 146 h 291"/>
                  <a:gd name="T4" fmla="*/ 384 w 465"/>
                  <a:gd name="T5" fmla="*/ 151 h 291"/>
                  <a:gd name="T6" fmla="*/ 313 w 465"/>
                  <a:gd name="T7" fmla="*/ 20 h 291"/>
                  <a:gd name="T8" fmla="*/ 313 w 465"/>
                  <a:gd name="T9" fmla="*/ 20 h 291"/>
                  <a:gd name="T10" fmla="*/ 313 w 465"/>
                  <a:gd name="T11" fmla="*/ 20 h 291"/>
                  <a:gd name="T12" fmla="*/ 97 w 465"/>
                  <a:gd name="T13" fmla="*/ 112 h 291"/>
                  <a:gd name="T14" fmla="*/ 98 w 465"/>
                  <a:gd name="T15" fmla="*/ 110 h 291"/>
                  <a:gd name="T16" fmla="*/ 97 w 465"/>
                  <a:gd name="T17" fmla="*/ 111 h 291"/>
                  <a:gd name="T18" fmla="*/ 102 w 465"/>
                  <a:gd name="T19" fmla="*/ 114 h 291"/>
                  <a:gd name="T20" fmla="*/ 91 w 465"/>
                  <a:gd name="T21" fmla="*/ 108 h 291"/>
                  <a:gd name="T22" fmla="*/ 12 w 465"/>
                  <a:gd name="T23" fmla="*/ 244 h 291"/>
                  <a:gd name="T24" fmla="*/ 16 w 465"/>
                  <a:gd name="T25" fmla="*/ 247 h 291"/>
                  <a:gd name="T26" fmla="*/ 12 w 465"/>
                  <a:gd name="T27" fmla="*/ 244 h 291"/>
                  <a:gd name="T28" fmla="*/ 86 w 465"/>
                  <a:gd name="T29" fmla="*/ 286 h 291"/>
                  <a:gd name="T30" fmla="*/ 81 w 465"/>
                  <a:gd name="T31" fmla="*/ 286 h 291"/>
                  <a:gd name="T32" fmla="*/ 392 w 465"/>
                  <a:gd name="T33" fmla="*/ 291 h 291"/>
                  <a:gd name="T34" fmla="*/ 451 w 465"/>
                  <a:gd name="T35" fmla="*/ 174 h 291"/>
                  <a:gd name="T36" fmla="*/ 443 w 465"/>
                  <a:gd name="T37" fmla="*/ 180 h 291"/>
                  <a:gd name="T38" fmla="*/ 437 w 465"/>
                  <a:gd name="T39" fmla="*/ 263 h 291"/>
                  <a:gd name="T40" fmla="*/ 86 w 465"/>
                  <a:gd name="T41" fmla="*/ 281 h 291"/>
                  <a:gd name="T42" fmla="*/ 91 w 465"/>
                  <a:gd name="T43" fmla="*/ 286 h 291"/>
                  <a:gd name="T44" fmla="*/ 91 w 465"/>
                  <a:gd name="T45" fmla="*/ 281 h 291"/>
                  <a:gd name="T46" fmla="*/ 20 w 465"/>
                  <a:gd name="T47" fmla="*/ 240 h 291"/>
                  <a:gd name="T48" fmla="*/ 16 w 465"/>
                  <a:gd name="T49" fmla="*/ 237 h 291"/>
                  <a:gd name="T50" fmla="*/ 20 w 465"/>
                  <a:gd name="T51" fmla="*/ 240 h 291"/>
                  <a:gd name="T52" fmla="*/ 34 w 465"/>
                  <a:gd name="T53" fmla="*/ 142 h 291"/>
                  <a:gd name="T54" fmla="*/ 101 w 465"/>
                  <a:gd name="T55" fmla="*/ 119 h 291"/>
                  <a:gd name="T56" fmla="*/ 107 w 465"/>
                  <a:gd name="T57" fmla="*/ 115 h 291"/>
                  <a:gd name="T58" fmla="*/ 105 w 465"/>
                  <a:gd name="T59" fmla="*/ 117 h 291"/>
                  <a:gd name="T60" fmla="*/ 106 w 465"/>
                  <a:gd name="T61" fmla="*/ 116 h 291"/>
                  <a:gd name="T62" fmla="*/ 238 w 465"/>
                  <a:gd name="T63" fmla="*/ 10 h 291"/>
                  <a:gd name="T64" fmla="*/ 308 w 465"/>
                  <a:gd name="T65" fmla="*/ 29 h 291"/>
                  <a:gd name="T66" fmla="*/ 311 w 465"/>
                  <a:gd name="T67" fmla="*/ 25 h 291"/>
                  <a:gd name="T68" fmla="*/ 374 w 465"/>
                  <a:gd name="T69" fmla="*/ 145 h 291"/>
                  <a:gd name="T70" fmla="*/ 373 w 465"/>
                  <a:gd name="T71" fmla="*/ 157 h 291"/>
                  <a:gd name="T72" fmla="*/ 392 w 465"/>
                  <a:gd name="T73" fmla="*/ 154 h 291"/>
                  <a:gd name="T74" fmla="*/ 447 w 465"/>
                  <a:gd name="T75" fmla="*/ 17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5" h="291">
                    <a:moveTo>
                      <a:pt x="447" y="177"/>
                    </a:moveTo>
                    <a:cubicBezTo>
                      <a:pt x="451" y="174"/>
                      <a:pt x="451" y="174"/>
                      <a:pt x="451" y="174"/>
                    </a:cubicBezTo>
                    <a:cubicBezTo>
                      <a:pt x="438" y="156"/>
                      <a:pt x="416" y="144"/>
                      <a:pt x="392" y="144"/>
                    </a:cubicBezTo>
                    <a:cubicBezTo>
                      <a:pt x="387" y="144"/>
                      <a:pt x="382" y="145"/>
                      <a:pt x="378" y="146"/>
                    </a:cubicBezTo>
                    <a:cubicBezTo>
                      <a:pt x="379" y="150"/>
                      <a:pt x="379" y="150"/>
                      <a:pt x="379" y="150"/>
                    </a:cubicBezTo>
                    <a:cubicBezTo>
                      <a:pt x="384" y="151"/>
                      <a:pt x="384" y="151"/>
                      <a:pt x="384" y="151"/>
                    </a:cubicBezTo>
                    <a:cubicBezTo>
                      <a:pt x="384" y="149"/>
                      <a:pt x="384" y="147"/>
                      <a:pt x="384" y="145"/>
                    </a:cubicBezTo>
                    <a:cubicBezTo>
                      <a:pt x="384" y="92"/>
                      <a:pt x="355" y="46"/>
                      <a:pt x="313" y="20"/>
                    </a:cubicBezTo>
                    <a:cubicBezTo>
                      <a:pt x="313" y="20"/>
                      <a:pt x="313" y="20"/>
                      <a:pt x="313" y="20"/>
                    </a:cubicBezTo>
                    <a:cubicBezTo>
                      <a:pt x="313" y="20"/>
                      <a:pt x="313" y="20"/>
                      <a:pt x="313" y="20"/>
                    </a:cubicBezTo>
                    <a:cubicBezTo>
                      <a:pt x="311" y="25"/>
                      <a:pt x="311" y="25"/>
                      <a:pt x="311" y="25"/>
                    </a:cubicBezTo>
                    <a:cubicBezTo>
                      <a:pt x="313" y="20"/>
                      <a:pt x="313" y="20"/>
                      <a:pt x="313" y="20"/>
                    </a:cubicBezTo>
                    <a:cubicBezTo>
                      <a:pt x="291" y="7"/>
                      <a:pt x="266" y="0"/>
                      <a:pt x="238" y="0"/>
                    </a:cubicBezTo>
                    <a:cubicBezTo>
                      <a:pt x="169" y="0"/>
                      <a:pt x="112" y="48"/>
                      <a:pt x="97" y="112"/>
                    </a:cubicBezTo>
                    <a:cubicBezTo>
                      <a:pt x="102" y="113"/>
                      <a:pt x="102" y="113"/>
                      <a:pt x="102" y="113"/>
                    </a:cubicBezTo>
                    <a:cubicBezTo>
                      <a:pt x="98" y="110"/>
                      <a:pt x="98" y="110"/>
                      <a:pt x="98" y="110"/>
                    </a:cubicBezTo>
                    <a:cubicBezTo>
                      <a:pt x="98" y="110"/>
                      <a:pt x="98" y="110"/>
                      <a:pt x="98" y="110"/>
                    </a:cubicBezTo>
                    <a:cubicBezTo>
                      <a:pt x="97" y="111"/>
                      <a:pt x="97" y="111"/>
                      <a:pt x="97" y="111"/>
                    </a:cubicBezTo>
                    <a:cubicBezTo>
                      <a:pt x="97" y="113"/>
                      <a:pt x="97" y="113"/>
                      <a:pt x="97" y="113"/>
                    </a:cubicBezTo>
                    <a:cubicBezTo>
                      <a:pt x="102" y="114"/>
                      <a:pt x="102" y="114"/>
                      <a:pt x="102" y="114"/>
                    </a:cubicBezTo>
                    <a:cubicBezTo>
                      <a:pt x="102" y="109"/>
                      <a:pt x="102" y="109"/>
                      <a:pt x="102" y="109"/>
                    </a:cubicBezTo>
                    <a:cubicBezTo>
                      <a:pt x="99" y="108"/>
                      <a:pt x="95" y="108"/>
                      <a:pt x="91" y="108"/>
                    </a:cubicBezTo>
                    <a:cubicBezTo>
                      <a:pt x="41" y="108"/>
                      <a:pt x="0" y="149"/>
                      <a:pt x="0" y="200"/>
                    </a:cubicBezTo>
                    <a:cubicBezTo>
                      <a:pt x="0" y="216"/>
                      <a:pt x="4" y="231"/>
                      <a:pt x="12" y="244"/>
                    </a:cubicBezTo>
                    <a:cubicBezTo>
                      <a:pt x="13" y="247"/>
                      <a:pt x="13" y="247"/>
                      <a:pt x="13" y="247"/>
                    </a:cubicBezTo>
                    <a:cubicBezTo>
                      <a:pt x="16" y="247"/>
                      <a:pt x="16" y="247"/>
                      <a:pt x="16" y="247"/>
                    </a:cubicBezTo>
                    <a:cubicBezTo>
                      <a:pt x="16" y="242"/>
                      <a:pt x="16" y="242"/>
                      <a:pt x="16" y="242"/>
                    </a:cubicBezTo>
                    <a:cubicBezTo>
                      <a:pt x="12" y="244"/>
                      <a:pt x="12" y="244"/>
                      <a:pt x="12" y="244"/>
                    </a:cubicBezTo>
                    <a:cubicBezTo>
                      <a:pt x="26" y="271"/>
                      <a:pt x="54" y="289"/>
                      <a:pt x="85" y="291"/>
                    </a:cubicBezTo>
                    <a:cubicBezTo>
                      <a:pt x="86" y="286"/>
                      <a:pt x="86" y="286"/>
                      <a:pt x="86" y="286"/>
                    </a:cubicBezTo>
                    <a:cubicBezTo>
                      <a:pt x="81" y="286"/>
                      <a:pt x="81" y="286"/>
                      <a:pt x="81" y="286"/>
                    </a:cubicBezTo>
                    <a:cubicBezTo>
                      <a:pt x="81" y="286"/>
                      <a:pt x="81" y="286"/>
                      <a:pt x="81" y="286"/>
                    </a:cubicBezTo>
                    <a:cubicBezTo>
                      <a:pt x="81" y="291"/>
                      <a:pt x="81" y="291"/>
                      <a:pt x="81" y="291"/>
                    </a:cubicBezTo>
                    <a:cubicBezTo>
                      <a:pt x="392" y="291"/>
                      <a:pt x="392" y="291"/>
                      <a:pt x="392" y="291"/>
                    </a:cubicBezTo>
                    <a:cubicBezTo>
                      <a:pt x="432" y="291"/>
                      <a:pt x="465" y="258"/>
                      <a:pt x="465" y="218"/>
                    </a:cubicBezTo>
                    <a:cubicBezTo>
                      <a:pt x="465" y="202"/>
                      <a:pt x="460" y="186"/>
                      <a:pt x="451" y="174"/>
                    </a:cubicBezTo>
                    <a:cubicBezTo>
                      <a:pt x="447" y="177"/>
                      <a:pt x="447" y="177"/>
                      <a:pt x="447" y="177"/>
                    </a:cubicBezTo>
                    <a:cubicBezTo>
                      <a:pt x="443" y="180"/>
                      <a:pt x="443" y="180"/>
                      <a:pt x="443" y="180"/>
                    </a:cubicBezTo>
                    <a:cubicBezTo>
                      <a:pt x="451" y="191"/>
                      <a:pt x="455" y="204"/>
                      <a:pt x="455" y="218"/>
                    </a:cubicBezTo>
                    <a:cubicBezTo>
                      <a:pt x="455" y="235"/>
                      <a:pt x="448" y="251"/>
                      <a:pt x="437" y="263"/>
                    </a:cubicBezTo>
                    <a:cubicBezTo>
                      <a:pt x="425" y="274"/>
                      <a:pt x="409" y="281"/>
                      <a:pt x="392" y="281"/>
                    </a:cubicBezTo>
                    <a:cubicBezTo>
                      <a:pt x="86" y="281"/>
                      <a:pt x="86" y="281"/>
                      <a:pt x="86" y="281"/>
                    </a:cubicBezTo>
                    <a:cubicBezTo>
                      <a:pt x="86" y="286"/>
                      <a:pt x="86" y="286"/>
                      <a:pt x="86" y="286"/>
                    </a:cubicBezTo>
                    <a:cubicBezTo>
                      <a:pt x="91" y="286"/>
                      <a:pt x="91" y="286"/>
                      <a:pt x="91" y="286"/>
                    </a:cubicBezTo>
                    <a:cubicBezTo>
                      <a:pt x="91" y="286"/>
                      <a:pt x="91" y="286"/>
                      <a:pt x="91" y="286"/>
                    </a:cubicBezTo>
                    <a:cubicBezTo>
                      <a:pt x="91" y="281"/>
                      <a:pt x="91" y="281"/>
                      <a:pt x="91" y="281"/>
                    </a:cubicBezTo>
                    <a:cubicBezTo>
                      <a:pt x="86" y="281"/>
                      <a:pt x="86" y="281"/>
                      <a:pt x="86" y="281"/>
                    </a:cubicBezTo>
                    <a:cubicBezTo>
                      <a:pt x="58" y="279"/>
                      <a:pt x="33" y="263"/>
                      <a:pt x="20" y="240"/>
                    </a:cubicBezTo>
                    <a:cubicBezTo>
                      <a:pt x="19" y="237"/>
                      <a:pt x="19" y="237"/>
                      <a:pt x="19" y="237"/>
                    </a:cubicBezTo>
                    <a:cubicBezTo>
                      <a:pt x="16" y="237"/>
                      <a:pt x="16" y="237"/>
                      <a:pt x="16" y="237"/>
                    </a:cubicBezTo>
                    <a:cubicBezTo>
                      <a:pt x="16" y="242"/>
                      <a:pt x="16" y="242"/>
                      <a:pt x="16" y="242"/>
                    </a:cubicBezTo>
                    <a:cubicBezTo>
                      <a:pt x="20" y="240"/>
                      <a:pt x="20" y="240"/>
                      <a:pt x="20" y="240"/>
                    </a:cubicBezTo>
                    <a:cubicBezTo>
                      <a:pt x="14" y="228"/>
                      <a:pt x="10" y="214"/>
                      <a:pt x="10" y="200"/>
                    </a:cubicBezTo>
                    <a:cubicBezTo>
                      <a:pt x="10" y="177"/>
                      <a:pt x="19" y="157"/>
                      <a:pt x="34" y="142"/>
                    </a:cubicBezTo>
                    <a:cubicBezTo>
                      <a:pt x="49" y="127"/>
                      <a:pt x="69" y="118"/>
                      <a:pt x="91" y="118"/>
                    </a:cubicBezTo>
                    <a:cubicBezTo>
                      <a:pt x="95" y="118"/>
                      <a:pt x="98" y="118"/>
                      <a:pt x="101" y="119"/>
                    </a:cubicBezTo>
                    <a:cubicBezTo>
                      <a:pt x="106" y="119"/>
                      <a:pt x="106" y="119"/>
                      <a:pt x="106" y="119"/>
                    </a:cubicBezTo>
                    <a:cubicBezTo>
                      <a:pt x="107" y="115"/>
                      <a:pt x="107" y="115"/>
                      <a:pt x="107" y="115"/>
                    </a:cubicBezTo>
                    <a:cubicBezTo>
                      <a:pt x="102" y="113"/>
                      <a:pt x="102" y="113"/>
                      <a:pt x="102" y="113"/>
                    </a:cubicBezTo>
                    <a:cubicBezTo>
                      <a:pt x="105" y="117"/>
                      <a:pt x="105" y="117"/>
                      <a:pt x="105" y="117"/>
                    </a:cubicBezTo>
                    <a:cubicBezTo>
                      <a:pt x="105" y="117"/>
                      <a:pt x="105" y="117"/>
                      <a:pt x="105" y="117"/>
                    </a:cubicBezTo>
                    <a:cubicBezTo>
                      <a:pt x="106" y="116"/>
                      <a:pt x="106" y="116"/>
                      <a:pt x="106" y="116"/>
                    </a:cubicBezTo>
                    <a:cubicBezTo>
                      <a:pt x="107" y="115"/>
                      <a:pt x="107" y="115"/>
                      <a:pt x="107" y="115"/>
                    </a:cubicBezTo>
                    <a:cubicBezTo>
                      <a:pt x="121" y="55"/>
                      <a:pt x="174" y="10"/>
                      <a:pt x="238" y="10"/>
                    </a:cubicBezTo>
                    <a:cubicBezTo>
                      <a:pt x="264" y="10"/>
                      <a:pt x="288" y="17"/>
                      <a:pt x="308" y="29"/>
                    </a:cubicBezTo>
                    <a:cubicBezTo>
                      <a:pt x="308" y="29"/>
                      <a:pt x="308" y="29"/>
                      <a:pt x="308" y="29"/>
                    </a:cubicBezTo>
                    <a:cubicBezTo>
                      <a:pt x="308" y="29"/>
                      <a:pt x="308" y="29"/>
                      <a:pt x="308" y="29"/>
                    </a:cubicBezTo>
                    <a:cubicBezTo>
                      <a:pt x="311" y="25"/>
                      <a:pt x="311" y="25"/>
                      <a:pt x="311" y="25"/>
                    </a:cubicBezTo>
                    <a:cubicBezTo>
                      <a:pt x="308" y="29"/>
                      <a:pt x="308" y="29"/>
                      <a:pt x="308" y="29"/>
                    </a:cubicBezTo>
                    <a:cubicBezTo>
                      <a:pt x="347" y="53"/>
                      <a:pt x="374" y="96"/>
                      <a:pt x="374" y="145"/>
                    </a:cubicBezTo>
                    <a:cubicBezTo>
                      <a:pt x="374" y="147"/>
                      <a:pt x="374" y="148"/>
                      <a:pt x="374" y="150"/>
                    </a:cubicBezTo>
                    <a:cubicBezTo>
                      <a:pt x="373" y="157"/>
                      <a:pt x="373" y="157"/>
                      <a:pt x="373" y="157"/>
                    </a:cubicBezTo>
                    <a:cubicBezTo>
                      <a:pt x="380" y="155"/>
                      <a:pt x="380" y="155"/>
                      <a:pt x="380" y="155"/>
                    </a:cubicBezTo>
                    <a:cubicBezTo>
                      <a:pt x="383" y="155"/>
                      <a:pt x="387" y="154"/>
                      <a:pt x="392" y="154"/>
                    </a:cubicBezTo>
                    <a:cubicBezTo>
                      <a:pt x="413" y="154"/>
                      <a:pt x="431" y="164"/>
                      <a:pt x="443" y="180"/>
                    </a:cubicBezTo>
                    <a:lnTo>
                      <a:pt x="447" y="177"/>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grpSp>
        <p:grpSp>
          <p:nvGrpSpPr>
            <p:cNvPr id="18" name="Group 17">
              <a:extLst>
                <a:ext uri="{FF2B5EF4-FFF2-40B4-BE49-F238E27FC236}">
                  <a16:creationId xmlns:a16="http://schemas.microsoft.com/office/drawing/2014/main" id="{FCC0A39B-6FB2-49D1-AE49-A1375545E3C0}"/>
                </a:ext>
              </a:extLst>
            </p:cNvPr>
            <p:cNvGrpSpPr/>
            <p:nvPr/>
          </p:nvGrpSpPr>
          <p:grpSpPr>
            <a:xfrm>
              <a:off x="13273237" y="3191242"/>
              <a:ext cx="1507940" cy="946889"/>
              <a:chOff x="13496925" y="3709988"/>
              <a:chExt cx="1284288" cy="806450"/>
            </a:xfrm>
          </p:grpSpPr>
          <p:sp>
            <p:nvSpPr>
              <p:cNvPr id="1000" name="Freeform 13">
                <a:extLst>
                  <a:ext uri="{FF2B5EF4-FFF2-40B4-BE49-F238E27FC236}">
                    <a16:creationId xmlns:a16="http://schemas.microsoft.com/office/drawing/2014/main" id="{3F486092-72B1-4CAD-8A8E-7269FD50F57B}"/>
                  </a:ext>
                </a:extLst>
              </p:cNvPr>
              <p:cNvSpPr>
                <a:spLocks/>
              </p:cNvSpPr>
              <p:nvPr/>
            </p:nvSpPr>
            <p:spPr bwMode="auto">
              <a:xfrm>
                <a:off x="13511213" y="3724275"/>
                <a:ext cx="1255713" cy="779462"/>
              </a:xfrm>
              <a:custGeom>
                <a:avLst/>
                <a:gdLst>
                  <a:gd name="T0" fmla="*/ 442 w 455"/>
                  <a:gd name="T1" fmla="*/ 173 h 282"/>
                  <a:gd name="T2" fmla="*/ 387 w 455"/>
                  <a:gd name="T3" fmla="*/ 144 h 282"/>
                  <a:gd name="T4" fmla="*/ 374 w 455"/>
                  <a:gd name="T5" fmla="*/ 146 h 282"/>
                  <a:gd name="T6" fmla="*/ 374 w 455"/>
                  <a:gd name="T7" fmla="*/ 140 h 282"/>
                  <a:gd name="T8" fmla="*/ 306 w 455"/>
                  <a:gd name="T9" fmla="*/ 20 h 282"/>
                  <a:gd name="T10" fmla="*/ 234 w 455"/>
                  <a:gd name="T11" fmla="*/ 0 h 282"/>
                  <a:gd name="T12" fmla="*/ 97 w 455"/>
                  <a:gd name="T13" fmla="*/ 109 h 282"/>
                  <a:gd name="T14" fmla="*/ 97 w 455"/>
                  <a:gd name="T15" fmla="*/ 109 h 282"/>
                  <a:gd name="T16" fmla="*/ 97 w 455"/>
                  <a:gd name="T17" fmla="*/ 109 h 282"/>
                  <a:gd name="T18" fmla="*/ 87 w 455"/>
                  <a:gd name="T19" fmla="*/ 108 h 282"/>
                  <a:gd name="T20" fmla="*/ 0 w 455"/>
                  <a:gd name="T21" fmla="*/ 195 h 282"/>
                  <a:gd name="T22" fmla="*/ 11 w 455"/>
                  <a:gd name="T23" fmla="*/ 237 h 282"/>
                  <a:gd name="T24" fmla="*/ 11 w 455"/>
                  <a:gd name="T25" fmla="*/ 237 h 282"/>
                  <a:gd name="T26" fmla="*/ 81 w 455"/>
                  <a:gd name="T27" fmla="*/ 281 h 282"/>
                  <a:gd name="T28" fmla="*/ 81 w 455"/>
                  <a:gd name="T29" fmla="*/ 282 h 282"/>
                  <a:gd name="T30" fmla="*/ 387 w 455"/>
                  <a:gd name="T31" fmla="*/ 282 h 282"/>
                  <a:gd name="T32" fmla="*/ 455 w 455"/>
                  <a:gd name="T33" fmla="*/ 213 h 282"/>
                  <a:gd name="T34" fmla="*/ 442 w 455"/>
                  <a:gd name="T35" fmla="*/ 17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5" h="282">
                    <a:moveTo>
                      <a:pt x="442" y="173"/>
                    </a:moveTo>
                    <a:cubicBezTo>
                      <a:pt x="430" y="156"/>
                      <a:pt x="410" y="144"/>
                      <a:pt x="387" y="144"/>
                    </a:cubicBezTo>
                    <a:cubicBezTo>
                      <a:pt x="382" y="144"/>
                      <a:pt x="378" y="145"/>
                      <a:pt x="374" y="146"/>
                    </a:cubicBezTo>
                    <a:cubicBezTo>
                      <a:pt x="374" y="144"/>
                      <a:pt x="374" y="142"/>
                      <a:pt x="374" y="140"/>
                    </a:cubicBezTo>
                    <a:cubicBezTo>
                      <a:pt x="374" y="89"/>
                      <a:pt x="347" y="45"/>
                      <a:pt x="306" y="20"/>
                    </a:cubicBezTo>
                    <a:cubicBezTo>
                      <a:pt x="285" y="7"/>
                      <a:pt x="260" y="0"/>
                      <a:pt x="234" y="0"/>
                    </a:cubicBezTo>
                    <a:cubicBezTo>
                      <a:pt x="167" y="0"/>
                      <a:pt x="111" y="46"/>
                      <a:pt x="97" y="109"/>
                    </a:cubicBezTo>
                    <a:cubicBezTo>
                      <a:pt x="97" y="109"/>
                      <a:pt x="97" y="109"/>
                      <a:pt x="97" y="109"/>
                    </a:cubicBezTo>
                    <a:cubicBezTo>
                      <a:pt x="97" y="109"/>
                      <a:pt x="97" y="109"/>
                      <a:pt x="97" y="109"/>
                    </a:cubicBezTo>
                    <a:cubicBezTo>
                      <a:pt x="94" y="109"/>
                      <a:pt x="90" y="108"/>
                      <a:pt x="87" y="108"/>
                    </a:cubicBezTo>
                    <a:cubicBezTo>
                      <a:pt x="39" y="108"/>
                      <a:pt x="0" y="147"/>
                      <a:pt x="0" y="195"/>
                    </a:cubicBezTo>
                    <a:cubicBezTo>
                      <a:pt x="0" y="210"/>
                      <a:pt x="4" y="225"/>
                      <a:pt x="11" y="237"/>
                    </a:cubicBezTo>
                    <a:cubicBezTo>
                      <a:pt x="11" y="237"/>
                      <a:pt x="11" y="237"/>
                      <a:pt x="11" y="237"/>
                    </a:cubicBezTo>
                    <a:cubicBezTo>
                      <a:pt x="25" y="262"/>
                      <a:pt x="51" y="279"/>
                      <a:pt x="81" y="281"/>
                    </a:cubicBezTo>
                    <a:cubicBezTo>
                      <a:pt x="81" y="282"/>
                      <a:pt x="81" y="282"/>
                      <a:pt x="81" y="282"/>
                    </a:cubicBezTo>
                    <a:cubicBezTo>
                      <a:pt x="387" y="282"/>
                      <a:pt x="387" y="282"/>
                      <a:pt x="387" y="282"/>
                    </a:cubicBezTo>
                    <a:cubicBezTo>
                      <a:pt x="425" y="282"/>
                      <a:pt x="455" y="251"/>
                      <a:pt x="455" y="213"/>
                    </a:cubicBezTo>
                    <a:cubicBezTo>
                      <a:pt x="455" y="198"/>
                      <a:pt x="450" y="184"/>
                      <a:pt x="442" y="1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01" name="Freeform 15">
                <a:extLst>
                  <a:ext uri="{FF2B5EF4-FFF2-40B4-BE49-F238E27FC236}">
                    <a16:creationId xmlns:a16="http://schemas.microsoft.com/office/drawing/2014/main" id="{1E465F1A-6F3B-4420-A21E-7598510F1B05}"/>
                  </a:ext>
                </a:extLst>
              </p:cNvPr>
              <p:cNvSpPr>
                <a:spLocks/>
              </p:cNvSpPr>
              <p:nvPr/>
            </p:nvSpPr>
            <p:spPr bwMode="auto">
              <a:xfrm>
                <a:off x="13541375" y="3779838"/>
                <a:ext cx="1225550" cy="723900"/>
              </a:xfrm>
              <a:custGeom>
                <a:avLst/>
                <a:gdLst>
                  <a:gd name="T0" fmla="*/ 0 w 444"/>
                  <a:gd name="T1" fmla="*/ 217 h 262"/>
                  <a:gd name="T2" fmla="*/ 70 w 444"/>
                  <a:gd name="T3" fmla="*/ 261 h 262"/>
                  <a:gd name="T4" fmla="*/ 70 w 444"/>
                  <a:gd name="T5" fmla="*/ 262 h 262"/>
                  <a:gd name="T6" fmla="*/ 376 w 444"/>
                  <a:gd name="T7" fmla="*/ 262 h 262"/>
                  <a:gd name="T8" fmla="*/ 444 w 444"/>
                  <a:gd name="T9" fmla="*/ 193 h 262"/>
                  <a:gd name="T10" fmla="*/ 431 w 444"/>
                  <a:gd name="T11" fmla="*/ 153 h 262"/>
                  <a:gd name="T12" fmla="*/ 376 w 444"/>
                  <a:gd name="T13" fmla="*/ 124 h 262"/>
                  <a:gd name="T14" fmla="*/ 363 w 444"/>
                  <a:gd name="T15" fmla="*/ 126 h 262"/>
                  <a:gd name="T16" fmla="*/ 363 w 444"/>
                  <a:gd name="T17" fmla="*/ 120 h 262"/>
                  <a:gd name="T18" fmla="*/ 295 w 444"/>
                  <a:gd name="T19" fmla="*/ 0 h 262"/>
                  <a:gd name="T20" fmla="*/ 317 w 444"/>
                  <a:gd name="T21" fmla="*/ 149 h 262"/>
                  <a:gd name="T22" fmla="*/ 169 w 444"/>
                  <a:gd name="T23" fmla="*/ 165 h 262"/>
                  <a:gd name="T24" fmla="*/ 86 w 444"/>
                  <a:gd name="T25" fmla="*/ 89 h 262"/>
                  <a:gd name="T26" fmla="*/ 116 w 444"/>
                  <a:gd name="T27" fmla="*/ 150 h 262"/>
                  <a:gd name="T28" fmla="*/ 39 w 444"/>
                  <a:gd name="T29" fmla="*/ 228 h 262"/>
                  <a:gd name="T30" fmla="*/ 0 w 444"/>
                  <a:gd name="T31" fmla="*/ 21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262">
                    <a:moveTo>
                      <a:pt x="0" y="217"/>
                    </a:moveTo>
                    <a:cubicBezTo>
                      <a:pt x="14" y="242"/>
                      <a:pt x="40" y="259"/>
                      <a:pt x="70" y="261"/>
                    </a:cubicBezTo>
                    <a:cubicBezTo>
                      <a:pt x="70" y="262"/>
                      <a:pt x="70" y="262"/>
                      <a:pt x="70" y="262"/>
                    </a:cubicBezTo>
                    <a:cubicBezTo>
                      <a:pt x="376" y="262"/>
                      <a:pt x="376" y="262"/>
                      <a:pt x="376" y="262"/>
                    </a:cubicBezTo>
                    <a:cubicBezTo>
                      <a:pt x="414" y="262"/>
                      <a:pt x="444" y="231"/>
                      <a:pt x="444" y="193"/>
                    </a:cubicBezTo>
                    <a:cubicBezTo>
                      <a:pt x="444" y="178"/>
                      <a:pt x="439" y="164"/>
                      <a:pt x="431" y="153"/>
                    </a:cubicBezTo>
                    <a:cubicBezTo>
                      <a:pt x="419" y="136"/>
                      <a:pt x="399" y="124"/>
                      <a:pt x="376" y="124"/>
                    </a:cubicBezTo>
                    <a:cubicBezTo>
                      <a:pt x="371" y="124"/>
                      <a:pt x="367" y="125"/>
                      <a:pt x="363" y="126"/>
                    </a:cubicBezTo>
                    <a:cubicBezTo>
                      <a:pt x="363" y="124"/>
                      <a:pt x="363" y="122"/>
                      <a:pt x="363" y="120"/>
                    </a:cubicBezTo>
                    <a:cubicBezTo>
                      <a:pt x="363" y="69"/>
                      <a:pt x="336" y="25"/>
                      <a:pt x="295" y="0"/>
                    </a:cubicBezTo>
                    <a:cubicBezTo>
                      <a:pt x="318" y="37"/>
                      <a:pt x="343" y="95"/>
                      <a:pt x="317" y="149"/>
                    </a:cubicBezTo>
                    <a:cubicBezTo>
                      <a:pt x="295" y="195"/>
                      <a:pt x="208" y="236"/>
                      <a:pt x="169" y="165"/>
                    </a:cubicBezTo>
                    <a:cubicBezTo>
                      <a:pt x="130" y="94"/>
                      <a:pt x="86" y="89"/>
                      <a:pt x="86" y="89"/>
                    </a:cubicBezTo>
                    <a:cubicBezTo>
                      <a:pt x="104" y="103"/>
                      <a:pt x="116" y="125"/>
                      <a:pt x="116" y="150"/>
                    </a:cubicBezTo>
                    <a:cubicBezTo>
                      <a:pt x="116" y="193"/>
                      <a:pt x="81" y="228"/>
                      <a:pt x="39" y="228"/>
                    </a:cubicBezTo>
                    <a:cubicBezTo>
                      <a:pt x="25" y="228"/>
                      <a:pt x="11" y="224"/>
                      <a:pt x="0" y="217"/>
                    </a:cubicBezTo>
                    <a:close/>
                  </a:path>
                </a:pathLst>
              </a:custGeom>
              <a:solidFill>
                <a:srgbClr val="F7F0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02" name="Freeform 16">
                <a:extLst>
                  <a:ext uri="{FF2B5EF4-FFF2-40B4-BE49-F238E27FC236}">
                    <a16:creationId xmlns:a16="http://schemas.microsoft.com/office/drawing/2014/main" id="{1DCE323E-2913-4FB4-A84C-45846841C8D1}"/>
                  </a:ext>
                </a:extLst>
              </p:cNvPr>
              <p:cNvSpPr>
                <a:spLocks/>
              </p:cNvSpPr>
              <p:nvPr/>
            </p:nvSpPr>
            <p:spPr bwMode="auto">
              <a:xfrm>
                <a:off x="13496925" y="3709988"/>
                <a:ext cx="1284288" cy="806450"/>
              </a:xfrm>
              <a:custGeom>
                <a:avLst/>
                <a:gdLst>
                  <a:gd name="T0" fmla="*/ 451 w 465"/>
                  <a:gd name="T1" fmla="*/ 175 h 292"/>
                  <a:gd name="T2" fmla="*/ 378 w 465"/>
                  <a:gd name="T3" fmla="*/ 146 h 292"/>
                  <a:gd name="T4" fmla="*/ 384 w 465"/>
                  <a:gd name="T5" fmla="*/ 151 h 292"/>
                  <a:gd name="T6" fmla="*/ 313 w 465"/>
                  <a:gd name="T7" fmla="*/ 21 h 292"/>
                  <a:gd name="T8" fmla="*/ 97 w 465"/>
                  <a:gd name="T9" fmla="*/ 113 h 292"/>
                  <a:gd name="T10" fmla="*/ 98 w 465"/>
                  <a:gd name="T11" fmla="*/ 110 h 292"/>
                  <a:gd name="T12" fmla="*/ 98 w 465"/>
                  <a:gd name="T13" fmla="*/ 111 h 292"/>
                  <a:gd name="T14" fmla="*/ 102 w 465"/>
                  <a:gd name="T15" fmla="*/ 114 h 292"/>
                  <a:gd name="T16" fmla="*/ 92 w 465"/>
                  <a:gd name="T17" fmla="*/ 108 h 292"/>
                  <a:gd name="T18" fmla="*/ 12 w 465"/>
                  <a:gd name="T19" fmla="*/ 245 h 292"/>
                  <a:gd name="T20" fmla="*/ 18 w 465"/>
                  <a:gd name="T21" fmla="*/ 238 h 292"/>
                  <a:gd name="T22" fmla="*/ 4 w 465"/>
                  <a:gd name="T23" fmla="*/ 231 h 292"/>
                  <a:gd name="T24" fmla="*/ 86 w 465"/>
                  <a:gd name="T25" fmla="*/ 291 h 292"/>
                  <a:gd name="T26" fmla="*/ 81 w 465"/>
                  <a:gd name="T27" fmla="*/ 286 h 292"/>
                  <a:gd name="T28" fmla="*/ 81 w 465"/>
                  <a:gd name="T29" fmla="*/ 292 h 292"/>
                  <a:gd name="T30" fmla="*/ 465 w 465"/>
                  <a:gd name="T31" fmla="*/ 218 h 292"/>
                  <a:gd name="T32" fmla="*/ 447 w 465"/>
                  <a:gd name="T33" fmla="*/ 178 h 292"/>
                  <a:gd name="T34" fmla="*/ 455 w 465"/>
                  <a:gd name="T35" fmla="*/ 218 h 292"/>
                  <a:gd name="T36" fmla="*/ 392 w 465"/>
                  <a:gd name="T37" fmla="*/ 282 h 292"/>
                  <a:gd name="T38" fmla="*/ 86 w 465"/>
                  <a:gd name="T39" fmla="*/ 287 h 292"/>
                  <a:gd name="T40" fmla="*/ 91 w 465"/>
                  <a:gd name="T41" fmla="*/ 286 h 292"/>
                  <a:gd name="T42" fmla="*/ 86 w 465"/>
                  <a:gd name="T43" fmla="*/ 281 h 292"/>
                  <a:gd name="T44" fmla="*/ 16 w 465"/>
                  <a:gd name="T45" fmla="*/ 242 h 292"/>
                  <a:gd name="T46" fmla="*/ 14 w 465"/>
                  <a:gd name="T47" fmla="*/ 247 h 292"/>
                  <a:gd name="T48" fmla="*/ 20 w 465"/>
                  <a:gd name="T49" fmla="*/ 240 h 292"/>
                  <a:gd name="T50" fmla="*/ 34 w 465"/>
                  <a:gd name="T51" fmla="*/ 142 h 292"/>
                  <a:gd name="T52" fmla="*/ 101 w 465"/>
                  <a:gd name="T53" fmla="*/ 119 h 292"/>
                  <a:gd name="T54" fmla="*/ 107 w 465"/>
                  <a:gd name="T55" fmla="*/ 115 h 292"/>
                  <a:gd name="T56" fmla="*/ 106 w 465"/>
                  <a:gd name="T57" fmla="*/ 117 h 292"/>
                  <a:gd name="T58" fmla="*/ 107 w 465"/>
                  <a:gd name="T59" fmla="*/ 116 h 292"/>
                  <a:gd name="T60" fmla="*/ 239 w 465"/>
                  <a:gd name="T61" fmla="*/ 10 h 292"/>
                  <a:gd name="T62" fmla="*/ 374 w 465"/>
                  <a:gd name="T63" fmla="*/ 145 h 292"/>
                  <a:gd name="T64" fmla="*/ 374 w 465"/>
                  <a:gd name="T65" fmla="*/ 157 h 292"/>
                  <a:gd name="T66" fmla="*/ 392 w 465"/>
                  <a:gd name="T67" fmla="*/ 154 h 292"/>
                  <a:gd name="T68" fmla="*/ 447 w 465"/>
                  <a:gd name="T69" fmla="*/ 17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5" h="292">
                    <a:moveTo>
                      <a:pt x="447" y="178"/>
                    </a:moveTo>
                    <a:cubicBezTo>
                      <a:pt x="451" y="175"/>
                      <a:pt x="451" y="175"/>
                      <a:pt x="451" y="175"/>
                    </a:cubicBezTo>
                    <a:cubicBezTo>
                      <a:pt x="438" y="156"/>
                      <a:pt x="416" y="144"/>
                      <a:pt x="392" y="144"/>
                    </a:cubicBezTo>
                    <a:cubicBezTo>
                      <a:pt x="387" y="144"/>
                      <a:pt x="382" y="145"/>
                      <a:pt x="378" y="146"/>
                    </a:cubicBezTo>
                    <a:cubicBezTo>
                      <a:pt x="379" y="151"/>
                      <a:pt x="379" y="151"/>
                      <a:pt x="379" y="151"/>
                    </a:cubicBezTo>
                    <a:cubicBezTo>
                      <a:pt x="384" y="151"/>
                      <a:pt x="384" y="151"/>
                      <a:pt x="384" y="151"/>
                    </a:cubicBezTo>
                    <a:cubicBezTo>
                      <a:pt x="384" y="149"/>
                      <a:pt x="384" y="147"/>
                      <a:pt x="384" y="145"/>
                    </a:cubicBezTo>
                    <a:cubicBezTo>
                      <a:pt x="384" y="92"/>
                      <a:pt x="356" y="46"/>
                      <a:pt x="313" y="21"/>
                    </a:cubicBezTo>
                    <a:cubicBezTo>
                      <a:pt x="292" y="8"/>
                      <a:pt x="266" y="0"/>
                      <a:pt x="239" y="0"/>
                    </a:cubicBezTo>
                    <a:cubicBezTo>
                      <a:pt x="170" y="0"/>
                      <a:pt x="112" y="48"/>
                      <a:pt x="97" y="113"/>
                    </a:cubicBezTo>
                    <a:cubicBezTo>
                      <a:pt x="102" y="114"/>
                      <a:pt x="102" y="114"/>
                      <a:pt x="102" y="114"/>
                    </a:cubicBezTo>
                    <a:cubicBezTo>
                      <a:pt x="98" y="110"/>
                      <a:pt x="98" y="110"/>
                      <a:pt x="98" y="110"/>
                    </a:cubicBezTo>
                    <a:cubicBezTo>
                      <a:pt x="98" y="110"/>
                      <a:pt x="98" y="110"/>
                      <a:pt x="98" y="110"/>
                    </a:cubicBezTo>
                    <a:cubicBezTo>
                      <a:pt x="98" y="111"/>
                      <a:pt x="98" y="111"/>
                      <a:pt x="98" y="111"/>
                    </a:cubicBezTo>
                    <a:cubicBezTo>
                      <a:pt x="97" y="113"/>
                      <a:pt x="97" y="113"/>
                      <a:pt x="97" y="113"/>
                    </a:cubicBezTo>
                    <a:cubicBezTo>
                      <a:pt x="102" y="114"/>
                      <a:pt x="102" y="114"/>
                      <a:pt x="102" y="114"/>
                    </a:cubicBezTo>
                    <a:cubicBezTo>
                      <a:pt x="103" y="109"/>
                      <a:pt x="103" y="109"/>
                      <a:pt x="103" y="109"/>
                    </a:cubicBezTo>
                    <a:cubicBezTo>
                      <a:pt x="99" y="109"/>
                      <a:pt x="95" y="108"/>
                      <a:pt x="92" y="108"/>
                    </a:cubicBezTo>
                    <a:cubicBezTo>
                      <a:pt x="41" y="108"/>
                      <a:pt x="0" y="149"/>
                      <a:pt x="0" y="200"/>
                    </a:cubicBezTo>
                    <a:cubicBezTo>
                      <a:pt x="0" y="216"/>
                      <a:pt x="4" y="232"/>
                      <a:pt x="12" y="245"/>
                    </a:cubicBezTo>
                    <a:cubicBezTo>
                      <a:pt x="16" y="242"/>
                      <a:pt x="16" y="242"/>
                      <a:pt x="16" y="242"/>
                    </a:cubicBezTo>
                    <a:cubicBezTo>
                      <a:pt x="18" y="238"/>
                      <a:pt x="18" y="238"/>
                      <a:pt x="18" y="238"/>
                    </a:cubicBezTo>
                    <a:cubicBezTo>
                      <a:pt x="18" y="238"/>
                      <a:pt x="18" y="238"/>
                      <a:pt x="18" y="238"/>
                    </a:cubicBezTo>
                    <a:cubicBezTo>
                      <a:pt x="4" y="231"/>
                      <a:pt x="4" y="231"/>
                      <a:pt x="4" y="231"/>
                    </a:cubicBezTo>
                    <a:cubicBezTo>
                      <a:pt x="12" y="245"/>
                      <a:pt x="12" y="245"/>
                      <a:pt x="12" y="245"/>
                    </a:cubicBezTo>
                    <a:cubicBezTo>
                      <a:pt x="26" y="271"/>
                      <a:pt x="54" y="289"/>
                      <a:pt x="86" y="291"/>
                    </a:cubicBezTo>
                    <a:cubicBezTo>
                      <a:pt x="86" y="286"/>
                      <a:pt x="86" y="286"/>
                      <a:pt x="86" y="286"/>
                    </a:cubicBezTo>
                    <a:cubicBezTo>
                      <a:pt x="81" y="286"/>
                      <a:pt x="81" y="286"/>
                      <a:pt x="81" y="286"/>
                    </a:cubicBezTo>
                    <a:cubicBezTo>
                      <a:pt x="81" y="287"/>
                      <a:pt x="81" y="287"/>
                      <a:pt x="81" y="287"/>
                    </a:cubicBezTo>
                    <a:cubicBezTo>
                      <a:pt x="81" y="292"/>
                      <a:pt x="81" y="292"/>
                      <a:pt x="81" y="292"/>
                    </a:cubicBezTo>
                    <a:cubicBezTo>
                      <a:pt x="392" y="292"/>
                      <a:pt x="392" y="292"/>
                      <a:pt x="392" y="292"/>
                    </a:cubicBezTo>
                    <a:cubicBezTo>
                      <a:pt x="432" y="292"/>
                      <a:pt x="465" y="259"/>
                      <a:pt x="465" y="218"/>
                    </a:cubicBezTo>
                    <a:cubicBezTo>
                      <a:pt x="465" y="202"/>
                      <a:pt x="460" y="187"/>
                      <a:pt x="451" y="175"/>
                    </a:cubicBezTo>
                    <a:cubicBezTo>
                      <a:pt x="447" y="178"/>
                      <a:pt x="447" y="178"/>
                      <a:pt x="447" y="178"/>
                    </a:cubicBezTo>
                    <a:cubicBezTo>
                      <a:pt x="443" y="180"/>
                      <a:pt x="443" y="180"/>
                      <a:pt x="443" y="180"/>
                    </a:cubicBezTo>
                    <a:cubicBezTo>
                      <a:pt x="451" y="191"/>
                      <a:pt x="455" y="204"/>
                      <a:pt x="455" y="218"/>
                    </a:cubicBezTo>
                    <a:cubicBezTo>
                      <a:pt x="455" y="236"/>
                      <a:pt x="448" y="251"/>
                      <a:pt x="437" y="263"/>
                    </a:cubicBezTo>
                    <a:cubicBezTo>
                      <a:pt x="425" y="275"/>
                      <a:pt x="409" y="282"/>
                      <a:pt x="392" y="282"/>
                    </a:cubicBezTo>
                    <a:cubicBezTo>
                      <a:pt x="86" y="282"/>
                      <a:pt x="86" y="282"/>
                      <a:pt x="86" y="282"/>
                    </a:cubicBezTo>
                    <a:cubicBezTo>
                      <a:pt x="86" y="287"/>
                      <a:pt x="86" y="287"/>
                      <a:pt x="86" y="287"/>
                    </a:cubicBezTo>
                    <a:cubicBezTo>
                      <a:pt x="91" y="287"/>
                      <a:pt x="91" y="287"/>
                      <a:pt x="91" y="287"/>
                    </a:cubicBezTo>
                    <a:cubicBezTo>
                      <a:pt x="91" y="286"/>
                      <a:pt x="91" y="286"/>
                      <a:pt x="91" y="286"/>
                    </a:cubicBezTo>
                    <a:cubicBezTo>
                      <a:pt x="91" y="282"/>
                      <a:pt x="91" y="282"/>
                      <a:pt x="91" y="282"/>
                    </a:cubicBezTo>
                    <a:cubicBezTo>
                      <a:pt x="86" y="281"/>
                      <a:pt x="86" y="281"/>
                      <a:pt x="86" y="281"/>
                    </a:cubicBezTo>
                    <a:cubicBezTo>
                      <a:pt x="58" y="280"/>
                      <a:pt x="34" y="263"/>
                      <a:pt x="20" y="240"/>
                    </a:cubicBezTo>
                    <a:cubicBezTo>
                      <a:pt x="16" y="242"/>
                      <a:pt x="16" y="242"/>
                      <a:pt x="16" y="242"/>
                    </a:cubicBezTo>
                    <a:cubicBezTo>
                      <a:pt x="14" y="247"/>
                      <a:pt x="14" y="247"/>
                      <a:pt x="14" y="247"/>
                    </a:cubicBezTo>
                    <a:cubicBezTo>
                      <a:pt x="14" y="247"/>
                      <a:pt x="14" y="247"/>
                      <a:pt x="14" y="247"/>
                    </a:cubicBezTo>
                    <a:cubicBezTo>
                      <a:pt x="28" y="254"/>
                      <a:pt x="28" y="254"/>
                      <a:pt x="28" y="254"/>
                    </a:cubicBezTo>
                    <a:cubicBezTo>
                      <a:pt x="20" y="240"/>
                      <a:pt x="20" y="240"/>
                      <a:pt x="20" y="240"/>
                    </a:cubicBezTo>
                    <a:cubicBezTo>
                      <a:pt x="14" y="228"/>
                      <a:pt x="10" y="214"/>
                      <a:pt x="10" y="200"/>
                    </a:cubicBezTo>
                    <a:cubicBezTo>
                      <a:pt x="10" y="177"/>
                      <a:pt x="19" y="157"/>
                      <a:pt x="34" y="142"/>
                    </a:cubicBezTo>
                    <a:cubicBezTo>
                      <a:pt x="49" y="128"/>
                      <a:pt x="69" y="118"/>
                      <a:pt x="92" y="118"/>
                    </a:cubicBezTo>
                    <a:cubicBezTo>
                      <a:pt x="95" y="118"/>
                      <a:pt x="98" y="119"/>
                      <a:pt x="101" y="119"/>
                    </a:cubicBezTo>
                    <a:cubicBezTo>
                      <a:pt x="106" y="119"/>
                      <a:pt x="106" y="119"/>
                      <a:pt x="106" y="119"/>
                    </a:cubicBezTo>
                    <a:cubicBezTo>
                      <a:pt x="107" y="115"/>
                      <a:pt x="107" y="115"/>
                      <a:pt x="107" y="115"/>
                    </a:cubicBezTo>
                    <a:cubicBezTo>
                      <a:pt x="102" y="114"/>
                      <a:pt x="102" y="114"/>
                      <a:pt x="102" y="114"/>
                    </a:cubicBezTo>
                    <a:cubicBezTo>
                      <a:pt x="106" y="117"/>
                      <a:pt x="106" y="117"/>
                      <a:pt x="106" y="117"/>
                    </a:cubicBezTo>
                    <a:cubicBezTo>
                      <a:pt x="106" y="117"/>
                      <a:pt x="106" y="117"/>
                      <a:pt x="106" y="117"/>
                    </a:cubicBezTo>
                    <a:cubicBezTo>
                      <a:pt x="107" y="116"/>
                      <a:pt x="107" y="116"/>
                      <a:pt x="107" y="116"/>
                    </a:cubicBezTo>
                    <a:cubicBezTo>
                      <a:pt x="107" y="115"/>
                      <a:pt x="107" y="115"/>
                      <a:pt x="107" y="115"/>
                    </a:cubicBezTo>
                    <a:cubicBezTo>
                      <a:pt x="121" y="55"/>
                      <a:pt x="174" y="10"/>
                      <a:pt x="239" y="10"/>
                    </a:cubicBezTo>
                    <a:cubicBezTo>
                      <a:pt x="264" y="10"/>
                      <a:pt x="288" y="17"/>
                      <a:pt x="308" y="29"/>
                    </a:cubicBezTo>
                    <a:cubicBezTo>
                      <a:pt x="348" y="53"/>
                      <a:pt x="374" y="96"/>
                      <a:pt x="374" y="145"/>
                    </a:cubicBezTo>
                    <a:cubicBezTo>
                      <a:pt x="374" y="147"/>
                      <a:pt x="374" y="149"/>
                      <a:pt x="374" y="151"/>
                    </a:cubicBezTo>
                    <a:cubicBezTo>
                      <a:pt x="374" y="157"/>
                      <a:pt x="374" y="157"/>
                      <a:pt x="374" y="157"/>
                    </a:cubicBezTo>
                    <a:cubicBezTo>
                      <a:pt x="380" y="156"/>
                      <a:pt x="380" y="156"/>
                      <a:pt x="380" y="156"/>
                    </a:cubicBezTo>
                    <a:cubicBezTo>
                      <a:pt x="384" y="155"/>
                      <a:pt x="388" y="154"/>
                      <a:pt x="392" y="154"/>
                    </a:cubicBezTo>
                    <a:cubicBezTo>
                      <a:pt x="413" y="154"/>
                      <a:pt x="432" y="165"/>
                      <a:pt x="443" y="180"/>
                    </a:cubicBezTo>
                    <a:lnTo>
                      <a:pt x="447" y="178"/>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grpSp>
        <p:grpSp>
          <p:nvGrpSpPr>
            <p:cNvPr id="19" name="Group 18">
              <a:extLst>
                <a:ext uri="{FF2B5EF4-FFF2-40B4-BE49-F238E27FC236}">
                  <a16:creationId xmlns:a16="http://schemas.microsoft.com/office/drawing/2014/main" id="{4BDDF783-0612-4123-B5A8-359B939121BA}"/>
                </a:ext>
              </a:extLst>
            </p:cNvPr>
            <p:cNvGrpSpPr/>
            <p:nvPr/>
          </p:nvGrpSpPr>
          <p:grpSpPr>
            <a:xfrm>
              <a:off x="16120561" y="2594458"/>
              <a:ext cx="2432460" cy="1096004"/>
              <a:chOff x="16481425" y="3135313"/>
              <a:chExt cx="2071688" cy="933450"/>
            </a:xfrm>
          </p:grpSpPr>
          <p:sp>
            <p:nvSpPr>
              <p:cNvPr id="993" name="Freeform 17">
                <a:extLst>
                  <a:ext uri="{FF2B5EF4-FFF2-40B4-BE49-F238E27FC236}">
                    <a16:creationId xmlns:a16="http://schemas.microsoft.com/office/drawing/2014/main" id="{FD2EB62E-FAAD-41C0-A6CF-F1DF0982E85C}"/>
                  </a:ext>
                </a:extLst>
              </p:cNvPr>
              <p:cNvSpPr>
                <a:spLocks/>
              </p:cNvSpPr>
              <p:nvPr/>
            </p:nvSpPr>
            <p:spPr bwMode="auto">
              <a:xfrm>
                <a:off x="16495713" y="3149600"/>
                <a:ext cx="2043113" cy="906462"/>
              </a:xfrm>
              <a:custGeom>
                <a:avLst/>
                <a:gdLst>
                  <a:gd name="T0" fmla="*/ 740 w 740"/>
                  <a:gd name="T1" fmla="*/ 234 h 328"/>
                  <a:gd name="T2" fmla="*/ 731 w 740"/>
                  <a:gd name="T3" fmla="*/ 274 h 328"/>
                  <a:gd name="T4" fmla="*/ 646 w 740"/>
                  <a:gd name="T5" fmla="*/ 328 h 328"/>
                  <a:gd name="T6" fmla="*/ 104 w 740"/>
                  <a:gd name="T7" fmla="*/ 328 h 328"/>
                  <a:gd name="T8" fmla="*/ 0 w 740"/>
                  <a:gd name="T9" fmla="*/ 224 h 328"/>
                  <a:gd name="T10" fmla="*/ 5 w 740"/>
                  <a:gd name="T11" fmla="*/ 192 h 328"/>
                  <a:gd name="T12" fmla="*/ 104 w 740"/>
                  <a:gd name="T13" fmla="*/ 120 h 328"/>
                  <a:gd name="T14" fmla="*/ 143 w 740"/>
                  <a:gd name="T15" fmla="*/ 128 h 328"/>
                  <a:gd name="T16" fmla="*/ 239 w 740"/>
                  <a:gd name="T17" fmla="*/ 82 h 328"/>
                  <a:gd name="T18" fmla="*/ 260 w 740"/>
                  <a:gd name="T19" fmla="*/ 84 h 328"/>
                  <a:gd name="T20" fmla="*/ 287 w 740"/>
                  <a:gd name="T21" fmla="*/ 49 h 328"/>
                  <a:gd name="T22" fmla="*/ 403 w 740"/>
                  <a:gd name="T23" fmla="*/ 0 h 328"/>
                  <a:gd name="T24" fmla="*/ 530 w 740"/>
                  <a:gd name="T25" fmla="*/ 61 h 328"/>
                  <a:gd name="T26" fmla="*/ 536 w 740"/>
                  <a:gd name="T27" fmla="*/ 61 h 328"/>
                  <a:gd name="T28" fmla="*/ 657 w 740"/>
                  <a:gd name="T29" fmla="*/ 139 h 328"/>
                  <a:gd name="T30" fmla="*/ 658 w 740"/>
                  <a:gd name="T31" fmla="*/ 140 h 328"/>
                  <a:gd name="T32" fmla="*/ 740 w 740"/>
                  <a:gd name="T33" fmla="*/ 23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0" h="328">
                    <a:moveTo>
                      <a:pt x="740" y="234"/>
                    </a:moveTo>
                    <a:cubicBezTo>
                      <a:pt x="740" y="248"/>
                      <a:pt x="737" y="262"/>
                      <a:pt x="731" y="274"/>
                    </a:cubicBezTo>
                    <a:cubicBezTo>
                      <a:pt x="716" y="306"/>
                      <a:pt x="683" y="328"/>
                      <a:pt x="646" y="328"/>
                    </a:cubicBezTo>
                    <a:cubicBezTo>
                      <a:pt x="104" y="328"/>
                      <a:pt x="104" y="328"/>
                      <a:pt x="104" y="328"/>
                    </a:cubicBezTo>
                    <a:cubicBezTo>
                      <a:pt x="47" y="328"/>
                      <a:pt x="0" y="281"/>
                      <a:pt x="0" y="224"/>
                    </a:cubicBezTo>
                    <a:cubicBezTo>
                      <a:pt x="0" y="213"/>
                      <a:pt x="2" y="202"/>
                      <a:pt x="5" y="192"/>
                    </a:cubicBezTo>
                    <a:cubicBezTo>
                      <a:pt x="18" y="150"/>
                      <a:pt x="58" y="120"/>
                      <a:pt x="104" y="120"/>
                    </a:cubicBezTo>
                    <a:cubicBezTo>
                      <a:pt x="118" y="120"/>
                      <a:pt x="131" y="123"/>
                      <a:pt x="143" y="128"/>
                    </a:cubicBezTo>
                    <a:cubicBezTo>
                      <a:pt x="166" y="100"/>
                      <a:pt x="200" y="82"/>
                      <a:pt x="239" y="82"/>
                    </a:cubicBezTo>
                    <a:cubicBezTo>
                      <a:pt x="246" y="82"/>
                      <a:pt x="253" y="82"/>
                      <a:pt x="260" y="84"/>
                    </a:cubicBezTo>
                    <a:cubicBezTo>
                      <a:pt x="267" y="71"/>
                      <a:pt x="276" y="59"/>
                      <a:pt x="287" y="49"/>
                    </a:cubicBezTo>
                    <a:cubicBezTo>
                      <a:pt x="316" y="19"/>
                      <a:pt x="357" y="0"/>
                      <a:pt x="403" y="0"/>
                    </a:cubicBezTo>
                    <a:cubicBezTo>
                      <a:pt x="454" y="0"/>
                      <a:pt x="500" y="24"/>
                      <a:pt x="530" y="61"/>
                    </a:cubicBezTo>
                    <a:cubicBezTo>
                      <a:pt x="532" y="61"/>
                      <a:pt x="534" y="61"/>
                      <a:pt x="536" y="61"/>
                    </a:cubicBezTo>
                    <a:cubicBezTo>
                      <a:pt x="590" y="61"/>
                      <a:pt x="636" y="93"/>
                      <a:pt x="657" y="139"/>
                    </a:cubicBezTo>
                    <a:cubicBezTo>
                      <a:pt x="657" y="140"/>
                      <a:pt x="657" y="140"/>
                      <a:pt x="658" y="140"/>
                    </a:cubicBezTo>
                    <a:cubicBezTo>
                      <a:pt x="704" y="146"/>
                      <a:pt x="740" y="186"/>
                      <a:pt x="740" y="234"/>
                    </a:cubicBezTo>
                    <a:close/>
                  </a:path>
                </a:pathLst>
              </a:custGeom>
              <a:solidFill>
                <a:srgbClr val="F7F0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94" name="Freeform 18">
                <a:extLst>
                  <a:ext uri="{FF2B5EF4-FFF2-40B4-BE49-F238E27FC236}">
                    <a16:creationId xmlns:a16="http://schemas.microsoft.com/office/drawing/2014/main" id="{25545339-2E34-4C06-9793-F7F1E87368EF}"/>
                  </a:ext>
                </a:extLst>
              </p:cNvPr>
              <p:cNvSpPr>
                <a:spLocks/>
              </p:cNvSpPr>
              <p:nvPr/>
            </p:nvSpPr>
            <p:spPr bwMode="auto">
              <a:xfrm>
                <a:off x="18232438" y="3533775"/>
                <a:ext cx="306388" cy="384175"/>
              </a:xfrm>
              <a:custGeom>
                <a:avLst/>
                <a:gdLst>
                  <a:gd name="T0" fmla="*/ 111 w 111"/>
                  <a:gd name="T1" fmla="*/ 95 h 139"/>
                  <a:gd name="T2" fmla="*/ 102 w 111"/>
                  <a:gd name="T3" fmla="*/ 135 h 139"/>
                  <a:gd name="T4" fmla="*/ 78 w 111"/>
                  <a:gd name="T5" fmla="*/ 139 h 139"/>
                  <a:gd name="T6" fmla="*/ 0 w 111"/>
                  <a:gd name="T7" fmla="*/ 60 h 139"/>
                  <a:gd name="T8" fmla="*/ 28 w 111"/>
                  <a:gd name="T9" fmla="*/ 0 h 139"/>
                  <a:gd name="T10" fmla="*/ 29 w 111"/>
                  <a:gd name="T11" fmla="*/ 1 h 139"/>
                  <a:gd name="T12" fmla="*/ 111 w 111"/>
                  <a:gd name="T13" fmla="*/ 95 h 139"/>
                </a:gdLst>
                <a:ahLst/>
                <a:cxnLst>
                  <a:cxn ang="0">
                    <a:pos x="T0" y="T1"/>
                  </a:cxn>
                  <a:cxn ang="0">
                    <a:pos x="T2" y="T3"/>
                  </a:cxn>
                  <a:cxn ang="0">
                    <a:pos x="T4" y="T5"/>
                  </a:cxn>
                  <a:cxn ang="0">
                    <a:pos x="T6" y="T7"/>
                  </a:cxn>
                  <a:cxn ang="0">
                    <a:pos x="T8" y="T9"/>
                  </a:cxn>
                  <a:cxn ang="0">
                    <a:pos x="T10" y="T11"/>
                  </a:cxn>
                  <a:cxn ang="0">
                    <a:pos x="T12" y="T13"/>
                  </a:cxn>
                </a:cxnLst>
                <a:rect l="0" t="0" r="r" b="b"/>
                <a:pathLst>
                  <a:path w="111" h="139">
                    <a:moveTo>
                      <a:pt x="111" y="95"/>
                    </a:moveTo>
                    <a:cubicBezTo>
                      <a:pt x="111" y="109"/>
                      <a:pt x="108" y="123"/>
                      <a:pt x="102" y="135"/>
                    </a:cubicBezTo>
                    <a:cubicBezTo>
                      <a:pt x="94" y="137"/>
                      <a:pt x="86" y="139"/>
                      <a:pt x="78" y="139"/>
                    </a:cubicBezTo>
                    <a:cubicBezTo>
                      <a:pt x="35" y="139"/>
                      <a:pt x="0" y="104"/>
                      <a:pt x="0" y="60"/>
                    </a:cubicBezTo>
                    <a:cubicBezTo>
                      <a:pt x="0" y="36"/>
                      <a:pt x="11" y="15"/>
                      <a:pt x="28" y="0"/>
                    </a:cubicBezTo>
                    <a:cubicBezTo>
                      <a:pt x="28" y="1"/>
                      <a:pt x="28" y="1"/>
                      <a:pt x="29" y="1"/>
                    </a:cubicBezTo>
                    <a:cubicBezTo>
                      <a:pt x="75" y="7"/>
                      <a:pt x="111" y="47"/>
                      <a:pt x="111" y="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95" name="Freeform 19">
                <a:extLst>
                  <a:ext uri="{FF2B5EF4-FFF2-40B4-BE49-F238E27FC236}">
                    <a16:creationId xmlns:a16="http://schemas.microsoft.com/office/drawing/2014/main" id="{17557CA0-9FAB-4B42-BD3E-E46F1B617A78}"/>
                  </a:ext>
                </a:extLst>
              </p:cNvPr>
              <p:cNvSpPr>
                <a:spLocks/>
              </p:cNvSpPr>
              <p:nvPr/>
            </p:nvSpPr>
            <p:spPr bwMode="auto">
              <a:xfrm>
                <a:off x="17829213" y="3317875"/>
                <a:ext cx="482600" cy="503237"/>
              </a:xfrm>
              <a:custGeom>
                <a:avLst/>
                <a:gdLst>
                  <a:gd name="T0" fmla="*/ 175 w 175"/>
                  <a:gd name="T1" fmla="*/ 79 h 182"/>
                  <a:gd name="T2" fmla="*/ 94 w 175"/>
                  <a:gd name="T3" fmla="*/ 151 h 182"/>
                  <a:gd name="T4" fmla="*/ 39 w 175"/>
                  <a:gd name="T5" fmla="*/ 164 h 182"/>
                  <a:gd name="T6" fmla="*/ 47 w 175"/>
                  <a:gd name="T7" fmla="*/ 0 h 182"/>
                  <a:gd name="T8" fmla="*/ 53 w 175"/>
                  <a:gd name="T9" fmla="*/ 0 h 182"/>
                  <a:gd name="T10" fmla="*/ 174 w 175"/>
                  <a:gd name="T11" fmla="*/ 78 h 182"/>
                  <a:gd name="T12" fmla="*/ 175 w 175"/>
                  <a:gd name="T13" fmla="*/ 79 h 182"/>
                </a:gdLst>
                <a:ahLst/>
                <a:cxnLst>
                  <a:cxn ang="0">
                    <a:pos x="T0" y="T1"/>
                  </a:cxn>
                  <a:cxn ang="0">
                    <a:pos x="T2" y="T3"/>
                  </a:cxn>
                  <a:cxn ang="0">
                    <a:pos x="T4" y="T5"/>
                  </a:cxn>
                  <a:cxn ang="0">
                    <a:pos x="T6" y="T7"/>
                  </a:cxn>
                  <a:cxn ang="0">
                    <a:pos x="T8" y="T9"/>
                  </a:cxn>
                  <a:cxn ang="0">
                    <a:pos x="T10" y="T11"/>
                  </a:cxn>
                  <a:cxn ang="0">
                    <a:pos x="T12" y="T13"/>
                  </a:cxn>
                </a:cxnLst>
                <a:rect l="0" t="0" r="r" b="b"/>
                <a:pathLst>
                  <a:path w="175" h="182">
                    <a:moveTo>
                      <a:pt x="175" y="79"/>
                    </a:moveTo>
                    <a:cubicBezTo>
                      <a:pt x="175" y="79"/>
                      <a:pt x="116" y="78"/>
                      <a:pt x="94" y="151"/>
                    </a:cubicBezTo>
                    <a:cubicBezTo>
                      <a:pt x="86" y="175"/>
                      <a:pt x="56" y="182"/>
                      <a:pt x="39" y="164"/>
                    </a:cubicBezTo>
                    <a:cubicBezTo>
                      <a:pt x="9" y="132"/>
                      <a:pt x="0" y="68"/>
                      <a:pt x="47" y="0"/>
                    </a:cubicBezTo>
                    <a:cubicBezTo>
                      <a:pt x="49" y="0"/>
                      <a:pt x="51" y="0"/>
                      <a:pt x="53" y="0"/>
                    </a:cubicBezTo>
                    <a:cubicBezTo>
                      <a:pt x="107" y="0"/>
                      <a:pt x="153" y="32"/>
                      <a:pt x="174" y="78"/>
                    </a:cubicBezTo>
                    <a:cubicBezTo>
                      <a:pt x="174" y="79"/>
                      <a:pt x="174" y="79"/>
                      <a:pt x="175"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96" name="Freeform 20">
                <a:extLst>
                  <a:ext uri="{FF2B5EF4-FFF2-40B4-BE49-F238E27FC236}">
                    <a16:creationId xmlns:a16="http://schemas.microsoft.com/office/drawing/2014/main" id="{029CC20C-2D2F-43FE-AA32-EC16EBE04D93}"/>
                  </a:ext>
                </a:extLst>
              </p:cNvPr>
              <p:cNvSpPr>
                <a:spLocks/>
              </p:cNvSpPr>
              <p:nvPr/>
            </p:nvSpPr>
            <p:spPr bwMode="auto">
              <a:xfrm>
                <a:off x="17183100" y="3149600"/>
                <a:ext cx="776288" cy="715962"/>
              </a:xfrm>
              <a:custGeom>
                <a:avLst/>
                <a:gdLst>
                  <a:gd name="T0" fmla="*/ 281 w 281"/>
                  <a:gd name="T1" fmla="*/ 61 h 259"/>
                  <a:gd name="T2" fmla="*/ 158 w 281"/>
                  <a:gd name="T3" fmla="*/ 203 h 259"/>
                  <a:gd name="T4" fmla="*/ 72 w 281"/>
                  <a:gd name="T5" fmla="*/ 236 h 259"/>
                  <a:gd name="T6" fmla="*/ 37 w 281"/>
                  <a:gd name="T7" fmla="*/ 49 h 259"/>
                  <a:gd name="T8" fmla="*/ 38 w 281"/>
                  <a:gd name="T9" fmla="*/ 49 h 259"/>
                  <a:gd name="T10" fmla="*/ 154 w 281"/>
                  <a:gd name="T11" fmla="*/ 0 h 259"/>
                  <a:gd name="T12" fmla="*/ 281 w 281"/>
                  <a:gd name="T13" fmla="*/ 61 h 259"/>
                </a:gdLst>
                <a:ahLst/>
                <a:cxnLst>
                  <a:cxn ang="0">
                    <a:pos x="T0" y="T1"/>
                  </a:cxn>
                  <a:cxn ang="0">
                    <a:pos x="T2" y="T3"/>
                  </a:cxn>
                  <a:cxn ang="0">
                    <a:pos x="T4" y="T5"/>
                  </a:cxn>
                  <a:cxn ang="0">
                    <a:pos x="T6" y="T7"/>
                  </a:cxn>
                  <a:cxn ang="0">
                    <a:pos x="T8" y="T9"/>
                  </a:cxn>
                  <a:cxn ang="0">
                    <a:pos x="T10" y="T11"/>
                  </a:cxn>
                  <a:cxn ang="0">
                    <a:pos x="T12" y="T13"/>
                  </a:cxn>
                </a:cxnLst>
                <a:rect l="0" t="0" r="r" b="b"/>
                <a:pathLst>
                  <a:path w="281" h="259">
                    <a:moveTo>
                      <a:pt x="281" y="61"/>
                    </a:moveTo>
                    <a:cubicBezTo>
                      <a:pt x="281" y="61"/>
                      <a:pt x="188" y="88"/>
                      <a:pt x="158" y="203"/>
                    </a:cubicBezTo>
                    <a:cubicBezTo>
                      <a:pt x="148" y="241"/>
                      <a:pt x="104" y="259"/>
                      <a:pt x="72" y="236"/>
                    </a:cubicBezTo>
                    <a:cubicBezTo>
                      <a:pt x="34" y="211"/>
                      <a:pt x="0" y="143"/>
                      <a:pt x="37" y="49"/>
                    </a:cubicBezTo>
                    <a:cubicBezTo>
                      <a:pt x="38" y="49"/>
                      <a:pt x="38" y="49"/>
                      <a:pt x="38" y="49"/>
                    </a:cubicBezTo>
                    <a:cubicBezTo>
                      <a:pt x="67" y="19"/>
                      <a:pt x="108" y="0"/>
                      <a:pt x="154" y="0"/>
                    </a:cubicBezTo>
                    <a:cubicBezTo>
                      <a:pt x="205" y="0"/>
                      <a:pt x="251" y="24"/>
                      <a:pt x="281"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97" name="Freeform 21">
                <a:extLst>
                  <a:ext uri="{FF2B5EF4-FFF2-40B4-BE49-F238E27FC236}">
                    <a16:creationId xmlns:a16="http://schemas.microsoft.com/office/drawing/2014/main" id="{0C3C45B2-54B4-4E41-AE0A-AADE051E7A38}"/>
                  </a:ext>
                </a:extLst>
              </p:cNvPr>
              <p:cNvSpPr>
                <a:spLocks/>
              </p:cNvSpPr>
              <p:nvPr/>
            </p:nvSpPr>
            <p:spPr bwMode="auto">
              <a:xfrm>
                <a:off x="16840200" y="3376613"/>
                <a:ext cx="373063" cy="534987"/>
              </a:xfrm>
              <a:custGeom>
                <a:avLst/>
                <a:gdLst>
                  <a:gd name="T0" fmla="*/ 101 w 135"/>
                  <a:gd name="T1" fmla="*/ 142 h 194"/>
                  <a:gd name="T2" fmla="*/ 21 w 135"/>
                  <a:gd name="T3" fmla="*/ 143 h 194"/>
                  <a:gd name="T4" fmla="*/ 18 w 135"/>
                  <a:gd name="T5" fmla="*/ 46 h 194"/>
                  <a:gd name="T6" fmla="*/ 114 w 135"/>
                  <a:gd name="T7" fmla="*/ 0 h 194"/>
                  <a:gd name="T8" fmla="*/ 135 w 135"/>
                  <a:gd name="T9" fmla="*/ 2 h 194"/>
                  <a:gd name="T10" fmla="*/ 101 w 135"/>
                  <a:gd name="T11" fmla="*/ 142 h 194"/>
                </a:gdLst>
                <a:ahLst/>
                <a:cxnLst>
                  <a:cxn ang="0">
                    <a:pos x="T0" y="T1"/>
                  </a:cxn>
                  <a:cxn ang="0">
                    <a:pos x="T2" y="T3"/>
                  </a:cxn>
                  <a:cxn ang="0">
                    <a:pos x="T4" y="T5"/>
                  </a:cxn>
                  <a:cxn ang="0">
                    <a:pos x="T6" y="T7"/>
                  </a:cxn>
                  <a:cxn ang="0">
                    <a:pos x="T8" y="T9"/>
                  </a:cxn>
                  <a:cxn ang="0">
                    <a:pos x="T10" y="T11"/>
                  </a:cxn>
                </a:cxnLst>
                <a:rect l="0" t="0" r="r" b="b"/>
                <a:pathLst>
                  <a:path w="135" h="194">
                    <a:moveTo>
                      <a:pt x="101" y="142"/>
                    </a:moveTo>
                    <a:cubicBezTo>
                      <a:pt x="108" y="185"/>
                      <a:pt x="43" y="194"/>
                      <a:pt x="21" y="143"/>
                    </a:cubicBezTo>
                    <a:cubicBezTo>
                      <a:pt x="0" y="94"/>
                      <a:pt x="18" y="46"/>
                      <a:pt x="18" y="46"/>
                    </a:cubicBezTo>
                    <a:cubicBezTo>
                      <a:pt x="41" y="18"/>
                      <a:pt x="75" y="0"/>
                      <a:pt x="114" y="0"/>
                    </a:cubicBezTo>
                    <a:cubicBezTo>
                      <a:pt x="121" y="0"/>
                      <a:pt x="128" y="0"/>
                      <a:pt x="135" y="2"/>
                    </a:cubicBezTo>
                    <a:cubicBezTo>
                      <a:pt x="135" y="2"/>
                      <a:pt x="89" y="71"/>
                      <a:pt x="101" y="1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98" name="Freeform 22">
                <a:extLst>
                  <a:ext uri="{FF2B5EF4-FFF2-40B4-BE49-F238E27FC236}">
                    <a16:creationId xmlns:a16="http://schemas.microsoft.com/office/drawing/2014/main" id="{0CF3C4CA-9123-4FDC-9ABA-86A078B158A5}"/>
                  </a:ext>
                </a:extLst>
              </p:cNvPr>
              <p:cNvSpPr>
                <a:spLocks/>
              </p:cNvSpPr>
              <p:nvPr/>
            </p:nvSpPr>
            <p:spPr bwMode="auto">
              <a:xfrm>
                <a:off x="16510000" y="3481388"/>
                <a:ext cx="381000" cy="469900"/>
              </a:xfrm>
              <a:custGeom>
                <a:avLst/>
                <a:gdLst>
                  <a:gd name="T0" fmla="*/ 138 w 138"/>
                  <a:gd name="T1" fmla="*/ 8 h 170"/>
                  <a:gd name="T2" fmla="*/ 92 w 138"/>
                  <a:gd name="T3" fmla="*/ 106 h 170"/>
                  <a:gd name="T4" fmla="*/ 0 w 138"/>
                  <a:gd name="T5" fmla="*/ 72 h 170"/>
                  <a:gd name="T6" fmla="*/ 99 w 138"/>
                  <a:gd name="T7" fmla="*/ 0 h 170"/>
                  <a:gd name="T8" fmla="*/ 138 w 138"/>
                  <a:gd name="T9" fmla="*/ 8 h 170"/>
                </a:gdLst>
                <a:ahLst/>
                <a:cxnLst>
                  <a:cxn ang="0">
                    <a:pos x="T0" y="T1"/>
                  </a:cxn>
                  <a:cxn ang="0">
                    <a:pos x="T2" y="T3"/>
                  </a:cxn>
                  <a:cxn ang="0">
                    <a:pos x="T4" y="T5"/>
                  </a:cxn>
                  <a:cxn ang="0">
                    <a:pos x="T6" y="T7"/>
                  </a:cxn>
                  <a:cxn ang="0">
                    <a:pos x="T8" y="T9"/>
                  </a:cxn>
                </a:cxnLst>
                <a:rect l="0" t="0" r="r" b="b"/>
                <a:pathLst>
                  <a:path w="138" h="170">
                    <a:moveTo>
                      <a:pt x="138" y="8"/>
                    </a:moveTo>
                    <a:cubicBezTo>
                      <a:pt x="138" y="8"/>
                      <a:pt x="92" y="43"/>
                      <a:pt x="92" y="106"/>
                    </a:cubicBezTo>
                    <a:cubicBezTo>
                      <a:pt x="92" y="170"/>
                      <a:pt x="0" y="166"/>
                      <a:pt x="0" y="72"/>
                    </a:cubicBezTo>
                    <a:cubicBezTo>
                      <a:pt x="13" y="30"/>
                      <a:pt x="53" y="0"/>
                      <a:pt x="99" y="0"/>
                    </a:cubicBezTo>
                    <a:cubicBezTo>
                      <a:pt x="113" y="0"/>
                      <a:pt x="126" y="3"/>
                      <a:pt x="138"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99" name="Freeform 23">
                <a:extLst>
                  <a:ext uri="{FF2B5EF4-FFF2-40B4-BE49-F238E27FC236}">
                    <a16:creationId xmlns:a16="http://schemas.microsoft.com/office/drawing/2014/main" id="{56432379-60AF-4A8F-B2DF-60718685EA2A}"/>
                  </a:ext>
                </a:extLst>
              </p:cNvPr>
              <p:cNvSpPr>
                <a:spLocks/>
              </p:cNvSpPr>
              <p:nvPr/>
            </p:nvSpPr>
            <p:spPr bwMode="auto">
              <a:xfrm>
                <a:off x="16481425" y="3135313"/>
                <a:ext cx="2071688" cy="933450"/>
              </a:xfrm>
              <a:custGeom>
                <a:avLst/>
                <a:gdLst>
                  <a:gd name="T0" fmla="*/ 663 w 750"/>
                  <a:gd name="T1" fmla="*/ 145 h 338"/>
                  <a:gd name="T2" fmla="*/ 667 w 750"/>
                  <a:gd name="T3" fmla="*/ 143 h 338"/>
                  <a:gd name="T4" fmla="*/ 666 w 750"/>
                  <a:gd name="T5" fmla="*/ 142 h 338"/>
                  <a:gd name="T6" fmla="*/ 662 w 750"/>
                  <a:gd name="T7" fmla="*/ 144 h 338"/>
                  <a:gd name="T8" fmla="*/ 667 w 750"/>
                  <a:gd name="T9" fmla="*/ 142 h 338"/>
                  <a:gd name="T10" fmla="*/ 541 w 750"/>
                  <a:gd name="T11" fmla="*/ 61 h 338"/>
                  <a:gd name="T12" fmla="*/ 535 w 750"/>
                  <a:gd name="T13" fmla="*/ 61 h 338"/>
                  <a:gd name="T14" fmla="*/ 535 w 750"/>
                  <a:gd name="T15" fmla="*/ 66 h 338"/>
                  <a:gd name="T16" fmla="*/ 539 w 750"/>
                  <a:gd name="T17" fmla="*/ 63 h 338"/>
                  <a:gd name="T18" fmla="*/ 408 w 750"/>
                  <a:gd name="T19" fmla="*/ 0 h 338"/>
                  <a:gd name="T20" fmla="*/ 288 w 750"/>
                  <a:gd name="T21" fmla="*/ 50 h 338"/>
                  <a:gd name="T22" fmla="*/ 261 w 750"/>
                  <a:gd name="T23" fmla="*/ 86 h 338"/>
                  <a:gd name="T24" fmla="*/ 265 w 750"/>
                  <a:gd name="T25" fmla="*/ 89 h 338"/>
                  <a:gd name="T26" fmla="*/ 266 w 750"/>
                  <a:gd name="T27" fmla="*/ 84 h 338"/>
                  <a:gd name="T28" fmla="*/ 244 w 750"/>
                  <a:gd name="T29" fmla="*/ 82 h 338"/>
                  <a:gd name="T30" fmla="*/ 144 w 750"/>
                  <a:gd name="T31" fmla="*/ 130 h 338"/>
                  <a:gd name="T32" fmla="*/ 148 w 750"/>
                  <a:gd name="T33" fmla="*/ 133 h 338"/>
                  <a:gd name="T34" fmla="*/ 150 w 750"/>
                  <a:gd name="T35" fmla="*/ 128 h 338"/>
                  <a:gd name="T36" fmla="*/ 109 w 750"/>
                  <a:gd name="T37" fmla="*/ 120 h 338"/>
                  <a:gd name="T38" fmla="*/ 5 w 750"/>
                  <a:gd name="T39" fmla="*/ 196 h 338"/>
                  <a:gd name="T40" fmla="*/ 5 w 750"/>
                  <a:gd name="T41" fmla="*/ 196 h 338"/>
                  <a:gd name="T42" fmla="*/ 0 w 750"/>
                  <a:gd name="T43" fmla="*/ 229 h 338"/>
                  <a:gd name="T44" fmla="*/ 109 w 750"/>
                  <a:gd name="T45" fmla="*/ 338 h 338"/>
                  <a:gd name="T46" fmla="*/ 651 w 750"/>
                  <a:gd name="T47" fmla="*/ 338 h 338"/>
                  <a:gd name="T48" fmla="*/ 740 w 750"/>
                  <a:gd name="T49" fmla="*/ 281 h 338"/>
                  <a:gd name="T50" fmla="*/ 740 w 750"/>
                  <a:gd name="T51" fmla="*/ 281 h 338"/>
                  <a:gd name="T52" fmla="*/ 750 w 750"/>
                  <a:gd name="T53" fmla="*/ 239 h 338"/>
                  <a:gd name="T54" fmla="*/ 663 w 750"/>
                  <a:gd name="T55" fmla="*/ 140 h 338"/>
                  <a:gd name="T56" fmla="*/ 663 w 750"/>
                  <a:gd name="T57" fmla="*/ 145 h 338"/>
                  <a:gd name="T58" fmla="*/ 667 w 750"/>
                  <a:gd name="T59" fmla="*/ 143 h 338"/>
                  <a:gd name="T60" fmla="*/ 663 w 750"/>
                  <a:gd name="T61" fmla="*/ 145 h 338"/>
                  <a:gd name="T62" fmla="*/ 662 w 750"/>
                  <a:gd name="T63" fmla="*/ 150 h 338"/>
                  <a:gd name="T64" fmla="*/ 740 w 750"/>
                  <a:gd name="T65" fmla="*/ 239 h 338"/>
                  <a:gd name="T66" fmla="*/ 731 w 750"/>
                  <a:gd name="T67" fmla="*/ 277 h 338"/>
                  <a:gd name="T68" fmla="*/ 731 w 750"/>
                  <a:gd name="T69" fmla="*/ 277 h 338"/>
                  <a:gd name="T70" fmla="*/ 731 w 750"/>
                  <a:gd name="T71" fmla="*/ 277 h 338"/>
                  <a:gd name="T72" fmla="*/ 651 w 750"/>
                  <a:gd name="T73" fmla="*/ 328 h 338"/>
                  <a:gd name="T74" fmla="*/ 109 w 750"/>
                  <a:gd name="T75" fmla="*/ 328 h 338"/>
                  <a:gd name="T76" fmla="*/ 39 w 750"/>
                  <a:gd name="T77" fmla="*/ 299 h 338"/>
                  <a:gd name="T78" fmla="*/ 10 w 750"/>
                  <a:gd name="T79" fmla="*/ 229 h 338"/>
                  <a:gd name="T80" fmla="*/ 15 w 750"/>
                  <a:gd name="T81" fmla="*/ 199 h 338"/>
                  <a:gd name="T82" fmla="*/ 15 w 750"/>
                  <a:gd name="T83" fmla="*/ 199 h 338"/>
                  <a:gd name="T84" fmla="*/ 109 w 750"/>
                  <a:gd name="T85" fmla="*/ 130 h 338"/>
                  <a:gd name="T86" fmla="*/ 146 w 750"/>
                  <a:gd name="T87" fmla="*/ 137 h 338"/>
                  <a:gd name="T88" fmla="*/ 150 w 750"/>
                  <a:gd name="T89" fmla="*/ 139 h 338"/>
                  <a:gd name="T90" fmla="*/ 152 w 750"/>
                  <a:gd name="T91" fmla="*/ 136 h 338"/>
                  <a:gd name="T92" fmla="*/ 244 w 750"/>
                  <a:gd name="T93" fmla="*/ 92 h 338"/>
                  <a:gd name="T94" fmla="*/ 264 w 750"/>
                  <a:gd name="T95" fmla="*/ 94 h 338"/>
                  <a:gd name="T96" fmla="*/ 268 w 750"/>
                  <a:gd name="T97" fmla="*/ 94 h 338"/>
                  <a:gd name="T98" fmla="*/ 269 w 750"/>
                  <a:gd name="T99" fmla="*/ 91 h 338"/>
                  <a:gd name="T100" fmla="*/ 295 w 750"/>
                  <a:gd name="T101" fmla="*/ 57 h 338"/>
                  <a:gd name="T102" fmla="*/ 408 w 750"/>
                  <a:gd name="T103" fmla="*/ 10 h 338"/>
                  <a:gd name="T104" fmla="*/ 531 w 750"/>
                  <a:gd name="T105" fmla="*/ 70 h 338"/>
                  <a:gd name="T106" fmla="*/ 533 w 750"/>
                  <a:gd name="T107" fmla="*/ 72 h 338"/>
                  <a:gd name="T108" fmla="*/ 535 w 750"/>
                  <a:gd name="T109" fmla="*/ 71 h 338"/>
                  <a:gd name="T110" fmla="*/ 541 w 750"/>
                  <a:gd name="T111" fmla="*/ 71 h 338"/>
                  <a:gd name="T112" fmla="*/ 657 w 750"/>
                  <a:gd name="T113" fmla="*/ 146 h 338"/>
                  <a:gd name="T114" fmla="*/ 657 w 750"/>
                  <a:gd name="T115" fmla="*/ 146 h 338"/>
                  <a:gd name="T116" fmla="*/ 657 w 750"/>
                  <a:gd name="T117" fmla="*/ 146 h 338"/>
                  <a:gd name="T118" fmla="*/ 658 w 750"/>
                  <a:gd name="T119" fmla="*/ 147 h 338"/>
                  <a:gd name="T120" fmla="*/ 659 w 750"/>
                  <a:gd name="T121" fmla="*/ 150 h 338"/>
                  <a:gd name="T122" fmla="*/ 662 w 750"/>
                  <a:gd name="T123" fmla="*/ 150 h 338"/>
                  <a:gd name="T124" fmla="*/ 663 w 750"/>
                  <a:gd name="T125" fmla="*/ 14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0" h="338">
                    <a:moveTo>
                      <a:pt x="663" y="145"/>
                    </a:moveTo>
                    <a:cubicBezTo>
                      <a:pt x="667" y="143"/>
                      <a:pt x="667" y="143"/>
                      <a:pt x="667" y="143"/>
                    </a:cubicBezTo>
                    <a:cubicBezTo>
                      <a:pt x="667" y="143"/>
                      <a:pt x="667" y="142"/>
                      <a:pt x="666" y="142"/>
                    </a:cubicBezTo>
                    <a:cubicBezTo>
                      <a:pt x="662" y="144"/>
                      <a:pt x="662" y="144"/>
                      <a:pt x="662" y="144"/>
                    </a:cubicBezTo>
                    <a:cubicBezTo>
                      <a:pt x="667" y="142"/>
                      <a:pt x="667" y="142"/>
                      <a:pt x="667" y="142"/>
                    </a:cubicBezTo>
                    <a:cubicBezTo>
                      <a:pt x="645" y="94"/>
                      <a:pt x="597" y="61"/>
                      <a:pt x="541" y="61"/>
                    </a:cubicBezTo>
                    <a:cubicBezTo>
                      <a:pt x="539" y="61"/>
                      <a:pt x="537" y="61"/>
                      <a:pt x="535" y="61"/>
                    </a:cubicBezTo>
                    <a:cubicBezTo>
                      <a:pt x="535" y="66"/>
                      <a:pt x="535" y="66"/>
                      <a:pt x="535" y="66"/>
                    </a:cubicBezTo>
                    <a:cubicBezTo>
                      <a:pt x="539" y="63"/>
                      <a:pt x="539" y="63"/>
                      <a:pt x="539" y="63"/>
                    </a:cubicBezTo>
                    <a:cubicBezTo>
                      <a:pt x="508" y="25"/>
                      <a:pt x="461" y="0"/>
                      <a:pt x="408" y="0"/>
                    </a:cubicBezTo>
                    <a:cubicBezTo>
                      <a:pt x="361" y="0"/>
                      <a:pt x="319" y="19"/>
                      <a:pt x="288" y="50"/>
                    </a:cubicBezTo>
                    <a:cubicBezTo>
                      <a:pt x="277" y="61"/>
                      <a:pt x="268" y="73"/>
                      <a:pt x="261" y="86"/>
                    </a:cubicBezTo>
                    <a:cubicBezTo>
                      <a:pt x="265" y="89"/>
                      <a:pt x="265" y="89"/>
                      <a:pt x="265" y="89"/>
                    </a:cubicBezTo>
                    <a:cubicBezTo>
                      <a:pt x="266" y="84"/>
                      <a:pt x="266" y="84"/>
                      <a:pt x="266" y="84"/>
                    </a:cubicBezTo>
                    <a:cubicBezTo>
                      <a:pt x="259" y="83"/>
                      <a:pt x="251" y="82"/>
                      <a:pt x="244" y="82"/>
                    </a:cubicBezTo>
                    <a:cubicBezTo>
                      <a:pt x="204" y="82"/>
                      <a:pt x="168" y="101"/>
                      <a:pt x="144" y="130"/>
                    </a:cubicBezTo>
                    <a:cubicBezTo>
                      <a:pt x="148" y="133"/>
                      <a:pt x="148" y="133"/>
                      <a:pt x="148" y="133"/>
                    </a:cubicBezTo>
                    <a:cubicBezTo>
                      <a:pt x="150" y="128"/>
                      <a:pt x="150" y="128"/>
                      <a:pt x="150" y="128"/>
                    </a:cubicBezTo>
                    <a:cubicBezTo>
                      <a:pt x="137" y="123"/>
                      <a:pt x="123" y="120"/>
                      <a:pt x="109" y="120"/>
                    </a:cubicBezTo>
                    <a:cubicBezTo>
                      <a:pt x="60" y="120"/>
                      <a:pt x="19" y="152"/>
                      <a:pt x="5" y="196"/>
                    </a:cubicBezTo>
                    <a:cubicBezTo>
                      <a:pt x="5" y="196"/>
                      <a:pt x="5" y="196"/>
                      <a:pt x="5" y="196"/>
                    </a:cubicBezTo>
                    <a:cubicBezTo>
                      <a:pt x="2" y="206"/>
                      <a:pt x="0" y="217"/>
                      <a:pt x="0" y="229"/>
                    </a:cubicBezTo>
                    <a:cubicBezTo>
                      <a:pt x="0" y="289"/>
                      <a:pt x="49" y="338"/>
                      <a:pt x="109" y="338"/>
                    </a:cubicBezTo>
                    <a:cubicBezTo>
                      <a:pt x="651" y="338"/>
                      <a:pt x="651" y="338"/>
                      <a:pt x="651" y="338"/>
                    </a:cubicBezTo>
                    <a:cubicBezTo>
                      <a:pt x="690" y="338"/>
                      <a:pt x="724" y="315"/>
                      <a:pt x="740" y="281"/>
                    </a:cubicBezTo>
                    <a:cubicBezTo>
                      <a:pt x="740" y="281"/>
                      <a:pt x="740" y="281"/>
                      <a:pt x="740" y="281"/>
                    </a:cubicBezTo>
                    <a:cubicBezTo>
                      <a:pt x="746" y="268"/>
                      <a:pt x="750" y="254"/>
                      <a:pt x="750" y="239"/>
                    </a:cubicBezTo>
                    <a:cubicBezTo>
                      <a:pt x="750" y="188"/>
                      <a:pt x="712" y="147"/>
                      <a:pt x="663" y="140"/>
                    </a:cubicBezTo>
                    <a:cubicBezTo>
                      <a:pt x="663" y="145"/>
                      <a:pt x="663" y="145"/>
                      <a:pt x="663" y="145"/>
                    </a:cubicBezTo>
                    <a:cubicBezTo>
                      <a:pt x="667" y="143"/>
                      <a:pt x="667" y="143"/>
                      <a:pt x="667" y="143"/>
                    </a:cubicBezTo>
                    <a:cubicBezTo>
                      <a:pt x="663" y="145"/>
                      <a:pt x="663" y="145"/>
                      <a:pt x="663" y="145"/>
                    </a:cubicBezTo>
                    <a:cubicBezTo>
                      <a:pt x="662" y="150"/>
                      <a:pt x="662" y="150"/>
                      <a:pt x="662" y="150"/>
                    </a:cubicBezTo>
                    <a:cubicBezTo>
                      <a:pt x="706" y="156"/>
                      <a:pt x="740" y="193"/>
                      <a:pt x="740" y="239"/>
                    </a:cubicBezTo>
                    <a:cubicBezTo>
                      <a:pt x="740" y="252"/>
                      <a:pt x="737" y="265"/>
                      <a:pt x="731" y="277"/>
                    </a:cubicBezTo>
                    <a:cubicBezTo>
                      <a:pt x="731" y="277"/>
                      <a:pt x="731" y="277"/>
                      <a:pt x="731" y="277"/>
                    </a:cubicBezTo>
                    <a:cubicBezTo>
                      <a:pt x="731" y="277"/>
                      <a:pt x="731" y="277"/>
                      <a:pt x="731" y="277"/>
                    </a:cubicBezTo>
                    <a:cubicBezTo>
                      <a:pt x="717" y="307"/>
                      <a:pt x="686" y="328"/>
                      <a:pt x="651" y="328"/>
                    </a:cubicBezTo>
                    <a:cubicBezTo>
                      <a:pt x="109" y="328"/>
                      <a:pt x="109" y="328"/>
                      <a:pt x="109" y="328"/>
                    </a:cubicBezTo>
                    <a:cubicBezTo>
                      <a:pt x="82" y="328"/>
                      <a:pt x="57" y="317"/>
                      <a:pt x="39" y="299"/>
                    </a:cubicBezTo>
                    <a:cubicBezTo>
                      <a:pt x="21" y="281"/>
                      <a:pt x="10" y="256"/>
                      <a:pt x="10" y="229"/>
                    </a:cubicBezTo>
                    <a:cubicBezTo>
                      <a:pt x="10" y="218"/>
                      <a:pt x="12" y="208"/>
                      <a:pt x="15" y="199"/>
                    </a:cubicBezTo>
                    <a:cubicBezTo>
                      <a:pt x="15" y="199"/>
                      <a:pt x="15" y="199"/>
                      <a:pt x="15" y="199"/>
                    </a:cubicBezTo>
                    <a:cubicBezTo>
                      <a:pt x="28" y="159"/>
                      <a:pt x="65" y="130"/>
                      <a:pt x="109" y="130"/>
                    </a:cubicBezTo>
                    <a:cubicBezTo>
                      <a:pt x="122" y="130"/>
                      <a:pt x="135" y="133"/>
                      <a:pt x="146" y="137"/>
                    </a:cubicBezTo>
                    <a:cubicBezTo>
                      <a:pt x="150" y="139"/>
                      <a:pt x="150" y="139"/>
                      <a:pt x="150" y="139"/>
                    </a:cubicBezTo>
                    <a:cubicBezTo>
                      <a:pt x="152" y="136"/>
                      <a:pt x="152" y="136"/>
                      <a:pt x="152" y="136"/>
                    </a:cubicBezTo>
                    <a:cubicBezTo>
                      <a:pt x="174" y="109"/>
                      <a:pt x="207" y="92"/>
                      <a:pt x="244" y="92"/>
                    </a:cubicBezTo>
                    <a:cubicBezTo>
                      <a:pt x="251" y="92"/>
                      <a:pt x="258" y="92"/>
                      <a:pt x="264" y="94"/>
                    </a:cubicBezTo>
                    <a:cubicBezTo>
                      <a:pt x="268" y="94"/>
                      <a:pt x="268" y="94"/>
                      <a:pt x="268" y="94"/>
                    </a:cubicBezTo>
                    <a:cubicBezTo>
                      <a:pt x="269" y="91"/>
                      <a:pt x="269" y="91"/>
                      <a:pt x="269" y="91"/>
                    </a:cubicBezTo>
                    <a:cubicBezTo>
                      <a:pt x="276" y="79"/>
                      <a:pt x="285" y="67"/>
                      <a:pt x="295" y="57"/>
                    </a:cubicBezTo>
                    <a:cubicBezTo>
                      <a:pt x="324" y="28"/>
                      <a:pt x="364" y="10"/>
                      <a:pt x="408" y="10"/>
                    </a:cubicBezTo>
                    <a:cubicBezTo>
                      <a:pt x="458" y="10"/>
                      <a:pt x="502" y="33"/>
                      <a:pt x="531" y="70"/>
                    </a:cubicBezTo>
                    <a:cubicBezTo>
                      <a:pt x="533" y="72"/>
                      <a:pt x="533" y="72"/>
                      <a:pt x="533" y="72"/>
                    </a:cubicBezTo>
                    <a:cubicBezTo>
                      <a:pt x="535" y="71"/>
                      <a:pt x="535" y="71"/>
                      <a:pt x="535" y="71"/>
                    </a:cubicBezTo>
                    <a:cubicBezTo>
                      <a:pt x="537" y="71"/>
                      <a:pt x="539" y="71"/>
                      <a:pt x="541" y="71"/>
                    </a:cubicBezTo>
                    <a:cubicBezTo>
                      <a:pt x="593" y="71"/>
                      <a:pt x="637" y="102"/>
                      <a:pt x="657" y="146"/>
                    </a:cubicBezTo>
                    <a:cubicBezTo>
                      <a:pt x="657" y="146"/>
                      <a:pt x="657" y="146"/>
                      <a:pt x="657" y="146"/>
                    </a:cubicBezTo>
                    <a:cubicBezTo>
                      <a:pt x="657" y="146"/>
                      <a:pt x="657" y="146"/>
                      <a:pt x="657" y="146"/>
                    </a:cubicBezTo>
                    <a:cubicBezTo>
                      <a:pt x="658" y="147"/>
                      <a:pt x="658" y="147"/>
                      <a:pt x="658" y="147"/>
                    </a:cubicBezTo>
                    <a:cubicBezTo>
                      <a:pt x="659" y="150"/>
                      <a:pt x="659" y="150"/>
                      <a:pt x="659" y="150"/>
                    </a:cubicBezTo>
                    <a:cubicBezTo>
                      <a:pt x="662" y="150"/>
                      <a:pt x="662" y="150"/>
                      <a:pt x="662" y="150"/>
                    </a:cubicBezTo>
                    <a:lnTo>
                      <a:pt x="663" y="145"/>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grpSp>
        <p:sp>
          <p:nvSpPr>
            <p:cNvPr id="20" name="Freeform 180">
              <a:extLst>
                <a:ext uri="{FF2B5EF4-FFF2-40B4-BE49-F238E27FC236}">
                  <a16:creationId xmlns:a16="http://schemas.microsoft.com/office/drawing/2014/main" id="{42617043-3812-4436-8C5F-54A52101982A}"/>
                </a:ext>
              </a:extLst>
            </p:cNvPr>
            <p:cNvSpPr>
              <a:spLocks/>
            </p:cNvSpPr>
            <p:nvPr/>
          </p:nvSpPr>
          <p:spPr bwMode="auto">
            <a:xfrm>
              <a:off x="16990278" y="4505437"/>
              <a:ext cx="2508881" cy="5336499"/>
            </a:xfrm>
            <a:custGeom>
              <a:avLst/>
              <a:gdLst>
                <a:gd name="T0" fmla="*/ 9 w 1346"/>
                <a:gd name="T1" fmla="*/ 8 h 2863"/>
                <a:gd name="T2" fmla="*/ 9 w 1346"/>
                <a:gd name="T3" fmla="*/ 17 h 2863"/>
                <a:gd name="T4" fmla="*/ 1329 w 1346"/>
                <a:gd name="T5" fmla="*/ 17 h 2863"/>
                <a:gd name="T6" fmla="*/ 1329 w 1346"/>
                <a:gd name="T7" fmla="*/ 2846 h 2863"/>
                <a:gd name="T8" fmla="*/ 17 w 1346"/>
                <a:gd name="T9" fmla="*/ 2846 h 2863"/>
                <a:gd name="T10" fmla="*/ 17 w 1346"/>
                <a:gd name="T11" fmla="*/ 8 h 2863"/>
                <a:gd name="T12" fmla="*/ 9 w 1346"/>
                <a:gd name="T13" fmla="*/ 8 h 2863"/>
                <a:gd name="T14" fmla="*/ 9 w 1346"/>
                <a:gd name="T15" fmla="*/ 17 h 2863"/>
                <a:gd name="T16" fmla="*/ 9 w 1346"/>
                <a:gd name="T17" fmla="*/ 8 h 2863"/>
                <a:gd name="T18" fmla="*/ 0 w 1346"/>
                <a:gd name="T19" fmla="*/ 8 h 2863"/>
                <a:gd name="T20" fmla="*/ 0 w 1346"/>
                <a:gd name="T21" fmla="*/ 2863 h 2863"/>
                <a:gd name="T22" fmla="*/ 1346 w 1346"/>
                <a:gd name="T23" fmla="*/ 2863 h 2863"/>
                <a:gd name="T24" fmla="*/ 1346 w 1346"/>
                <a:gd name="T25" fmla="*/ 0 h 2863"/>
                <a:gd name="T26" fmla="*/ 0 w 1346"/>
                <a:gd name="T27" fmla="*/ 0 h 2863"/>
                <a:gd name="T28" fmla="*/ 0 w 1346"/>
                <a:gd name="T29" fmla="*/ 8 h 2863"/>
                <a:gd name="T30" fmla="*/ 9 w 1346"/>
                <a:gd name="T31" fmla="*/ 8 h 2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6" h="2863">
                  <a:moveTo>
                    <a:pt x="9" y="8"/>
                  </a:moveTo>
                  <a:lnTo>
                    <a:pt x="9" y="17"/>
                  </a:lnTo>
                  <a:lnTo>
                    <a:pt x="1329" y="17"/>
                  </a:lnTo>
                  <a:lnTo>
                    <a:pt x="1329" y="2846"/>
                  </a:lnTo>
                  <a:lnTo>
                    <a:pt x="17" y="2846"/>
                  </a:lnTo>
                  <a:lnTo>
                    <a:pt x="17" y="8"/>
                  </a:lnTo>
                  <a:lnTo>
                    <a:pt x="9" y="8"/>
                  </a:lnTo>
                  <a:lnTo>
                    <a:pt x="9" y="17"/>
                  </a:lnTo>
                  <a:lnTo>
                    <a:pt x="9" y="8"/>
                  </a:lnTo>
                  <a:lnTo>
                    <a:pt x="0" y="8"/>
                  </a:lnTo>
                  <a:lnTo>
                    <a:pt x="0" y="2863"/>
                  </a:lnTo>
                  <a:lnTo>
                    <a:pt x="1346" y="2863"/>
                  </a:lnTo>
                  <a:lnTo>
                    <a:pt x="1346" y="0"/>
                  </a:lnTo>
                  <a:lnTo>
                    <a:pt x="0" y="0"/>
                  </a:lnTo>
                  <a:lnTo>
                    <a:pt x="0" y="8"/>
                  </a:lnTo>
                  <a:lnTo>
                    <a:pt x="9"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grpSp>
          <p:nvGrpSpPr>
            <p:cNvPr id="21" name="Group 20">
              <a:extLst>
                <a:ext uri="{FF2B5EF4-FFF2-40B4-BE49-F238E27FC236}">
                  <a16:creationId xmlns:a16="http://schemas.microsoft.com/office/drawing/2014/main" id="{6722CA77-F667-4D1D-85AF-8A00EFC151AB}"/>
                </a:ext>
              </a:extLst>
            </p:cNvPr>
            <p:cNvGrpSpPr/>
            <p:nvPr/>
          </p:nvGrpSpPr>
          <p:grpSpPr>
            <a:xfrm>
              <a:off x="18421725" y="5159132"/>
              <a:ext cx="2372814" cy="4685979"/>
              <a:chOff x="18773775" y="6232525"/>
              <a:chExt cx="2020888" cy="3990975"/>
            </a:xfrm>
          </p:grpSpPr>
          <p:sp>
            <p:nvSpPr>
              <p:cNvPr id="853" name="Rectangle 77">
                <a:extLst>
                  <a:ext uri="{FF2B5EF4-FFF2-40B4-BE49-F238E27FC236}">
                    <a16:creationId xmlns:a16="http://schemas.microsoft.com/office/drawing/2014/main" id="{2B20019B-08E7-427D-958E-602F8636FD1F}"/>
                  </a:ext>
                </a:extLst>
              </p:cNvPr>
              <p:cNvSpPr>
                <a:spLocks noChangeArrowheads="1"/>
              </p:cNvSpPr>
              <p:nvPr/>
            </p:nvSpPr>
            <p:spPr bwMode="auto">
              <a:xfrm>
                <a:off x="19065875" y="6380163"/>
                <a:ext cx="1665288" cy="3829050"/>
              </a:xfrm>
              <a:prstGeom prst="rect">
                <a:avLst/>
              </a:prstGeom>
              <a:solidFill>
                <a:srgbClr val="C68F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54" name="Rectangle 78">
                <a:extLst>
                  <a:ext uri="{FF2B5EF4-FFF2-40B4-BE49-F238E27FC236}">
                    <a16:creationId xmlns:a16="http://schemas.microsoft.com/office/drawing/2014/main" id="{D51548D2-1EB0-4769-9599-1CA911792C4E}"/>
                  </a:ext>
                </a:extLst>
              </p:cNvPr>
              <p:cNvSpPr>
                <a:spLocks noChangeArrowheads="1"/>
              </p:cNvSpPr>
              <p:nvPr/>
            </p:nvSpPr>
            <p:spPr bwMode="auto">
              <a:xfrm>
                <a:off x="19065875" y="6380163"/>
                <a:ext cx="1665288"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55" name="Freeform 79">
                <a:extLst>
                  <a:ext uri="{FF2B5EF4-FFF2-40B4-BE49-F238E27FC236}">
                    <a16:creationId xmlns:a16="http://schemas.microsoft.com/office/drawing/2014/main" id="{DA978F64-46CB-41CE-83D7-04121455D463}"/>
                  </a:ext>
                </a:extLst>
              </p:cNvPr>
              <p:cNvSpPr>
                <a:spLocks/>
              </p:cNvSpPr>
              <p:nvPr/>
            </p:nvSpPr>
            <p:spPr bwMode="auto">
              <a:xfrm>
                <a:off x="19051588" y="6365875"/>
                <a:ext cx="1693863" cy="3857625"/>
              </a:xfrm>
              <a:custGeom>
                <a:avLst/>
                <a:gdLst>
                  <a:gd name="T0" fmla="*/ 9 w 1067"/>
                  <a:gd name="T1" fmla="*/ 9 h 2430"/>
                  <a:gd name="T2" fmla="*/ 9 w 1067"/>
                  <a:gd name="T3" fmla="*/ 17 h 2430"/>
                  <a:gd name="T4" fmla="*/ 1049 w 1067"/>
                  <a:gd name="T5" fmla="*/ 17 h 2430"/>
                  <a:gd name="T6" fmla="*/ 1049 w 1067"/>
                  <a:gd name="T7" fmla="*/ 2413 h 2430"/>
                  <a:gd name="T8" fmla="*/ 18 w 1067"/>
                  <a:gd name="T9" fmla="*/ 2413 h 2430"/>
                  <a:gd name="T10" fmla="*/ 18 w 1067"/>
                  <a:gd name="T11" fmla="*/ 9 h 2430"/>
                  <a:gd name="T12" fmla="*/ 9 w 1067"/>
                  <a:gd name="T13" fmla="*/ 9 h 2430"/>
                  <a:gd name="T14" fmla="*/ 9 w 1067"/>
                  <a:gd name="T15" fmla="*/ 17 h 2430"/>
                  <a:gd name="T16" fmla="*/ 9 w 1067"/>
                  <a:gd name="T17" fmla="*/ 9 h 2430"/>
                  <a:gd name="T18" fmla="*/ 0 w 1067"/>
                  <a:gd name="T19" fmla="*/ 9 h 2430"/>
                  <a:gd name="T20" fmla="*/ 0 w 1067"/>
                  <a:gd name="T21" fmla="*/ 2430 h 2430"/>
                  <a:gd name="T22" fmla="*/ 1067 w 1067"/>
                  <a:gd name="T23" fmla="*/ 2430 h 2430"/>
                  <a:gd name="T24" fmla="*/ 1067 w 1067"/>
                  <a:gd name="T25" fmla="*/ 0 h 2430"/>
                  <a:gd name="T26" fmla="*/ 0 w 1067"/>
                  <a:gd name="T27" fmla="*/ 0 h 2430"/>
                  <a:gd name="T28" fmla="*/ 0 w 1067"/>
                  <a:gd name="T29" fmla="*/ 9 h 2430"/>
                  <a:gd name="T30" fmla="*/ 9 w 1067"/>
                  <a:gd name="T31" fmla="*/ 9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7" h="2430">
                    <a:moveTo>
                      <a:pt x="9" y="9"/>
                    </a:moveTo>
                    <a:lnTo>
                      <a:pt x="9" y="17"/>
                    </a:lnTo>
                    <a:lnTo>
                      <a:pt x="1049" y="17"/>
                    </a:lnTo>
                    <a:lnTo>
                      <a:pt x="1049" y="2413"/>
                    </a:lnTo>
                    <a:lnTo>
                      <a:pt x="18" y="2413"/>
                    </a:lnTo>
                    <a:lnTo>
                      <a:pt x="18" y="9"/>
                    </a:lnTo>
                    <a:lnTo>
                      <a:pt x="9" y="9"/>
                    </a:lnTo>
                    <a:lnTo>
                      <a:pt x="9" y="17"/>
                    </a:lnTo>
                    <a:lnTo>
                      <a:pt x="9" y="9"/>
                    </a:lnTo>
                    <a:lnTo>
                      <a:pt x="0" y="9"/>
                    </a:lnTo>
                    <a:lnTo>
                      <a:pt x="0" y="2430"/>
                    </a:lnTo>
                    <a:lnTo>
                      <a:pt x="1067" y="2430"/>
                    </a:lnTo>
                    <a:lnTo>
                      <a:pt x="1067" y="0"/>
                    </a:lnTo>
                    <a:lnTo>
                      <a:pt x="0" y="0"/>
                    </a:lnTo>
                    <a:lnTo>
                      <a:pt x="0" y="9"/>
                    </a:lnTo>
                    <a:lnTo>
                      <a:pt x="9" y="9"/>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56" name="Freeform 80">
                <a:extLst>
                  <a:ext uri="{FF2B5EF4-FFF2-40B4-BE49-F238E27FC236}">
                    <a16:creationId xmlns:a16="http://schemas.microsoft.com/office/drawing/2014/main" id="{AFD6C48A-8AE2-447D-9AA7-F5D76F698E83}"/>
                  </a:ext>
                </a:extLst>
              </p:cNvPr>
              <p:cNvSpPr>
                <a:spLocks/>
              </p:cNvSpPr>
              <p:nvPr/>
            </p:nvSpPr>
            <p:spPr bwMode="auto">
              <a:xfrm>
                <a:off x="19051588" y="6365875"/>
                <a:ext cx="1693863" cy="3857625"/>
              </a:xfrm>
              <a:custGeom>
                <a:avLst/>
                <a:gdLst>
                  <a:gd name="T0" fmla="*/ 9 w 1067"/>
                  <a:gd name="T1" fmla="*/ 9 h 2430"/>
                  <a:gd name="T2" fmla="*/ 9 w 1067"/>
                  <a:gd name="T3" fmla="*/ 17 h 2430"/>
                  <a:gd name="T4" fmla="*/ 1049 w 1067"/>
                  <a:gd name="T5" fmla="*/ 17 h 2430"/>
                  <a:gd name="T6" fmla="*/ 1049 w 1067"/>
                  <a:gd name="T7" fmla="*/ 2413 h 2430"/>
                  <a:gd name="T8" fmla="*/ 18 w 1067"/>
                  <a:gd name="T9" fmla="*/ 2413 h 2430"/>
                  <a:gd name="T10" fmla="*/ 18 w 1067"/>
                  <a:gd name="T11" fmla="*/ 9 h 2430"/>
                  <a:gd name="T12" fmla="*/ 9 w 1067"/>
                  <a:gd name="T13" fmla="*/ 9 h 2430"/>
                  <a:gd name="T14" fmla="*/ 9 w 1067"/>
                  <a:gd name="T15" fmla="*/ 17 h 2430"/>
                  <a:gd name="T16" fmla="*/ 9 w 1067"/>
                  <a:gd name="T17" fmla="*/ 9 h 2430"/>
                  <a:gd name="T18" fmla="*/ 0 w 1067"/>
                  <a:gd name="T19" fmla="*/ 9 h 2430"/>
                  <a:gd name="T20" fmla="*/ 0 w 1067"/>
                  <a:gd name="T21" fmla="*/ 2430 h 2430"/>
                  <a:gd name="T22" fmla="*/ 1067 w 1067"/>
                  <a:gd name="T23" fmla="*/ 2430 h 2430"/>
                  <a:gd name="T24" fmla="*/ 1067 w 1067"/>
                  <a:gd name="T25" fmla="*/ 0 h 2430"/>
                  <a:gd name="T26" fmla="*/ 0 w 1067"/>
                  <a:gd name="T27" fmla="*/ 0 h 2430"/>
                  <a:gd name="T28" fmla="*/ 0 w 1067"/>
                  <a:gd name="T29" fmla="*/ 9 h 2430"/>
                  <a:gd name="T30" fmla="*/ 9 w 1067"/>
                  <a:gd name="T31" fmla="*/ 9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7" h="2430">
                    <a:moveTo>
                      <a:pt x="9" y="9"/>
                    </a:moveTo>
                    <a:lnTo>
                      <a:pt x="9" y="17"/>
                    </a:lnTo>
                    <a:lnTo>
                      <a:pt x="1049" y="17"/>
                    </a:lnTo>
                    <a:lnTo>
                      <a:pt x="1049" y="2413"/>
                    </a:lnTo>
                    <a:lnTo>
                      <a:pt x="18" y="2413"/>
                    </a:lnTo>
                    <a:lnTo>
                      <a:pt x="18" y="9"/>
                    </a:lnTo>
                    <a:lnTo>
                      <a:pt x="9" y="9"/>
                    </a:lnTo>
                    <a:lnTo>
                      <a:pt x="9" y="17"/>
                    </a:lnTo>
                    <a:lnTo>
                      <a:pt x="9" y="9"/>
                    </a:lnTo>
                    <a:lnTo>
                      <a:pt x="0" y="9"/>
                    </a:lnTo>
                    <a:lnTo>
                      <a:pt x="0" y="2430"/>
                    </a:lnTo>
                    <a:lnTo>
                      <a:pt x="1067" y="2430"/>
                    </a:lnTo>
                    <a:lnTo>
                      <a:pt x="1067" y="0"/>
                    </a:lnTo>
                    <a:lnTo>
                      <a:pt x="0" y="0"/>
                    </a:lnTo>
                    <a:lnTo>
                      <a:pt x="0" y="9"/>
                    </a:lnTo>
                    <a:lnTo>
                      <a:pt x="9"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57" name="Rectangle 81">
                <a:extLst>
                  <a:ext uri="{FF2B5EF4-FFF2-40B4-BE49-F238E27FC236}">
                    <a16:creationId xmlns:a16="http://schemas.microsoft.com/office/drawing/2014/main" id="{CEA462CE-6A03-46F1-813C-5B77FDFB04F3}"/>
                  </a:ext>
                </a:extLst>
              </p:cNvPr>
              <p:cNvSpPr>
                <a:spLocks noChangeArrowheads="1"/>
              </p:cNvSpPr>
              <p:nvPr/>
            </p:nvSpPr>
            <p:spPr bwMode="auto">
              <a:xfrm>
                <a:off x="18842038" y="6380163"/>
                <a:ext cx="1668463" cy="3829050"/>
              </a:xfrm>
              <a:prstGeom prst="rect">
                <a:avLst/>
              </a:prstGeom>
              <a:solidFill>
                <a:srgbClr val="EAC7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58" name="Rectangle 82">
                <a:extLst>
                  <a:ext uri="{FF2B5EF4-FFF2-40B4-BE49-F238E27FC236}">
                    <a16:creationId xmlns:a16="http://schemas.microsoft.com/office/drawing/2014/main" id="{2B9BED8B-EBAB-4CE2-9F46-A9EEAC4DC0E9}"/>
                  </a:ext>
                </a:extLst>
              </p:cNvPr>
              <p:cNvSpPr>
                <a:spLocks noChangeArrowheads="1"/>
              </p:cNvSpPr>
              <p:nvPr/>
            </p:nvSpPr>
            <p:spPr bwMode="auto">
              <a:xfrm>
                <a:off x="18842038" y="6380163"/>
                <a:ext cx="1668463"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59" name="Freeform 83">
                <a:extLst>
                  <a:ext uri="{FF2B5EF4-FFF2-40B4-BE49-F238E27FC236}">
                    <a16:creationId xmlns:a16="http://schemas.microsoft.com/office/drawing/2014/main" id="{4D07FAF4-2EF1-4E46-9099-8CA7BB5C484D}"/>
                  </a:ext>
                </a:extLst>
              </p:cNvPr>
              <p:cNvSpPr>
                <a:spLocks/>
              </p:cNvSpPr>
              <p:nvPr/>
            </p:nvSpPr>
            <p:spPr bwMode="auto">
              <a:xfrm>
                <a:off x="18829338" y="6365875"/>
                <a:ext cx="1693863" cy="3857625"/>
              </a:xfrm>
              <a:custGeom>
                <a:avLst/>
                <a:gdLst>
                  <a:gd name="T0" fmla="*/ 8 w 1067"/>
                  <a:gd name="T1" fmla="*/ 9 h 2430"/>
                  <a:gd name="T2" fmla="*/ 8 w 1067"/>
                  <a:gd name="T3" fmla="*/ 17 h 2430"/>
                  <a:gd name="T4" fmla="*/ 1050 w 1067"/>
                  <a:gd name="T5" fmla="*/ 17 h 2430"/>
                  <a:gd name="T6" fmla="*/ 1050 w 1067"/>
                  <a:gd name="T7" fmla="*/ 2413 h 2430"/>
                  <a:gd name="T8" fmla="*/ 17 w 1067"/>
                  <a:gd name="T9" fmla="*/ 2413 h 2430"/>
                  <a:gd name="T10" fmla="*/ 17 w 1067"/>
                  <a:gd name="T11" fmla="*/ 9 h 2430"/>
                  <a:gd name="T12" fmla="*/ 8 w 1067"/>
                  <a:gd name="T13" fmla="*/ 9 h 2430"/>
                  <a:gd name="T14" fmla="*/ 8 w 1067"/>
                  <a:gd name="T15" fmla="*/ 17 h 2430"/>
                  <a:gd name="T16" fmla="*/ 8 w 1067"/>
                  <a:gd name="T17" fmla="*/ 9 h 2430"/>
                  <a:gd name="T18" fmla="*/ 0 w 1067"/>
                  <a:gd name="T19" fmla="*/ 9 h 2430"/>
                  <a:gd name="T20" fmla="*/ 0 w 1067"/>
                  <a:gd name="T21" fmla="*/ 2430 h 2430"/>
                  <a:gd name="T22" fmla="*/ 1067 w 1067"/>
                  <a:gd name="T23" fmla="*/ 2430 h 2430"/>
                  <a:gd name="T24" fmla="*/ 1067 w 1067"/>
                  <a:gd name="T25" fmla="*/ 0 h 2430"/>
                  <a:gd name="T26" fmla="*/ 0 w 1067"/>
                  <a:gd name="T27" fmla="*/ 0 h 2430"/>
                  <a:gd name="T28" fmla="*/ 0 w 1067"/>
                  <a:gd name="T29" fmla="*/ 9 h 2430"/>
                  <a:gd name="T30" fmla="*/ 8 w 1067"/>
                  <a:gd name="T31" fmla="*/ 9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7" h="2430">
                    <a:moveTo>
                      <a:pt x="8" y="9"/>
                    </a:moveTo>
                    <a:lnTo>
                      <a:pt x="8" y="17"/>
                    </a:lnTo>
                    <a:lnTo>
                      <a:pt x="1050" y="17"/>
                    </a:lnTo>
                    <a:lnTo>
                      <a:pt x="1050" y="2413"/>
                    </a:lnTo>
                    <a:lnTo>
                      <a:pt x="17" y="2413"/>
                    </a:lnTo>
                    <a:lnTo>
                      <a:pt x="17" y="9"/>
                    </a:lnTo>
                    <a:lnTo>
                      <a:pt x="8" y="9"/>
                    </a:lnTo>
                    <a:lnTo>
                      <a:pt x="8" y="17"/>
                    </a:lnTo>
                    <a:lnTo>
                      <a:pt x="8" y="9"/>
                    </a:lnTo>
                    <a:lnTo>
                      <a:pt x="0" y="9"/>
                    </a:lnTo>
                    <a:lnTo>
                      <a:pt x="0" y="2430"/>
                    </a:lnTo>
                    <a:lnTo>
                      <a:pt x="1067" y="2430"/>
                    </a:lnTo>
                    <a:lnTo>
                      <a:pt x="1067" y="0"/>
                    </a:lnTo>
                    <a:lnTo>
                      <a:pt x="0" y="0"/>
                    </a:lnTo>
                    <a:lnTo>
                      <a:pt x="0" y="9"/>
                    </a:lnTo>
                    <a:lnTo>
                      <a:pt x="8" y="9"/>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60" name="Freeform 84">
                <a:extLst>
                  <a:ext uri="{FF2B5EF4-FFF2-40B4-BE49-F238E27FC236}">
                    <a16:creationId xmlns:a16="http://schemas.microsoft.com/office/drawing/2014/main" id="{7642D744-91B9-4F29-B809-A50288C92E58}"/>
                  </a:ext>
                </a:extLst>
              </p:cNvPr>
              <p:cNvSpPr>
                <a:spLocks/>
              </p:cNvSpPr>
              <p:nvPr/>
            </p:nvSpPr>
            <p:spPr bwMode="auto">
              <a:xfrm>
                <a:off x="18829338" y="6365875"/>
                <a:ext cx="1693863" cy="3857625"/>
              </a:xfrm>
              <a:custGeom>
                <a:avLst/>
                <a:gdLst>
                  <a:gd name="T0" fmla="*/ 8 w 1067"/>
                  <a:gd name="T1" fmla="*/ 9 h 2430"/>
                  <a:gd name="T2" fmla="*/ 8 w 1067"/>
                  <a:gd name="T3" fmla="*/ 17 h 2430"/>
                  <a:gd name="T4" fmla="*/ 1050 w 1067"/>
                  <a:gd name="T5" fmla="*/ 17 h 2430"/>
                  <a:gd name="T6" fmla="*/ 1050 w 1067"/>
                  <a:gd name="T7" fmla="*/ 2413 h 2430"/>
                  <a:gd name="T8" fmla="*/ 17 w 1067"/>
                  <a:gd name="T9" fmla="*/ 2413 h 2430"/>
                  <a:gd name="T10" fmla="*/ 17 w 1067"/>
                  <a:gd name="T11" fmla="*/ 9 h 2430"/>
                  <a:gd name="T12" fmla="*/ 8 w 1067"/>
                  <a:gd name="T13" fmla="*/ 9 h 2430"/>
                  <a:gd name="T14" fmla="*/ 8 w 1067"/>
                  <a:gd name="T15" fmla="*/ 17 h 2430"/>
                  <a:gd name="T16" fmla="*/ 8 w 1067"/>
                  <a:gd name="T17" fmla="*/ 9 h 2430"/>
                  <a:gd name="T18" fmla="*/ 0 w 1067"/>
                  <a:gd name="T19" fmla="*/ 9 h 2430"/>
                  <a:gd name="T20" fmla="*/ 0 w 1067"/>
                  <a:gd name="T21" fmla="*/ 2430 h 2430"/>
                  <a:gd name="T22" fmla="*/ 1067 w 1067"/>
                  <a:gd name="T23" fmla="*/ 2430 h 2430"/>
                  <a:gd name="T24" fmla="*/ 1067 w 1067"/>
                  <a:gd name="T25" fmla="*/ 0 h 2430"/>
                  <a:gd name="T26" fmla="*/ 0 w 1067"/>
                  <a:gd name="T27" fmla="*/ 0 h 2430"/>
                  <a:gd name="T28" fmla="*/ 0 w 1067"/>
                  <a:gd name="T29" fmla="*/ 9 h 2430"/>
                  <a:gd name="T30" fmla="*/ 8 w 1067"/>
                  <a:gd name="T31" fmla="*/ 9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7" h="2430">
                    <a:moveTo>
                      <a:pt x="8" y="9"/>
                    </a:moveTo>
                    <a:lnTo>
                      <a:pt x="8" y="17"/>
                    </a:lnTo>
                    <a:lnTo>
                      <a:pt x="1050" y="17"/>
                    </a:lnTo>
                    <a:lnTo>
                      <a:pt x="1050" y="2413"/>
                    </a:lnTo>
                    <a:lnTo>
                      <a:pt x="17" y="2413"/>
                    </a:lnTo>
                    <a:lnTo>
                      <a:pt x="17" y="9"/>
                    </a:lnTo>
                    <a:lnTo>
                      <a:pt x="8" y="9"/>
                    </a:lnTo>
                    <a:lnTo>
                      <a:pt x="8" y="17"/>
                    </a:lnTo>
                    <a:lnTo>
                      <a:pt x="8" y="9"/>
                    </a:lnTo>
                    <a:lnTo>
                      <a:pt x="0" y="9"/>
                    </a:lnTo>
                    <a:lnTo>
                      <a:pt x="0" y="2430"/>
                    </a:lnTo>
                    <a:lnTo>
                      <a:pt x="1067" y="2430"/>
                    </a:lnTo>
                    <a:lnTo>
                      <a:pt x="1067" y="0"/>
                    </a:lnTo>
                    <a:lnTo>
                      <a:pt x="0" y="0"/>
                    </a:lnTo>
                    <a:lnTo>
                      <a:pt x="0" y="9"/>
                    </a:lnTo>
                    <a:lnTo>
                      <a:pt x="8"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61" name="Freeform 85">
                <a:extLst>
                  <a:ext uri="{FF2B5EF4-FFF2-40B4-BE49-F238E27FC236}">
                    <a16:creationId xmlns:a16="http://schemas.microsoft.com/office/drawing/2014/main" id="{CDE5A880-020B-41F3-81AB-76242AE3939F}"/>
                  </a:ext>
                </a:extLst>
              </p:cNvPr>
              <p:cNvSpPr>
                <a:spLocks noEditPoints="1"/>
              </p:cNvSpPr>
              <p:nvPr/>
            </p:nvSpPr>
            <p:spPr bwMode="auto">
              <a:xfrm>
                <a:off x="19069050" y="6548438"/>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close/>
                    <a:moveTo>
                      <a:pt x="669" y="54"/>
                    </a:moveTo>
                    <a:lnTo>
                      <a:pt x="584" y="54"/>
                    </a:lnTo>
                    <a:lnTo>
                      <a:pt x="584" y="0"/>
                    </a:lnTo>
                    <a:lnTo>
                      <a:pt x="669" y="0"/>
                    </a:lnTo>
                    <a:lnTo>
                      <a:pt x="669" y="54"/>
                    </a:lnTo>
                    <a:close/>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62" name="Freeform 86">
                <a:extLst>
                  <a:ext uri="{FF2B5EF4-FFF2-40B4-BE49-F238E27FC236}">
                    <a16:creationId xmlns:a16="http://schemas.microsoft.com/office/drawing/2014/main" id="{12027854-8E31-4C5F-B680-38AA5CC3605B}"/>
                  </a:ext>
                </a:extLst>
              </p:cNvPr>
              <p:cNvSpPr>
                <a:spLocks noEditPoints="1"/>
              </p:cNvSpPr>
              <p:nvPr/>
            </p:nvSpPr>
            <p:spPr bwMode="auto">
              <a:xfrm>
                <a:off x="19069050" y="6548438"/>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moveTo>
                      <a:pt x="669" y="54"/>
                    </a:moveTo>
                    <a:lnTo>
                      <a:pt x="584" y="54"/>
                    </a:lnTo>
                    <a:lnTo>
                      <a:pt x="584" y="0"/>
                    </a:lnTo>
                    <a:lnTo>
                      <a:pt x="669" y="0"/>
                    </a:lnTo>
                    <a:lnTo>
                      <a:pt x="669" y="54"/>
                    </a:lnTo>
                    <a:moveTo>
                      <a:pt x="523" y="54"/>
                    </a:moveTo>
                    <a:lnTo>
                      <a:pt x="438" y="54"/>
                    </a:lnTo>
                    <a:lnTo>
                      <a:pt x="438" y="0"/>
                    </a:lnTo>
                    <a:lnTo>
                      <a:pt x="523" y="0"/>
                    </a:lnTo>
                    <a:lnTo>
                      <a:pt x="523" y="54"/>
                    </a:lnTo>
                    <a:moveTo>
                      <a:pt x="377" y="54"/>
                    </a:moveTo>
                    <a:lnTo>
                      <a:pt x="292" y="54"/>
                    </a:lnTo>
                    <a:lnTo>
                      <a:pt x="292" y="0"/>
                    </a:lnTo>
                    <a:lnTo>
                      <a:pt x="377" y="0"/>
                    </a:lnTo>
                    <a:lnTo>
                      <a:pt x="377" y="54"/>
                    </a:lnTo>
                    <a:moveTo>
                      <a:pt x="231" y="54"/>
                    </a:moveTo>
                    <a:lnTo>
                      <a:pt x="146" y="54"/>
                    </a:lnTo>
                    <a:lnTo>
                      <a:pt x="146" y="0"/>
                    </a:lnTo>
                    <a:lnTo>
                      <a:pt x="231" y="0"/>
                    </a:lnTo>
                    <a:lnTo>
                      <a:pt x="231" y="54"/>
                    </a:lnTo>
                    <a:moveTo>
                      <a:pt x="85" y="54"/>
                    </a:moveTo>
                    <a:lnTo>
                      <a:pt x="0" y="54"/>
                    </a:lnTo>
                    <a:lnTo>
                      <a:pt x="0" y="0"/>
                    </a:lnTo>
                    <a:lnTo>
                      <a:pt x="85" y="0"/>
                    </a:lnTo>
                    <a:lnTo>
                      <a:pt x="85"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63" name="Freeform 87">
                <a:extLst>
                  <a:ext uri="{FF2B5EF4-FFF2-40B4-BE49-F238E27FC236}">
                    <a16:creationId xmlns:a16="http://schemas.microsoft.com/office/drawing/2014/main" id="{95618DD5-AFDE-42BC-BDD7-9818240C6F24}"/>
                  </a:ext>
                </a:extLst>
              </p:cNvPr>
              <p:cNvSpPr>
                <a:spLocks noEditPoints="1"/>
              </p:cNvSpPr>
              <p:nvPr/>
            </p:nvSpPr>
            <p:spPr bwMode="auto">
              <a:xfrm>
                <a:off x="19069050" y="6723063"/>
                <a:ext cx="1295400" cy="84137"/>
              </a:xfrm>
              <a:custGeom>
                <a:avLst/>
                <a:gdLst>
                  <a:gd name="T0" fmla="*/ 816 w 816"/>
                  <a:gd name="T1" fmla="*/ 53 h 53"/>
                  <a:gd name="T2" fmla="*/ 730 w 816"/>
                  <a:gd name="T3" fmla="*/ 53 h 53"/>
                  <a:gd name="T4" fmla="*/ 730 w 816"/>
                  <a:gd name="T5" fmla="*/ 0 h 53"/>
                  <a:gd name="T6" fmla="*/ 816 w 816"/>
                  <a:gd name="T7" fmla="*/ 0 h 53"/>
                  <a:gd name="T8" fmla="*/ 816 w 816"/>
                  <a:gd name="T9" fmla="*/ 53 h 53"/>
                  <a:gd name="T10" fmla="*/ 669 w 816"/>
                  <a:gd name="T11" fmla="*/ 53 h 53"/>
                  <a:gd name="T12" fmla="*/ 584 w 816"/>
                  <a:gd name="T13" fmla="*/ 53 h 53"/>
                  <a:gd name="T14" fmla="*/ 584 w 816"/>
                  <a:gd name="T15" fmla="*/ 0 h 53"/>
                  <a:gd name="T16" fmla="*/ 669 w 816"/>
                  <a:gd name="T17" fmla="*/ 0 h 53"/>
                  <a:gd name="T18" fmla="*/ 669 w 816"/>
                  <a:gd name="T19" fmla="*/ 53 h 53"/>
                  <a:gd name="T20" fmla="*/ 523 w 816"/>
                  <a:gd name="T21" fmla="*/ 53 h 53"/>
                  <a:gd name="T22" fmla="*/ 438 w 816"/>
                  <a:gd name="T23" fmla="*/ 53 h 53"/>
                  <a:gd name="T24" fmla="*/ 438 w 816"/>
                  <a:gd name="T25" fmla="*/ 0 h 53"/>
                  <a:gd name="T26" fmla="*/ 523 w 816"/>
                  <a:gd name="T27" fmla="*/ 0 h 53"/>
                  <a:gd name="T28" fmla="*/ 523 w 816"/>
                  <a:gd name="T29" fmla="*/ 53 h 53"/>
                  <a:gd name="T30" fmla="*/ 377 w 816"/>
                  <a:gd name="T31" fmla="*/ 53 h 53"/>
                  <a:gd name="T32" fmla="*/ 292 w 816"/>
                  <a:gd name="T33" fmla="*/ 53 h 53"/>
                  <a:gd name="T34" fmla="*/ 292 w 816"/>
                  <a:gd name="T35" fmla="*/ 0 h 53"/>
                  <a:gd name="T36" fmla="*/ 377 w 816"/>
                  <a:gd name="T37" fmla="*/ 0 h 53"/>
                  <a:gd name="T38" fmla="*/ 377 w 816"/>
                  <a:gd name="T39" fmla="*/ 53 h 53"/>
                  <a:gd name="T40" fmla="*/ 231 w 816"/>
                  <a:gd name="T41" fmla="*/ 53 h 53"/>
                  <a:gd name="T42" fmla="*/ 146 w 816"/>
                  <a:gd name="T43" fmla="*/ 53 h 53"/>
                  <a:gd name="T44" fmla="*/ 146 w 816"/>
                  <a:gd name="T45" fmla="*/ 0 h 53"/>
                  <a:gd name="T46" fmla="*/ 231 w 816"/>
                  <a:gd name="T47" fmla="*/ 0 h 53"/>
                  <a:gd name="T48" fmla="*/ 231 w 816"/>
                  <a:gd name="T49" fmla="*/ 53 h 53"/>
                  <a:gd name="T50" fmla="*/ 85 w 816"/>
                  <a:gd name="T51" fmla="*/ 53 h 53"/>
                  <a:gd name="T52" fmla="*/ 0 w 816"/>
                  <a:gd name="T53" fmla="*/ 53 h 53"/>
                  <a:gd name="T54" fmla="*/ 0 w 816"/>
                  <a:gd name="T55" fmla="*/ 0 h 53"/>
                  <a:gd name="T56" fmla="*/ 85 w 816"/>
                  <a:gd name="T57" fmla="*/ 0 h 53"/>
                  <a:gd name="T58" fmla="*/ 85 w 816"/>
                  <a:gd name="T5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3">
                    <a:moveTo>
                      <a:pt x="816" y="53"/>
                    </a:moveTo>
                    <a:lnTo>
                      <a:pt x="730" y="53"/>
                    </a:lnTo>
                    <a:lnTo>
                      <a:pt x="730" y="0"/>
                    </a:lnTo>
                    <a:lnTo>
                      <a:pt x="816" y="0"/>
                    </a:lnTo>
                    <a:lnTo>
                      <a:pt x="816" y="53"/>
                    </a:lnTo>
                    <a:close/>
                    <a:moveTo>
                      <a:pt x="669" y="53"/>
                    </a:moveTo>
                    <a:lnTo>
                      <a:pt x="584" y="53"/>
                    </a:lnTo>
                    <a:lnTo>
                      <a:pt x="584" y="0"/>
                    </a:lnTo>
                    <a:lnTo>
                      <a:pt x="669" y="0"/>
                    </a:lnTo>
                    <a:lnTo>
                      <a:pt x="669" y="53"/>
                    </a:lnTo>
                    <a:close/>
                    <a:moveTo>
                      <a:pt x="523" y="53"/>
                    </a:moveTo>
                    <a:lnTo>
                      <a:pt x="438" y="53"/>
                    </a:lnTo>
                    <a:lnTo>
                      <a:pt x="438" y="0"/>
                    </a:lnTo>
                    <a:lnTo>
                      <a:pt x="523" y="0"/>
                    </a:lnTo>
                    <a:lnTo>
                      <a:pt x="523" y="53"/>
                    </a:lnTo>
                    <a:close/>
                    <a:moveTo>
                      <a:pt x="377" y="53"/>
                    </a:moveTo>
                    <a:lnTo>
                      <a:pt x="292" y="53"/>
                    </a:lnTo>
                    <a:lnTo>
                      <a:pt x="292" y="0"/>
                    </a:lnTo>
                    <a:lnTo>
                      <a:pt x="377" y="0"/>
                    </a:lnTo>
                    <a:lnTo>
                      <a:pt x="377" y="53"/>
                    </a:lnTo>
                    <a:close/>
                    <a:moveTo>
                      <a:pt x="231" y="53"/>
                    </a:moveTo>
                    <a:lnTo>
                      <a:pt x="146" y="53"/>
                    </a:lnTo>
                    <a:lnTo>
                      <a:pt x="146" y="0"/>
                    </a:lnTo>
                    <a:lnTo>
                      <a:pt x="231" y="0"/>
                    </a:lnTo>
                    <a:lnTo>
                      <a:pt x="231" y="53"/>
                    </a:lnTo>
                    <a:close/>
                    <a:moveTo>
                      <a:pt x="85" y="53"/>
                    </a:moveTo>
                    <a:lnTo>
                      <a:pt x="0" y="53"/>
                    </a:lnTo>
                    <a:lnTo>
                      <a:pt x="0" y="0"/>
                    </a:lnTo>
                    <a:lnTo>
                      <a:pt x="85" y="0"/>
                    </a:lnTo>
                    <a:lnTo>
                      <a:pt x="85" y="53"/>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64" name="Freeform 88">
                <a:extLst>
                  <a:ext uri="{FF2B5EF4-FFF2-40B4-BE49-F238E27FC236}">
                    <a16:creationId xmlns:a16="http://schemas.microsoft.com/office/drawing/2014/main" id="{FCD3EDAD-2991-4BBC-803B-FE66CE866202}"/>
                  </a:ext>
                </a:extLst>
              </p:cNvPr>
              <p:cNvSpPr>
                <a:spLocks noEditPoints="1"/>
              </p:cNvSpPr>
              <p:nvPr/>
            </p:nvSpPr>
            <p:spPr bwMode="auto">
              <a:xfrm>
                <a:off x="19069050" y="6723063"/>
                <a:ext cx="1295400" cy="84137"/>
              </a:xfrm>
              <a:custGeom>
                <a:avLst/>
                <a:gdLst>
                  <a:gd name="T0" fmla="*/ 816 w 816"/>
                  <a:gd name="T1" fmla="*/ 53 h 53"/>
                  <a:gd name="T2" fmla="*/ 730 w 816"/>
                  <a:gd name="T3" fmla="*/ 53 h 53"/>
                  <a:gd name="T4" fmla="*/ 730 w 816"/>
                  <a:gd name="T5" fmla="*/ 0 h 53"/>
                  <a:gd name="T6" fmla="*/ 816 w 816"/>
                  <a:gd name="T7" fmla="*/ 0 h 53"/>
                  <a:gd name="T8" fmla="*/ 816 w 816"/>
                  <a:gd name="T9" fmla="*/ 53 h 53"/>
                  <a:gd name="T10" fmla="*/ 669 w 816"/>
                  <a:gd name="T11" fmla="*/ 53 h 53"/>
                  <a:gd name="T12" fmla="*/ 584 w 816"/>
                  <a:gd name="T13" fmla="*/ 53 h 53"/>
                  <a:gd name="T14" fmla="*/ 584 w 816"/>
                  <a:gd name="T15" fmla="*/ 0 h 53"/>
                  <a:gd name="T16" fmla="*/ 669 w 816"/>
                  <a:gd name="T17" fmla="*/ 0 h 53"/>
                  <a:gd name="T18" fmla="*/ 669 w 816"/>
                  <a:gd name="T19" fmla="*/ 53 h 53"/>
                  <a:gd name="T20" fmla="*/ 523 w 816"/>
                  <a:gd name="T21" fmla="*/ 53 h 53"/>
                  <a:gd name="T22" fmla="*/ 438 w 816"/>
                  <a:gd name="T23" fmla="*/ 53 h 53"/>
                  <a:gd name="T24" fmla="*/ 438 w 816"/>
                  <a:gd name="T25" fmla="*/ 0 h 53"/>
                  <a:gd name="T26" fmla="*/ 523 w 816"/>
                  <a:gd name="T27" fmla="*/ 0 h 53"/>
                  <a:gd name="T28" fmla="*/ 523 w 816"/>
                  <a:gd name="T29" fmla="*/ 53 h 53"/>
                  <a:gd name="T30" fmla="*/ 377 w 816"/>
                  <a:gd name="T31" fmla="*/ 53 h 53"/>
                  <a:gd name="T32" fmla="*/ 292 w 816"/>
                  <a:gd name="T33" fmla="*/ 53 h 53"/>
                  <a:gd name="T34" fmla="*/ 292 w 816"/>
                  <a:gd name="T35" fmla="*/ 0 h 53"/>
                  <a:gd name="T36" fmla="*/ 377 w 816"/>
                  <a:gd name="T37" fmla="*/ 0 h 53"/>
                  <a:gd name="T38" fmla="*/ 377 w 816"/>
                  <a:gd name="T39" fmla="*/ 53 h 53"/>
                  <a:gd name="T40" fmla="*/ 231 w 816"/>
                  <a:gd name="T41" fmla="*/ 53 h 53"/>
                  <a:gd name="T42" fmla="*/ 146 w 816"/>
                  <a:gd name="T43" fmla="*/ 53 h 53"/>
                  <a:gd name="T44" fmla="*/ 146 w 816"/>
                  <a:gd name="T45" fmla="*/ 0 h 53"/>
                  <a:gd name="T46" fmla="*/ 231 w 816"/>
                  <a:gd name="T47" fmla="*/ 0 h 53"/>
                  <a:gd name="T48" fmla="*/ 231 w 816"/>
                  <a:gd name="T49" fmla="*/ 53 h 53"/>
                  <a:gd name="T50" fmla="*/ 85 w 816"/>
                  <a:gd name="T51" fmla="*/ 53 h 53"/>
                  <a:gd name="T52" fmla="*/ 0 w 816"/>
                  <a:gd name="T53" fmla="*/ 53 h 53"/>
                  <a:gd name="T54" fmla="*/ 0 w 816"/>
                  <a:gd name="T55" fmla="*/ 0 h 53"/>
                  <a:gd name="T56" fmla="*/ 85 w 816"/>
                  <a:gd name="T57" fmla="*/ 0 h 53"/>
                  <a:gd name="T58" fmla="*/ 85 w 816"/>
                  <a:gd name="T5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3">
                    <a:moveTo>
                      <a:pt x="816" y="53"/>
                    </a:moveTo>
                    <a:lnTo>
                      <a:pt x="730" y="53"/>
                    </a:lnTo>
                    <a:lnTo>
                      <a:pt x="730" y="0"/>
                    </a:lnTo>
                    <a:lnTo>
                      <a:pt x="816" y="0"/>
                    </a:lnTo>
                    <a:lnTo>
                      <a:pt x="816" y="53"/>
                    </a:lnTo>
                    <a:moveTo>
                      <a:pt x="669" y="53"/>
                    </a:moveTo>
                    <a:lnTo>
                      <a:pt x="584" y="53"/>
                    </a:lnTo>
                    <a:lnTo>
                      <a:pt x="584" y="0"/>
                    </a:lnTo>
                    <a:lnTo>
                      <a:pt x="669" y="0"/>
                    </a:lnTo>
                    <a:lnTo>
                      <a:pt x="669" y="53"/>
                    </a:lnTo>
                    <a:moveTo>
                      <a:pt x="523" y="53"/>
                    </a:moveTo>
                    <a:lnTo>
                      <a:pt x="438" y="53"/>
                    </a:lnTo>
                    <a:lnTo>
                      <a:pt x="438" y="0"/>
                    </a:lnTo>
                    <a:lnTo>
                      <a:pt x="523" y="0"/>
                    </a:lnTo>
                    <a:lnTo>
                      <a:pt x="523" y="53"/>
                    </a:lnTo>
                    <a:moveTo>
                      <a:pt x="377" y="53"/>
                    </a:moveTo>
                    <a:lnTo>
                      <a:pt x="292" y="53"/>
                    </a:lnTo>
                    <a:lnTo>
                      <a:pt x="292" y="0"/>
                    </a:lnTo>
                    <a:lnTo>
                      <a:pt x="377" y="0"/>
                    </a:lnTo>
                    <a:lnTo>
                      <a:pt x="377" y="53"/>
                    </a:lnTo>
                    <a:moveTo>
                      <a:pt x="231" y="53"/>
                    </a:moveTo>
                    <a:lnTo>
                      <a:pt x="146" y="53"/>
                    </a:lnTo>
                    <a:lnTo>
                      <a:pt x="146" y="0"/>
                    </a:lnTo>
                    <a:lnTo>
                      <a:pt x="231" y="0"/>
                    </a:lnTo>
                    <a:lnTo>
                      <a:pt x="231" y="53"/>
                    </a:lnTo>
                    <a:moveTo>
                      <a:pt x="85" y="53"/>
                    </a:moveTo>
                    <a:lnTo>
                      <a:pt x="0" y="53"/>
                    </a:lnTo>
                    <a:lnTo>
                      <a:pt x="0" y="0"/>
                    </a:lnTo>
                    <a:lnTo>
                      <a:pt x="85" y="0"/>
                    </a:lnTo>
                    <a:lnTo>
                      <a:pt x="85" y="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65" name="Freeform 89">
                <a:extLst>
                  <a:ext uri="{FF2B5EF4-FFF2-40B4-BE49-F238E27FC236}">
                    <a16:creationId xmlns:a16="http://schemas.microsoft.com/office/drawing/2014/main" id="{6DCEBC2C-AA60-4CE7-8490-B5065BF26A7A}"/>
                  </a:ext>
                </a:extLst>
              </p:cNvPr>
              <p:cNvSpPr>
                <a:spLocks noEditPoints="1"/>
              </p:cNvSpPr>
              <p:nvPr/>
            </p:nvSpPr>
            <p:spPr bwMode="auto">
              <a:xfrm>
                <a:off x="19069050" y="6896100"/>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close/>
                    <a:moveTo>
                      <a:pt x="669" y="54"/>
                    </a:moveTo>
                    <a:lnTo>
                      <a:pt x="584" y="54"/>
                    </a:lnTo>
                    <a:lnTo>
                      <a:pt x="584" y="0"/>
                    </a:lnTo>
                    <a:lnTo>
                      <a:pt x="669" y="0"/>
                    </a:lnTo>
                    <a:lnTo>
                      <a:pt x="669" y="54"/>
                    </a:lnTo>
                    <a:close/>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66" name="Freeform 90">
                <a:extLst>
                  <a:ext uri="{FF2B5EF4-FFF2-40B4-BE49-F238E27FC236}">
                    <a16:creationId xmlns:a16="http://schemas.microsoft.com/office/drawing/2014/main" id="{70C0C116-834A-4E02-8CCA-8192600C1B73}"/>
                  </a:ext>
                </a:extLst>
              </p:cNvPr>
              <p:cNvSpPr>
                <a:spLocks noEditPoints="1"/>
              </p:cNvSpPr>
              <p:nvPr/>
            </p:nvSpPr>
            <p:spPr bwMode="auto">
              <a:xfrm>
                <a:off x="19069050" y="6896100"/>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moveTo>
                      <a:pt x="669" y="54"/>
                    </a:moveTo>
                    <a:lnTo>
                      <a:pt x="584" y="54"/>
                    </a:lnTo>
                    <a:lnTo>
                      <a:pt x="584" y="0"/>
                    </a:lnTo>
                    <a:lnTo>
                      <a:pt x="669" y="0"/>
                    </a:lnTo>
                    <a:lnTo>
                      <a:pt x="669" y="54"/>
                    </a:lnTo>
                    <a:moveTo>
                      <a:pt x="523" y="54"/>
                    </a:moveTo>
                    <a:lnTo>
                      <a:pt x="438" y="54"/>
                    </a:lnTo>
                    <a:lnTo>
                      <a:pt x="438" y="0"/>
                    </a:lnTo>
                    <a:lnTo>
                      <a:pt x="523" y="0"/>
                    </a:lnTo>
                    <a:lnTo>
                      <a:pt x="523" y="54"/>
                    </a:lnTo>
                    <a:moveTo>
                      <a:pt x="377" y="54"/>
                    </a:moveTo>
                    <a:lnTo>
                      <a:pt x="292" y="54"/>
                    </a:lnTo>
                    <a:lnTo>
                      <a:pt x="292" y="0"/>
                    </a:lnTo>
                    <a:lnTo>
                      <a:pt x="377" y="0"/>
                    </a:lnTo>
                    <a:lnTo>
                      <a:pt x="377" y="54"/>
                    </a:lnTo>
                    <a:moveTo>
                      <a:pt x="231" y="54"/>
                    </a:moveTo>
                    <a:lnTo>
                      <a:pt x="146" y="54"/>
                    </a:lnTo>
                    <a:lnTo>
                      <a:pt x="146" y="0"/>
                    </a:lnTo>
                    <a:lnTo>
                      <a:pt x="231" y="0"/>
                    </a:lnTo>
                    <a:lnTo>
                      <a:pt x="231" y="54"/>
                    </a:lnTo>
                    <a:moveTo>
                      <a:pt x="85" y="54"/>
                    </a:moveTo>
                    <a:lnTo>
                      <a:pt x="0" y="54"/>
                    </a:lnTo>
                    <a:lnTo>
                      <a:pt x="0" y="0"/>
                    </a:lnTo>
                    <a:lnTo>
                      <a:pt x="85" y="0"/>
                    </a:lnTo>
                    <a:lnTo>
                      <a:pt x="85"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67" name="Freeform 91">
                <a:extLst>
                  <a:ext uri="{FF2B5EF4-FFF2-40B4-BE49-F238E27FC236}">
                    <a16:creationId xmlns:a16="http://schemas.microsoft.com/office/drawing/2014/main" id="{66157090-EBDD-48A8-9B79-2739EEAD5017}"/>
                  </a:ext>
                </a:extLst>
              </p:cNvPr>
              <p:cNvSpPr>
                <a:spLocks noEditPoints="1"/>
              </p:cNvSpPr>
              <p:nvPr/>
            </p:nvSpPr>
            <p:spPr bwMode="auto">
              <a:xfrm>
                <a:off x="19069050" y="7070725"/>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close/>
                    <a:moveTo>
                      <a:pt x="669" y="54"/>
                    </a:moveTo>
                    <a:lnTo>
                      <a:pt x="584" y="54"/>
                    </a:lnTo>
                    <a:lnTo>
                      <a:pt x="584" y="0"/>
                    </a:lnTo>
                    <a:lnTo>
                      <a:pt x="669" y="0"/>
                    </a:lnTo>
                    <a:lnTo>
                      <a:pt x="669" y="54"/>
                    </a:lnTo>
                    <a:close/>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68" name="Freeform 92">
                <a:extLst>
                  <a:ext uri="{FF2B5EF4-FFF2-40B4-BE49-F238E27FC236}">
                    <a16:creationId xmlns:a16="http://schemas.microsoft.com/office/drawing/2014/main" id="{F7D2D8DA-9963-4D68-8FEE-3ACAB66C2FC1}"/>
                  </a:ext>
                </a:extLst>
              </p:cNvPr>
              <p:cNvSpPr>
                <a:spLocks noEditPoints="1"/>
              </p:cNvSpPr>
              <p:nvPr/>
            </p:nvSpPr>
            <p:spPr bwMode="auto">
              <a:xfrm>
                <a:off x="19069050" y="7070725"/>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moveTo>
                      <a:pt x="669" y="54"/>
                    </a:moveTo>
                    <a:lnTo>
                      <a:pt x="584" y="54"/>
                    </a:lnTo>
                    <a:lnTo>
                      <a:pt x="584" y="0"/>
                    </a:lnTo>
                    <a:lnTo>
                      <a:pt x="669" y="0"/>
                    </a:lnTo>
                    <a:lnTo>
                      <a:pt x="669" y="54"/>
                    </a:lnTo>
                    <a:moveTo>
                      <a:pt x="523" y="54"/>
                    </a:moveTo>
                    <a:lnTo>
                      <a:pt x="438" y="54"/>
                    </a:lnTo>
                    <a:lnTo>
                      <a:pt x="438" y="0"/>
                    </a:lnTo>
                    <a:lnTo>
                      <a:pt x="523" y="0"/>
                    </a:lnTo>
                    <a:lnTo>
                      <a:pt x="523" y="54"/>
                    </a:lnTo>
                    <a:moveTo>
                      <a:pt x="377" y="54"/>
                    </a:moveTo>
                    <a:lnTo>
                      <a:pt x="292" y="54"/>
                    </a:lnTo>
                    <a:lnTo>
                      <a:pt x="292" y="0"/>
                    </a:lnTo>
                    <a:lnTo>
                      <a:pt x="377" y="0"/>
                    </a:lnTo>
                    <a:lnTo>
                      <a:pt x="377" y="54"/>
                    </a:lnTo>
                    <a:moveTo>
                      <a:pt x="231" y="54"/>
                    </a:moveTo>
                    <a:lnTo>
                      <a:pt x="146" y="54"/>
                    </a:lnTo>
                    <a:lnTo>
                      <a:pt x="146" y="0"/>
                    </a:lnTo>
                    <a:lnTo>
                      <a:pt x="231" y="0"/>
                    </a:lnTo>
                    <a:lnTo>
                      <a:pt x="231" y="54"/>
                    </a:lnTo>
                    <a:moveTo>
                      <a:pt x="85" y="54"/>
                    </a:moveTo>
                    <a:lnTo>
                      <a:pt x="0" y="54"/>
                    </a:lnTo>
                    <a:lnTo>
                      <a:pt x="0" y="0"/>
                    </a:lnTo>
                    <a:lnTo>
                      <a:pt x="85" y="0"/>
                    </a:lnTo>
                    <a:lnTo>
                      <a:pt x="85"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69" name="Freeform 93">
                <a:extLst>
                  <a:ext uri="{FF2B5EF4-FFF2-40B4-BE49-F238E27FC236}">
                    <a16:creationId xmlns:a16="http://schemas.microsoft.com/office/drawing/2014/main" id="{D4418821-5B83-4187-B403-B19BF225A8EC}"/>
                  </a:ext>
                </a:extLst>
              </p:cNvPr>
              <p:cNvSpPr>
                <a:spLocks noEditPoints="1"/>
              </p:cNvSpPr>
              <p:nvPr/>
            </p:nvSpPr>
            <p:spPr bwMode="auto">
              <a:xfrm>
                <a:off x="19069050" y="7245350"/>
                <a:ext cx="1295400" cy="84137"/>
              </a:xfrm>
              <a:custGeom>
                <a:avLst/>
                <a:gdLst>
                  <a:gd name="T0" fmla="*/ 816 w 816"/>
                  <a:gd name="T1" fmla="*/ 53 h 53"/>
                  <a:gd name="T2" fmla="*/ 730 w 816"/>
                  <a:gd name="T3" fmla="*/ 53 h 53"/>
                  <a:gd name="T4" fmla="*/ 730 w 816"/>
                  <a:gd name="T5" fmla="*/ 0 h 53"/>
                  <a:gd name="T6" fmla="*/ 816 w 816"/>
                  <a:gd name="T7" fmla="*/ 0 h 53"/>
                  <a:gd name="T8" fmla="*/ 816 w 816"/>
                  <a:gd name="T9" fmla="*/ 53 h 53"/>
                  <a:gd name="T10" fmla="*/ 669 w 816"/>
                  <a:gd name="T11" fmla="*/ 53 h 53"/>
                  <a:gd name="T12" fmla="*/ 584 w 816"/>
                  <a:gd name="T13" fmla="*/ 53 h 53"/>
                  <a:gd name="T14" fmla="*/ 584 w 816"/>
                  <a:gd name="T15" fmla="*/ 0 h 53"/>
                  <a:gd name="T16" fmla="*/ 669 w 816"/>
                  <a:gd name="T17" fmla="*/ 0 h 53"/>
                  <a:gd name="T18" fmla="*/ 669 w 816"/>
                  <a:gd name="T19" fmla="*/ 53 h 53"/>
                  <a:gd name="T20" fmla="*/ 523 w 816"/>
                  <a:gd name="T21" fmla="*/ 53 h 53"/>
                  <a:gd name="T22" fmla="*/ 438 w 816"/>
                  <a:gd name="T23" fmla="*/ 53 h 53"/>
                  <a:gd name="T24" fmla="*/ 438 w 816"/>
                  <a:gd name="T25" fmla="*/ 0 h 53"/>
                  <a:gd name="T26" fmla="*/ 523 w 816"/>
                  <a:gd name="T27" fmla="*/ 0 h 53"/>
                  <a:gd name="T28" fmla="*/ 523 w 816"/>
                  <a:gd name="T29" fmla="*/ 53 h 53"/>
                  <a:gd name="T30" fmla="*/ 377 w 816"/>
                  <a:gd name="T31" fmla="*/ 53 h 53"/>
                  <a:gd name="T32" fmla="*/ 292 w 816"/>
                  <a:gd name="T33" fmla="*/ 53 h 53"/>
                  <a:gd name="T34" fmla="*/ 292 w 816"/>
                  <a:gd name="T35" fmla="*/ 0 h 53"/>
                  <a:gd name="T36" fmla="*/ 377 w 816"/>
                  <a:gd name="T37" fmla="*/ 0 h 53"/>
                  <a:gd name="T38" fmla="*/ 377 w 816"/>
                  <a:gd name="T39" fmla="*/ 53 h 53"/>
                  <a:gd name="T40" fmla="*/ 231 w 816"/>
                  <a:gd name="T41" fmla="*/ 53 h 53"/>
                  <a:gd name="T42" fmla="*/ 146 w 816"/>
                  <a:gd name="T43" fmla="*/ 53 h 53"/>
                  <a:gd name="T44" fmla="*/ 146 w 816"/>
                  <a:gd name="T45" fmla="*/ 0 h 53"/>
                  <a:gd name="T46" fmla="*/ 231 w 816"/>
                  <a:gd name="T47" fmla="*/ 0 h 53"/>
                  <a:gd name="T48" fmla="*/ 231 w 816"/>
                  <a:gd name="T49" fmla="*/ 53 h 53"/>
                  <a:gd name="T50" fmla="*/ 85 w 816"/>
                  <a:gd name="T51" fmla="*/ 53 h 53"/>
                  <a:gd name="T52" fmla="*/ 0 w 816"/>
                  <a:gd name="T53" fmla="*/ 53 h 53"/>
                  <a:gd name="T54" fmla="*/ 0 w 816"/>
                  <a:gd name="T55" fmla="*/ 0 h 53"/>
                  <a:gd name="T56" fmla="*/ 85 w 816"/>
                  <a:gd name="T57" fmla="*/ 0 h 53"/>
                  <a:gd name="T58" fmla="*/ 85 w 816"/>
                  <a:gd name="T5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3">
                    <a:moveTo>
                      <a:pt x="816" y="53"/>
                    </a:moveTo>
                    <a:lnTo>
                      <a:pt x="730" y="53"/>
                    </a:lnTo>
                    <a:lnTo>
                      <a:pt x="730" y="0"/>
                    </a:lnTo>
                    <a:lnTo>
                      <a:pt x="816" y="0"/>
                    </a:lnTo>
                    <a:lnTo>
                      <a:pt x="816" y="53"/>
                    </a:lnTo>
                    <a:close/>
                    <a:moveTo>
                      <a:pt x="669" y="53"/>
                    </a:moveTo>
                    <a:lnTo>
                      <a:pt x="584" y="53"/>
                    </a:lnTo>
                    <a:lnTo>
                      <a:pt x="584" y="0"/>
                    </a:lnTo>
                    <a:lnTo>
                      <a:pt x="669" y="0"/>
                    </a:lnTo>
                    <a:lnTo>
                      <a:pt x="669" y="53"/>
                    </a:lnTo>
                    <a:close/>
                    <a:moveTo>
                      <a:pt x="523" y="53"/>
                    </a:moveTo>
                    <a:lnTo>
                      <a:pt x="438" y="53"/>
                    </a:lnTo>
                    <a:lnTo>
                      <a:pt x="438" y="0"/>
                    </a:lnTo>
                    <a:lnTo>
                      <a:pt x="523" y="0"/>
                    </a:lnTo>
                    <a:lnTo>
                      <a:pt x="523" y="53"/>
                    </a:lnTo>
                    <a:close/>
                    <a:moveTo>
                      <a:pt x="377" y="53"/>
                    </a:moveTo>
                    <a:lnTo>
                      <a:pt x="292" y="53"/>
                    </a:lnTo>
                    <a:lnTo>
                      <a:pt x="292" y="0"/>
                    </a:lnTo>
                    <a:lnTo>
                      <a:pt x="377" y="0"/>
                    </a:lnTo>
                    <a:lnTo>
                      <a:pt x="377" y="53"/>
                    </a:lnTo>
                    <a:close/>
                    <a:moveTo>
                      <a:pt x="231" y="53"/>
                    </a:moveTo>
                    <a:lnTo>
                      <a:pt x="146" y="53"/>
                    </a:lnTo>
                    <a:lnTo>
                      <a:pt x="146" y="0"/>
                    </a:lnTo>
                    <a:lnTo>
                      <a:pt x="231" y="0"/>
                    </a:lnTo>
                    <a:lnTo>
                      <a:pt x="231" y="53"/>
                    </a:lnTo>
                    <a:close/>
                    <a:moveTo>
                      <a:pt x="85" y="53"/>
                    </a:moveTo>
                    <a:lnTo>
                      <a:pt x="0" y="53"/>
                    </a:lnTo>
                    <a:lnTo>
                      <a:pt x="0" y="0"/>
                    </a:lnTo>
                    <a:lnTo>
                      <a:pt x="85" y="0"/>
                    </a:lnTo>
                    <a:lnTo>
                      <a:pt x="85" y="53"/>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70" name="Freeform 94">
                <a:extLst>
                  <a:ext uri="{FF2B5EF4-FFF2-40B4-BE49-F238E27FC236}">
                    <a16:creationId xmlns:a16="http://schemas.microsoft.com/office/drawing/2014/main" id="{219CB17B-79AC-490F-86A4-68C9E910D18F}"/>
                  </a:ext>
                </a:extLst>
              </p:cNvPr>
              <p:cNvSpPr>
                <a:spLocks noEditPoints="1"/>
              </p:cNvSpPr>
              <p:nvPr/>
            </p:nvSpPr>
            <p:spPr bwMode="auto">
              <a:xfrm>
                <a:off x="19069050" y="7245350"/>
                <a:ext cx="1295400" cy="84137"/>
              </a:xfrm>
              <a:custGeom>
                <a:avLst/>
                <a:gdLst>
                  <a:gd name="T0" fmla="*/ 816 w 816"/>
                  <a:gd name="T1" fmla="*/ 53 h 53"/>
                  <a:gd name="T2" fmla="*/ 730 w 816"/>
                  <a:gd name="T3" fmla="*/ 53 h 53"/>
                  <a:gd name="T4" fmla="*/ 730 w 816"/>
                  <a:gd name="T5" fmla="*/ 0 h 53"/>
                  <a:gd name="T6" fmla="*/ 816 w 816"/>
                  <a:gd name="T7" fmla="*/ 0 h 53"/>
                  <a:gd name="T8" fmla="*/ 816 w 816"/>
                  <a:gd name="T9" fmla="*/ 53 h 53"/>
                  <a:gd name="T10" fmla="*/ 669 w 816"/>
                  <a:gd name="T11" fmla="*/ 53 h 53"/>
                  <a:gd name="T12" fmla="*/ 584 w 816"/>
                  <a:gd name="T13" fmla="*/ 53 h 53"/>
                  <a:gd name="T14" fmla="*/ 584 w 816"/>
                  <a:gd name="T15" fmla="*/ 0 h 53"/>
                  <a:gd name="T16" fmla="*/ 669 w 816"/>
                  <a:gd name="T17" fmla="*/ 0 h 53"/>
                  <a:gd name="T18" fmla="*/ 669 w 816"/>
                  <a:gd name="T19" fmla="*/ 53 h 53"/>
                  <a:gd name="T20" fmla="*/ 523 w 816"/>
                  <a:gd name="T21" fmla="*/ 53 h 53"/>
                  <a:gd name="T22" fmla="*/ 438 w 816"/>
                  <a:gd name="T23" fmla="*/ 53 h 53"/>
                  <a:gd name="T24" fmla="*/ 438 w 816"/>
                  <a:gd name="T25" fmla="*/ 0 h 53"/>
                  <a:gd name="T26" fmla="*/ 523 w 816"/>
                  <a:gd name="T27" fmla="*/ 0 h 53"/>
                  <a:gd name="T28" fmla="*/ 523 w 816"/>
                  <a:gd name="T29" fmla="*/ 53 h 53"/>
                  <a:gd name="T30" fmla="*/ 377 w 816"/>
                  <a:gd name="T31" fmla="*/ 53 h 53"/>
                  <a:gd name="T32" fmla="*/ 292 w 816"/>
                  <a:gd name="T33" fmla="*/ 53 h 53"/>
                  <a:gd name="T34" fmla="*/ 292 w 816"/>
                  <a:gd name="T35" fmla="*/ 0 h 53"/>
                  <a:gd name="T36" fmla="*/ 377 w 816"/>
                  <a:gd name="T37" fmla="*/ 0 h 53"/>
                  <a:gd name="T38" fmla="*/ 377 w 816"/>
                  <a:gd name="T39" fmla="*/ 53 h 53"/>
                  <a:gd name="T40" fmla="*/ 231 w 816"/>
                  <a:gd name="T41" fmla="*/ 53 h 53"/>
                  <a:gd name="T42" fmla="*/ 146 w 816"/>
                  <a:gd name="T43" fmla="*/ 53 h 53"/>
                  <a:gd name="T44" fmla="*/ 146 w 816"/>
                  <a:gd name="T45" fmla="*/ 0 h 53"/>
                  <a:gd name="T46" fmla="*/ 231 w 816"/>
                  <a:gd name="T47" fmla="*/ 0 h 53"/>
                  <a:gd name="T48" fmla="*/ 231 w 816"/>
                  <a:gd name="T49" fmla="*/ 53 h 53"/>
                  <a:gd name="T50" fmla="*/ 85 w 816"/>
                  <a:gd name="T51" fmla="*/ 53 h 53"/>
                  <a:gd name="T52" fmla="*/ 0 w 816"/>
                  <a:gd name="T53" fmla="*/ 53 h 53"/>
                  <a:gd name="T54" fmla="*/ 0 w 816"/>
                  <a:gd name="T55" fmla="*/ 0 h 53"/>
                  <a:gd name="T56" fmla="*/ 85 w 816"/>
                  <a:gd name="T57" fmla="*/ 0 h 53"/>
                  <a:gd name="T58" fmla="*/ 85 w 816"/>
                  <a:gd name="T5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3">
                    <a:moveTo>
                      <a:pt x="816" y="53"/>
                    </a:moveTo>
                    <a:lnTo>
                      <a:pt x="730" y="53"/>
                    </a:lnTo>
                    <a:lnTo>
                      <a:pt x="730" y="0"/>
                    </a:lnTo>
                    <a:lnTo>
                      <a:pt x="816" y="0"/>
                    </a:lnTo>
                    <a:lnTo>
                      <a:pt x="816" y="53"/>
                    </a:lnTo>
                    <a:moveTo>
                      <a:pt x="669" y="53"/>
                    </a:moveTo>
                    <a:lnTo>
                      <a:pt x="584" y="53"/>
                    </a:lnTo>
                    <a:lnTo>
                      <a:pt x="584" y="0"/>
                    </a:lnTo>
                    <a:lnTo>
                      <a:pt x="669" y="0"/>
                    </a:lnTo>
                    <a:lnTo>
                      <a:pt x="669" y="53"/>
                    </a:lnTo>
                    <a:moveTo>
                      <a:pt x="523" y="53"/>
                    </a:moveTo>
                    <a:lnTo>
                      <a:pt x="438" y="53"/>
                    </a:lnTo>
                    <a:lnTo>
                      <a:pt x="438" y="0"/>
                    </a:lnTo>
                    <a:lnTo>
                      <a:pt x="523" y="0"/>
                    </a:lnTo>
                    <a:lnTo>
                      <a:pt x="523" y="53"/>
                    </a:lnTo>
                    <a:moveTo>
                      <a:pt x="377" y="53"/>
                    </a:moveTo>
                    <a:lnTo>
                      <a:pt x="292" y="53"/>
                    </a:lnTo>
                    <a:lnTo>
                      <a:pt x="292" y="0"/>
                    </a:lnTo>
                    <a:lnTo>
                      <a:pt x="377" y="0"/>
                    </a:lnTo>
                    <a:lnTo>
                      <a:pt x="377" y="53"/>
                    </a:lnTo>
                    <a:moveTo>
                      <a:pt x="231" y="53"/>
                    </a:moveTo>
                    <a:lnTo>
                      <a:pt x="146" y="53"/>
                    </a:lnTo>
                    <a:lnTo>
                      <a:pt x="146" y="0"/>
                    </a:lnTo>
                    <a:lnTo>
                      <a:pt x="231" y="0"/>
                    </a:lnTo>
                    <a:lnTo>
                      <a:pt x="231" y="53"/>
                    </a:lnTo>
                    <a:moveTo>
                      <a:pt x="85" y="53"/>
                    </a:moveTo>
                    <a:lnTo>
                      <a:pt x="0" y="53"/>
                    </a:lnTo>
                    <a:lnTo>
                      <a:pt x="0" y="0"/>
                    </a:lnTo>
                    <a:lnTo>
                      <a:pt x="85" y="0"/>
                    </a:lnTo>
                    <a:lnTo>
                      <a:pt x="85" y="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71" name="Freeform 95">
                <a:extLst>
                  <a:ext uri="{FF2B5EF4-FFF2-40B4-BE49-F238E27FC236}">
                    <a16:creationId xmlns:a16="http://schemas.microsoft.com/office/drawing/2014/main" id="{56AB3D81-EE2F-48DE-AD58-1B5A90916ABB}"/>
                  </a:ext>
                </a:extLst>
              </p:cNvPr>
              <p:cNvSpPr>
                <a:spLocks noEditPoints="1"/>
              </p:cNvSpPr>
              <p:nvPr/>
            </p:nvSpPr>
            <p:spPr bwMode="auto">
              <a:xfrm>
                <a:off x="19069050" y="7418388"/>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close/>
                    <a:moveTo>
                      <a:pt x="669" y="54"/>
                    </a:moveTo>
                    <a:lnTo>
                      <a:pt x="584" y="54"/>
                    </a:lnTo>
                    <a:lnTo>
                      <a:pt x="584" y="0"/>
                    </a:lnTo>
                    <a:lnTo>
                      <a:pt x="669" y="0"/>
                    </a:lnTo>
                    <a:lnTo>
                      <a:pt x="669" y="54"/>
                    </a:lnTo>
                    <a:close/>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72" name="Freeform 96">
                <a:extLst>
                  <a:ext uri="{FF2B5EF4-FFF2-40B4-BE49-F238E27FC236}">
                    <a16:creationId xmlns:a16="http://schemas.microsoft.com/office/drawing/2014/main" id="{99CB42B3-C25D-4A2C-AE1A-4A603BD92D4B}"/>
                  </a:ext>
                </a:extLst>
              </p:cNvPr>
              <p:cNvSpPr>
                <a:spLocks noEditPoints="1"/>
              </p:cNvSpPr>
              <p:nvPr/>
            </p:nvSpPr>
            <p:spPr bwMode="auto">
              <a:xfrm>
                <a:off x="19069050" y="7418388"/>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moveTo>
                      <a:pt x="669" y="54"/>
                    </a:moveTo>
                    <a:lnTo>
                      <a:pt x="584" y="54"/>
                    </a:lnTo>
                    <a:lnTo>
                      <a:pt x="584" y="0"/>
                    </a:lnTo>
                    <a:lnTo>
                      <a:pt x="669" y="0"/>
                    </a:lnTo>
                    <a:lnTo>
                      <a:pt x="669" y="54"/>
                    </a:lnTo>
                    <a:moveTo>
                      <a:pt x="523" y="54"/>
                    </a:moveTo>
                    <a:lnTo>
                      <a:pt x="438" y="54"/>
                    </a:lnTo>
                    <a:lnTo>
                      <a:pt x="438" y="0"/>
                    </a:lnTo>
                    <a:lnTo>
                      <a:pt x="523" y="0"/>
                    </a:lnTo>
                    <a:lnTo>
                      <a:pt x="523" y="54"/>
                    </a:lnTo>
                    <a:moveTo>
                      <a:pt x="377" y="54"/>
                    </a:moveTo>
                    <a:lnTo>
                      <a:pt x="292" y="54"/>
                    </a:lnTo>
                    <a:lnTo>
                      <a:pt x="292" y="0"/>
                    </a:lnTo>
                    <a:lnTo>
                      <a:pt x="377" y="0"/>
                    </a:lnTo>
                    <a:lnTo>
                      <a:pt x="377" y="54"/>
                    </a:lnTo>
                    <a:moveTo>
                      <a:pt x="231" y="54"/>
                    </a:moveTo>
                    <a:lnTo>
                      <a:pt x="146" y="54"/>
                    </a:lnTo>
                    <a:lnTo>
                      <a:pt x="146" y="0"/>
                    </a:lnTo>
                    <a:lnTo>
                      <a:pt x="231" y="0"/>
                    </a:lnTo>
                    <a:lnTo>
                      <a:pt x="231" y="54"/>
                    </a:lnTo>
                    <a:moveTo>
                      <a:pt x="85" y="54"/>
                    </a:moveTo>
                    <a:lnTo>
                      <a:pt x="0" y="54"/>
                    </a:lnTo>
                    <a:lnTo>
                      <a:pt x="0" y="0"/>
                    </a:lnTo>
                    <a:lnTo>
                      <a:pt x="85" y="0"/>
                    </a:lnTo>
                    <a:lnTo>
                      <a:pt x="85"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73" name="Freeform 97">
                <a:extLst>
                  <a:ext uri="{FF2B5EF4-FFF2-40B4-BE49-F238E27FC236}">
                    <a16:creationId xmlns:a16="http://schemas.microsoft.com/office/drawing/2014/main" id="{8EE11C32-5E42-49D4-90B9-E929373C1AC0}"/>
                  </a:ext>
                </a:extLst>
              </p:cNvPr>
              <p:cNvSpPr>
                <a:spLocks noEditPoints="1"/>
              </p:cNvSpPr>
              <p:nvPr/>
            </p:nvSpPr>
            <p:spPr bwMode="auto">
              <a:xfrm>
                <a:off x="19069050" y="7586663"/>
                <a:ext cx="1295400" cy="88900"/>
              </a:xfrm>
              <a:custGeom>
                <a:avLst/>
                <a:gdLst>
                  <a:gd name="T0" fmla="*/ 816 w 816"/>
                  <a:gd name="T1" fmla="*/ 56 h 56"/>
                  <a:gd name="T2" fmla="*/ 730 w 816"/>
                  <a:gd name="T3" fmla="*/ 56 h 56"/>
                  <a:gd name="T4" fmla="*/ 730 w 816"/>
                  <a:gd name="T5" fmla="*/ 0 h 56"/>
                  <a:gd name="T6" fmla="*/ 816 w 816"/>
                  <a:gd name="T7" fmla="*/ 0 h 56"/>
                  <a:gd name="T8" fmla="*/ 816 w 816"/>
                  <a:gd name="T9" fmla="*/ 56 h 56"/>
                  <a:gd name="T10" fmla="*/ 669 w 816"/>
                  <a:gd name="T11" fmla="*/ 56 h 56"/>
                  <a:gd name="T12" fmla="*/ 584 w 816"/>
                  <a:gd name="T13" fmla="*/ 56 h 56"/>
                  <a:gd name="T14" fmla="*/ 584 w 816"/>
                  <a:gd name="T15" fmla="*/ 0 h 56"/>
                  <a:gd name="T16" fmla="*/ 669 w 816"/>
                  <a:gd name="T17" fmla="*/ 0 h 56"/>
                  <a:gd name="T18" fmla="*/ 669 w 816"/>
                  <a:gd name="T19" fmla="*/ 56 h 56"/>
                  <a:gd name="T20" fmla="*/ 523 w 816"/>
                  <a:gd name="T21" fmla="*/ 56 h 56"/>
                  <a:gd name="T22" fmla="*/ 438 w 816"/>
                  <a:gd name="T23" fmla="*/ 56 h 56"/>
                  <a:gd name="T24" fmla="*/ 438 w 816"/>
                  <a:gd name="T25" fmla="*/ 0 h 56"/>
                  <a:gd name="T26" fmla="*/ 523 w 816"/>
                  <a:gd name="T27" fmla="*/ 0 h 56"/>
                  <a:gd name="T28" fmla="*/ 523 w 816"/>
                  <a:gd name="T29" fmla="*/ 56 h 56"/>
                  <a:gd name="T30" fmla="*/ 377 w 816"/>
                  <a:gd name="T31" fmla="*/ 56 h 56"/>
                  <a:gd name="T32" fmla="*/ 292 w 816"/>
                  <a:gd name="T33" fmla="*/ 56 h 56"/>
                  <a:gd name="T34" fmla="*/ 292 w 816"/>
                  <a:gd name="T35" fmla="*/ 0 h 56"/>
                  <a:gd name="T36" fmla="*/ 377 w 816"/>
                  <a:gd name="T37" fmla="*/ 0 h 56"/>
                  <a:gd name="T38" fmla="*/ 377 w 816"/>
                  <a:gd name="T39" fmla="*/ 56 h 56"/>
                  <a:gd name="T40" fmla="*/ 231 w 816"/>
                  <a:gd name="T41" fmla="*/ 56 h 56"/>
                  <a:gd name="T42" fmla="*/ 146 w 816"/>
                  <a:gd name="T43" fmla="*/ 56 h 56"/>
                  <a:gd name="T44" fmla="*/ 146 w 816"/>
                  <a:gd name="T45" fmla="*/ 0 h 56"/>
                  <a:gd name="T46" fmla="*/ 231 w 816"/>
                  <a:gd name="T47" fmla="*/ 0 h 56"/>
                  <a:gd name="T48" fmla="*/ 231 w 816"/>
                  <a:gd name="T49" fmla="*/ 56 h 56"/>
                  <a:gd name="T50" fmla="*/ 85 w 816"/>
                  <a:gd name="T51" fmla="*/ 56 h 56"/>
                  <a:gd name="T52" fmla="*/ 0 w 816"/>
                  <a:gd name="T53" fmla="*/ 56 h 56"/>
                  <a:gd name="T54" fmla="*/ 0 w 816"/>
                  <a:gd name="T55" fmla="*/ 0 h 56"/>
                  <a:gd name="T56" fmla="*/ 85 w 816"/>
                  <a:gd name="T57" fmla="*/ 0 h 56"/>
                  <a:gd name="T58" fmla="*/ 85 w 816"/>
                  <a:gd name="T5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6">
                    <a:moveTo>
                      <a:pt x="816" y="56"/>
                    </a:moveTo>
                    <a:lnTo>
                      <a:pt x="730" y="56"/>
                    </a:lnTo>
                    <a:lnTo>
                      <a:pt x="730" y="0"/>
                    </a:lnTo>
                    <a:lnTo>
                      <a:pt x="816" y="0"/>
                    </a:lnTo>
                    <a:lnTo>
                      <a:pt x="816" y="56"/>
                    </a:lnTo>
                    <a:close/>
                    <a:moveTo>
                      <a:pt x="669" y="56"/>
                    </a:moveTo>
                    <a:lnTo>
                      <a:pt x="584" y="56"/>
                    </a:lnTo>
                    <a:lnTo>
                      <a:pt x="584" y="0"/>
                    </a:lnTo>
                    <a:lnTo>
                      <a:pt x="669" y="0"/>
                    </a:lnTo>
                    <a:lnTo>
                      <a:pt x="669" y="56"/>
                    </a:lnTo>
                    <a:close/>
                    <a:moveTo>
                      <a:pt x="523" y="56"/>
                    </a:moveTo>
                    <a:lnTo>
                      <a:pt x="438" y="56"/>
                    </a:lnTo>
                    <a:lnTo>
                      <a:pt x="438" y="0"/>
                    </a:lnTo>
                    <a:lnTo>
                      <a:pt x="523" y="0"/>
                    </a:lnTo>
                    <a:lnTo>
                      <a:pt x="523" y="56"/>
                    </a:lnTo>
                    <a:close/>
                    <a:moveTo>
                      <a:pt x="377" y="56"/>
                    </a:moveTo>
                    <a:lnTo>
                      <a:pt x="292" y="56"/>
                    </a:lnTo>
                    <a:lnTo>
                      <a:pt x="292" y="0"/>
                    </a:lnTo>
                    <a:lnTo>
                      <a:pt x="377" y="0"/>
                    </a:lnTo>
                    <a:lnTo>
                      <a:pt x="377" y="56"/>
                    </a:lnTo>
                    <a:close/>
                    <a:moveTo>
                      <a:pt x="231" y="56"/>
                    </a:moveTo>
                    <a:lnTo>
                      <a:pt x="146" y="56"/>
                    </a:lnTo>
                    <a:lnTo>
                      <a:pt x="146" y="0"/>
                    </a:lnTo>
                    <a:lnTo>
                      <a:pt x="231" y="0"/>
                    </a:lnTo>
                    <a:lnTo>
                      <a:pt x="231" y="56"/>
                    </a:lnTo>
                    <a:close/>
                    <a:moveTo>
                      <a:pt x="85" y="56"/>
                    </a:moveTo>
                    <a:lnTo>
                      <a:pt x="0" y="56"/>
                    </a:lnTo>
                    <a:lnTo>
                      <a:pt x="0" y="0"/>
                    </a:lnTo>
                    <a:lnTo>
                      <a:pt x="85" y="0"/>
                    </a:lnTo>
                    <a:lnTo>
                      <a:pt x="85" y="56"/>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74" name="Freeform 98">
                <a:extLst>
                  <a:ext uri="{FF2B5EF4-FFF2-40B4-BE49-F238E27FC236}">
                    <a16:creationId xmlns:a16="http://schemas.microsoft.com/office/drawing/2014/main" id="{2E4F1F1D-7CC0-4F37-B26A-C5CC6173B4C8}"/>
                  </a:ext>
                </a:extLst>
              </p:cNvPr>
              <p:cNvSpPr>
                <a:spLocks noEditPoints="1"/>
              </p:cNvSpPr>
              <p:nvPr/>
            </p:nvSpPr>
            <p:spPr bwMode="auto">
              <a:xfrm>
                <a:off x="19069050" y="7586663"/>
                <a:ext cx="1295400" cy="88900"/>
              </a:xfrm>
              <a:custGeom>
                <a:avLst/>
                <a:gdLst>
                  <a:gd name="T0" fmla="*/ 816 w 816"/>
                  <a:gd name="T1" fmla="*/ 56 h 56"/>
                  <a:gd name="T2" fmla="*/ 730 w 816"/>
                  <a:gd name="T3" fmla="*/ 56 h 56"/>
                  <a:gd name="T4" fmla="*/ 730 w 816"/>
                  <a:gd name="T5" fmla="*/ 0 h 56"/>
                  <a:gd name="T6" fmla="*/ 816 w 816"/>
                  <a:gd name="T7" fmla="*/ 0 h 56"/>
                  <a:gd name="T8" fmla="*/ 816 w 816"/>
                  <a:gd name="T9" fmla="*/ 56 h 56"/>
                  <a:gd name="T10" fmla="*/ 669 w 816"/>
                  <a:gd name="T11" fmla="*/ 56 h 56"/>
                  <a:gd name="T12" fmla="*/ 584 w 816"/>
                  <a:gd name="T13" fmla="*/ 56 h 56"/>
                  <a:gd name="T14" fmla="*/ 584 w 816"/>
                  <a:gd name="T15" fmla="*/ 0 h 56"/>
                  <a:gd name="T16" fmla="*/ 669 w 816"/>
                  <a:gd name="T17" fmla="*/ 0 h 56"/>
                  <a:gd name="T18" fmla="*/ 669 w 816"/>
                  <a:gd name="T19" fmla="*/ 56 h 56"/>
                  <a:gd name="T20" fmla="*/ 523 w 816"/>
                  <a:gd name="T21" fmla="*/ 56 h 56"/>
                  <a:gd name="T22" fmla="*/ 438 w 816"/>
                  <a:gd name="T23" fmla="*/ 56 h 56"/>
                  <a:gd name="T24" fmla="*/ 438 w 816"/>
                  <a:gd name="T25" fmla="*/ 0 h 56"/>
                  <a:gd name="T26" fmla="*/ 523 w 816"/>
                  <a:gd name="T27" fmla="*/ 0 h 56"/>
                  <a:gd name="T28" fmla="*/ 523 w 816"/>
                  <a:gd name="T29" fmla="*/ 56 h 56"/>
                  <a:gd name="T30" fmla="*/ 377 w 816"/>
                  <a:gd name="T31" fmla="*/ 56 h 56"/>
                  <a:gd name="T32" fmla="*/ 292 w 816"/>
                  <a:gd name="T33" fmla="*/ 56 h 56"/>
                  <a:gd name="T34" fmla="*/ 292 w 816"/>
                  <a:gd name="T35" fmla="*/ 0 h 56"/>
                  <a:gd name="T36" fmla="*/ 377 w 816"/>
                  <a:gd name="T37" fmla="*/ 0 h 56"/>
                  <a:gd name="T38" fmla="*/ 377 w 816"/>
                  <a:gd name="T39" fmla="*/ 56 h 56"/>
                  <a:gd name="T40" fmla="*/ 231 w 816"/>
                  <a:gd name="T41" fmla="*/ 56 h 56"/>
                  <a:gd name="T42" fmla="*/ 146 w 816"/>
                  <a:gd name="T43" fmla="*/ 56 h 56"/>
                  <a:gd name="T44" fmla="*/ 146 w 816"/>
                  <a:gd name="T45" fmla="*/ 0 h 56"/>
                  <a:gd name="T46" fmla="*/ 231 w 816"/>
                  <a:gd name="T47" fmla="*/ 0 h 56"/>
                  <a:gd name="T48" fmla="*/ 231 w 816"/>
                  <a:gd name="T49" fmla="*/ 56 h 56"/>
                  <a:gd name="T50" fmla="*/ 85 w 816"/>
                  <a:gd name="T51" fmla="*/ 56 h 56"/>
                  <a:gd name="T52" fmla="*/ 0 w 816"/>
                  <a:gd name="T53" fmla="*/ 56 h 56"/>
                  <a:gd name="T54" fmla="*/ 0 w 816"/>
                  <a:gd name="T55" fmla="*/ 0 h 56"/>
                  <a:gd name="T56" fmla="*/ 85 w 816"/>
                  <a:gd name="T57" fmla="*/ 0 h 56"/>
                  <a:gd name="T58" fmla="*/ 85 w 816"/>
                  <a:gd name="T5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6">
                    <a:moveTo>
                      <a:pt x="816" y="56"/>
                    </a:moveTo>
                    <a:lnTo>
                      <a:pt x="730" y="56"/>
                    </a:lnTo>
                    <a:lnTo>
                      <a:pt x="730" y="0"/>
                    </a:lnTo>
                    <a:lnTo>
                      <a:pt x="816" y="0"/>
                    </a:lnTo>
                    <a:lnTo>
                      <a:pt x="816" y="56"/>
                    </a:lnTo>
                    <a:moveTo>
                      <a:pt x="669" y="56"/>
                    </a:moveTo>
                    <a:lnTo>
                      <a:pt x="584" y="56"/>
                    </a:lnTo>
                    <a:lnTo>
                      <a:pt x="584" y="0"/>
                    </a:lnTo>
                    <a:lnTo>
                      <a:pt x="669" y="0"/>
                    </a:lnTo>
                    <a:lnTo>
                      <a:pt x="669" y="56"/>
                    </a:lnTo>
                    <a:moveTo>
                      <a:pt x="523" y="56"/>
                    </a:moveTo>
                    <a:lnTo>
                      <a:pt x="438" y="56"/>
                    </a:lnTo>
                    <a:lnTo>
                      <a:pt x="438" y="0"/>
                    </a:lnTo>
                    <a:lnTo>
                      <a:pt x="523" y="0"/>
                    </a:lnTo>
                    <a:lnTo>
                      <a:pt x="523" y="56"/>
                    </a:lnTo>
                    <a:moveTo>
                      <a:pt x="377" y="56"/>
                    </a:moveTo>
                    <a:lnTo>
                      <a:pt x="292" y="56"/>
                    </a:lnTo>
                    <a:lnTo>
                      <a:pt x="292" y="0"/>
                    </a:lnTo>
                    <a:lnTo>
                      <a:pt x="377" y="0"/>
                    </a:lnTo>
                    <a:lnTo>
                      <a:pt x="377" y="56"/>
                    </a:lnTo>
                    <a:moveTo>
                      <a:pt x="231" y="56"/>
                    </a:moveTo>
                    <a:lnTo>
                      <a:pt x="146" y="56"/>
                    </a:lnTo>
                    <a:lnTo>
                      <a:pt x="146" y="0"/>
                    </a:lnTo>
                    <a:lnTo>
                      <a:pt x="231" y="0"/>
                    </a:lnTo>
                    <a:lnTo>
                      <a:pt x="231" y="56"/>
                    </a:lnTo>
                    <a:moveTo>
                      <a:pt x="85" y="56"/>
                    </a:moveTo>
                    <a:lnTo>
                      <a:pt x="0" y="56"/>
                    </a:lnTo>
                    <a:lnTo>
                      <a:pt x="0" y="0"/>
                    </a:lnTo>
                    <a:lnTo>
                      <a:pt x="85" y="0"/>
                    </a:lnTo>
                    <a:lnTo>
                      <a:pt x="85"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75" name="Freeform 99">
                <a:extLst>
                  <a:ext uri="{FF2B5EF4-FFF2-40B4-BE49-F238E27FC236}">
                    <a16:creationId xmlns:a16="http://schemas.microsoft.com/office/drawing/2014/main" id="{32D6C501-DD41-4602-8F95-6E279B247BB7}"/>
                  </a:ext>
                </a:extLst>
              </p:cNvPr>
              <p:cNvSpPr>
                <a:spLocks noEditPoints="1"/>
              </p:cNvSpPr>
              <p:nvPr/>
            </p:nvSpPr>
            <p:spPr bwMode="auto">
              <a:xfrm>
                <a:off x="19069050" y="7761288"/>
                <a:ext cx="1295400" cy="88900"/>
              </a:xfrm>
              <a:custGeom>
                <a:avLst/>
                <a:gdLst>
                  <a:gd name="T0" fmla="*/ 816 w 816"/>
                  <a:gd name="T1" fmla="*/ 56 h 56"/>
                  <a:gd name="T2" fmla="*/ 730 w 816"/>
                  <a:gd name="T3" fmla="*/ 56 h 56"/>
                  <a:gd name="T4" fmla="*/ 730 w 816"/>
                  <a:gd name="T5" fmla="*/ 0 h 56"/>
                  <a:gd name="T6" fmla="*/ 816 w 816"/>
                  <a:gd name="T7" fmla="*/ 0 h 56"/>
                  <a:gd name="T8" fmla="*/ 816 w 816"/>
                  <a:gd name="T9" fmla="*/ 56 h 56"/>
                  <a:gd name="T10" fmla="*/ 669 w 816"/>
                  <a:gd name="T11" fmla="*/ 56 h 56"/>
                  <a:gd name="T12" fmla="*/ 584 w 816"/>
                  <a:gd name="T13" fmla="*/ 56 h 56"/>
                  <a:gd name="T14" fmla="*/ 584 w 816"/>
                  <a:gd name="T15" fmla="*/ 0 h 56"/>
                  <a:gd name="T16" fmla="*/ 669 w 816"/>
                  <a:gd name="T17" fmla="*/ 0 h 56"/>
                  <a:gd name="T18" fmla="*/ 669 w 816"/>
                  <a:gd name="T19" fmla="*/ 56 h 56"/>
                  <a:gd name="T20" fmla="*/ 523 w 816"/>
                  <a:gd name="T21" fmla="*/ 56 h 56"/>
                  <a:gd name="T22" fmla="*/ 438 w 816"/>
                  <a:gd name="T23" fmla="*/ 56 h 56"/>
                  <a:gd name="T24" fmla="*/ 438 w 816"/>
                  <a:gd name="T25" fmla="*/ 0 h 56"/>
                  <a:gd name="T26" fmla="*/ 523 w 816"/>
                  <a:gd name="T27" fmla="*/ 0 h 56"/>
                  <a:gd name="T28" fmla="*/ 523 w 816"/>
                  <a:gd name="T29" fmla="*/ 56 h 56"/>
                  <a:gd name="T30" fmla="*/ 377 w 816"/>
                  <a:gd name="T31" fmla="*/ 56 h 56"/>
                  <a:gd name="T32" fmla="*/ 292 w 816"/>
                  <a:gd name="T33" fmla="*/ 56 h 56"/>
                  <a:gd name="T34" fmla="*/ 292 w 816"/>
                  <a:gd name="T35" fmla="*/ 0 h 56"/>
                  <a:gd name="T36" fmla="*/ 377 w 816"/>
                  <a:gd name="T37" fmla="*/ 0 h 56"/>
                  <a:gd name="T38" fmla="*/ 377 w 816"/>
                  <a:gd name="T39" fmla="*/ 56 h 56"/>
                  <a:gd name="T40" fmla="*/ 231 w 816"/>
                  <a:gd name="T41" fmla="*/ 56 h 56"/>
                  <a:gd name="T42" fmla="*/ 146 w 816"/>
                  <a:gd name="T43" fmla="*/ 56 h 56"/>
                  <a:gd name="T44" fmla="*/ 146 w 816"/>
                  <a:gd name="T45" fmla="*/ 0 h 56"/>
                  <a:gd name="T46" fmla="*/ 231 w 816"/>
                  <a:gd name="T47" fmla="*/ 0 h 56"/>
                  <a:gd name="T48" fmla="*/ 231 w 816"/>
                  <a:gd name="T49" fmla="*/ 56 h 56"/>
                  <a:gd name="T50" fmla="*/ 85 w 816"/>
                  <a:gd name="T51" fmla="*/ 56 h 56"/>
                  <a:gd name="T52" fmla="*/ 0 w 816"/>
                  <a:gd name="T53" fmla="*/ 56 h 56"/>
                  <a:gd name="T54" fmla="*/ 0 w 816"/>
                  <a:gd name="T55" fmla="*/ 0 h 56"/>
                  <a:gd name="T56" fmla="*/ 85 w 816"/>
                  <a:gd name="T57" fmla="*/ 0 h 56"/>
                  <a:gd name="T58" fmla="*/ 85 w 816"/>
                  <a:gd name="T5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6">
                    <a:moveTo>
                      <a:pt x="816" y="56"/>
                    </a:moveTo>
                    <a:lnTo>
                      <a:pt x="730" y="56"/>
                    </a:lnTo>
                    <a:lnTo>
                      <a:pt x="730" y="0"/>
                    </a:lnTo>
                    <a:lnTo>
                      <a:pt x="816" y="0"/>
                    </a:lnTo>
                    <a:lnTo>
                      <a:pt x="816" y="56"/>
                    </a:lnTo>
                    <a:close/>
                    <a:moveTo>
                      <a:pt x="669" y="56"/>
                    </a:moveTo>
                    <a:lnTo>
                      <a:pt x="584" y="56"/>
                    </a:lnTo>
                    <a:lnTo>
                      <a:pt x="584" y="0"/>
                    </a:lnTo>
                    <a:lnTo>
                      <a:pt x="669" y="0"/>
                    </a:lnTo>
                    <a:lnTo>
                      <a:pt x="669" y="56"/>
                    </a:lnTo>
                    <a:close/>
                    <a:moveTo>
                      <a:pt x="523" y="56"/>
                    </a:moveTo>
                    <a:lnTo>
                      <a:pt x="438" y="56"/>
                    </a:lnTo>
                    <a:lnTo>
                      <a:pt x="438" y="0"/>
                    </a:lnTo>
                    <a:lnTo>
                      <a:pt x="523" y="0"/>
                    </a:lnTo>
                    <a:lnTo>
                      <a:pt x="523" y="56"/>
                    </a:lnTo>
                    <a:close/>
                    <a:moveTo>
                      <a:pt x="377" y="56"/>
                    </a:moveTo>
                    <a:lnTo>
                      <a:pt x="292" y="56"/>
                    </a:lnTo>
                    <a:lnTo>
                      <a:pt x="292" y="0"/>
                    </a:lnTo>
                    <a:lnTo>
                      <a:pt x="377" y="0"/>
                    </a:lnTo>
                    <a:lnTo>
                      <a:pt x="377" y="56"/>
                    </a:lnTo>
                    <a:close/>
                    <a:moveTo>
                      <a:pt x="231" y="56"/>
                    </a:moveTo>
                    <a:lnTo>
                      <a:pt x="146" y="56"/>
                    </a:lnTo>
                    <a:lnTo>
                      <a:pt x="146" y="0"/>
                    </a:lnTo>
                    <a:lnTo>
                      <a:pt x="231" y="0"/>
                    </a:lnTo>
                    <a:lnTo>
                      <a:pt x="231" y="56"/>
                    </a:lnTo>
                    <a:close/>
                    <a:moveTo>
                      <a:pt x="85" y="56"/>
                    </a:moveTo>
                    <a:lnTo>
                      <a:pt x="0" y="56"/>
                    </a:lnTo>
                    <a:lnTo>
                      <a:pt x="0" y="0"/>
                    </a:lnTo>
                    <a:lnTo>
                      <a:pt x="85" y="0"/>
                    </a:lnTo>
                    <a:lnTo>
                      <a:pt x="85" y="56"/>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76" name="Freeform 100">
                <a:extLst>
                  <a:ext uri="{FF2B5EF4-FFF2-40B4-BE49-F238E27FC236}">
                    <a16:creationId xmlns:a16="http://schemas.microsoft.com/office/drawing/2014/main" id="{B89A17AF-839D-4088-8FB1-D6999EFC25A9}"/>
                  </a:ext>
                </a:extLst>
              </p:cNvPr>
              <p:cNvSpPr>
                <a:spLocks noEditPoints="1"/>
              </p:cNvSpPr>
              <p:nvPr/>
            </p:nvSpPr>
            <p:spPr bwMode="auto">
              <a:xfrm>
                <a:off x="19069050" y="7761288"/>
                <a:ext cx="1295400" cy="88900"/>
              </a:xfrm>
              <a:custGeom>
                <a:avLst/>
                <a:gdLst>
                  <a:gd name="T0" fmla="*/ 816 w 816"/>
                  <a:gd name="T1" fmla="*/ 56 h 56"/>
                  <a:gd name="T2" fmla="*/ 730 w 816"/>
                  <a:gd name="T3" fmla="*/ 56 h 56"/>
                  <a:gd name="T4" fmla="*/ 730 w 816"/>
                  <a:gd name="T5" fmla="*/ 0 h 56"/>
                  <a:gd name="T6" fmla="*/ 816 w 816"/>
                  <a:gd name="T7" fmla="*/ 0 h 56"/>
                  <a:gd name="T8" fmla="*/ 816 w 816"/>
                  <a:gd name="T9" fmla="*/ 56 h 56"/>
                  <a:gd name="T10" fmla="*/ 669 w 816"/>
                  <a:gd name="T11" fmla="*/ 56 h 56"/>
                  <a:gd name="T12" fmla="*/ 584 w 816"/>
                  <a:gd name="T13" fmla="*/ 56 h 56"/>
                  <a:gd name="T14" fmla="*/ 584 w 816"/>
                  <a:gd name="T15" fmla="*/ 0 h 56"/>
                  <a:gd name="T16" fmla="*/ 669 w 816"/>
                  <a:gd name="T17" fmla="*/ 0 h 56"/>
                  <a:gd name="T18" fmla="*/ 669 w 816"/>
                  <a:gd name="T19" fmla="*/ 56 h 56"/>
                  <a:gd name="T20" fmla="*/ 523 w 816"/>
                  <a:gd name="T21" fmla="*/ 56 h 56"/>
                  <a:gd name="T22" fmla="*/ 438 w 816"/>
                  <a:gd name="T23" fmla="*/ 56 h 56"/>
                  <a:gd name="T24" fmla="*/ 438 w 816"/>
                  <a:gd name="T25" fmla="*/ 0 h 56"/>
                  <a:gd name="T26" fmla="*/ 523 w 816"/>
                  <a:gd name="T27" fmla="*/ 0 h 56"/>
                  <a:gd name="T28" fmla="*/ 523 w 816"/>
                  <a:gd name="T29" fmla="*/ 56 h 56"/>
                  <a:gd name="T30" fmla="*/ 377 w 816"/>
                  <a:gd name="T31" fmla="*/ 56 h 56"/>
                  <a:gd name="T32" fmla="*/ 292 w 816"/>
                  <a:gd name="T33" fmla="*/ 56 h 56"/>
                  <a:gd name="T34" fmla="*/ 292 w 816"/>
                  <a:gd name="T35" fmla="*/ 0 h 56"/>
                  <a:gd name="T36" fmla="*/ 377 w 816"/>
                  <a:gd name="T37" fmla="*/ 0 h 56"/>
                  <a:gd name="T38" fmla="*/ 377 w 816"/>
                  <a:gd name="T39" fmla="*/ 56 h 56"/>
                  <a:gd name="T40" fmla="*/ 231 w 816"/>
                  <a:gd name="T41" fmla="*/ 56 h 56"/>
                  <a:gd name="T42" fmla="*/ 146 w 816"/>
                  <a:gd name="T43" fmla="*/ 56 h 56"/>
                  <a:gd name="T44" fmla="*/ 146 w 816"/>
                  <a:gd name="T45" fmla="*/ 0 h 56"/>
                  <a:gd name="T46" fmla="*/ 231 w 816"/>
                  <a:gd name="T47" fmla="*/ 0 h 56"/>
                  <a:gd name="T48" fmla="*/ 231 w 816"/>
                  <a:gd name="T49" fmla="*/ 56 h 56"/>
                  <a:gd name="T50" fmla="*/ 85 w 816"/>
                  <a:gd name="T51" fmla="*/ 56 h 56"/>
                  <a:gd name="T52" fmla="*/ 0 w 816"/>
                  <a:gd name="T53" fmla="*/ 56 h 56"/>
                  <a:gd name="T54" fmla="*/ 0 w 816"/>
                  <a:gd name="T55" fmla="*/ 0 h 56"/>
                  <a:gd name="T56" fmla="*/ 85 w 816"/>
                  <a:gd name="T57" fmla="*/ 0 h 56"/>
                  <a:gd name="T58" fmla="*/ 85 w 816"/>
                  <a:gd name="T5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6">
                    <a:moveTo>
                      <a:pt x="816" y="56"/>
                    </a:moveTo>
                    <a:lnTo>
                      <a:pt x="730" y="56"/>
                    </a:lnTo>
                    <a:lnTo>
                      <a:pt x="730" y="0"/>
                    </a:lnTo>
                    <a:lnTo>
                      <a:pt x="816" y="0"/>
                    </a:lnTo>
                    <a:lnTo>
                      <a:pt x="816" y="56"/>
                    </a:lnTo>
                    <a:moveTo>
                      <a:pt x="669" y="56"/>
                    </a:moveTo>
                    <a:lnTo>
                      <a:pt x="584" y="56"/>
                    </a:lnTo>
                    <a:lnTo>
                      <a:pt x="584" y="0"/>
                    </a:lnTo>
                    <a:lnTo>
                      <a:pt x="669" y="0"/>
                    </a:lnTo>
                    <a:lnTo>
                      <a:pt x="669" y="56"/>
                    </a:lnTo>
                    <a:moveTo>
                      <a:pt x="523" y="56"/>
                    </a:moveTo>
                    <a:lnTo>
                      <a:pt x="438" y="56"/>
                    </a:lnTo>
                    <a:lnTo>
                      <a:pt x="438" y="0"/>
                    </a:lnTo>
                    <a:lnTo>
                      <a:pt x="523" y="0"/>
                    </a:lnTo>
                    <a:lnTo>
                      <a:pt x="523" y="56"/>
                    </a:lnTo>
                    <a:moveTo>
                      <a:pt x="377" y="56"/>
                    </a:moveTo>
                    <a:lnTo>
                      <a:pt x="292" y="56"/>
                    </a:lnTo>
                    <a:lnTo>
                      <a:pt x="292" y="0"/>
                    </a:lnTo>
                    <a:lnTo>
                      <a:pt x="377" y="0"/>
                    </a:lnTo>
                    <a:lnTo>
                      <a:pt x="377" y="56"/>
                    </a:lnTo>
                    <a:moveTo>
                      <a:pt x="231" y="56"/>
                    </a:moveTo>
                    <a:lnTo>
                      <a:pt x="146" y="56"/>
                    </a:lnTo>
                    <a:lnTo>
                      <a:pt x="146" y="0"/>
                    </a:lnTo>
                    <a:lnTo>
                      <a:pt x="231" y="0"/>
                    </a:lnTo>
                    <a:lnTo>
                      <a:pt x="231" y="56"/>
                    </a:lnTo>
                    <a:moveTo>
                      <a:pt x="85" y="56"/>
                    </a:moveTo>
                    <a:lnTo>
                      <a:pt x="0" y="56"/>
                    </a:lnTo>
                    <a:lnTo>
                      <a:pt x="0" y="0"/>
                    </a:lnTo>
                    <a:lnTo>
                      <a:pt x="85" y="0"/>
                    </a:lnTo>
                    <a:lnTo>
                      <a:pt x="85"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77" name="Freeform 101">
                <a:extLst>
                  <a:ext uri="{FF2B5EF4-FFF2-40B4-BE49-F238E27FC236}">
                    <a16:creationId xmlns:a16="http://schemas.microsoft.com/office/drawing/2014/main" id="{C3D25611-44DE-4611-8ADF-BBC2A742B588}"/>
                  </a:ext>
                </a:extLst>
              </p:cNvPr>
              <p:cNvSpPr>
                <a:spLocks noEditPoints="1"/>
              </p:cNvSpPr>
              <p:nvPr/>
            </p:nvSpPr>
            <p:spPr bwMode="auto">
              <a:xfrm>
                <a:off x="19069050" y="7935913"/>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close/>
                    <a:moveTo>
                      <a:pt x="669" y="54"/>
                    </a:moveTo>
                    <a:lnTo>
                      <a:pt x="584" y="54"/>
                    </a:lnTo>
                    <a:lnTo>
                      <a:pt x="584" y="0"/>
                    </a:lnTo>
                    <a:lnTo>
                      <a:pt x="669" y="0"/>
                    </a:lnTo>
                    <a:lnTo>
                      <a:pt x="669" y="54"/>
                    </a:lnTo>
                    <a:close/>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78" name="Freeform 102">
                <a:extLst>
                  <a:ext uri="{FF2B5EF4-FFF2-40B4-BE49-F238E27FC236}">
                    <a16:creationId xmlns:a16="http://schemas.microsoft.com/office/drawing/2014/main" id="{2CA26811-72DD-4083-BB84-4CB92ECFC15B}"/>
                  </a:ext>
                </a:extLst>
              </p:cNvPr>
              <p:cNvSpPr>
                <a:spLocks noEditPoints="1"/>
              </p:cNvSpPr>
              <p:nvPr/>
            </p:nvSpPr>
            <p:spPr bwMode="auto">
              <a:xfrm>
                <a:off x="19069050" y="7935913"/>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moveTo>
                      <a:pt x="669" y="54"/>
                    </a:moveTo>
                    <a:lnTo>
                      <a:pt x="584" y="54"/>
                    </a:lnTo>
                    <a:lnTo>
                      <a:pt x="584" y="0"/>
                    </a:lnTo>
                    <a:lnTo>
                      <a:pt x="669" y="0"/>
                    </a:lnTo>
                    <a:lnTo>
                      <a:pt x="669" y="54"/>
                    </a:lnTo>
                    <a:moveTo>
                      <a:pt x="523" y="54"/>
                    </a:moveTo>
                    <a:lnTo>
                      <a:pt x="438" y="54"/>
                    </a:lnTo>
                    <a:lnTo>
                      <a:pt x="438" y="0"/>
                    </a:lnTo>
                    <a:lnTo>
                      <a:pt x="523" y="0"/>
                    </a:lnTo>
                    <a:lnTo>
                      <a:pt x="523" y="54"/>
                    </a:lnTo>
                    <a:moveTo>
                      <a:pt x="377" y="54"/>
                    </a:moveTo>
                    <a:lnTo>
                      <a:pt x="292" y="54"/>
                    </a:lnTo>
                    <a:lnTo>
                      <a:pt x="292" y="0"/>
                    </a:lnTo>
                    <a:lnTo>
                      <a:pt x="377" y="0"/>
                    </a:lnTo>
                    <a:lnTo>
                      <a:pt x="377" y="54"/>
                    </a:lnTo>
                    <a:moveTo>
                      <a:pt x="231" y="54"/>
                    </a:moveTo>
                    <a:lnTo>
                      <a:pt x="146" y="54"/>
                    </a:lnTo>
                    <a:lnTo>
                      <a:pt x="146" y="0"/>
                    </a:lnTo>
                    <a:lnTo>
                      <a:pt x="231" y="0"/>
                    </a:lnTo>
                    <a:lnTo>
                      <a:pt x="231" y="54"/>
                    </a:lnTo>
                    <a:moveTo>
                      <a:pt x="85" y="54"/>
                    </a:moveTo>
                    <a:lnTo>
                      <a:pt x="0" y="54"/>
                    </a:lnTo>
                    <a:lnTo>
                      <a:pt x="0" y="0"/>
                    </a:lnTo>
                    <a:lnTo>
                      <a:pt x="85" y="0"/>
                    </a:lnTo>
                    <a:lnTo>
                      <a:pt x="85"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79" name="Freeform 103">
                <a:extLst>
                  <a:ext uri="{FF2B5EF4-FFF2-40B4-BE49-F238E27FC236}">
                    <a16:creationId xmlns:a16="http://schemas.microsoft.com/office/drawing/2014/main" id="{6DA9E883-7D6B-4510-9F7E-2789AF95FD28}"/>
                  </a:ext>
                </a:extLst>
              </p:cNvPr>
              <p:cNvSpPr>
                <a:spLocks noEditPoints="1"/>
              </p:cNvSpPr>
              <p:nvPr/>
            </p:nvSpPr>
            <p:spPr bwMode="auto">
              <a:xfrm>
                <a:off x="19069050" y="8108950"/>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close/>
                    <a:moveTo>
                      <a:pt x="669" y="54"/>
                    </a:moveTo>
                    <a:lnTo>
                      <a:pt x="584" y="54"/>
                    </a:lnTo>
                    <a:lnTo>
                      <a:pt x="584" y="0"/>
                    </a:lnTo>
                    <a:lnTo>
                      <a:pt x="669" y="0"/>
                    </a:lnTo>
                    <a:lnTo>
                      <a:pt x="669" y="54"/>
                    </a:lnTo>
                    <a:close/>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80" name="Freeform 104">
                <a:extLst>
                  <a:ext uri="{FF2B5EF4-FFF2-40B4-BE49-F238E27FC236}">
                    <a16:creationId xmlns:a16="http://schemas.microsoft.com/office/drawing/2014/main" id="{29753E1F-6D6E-4EE0-BFE7-CC061A6DB577}"/>
                  </a:ext>
                </a:extLst>
              </p:cNvPr>
              <p:cNvSpPr>
                <a:spLocks noEditPoints="1"/>
              </p:cNvSpPr>
              <p:nvPr/>
            </p:nvSpPr>
            <p:spPr bwMode="auto">
              <a:xfrm>
                <a:off x="19069050" y="8108950"/>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moveTo>
                      <a:pt x="669" y="54"/>
                    </a:moveTo>
                    <a:lnTo>
                      <a:pt x="584" y="54"/>
                    </a:lnTo>
                    <a:lnTo>
                      <a:pt x="584" y="0"/>
                    </a:lnTo>
                    <a:lnTo>
                      <a:pt x="669" y="0"/>
                    </a:lnTo>
                    <a:lnTo>
                      <a:pt x="669" y="54"/>
                    </a:lnTo>
                    <a:moveTo>
                      <a:pt x="523" y="54"/>
                    </a:moveTo>
                    <a:lnTo>
                      <a:pt x="438" y="54"/>
                    </a:lnTo>
                    <a:lnTo>
                      <a:pt x="438" y="0"/>
                    </a:lnTo>
                    <a:lnTo>
                      <a:pt x="523" y="0"/>
                    </a:lnTo>
                    <a:lnTo>
                      <a:pt x="523" y="54"/>
                    </a:lnTo>
                    <a:moveTo>
                      <a:pt x="377" y="54"/>
                    </a:moveTo>
                    <a:lnTo>
                      <a:pt x="292" y="54"/>
                    </a:lnTo>
                    <a:lnTo>
                      <a:pt x="292" y="0"/>
                    </a:lnTo>
                    <a:lnTo>
                      <a:pt x="377" y="0"/>
                    </a:lnTo>
                    <a:lnTo>
                      <a:pt x="377" y="54"/>
                    </a:lnTo>
                    <a:moveTo>
                      <a:pt x="231" y="54"/>
                    </a:moveTo>
                    <a:lnTo>
                      <a:pt x="146" y="54"/>
                    </a:lnTo>
                    <a:lnTo>
                      <a:pt x="146" y="0"/>
                    </a:lnTo>
                    <a:lnTo>
                      <a:pt x="231" y="0"/>
                    </a:lnTo>
                    <a:lnTo>
                      <a:pt x="231" y="54"/>
                    </a:lnTo>
                    <a:moveTo>
                      <a:pt x="85" y="54"/>
                    </a:moveTo>
                    <a:lnTo>
                      <a:pt x="0" y="54"/>
                    </a:lnTo>
                    <a:lnTo>
                      <a:pt x="0" y="0"/>
                    </a:lnTo>
                    <a:lnTo>
                      <a:pt x="85" y="0"/>
                    </a:lnTo>
                    <a:lnTo>
                      <a:pt x="85"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81" name="Freeform 105">
                <a:extLst>
                  <a:ext uri="{FF2B5EF4-FFF2-40B4-BE49-F238E27FC236}">
                    <a16:creationId xmlns:a16="http://schemas.microsoft.com/office/drawing/2014/main" id="{EA8270D4-8968-4152-AFC5-2C9B5A37BD7D}"/>
                  </a:ext>
                </a:extLst>
              </p:cNvPr>
              <p:cNvSpPr>
                <a:spLocks noEditPoints="1"/>
              </p:cNvSpPr>
              <p:nvPr/>
            </p:nvSpPr>
            <p:spPr bwMode="auto">
              <a:xfrm>
                <a:off x="19069050" y="8283575"/>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close/>
                    <a:moveTo>
                      <a:pt x="669" y="54"/>
                    </a:moveTo>
                    <a:lnTo>
                      <a:pt x="584" y="54"/>
                    </a:lnTo>
                    <a:lnTo>
                      <a:pt x="584" y="0"/>
                    </a:lnTo>
                    <a:lnTo>
                      <a:pt x="669" y="0"/>
                    </a:lnTo>
                    <a:lnTo>
                      <a:pt x="669" y="54"/>
                    </a:lnTo>
                    <a:close/>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82" name="Freeform 106">
                <a:extLst>
                  <a:ext uri="{FF2B5EF4-FFF2-40B4-BE49-F238E27FC236}">
                    <a16:creationId xmlns:a16="http://schemas.microsoft.com/office/drawing/2014/main" id="{D59A6FCB-17C8-44F3-997D-4397510A9E38}"/>
                  </a:ext>
                </a:extLst>
              </p:cNvPr>
              <p:cNvSpPr>
                <a:spLocks noEditPoints="1"/>
              </p:cNvSpPr>
              <p:nvPr/>
            </p:nvSpPr>
            <p:spPr bwMode="auto">
              <a:xfrm>
                <a:off x="19069050" y="8283575"/>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moveTo>
                      <a:pt x="669" y="54"/>
                    </a:moveTo>
                    <a:lnTo>
                      <a:pt x="584" y="54"/>
                    </a:lnTo>
                    <a:lnTo>
                      <a:pt x="584" y="0"/>
                    </a:lnTo>
                    <a:lnTo>
                      <a:pt x="669" y="0"/>
                    </a:lnTo>
                    <a:lnTo>
                      <a:pt x="669" y="54"/>
                    </a:lnTo>
                    <a:moveTo>
                      <a:pt x="523" y="54"/>
                    </a:moveTo>
                    <a:lnTo>
                      <a:pt x="438" y="54"/>
                    </a:lnTo>
                    <a:lnTo>
                      <a:pt x="438" y="0"/>
                    </a:lnTo>
                    <a:lnTo>
                      <a:pt x="523" y="0"/>
                    </a:lnTo>
                    <a:lnTo>
                      <a:pt x="523" y="54"/>
                    </a:lnTo>
                    <a:moveTo>
                      <a:pt x="377" y="54"/>
                    </a:moveTo>
                    <a:lnTo>
                      <a:pt x="292" y="54"/>
                    </a:lnTo>
                    <a:lnTo>
                      <a:pt x="292" y="0"/>
                    </a:lnTo>
                    <a:lnTo>
                      <a:pt x="377" y="0"/>
                    </a:lnTo>
                    <a:lnTo>
                      <a:pt x="377" y="54"/>
                    </a:lnTo>
                    <a:moveTo>
                      <a:pt x="231" y="54"/>
                    </a:moveTo>
                    <a:lnTo>
                      <a:pt x="146" y="54"/>
                    </a:lnTo>
                    <a:lnTo>
                      <a:pt x="146" y="0"/>
                    </a:lnTo>
                    <a:lnTo>
                      <a:pt x="231" y="0"/>
                    </a:lnTo>
                    <a:lnTo>
                      <a:pt x="231" y="54"/>
                    </a:lnTo>
                    <a:moveTo>
                      <a:pt x="85" y="54"/>
                    </a:moveTo>
                    <a:lnTo>
                      <a:pt x="0" y="54"/>
                    </a:lnTo>
                    <a:lnTo>
                      <a:pt x="0" y="0"/>
                    </a:lnTo>
                    <a:lnTo>
                      <a:pt x="85" y="0"/>
                    </a:lnTo>
                    <a:lnTo>
                      <a:pt x="85"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83" name="Freeform 107">
                <a:extLst>
                  <a:ext uri="{FF2B5EF4-FFF2-40B4-BE49-F238E27FC236}">
                    <a16:creationId xmlns:a16="http://schemas.microsoft.com/office/drawing/2014/main" id="{0EB3D33E-3803-4ED0-890A-E02D320D03F2}"/>
                  </a:ext>
                </a:extLst>
              </p:cNvPr>
              <p:cNvSpPr>
                <a:spLocks noEditPoints="1"/>
              </p:cNvSpPr>
              <p:nvPr/>
            </p:nvSpPr>
            <p:spPr bwMode="auto">
              <a:xfrm>
                <a:off x="19069050" y="8458200"/>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close/>
                    <a:moveTo>
                      <a:pt x="669" y="54"/>
                    </a:moveTo>
                    <a:lnTo>
                      <a:pt x="584" y="54"/>
                    </a:lnTo>
                    <a:lnTo>
                      <a:pt x="584" y="0"/>
                    </a:lnTo>
                    <a:lnTo>
                      <a:pt x="669" y="0"/>
                    </a:lnTo>
                    <a:lnTo>
                      <a:pt x="669" y="54"/>
                    </a:lnTo>
                    <a:close/>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84" name="Freeform 108">
                <a:extLst>
                  <a:ext uri="{FF2B5EF4-FFF2-40B4-BE49-F238E27FC236}">
                    <a16:creationId xmlns:a16="http://schemas.microsoft.com/office/drawing/2014/main" id="{588FFD0B-F3E3-4DD2-9780-0E5714F0FB4F}"/>
                  </a:ext>
                </a:extLst>
              </p:cNvPr>
              <p:cNvSpPr>
                <a:spLocks noEditPoints="1"/>
              </p:cNvSpPr>
              <p:nvPr/>
            </p:nvSpPr>
            <p:spPr bwMode="auto">
              <a:xfrm>
                <a:off x="19069050" y="8458200"/>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moveTo>
                      <a:pt x="669" y="54"/>
                    </a:moveTo>
                    <a:lnTo>
                      <a:pt x="584" y="54"/>
                    </a:lnTo>
                    <a:lnTo>
                      <a:pt x="584" y="0"/>
                    </a:lnTo>
                    <a:lnTo>
                      <a:pt x="669" y="0"/>
                    </a:lnTo>
                    <a:lnTo>
                      <a:pt x="669" y="54"/>
                    </a:lnTo>
                    <a:moveTo>
                      <a:pt x="523" y="54"/>
                    </a:moveTo>
                    <a:lnTo>
                      <a:pt x="438" y="54"/>
                    </a:lnTo>
                    <a:lnTo>
                      <a:pt x="438" y="0"/>
                    </a:lnTo>
                    <a:lnTo>
                      <a:pt x="523" y="0"/>
                    </a:lnTo>
                    <a:lnTo>
                      <a:pt x="523" y="54"/>
                    </a:lnTo>
                    <a:moveTo>
                      <a:pt x="377" y="54"/>
                    </a:moveTo>
                    <a:lnTo>
                      <a:pt x="292" y="54"/>
                    </a:lnTo>
                    <a:lnTo>
                      <a:pt x="292" y="0"/>
                    </a:lnTo>
                    <a:lnTo>
                      <a:pt x="377" y="0"/>
                    </a:lnTo>
                    <a:lnTo>
                      <a:pt x="377" y="54"/>
                    </a:lnTo>
                    <a:moveTo>
                      <a:pt x="231" y="54"/>
                    </a:moveTo>
                    <a:lnTo>
                      <a:pt x="146" y="54"/>
                    </a:lnTo>
                    <a:lnTo>
                      <a:pt x="146" y="0"/>
                    </a:lnTo>
                    <a:lnTo>
                      <a:pt x="231" y="0"/>
                    </a:lnTo>
                    <a:lnTo>
                      <a:pt x="231" y="54"/>
                    </a:lnTo>
                    <a:moveTo>
                      <a:pt x="85" y="54"/>
                    </a:moveTo>
                    <a:lnTo>
                      <a:pt x="0" y="54"/>
                    </a:lnTo>
                    <a:lnTo>
                      <a:pt x="0" y="0"/>
                    </a:lnTo>
                    <a:lnTo>
                      <a:pt x="85" y="0"/>
                    </a:lnTo>
                    <a:lnTo>
                      <a:pt x="85"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85" name="Freeform 109">
                <a:extLst>
                  <a:ext uri="{FF2B5EF4-FFF2-40B4-BE49-F238E27FC236}">
                    <a16:creationId xmlns:a16="http://schemas.microsoft.com/office/drawing/2014/main" id="{0B91E3B7-6FB3-4B61-A3FD-F45957117F96}"/>
                  </a:ext>
                </a:extLst>
              </p:cNvPr>
              <p:cNvSpPr>
                <a:spLocks noEditPoints="1"/>
              </p:cNvSpPr>
              <p:nvPr/>
            </p:nvSpPr>
            <p:spPr bwMode="auto">
              <a:xfrm>
                <a:off x="19069050" y="8631238"/>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close/>
                    <a:moveTo>
                      <a:pt x="669" y="54"/>
                    </a:moveTo>
                    <a:lnTo>
                      <a:pt x="584" y="54"/>
                    </a:lnTo>
                    <a:lnTo>
                      <a:pt x="584" y="0"/>
                    </a:lnTo>
                    <a:lnTo>
                      <a:pt x="669" y="0"/>
                    </a:lnTo>
                    <a:lnTo>
                      <a:pt x="669" y="54"/>
                    </a:lnTo>
                    <a:close/>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86" name="Freeform 110">
                <a:extLst>
                  <a:ext uri="{FF2B5EF4-FFF2-40B4-BE49-F238E27FC236}">
                    <a16:creationId xmlns:a16="http://schemas.microsoft.com/office/drawing/2014/main" id="{61424AD5-AB24-4845-9F2C-C9F4864D6951}"/>
                  </a:ext>
                </a:extLst>
              </p:cNvPr>
              <p:cNvSpPr>
                <a:spLocks noEditPoints="1"/>
              </p:cNvSpPr>
              <p:nvPr/>
            </p:nvSpPr>
            <p:spPr bwMode="auto">
              <a:xfrm>
                <a:off x="19069050" y="8631238"/>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moveTo>
                      <a:pt x="669" y="54"/>
                    </a:moveTo>
                    <a:lnTo>
                      <a:pt x="584" y="54"/>
                    </a:lnTo>
                    <a:lnTo>
                      <a:pt x="584" y="0"/>
                    </a:lnTo>
                    <a:lnTo>
                      <a:pt x="669" y="0"/>
                    </a:lnTo>
                    <a:lnTo>
                      <a:pt x="669" y="54"/>
                    </a:lnTo>
                    <a:moveTo>
                      <a:pt x="523" y="54"/>
                    </a:moveTo>
                    <a:lnTo>
                      <a:pt x="438" y="54"/>
                    </a:lnTo>
                    <a:lnTo>
                      <a:pt x="438" y="0"/>
                    </a:lnTo>
                    <a:lnTo>
                      <a:pt x="523" y="0"/>
                    </a:lnTo>
                    <a:lnTo>
                      <a:pt x="523" y="54"/>
                    </a:lnTo>
                    <a:moveTo>
                      <a:pt x="377" y="54"/>
                    </a:moveTo>
                    <a:lnTo>
                      <a:pt x="292" y="54"/>
                    </a:lnTo>
                    <a:lnTo>
                      <a:pt x="292" y="0"/>
                    </a:lnTo>
                    <a:lnTo>
                      <a:pt x="377" y="0"/>
                    </a:lnTo>
                    <a:lnTo>
                      <a:pt x="377" y="54"/>
                    </a:lnTo>
                    <a:moveTo>
                      <a:pt x="231" y="54"/>
                    </a:moveTo>
                    <a:lnTo>
                      <a:pt x="146" y="54"/>
                    </a:lnTo>
                    <a:lnTo>
                      <a:pt x="146" y="0"/>
                    </a:lnTo>
                    <a:lnTo>
                      <a:pt x="231" y="0"/>
                    </a:lnTo>
                    <a:lnTo>
                      <a:pt x="231" y="54"/>
                    </a:lnTo>
                    <a:moveTo>
                      <a:pt x="85" y="54"/>
                    </a:moveTo>
                    <a:lnTo>
                      <a:pt x="0" y="54"/>
                    </a:lnTo>
                    <a:lnTo>
                      <a:pt x="0" y="0"/>
                    </a:lnTo>
                    <a:lnTo>
                      <a:pt x="85" y="0"/>
                    </a:lnTo>
                    <a:lnTo>
                      <a:pt x="85"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87" name="Freeform 111">
                <a:extLst>
                  <a:ext uri="{FF2B5EF4-FFF2-40B4-BE49-F238E27FC236}">
                    <a16:creationId xmlns:a16="http://schemas.microsoft.com/office/drawing/2014/main" id="{AA6A69BD-0A6F-4686-BC7F-C19FBF99B1D3}"/>
                  </a:ext>
                </a:extLst>
              </p:cNvPr>
              <p:cNvSpPr>
                <a:spLocks noEditPoints="1"/>
              </p:cNvSpPr>
              <p:nvPr/>
            </p:nvSpPr>
            <p:spPr bwMode="auto">
              <a:xfrm>
                <a:off x="19069050" y="8805863"/>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close/>
                    <a:moveTo>
                      <a:pt x="669" y="54"/>
                    </a:moveTo>
                    <a:lnTo>
                      <a:pt x="584" y="54"/>
                    </a:lnTo>
                    <a:lnTo>
                      <a:pt x="584" y="0"/>
                    </a:lnTo>
                    <a:lnTo>
                      <a:pt x="669" y="0"/>
                    </a:lnTo>
                    <a:lnTo>
                      <a:pt x="669" y="54"/>
                    </a:lnTo>
                    <a:close/>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88" name="Freeform 112">
                <a:extLst>
                  <a:ext uri="{FF2B5EF4-FFF2-40B4-BE49-F238E27FC236}">
                    <a16:creationId xmlns:a16="http://schemas.microsoft.com/office/drawing/2014/main" id="{A0176E1B-B6CF-4DE5-93EF-E9685CAF0DF9}"/>
                  </a:ext>
                </a:extLst>
              </p:cNvPr>
              <p:cNvSpPr>
                <a:spLocks noEditPoints="1"/>
              </p:cNvSpPr>
              <p:nvPr/>
            </p:nvSpPr>
            <p:spPr bwMode="auto">
              <a:xfrm>
                <a:off x="19069050" y="8805863"/>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moveTo>
                      <a:pt x="669" y="54"/>
                    </a:moveTo>
                    <a:lnTo>
                      <a:pt x="584" y="54"/>
                    </a:lnTo>
                    <a:lnTo>
                      <a:pt x="584" y="0"/>
                    </a:lnTo>
                    <a:lnTo>
                      <a:pt x="669" y="0"/>
                    </a:lnTo>
                    <a:lnTo>
                      <a:pt x="669" y="54"/>
                    </a:lnTo>
                    <a:moveTo>
                      <a:pt x="523" y="54"/>
                    </a:moveTo>
                    <a:lnTo>
                      <a:pt x="438" y="54"/>
                    </a:lnTo>
                    <a:lnTo>
                      <a:pt x="438" y="0"/>
                    </a:lnTo>
                    <a:lnTo>
                      <a:pt x="523" y="0"/>
                    </a:lnTo>
                    <a:lnTo>
                      <a:pt x="523" y="54"/>
                    </a:lnTo>
                    <a:moveTo>
                      <a:pt x="377" y="54"/>
                    </a:moveTo>
                    <a:lnTo>
                      <a:pt x="292" y="54"/>
                    </a:lnTo>
                    <a:lnTo>
                      <a:pt x="292" y="0"/>
                    </a:lnTo>
                    <a:lnTo>
                      <a:pt x="377" y="0"/>
                    </a:lnTo>
                    <a:lnTo>
                      <a:pt x="377" y="54"/>
                    </a:lnTo>
                    <a:moveTo>
                      <a:pt x="231" y="54"/>
                    </a:moveTo>
                    <a:lnTo>
                      <a:pt x="146" y="54"/>
                    </a:lnTo>
                    <a:lnTo>
                      <a:pt x="146" y="0"/>
                    </a:lnTo>
                    <a:lnTo>
                      <a:pt x="231" y="0"/>
                    </a:lnTo>
                    <a:lnTo>
                      <a:pt x="231" y="54"/>
                    </a:lnTo>
                    <a:moveTo>
                      <a:pt x="85" y="54"/>
                    </a:moveTo>
                    <a:lnTo>
                      <a:pt x="0" y="54"/>
                    </a:lnTo>
                    <a:lnTo>
                      <a:pt x="0" y="0"/>
                    </a:lnTo>
                    <a:lnTo>
                      <a:pt x="85" y="0"/>
                    </a:lnTo>
                    <a:lnTo>
                      <a:pt x="85"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89" name="Freeform 113">
                <a:extLst>
                  <a:ext uri="{FF2B5EF4-FFF2-40B4-BE49-F238E27FC236}">
                    <a16:creationId xmlns:a16="http://schemas.microsoft.com/office/drawing/2014/main" id="{7B626EF9-B3E0-4FE8-99F4-E51501E7456F}"/>
                  </a:ext>
                </a:extLst>
              </p:cNvPr>
              <p:cNvSpPr>
                <a:spLocks noEditPoints="1"/>
              </p:cNvSpPr>
              <p:nvPr/>
            </p:nvSpPr>
            <p:spPr bwMode="auto">
              <a:xfrm>
                <a:off x="19069050" y="8993188"/>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close/>
                    <a:moveTo>
                      <a:pt x="669" y="54"/>
                    </a:moveTo>
                    <a:lnTo>
                      <a:pt x="584" y="54"/>
                    </a:lnTo>
                    <a:lnTo>
                      <a:pt x="584" y="0"/>
                    </a:lnTo>
                    <a:lnTo>
                      <a:pt x="669" y="0"/>
                    </a:lnTo>
                    <a:lnTo>
                      <a:pt x="669" y="54"/>
                    </a:lnTo>
                    <a:close/>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90" name="Freeform 114">
                <a:extLst>
                  <a:ext uri="{FF2B5EF4-FFF2-40B4-BE49-F238E27FC236}">
                    <a16:creationId xmlns:a16="http://schemas.microsoft.com/office/drawing/2014/main" id="{5286EF8E-9C1B-4582-8076-72D1B9A455B3}"/>
                  </a:ext>
                </a:extLst>
              </p:cNvPr>
              <p:cNvSpPr>
                <a:spLocks noEditPoints="1"/>
              </p:cNvSpPr>
              <p:nvPr/>
            </p:nvSpPr>
            <p:spPr bwMode="auto">
              <a:xfrm>
                <a:off x="19069050" y="8993188"/>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moveTo>
                      <a:pt x="669" y="54"/>
                    </a:moveTo>
                    <a:lnTo>
                      <a:pt x="584" y="54"/>
                    </a:lnTo>
                    <a:lnTo>
                      <a:pt x="584" y="0"/>
                    </a:lnTo>
                    <a:lnTo>
                      <a:pt x="669" y="0"/>
                    </a:lnTo>
                    <a:lnTo>
                      <a:pt x="669" y="54"/>
                    </a:lnTo>
                    <a:moveTo>
                      <a:pt x="523" y="54"/>
                    </a:moveTo>
                    <a:lnTo>
                      <a:pt x="438" y="54"/>
                    </a:lnTo>
                    <a:lnTo>
                      <a:pt x="438" y="0"/>
                    </a:lnTo>
                    <a:lnTo>
                      <a:pt x="523" y="0"/>
                    </a:lnTo>
                    <a:lnTo>
                      <a:pt x="523" y="54"/>
                    </a:lnTo>
                    <a:moveTo>
                      <a:pt x="377" y="54"/>
                    </a:moveTo>
                    <a:lnTo>
                      <a:pt x="292" y="54"/>
                    </a:lnTo>
                    <a:lnTo>
                      <a:pt x="292" y="0"/>
                    </a:lnTo>
                    <a:lnTo>
                      <a:pt x="377" y="0"/>
                    </a:lnTo>
                    <a:lnTo>
                      <a:pt x="377" y="54"/>
                    </a:lnTo>
                    <a:moveTo>
                      <a:pt x="231" y="54"/>
                    </a:moveTo>
                    <a:lnTo>
                      <a:pt x="146" y="54"/>
                    </a:lnTo>
                    <a:lnTo>
                      <a:pt x="146" y="0"/>
                    </a:lnTo>
                    <a:lnTo>
                      <a:pt x="231" y="0"/>
                    </a:lnTo>
                    <a:lnTo>
                      <a:pt x="231" y="54"/>
                    </a:lnTo>
                    <a:moveTo>
                      <a:pt x="85" y="54"/>
                    </a:moveTo>
                    <a:lnTo>
                      <a:pt x="0" y="54"/>
                    </a:lnTo>
                    <a:lnTo>
                      <a:pt x="0" y="0"/>
                    </a:lnTo>
                    <a:lnTo>
                      <a:pt x="85" y="0"/>
                    </a:lnTo>
                    <a:lnTo>
                      <a:pt x="85"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91" name="Freeform 115">
                <a:extLst>
                  <a:ext uri="{FF2B5EF4-FFF2-40B4-BE49-F238E27FC236}">
                    <a16:creationId xmlns:a16="http://schemas.microsoft.com/office/drawing/2014/main" id="{2B08F8AA-7D2C-4B1C-A9CA-7F9A040C9426}"/>
                  </a:ext>
                </a:extLst>
              </p:cNvPr>
              <p:cNvSpPr>
                <a:spLocks noEditPoints="1"/>
              </p:cNvSpPr>
              <p:nvPr/>
            </p:nvSpPr>
            <p:spPr bwMode="auto">
              <a:xfrm>
                <a:off x="19069050" y="9167813"/>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close/>
                    <a:moveTo>
                      <a:pt x="669" y="54"/>
                    </a:moveTo>
                    <a:lnTo>
                      <a:pt x="584" y="54"/>
                    </a:lnTo>
                    <a:lnTo>
                      <a:pt x="584" y="0"/>
                    </a:lnTo>
                    <a:lnTo>
                      <a:pt x="669" y="0"/>
                    </a:lnTo>
                    <a:lnTo>
                      <a:pt x="669" y="54"/>
                    </a:lnTo>
                    <a:close/>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92" name="Freeform 116">
                <a:extLst>
                  <a:ext uri="{FF2B5EF4-FFF2-40B4-BE49-F238E27FC236}">
                    <a16:creationId xmlns:a16="http://schemas.microsoft.com/office/drawing/2014/main" id="{8ED17A40-10A8-42DB-9C78-4BA9B1F1F909}"/>
                  </a:ext>
                </a:extLst>
              </p:cNvPr>
              <p:cNvSpPr>
                <a:spLocks noEditPoints="1"/>
              </p:cNvSpPr>
              <p:nvPr/>
            </p:nvSpPr>
            <p:spPr bwMode="auto">
              <a:xfrm>
                <a:off x="19069050" y="9167813"/>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moveTo>
                      <a:pt x="669" y="54"/>
                    </a:moveTo>
                    <a:lnTo>
                      <a:pt x="584" y="54"/>
                    </a:lnTo>
                    <a:lnTo>
                      <a:pt x="584" y="0"/>
                    </a:lnTo>
                    <a:lnTo>
                      <a:pt x="669" y="0"/>
                    </a:lnTo>
                    <a:lnTo>
                      <a:pt x="669" y="54"/>
                    </a:lnTo>
                    <a:moveTo>
                      <a:pt x="523" y="54"/>
                    </a:moveTo>
                    <a:lnTo>
                      <a:pt x="438" y="54"/>
                    </a:lnTo>
                    <a:lnTo>
                      <a:pt x="438" y="0"/>
                    </a:lnTo>
                    <a:lnTo>
                      <a:pt x="523" y="0"/>
                    </a:lnTo>
                    <a:lnTo>
                      <a:pt x="523" y="54"/>
                    </a:lnTo>
                    <a:moveTo>
                      <a:pt x="377" y="54"/>
                    </a:moveTo>
                    <a:lnTo>
                      <a:pt x="292" y="54"/>
                    </a:lnTo>
                    <a:lnTo>
                      <a:pt x="292" y="0"/>
                    </a:lnTo>
                    <a:lnTo>
                      <a:pt x="377" y="0"/>
                    </a:lnTo>
                    <a:lnTo>
                      <a:pt x="377" y="54"/>
                    </a:lnTo>
                    <a:moveTo>
                      <a:pt x="231" y="54"/>
                    </a:moveTo>
                    <a:lnTo>
                      <a:pt x="146" y="54"/>
                    </a:lnTo>
                    <a:lnTo>
                      <a:pt x="146" y="0"/>
                    </a:lnTo>
                    <a:lnTo>
                      <a:pt x="231" y="0"/>
                    </a:lnTo>
                    <a:lnTo>
                      <a:pt x="231" y="54"/>
                    </a:lnTo>
                    <a:moveTo>
                      <a:pt x="85" y="54"/>
                    </a:moveTo>
                    <a:lnTo>
                      <a:pt x="0" y="54"/>
                    </a:lnTo>
                    <a:lnTo>
                      <a:pt x="0" y="0"/>
                    </a:lnTo>
                    <a:lnTo>
                      <a:pt x="85" y="0"/>
                    </a:lnTo>
                    <a:lnTo>
                      <a:pt x="85"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93" name="Freeform 117">
                <a:extLst>
                  <a:ext uri="{FF2B5EF4-FFF2-40B4-BE49-F238E27FC236}">
                    <a16:creationId xmlns:a16="http://schemas.microsoft.com/office/drawing/2014/main" id="{004B401A-F8A7-472D-9C6B-1B9B6B098DE9}"/>
                  </a:ext>
                </a:extLst>
              </p:cNvPr>
              <p:cNvSpPr>
                <a:spLocks noEditPoints="1"/>
              </p:cNvSpPr>
              <p:nvPr/>
            </p:nvSpPr>
            <p:spPr bwMode="auto">
              <a:xfrm>
                <a:off x="19069050" y="9167813"/>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close/>
                    <a:moveTo>
                      <a:pt x="669" y="54"/>
                    </a:moveTo>
                    <a:lnTo>
                      <a:pt x="584" y="54"/>
                    </a:lnTo>
                    <a:lnTo>
                      <a:pt x="584" y="0"/>
                    </a:lnTo>
                    <a:lnTo>
                      <a:pt x="669" y="0"/>
                    </a:lnTo>
                    <a:lnTo>
                      <a:pt x="669" y="54"/>
                    </a:lnTo>
                    <a:close/>
                    <a:moveTo>
                      <a:pt x="523" y="54"/>
                    </a:moveTo>
                    <a:lnTo>
                      <a:pt x="438" y="54"/>
                    </a:lnTo>
                    <a:lnTo>
                      <a:pt x="438" y="0"/>
                    </a:lnTo>
                    <a:lnTo>
                      <a:pt x="523" y="0"/>
                    </a:lnTo>
                    <a:lnTo>
                      <a:pt x="523" y="54"/>
                    </a:lnTo>
                    <a:close/>
                    <a:moveTo>
                      <a:pt x="377" y="54"/>
                    </a:moveTo>
                    <a:lnTo>
                      <a:pt x="292" y="54"/>
                    </a:lnTo>
                    <a:lnTo>
                      <a:pt x="292" y="0"/>
                    </a:lnTo>
                    <a:lnTo>
                      <a:pt x="377" y="0"/>
                    </a:lnTo>
                    <a:lnTo>
                      <a:pt x="377" y="54"/>
                    </a:lnTo>
                    <a:close/>
                    <a:moveTo>
                      <a:pt x="231" y="54"/>
                    </a:moveTo>
                    <a:lnTo>
                      <a:pt x="146" y="54"/>
                    </a:lnTo>
                    <a:lnTo>
                      <a:pt x="146" y="0"/>
                    </a:lnTo>
                    <a:lnTo>
                      <a:pt x="231" y="0"/>
                    </a:lnTo>
                    <a:lnTo>
                      <a:pt x="231" y="54"/>
                    </a:lnTo>
                    <a:close/>
                    <a:moveTo>
                      <a:pt x="85" y="54"/>
                    </a:moveTo>
                    <a:lnTo>
                      <a:pt x="0" y="54"/>
                    </a:lnTo>
                    <a:lnTo>
                      <a:pt x="0" y="0"/>
                    </a:lnTo>
                    <a:lnTo>
                      <a:pt x="85" y="0"/>
                    </a:lnTo>
                    <a:lnTo>
                      <a:pt x="85" y="54"/>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94" name="Freeform 118">
                <a:extLst>
                  <a:ext uri="{FF2B5EF4-FFF2-40B4-BE49-F238E27FC236}">
                    <a16:creationId xmlns:a16="http://schemas.microsoft.com/office/drawing/2014/main" id="{F3573A7E-58E7-4871-BCEC-2FB2F2D629D3}"/>
                  </a:ext>
                </a:extLst>
              </p:cNvPr>
              <p:cNvSpPr>
                <a:spLocks noEditPoints="1"/>
              </p:cNvSpPr>
              <p:nvPr/>
            </p:nvSpPr>
            <p:spPr bwMode="auto">
              <a:xfrm>
                <a:off x="19069050" y="9167813"/>
                <a:ext cx="1295400" cy="85725"/>
              </a:xfrm>
              <a:custGeom>
                <a:avLst/>
                <a:gdLst>
                  <a:gd name="T0" fmla="*/ 816 w 816"/>
                  <a:gd name="T1" fmla="*/ 54 h 54"/>
                  <a:gd name="T2" fmla="*/ 730 w 816"/>
                  <a:gd name="T3" fmla="*/ 54 h 54"/>
                  <a:gd name="T4" fmla="*/ 730 w 816"/>
                  <a:gd name="T5" fmla="*/ 0 h 54"/>
                  <a:gd name="T6" fmla="*/ 816 w 816"/>
                  <a:gd name="T7" fmla="*/ 0 h 54"/>
                  <a:gd name="T8" fmla="*/ 816 w 816"/>
                  <a:gd name="T9" fmla="*/ 54 h 54"/>
                  <a:gd name="T10" fmla="*/ 669 w 816"/>
                  <a:gd name="T11" fmla="*/ 54 h 54"/>
                  <a:gd name="T12" fmla="*/ 584 w 816"/>
                  <a:gd name="T13" fmla="*/ 54 h 54"/>
                  <a:gd name="T14" fmla="*/ 584 w 816"/>
                  <a:gd name="T15" fmla="*/ 0 h 54"/>
                  <a:gd name="T16" fmla="*/ 669 w 816"/>
                  <a:gd name="T17" fmla="*/ 0 h 54"/>
                  <a:gd name="T18" fmla="*/ 669 w 816"/>
                  <a:gd name="T19" fmla="*/ 54 h 54"/>
                  <a:gd name="T20" fmla="*/ 523 w 816"/>
                  <a:gd name="T21" fmla="*/ 54 h 54"/>
                  <a:gd name="T22" fmla="*/ 438 w 816"/>
                  <a:gd name="T23" fmla="*/ 54 h 54"/>
                  <a:gd name="T24" fmla="*/ 438 w 816"/>
                  <a:gd name="T25" fmla="*/ 0 h 54"/>
                  <a:gd name="T26" fmla="*/ 523 w 816"/>
                  <a:gd name="T27" fmla="*/ 0 h 54"/>
                  <a:gd name="T28" fmla="*/ 523 w 816"/>
                  <a:gd name="T29" fmla="*/ 54 h 54"/>
                  <a:gd name="T30" fmla="*/ 377 w 816"/>
                  <a:gd name="T31" fmla="*/ 54 h 54"/>
                  <a:gd name="T32" fmla="*/ 292 w 816"/>
                  <a:gd name="T33" fmla="*/ 54 h 54"/>
                  <a:gd name="T34" fmla="*/ 292 w 816"/>
                  <a:gd name="T35" fmla="*/ 0 h 54"/>
                  <a:gd name="T36" fmla="*/ 377 w 816"/>
                  <a:gd name="T37" fmla="*/ 0 h 54"/>
                  <a:gd name="T38" fmla="*/ 377 w 816"/>
                  <a:gd name="T39" fmla="*/ 54 h 54"/>
                  <a:gd name="T40" fmla="*/ 231 w 816"/>
                  <a:gd name="T41" fmla="*/ 54 h 54"/>
                  <a:gd name="T42" fmla="*/ 146 w 816"/>
                  <a:gd name="T43" fmla="*/ 54 h 54"/>
                  <a:gd name="T44" fmla="*/ 146 w 816"/>
                  <a:gd name="T45" fmla="*/ 0 h 54"/>
                  <a:gd name="T46" fmla="*/ 231 w 816"/>
                  <a:gd name="T47" fmla="*/ 0 h 54"/>
                  <a:gd name="T48" fmla="*/ 231 w 816"/>
                  <a:gd name="T49" fmla="*/ 54 h 54"/>
                  <a:gd name="T50" fmla="*/ 85 w 816"/>
                  <a:gd name="T51" fmla="*/ 54 h 54"/>
                  <a:gd name="T52" fmla="*/ 0 w 816"/>
                  <a:gd name="T53" fmla="*/ 54 h 54"/>
                  <a:gd name="T54" fmla="*/ 0 w 816"/>
                  <a:gd name="T55" fmla="*/ 0 h 54"/>
                  <a:gd name="T56" fmla="*/ 85 w 816"/>
                  <a:gd name="T57" fmla="*/ 0 h 54"/>
                  <a:gd name="T58" fmla="*/ 85 w 816"/>
                  <a:gd name="T5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4">
                    <a:moveTo>
                      <a:pt x="816" y="54"/>
                    </a:moveTo>
                    <a:lnTo>
                      <a:pt x="730" y="54"/>
                    </a:lnTo>
                    <a:lnTo>
                      <a:pt x="730" y="0"/>
                    </a:lnTo>
                    <a:lnTo>
                      <a:pt x="816" y="0"/>
                    </a:lnTo>
                    <a:lnTo>
                      <a:pt x="816" y="54"/>
                    </a:lnTo>
                    <a:moveTo>
                      <a:pt x="669" y="54"/>
                    </a:moveTo>
                    <a:lnTo>
                      <a:pt x="584" y="54"/>
                    </a:lnTo>
                    <a:lnTo>
                      <a:pt x="584" y="0"/>
                    </a:lnTo>
                    <a:lnTo>
                      <a:pt x="669" y="0"/>
                    </a:lnTo>
                    <a:lnTo>
                      <a:pt x="669" y="54"/>
                    </a:lnTo>
                    <a:moveTo>
                      <a:pt x="523" y="54"/>
                    </a:moveTo>
                    <a:lnTo>
                      <a:pt x="438" y="54"/>
                    </a:lnTo>
                    <a:lnTo>
                      <a:pt x="438" y="0"/>
                    </a:lnTo>
                    <a:lnTo>
                      <a:pt x="523" y="0"/>
                    </a:lnTo>
                    <a:lnTo>
                      <a:pt x="523" y="54"/>
                    </a:lnTo>
                    <a:moveTo>
                      <a:pt x="377" y="54"/>
                    </a:moveTo>
                    <a:lnTo>
                      <a:pt x="292" y="54"/>
                    </a:lnTo>
                    <a:lnTo>
                      <a:pt x="292" y="0"/>
                    </a:lnTo>
                    <a:lnTo>
                      <a:pt x="377" y="0"/>
                    </a:lnTo>
                    <a:lnTo>
                      <a:pt x="377" y="54"/>
                    </a:lnTo>
                    <a:moveTo>
                      <a:pt x="231" y="54"/>
                    </a:moveTo>
                    <a:lnTo>
                      <a:pt x="146" y="54"/>
                    </a:lnTo>
                    <a:lnTo>
                      <a:pt x="146" y="0"/>
                    </a:lnTo>
                    <a:lnTo>
                      <a:pt x="231" y="0"/>
                    </a:lnTo>
                    <a:lnTo>
                      <a:pt x="231" y="54"/>
                    </a:lnTo>
                    <a:moveTo>
                      <a:pt x="85" y="54"/>
                    </a:moveTo>
                    <a:lnTo>
                      <a:pt x="0" y="54"/>
                    </a:lnTo>
                    <a:lnTo>
                      <a:pt x="0" y="0"/>
                    </a:lnTo>
                    <a:lnTo>
                      <a:pt x="85" y="0"/>
                    </a:lnTo>
                    <a:lnTo>
                      <a:pt x="85"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95" name="Freeform 121">
                <a:extLst>
                  <a:ext uri="{FF2B5EF4-FFF2-40B4-BE49-F238E27FC236}">
                    <a16:creationId xmlns:a16="http://schemas.microsoft.com/office/drawing/2014/main" id="{146FEA29-12D3-4663-B911-13C29E87E7A4}"/>
                  </a:ext>
                </a:extLst>
              </p:cNvPr>
              <p:cNvSpPr>
                <a:spLocks noEditPoints="1"/>
              </p:cNvSpPr>
              <p:nvPr/>
            </p:nvSpPr>
            <p:spPr bwMode="auto">
              <a:xfrm>
                <a:off x="19069050" y="9515475"/>
                <a:ext cx="1295400" cy="88900"/>
              </a:xfrm>
              <a:custGeom>
                <a:avLst/>
                <a:gdLst>
                  <a:gd name="T0" fmla="*/ 816 w 816"/>
                  <a:gd name="T1" fmla="*/ 56 h 56"/>
                  <a:gd name="T2" fmla="*/ 730 w 816"/>
                  <a:gd name="T3" fmla="*/ 56 h 56"/>
                  <a:gd name="T4" fmla="*/ 730 w 816"/>
                  <a:gd name="T5" fmla="*/ 0 h 56"/>
                  <a:gd name="T6" fmla="*/ 816 w 816"/>
                  <a:gd name="T7" fmla="*/ 0 h 56"/>
                  <a:gd name="T8" fmla="*/ 816 w 816"/>
                  <a:gd name="T9" fmla="*/ 56 h 56"/>
                  <a:gd name="T10" fmla="*/ 669 w 816"/>
                  <a:gd name="T11" fmla="*/ 56 h 56"/>
                  <a:gd name="T12" fmla="*/ 584 w 816"/>
                  <a:gd name="T13" fmla="*/ 56 h 56"/>
                  <a:gd name="T14" fmla="*/ 584 w 816"/>
                  <a:gd name="T15" fmla="*/ 0 h 56"/>
                  <a:gd name="T16" fmla="*/ 669 w 816"/>
                  <a:gd name="T17" fmla="*/ 0 h 56"/>
                  <a:gd name="T18" fmla="*/ 669 w 816"/>
                  <a:gd name="T19" fmla="*/ 56 h 56"/>
                  <a:gd name="T20" fmla="*/ 523 w 816"/>
                  <a:gd name="T21" fmla="*/ 56 h 56"/>
                  <a:gd name="T22" fmla="*/ 438 w 816"/>
                  <a:gd name="T23" fmla="*/ 56 h 56"/>
                  <a:gd name="T24" fmla="*/ 438 w 816"/>
                  <a:gd name="T25" fmla="*/ 0 h 56"/>
                  <a:gd name="T26" fmla="*/ 523 w 816"/>
                  <a:gd name="T27" fmla="*/ 0 h 56"/>
                  <a:gd name="T28" fmla="*/ 523 w 816"/>
                  <a:gd name="T29" fmla="*/ 56 h 56"/>
                  <a:gd name="T30" fmla="*/ 377 w 816"/>
                  <a:gd name="T31" fmla="*/ 56 h 56"/>
                  <a:gd name="T32" fmla="*/ 292 w 816"/>
                  <a:gd name="T33" fmla="*/ 56 h 56"/>
                  <a:gd name="T34" fmla="*/ 292 w 816"/>
                  <a:gd name="T35" fmla="*/ 0 h 56"/>
                  <a:gd name="T36" fmla="*/ 377 w 816"/>
                  <a:gd name="T37" fmla="*/ 0 h 56"/>
                  <a:gd name="T38" fmla="*/ 377 w 816"/>
                  <a:gd name="T39" fmla="*/ 56 h 56"/>
                  <a:gd name="T40" fmla="*/ 231 w 816"/>
                  <a:gd name="T41" fmla="*/ 56 h 56"/>
                  <a:gd name="T42" fmla="*/ 146 w 816"/>
                  <a:gd name="T43" fmla="*/ 56 h 56"/>
                  <a:gd name="T44" fmla="*/ 146 w 816"/>
                  <a:gd name="T45" fmla="*/ 0 h 56"/>
                  <a:gd name="T46" fmla="*/ 231 w 816"/>
                  <a:gd name="T47" fmla="*/ 0 h 56"/>
                  <a:gd name="T48" fmla="*/ 231 w 816"/>
                  <a:gd name="T49" fmla="*/ 56 h 56"/>
                  <a:gd name="T50" fmla="*/ 85 w 816"/>
                  <a:gd name="T51" fmla="*/ 56 h 56"/>
                  <a:gd name="T52" fmla="*/ 0 w 816"/>
                  <a:gd name="T53" fmla="*/ 56 h 56"/>
                  <a:gd name="T54" fmla="*/ 0 w 816"/>
                  <a:gd name="T55" fmla="*/ 0 h 56"/>
                  <a:gd name="T56" fmla="*/ 85 w 816"/>
                  <a:gd name="T57" fmla="*/ 0 h 56"/>
                  <a:gd name="T58" fmla="*/ 85 w 816"/>
                  <a:gd name="T5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6">
                    <a:moveTo>
                      <a:pt x="816" y="56"/>
                    </a:moveTo>
                    <a:lnTo>
                      <a:pt x="730" y="56"/>
                    </a:lnTo>
                    <a:lnTo>
                      <a:pt x="730" y="0"/>
                    </a:lnTo>
                    <a:lnTo>
                      <a:pt x="816" y="0"/>
                    </a:lnTo>
                    <a:lnTo>
                      <a:pt x="816" y="56"/>
                    </a:lnTo>
                    <a:close/>
                    <a:moveTo>
                      <a:pt x="669" y="56"/>
                    </a:moveTo>
                    <a:lnTo>
                      <a:pt x="584" y="56"/>
                    </a:lnTo>
                    <a:lnTo>
                      <a:pt x="584" y="0"/>
                    </a:lnTo>
                    <a:lnTo>
                      <a:pt x="669" y="0"/>
                    </a:lnTo>
                    <a:lnTo>
                      <a:pt x="669" y="56"/>
                    </a:lnTo>
                    <a:close/>
                    <a:moveTo>
                      <a:pt x="523" y="56"/>
                    </a:moveTo>
                    <a:lnTo>
                      <a:pt x="438" y="56"/>
                    </a:lnTo>
                    <a:lnTo>
                      <a:pt x="438" y="0"/>
                    </a:lnTo>
                    <a:lnTo>
                      <a:pt x="523" y="0"/>
                    </a:lnTo>
                    <a:lnTo>
                      <a:pt x="523" y="56"/>
                    </a:lnTo>
                    <a:close/>
                    <a:moveTo>
                      <a:pt x="377" y="56"/>
                    </a:moveTo>
                    <a:lnTo>
                      <a:pt x="292" y="56"/>
                    </a:lnTo>
                    <a:lnTo>
                      <a:pt x="292" y="0"/>
                    </a:lnTo>
                    <a:lnTo>
                      <a:pt x="377" y="0"/>
                    </a:lnTo>
                    <a:lnTo>
                      <a:pt x="377" y="56"/>
                    </a:lnTo>
                    <a:close/>
                    <a:moveTo>
                      <a:pt x="231" y="56"/>
                    </a:moveTo>
                    <a:lnTo>
                      <a:pt x="146" y="56"/>
                    </a:lnTo>
                    <a:lnTo>
                      <a:pt x="146" y="0"/>
                    </a:lnTo>
                    <a:lnTo>
                      <a:pt x="231" y="0"/>
                    </a:lnTo>
                    <a:lnTo>
                      <a:pt x="231" y="56"/>
                    </a:lnTo>
                    <a:close/>
                    <a:moveTo>
                      <a:pt x="85" y="56"/>
                    </a:moveTo>
                    <a:lnTo>
                      <a:pt x="0" y="56"/>
                    </a:lnTo>
                    <a:lnTo>
                      <a:pt x="0" y="0"/>
                    </a:lnTo>
                    <a:lnTo>
                      <a:pt x="85" y="0"/>
                    </a:lnTo>
                    <a:lnTo>
                      <a:pt x="85" y="56"/>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96" name="Freeform 122">
                <a:extLst>
                  <a:ext uri="{FF2B5EF4-FFF2-40B4-BE49-F238E27FC236}">
                    <a16:creationId xmlns:a16="http://schemas.microsoft.com/office/drawing/2014/main" id="{F614D1D0-85C8-4002-AA66-D1ECAB3D67D3}"/>
                  </a:ext>
                </a:extLst>
              </p:cNvPr>
              <p:cNvSpPr>
                <a:spLocks noEditPoints="1"/>
              </p:cNvSpPr>
              <p:nvPr/>
            </p:nvSpPr>
            <p:spPr bwMode="auto">
              <a:xfrm>
                <a:off x="19069050" y="9515475"/>
                <a:ext cx="1295400" cy="88900"/>
              </a:xfrm>
              <a:custGeom>
                <a:avLst/>
                <a:gdLst>
                  <a:gd name="T0" fmla="*/ 816 w 816"/>
                  <a:gd name="T1" fmla="*/ 56 h 56"/>
                  <a:gd name="T2" fmla="*/ 730 w 816"/>
                  <a:gd name="T3" fmla="*/ 56 h 56"/>
                  <a:gd name="T4" fmla="*/ 730 w 816"/>
                  <a:gd name="T5" fmla="*/ 0 h 56"/>
                  <a:gd name="T6" fmla="*/ 816 w 816"/>
                  <a:gd name="T7" fmla="*/ 0 h 56"/>
                  <a:gd name="T8" fmla="*/ 816 w 816"/>
                  <a:gd name="T9" fmla="*/ 56 h 56"/>
                  <a:gd name="T10" fmla="*/ 669 w 816"/>
                  <a:gd name="T11" fmla="*/ 56 h 56"/>
                  <a:gd name="T12" fmla="*/ 584 w 816"/>
                  <a:gd name="T13" fmla="*/ 56 h 56"/>
                  <a:gd name="T14" fmla="*/ 584 w 816"/>
                  <a:gd name="T15" fmla="*/ 0 h 56"/>
                  <a:gd name="T16" fmla="*/ 669 w 816"/>
                  <a:gd name="T17" fmla="*/ 0 h 56"/>
                  <a:gd name="T18" fmla="*/ 669 w 816"/>
                  <a:gd name="T19" fmla="*/ 56 h 56"/>
                  <a:gd name="T20" fmla="*/ 523 w 816"/>
                  <a:gd name="T21" fmla="*/ 56 h 56"/>
                  <a:gd name="T22" fmla="*/ 438 w 816"/>
                  <a:gd name="T23" fmla="*/ 56 h 56"/>
                  <a:gd name="T24" fmla="*/ 438 w 816"/>
                  <a:gd name="T25" fmla="*/ 0 h 56"/>
                  <a:gd name="T26" fmla="*/ 523 w 816"/>
                  <a:gd name="T27" fmla="*/ 0 h 56"/>
                  <a:gd name="T28" fmla="*/ 523 w 816"/>
                  <a:gd name="T29" fmla="*/ 56 h 56"/>
                  <a:gd name="T30" fmla="*/ 377 w 816"/>
                  <a:gd name="T31" fmla="*/ 56 h 56"/>
                  <a:gd name="T32" fmla="*/ 292 w 816"/>
                  <a:gd name="T33" fmla="*/ 56 h 56"/>
                  <a:gd name="T34" fmla="*/ 292 w 816"/>
                  <a:gd name="T35" fmla="*/ 0 h 56"/>
                  <a:gd name="T36" fmla="*/ 377 w 816"/>
                  <a:gd name="T37" fmla="*/ 0 h 56"/>
                  <a:gd name="T38" fmla="*/ 377 w 816"/>
                  <a:gd name="T39" fmla="*/ 56 h 56"/>
                  <a:gd name="T40" fmla="*/ 231 w 816"/>
                  <a:gd name="T41" fmla="*/ 56 h 56"/>
                  <a:gd name="T42" fmla="*/ 146 w 816"/>
                  <a:gd name="T43" fmla="*/ 56 h 56"/>
                  <a:gd name="T44" fmla="*/ 146 w 816"/>
                  <a:gd name="T45" fmla="*/ 0 h 56"/>
                  <a:gd name="T46" fmla="*/ 231 w 816"/>
                  <a:gd name="T47" fmla="*/ 0 h 56"/>
                  <a:gd name="T48" fmla="*/ 231 w 816"/>
                  <a:gd name="T49" fmla="*/ 56 h 56"/>
                  <a:gd name="T50" fmla="*/ 85 w 816"/>
                  <a:gd name="T51" fmla="*/ 56 h 56"/>
                  <a:gd name="T52" fmla="*/ 0 w 816"/>
                  <a:gd name="T53" fmla="*/ 56 h 56"/>
                  <a:gd name="T54" fmla="*/ 0 w 816"/>
                  <a:gd name="T55" fmla="*/ 0 h 56"/>
                  <a:gd name="T56" fmla="*/ 85 w 816"/>
                  <a:gd name="T57" fmla="*/ 0 h 56"/>
                  <a:gd name="T58" fmla="*/ 85 w 816"/>
                  <a:gd name="T5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6">
                    <a:moveTo>
                      <a:pt x="816" y="56"/>
                    </a:moveTo>
                    <a:lnTo>
                      <a:pt x="730" y="56"/>
                    </a:lnTo>
                    <a:lnTo>
                      <a:pt x="730" y="0"/>
                    </a:lnTo>
                    <a:lnTo>
                      <a:pt x="816" y="0"/>
                    </a:lnTo>
                    <a:lnTo>
                      <a:pt x="816" y="56"/>
                    </a:lnTo>
                    <a:moveTo>
                      <a:pt x="669" y="56"/>
                    </a:moveTo>
                    <a:lnTo>
                      <a:pt x="584" y="56"/>
                    </a:lnTo>
                    <a:lnTo>
                      <a:pt x="584" y="0"/>
                    </a:lnTo>
                    <a:lnTo>
                      <a:pt x="669" y="0"/>
                    </a:lnTo>
                    <a:lnTo>
                      <a:pt x="669" y="56"/>
                    </a:lnTo>
                    <a:moveTo>
                      <a:pt x="523" y="56"/>
                    </a:moveTo>
                    <a:lnTo>
                      <a:pt x="438" y="56"/>
                    </a:lnTo>
                    <a:lnTo>
                      <a:pt x="438" y="0"/>
                    </a:lnTo>
                    <a:lnTo>
                      <a:pt x="523" y="0"/>
                    </a:lnTo>
                    <a:lnTo>
                      <a:pt x="523" y="56"/>
                    </a:lnTo>
                    <a:moveTo>
                      <a:pt x="377" y="56"/>
                    </a:moveTo>
                    <a:lnTo>
                      <a:pt x="292" y="56"/>
                    </a:lnTo>
                    <a:lnTo>
                      <a:pt x="292" y="0"/>
                    </a:lnTo>
                    <a:lnTo>
                      <a:pt x="377" y="0"/>
                    </a:lnTo>
                    <a:lnTo>
                      <a:pt x="377" y="56"/>
                    </a:lnTo>
                    <a:moveTo>
                      <a:pt x="231" y="56"/>
                    </a:moveTo>
                    <a:lnTo>
                      <a:pt x="146" y="56"/>
                    </a:lnTo>
                    <a:lnTo>
                      <a:pt x="146" y="0"/>
                    </a:lnTo>
                    <a:lnTo>
                      <a:pt x="231" y="0"/>
                    </a:lnTo>
                    <a:lnTo>
                      <a:pt x="231" y="56"/>
                    </a:lnTo>
                    <a:moveTo>
                      <a:pt x="85" y="56"/>
                    </a:moveTo>
                    <a:lnTo>
                      <a:pt x="0" y="56"/>
                    </a:lnTo>
                    <a:lnTo>
                      <a:pt x="0" y="0"/>
                    </a:lnTo>
                    <a:lnTo>
                      <a:pt x="85" y="0"/>
                    </a:lnTo>
                    <a:lnTo>
                      <a:pt x="85"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97" name="Freeform 123">
                <a:extLst>
                  <a:ext uri="{FF2B5EF4-FFF2-40B4-BE49-F238E27FC236}">
                    <a16:creationId xmlns:a16="http://schemas.microsoft.com/office/drawing/2014/main" id="{C05BEF61-362C-4D38-9DAA-BC0D66DF6829}"/>
                  </a:ext>
                </a:extLst>
              </p:cNvPr>
              <p:cNvSpPr>
                <a:spLocks noEditPoints="1"/>
              </p:cNvSpPr>
              <p:nvPr/>
            </p:nvSpPr>
            <p:spPr bwMode="auto">
              <a:xfrm>
                <a:off x="19069050" y="9342438"/>
                <a:ext cx="1295400" cy="87312"/>
              </a:xfrm>
              <a:custGeom>
                <a:avLst/>
                <a:gdLst>
                  <a:gd name="T0" fmla="*/ 816 w 816"/>
                  <a:gd name="T1" fmla="*/ 55 h 55"/>
                  <a:gd name="T2" fmla="*/ 730 w 816"/>
                  <a:gd name="T3" fmla="*/ 55 h 55"/>
                  <a:gd name="T4" fmla="*/ 730 w 816"/>
                  <a:gd name="T5" fmla="*/ 0 h 55"/>
                  <a:gd name="T6" fmla="*/ 816 w 816"/>
                  <a:gd name="T7" fmla="*/ 0 h 55"/>
                  <a:gd name="T8" fmla="*/ 816 w 816"/>
                  <a:gd name="T9" fmla="*/ 55 h 55"/>
                  <a:gd name="T10" fmla="*/ 669 w 816"/>
                  <a:gd name="T11" fmla="*/ 55 h 55"/>
                  <a:gd name="T12" fmla="*/ 584 w 816"/>
                  <a:gd name="T13" fmla="*/ 55 h 55"/>
                  <a:gd name="T14" fmla="*/ 584 w 816"/>
                  <a:gd name="T15" fmla="*/ 0 h 55"/>
                  <a:gd name="T16" fmla="*/ 669 w 816"/>
                  <a:gd name="T17" fmla="*/ 0 h 55"/>
                  <a:gd name="T18" fmla="*/ 669 w 816"/>
                  <a:gd name="T19" fmla="*/ 55 h 55"/>
                  <a:gd name="T20" fmla="*/ 523 w 816"/>
                  <a:gd name="T21" fmla="*/ 55 h 55"/>
                  <a:gd name="T22" fmla="*/ 438 w 816"/>
                  <a:gd name="T23" fmla="*/ 55 h 55"/>
                  <a:gd name="T24" fmla="*/ 438 w 816"/>
                  <a:gd name="T25" fmla="*/ 0 h 55"/>
                  <a:gd name="T26" fmla="*/ 523 w 816"/>
                  <a:gd name="T27" fmla="*/ 0 h 55"/>
                  <a:gd name="T28" fmla="*/ 523 w 816"/>
                  <a:gd name="T29" fmla="*/ 55 h 55"/>
                  <a:gd name="T30" fmla="*/ 377 w 816"/>
                  <a:gd name="T31" fmla="*/ 55 h 55"/>
                  <a:gd name="T32" fmla="*/ 292 w 816"/>
                  <a:gd name="T33" fmla="*/ 55 h 55"/>
                  <a:gd name="T34" fmla="*/ 292 w 816"/>
                  <a:gd name="T35" fmla="*/ 0 h 55"/>
                  <a:gd name="T36" fmla="*/ 377 w 816"/>
                  <a:gd name="T37" fmla="*/ 0 h 55"/>
                  <a:gd name="T38" fmla="*/ 377 w 816"/>
                  <a:gd name="T39" fmla="*/ 55 h 55"/>
                  <a:gd name="T40" fmla="*/ 231 w 816"/>
                  <a:gd name="T41" fmla="*/ 55 h 55"/>
                  <a:gd name="T42" fmla="*/ 146 w 816"/>
                  <a:gd name="T43" fmla="*/ 55 h 55"/>
                  <a:gd name="T44" fmla="*/ 146 w 816"/>
                  <a:gd name="T45" fmla="*/ 0 h 55"/>
                  <a:gd name="T46" fmla="*/ 231 w 816"/>
                  <a:gd name="T47" fmla="*/ 0 h 55"/>
                  <a:gd name="T48" fmla="*/ 231 w 816"/>
                  <a:gd name="T49" fmla="*/ 55 h 55"/>
                  <a:gd name="T50" fmla="*/ 85 w 816"/>
                  <a:gd name="T51" fmla="*/ 55 h 55"/>
                  <a:gd name="T52" fmla="*/ 0 w 816"/>
                  <a:gd name="T53" fmla="*/ 55 h 55"/>
                  <a:gd name="T54" fmla="*/ 0 w 816"/>
                  <a:gd name="T55" fmla="*/ 0 h 55"/>
                  <a:gd name="T56" fmla="*/ 85 w 816"/>
                  <a:gd name="T57" fmla="*/ 0 h 55"/>
                  <a:gd name="T58" fmla="*/ 85 w 816"/>
                  <a:gd name="T5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5">
                    <a:moveTo>
                      <a:pt x="816" y="55"/>
                    </a:moveTo>
                    <a:lnTo>
                      <a:pt x="730" y="55"/>
                    </a:lnTo>
                    <a:lnTo>
                      <a:pt x="730" y="0"/>
                    </a:lnTo>
                    <a:lnTo>
                      <a:pt x="816" y="0"/>
                    </a:lnTo>
                    <a:lnTo>
                      <a:pt x="816" y="55"/>
                    </a:lnTo>
                    <a:close/>
                    <a:moveTo>
                      <a:pt x="669" y="55"/>
                    </a:moveTo>
                    <a:lnTo>
                      <a:pt x="584" y="55"/>
                    </a:lnTo>
                    <a:lnTo>
                      <a:pt x="584" y="0"/>
                    </a:lnTo>
                    <a:lnTo>
                      <a:pt x="669" y="0"/>
                    </a:lnTo>
                    <a:lnTo>
                      <a:pt x="669" y="55"/>
                    </a:lnTo>
                    <a:close/>
                    <a:moveTo>
                      <a:pt x="523" y="55"/>
                    </a:moveTo>
                    <a:lnTo>
                      <a:pt x="438" y="55"/>
                    </a:lnTo>
                    <a:lnTo>
                      <a:pt x="438" y="0"/>
                    </a:lnTo>
                    <a:lnTo>
                      <a:pt x="523" y="0"/>
                    </a:lnTo>
                    <a:lnTo>
                      <a:pt x="523" y="55"/>
                    </a:lnTo>
                    <a:close/>
                    <a:moveTo>
                      <a:pt x="377" y="55"/>
                    </a:moveTo>
                    <a:lnTo>
                      <a:pt x="292" y="55"/>
                    </a:lnTo>
                    <a:lnTo>
                      <a:pt x="292" y="0"/>
                    </a:lnTo>
                    <a:lnTo>
                      <a:pt x="377" y="0"/>
                    </a:lnTo>
                    <a:lnTo>
                      <a:pt x="377" y="55"/>
                    </a:lnTo>
                    <a:close/>
                    <a:moveTo>
                      <a:pt x="231" y="55"/>
                    </a:moveTo>
                    <a:lnTo>
                      <a:pt x="146" y="55"/>
                    </a:lnTo>
                    <a:lnTo>
                      <a:pt x="146" y="0"/>
                    </a:lnTo>
                    <a:lnTo>
                      <a:pt x="231" y="0"/>
                    </a:lnTo>
                    <a:lnTo>
                      <a:pt x="231" y="55"/>
                    </a:lnTo>
                    <a:close/>
                    <a:moveTo>
                      <a:pt x="85" y="55"/>
                    </a:moveTo>
                    <a:lnTo>
                      <a:pt x="0" y="55"/>
                    </a:lnTo>
                    <a:lnTo>
                      <a:pt x="0" y="0"/>
                    </a:lnTo>
                    <a:lnTo>
                      <a:pt x="85" y="0"/>
                    </a:lnTo>
                    <a:lnTo>
                      <a:pt x="85" y="55"/>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98" name="Freeform 124">
                <a:extLst>
                  <a:ext uri="{FF2B5EF4-FFF2-40B4-BE49-F238E27FC236}">
                    <a16:creationId xmlns:a16="http://schemas.microsoft.com/office/drawing/2014/main" id="{27F5AE5A-C4A7-4893-B110-59EDECDA1A15}"/>
                  </a:ext>
                </a:extLst>
              </p:cNvPr>
              <p:cNvSpPr>
                <a:spLocks noEditPoints="1"/>
              </p:cNvSpPr>
              <p:nvPr/>
            </p:nvSpPr>
            <p:spPr bwMode="auto">
              <a:xfrm>
                <a:off x="19069050" y="9342438"/>
                <a:ext cx="1295400" cy="87312"/>
              </a:xfrm>
              <a:custGeom>
                <a:avLst/>
                <a:gdLst>
                  <a:gd name="T0" fmla="*/ 816 w 816"/>
                  <a:gd name="T1" fmla="*/ 55 h 55"/>
                  <a:gd name="T2" fmla="*/ 730 w 816"/>
                  <a:gd name="T3" fmla="*/ 55 h 55"/>
                  <a:gd name="T4" fmla="*/ 730 w 816"/>
                  <a:gd name="T5" fmla="*/ 0 h 55"/>
                  <a:gd name="T6" fmla="*/ 816 w 816"/>
                  <a:gd name="T7" fmla="*/ 0 h 55"/>
                  <a:gd name="T8" fmla="*/ 816 w 816"/>
                  <a:gd name="T9" fmla="*/ 55 h 55"/>
                  <a:gd name="T10" fmla="*/ 669 w 816"/>
                  <a:gd name="T11" fmla="*/ 55 h 55"/>
                  <a:gd name="T12" fmla="*/ 584 w 816"/>
                  <a:gd name="T13" fmla="*/ 55 h 55"/>
                  <a:gd name="T14" fmla="*/ 584 w 816"/>
                  <a:gd name="T15" fmla="*/ 0 h 55"/>
                  <a:gd name="T16" fmla="*/ 669 w 816"/>
                  <a:gd name="T17" fmla="*/ 0 h 55"/>
                  <a:gd name="T18" fmla="*/ 669 w 816"/>
                  <a:gd name="T19" fmla="*/ 55 h 55"/>
                  <a:gd name="T20" fmla="*/ 523 w 816"/>
                  <a:gd name="T21" fmla="*/ 55 h 55"/>
                  <a:gd name="T22" fmla="*/ 438 w 816"/>
                  <a:gd name="T23" fmla="*/ 55 h 55"/>
                  <a:gd name="T24" fmla="*/ 438 w 816"/>
                  <a:gd name="T25" fmla="*/ 0 h 55"/>
                  <a:gd name="T26" fmla="*/ 523 w 816"/>
                  <a:gd name="T27" fmla="*/ 0 h 55"/>
                  <a:gd name="T28" fmla="*/ 523 w 816"/>
                  <a:gd name="T29" fmla="*/ 55 h 55"/>
                  <a:gd name="T30" fmla="*/ 377 w 816"/>
                  <a:gd name="T31" fmla="*/ 55 h 55"/>
                  <a:gd name="T32" fmla="*/ 292 w 816"/>
                  <a:gd name="T33" fmla="*/ 55 h 55"/>
                  <a:gd name="T34" fmla="*/ 292 w 816"/>
                  <a:gd name="T35" fmla="*/ 0 h 55"/>
                  <a:gd name="T36" fmla="*/ 377 w 816"/>
                  <a:gd name="T37" fmla="*/ 0 h 55"/>
                  <a:gd name="T38" fmla="*/ 377 w 816"/>
                  <a:gd name="T39" fmla="*/ 55 h 55"/>
                  <a:gd name="T40" fmla="*/ 231 w 816"/>
                  <a:gd name="T41" fmla="*/ 55 h 55"/>
                  <a:gd name="T42" fmla="*/ 146 w 816"/>
                  <a:gd name="T43" fmla="*/ 55 h 55"/>
                  <a:gd name="T44" fmla="*/ 146 w 816"/>
                  <a:gd name="T45" fmla="*/ 0 h 55"/>
                  <a:gd name="T46" fmla="*/ 231 w 816"/>
                  <a:gd name="T47" fmla="*/ 0 h 55"/>
                  <a:gd name="T48" fmla="*/ 231 w 816"/>
                  <a:gd name="T49" fmla="*/ 55 h 55"/>
                  <a:gd name="T50" fmla="*/ 85 w 816"/>
                  <a:gd name="T51" fmla="*/ 55 h 55"/>
                  <a:gd name="T52" fmla="*/ 0 w 816"/>
                  <a:gd name="T53" fmla="*/ 55 h 55"/>
                  <a:gd name="T54" fmla="*/ 0 w 816"/>
                  <a:gd name="T55" fmla="*/ 0 h 55"/>
                  <a:gd name="T56" fmla="*/ 85 w 816"/>
                  <a:gd name="T57" fmla="*/ 0 h 55"/>
                  <a:gd name="T58" fmla="*/ 85 w 816"/>
                  <a:gd name="T5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55">
                    <a:moveTo>
                      <a:pt x="816" y="55"/>
                    </a:moveTo>
                    <a:lnTo>
                      <a:pt x="730" y="55"/>
                    </a:lnTo>
                    <a:lnTo>
                      <a:pt x="730" y="0"/>
                    </a:lnTo>
                    <a:lnTo>
                      <a:pt x="816" y="0"/>
                    </a:lnTo>
                    <a:lnTo>
                      <a:pt x="816" y="55"/>
                    </a:lnTo>
                    <a:moveTo>
                      <a:pt x="669" y="55"/>
                    </a:moveTo>
                    <a:lnTo>
                      <a:pt x="584" y="55"/>
                    </a:lnTo>
                    <a:lnTo>
                      <a:pt x="584" y="0"/>
                    </a:lnTo>
                    <a:lnTo>
                      <a:pt x="669" y="0"/>
                    </a:lnTo>
                    <a:lnTo>
                      <a:pt x="669" y="55"/>
                    </a:lnTo>
                    <a:moveTo>
                      <a:pt x="523" y="55"/>
                    </a:moveTo>
                    <a:lnTo>
                      <a:pt x="438" y="55"/>
                    </a:lnTo>
                    <a:lnTo>
                      <a:pt x="438" y="0"/>
                    </a:lnTo>
                    <a:lnTo>
                      <a:pt x="523" y="0"/>
                    </a:lnTo>
                    <a:lnTo>
                      <a:pt x="523" y="55"/>
                    </a:lnTo>
                    <a:moveTo>
                      <a:pt x="377" y="55"/>
                    </a:moveTo>
                    <a:lnTo>
                      <a:pt x="292" y="55"/>
                    </a:lnTo>
                    <a:lnTo>
                      <a:pt x="292" y="0"/>
                    </a:lnTo>
                    <a:lnTo>
                      <a:pt x="377" y="0"/>
                    </a:lnTo>
                    <a:lnTo>
                      <a:pt x="377" y="55"/>
                    </a:lnTo>
                    <a:moveTo>
                      <a:pt x="231" y="55"/>
                    </a:moveTo>
                    <a:lnTo>
                      <a:pt x="146" y="55"/>
                    </a:lnTo>
                    <a:lnTo>
                      <a:pt x="146" y="0"/>
                    </a:lnTo>
                    <a:lnTo>
                      <a:pt x="231" y="0"/>
                    </a:lnTo>
                    <a:lnTo>
                      <a:pt x="231" y="55"/>
                    </a:lnTo>
                    <a:moveTo>
                      <a:pt x="85" y="55"/>
                    </a:moveTo>
                    <a:lnTo>
                      <a:pt x="0" y="55"/>
                    </a:lnTo>
                    <a:lnTo>
                      <a:pt x="0" y="0"/>
                    </a:lnTo>
                    <a:lnTo>
                      <a:pt x="85" y="0"/>
                    </a:lnTo>
                    <a:lnTo>
                      <a:pt x="85"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99" name="Rectangle 125">
                <a:extLst>
                  <a:ext uri="{FF2B5EF4-FFF2-40B4-BE49-F238E27FC236}">
                    <a16:creationId xmlns:a16="http://schemas.microsoft.com/office/drawing/2014/main" id="{BB516807-BA31-40AA-91E3-7EC4B1E7677A}"/>
                  </a:ext>
                </a:extLst>
              </p:cNvPr>
              <p:cNvSpPr>
                <a:spLocks noChangeArrowheads="1"/>
              </p:cNvSpPr>
              <p:nvPr/>
            </p:nvSpPr>
            <p:spPr bwMode="auto">
              <a:xfrm>
                <a:off x="18786475" y="6246813"/>
                <a:ext cx="1757363" cy="133350"/>
              </a:xfrm>
              <a:prstGeom prst="rect">
                <a:avLst/>
              </a:prstGeom>
              <a:solidFill>
                <a:srgbClr val="EAC7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00" name="Rectangle 126">
                <a:extLst>
                  <a:ext uri="{FF2B5EF4-FFF2-40B4-BE49-F238E27FC236}">
                    <a16:creationId xmlns:a16="http://schemas.microsoft.com/office/drawing/2014/main" id="{94283C7C-801E-4AB1-8C89-8AAAF34DAF61}"/>
                  </a:ext>
                </a:extLst>
              </p:cNvPr>
              <p:cNvSpPr>
                <a:spLocks noChangeArrowheads="1"/>
              </p:cNvSpPr>
              <p:nvPr/>
            </p:nvSpPr>
            <p:spPr bwMode="auto">
              <a:xfrm>
                <a:off x="18786475" y="6246813"/>
                <a:ext cx="175736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01" name="Freeform 127">
                <a:extLst>
                  <a:ext uri="{FF2B5EF4-FFF2-40B4-BE49-F238E27FC236}">
                    <a16:creationId xmlns:a16="http://schemas.microsoft.com/office/drawing/2014/main" id="{D5AF0472-F532-4959-B861-D8473F8119BD}"/>
                  </a:ext>
                </a:extLst>
              </p:cNvPr>
              <p:cNvSpPr>
                <a:spLocks/>
              </p:cNvSpPr>
              <p:nvPr/>
            </p:nvSpPr>
            <p:spPr bwMode="auto">
              <a:xfrm>
                <a:off x="18773775" y="6232525"/>
                <a:ext cx="1782763" cy="160337"/>
              </a:xfrm>
              <a:custGeom>
                <a:avLst/>
                <a:gdLst>
                  <a:gd name="T0" fmla="*/ 1115 w 1123"/>
                  <a:gd name="T1" fmla="*/ 93 h 101"/>
                  <a:gd name="T2" fmla="*/ 1115 w 1123"/>
                  <a:gd name="T3" fmla="*/ 84 h 101"/>
                  <a:gd name="T4" fmla="*/ 17 w 1123"/>
                  <a:gd name="T5" fmla="*/ 84 h 101"/>
                  <a:gd name="T6" fmla="*/ 17 w 1123"/>
                  <a:gd name="T7" fmla="*/ 18 h 101"/>
                  <a:gd name="T8" fmla="*/ 1108 w 1123"/>
                  <a:gd name="T9" fmla="*/ 18 h 101"/>
                  <a:gd name="T10" fmla="*/ 1108 w 1123"/>
                  <a:gd name="T11" fmla="*/ 93 h 101"/>
                  <a:gd name="T12" fmla="*/ 1115 w 1123"/>
                  <a:gd name="T13" fmla="*/ 93 h 101"/>
                  <a:gd name="T14" fmla="*/ 1115 w 1123"/>
                  <a:gd name="T15" fmla="*/ 84 h 101"/>
                  <a:gd name="T16" fmla="*/ 1115 w 1123"/>
                  <a:gd name="T17" fmla="*/ 93 h 101"/>
                  <a:gd name="T18" fmla="*/ 1123 w 1123"/>
                  <a:gd name="T19" fmla="*/ 93 h 101"/>
                  <a:gd name="T20" fmla="*/ 1123 w 1123"/>
                  <a:gd name="T21" fmla="*/ 0 h 101"/>
                  <a:gd name="T22" fmla="*/ 0 w 1123"/>
                  <a:gd name="T23" fmla="*/ 0 h 101"/>
                  <a:gd name="T24" fmla="*/ 0 w 1123"/>
                  <a:gd name="T25" fmla="*/ 101 h 101"/>
                  <a:gd name="T26" fmla="*/ 1123 w 1123"/>
                  <a:gd name="T27" fmla="*/ 101 h 101"/>
                  <a:gd name="T28" fmla="*/ 1123 w 1123"/>
                  <a:gd name="T29" fmla="*/ 93 h 101"/>
                  <a:gd name="T30" fmla="*/ 1115 w 1123"/>
                  <a:gd name="T31" fmla="*/ 9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3" h="101">
                    <a:moveTo>
                      <a:pt x="1115" y="93"/>
                    </a:moveTo>
                    <a:lnTo>
                      <a:pt x="1115" y="84"/>
                    </a:lnTo>
                    <a:lnTo>
                      <a:pt x="17" y="84"/>
                    </a:lnTo>
                    <a:lnTo>
                      <a:pt x="17" y="18"/>
                    </a:lnTo>
                    <a:lnTo>
                      <a:pt x="1108" y="18"/>
                    </a:lnTo>
                    <a:lnTo>
                      <a:pt x="1108" y="93"/>
                    </a:lnTo>
                    <a:lnTo>
                      <a:pt x="1115" y="93"/>
                    </a:lnTo>
                    <a:lnTo>
                      <a:pt x="1115" y="84"/>
                    </a:lnTo>
                    <a:lnTo>
                      <a:pt x="1115" y="93"/>
                    </a:lnTo>
                    <a:lnTo>
                      <a:pt x="1123" y="93"/>
                    </a:lnTo>
                    <a:lnTo>
                      <a:pt x="1123" y="0"/>
                    </a:lnTo>
                    <a:lnTo>
                      <a:pt x="0" y="0"/>
                    </a:lnTo>
                    <a:lnTo>
                      <a:pt x="0" y="101"/>
                    </a:lnTo>
                    <a:lnTo>
                      <a:pt x="1123" y="101"/>
                    </a:lnTo>
                    <a:lnTo>
                      <a:pt x="1123" y="93"/>
                    </a:lnTo>
                    <a:lnTo>
                      <a:pt x="1115" y="93"/>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02" name="Freeform 128">
                <a:extLst>
                  <a:ext uri="{FF2B5EF4-FFF2-40B4-BE49-F238E27FC236}">
                    <a16:creationId xmlns:a16="http://schemas.microsoft.com/office/drawing/2014/main" id="{A26A33B7-FF88-49AA-8A96-8F8F2840182C}"/>
                  </a:ext>
                </a:extLst>
              </p:cNvPr>
              <p:cNvSpPr>
                <a:spLocks/>
              </p:cNvSpPr>
              <p:nvPr/>
            </p:nvSpPr>
            <p:spPr bwMode="auto">
              <a:xfrm>
                <a:off x="18773775" y="6232525"/>
                <a:ext cx="1782763" cy="160337"/>
              </a:xfrm>
              <a:custGeom>
                <a:avLst/>
                <a:gdLst>
                  <a:gd name="T0" fmla="*/ 1115 w 1123"/>
                  <a:gd name="T1" fmla="*/ 93 h 101"/>
                  <a:gd name="T2" fmla="*/ 1115 w 1123"/>
                  <a:gd name="T3" fmla="*/ 84 h 101"/>
                  <a:gd name="T4" fmla="*/ 17 w 1123"/>
                  <a:gd name="T5" fmla="*/ 84 h 101"/>
                  <a:gd name="T6" fmla="*/ 17 w 1123"/>
                  <a:gd name="T7" fmla="*/ 18 h 101"/>
                  <a:gd name="T8" fmla="*/ 1108 w 1123"/>
                  <a:gd name="T9" fmla="*/ 18 h 101"/>
                  <a:gd name="T10" fmla="*/ 1108 w 1123"/>
                  <a:gd name="T11" fmla="*/ 93 h 101"/>
                  <a:gd name="T12" fmla="*/ 1115 w 1123"/>
                  <a:gd name="T13" fmla="*/ 93 h 101"/>
                  <a:gd name="T14" fmla="*/ 1115 w 1123"/>
                  <a:gd name="T15" fmla="*/ 84 h 101"/>
                  <a:gd name="T16" fmla="*/ 1115 w 1123"/>
                  <a:gd name="T17" fmla="*/ 93 h 101"/>
                  <a:gd name="T18" fmla="*/ 1123 w 1123"/>
                  <a:gd name="T19" fmla="*/ 93 h 101"/>
                  <a:gd name="T20" fmla="*/ 1123 w 1123"/>
                  <a:gd name="T21" fmla="*/ 0 h 101"/>
                  <a:gd name="T22" fmla="*/ 0 w 1123"/>
                  <a:gd name="T23" fmla="*/ 0 h 101"/>
                  <a:gd name="T24" fmla="*/ 0 w 1123"/>
                  <a:gd name="T25" fmla="*/ 101 h 101"/>
                  <a:gd name="T26" fmla="*/ 1123 w 1123"/>
                  <a:gd name="T27" fmla="*/ 101 h 101"/>
                  <a:gd name="T28" fmla="*/ 1123 w 1123"/>
                  <a:gd name="T29" fmla="*/ 93 h 101"/>
                  <a:gd name="T30" fmla="*/ 1115 w 1123"/>
                  <a:gd name="T31" fmla="*/ 9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3" h="101">
                    <a:moveTo>
                      <a:pt x="1115" y="93"/>
                    </a:moveTo>
                    <a:lnTo>
                      <a:pt x="1115" y="84"/>
                    </a:lnTo>
                    <a:lnTo>
                      <a:pt x="17" y="84"/>
                    </a:lnTo>
                    <a:lnTo>
                      <a:pt x="17" y="18"/>
                    </a:lnTo>
                    <a:lnTo>
                      <a:pt x="1108" y="18"/>
                    </a:lnTo>
                    <a:lnTo>
                      <a:pt x="1108" y="93"/>
                    </a:lnTo>
                    <a:lnTo>
                      <a:pt x="1115" y="93"/>
                    </a:lnTo>
                    <a:lnTo>
                      <a:pt x="1115" y="84"/>
                    </a:lnTo>
                    <a:lnTo>
                      <a:pt x="1115" y="93"/>
                    </a:lnTo>
                    <a:lnTo>
                      <a:pt x="1123" y="93"/>
                    </a:lnTo>
                    <a:lnTo>
                      <a:pt x="1123" y="0"/>
                    </a:lnTo>
                    <a:lnTo>
                      <a:pt x="0" y="0"/>
                    </a:lnTo>
                    <a:lnTo>
                      <a:pt x="0" y="101"/>
                    </a:lnTo>
                    <a:lnTo>
                      <a:pt x="1123" y="101"/>
                    </a:lnTo>
                    <a:lnTo>
                      <a:pt x="1123" y="93"/>
                    </a:lnTo>
                    <a:lnTo>
                      <a:pt x="1115" y="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grpSp>
            <p:nvGrpSpPr>
              <p:cNvPr id="903" name="Group 902">
                <a:extLst>
                  <a:ext uri="{FF2B5EF4-FFF2-40B4-BE49-F238E27FC236}">
                    <a16:creationId xmlns:a16="http://schemas.microsoft.com/office/drawing/2014/main" id="{3F73A59E-C0DD-4D24-B9CB-5A69F356B7AA}"/>
                  </a:ext>
                </a:extLst>
              </p:cNvPr>
              <p:cNvGrpSpPr/>
              <p:nvPr/>
            </p:nvGrpSpPr>
            <p:grpSpPr>
              <a:xfrm>
                <a:off x="19488150" y="6232525"/>
                <a:ext cx="1306513" cy="3990975"/>
                <a:chOff x="19488150" y="6232525"/>
                <a:chExt cx="1306513" cy="3990975"/>
              </a:xfrm>
            </p:grpSpPr>
            <p:sp>
              <p:nvSpPr>
                <p:cNvPr id="904" name="Rectangle 129">
                  <a:extLst>
                    <a:ext uri="{FF2B5EF4-FFF2-40B4-BE49-F238E27FC236}">
                      <a16:creationId xmlns:a16="http://schemas.microsoft.com/office/drawing/2014/main" id="{C60918AA-9FFB-4D68-AF48-B52010CAD791}"/>
                    </a:ext>
                  </a:extLst>
                </p:cNvPr>
                <p:cNvSpPr>
                  <a:spLocks noChangeArrowheads="1"/>
                </p:cNvSpPr>
                <p:nvPr/>
              </p:nvSpPr>
              <p:spPr bwMode="auto">
                <a:xfrm>
                  <a:off x="20540663" y="6246813"/>
                  <a:ext cx="239713" cy="133350"/>
                </a:xfrm>
                <a:prstGeom prst="rect">
                  <a:avLst/>
                </a:prstGeom>
                <a:solidFill>
                  <a:srgbClr val="C68F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05" name="Freeform 130">
                  <a:extLst>
                    <a:ext uri="{FF2B5EF4-FFF2-40B4-BE49-F238E27FC236}">
                      <a16:creationId xmlns:a16="http://schemas.microsoft.com/office/drawing/2014/main" id="{0BC00069-DD68-4FD1-BC30-4E7185013E9C}"/>
                    </a:ext>
                  </a:extLst>
                </p:cNvPr>
                <p:cNvSpPr>
                  <a:spLocks/>
                </p:cNvSpPr>
                <p:nvPr/>
              </p:nvSpPr>
              <p:spPr bwMode="auto">
                <a:xfrm>
                  <a:off x="20526375" y="6232525"/>
                  <a:ext cx="268288" cy="160337"/>
                </a:xfrm>
                <a:custGeom>
                  <a:avLst/>
                  <a:gdLst>
                    <a:gd name="T0" fmla="*/ 160 w 169"/>
                    <a:gd name="T1" fmla="*/ 93 h 101"/>
                    <a:gd name="T2" fmla="*/ 160 w 169"/>
                    <a:gd name="T3" fmla="*/ 84 h 101"/>
                    <a:gd name="T4" fmla="*/ 18 w 169"/>
                    <a:gd name="T5" fmla="*/ 84 h 101"/>
                    <a:gd name="T6" fmla="*/ 18 w 169"/>
                    <a:gd name="T7" fmla="*/ 18 h 101"/>
                    <a:gd name="T8" fmla="*/ 151 w 169"/>
                    <a:gd name="T9" fmla="*/ 18 h 101"/>
                    <a:gd name="T10" fmla="*/ 151 w 169"/>
                    <a:gd name="T11" fmla="*/ 93 h 101"/>
                    <a:gd name="T12" fmla="*/ 160 w 169"/>
                    <a:gd name="T13" fmla="*/ 93 h 101"/>
                    <a:gd name="T14" fmla="*/ 160 w 169"/>
                    <a:gd name="T15" fmla="*/ 84 h 101"/>
                    <a:gd name="T16" fmla="*/ 160 w 169"/>
                    <a:gd name="T17" fmla="*/ 93 h 101"/>
                    <a:gd name="T18" fmla="*/ 169 w 169"/>
                    <a:gd name="T19" fmla="*/ 93 h 101"/>
                    <a:gd name="T20" fmla="*/ 169 w 169"/>
                    <a:gd name="T21" fmla="*/ 0 h 101"/>
                    <a:gd name="T22" fmla="*/ 0 w 169"/>
                    <a:gd name="T23" fmla="*/ 0 h 101"/>
                    <a:gd name="T24" fmla="*/ 0 w 169"/>
                    <a:gd name="T25" fmla="*/ 101 h 101"/>
                    <a:gd name="T26" fmla="*/ 169 w 169"/>
                    <a:gd name="T27" fmla="*/ 101 h 101"/>
                    <a:gd name="T28" fmla="*/ 169 w 169"/>
                    <a:gd name="T29" fmla="*/ 93 h 101"/>
                    <a:gd name="T30" fmla="*/ 160 w 169"/>
                    <a:gd name="T31" fmla="*/ 9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01">
                      <a:moveTo>
                        <a:pt x="160" y="93"/>
                      </a:moveTo>
                      <a:lnTo>
                        <a:pt x="160" y="84"/>
                      </a:lnTo>
                      <a:lnTo>
                        <a:pt x="18" y="84"/>
                      </a:lnTo>
                      <a:lnTo>
                        <a:pt x="18" y="18"/>
                      </a:lnTo>
                      <a:lnTo>
                        <a:pt x="151" y="18"/>
                      </a:lnTo>
                      <a:lnTo>
                        <a:pt x="151" y="93"/>
                      </a:lnTo>
                      <a:lnTo>
                        <a:pt x="160" y="93"/>
                      </a:lnTo>
                      <a:lnTo>
                        <a:pt x="160" y="84"/>
                      </a:lnTo>
                      <a:lnTo>
                        <a:pt x="160" y="93"/>
                      </a:lnTo>
                      <a:lnTo>
                        <a:pt x="169" y="93"/>
                      </a:lnTo>
                      <a:lnTo>
                        <a:pt x="169" y="0"/>
                      </a:lnTo>
                      <a:lnTo>
                        <a:pt x="0" y="0"/>
                      </a:lnTo>
                      <a:lnTo>
                        <a:pt x="0" y="101"/>
                      </a:lnTo>
                      <a:lnTo>
                        <a:pt x="169" y="101"/>
                      </a:lnTo>
                      <a:lnTo>
                        <a:pt x="169" y="93"/>
                      </a:lnTo>
                      <a:lnTo>
                        <a:pt x="160" y="93"/>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06" name="Rectangle 131">
                  <a:extLst>
                    <a:ext uri="{FF2B5EF4-FFF2-40B4-BE49-F238E27FC236}">
                      <a16:creationId xmlns:a16="http://schemas.microsoft.com/office/drawing/2014/main" id="{22B71435-D5F9-4CAE-8604-6C8E172A529C}"/>
                    </a:ext>
                  </a:extLst>
                </p:cNvPr>
                <p:cNvSpPr>
                  <a:spLocks noChangeArrowheads="1"/>
                </p:cNvSpPr>
                <p:nvPr/>
              </p:nvSpPr>
              <p:spPr bwMode="auto">
                <a:xfrm>
                  <a:off x="20585113" y="6548438"/>
                  <a:ext cx="68263" cy="85725"/>
                </a:xfrm>
                <a:prstGeom prst="rect">
                  <a:avLst/>
                </a:prstGeom>
                <a:solidFill>
                  <a:srgbClr val="5454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07" name="Rectangle 132">
                  <a:extLst>
                    <a:ext uri="{FF2B5EF4-FFF2-40B4-BE49-F238E27FC236}">
                      <a16:creationId xmlns:a16="http://schemas.microsoft.com/office/drawing/2014/main" id="{C2C3878E-723F-41D2-A5C9-5CF9B41689D6}"/>
                    </a:ext>
                  </a:extLst>
                </p:cNvPr>
                <p:cNvSpPr>
                  <a:spLocks noChangeArrowheads="1"/>
                </p:cNvSpPr>
                <p:nvPr/>
              </p:nvSpPr>
              <p:spPr bwMode="auto">
                <a:xfrm>
                  <a:off x="20585113" y="6548438"/>
                  <a:ext cx="682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08" name="Rectangle 133">
                  <a:extLst>
                    <a:ext uri="{FF2B5EF4-FFF2-40B4-BE49-F238E27FC236}">
                      <a16:creationId xmlns:a16="http://schemas.microsoft.com/office/drawing/2014/main" id="{001514D4-7295-442A-85CF-1EE634A29800}"/>
                    </a:ext>
                  </a:extLst>
                </p:cNvPr>
                <p:cNvSpPr>
                  <a:spLocks noChangeArrowheads="1"/>
                </p:cNvSpPr>
                <p:nvPr/>
              </p:nvSpPr>
              <p:spPr bwMode="auto">
                <a:xfrm>
                  <a:off x="20585113" y="6723063"/>
                  <a:ext cx="68263" cy="84137"/>
                </a:xfrm>
                <a:prstGeom prst="rect">
                  <a:avLst/>
                </a:prstGeom>
                <a:solidFill>
                  <a:srgbClr val="5454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09" name="Rectangle 134">
                  <a:extLst>
                    <a:ext uri="{FF2B5EF4-FFF2-40B4-BE49-F238E27FC236}">
                      <a16:creationId xmlns:a16="http://schemas.microsoft.com/office/drawing/2014/main" id="{EEC105C1-B433-44E2-AC68-AC0AAD55DD65}"/>
                    </a:ext>
                  </a:extLst>
                </p:cNvPr>
                <p:cNvSpPr>
                  <a:spLocks noChangeArrowheads="1"/>
                </p:cNvSpPr>
                <p:nvPr/>
              </p:nvSpPr>
              <p:spPr bwMode="auto">
                <a:xfrm>
                  <a:off x="20585113" y="6723063"/>
                  <a:ext cx="68263"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10" name="Rectangle 135">
                  <a:extLst>
                    <a:ext uri="{FF2B5EF4-FFF2-40B4-BE49-F238E27FC236}">
                      <a16:creationId xmlns:a16="http://schemas.microsoft.com/office/drawing/2014/main" id="{14D0982F-5768-4064-8BB5-218DFF79DDDB}"/>
                    </a:ext>
                  </a:extLst>
                </p:cNvPr>
                <p:cNvSpPr>
                  <a:spLocks noChangeArrowheads="1"/>
                </p:cNvSpPr>
                <p:nvPr/>
              </p:nvSpPr>
              <p:spPr bwMode="auto">
                <a:xfrm>
                  <a:off x="20585113" y="6896100"/>
                  <a:ext cx="68263" cy="85725"/>
                </a:xfrm>
                <a:prstGeom prst="rect">
                  <a:avLst/>
                </a:prstGeom>
                <a:solidFill>
                  <a:srgbClr val="5454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11" name="Rectangle 136">
                  <a:extLst>
                    <a:ext uri="{FF2B5EF4-FFF2-40B4-BE49-F238E27FC236}">
                      <a16:creationId xmlns:a16="http://schemas.microsoft.com/office/drawing/2014/main" id="{BBCE3963-D30C-4839-B34F-42F2C6398397}"/>
                    </a:ext>
                  </a:extLst>
                </p:cNvPr>
                <p:cNvSpPr>
                  <a:spLocks noChangeArrowheads="1"/>
                </p:cNvSpPr>
                <p:nvPr/>
              </p:nvSpPr>
              <p:spPr bwMode="auto">
                <a:xfrm>
                  <a:off x="20585113" y="6896100"/>
                  <a:ext cx="682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12" name="Rectangle 137">
                  <a:extLst>
                    <a:ext uri="{FF2B5EF4-FFF2-40B4-BE49-F238E27FC236}">
                      <a16:creationId xmlns:a16="http://schemas.microsoft.com/office/drawing/2014/main" id="{DB40D425-2A17-4BDB-B2EF-D7C7D862BA49}"/>
                    </a:ext>
                  </a:extLst>
                </p:cNvPr>
                <p:cNvSpPr>
                  <a:spLocks noChangeArrowheads="1"/>
                </p:cNvSpPr>
                <p:nvPr/>
              </p:nvSpPr>
              <p:spPr bwMode="auto">
                <a:xfrm>
                  <a:off x="20585113" y="7070725"/>
                  <a:ext cx="68263" cy="85725"/>
                </a:xfrm>
                <a:prstGeom prst="rect">
                  <a:avLst/>
                </a:prstGeom>
                <a:solidFill>
                  <a:srgbClr val="5454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13" name="Rectangle 138">
                  <a:extLst>
                    <a:ext uri="{FF2B5EF4-FFF2-40B4-BE49-F238E27FC236}">
                      <a16:creationId xmlns:a16="http://schemas.microsoft.com/office/drawing/2014/main" id="{62BA9E52-2A3F-49D0-8363-B8B8E9F80D5F}"/>
                    </a:ext>
                  </a:extLst>
                </p:cNvPr>
                <p:cNvSpPr>
                  <a:spLocks noChangeArrowheads="1"/>
                </p:cNvSpPr>
                <p:nvPr/>
              </p:nvSpPr>
              <p:spPr bwMode="auto">
                <a:xfrm>
                  <a:off x="20585113" y="7070725"/>
                  <a:ext cx="682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14" name="Rectangle 139">
                  <a:extLst>
                    <a:ext uri="{FF2B5EF4-FFF2-40B4-BE49-F238E27FC236}">
                      <a16:creationId xmlns:a16="http://schemas.microsoft.com/office/drawing/2014/main" id="{C545BD2A-8814-4A89-88B9-2BD925AAB26B}"/>
                    </a:ext>
                  </a:extLst>
                </p:cNvPr>
                <p:cNvSpPr>
                  <a:spLocks noChangeArrowheads="1"/>
                </p:cNvSpPr>
                <p:nvPr/>
              </p:nvSpPr>
              <p:spPr bwMode="auto">
                <a:xfrm>
                  <a:off x="20585113" y="7245350"/>
                  <a:ext cx="68263" cy="84137"/>
                </a:xfrm>
                <a:prstGeom prst="rect">
                  <a:avLst/>
                </a:prstGeom>
                <a:solidFill>
                  <a:srgbClr val="5454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15" name="Rectangle 140">
                  <a:extLst>
                    <a:ext uri="{FF2B5EF4-FFF2-40B4-BE49-F238E27FC236}">
                      <a16:creationId xmlns:a16="http://schemas.microsoft.com/office/drawing/2014/main" id="{3C0C8F7F-15B5-4DE1-BAA1-0CD7C7564385}"/>
                    </a:ext>
                  </a:extLst>
                </p:cNvPr>
                <p:cNvSpPr>
                  <a:spLocks noChangeArrowheads="1"/>
                </p:cNvSpPr>
                <p:nvPr/>
              </p:nvSpPr>
              <p:spPr bwMode="auto">
                <a:xfrm>
                  <a:off x="20585113" y="7245350"/>
                  <a:ext cx="68263"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16" name="Rectangle 141">
                  <a:extLst>
                    <a:ext uri="{FF2B5EF4-FFF2-40B4-BE49-F238E27FC236}">
                      <a16:creationId xmlns:a16="http://schemas.microsoft.com/office/drawing/2014/main" id="{08D18CBA-00DD-476B-8BD3-D269B6A5EB18}"/>
                    </a:ext>
                  </a:extLst>
                </p:cNvPr>
                <p:cNvSpPr>
                  <a:spLocks noChangeArrowheads="1"/>
                </p:cNvSpPr>
                <p:nvPr/>
              </p:nvSpPr>
              <p:spPr bwMode="auto">
                <a:xfrm>
                  <a:off x="20585113" y="7418388"/>
                  <a:ext cx="68263" cy="85725"/>
                </a:xfrm>
                <a:prstGeom prst="rect">
                  <a:avLst/>
                </a:prstGeom>
                <a:solidFill>
                  <a:srgbClr val="5454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17" name="Rectangle 142">
                  <a:extLst>
                    <a:ext uri="{FF2B5EF4-FFF2-40B4-BE49-F238E27FC236}">
                      <a16:creationId xmlns:a16="http://schemas.microsoft.com/office/drawing/2014/main" id="{253C7F1D-2432-48C3-BC80-150A07FFDAE8}"/>
                    </a:ext>
                  </a:extLst>
                </p:cNvPr>
                <p:cNvSpPr>
                  <a:spLocks noChangeArrowheads="1"/>
                </p:cNvSpPr>
                <p:nvPr/>
              </p:nvSpPr>
              <p:spPr bwMode="auto">
                <a:xfrm>
                  <a:off x="20585113" y="7418388"/>
                  <a:ext cx="682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18" name="Rectangle 143">
                  <a:extLst>
                    <a:ext uri="{FF2B5EF4-FFF2-40B4-BE49-F238E27FC236}">
                      <a16:creationId xmlns:a16="http://schemas.microsoft.com/office/drawing/2014/main" id="{70AEE940-D89A-46CA-92D3-CB81BB828686}"/>
                    </a:ext>
                  </a:extLst>
                </p:cNvPr>
                <p:cNvSpPr>
                  <a:spLocks noChangeArrowheads="1"/>
                </p:cNvSpPr>
                <p:nvPr/>
              </p:nvSpPr>
              <p:spPr bwMode="auto">
                <a:xfrm>
                  <a:off x="20585113" y="7586663"/>
                  <a:ext cx="68263" cy="88900"/>
                </a:xfrm>
                <a:prstGeom prst="rect">
                  <a:avLst/>
                </a:prstGeom>
                <a:solidFill>
                  <a:srgbClr val="5454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19" name="Rectangle 144">
                  <a:extLst>
                    <a:ext uri="{FF2B5EF4-FFF2-40B4-BE49-F238E27FC236}">
                      <a16:creationId xmlns:a16="http://schemas.microsoft.com/office/drawing/2014/main" id="{E4AA46ED-6E92-49A3-919D-98CDF42EF0C6}"/>
                    </a:ext>
                  </a:extLst>
                </p:cNvPr>
                <p:cNvSpPr>
                  <a:spLocks noChangeArrowheads="1"/>
                </p:cNvSpPr>
                <p:nvPr/>
              </p:nvSpPr>
              <p:spPr bwMode="auto">
                <a:xfrm>
                  <a:off x="20585113" y="7586663"/>
                  <a:ext cx="682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20" name="Rectangle 145">
                  <a:extLst>
                    <a:ext uri="{FF2B5EF4-FFF2-40B4-BE49-F238E27FC236}">
                      <a16:creationId xmlns:a16="http://schemas.microsoft.com/office/drawing/2014/main" id="{C85105E2-ADA2-4969-B2E0-181D9A963B4E}"/>
                    </a:ext>
                  </a:extLst>
                </p:cNvPr>
                <p:cNvSpPr>
                  <a:spLocks noChangeArrowheads="1"/>
                </p:cNvSpPr>
                <p:nvPr/>
              </p:nvSpPr>
              <p:spPr bwMode="auto">
                <a:xfrm>
                  <a:off x="20585113" y="7761288"/>
                  <a:ext cx="68263" cy="88900"/>
                </a:xfrm>
                <a:prstGeom prst="rect">
                  <a:avLst/>
                </a:prstGeom>
                <a:solidFill>
                  <a:srgbClr val="5454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21" name="Rectangle 146">
                  <a:extLst>
                    <a:ext uri="{FF2B5EF4-FFF2-40B4-BE49-F238E27FC236}">
                      <a16:creationId xmlns:a16="http://schemas.microsoft.com/office/drawing/2014/main" id="{1013A9AF-36DA-43A4-B0B7-6234F8822C35}"/>
                    </a:ext>
                  </a:extLst>
                </p:cNvPr>
                <p:cNvSpPr>
                  <a:spLocks noChangeArrowheads="1"/>
                </p:cNvSpPr>
                <p:nvPr/>
              </p:nvSpPr>
              <p:spPr bwMode="auto">
                <a:xfrm>
                  <a:off x="20585113" y="7761288"/>
                  <a:ext cx="682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22" name="Rectangle 147">
                  <a:extLst>
                    <a:ext uri="{FF2B5EF4-FFF2-40B4-BE49-F238E27FC236}">
                      <a16:creationId xmlns:a16="http://schemas.microsoft.com/office/drawing/2014/main" id="{200A9B47-0AA9-41E2-AC91-346A0ACA2E1E}"/>
                    </a:ext>
                  </a:extLst>
                </p:cNvPr>
                <p:cNvSpPr>
                  <a:spLocks noChangeArrowheads="1"/>
                </p:cNvSpPr>
                <p:nvPr/>
              </p:nvSpPr>
              <p:spPr bwMode="auto">
                <a:xfrm>
                  <a:off x="20585113" y="7935913"/>
                  <a:ext cx="68263" cy="85725"/>
                </a:xfrm>
                <a:prstGeom prst="rect">
                  <a:avLst/>
                </a:prstGeom>
                <a:solidFill>
                  <a:srgbClr val="5454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23" name="Rectangle 148">
                  <a:extLst>
                    <a:ext uri="{FF2B5EF4-FFF2-40B4-BE49-F238E27FC236}">
                      <a16:creationId xmlns:a16="http://schemas.microsoft.com/office/drawing/2014/main" id="{960FB216-F98E-4B59-A8BC-D0A8E2429FD4}"/>
                    </a:ext>
                  </a:extLst>
                </p:cNvPr>
                <p:cNvSpPr>
                  <a:spLocks noChangeArrowheads="1"/>
                </p:cNvSpPr>
                <p:nvPr/>
              </p:nvSpPr>
              <p:spPr bwMode="auto">
                <a:xfrm>
                  <a:off x="20585113" y="7935913"/>
                  <a:ext cx="682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24" name="Rectangle 149">
                  <a:extLst>
                    <a:ext uri="{FF2B5EF4-FFF2-40B4-BE49-F238E27FC236}">
                      <a16:creationId xmlns:a16="http://schemas.microsoft.com/office/drawing/2014/main" id="{71981D1A-9D0B-419E-83B5-E5F2F2C7F249}"/>
                    </a:ext>
                  </a:extLst>
                </p:cNvPr>
                <p:cNvSpPr>
                  <a:spLocks noChangeArrowheads="1"/>
                </p:cNvSpPr>
                <p:nvPr/>
              </p:nvSpPr>
              <p:spPr bwMode="auto">
                <a:xfrm>
                  <a:off x="20585113" y="8108950"/>
                  <a:ext cx="68263" cy="85725"/>
                </a:xfrm>
                <a:prstGeom prst="rect">
                  <a:avLst/>
                </a:prstGeom>
                <a:solidFill>
                  <a:srgbClr val="5454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25" name="Rectangle 150">
                  <a:extLst>
                    <a:ext uri="{FF2B5EF4-FFF2-40B4-BE49-F238E27FC236}">
                      <a16:creationId xmlns:a16="http://schemas.microsoft.com/office/drawing/2014/main" id="{E7FFCAE6-70BD-4E6D-A9FF-A779AFE35ABF}"/>
                    </a:ext>
                  </a:extLst>
                </p:cNvPr>
                <p:cNvSpPr>
                  <a:spLocks noChangeArrowheads="1"/>
                </p:cNvSpPr>
                <p:nvPr/>
              </p:nvSpPr>
              <p:spPr bwMode="auto">
                <a:xfrm>
                  <a:off x="20585113" y="8108950"/>
                  <a:ext cx="682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26" name="Rectangle 151">
                  <a:extLst>
                    <a:ext uri="{FF2B5EF4-FFF2-40B4-BE49-F238E27FC236}">
                      <a16:creationId xmlns:a16="http://schemas.microsoft.com/office/drawing/2014/main" id="{7C330C25-9F73-4862-8A7B-93DDB7AE82C5}"/>
                    </a:ext>
                  </a:extLst>
                </p:cNvPr>
                <p:cNvSpPr>
                  <a:spLocks noChangeArrowheads="1"/>
                </p:cNvSpPr>
                <p:nvPr/>
              </p:nvSpPr>
              <p:spPr bwMode="auto">
                <a:xfrm>
                  <a:off x="20585113" y="8283575"/>
                  <a:ext cx="68263" cy="85725"/>
                </a:xfrm>
                <a:prstGeom prst="rect">
                  <a:avLst/>
                </a:prstGeom>
                <a:solidFill>
                  <a:srgbClr val="5454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27" name="Rectangle 152">
                  <a:extLst>
                    <a:ext uri="{FF2B5EF4-FFF2-40B4-BE49-F238E27FC236}">
                      <a16:creationId xmlns:a16="http://schemas.microsoft.com/office/drawing/2014/main" id="{32724B10-EC2C-4DE1-B4D8-1E6BF085DE79}"/>
                    </a:ext>
                  </a:extLst>
                </p:cNvPr>
                <p:cNvSpPr>
                  <a:spLocks noChangeArrowheads="1"/>
                </p:cNvSpPr>
                <p:nvPr/>
              </p:nvSpPr>
              <p:spPr bwMode="auto">
                <a:xfrm>
                  <a:off x="20585113" y="8283575"/>
                  <a:ext cx="682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28" name="Rectangle 153">
                  <a:extLst>
                    <a:ext uri="{FF2B5EF4-FFF2-40B4-BE49-F238E27FC236}">
                      <a16:creationId xmlns:a16="http://schemas.microsoft.com/office/drawing/2014/main" id="{269219A8-A586-4C0A-88DC-D4BCE8692A5B}"/>
                    </a:ext>
                  </a:extLst>
                </p:cNvPr>
                <p:cNvSpPr>
                  <a:spLocks noChangeArrowheads="1"/>
                </p:cNvSpPr>
                <p:nvPr/>
              </p:nvSpPr>
              <p:spPr bwMode="auto">
                <a:xfrm>
                  <a:off x="20585113" y="8458200"/>
                  <a:ext cx="68263" cy="85725"/>
                </a:xfrm>
                <a:prstGeom prst="rect">
                  <a:avLst/>
                </a:prstGeom>
                <a:solidFill>
                  <a:srgbClr val="5454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29" name="Rectangle 154">
                  <a:extLst>
                    <a:ext uri="{FF2B5EF4-FFF2-40B4-BE49-F238E27FC236}">
                      <a16:creationId xmlns:a16="http://schemas.microsoft.com/office/drawing/2014/main" id="{7E2C75CE-DE4F-4170-9933-F21F6385FF7C}"/>
                    </a:ext>
                  </a:extLst>
                </p:cNvPr>
                <p:cNvSpPr>
                  <a:spLocks noChangeArrowheads="1"/>
                </p:cNvSpPr>
                <p:nvPr/>
              </p:nvSpPr>
              <p:spPr bwMode="auto">
                <a:xfrm>
                  <a:off x="20585113" y="8458200"/>
                  <a:ext cx="682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30" name="Rectangle 155">
                  <a:extLst>
                    <a:ext uri="{FF2B5EF4-FFF2-40B4-BE49-F238E27FC236}">
                      <a16:creationId xmlns:a16="http://schemas.microsoft.com/office/drawing/2014/main" id="{C696D685-79C6-4DF9-A51D-E8AA67D98F7C}"/>
                    </a:ext>
                  </a:extLst>
                </p:cNvPr>
                <p:cNvSpPr>
                  <a:spLocks noChangeArrowheads="1"/>
                </p:cNvSpPr>
                <p:nvPr/>
              </p:nvSpPr>
              <p:spPr bwMode="auto">
                <a:xfrm>
                  <a:off x="20585113" y="8631238"/>
                  <a:ext cx="68263" cy="85725"/>
                </a:xfrm>
                <a:prstGeom prst="rect">
                  <a:avLst/>
                </a:prstGeom>
                <a:solidFill>
                  <a:srgbClr val="5454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31" name="Rectangle 156">
                  <a:extLst>
                    <a:ext uri="{FF2B5EF4-FFF2-40B4-BE49-F238E27FC236}">
                      <a16:creationId xmlns:a16="http://schemas.microsoft.com/office/drawing/2014/main" id="{1A71D4D7-D494-4A2A-BA7F-D0C6739BA2E8}"/>
                    </a:ext>
                  </a:extLst>
                </p:cNvPr>
                <p:cNvSpPr>
                  <a:spLocks noChangeArrowheads="1"/>
                </p:cNvSpPr>
                <p:nvPr/>
              </p:nvSpPr>
              <p:spPr bwMode="auto">
                <a:xfrm>
                  <a:off x="20585113" y="8631238"/>
                  <a:ext cx="682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32" name="Rectangle 157">
                  <a:extLst>
                    <a:ext uri="{FF2B5EF4-FFF2-40B4-BE49-F238E27FC236}">
                      <a16:creationId xmlns:a16="http://schemas.microsoft.com/office/drawing/2014/main" id="{316B5AD2-B9FF-48B4-A2C0-2A214FF4DEF7}"/>
                    </a:ext>
                  </a:extLst>
                </p:cNvPr>
                <p:cNvSpPr>
                  <a:spLocks noChangeArrowheads="1"/>
                </p:cNvSpPr>
                <p:nvPr/>
              </p:nvSpPr>
              <p:spPr bwMode="auto">
                <a:xfrm>
                  <a:off x="20585113" y="8805863"/>
                  <a:ext cx="68263" cy="85725"/>
                </a:xfrm>
                <a:prstGeom prst="rect">
                  <a:avLst/>
                </a:prstGeom>
                <a:solidFill>
                  <a:srgbClr val="5454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33" name="Rectangle 158">
                  <a:extLst>
                    <a:ext uri="{FF2B5EF4-FFF2-40B4-BE49-F238E27FC236}">
                      <a16:creationId xmlns:a16="http://schemas.microsoft.com/office/drawing/2014/main" id="{A01699C8-3AE2-4720-8D28-181E65C528FB}"/>
                    </a:ext>
                  </a:extLst>
                </p:cNvPr>
                <p:cNvSpPr>
                  <a:spLocks noChangeArrowheads="1"/>
                </p:cNvSpPr>
                <p:nvPr/>
              </p:nvSpPr>
              <p:spPr bwMode="auto">
                <a:xfrm>
                  <a:off x="20585113" y="8805863"/>
                  <a:ext cx="682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34" name="Rectangle 159">
                  <a:extLst>
                    <a:ext uri="{FF2B5EF4-FFF2-40B4-BE49-F238E27FC236}">
                      <a16:creationId xmlns:a16="http://schemas.microsoft.com/office/drawing/2014/main" id="{73F9655D-2C4C-4F78-A1D9-49B15BE45BC9}"/>
                    </a:ext>
                  </a:extLst>
                </p:cNvPr>
                <p:cNvSpPr>
                  <a:spLocks noChangeArrowheads="1"/>
                </p:cNvSpPr>
                <p:nvPr/>
              </p:nvSpPr>
              <p:spPr bwMode="auto">
                <a:xfrm>
                  <a:off x="20585113" y="8993188"/>
                  <a:ext cx="68263" cy="85725"/>
                </a:xfrm>
                <a:prstGeom prst="rect">
                  <a:avLst/>
                </a:prstGeom>
                <a:solidFill>
                  <a:srgbClr val="5454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35" name="Rectangle 160">
                  <a:extLst>
                    <a:ext uri="{FF2B5EF4-FFF2-40B4-BE49-F238E27FC236}">
                      <a16:creationId xmlns:a16="http://schemas.microsoft.com/office/drawing/2014/main" id="{888DA121-A1B9-4B7B-8C14-9FCC9D9280C8}"/>
                    </a:ext>
                  </a:extLst>
                </p:cNvPr>
                <p:cNvSpPr>
                  <a:spLocks noChangeArrowheads="1"/>
                </p:cNvSpPr>
                <p:nvPr/>
              </p:nvSpPr>
              <p:spPr bwMode="auto">
                <a:xfrm>
                  <a:off x="20585113" y="8993188"/>
                  <a:ext cx="682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36" name="Rectangle 161">
                  <a:extLst>
                    <a:ext uri="{FF2B5EF4-FFF2-40B4-BE49-F238E27FC236}">
                      <a16:creationId xmlns:a16="http://schemas.microsoft.com/office/drawing/2014/main" id="{70D3D4B2-E2F0-4AB0-B2E1-29570E6FDB8A}"/>
                    </a:ext>
                  </a:extLst>
                </p:cNvPr>
                <p:cNvSpPr>
                  <a:spLocks noChangeArrowheads="1"/>
                </p:cNvSpPr>
                <p:nvPr/>
              </p:nvSpPr>
              <p:spPr bwMode="auto">
                <a:xfrm>
                  <a:off x="20585113" y="9167813"/>
                  <a:ext cx="68263" cy="85725"/>
                </a:xfrm>
                <a:prstGeom prst="rect">
                  <a:avLst/>
                </a:prstGeom>
                <a:solidFill>
                  <a:srgbClr val="5454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37" name="Rectangle 162">
                  <a:extLst>
                    <a:ext uri="{FF2B5EF4-FFF2-40B4-BE49-F238E27FC236}">
                      <a16:creationId xmlns:a16="http://schemas.microsoft.com/office/drawing/2014/main" id="{372BB8CC-EA86-4898-BEFA-8C4E72E594FC}"/>
                    </a:ext>
                  </a:extLst>
                </p:cNvPr>
                <p:cNvSpPr>
                  <a:spLocks noChangeArrowheads="1"/>
                </p:cNvSpPr>
                <p:nvPr/>
              </p:nvSpPr>
              <p:spPr bwMode="auto">
                <a:xfrm>
                  <a:off x="20585113" y="9167813"/>
                  <a:ext cx="682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38" name="Freeform 163">
                  <a:extLst>
                    <a:ext uri="{FF2B5EF4-FFF2-40B4-BE49-F238E27FC236}">
                      <a16:creationId xmlns:a16="http://schemas.microsoft.com/office/drawing/2014/main" id="{9C33D390-0D99-47CA-B3B4-79AF8EF1F606}"/>
                    </a:ext>
                  </a:extLst>
                </p:cNvPr>
                <p:cNvSpPr>
                  <a:spLocks/>
                </p:cNvSpPr>
                <p:nvPr/>
              </p:nvSpPr>
              <p:spPr bwMode="auto">
                <a:xfrm>
                  <a:off x="20585113" y="9355138"/>
                  <a:ext cx="68263" cy="88900"/>
                </a:xfrm>
                <a:custGeom>
                  <a:avLst/>
                  <a:gdLst>
                    <a:gd name="T0" fmla="*/ 0 w 43"/>
                    <a:gd name="T1" fmla="*/ 0 h 56"/>
                    <a:gd name="T2" fmla="*/ 0 w 43"/>
                    <a:gd name="T3" fmla="*/ 0 h 56"/>
                    <a:gd name="T4" fmla="*/ 0 w 43"/>
                    <a:gd name="T5" fmla="*/ 56 h 56"/>
                    <a:gd name="T6" fmla="*/ 43 w 43"/>
                    <a:gd name="T7" fmla="*/ 56 h 56"/>
                    <a:gd name="T8" fmla="*/ 43 w 43"/>
                    <a:gd name="T9" fmla="*/ 47 h 56"/>
                    <a:gd name="T10" fmla="*/ 0 w 43"/>
                    <a:gd name="T11" fmla="*/ 47 h 56"/>
                    <a:gd name="T12" fmla="*/ 0 w 43"/>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3" h="56">
                      <a:moveTo>
                        <a:pt x="0" y="0"/>
                      </a:moveTo>
                      <a:lnTo>
                        <a:pt x="0" y="0"/>
                      </a:lnTo>
                      <a:lnTo>
                        <a:pt x="0" y="56"/>
                      </a:lnTo>
                      <a:lnTo>
                        <a:pt x="43" y="56"/>
                      </a:lnTo>
                      <a:lnTo>
                        <a:pt x="43" y="47"/>
                      </a:lnTo>
                      <a:lnTo>
                        <a:pt x="0" y="47"/>
                      </a:lnTo>
                      <a:lnTo>
                        <a:pt x="0" y="0"/>
                      </a:lnTo>
                      <a:close/>
                    </a:path>
                  </a:pathLst>
                </a:custGeom>
                <a:solidFill>
                  <a:srgbClr val="5454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39" name="Freeform 164">
                  <a:extLst>
                    <a:ext uri="{FF2B5EF4-FFF2-40B4-BE49-F238E27FC236}">
                      <a16:creationId xmlns:a16="http://schemas.microsoft.com/office/drawing/2014/main" id="{3D21A28B-6085-48AD-8DEF-E527208B0154}"/>
                    </a:ext>
                  </a:extLst>
                </p:cNvPr>
                <p:cNvSpPr>
                  <a:spLocks/>
                </p:cNvSpPr>
                <p:nvPr/>
              </p:nvSpPr>
              <p:spPr bwMode="auto">
                <a:xfrm>
                  <a:off x="20585113" y="9355138"/>
                  <a:ext cx="68263" cy="88900"/>
                </a:xfrm>
                <a:custGeom>
                  <a:avLst/>
                  <a:gdLst>
                    <a:gd name="T0" fmla="*/ 0 w 43"/>
                    <a:gd name="T1" fmla="*/ 0 h 56"/>
                    <a:gd name="T2" fmla="*/ 0 w 43"/>
                    <a:gd name="T3" fmla="*/ 0 h 56"/>
                    <a:gd name="T4" fmla="*/ 0 w 43"/>
                    <a:gd name="T5" fmla="*/ 56 h 56"/>
                    <a:gd name="T6" fmla="*/ 43 w 43"/>
                    <a:gd name="T7" fmla="*/ 56 h 56"/>
                    <a:gd name="T8" fmla="*/ 43 w 43"/>
                    <a:gd name="T9" fmla="*/ 47 h 56"/>
                    <a:gd name="T10" fmla="*/ 0 w 43"/>
                    <a:gd name="T11" fmla="*/ 47 h 56"/>
                    <a:gd name="T12" fmla="*/ 0 w 43"/>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3" h="56">
                      <a:moveTo>
                        <a:pt x="0" y="0"/>
                      </a:moveTo>
                      <a:lnTo>
                        <a:pt x="0" y="0"/>
                      </a:lnTo>
                      <a:lnTo>
                        <a:pt x="0" y="56"/>
                      </a:lnTo>
                      <a:lnTo>
                        <a:pt x="43" y="56"/>
                      </a:lnTo>
                      <a:lnTo>
                        <a:pt x="43" y="47"/>
                      </a:lnTo>
                      <a:lnTo>
                        <a:pt x="0" y="4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40" name="Rectangle 165">
                  <a:extLst>
                    <a:ext uri="{FF2B5EF4-FFF2-40B4-BE49-F238E27FC236}">
                      <a16:creationId xmlns:a16="http://schemas.microsoft.com/office/drawing/2014/main" id="{EDC67602-A733-4586-B102-4AA5DE65C880}"/>
                    </a:ext>
                  </a:extLst>
                </p:cNvPr>
                <p:cNvSpPr>
                  <a:spLocks noChangeArrowheads="1"/>
                </p:cNvSpPr>
                <p:nvPr/>
              </p:nvSpPr>
              <p:spPr bwMode="auto">
                <a:xfrm>
                  <a:off x="20585113" y="9515475"/>
                  <a:ext cx="68263" cy="88900"/>
                </a:xfrm>
                <a:prstGeom prst="rect">
                  <a:avLst/>
                </a:prstGeom>
                <a:solidFill>
                  <a:srgbClr val="5454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41" name="Rectangle 166">
                  <a:extLst>
                    <a:ext uri="{FF2B5EF4-FFF2-40B4-BE49-F238E27FC236}">
                      <a16:creationId xmlns:a16="http://schemas.microsoft.com/office/drawing/2014/main" id="{995E3812-0966-4D49-96BA-7B50F0F2753C}"/>
                    </a:ext>
                  </a:extLst>
                </p:cNvPr>
                <p:cNvSpPr>
                  <a:spLocks noChangeArrowheads="1"/>
                </p:cNvSpPr>
                <p:nvPr/>
              </p:nvSpPr>
              <p:spPr bwMode="auto">
                <a:xfrm>
                  <a:off x="20585113" y="9515475"/>
                  <a:ext cx="682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42" name="Freeform 167">
                  <a:extLst>
                    <a:ext uri="{FF2B5EF4-FFF2-40B4-BE49-F238E27FC236}">
                      <a16:creationId xmlns:a16="http://schemas.microsoft.com/office/drawing/2014/main" id="{85AA3083-9978-47DE-9FCC-52CE671DAABB}"/>
                    </a:ext>
                  </a:extLst>
                </p:cNvPr>
                <p:cNvSpPr>
                  <a:spLocks/>
                </p:cNvSpPr>
                <p:nvPr/>
              </p:nvSpPr>
              <p:spPr bwMode="auto">
                <a:xfrm>
                  <a:off x="20585113" y="9342438"/>
                  <a:ext cx="68263" cy="87312"/>
                </a:xfrm>
                <a:custGeom>
                  <a:avLst/>
                  <a:gdLst>
                    <a:gd name="T0" fmla="*/ 43 w 43"/>
                    <a:gd name="T1" fmla="*/ 0 h 55"/>
                    <a:gd name="T2" fmla="*/ 0 w 43"/>
                    <a:gd name="T3" fmla="*/ 0 h 55"/>
                    <a:gd name="T4" fmla="*/ 0 w 43"/>
                    <a:gd name="T5" fmla="*/ 8 h 55"/>
                    <a:gd name="T6" fmla="*/ 0 w 43"/>
                    <a:gd name="T7" fmla="*/ 55 h 55"/>
                    <a:gd name="T8" fmla="*/ 43 w 43"/>
                    <a:gd name="T9" fmla="*/ 55 h 55"/>
                    <a:gd name="T10" fmla="*/ 43 w 43"/>
                    <a:gd name="T11" fmla="*/ 0 h 55"/>
                  </a:gdLst>
                  <a:ahLst/>
                  <a:cxnLst>
                    <a:cxn ang="0">
                      <a:pos x="T0" y="T1"/>
                    </a:cxn>
                    <a:cxn ang="0">
                      <a:pos x="T2" y="T3"/>
                    </a:cxn>
                    <a:cxn ang="0">
                      <a:pos x="T4" y="T5"/>
                    </a:cxn>
                    <a:cxn ang="0">
                      <a:pos x="T6" y="T7"/>
                    </a:cxn>
                    <a:cxn ang="0">
                      <a:pos x="T8" y="T9"/>
                    </a:cxn>
                    <a:cxn ang="0">
                      <a:pos x="T10" y="T11"/>
                    </a:cxn>
                  </a:cxnLst>
                  <a:rect l="0" t="0" r="r" b="b"/>
                  <a:pathLst>
                    <a:path w="43" h="55">
                      <a:moveTo>
                        <a:pt x="43" y="0"/>
                      </a:moveTo>
                      <a:lnTo>
                        <a:pt x="0" y="0"/>
                      </a:lnTo>
                      <a:lnTo>
                        <a:pt x="0" y="8"/>
                      </a:lnTo>
                      <a:lnTo>
                        <a:pt x="0" y="55"/>
                      </a:lnTo>
                      <a:lnTo>
                        <a:pt x="43" y="55"/>
                      </a:lnTo>
                      <a:lnTo>
                        <a:pt x="43" y="0"/>
                      </a:lnTo>
                      <a:close/>
                    </a:path>
                  </a:pathLst>
                </a:custGeom>
                <a:solidFill>
                  <a:srgbClr val="5454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43" name="Freeform 168">
                  <a:extLst>
                    <a:ext uri="{FF2B5EF4-FFF2-40B4-BE49-F238E27FC236}">
                      <a16:creationId xmlns:a16="http://schemas.microsoft.com/office/drawing/2014/main" id="{E86FD47C-1865-45E8-A89C-7CBC11DFE3FC}"/>
                    </a:ext>
                  </a:extLst>
                </p:cNvPr>
                <p:cNvSpPr>
                  <a:spLocks/>
                </p:cNvSpPr>
                <p:nvPr/>
              </p:nvSpPr>
              <p:spPr bwMode="auto">
                <a:xfrm>
                  <a:off x="20585113" y="9342438"/>
                  <a:ext cx="68263" cy="87312"/>
                </a:xfrm>
                <a:custGeom>
                  <a:avLst/>
                  <a:gdLst>
                    <a:gd name="T0" fmla="*/ 43 w 43"/>
                    <a:gd name="T1" fmla="*/ 0 h 55"/>
                    <a:gd name="T2" fmla="*/ 0 w 43"/>
                    <a:gd name="T3" fmla="*/ 0 h 55"/>
                    <a:gd name="T4" fmla="*/ 0 w 43"/>
                    <a:gd name="T5" fmla="*/ 8 h 55"/>
                    <a:gd name="T6" fmla="*/ 0 w 43"/>
                    <a:gd name="T7" fmla="*/ 55 h 55"/>
                    <a:gd name="T8" fmla="*/ 43 w 43"/>
                    <a:gd name="T9" fmla="*/ 55 h 55"/>
                    <a:gd name="T10" fmla="*/ 43 w 43"/>
                    <a:gd name="T11" fmla="*/ 0 h 55"/>
                  </a:gdLst>
                  <a:ahLst/>
                  <a:cxnLst>
                    <a:cxn ang="0">
                      <a:pos x="T0" y="T1"/>
                    </a:cxn>
                    <a:cxn ang="0">
                      <a:pos x="T2" y="T3"/>
                    </a:cxn>
                    <a:cxn ang="0">
                      <a:pos x="T4" y="T5"/>
                    </a:cxn>
                    <a:cxn ang="0">
                      <a:pos x="T6" y="T7"/>
                    </a:cxn>
                    <a:cxn ang="0">
                      <a:pos x="T8" y="T9"/>
                    </a:cxn>
                    <a:cxn ang="0">
                      <a:pos x="T10" y="T11"/>
                    </a:cxn>
                  </a:cxnLst>
                  <a:rect l="0" t="0" r="r" b="b"/>
                  <a:pathLst>
                    <a:path w="43" h="55">
                      <a:moveTo>
                        <a:pt x="43" y="0"/>
                      </a:moveTo>
                      <a:lnTo>
                        <a:pt x="0" y="0"/>
                      </a:lnTo>
                      <a:lnTo>
                        <a:pt x="0" y="8"/>
                      </a:lnTo>
                      <a:lnTo>
                        <a:pt x="0" y="55"/>
                      </a:lnTo>
                      <a:lnTo>
                        <a:pt x="43" y="55"/>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44" name="Freeform 505">
                  <a:extLst>
                    <a:ext uri="{FF2B5EF4-FFF2-40B4-BE49-F238E27FC236}">
                      <a16:creationId xmlns:a16="http://schemas.microsoft.com/office/drawing/2014/main" id="{0DB27ECA-2F5D-4816-ABFA-50288F2248DE}"/>
                    </a:ext>
                  </a:extLst>
                </p:cNvPr>
                <p:cNvSpPr>
                  <a:spLocks noEditPoints="1"/>
                </p:cNvSpPr>
                <p:nvPr/>
              </p:nvSpPr>
              <p:spPr bwMode="auto">
                <a:xfrm>
                  <a:off x="19499263" y="6392863"/>
                  <a:ext cx="996950" cy="3217863"/>
                </a:xfrm>
                <a:custGeom>
                  <a:avLst/>
                  <a:gdLst>
                    <a:gd name="T0" fmla="*/ 106 w 628"/>
                    <a:gd name="T1" fmla="*/ 1967 h 2027"/>
                    <a:gd name="T2" fmla="*/ 21 w 628"/>
                    <a:gd name="T3" fmla="*/ 1913 h 2027"/>
                    <a:gd name="T4" fmla="*/ 106 w 628"/>
                    <a:gd name="T5" fmla="*/ 1913 h 2027"/>
                    <a:gd name="T6" fmla="*/ 21 w 628"/>
                    <a:gd name="T7" fmla="*/ 1748 h 2027"/>
                    <a:gd name="T8" fmla="*/ 21 w 628"/>
                    <a:gd name="T9" fmla="*/ 1802 h 2027"/>
                    <a:gd name="T10" fmla="*/ 21 w 628"/>
                    <a:gd name="T11" fmla="*/ 1638 h 2027"/>
                    <a:gd name="T12" fmla="*/ 21 w 628"/>
                    <a:gd name="T13" fmla="*/ 1692 h 2027"/>
                    <a:gd name="T14" fmla="*/ 106 w 628"/>
                    <a:gd name="T15" fmla="*/ 1520 h 2027"/>
                    <a:gd name="T16" fmla="*/ 21 w 628"/>
                    <a:gd name="T17" fmla="*/ 1464 h 2027"/>
                    <a:gd name="T18" fmla="*/ 106 w 628"/>
                    <a:gd name="T19" fmla="*/ 1464 h 2027"/>
                    <a:gd name="T20" fmla="*/ 21 w 628"/>
                    <a:gd name="T21" fmla="*/ 1301 h 2027"/>
                    <a:gd name="T22" fmla="*/ 21 w 628"/>
                    <a:gd name="T23" fmla="*/ 1355 h 2027"/>
                    <a:gd name="T24" fmla="*/ 106 w 628"/>
                    <a:gd name="T25" fmla="*/ 1191 h 2027"/>
                    <a:gd name="T26" fmla="*/ 21 w 628"/>
                    <a:gd name="T27" fmla="*/ 1135 h 2027"/>
                    <a:gd name="T28" fmla="*/ 106 w 628"/>
                    <a:gd name="T29" fmla="*/ 1135 h 2027"/>
                    <a:gd name="T30" fmla="*/ 21 w 628"/>
                    <a:gd name="T31" fmla="*/ 972 h 2027"/>
                    <a:gd name="T32" fmla="*/ 21 w 628"/>
                    <a:gd name="T33" fmla="*/ 1026 h 2027"/>
                    <a:gd name="T34" fmla="*/ 106 w 628"/>
                    <a:gd name="T35" fmla="*/ 862 h 2027"/>
                    <a:gd name="T36" fmla="*/ 21 w 628"/>
                    <a:gd name="T37" fmla="*/ 808 h 2027"/>
                    <a:gd name="T38" fmla="*/ 106 w 628"/>
                    <a:gd name="T39" fmla="*/ 808 h 2027"/>
                    <a:gd name="T40" fmla="*/ 21 w 628"/>
                    <a:gd name="T41" fmla="*/ 646 h 2027"/>
                    <a:gd name="T42" fmla="*/ 21 w 628"/>
                    <a:gd name="T43" fmla="*/ 700 h 2027"/>
                    <a:gd name="T44" fmla="*/ 106 w 628"/>
                    <a:gd name="T45" fmla="*/ 537 h 2027"/>
                    <a:gd name="T46" fmla="*/ 21 w 628"/>
                    <a:gd name="T47" fmla="*/ 481 h 2027"/>
                    <a:gd name="T48" fmla="*/ 106 w 628"/>
                    <a:gd name="T49" fmla="*/ 481 h 2027"/>
                    <a:gd name="T50" fmla="*/ 21 w 628"/>
                    <a:gd name="T51" fmla="*/ 317 h 2027"/>
                    <a:gd name="T52" fmla="*/ 21 w 628"/>
                    <a:gd name="T53" fmla="*/ 371 h 2027"/>
                    <a:gd name="T54" fmla="*/ 106 w 628"/>
                    <a:gd name="T55" fmla="*/ 208 h 2027"/>
                    <a:gd name="T56" fmla="*/ 21 w 628"/>
                    <a:gd name="T57" fmla="*/ 152 h 2027"/>
                    <a:gd name="T58" fmla="*/ 106 w 628"/>
                    <a:gd name="T59" fmla="*/ 152 h 2027"/>
                    <a:gd name="T60" fmla="*/ 0 w 628"/>
                    <a:gd name="T61" fmla="*/ 0 h 2027"/>
                    <a:gd name="T62" fmla="*/ 204 w 628"/>
                    <a:gd name="T63" fmla="*/ 2027 h 2027"/>
                    <a:gd name="T64" fmla="*/ 167 w 628"/>
                    <a:gd name="T65" fmla="*/ 1967 h 2027"/>
                    <a:gd name="T66" fmla="*/ 167 w 628"/>
                    <a:gd name="T67" fmla="*/ 1913 h 2027"/>
                    <a:gd name="T68" fmla="*/ 204 w 628"/>
                    <a:gd name="T69" fmla="*/ 1802 h 2027"/>
                    <a:gd name="T70" fmla="*/ 204 w 628"/>
                    <a:gd name="T71" fmla="*/ 1748 h 2027"/>
                    <a:gd name="T72" fmla="*/ 167 w 628"/>
                    <a:gd name="T73" fmla="*/ 1638 h 2027"/>
                    <a:gd name="T74" fmla="*/ 167 w 628"/>
                    <a:gd name="T75" fmla="*/ 1574 h 2027"/>
                    <a:gd name="T76" fmla="*/ 204 w 628"/>
                    <a:gd name="T77" fmla="*/ 1464 h 2027"/>
                    <a:gd name="T78" fmla="*/ 204 w 628"/>
                    <a:gd name="T79" fmla="*/ 1410 h 2027"/>
                    <a:gd name="T80" fmla="*/ 167 w 628"/>
                    <a:gd name="T81" fmla="*/ 1301 h 2027"/>
                    <a:gd name="T82" fmla="*/ 167 w 628"/>
                    <a:gd name="T83" fmla="*/ 1245 h 2027"/>
                    <a:gd name="T84" fmla="*/ 204 w 628"/>
                    <a:gd name="T85" fmla="*/ 1135 h 2027"/>
                    <a:gd name="T86" fmla="*/ 204 w 628"/>
                    <a:gd name="T87" fmla="*/ 1081 h 2027"/>
                    <a:gd name="T88" fmla="*/ 167 w 628"/>
                    <a:gd name="T89" fmla="*/ 972 h 2027"/>
                    <a:gd name="T90" fmla="*/ 167 w 628"/>
                    <a:gd name="T91" fmla="*/ 918 h 2027"/>
                    <a:gd name="T92" fmla="*/ 204 w 628"/>
                    <a:gd name="T93" fmla="*/ 808 h 2027"/>
                    <a:gd name="T94" fmla="*/ 204 w 628"/>
                    <a:gd name="T95" fmla="*/ 752 h 2027"/>
                    <a:gd name="T96" fmla="*/ 167 w 628"/>
                    <a:gd name="T97" fmla="*/ 646 h 2027"/>
                    <a:gd name="T98" fmla="*/ 167 w 628"/>
                    <a:gd name="T99" fmla="*/ 590 h 2027"/>
                    <a:gd name="T100" fmla="*/ 204 w 628"/>
                    <a:gd name="T101" fmla="*/ 481 h 2027"/>
                    <a:gd name="T102" fmla="*/ 204 w 628"/>
                    <a:gd name="T103" fmla="*/ 427 h 2027"/>
                    <a:gd name="T104" fmla="*/ 167 w 628"/>
                    <a:gd name="T105" fmla="*/ 317 h 2027"/>
                    <a:gd name="T106" fmla="*/ 167 w 628"/>
                    <a:gd name="T107" fmla="*/ 261 h 2027"/>
                    <a:gd name="T108" fmla="*/ 204 w 628"/>
                    <a:gd name="T109" fmla="*/ 152 h 2027"/>
                    <a:gd name="T110" fmla="*/ 204 w 628"/>
                    <a:gd name="T111" fmla="*/ 98 h 2027"/>
                    <a:gd name="T112" fmla="*/ 628 w 628"/>
                    <a:gd name="T113" fmla="*/ 0 h 2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8" h="2027">
                      <a:moveTo>
                        <a:pt x="21" y="2023"/>
                      </a:moveTo>
                      <a:lnTo>
                        <a:pt x="21" y="1967"/>
                      </a:lnTo>
                      <a:lnTo>
                        <a:pt x="106" y="1967"/>
                      </a:lnTo>
                      <a:lnTo>
                        <a:pt x="106" y="2023"/>
                      </a:lnTo>
                      <a:lnTo>
                        <a:pt x="21" y="2023"/>
                      </a:lnTo>
                      <a:close/>
                      <a:moveTo>
                        <a:pt x="21" y="1913"/>
                      </a:moveTo>
                      <a:lnTo>
                        <a:pt x="21" y="1858"/>
                      </a:lnTo>
                      <a:lnTo>
                        <a:pt x="106" y="1858"/>
                      </a:lnTo>
                      <a:lnTo>
                        <a:pt x="106" y="1913"/>
                      </a:lnTo>
                      <a:lnTo>
                        <a:pt x="21" y="1913"/>
                      </a:lnTo>
                      <a:close/>
                      <a:moveTo>
                        <a:pt x="21" y="1748"/>
                      </a:moveTo>
                      <a:lnTo>
                        <a:pt x="21" y="1748"/>
                      </a:lnTo>
                      <a:lnTo>
                        <a:pt x="106" y="1748"/>
                      </a:lnTo>
                      <a:lnTo>
                        <a:pt x="106" y="1802"/>
                      </a:lnTo>
                      <a:lnTo>
                        <a:pt x="21" y="1802"/>
                      </a:lnTo>
                      <a:lnTo>
                        <a:pt x="21" y="1748"/>
                      </a:lnTo>
                      <a:close/>
                      <a:moveTo>
                        <a:pt x="21" y="1692"/>
                      </a:moveTo>
                      <a:lnTo>
                        <a:pt x="21" y="1638"/>
                      </a:lnTo>
                      <a:lnTo>
                        <a:pt x="106" y="1638"/>
                      </a:lnTo>
                      <a:lnTo>
                        <a:pt x="106" y="1692"/>
                      </a:lnTo>
                      <a:lnTo>
                        <a:pt x="21" y="1692"/>
                      </a:lnTo>
                      <a:close/>
                      <a:moveTo>
                        <a:pt x="21" y="1574"/>
                      </a:moveTo>
                      <a:lnTo>
                        <a:pt x="21" y="1520"/>
                      </a:lnTo>
                      <a:lnTo>
                        <a:pt x="106" y="1520"/>
                      </a:lnTo>
                      <a:lnTo>
                        <a:pt x="106" y="1574"/>
                      </a:lnTo>
                      <a:lnTo>
                        <a:pt x="21" y="1574"/>
                      </a:lnTo>
                      <a:close/>
                      <a:moveTo>
                        <a:pt x="21" y="1464"/>
                      </a:moveTo>
                      <a:lnTo>
                        <a:pt x="21" y="1410"/>
                      </a:lnTo>
                      <a:lnTo>
                        <a:pt x="106" y="1410"/>
                      </a:lnTo>
                      <a:lnTo>
                        <a:pt x="106" y="1464"/>
                      </a:lnTo>
                      <a:lnTo>
                        <a:pt x="21" y="1464"/>
                      </a:lnTo>
                      <a:close/>
                      <a:moveTo>
                        <a:pt x="21" y="1355"/>
                      </a:moveTo>
                      <a:lnTo>
                        <a:pt x="21" y="1301"/>
                      </a:lnTo>
                      <a:lnTo>
                        <a:pt x="106" y="1301"/>
                      </a:lnTo>
                      <a:lnTo>
                        <a:pt x="106" y="1355"/>
                      </a:lnTo>
                      <a:lnTo>
                        <a:pt x="21" y="1355"/>
                      </a:lnTo>
                      <a:close/>
                      <a:moveTo>
                        <a:pt x="21" y="1245"/>
                      </a:moveTo>
                      <a:lnTo>
                        <a:pt x="21" y="1191"/>
                      </a:lnTo>
                      <a:lnTo>
                        <a:pt x="106" y="1191"/>
                      </a:lnTo>
                      <a:lnTo>
                        <a:pt x="106" y="1245"/>
                      </a:lnTo>
                      <a:lnTo>
                        <a:pt x="21" y="1245"/>
                      </a:lnTo>
                      <a:close/>
                      <a:moveTo>
                        <a:pt x="21" y="1135"/>
                      </a:moveTo>
                      <a:lnTo>
                        <a:pt x="21" y="1081"/>
                      </a:lnTo>
                      <a:lnTo>
                        <a:pt x="106" y="1081"/>
                      </a:lnTo>
                      <a:lnTo>
                        <a:pt x="106" y="1135"/>
                      </a:lnTo>
                      <a:lnTo>
                        <a:pt x="21" y="1135"/>
                      </a:lnTo>
                      <a:close/>
                      <a:moveTo>
                        <a:pt x="21" y="1026"/>
                      </a:moveTo>
                      <a:lnTo>
                        <a:pt x="21" y="972"/>
                      </a:lnTo>
                      <a:lnTo>
                        <a:pt x="106" y="972"/>
                      </a:lnTo>
                      <a:lnTo>
                        <a:pt x="106" y="1026"/>
                      </a:lnTo>
                      <a:lnTo>
                        <a:pt x="21" y="1026"/>
                      </a:lnTo>
                      <a:close/>
                      <a:moveTo>
                        <a:pt x="21" y="918"/>
                      </a:moveTo>
                      <a:lnTo>
                        <a:pt x="21" y="862"/>
                      </a:lnTo>
                      <a:lnTo>
                        <a:pt x="106" y="862"/>
                      </a:lnTo>
                      <a:lnTo>
                        <a:pt x="106" y="918"/>
                      </a:lnTo>
                      <a:lnTo>
                        <a:pt x="21" y="918"/>
                      </a:lnTo>
                      <a:close/>
                      <a:moveTo>
                        <a:pt x="21" y="808"/>
                      </a:moveTo>
                      <a:lnTo>
                        <a:pt x="21" y="752"/>
                      </a:lnTo>
                      <a:lnTo>
                        <a:pt x="106" y="752"/>
                      </a:lnTo>
                      <a:lnTo>
                        <a:pt x="106" y="808"/>
                      </a:lnTo>
                      <a:lnTo>
                        <a:pt x="21" y="808"/>
                      </a:lnTo>
                      <a:close/>
                      <a:moveTo>
                        <a:pt x="21" y="700"/>
                      </a:moveTo>
                      <a:lnTo>
                        <a:pt x="21" y="646"/>
                      </a:lnTo>
                      <a:lnTo>
                        <a:pt x="106" y="646"/>
                      </a:lnTo>
                      <a:lnTo>
                        <a:pt x="106" y="700"/>
                      </a:lnTo>
                      <a:lnTo>
                        <a:pt x="21" y="700"/>
                      </a:lnTo>
                      <a:close/>
                      <a:moveTo>
                        <a:pt x="21" y="590"/>
                      </a:moveTo>
                      <a:lnTo>
                        <a:pt x="21" y="537"/>
                      </a:lnTo>
                      <a:lnTo>
                        <a:pt x="106" y="537"/>
                      </a:lnTo>
                      <a:lnTo>
                        <a:pt x="106" y="590"/>
                      </a:lnTo>
                      <a:lnTo>
                        <a:pt x="21" y="590"/>
                      </a:lnTo>
                      <a:close/>
                      <a:moveTo>
                        <a:pt x="21" y="481"/>
                      </a:moveTo>
                      <a:lnTo>
                        <a:pt x="21" y="427"/>
                      </a:lnTo>
                      <a:lnTo>
                        <a:pt x="106" y="427"/>
                      </a:lnTo>
                      <a:lnTo>
                        <a:pt x="106" y="481"/>
                      </a:lnTo>
                      <a:lnTo>
                        <a:pt x="21" y="481"/>
                      </a:lnTo>
                      <a:close/>
                      <a:moveTo>
                        <a:pt x="21" y="371"/>
                      </a:moveTo>
                      <a:lnTo>
                        <a:pt x="21" y="317"/>
                      </a:lnTo>
                      <a:lnTo>
                        <a:pt x="106" y="317"/>
                      </a:lnTo>
                      <a:lnTo>
                        <a:pt x="106" y="371"/>
                      </a:lnTo>
                      <a:lnTo>
                        <a:pt x="21" y="371"/>
                      </a:lnTo>
                      <a:close/>
                      <a:moveTo>
                        <a:pt x="21" y="261"/>
                      </a:moveTo>
                      <a:lnTo>
                        <a:pt x="21" y="208"/>
                      </a:lnTo>
                      <a:lnTo>
                        <a:pt x="106" y="208"/>
                      </a:lnTo>
                      <a:lnTo>
                        <a:pt x="106" y="261"/>
                      </a:lnTo>
                      <a:lnTo>
                        <a:pt x="21" y="261"/>
                      </a:lnTo>
                      <a:close/>
                      <a:moveTo>
                        <a:pt x="21" y="152"/>
                      </a:moveTo>
                      <a:lnTo>
                        <a:pt x="21" y="98"/>
                      </a:lnTo>
                      <a:lnTo>
                        <a:pt x="106" y="98"/>
                      </a:lnTo>
                      <a:lnTo>
                        <a:pt x="106" y="152"/>
                      </a:lnTo>
                      <a:lnTo>
                        <a:pt x="21" y="152"/>
                      </a:lnTo>
                      <a:close/>
                      <a:moveTo>
                        <a:pt x="628" y="0"/>
                      </a:moveTo>
                      <a:lnTo>
                        <a:pt x="0" y="0"/>
                      </a:lnTo>
                      <a:lnTo>
                        <a:pt x="0" y="2027"/>
                      </a:lnTo>
                      <a:lnTo>
                        <a:pt x="30" y="2027"/>
                      </a:lnTo>
                      <a:lnTo>
                        <a:pt x="204" y="2027"/>
                      </a:lnTo>
                      <a:lnTo>
                        <a:pt x="204" y="2023"/>
                      </a:lnTo>
                      <a:lnTo>
                        <a:pt x="167" y="2023"/>
                      </a:lnTo>
                      <a:lnTo>
                        <a:pt x="167" y="1967"/>
                      </a:lnTo>
                      <a:lnTo>
                        <a:pt x="204" y="1967"/>
                      </a:lnTo>
                      <a:lnTo>
                        <a:pt x="204" y="1913"/>
                      </a:lnTo>
                      <a:lnTo>
                        <a:pt x="167" y="1913"/>
                      </a:lnTo>
                      <a:lnTo>
                        <a:pt x="167" y="1858"/>
                      </a:lnTo>
                      <a:lnTo>
                        <a:pt x="204" y="1858"/>
                      </a:lnTo>
                      <a:lnTo>
                        <a:pt x="204" y="1802"/>
                      </a:lnTo>
                      <a:lnTo>
                        <a:pt x="167" y="1802"/>
                      </a:lnTo>
                      <a:lnTo>
                        <a:pt x="167" y="1748"/>
                      </a:lnTo>
                      <a:lnTo>
                        <a:pt x="204" y="1748"/>
                      </a:lnTo>
                      <a:lnTo>
                        <a:pt x="204" y="1692"/>
                      </a:lnTo>
                      <a:lnTo>
                        <a:pt x="167" y="1692"/>
                      </a:lnTo>
                      <a:lnTo>
                        <a:pt x="167" y="1638"/>
                      </a:lnTo>
                      <a:lnTo>
                        <a:pt x="204" y="1638"/>
                      </a:lnTo>
                      <a:lnTo>
                        <a:pt x="204" y="1574"/>
                      </a:lnTo>
                      <a:lnTo>
                        <a:pt x="167" y="1574"/>
                      </a:lnTo>
                      <a:lnTo>
                        <a:pt x="167" y="1520"/>
                      </a:lnTo>
                      <a:lnTo>
                        <a:pt x="204" y="1520"/>
                      </a:lnTo>
                      <a:lnTo>
                        <a:pt x="204" y="1464"/>
                      </a:lnTo>
                      <a:lnTo>
                        <a:pt x="167" y="1464"/>
                      </a:lnTo>
                      <a:lnTo>
                        <a:pt x="167" y="1410"/>
                      </a:lnTo>
                      <a:lnTo>
                        <a:pt x="204" y="1410"/>
                      </a:lnTo>
                      <a:lnTo>
                        <a:pt x="204" y="1355"/>
                      </a:lnTo>
                      <a:lnTo>
                        <a:pt x="167" y="1355"/>
                      </a:lnTo>
                      <a:lnTo>
                        <a:pt x="167" y="1301"/>
                      </a:lnTo>
                      <a:lnTo>
                        <a:pt x="204" y="1301"/>
                      </a:lnTo>
                      <a:lnTo>
                        <a:pt x="204" y="1245"/>
                      </a:lnTo>
                      <a:lnTo>
                        <a:pt x="167" y="1245"/>
                      </a:lnTo>
                      <a:lnTo>
                        <a:pt x="167" y="1191"/>
                      </a:lnTo>
                      <a:lnTo>
                        <a:pt x="204" y="1191"/>
                      </a:lnTo>
                      <a:lnTo>
                        <a:pt x="204" y="1135"/>
                      </a:lnTo>
                      <a:lnTo>
                        <a:pt x="167" y="1135"/>
                      </a:lnTo>
                      <a:lnTo>
                        <a:pt x="167" y="1081"/>
                      </a:lnTo>
                      <a:lnTo>
                        <a:pt x="204" y="1081"/>
                      </a:lnTo>
                      <a:lnTo>
                        <a:pt x="204" y="1026"/>
                      </a:lnTo>
                      <a:lnTo>
                        <a:pt x="167" y="1026"/>
                      </a:lnTo>
                      <a:lnTo>
                        <a:pt x="167" y="972"/>
                      </a:lnTo>
                      <a:lnTo>
                        <a:pt x="204" y="972"/>
                      </a:lnTo>
                      <a:lnTo>
                        <a:pt x="204" y="918"/>
                      </a:lnTo>
                      <a:lnTo>
                        <a:pt x="167" y="918"/>
                      </a:lnTo>
                      <a:lnTo>
                        <a:pt x="167" y="862"/>
                      </a:lnTo>
                      <a:lnTo>
                        <a:pt x="204" y="862"/>
                      </a:lnTo>
                      <a:lnTo>
                        <a:pt x="204" y="808"/>
                      </a:lnTo>
                      <a:lnTo>
                        <a:pt x="167" y="808"/>
                      </a:lnTo>
                      <a:lnTo>
                        <a:pt x="167" y="752"/>
                      </a:lnTo>
                      <a:lnTo>
                        <a:pt x="204" y="752"/>
                      </a:lnTo>
                      <a:lnTo>
                        <a:pt x="204" y="700"/>
                      </a:lnTo>
                      <a:lnTo>
                        <a:pt x="167" y="700"/>
                      </a:lnTo>
                      <a:lnTo>
                        <a:pt x="167" y="646"/>
                      </a:lnTo>
                      <a:lnTo>
                        <a:pt x="204" y="646"/>
                      </a:lnTo>
                      <a:lnTo>
                        <a:pt x="204" y="590"/>
                      </a:lnTo>
                      <a:lnTo>
                        <a:pt x="167" y="590"/>
                      </a:lnTo>
                      <a:lnTo>
                        <a:pt x="167" y="537"/>
                      </a:lnTo>
                      <a:lnTo>
                        <a:pt x="204" y="537"/>
                      </a:lnTo>
                      <a:lnTo>
                        <a:pt x="204" y="481"/>
                      </a:lnTo>
                      <a:lnTo>
                        <a:pt x="167" y="481"/>
                      </a:lnTo>
                      <a:lnTo>
                        <a:pt x="167" y="427"/>
                      </a:lnTo>
                      <a:lnTo>
                        <a:pt x="204" y="427"/>
                      </a:lnTo>
                      <a:lnTo>
                        <a:pt x="204" y="371"/>
                      </a:lnTo>
                      <a:lnTo>
                        <a:pt x="167" y="371"/>
                      </a:lnTo>
                      <a:lnTo>
                        <a:pt x="167" y="317"/>
                      </a:lnTo>
                      <a:lnTo>
                        <a:pt x="204" y="317"/>
                      </a:lnTo>
                      <a:lnTo>
                        <a:pt x="204" y="261"/>
                      </a:lnTo>
                      <a:lnTo>
                        <a:pt x="167" y="261"/>
                      </a:lnTo>
                      <a:lnTo>
                        <a:pt x="167" y="208"/>
                      </a:lnTo>
                      <a:lnTo>
                        <a:pt x="204" y="208"/>
                      </a:lnTo>
                      <a:lnTo>
                        <a:pt x="204" y="152"/>
                      </a:lnTo>
                      <a:lnTo>
                        <a:pt x="167" y="152"/>
                      </a:lnTo>
                      <a:lnTo>
                        <a:pt x="167" y="98"/>
                      </a:lnTo>
                      <a:lnTo>
                        <a:pt x="204" y="98"/>
                      </a:lnTo>
                      <a:lnTo>
                        <a:pt x="204" y="26"/>
                      </a:lnTo>
                      <a:lnTo>
                        <a:pt x="628" y="26"/>
                      </a:lnTo>
                      <a:lnTo>
                        <a:pt x="628" y="0"/>
                      </a:lnTo>
                      <a:close/>
                    </a:path>
                  </a:pathLst>
                </a:custGeom>
                <a:solidFill>
                  <a:srgbClr val="AE79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45" name="Freeform 506">
                  <a:extLst>
                    <a:ext uri="{FF2B5EF4-FFF2-40B4-BE49-F238E27FC236}">
                      <a16:creationId xmlns:a16="http://schemas.microsoft.com/office/drawing/2014/main" id="{33B99134-AD07-40CD-890D-8093B7B529F1}"/>
                    </a:ext>
                  </a:extLst>
                </p:cNvPr>
                <p:cNvSpPr>
                  <a:spLocks noEditPoints="1"/>
                </p:cNvSpPr>
                <p:nvPr/>
              </p:nvSpPr>
              <p:spPr bwMode="auto">
                <a:xfrm>
                  <a:off x="19499263" y="6392863"/>
                  <a:ext cx="996950" cy="3217863"/>
                </a:xfrm>
                <a:custGeom>
                  <a:avLst/>
                  <a:gdLst>
                    <a:gd name="T0" fmla="*/ 106 w 628"/>
                    <a:gd name="T1" fmla="*/ 1967 h 2027"/>
                    <a:gd name="T2" fmla="*/ 21 w 628"/>
                    <a:gd name="T3" fmla="*/ 1913 h 2027"/>
                    <a:gd name="T4" fmla="*/ 106 w 628"/>
                    <a:gd name="T5" fmla="*/ 1913 h 2027"/>
                    <a:gd name="T6" fmla="*/ 21 w 628"/>
                    <a:gd name="T7" fmla="*/ 1748 h 2027"/>
                    <a:gd name="T8" fmla="*/ 21 w 628"/>
                    <a:gd name="T9" fmla="*/ 1802 h 2027"/>
                    <a:gd name="T10" fmla="*/ 21 w 628"/>
                    <a:gd name="T11" fmla="*/ 1638 h 2027"/>
                    <a:gd name="T12" fmla="*/ 21 w 628"/>
                    <a:gd name="T13" fmla="*/ 1692 h 2027"/>
                    <a:gd name="T14" fmla="*/ 106 w 628"/>
                    <a:gd name="T15" fmla="*/ 1520 h 2027"/>
                    <a:gd name="T16" fmla="*/ 21 w 628"/>
                    <a:gd name="T17" fmla="*/ 1464 h 2027"/>
                    <a:gd name="T18" fmla="*/ 106 w 628"/>
                    <a:gd name="T19" fmla="*/ 1464 h 2027"/>
                    <a:gd name="T20" fmla="*/ 21 w 628"/>
                    <a:gd name="T21" fmla="*/ 1301 h 2027"/>
                    <a:gd name="T22" fmla="*/ 21 w 628"/>
                    <a:gd name="T23" fmla="*/ 1355 h 2027"/>
                    <a:gd name="T24" fmla="*/ 106 w 628"/>
                    <a:gd name="T25" fmla="*/ 1191 h 2027"/>
                    <a:gd name="T26" fmla="*/ 21 w 628"/>
                    <a:gd name="T27" fmla="*/ 1135 h 2027"/>
                    <a:gd name="T28" fmla="*/ 106 w 628"/>
                    <a:gd name="T29" fmla="*/ 1135 h 2027"/>
                    <a:gd name="T30" fmla="*/ 21 w 628"/>
                    <a:gd name="T31" fmla="*/ 972 h 2027"/>
                    <a:gd name="T32" fmla="*/ 21 w 628"/>
                    <a:gd name="T33" fmla="*/ 1026 h 2027"/>
                    <a:gd name="T34" fmla="*/ 106 w 628"/>
                    <a:gd name="T35" fmla="*/ 862 h 2027"/>
                    <a:gd name="T36" fmla="*/ 21 w 628"/>
                    <a:gd name="T37" fmla="*/ 808 h 2027"/>
                    <a:gd name="T38" fmla="*/ 106 w 628"/>
                    <a:gd name="T39" fmla="*/ 808 h 2027"/>
                    <a:gd name="T40" fmla="*/ 21 w 628"/>
                    <a:gd name="T41" fmla="*/ 646 h 2027"/>
                    <a:gd name="T42" fmla="*/ 21 w 628"/>
                    <a:gd name="T43" fmla="*/ 700 h 2027"/>
                    <a:gd name="T44" fmla="*/ 106 w 628"/>
                    <a:gd name="T45" fmla="*/ 537 h 2027"/>
                    <a:gd name="T46" fmla="*/ 21 w 628"/>
                    <a:gd name="T47" fmla="*/ 481 h 2027"/>
                    <a:gd name="T48" fmla="*/ 106 w 628"/>
                    <a:gd name="T49" fmla="*/ 481 h 2027"/>
                    <a:gd name="T50" fmla="*/ 21 w 628"/>
                    <a:gd name="T51" fmla="*/ 317 h 2027"/>
                    <a:gd name="T52" fmla="*/ 21 w 628"/>
                    <a:gd name="T53" fmla="*/ 371 h 2027"/>
                    <a:gd name="T54" fmla="*/ 106 w 628"/>
                    <a:gd name="T55" fmla="*/ 208 h 2027"/>
                    <a:gd name="T56" fmla="*/ 21 w 628"/>
                    <a:gd name="T57" fmla="*/ 152 h 2027"/>
                    <a:gd name="T58" fmla="*/ 106 w 628"/>
                    <a:gd name="T59" fmla="*/ 152 h 2027"/>
                    <a:gd name="T60" fmla="*/ 0 w 628"/>
                    <a:gd name="T61" fmla="*/ 0 h 2027"/>
                    <a:gd name="T62" fmla="*/ 204 w 628"/>
                    <a:gd name="T63" fmla="*/ 2027 h 2027"/>
                    <a:gd name="T64" fmla="*/ 167 w 628"/>
                    <a:gd name="T65" fmla="*/ 1967 h 2027"/>
                    <a:gd name="T66" fmla="*/ 167 w 628"/>
                    <a:gd name="T67" fmla="*/ 1913 h 2027"/>
                    <a:gd name="T68" fmla="*/ 204 w 628"/>
                    <a:gd name="T69" fmla="*/ 1802 h 2027"/>
                    <a:gd name="T70" fmla="*/ 204 w 628"/>
                    <a:gd name="T71" fmla="*/ 1748 h 2027"/>
                    <a:gd name="T72" fmla="*/ 167 w 628"/>
                    <a:gd name="T73" fmla="*/ 1638 h 2027"/>
                    <a:gd name="T74" fmla="*/ 167 w 628"/>
                    <a:gd name="T75" fmla="*/ 1574 h 2027"/>
                    <a:gd name="T76" fmla="*/ 204 w 628"/>
                    <a:gd name="T77" fmla="*/ 1464 h 2027"/>
                    <a:gd name="T78" fmla="*/ 204 w 628"/>
                    <a:gd name="T79" fmla="*/ 1410 h 2027"/>
                    <a:gd name="T80" fmla="*/ 167 w 628"/>
                    <a:gd name="T81" fmla="*/ 1301 h 2027"/>
                    <a:gd name="T82" fmla="*/ 167 w 628"/>
                    <a:gd name="T83" fmla="*/ 1245 h 2027"/>
                    <a:gd name="T84" fmla="*/ 204 w 628"/>
                    <a:gd name="T85" fmla="*/ 1135 h 2027"/>
                    <a:gd name="T86" fmla="*/ 204 w 628"/>
                    <a:gd name="T87" fmla="*/ 1081 h 2027"/>
                    <a:gd name="T88" fmla="*/ 167 w 628"/>
                    <a:gd name="T89" fmla="*/ 972 h 2027"/>
                    <a:gd name="T90" fmla="*/ 167 w 628"/>
                    <a:gd name="T91" fmla="*/ 918 h 2027"/>
                    <a:gd name="T92" fmla="*/ 204 w 628"/>
                    <a:gd name="T93" fmla="*/ 808 h 2027"/>
                    <a:gd name="T94" fmla="*/ 204 w 628"/>
                    <a:gd name="T95" fmla="*/ 752 h 2027"/>
                    <a:gd name="T96" fmla="*/ 167 w 628"/>
                    <a:gd name="T97" fmla="*/ 646 h 2027"/>
                    <a:gd name="T98" fmla="*/ 167 w 628"/>
                    <a:gd name="T99" fmla="*/ 590 h 2027"/>
                    <a:gd name="T100" fmla="*/ 204 w 628"/>
                    <a:gd name="T101" fmla="*/ 481 h 2027"/>
                    <a:gd name="T102" fmla="*/ 204 w 628"/>
                    <a:gd name="T103" fmla="*/ 427 h 2027"/>
                    <a:gd name="T104" fmla="*/ 167 w 628"/>
                    <a:gd name="T105" fmla="*/ 317 h 2027"/>
                    <a:gd name="T106" fmla="*/ 167 w 628"/>
                    <a:gd name="T107" fmla="*/ 261 h 2027"/>
                    <a:gd name="T108" fmla="*/ 204 w 628"/>
                    <a:gd name="T109" fmla="*/ 152 h 2027"/>
                    <a:gd name="T110" fmla="*/ 204 w 628"/>
                    <a:gd name="T111" fmla="*/ 98 h 2027"/>
                    <a:gd name="T112" fmla="*/ 628 w 628"/>
                    <a:gd name="T113" fmla="*/ 0 h 2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8" h="2027">
                      <a:moveTo>
                        <a:pt x="21" y="2023"/>
                      </a:moveTo>
                      <a:lnTo>
                        <a:pt x="21" y="1967"/>
                      </a:lnTo>
                      <a:lnTo>
                        <a:pt x="106" y="1967"/>
                      </a:lnTo>
                      <a:lnTo>
                        <a:pt x="106" y="2023"/>
                      </a:lnTo>
                      <a:lnTo>
                        <a:pt x="21" y="2023"/>
                      </a:lnTo>
                      <a:moveTo>
                        <a:pt x="21" y="1913"/>
                      </a:moveTo>
                      <a:lnTo>
                        <a:pt x="21" y="1858"/>
                      </a:lnTo>
                      <a:lnTo>
                        <a:pt x="106" y="1858"/>
                      </a:lnTo>
                      <a:lnTo>
                        <a:pt x="106" y="1913"/>
                      </a:lnTo>
                      <a:lnTo>
                        <a:pt x="21" y="1913"/>
                      </a:lnTo>
                      <a:moveTo>
                        <a:pt x="21" y="1748"/>
                      </a:moveTo>
                      <a:lnTo>
                        <a:pt x="21" y="1748"/>
                      </a:lnTo>
                      <a:lnTo>
                        <a:pt x="106" y="1748"/>
                      </a:lnTo>
                      <a:lnTo>
                        <a:pt x="106" y="1802"/>
                      </a:lnTo>
                      <a:lnTo>
                        <a:pt x="21" y="1802"/>
                      </a:lnTo>
                      <a:lnTo>
                        <a:pt x="21" y="1748"/>
                      </a:lnTo>
                      <a:moveTo>
                        <a:pt x="21" y="1692"/>
                      </a:moveTo>
                      <a:lnTo>
                        <a:pt x="21" y="1638"/>
                      </a:lnTo>
                      <a:lnTo>
                        <a:pt x="106" y="1638"/>
                      </a:lnTo>
                      <a:lnTo>
                        <a:pt x="106" y="1692"/>
                      </a:lnTo>
                      <a:lnTo>
                        <a:pt x="21" y="1692"/>
                      </a:lnTo>
                      <a:moveTo>
                        <a:pt x="21" y="1574"/>
                      </a:moveTo>
                      <a:lnTo>
                        <a:pt x="21" y="1520"/>
                      </a:lnTo>
                      <a:lnTo>
                        <a:pt x="106" y="1520"/>
                      </a:lnTo>
                      <a:lnTo>
                        <a:pt x="106" y="1574"/>
                      </a:lnTo>
                      <a:lnTo>
                        <a:pt x="21" y="1574"/>
                      </a:lnTo>
                      <a:moveTo>
                        <a:pt x="21" y="1464"/>
                      </a:moveTo>
                      <a:lnTo>
                        <a:pt x="21" y="1410"/>
                      </a:lnTo>
                      <a:lnTo>
                        <a:pt x="106" y="1410"/>
                      </a:lnTo>
                      <a:lnTo>
                        <a:pt x="106" y="1464"/>
                      </a:lnTo>
                      <a:lnTo>
                        <a:pt x="21" y="1464"/>
                      </a:lnTo>
                      <a:moveTo>
                        <a:pt x="21" y="1355"/>
                      </a:moveTo>
                      <a:lnTo>
                        <a:pt x="21" y="1301"/>
                      </a:lnTo>
                      <a:lnTo>
                        <a:pt x="106" y="1301"/>
                      </a:lnTo>
                      <a:lnTo>
                        <a:pt x="106" y="1355"/>
                      </a:lnTo>
                      <a:lnTo>
                        <a:pt x="21" y="1355"/>
                      </a:lnTo>
                      <a:moveTo>
                        <a:pt x="21" y="1245"/>
                      </a:moveTo>
                      <a:lnTo>
                        <a:pt x="21" y="1191"/>
                      </a:lnTo>
                      <a:lnTo>
                        <a:pt x="106" y="1191"/>
                      </a:lnTo>
                      <a:lnTo>
                        <a:pt x="106" y="1245"/>
                      </a:lnTo>
                      <a:lnTo>
                        <a:pt x="21" y="1245"/>
                      </a:lnTo>
                      <a:moveTo>
                        <a:pt x="21" y="1135"/>
                      </a:moveTo>
                      <a:lnTo>
                        <a:pt x="21" y="1081"/>
                      </a:lnTo>
                      <a:lnTo>
                        <a:pt x="106" y="1081"/>
                      </a:lnTo>
                      <a:lnTo>
                        <a:pt x="106" y="1135"/>
                      </a:lnTo>
                      <a:lnTo>
                        <a:pt x="21" y="1135"/>
                      </a:lnTo>
                      <a:moveTo>
                        <a:pt x="21" y="1026"/>
                      </a:moveTo>
                      <a:lnTo>
                        <a:pt x="21" y="972"/>
                      </a:lnTo>
                      <a:lnTo>
                        <a:pt x="106" y="972"/>
                      </a:lnTo>
                      <a:lnTo>
                        <a:pt x="106" y="1026"/>
                      </a:lnTo>
                      <a:lnTo>
                        <a:pt x="21" y="1026"/>
                      </a:lnTo>
                      <a:moveTo>
                        <a:pt x="21" y="918"/>
                      </a:moveTo>
                      <a:lnTo>
                        <a:pt x="21" y="862"/>
                      </a:lnTo>
                      <a:lnTo>
                        <a:pt x="106" y="862"/>
                      </a:lnTo>
                      <a:lnTo>
                        <a:pt x="106" y="918"/>
                      </a:lnTo>
                      <a:lnTo>
                        <a:pt x="21" y="918"/>
                      </a:lnTo>
                      <a:moveTo>
                        <a:pt x="21" y="808"/>
                      </a:moveTo>
                      <a:lnTo>
                        <a:pt x="21" y="752"/>
                      </a:lnTo>
                      <a:lnTo>
                        <a:pt x="106" y="752"/>
                      </a:lnTo>
                      <a:lnTo>
                        <a:pt x="106" y="808"/>
                      </a:lnTo>
                      <a:lnTo>
                        <a:pt x="21" y="808"/>
                      </a:lnTo>
                      <a:moveTo>
                        <a:pt x="21" y="700"/>
                      </a:moveTo>
                      <a:lnTo>
                        <a:pt x="21" y="646"/>
                      </a:lnTo>
                      <a:lnTo>
                        <a:pt x="106" y="646"/>
                      </a:lnTo>
                      <a:lnTo>
                        <a:pt x="106" y="700"/>
                      </a:lnTo>
                      <a:lnTo>
                        <a:pt x="21" y="700"/>
                      </a:lnTo>
                      <a:moveTo>
                        <a:pt x="21" y="590"/>
                      </a:moveTo>
                      <a:lnTo>
                        <a:pt x="21" y="537"/>
                      </a:lnTo>
                      <a:lnTo>
                        <a:pt x="106" y="537"/>
                      </a:lnTo>
                      <a:lnTo>
                        <a:pt x="106" y="590"/>
                      </a:lnTo>
                      <a:lnTo>
                        <a:pt x="21" y="590"/>
                      </a:lnTo>
                      <a:moveTo>
                        <a:pt x="21" y="481"/>
                      </a:moveTo>
                      <a:lnTo>
                        <a:pt x="21" y="427"/>
                      </a:lnTo>
                      <a:lnTo>
                        <a:pt x="106" y="427"/>
                      </a:lnTo>
                      <a:lnTo>
                        <a:pt x="106" y="481"/>
                      </a:lnTo>
                      <a:lnTo>
                        <a:pt x="21" y="481"/>
                      </a:lnTo>
                      <a:moveTo>
                        <a:pt x="21" y="371"/>
                      </a:moveTo>
                      <a:lnTo>
                        <a:pt x="21" y="317"/>
                      </a:lnTo>
                      <a:lnTo>
                        <a:pt x="106" y="317"/>
                      </a:lnTo>
                      <a:lnTo>
                        <a:pt x="106" y="371"/>
                      </a:lnTo>
                      <a:lnTo>
                        <a:pt x="21" y="371"/>
                      </a:lnTo>
                      <a:moveTo>
                        <a:pt x="21" y="261"/>
                      </a:moveTo>
                      <a:lnTo>
                        <a:pt x="21" y="208"/>
                      </a:lnTo>
                      <a:lnTo>
                        <a:pt x="106" y="208"/>
                      </a:lnTo>
                      <a:lnTo>
                        <a:pt x="106" y="261"/>
                      </a:lnTo>
                      <a:lnTo>
                        <a:pt x="21" y="261"/>
                      </a:lnTo>
                      <a:moveTo>
                        <a:pt x="21" y="152"/>
                      </a:moveTo>
                      <a:lnTo>
                        <a:pt x="21" y="98"/>
                      </a:lnTo>
                      <a:lnTo>
                        <a:pt x="106" y="98"/>
                      </a:lnTo>
                      <a:lnTo>
                        <a:pt x="106" y="152"/>
                      </a:lnTo>
                      <a:lnTo>
                        <a:pt x="21" y="152"/>
                      </a:lnTo>
                      <a:moveTo>
                        <a:pt x="628" y="0"/>
                      </a:moveTo>
                      <a:lnTo>
                        <a:pt x="0" y="0"/>
                      </a:lnTo>
                      <a:lnTo>
                        <a:pt x="0" y="2027"/>
                      </a:lnTo>
                      <a:lnTo>
                        <a:pt x="30" y="2027"/>
                      </a:lnTo>
                      <a:lnTo>
                        <a:pt x="204" y="2027"/>
                      </a:lnTo>
                      <a:lnTo>
                        <a:pt x="204" y="2023"/>
                      </a:lnTo>
                      <a:lnTo>
                        <a:pt x="167" y="2023"/>
                      </a:lnTo>
                      <a:lnTo>
                        <a:pt x="167" y="1967"/>
                      </a:lnTo>
                      <a:lnTo>
                        <a:pt x="204" y="1967"/>
                      </a:lnTo>
                      <a:lnTo>
                        <a:pt x="204" y="1913"/>
                      </a:lnTo>
                      <a:lnTo>
                        <a:pt x="167" y="1913"/>
                      </a:lnTo>
                      <a:lnTo>
                        <a:pt x="167" y="1858"/>
                      </a:lnTo>
                      <a:lnTo>
                        <a:pt x="204" y="1858"/>
                      </a:lnTo>
                      <a:lnTo>
                        <a:pt x="204" y="1802"/>
                      </a:lnTo>
                      <a:lnTo>
                        <a:pt x="167" y="1802"/>
                      </a:lnTo>
                      <a:lnTo>
                        <a:pt x="167" y="1748"/>
                      </a:lnTo>
                      <a:lnTo>
                        <a:pt x="204" y="1748"/>
                      </a:lnTo>
                      <a:lnTo>
                        <a:pt x="204" y="1692"/>
                      </a:lnTo>
                      <a:lnTo>
                        <a:pt x="167" y="1692"/>
                      </a:lnTo>
                      <a:lnTo>
                        <a:pt x="167" y="1638"/>
                      </a:lnTo>
                      <a:lnTo>
                        <a:pt x="204" y="1638"/>
                      </a:lnTo>
                      <a:lnTo>
                        <a:pt x="204" y="1574"/>
                      </a:lnTo>
                      <a:lnTo>
                        <a:pt x="167" y="1574"/>
                      </a:lnTo>
                      <a:lnTo>
                        <a:pt x="167" y="1520"/>
                      </a:lnTo>
                      <a:lnTo>
                        <a:pt x="204" y="1520"/>
                      </a:lnTo>
                      <a:lnTo>
                        <a:pt x="204" y="1464"/>
                      </a:lnTo>
                      <a:lnTo>
                        <a:pt x="167" y="1464"/>
                      </a:lnTo>
                      <a:lnTo>
                        <a:pt x="167" y="1410"/>
                      </a:lnTo>
                      <a:lnTo>
                        <a:pt x="204" y="1410"/>
                      </a:lnTo>
                      <a:lnTo>
                        <a:pt x="204" y="1355"/>
                      </a:lnTo>
                      <a:lnTo>
                        <a:pt x="167" y="1355"/>
                      </a:lnTo>
                      <a:lnTo>
                        <a:pt x="167" y="1301"/>
                      </a:lnTo>
                      <a:lnTo>
                        <a:pt x="204" y="1301"/>
                      </a:lnTo>
                      <a:lnTo>
                        <a:pt x="204" y="1245"/>
                      </a:lnTo>
                      <a:lnTo>
                        <a:pt x="167" y="1245"/>
                      </a:lnTo>
                      <a:lnTo>
                        <a:pt x="167" y="1191"/>
                      </a:lnTo>
                      <a:lnTo>
                        <a:pt x="204" y="1191"/>
                      </a:lnTo>
                      <a:lnTo>
                        <a:pt x="204" y="1135"/>
                      </a:lnTo>
                      <a:lnTo>
                        <a:pt x="167" y="1135"/>
                      </a:lnTo>
                      <a:lnTo>
                        <a:pt x="167" y="1081"/>
                      </a:lnTo>
                      <a:lnTo>
                        <a:pt x="204" y="1081"/>
                      </a:lnTo>
                      <a:lnTo>
                        <a:pt x="204" y="1026"/>
                      </a:lnTo>
                      <a:lnTo>
                        <a:pt x="167" y="1026"/>
                      </a:lnTo>
                      <a:lnTo>
                        <a:pt x="167" y="972"/>
                      </a:lnTo>
                      <a:lnTo>
                        <a:pt x="204" y="972"/>
                      </a:lnTo>
                      <a:lnTo>
                        <a:pt x="204" y="918"/>
                      </a:lnTo>
                      <a:lnTo>
                        <a:pt x="167" y="918"/>
                      </a:lnTo>
                      <a:lnTo>
                        <a:pt x="167" y="862"/>
                      </a:lnTo>
                      <a:lnTo>
                        <a:pt x="204" y="862"/>
                      </a:lnTo>
                      <a:lnTo>
                        <a:pt x="204" y="808"/>
                      </a:lnTo>
                      <a:lnTo>
                        <a:pt x="167" y="808"/>
                      </a:lnTo>
                      <a:lnTo>
                        <a:pt x="167" y="752"/>
                      </a:lnTo>
                      <a:lnTo>
                        <a:pt x="204" y="752"/>
                      </a:lnTo>
                      <a:lnTo>
                        <a:pt x="204" y="700"/>
                      </a:lnTo>
                      <a:lnTo>
                        <a:pt x="167" y="700"/>
                      </a:lnTo>
                      <a:lnTo>
                        <a:pt x="167" y="646"/>
                      </a:lnTo>
                      <a:lnTo>
                        <a:pt x="204" y="646"/>
                      </a:lnTo>
                      <a:lnTo>
                        <a:pt x="204" y="590"/>
                      </a:lnTo>
                      <a:lnTo>
                        <a:pt x="167" y="590"/>
                      </a:lnTo>
                      <a:lnTo>
                        <a:pt x="167" y="537"/>
                      </a:lnTo>
                      <a:lnTo>
                        <a:pt x="204" y="537"/>
                      </a:lnTo>
                      <a:lnTo>
                        <a:pt x="204" y="481"/>
                      </a:lnTo>
                      <a:lnTo>
                        <a:pt x="167" y="481"/>
                      </a:lnTo>
                      <a:lnTo>
                        <a:pt x="167" y="427"/>
                      </a:lnTo>
                      <a:lnTo>
                        <a:pt x="204" y="427"/>
                      </a:lnTo>
                      <a:lnTo>
                        <a:pt x="204" y="371"/>
                      </a:lnTo>
                      <a:lnTo>
                        <a:pt x="167" y="371"/>
                      </a:lnTo>
                      <a:lnTo>
                        <a:pt x="167" y="317"/>
                      </a:lnTo>
                      <a:lnTo>
                        <a:pt x="204" y="317"/>
                      </a:lnTo>
                      <a:lnTo>
                        <a:pt x="204" y="261"/>
                      </a:lnTo>
                      <a:lnTo>
                        <a:pt x="167" y="261"/>
                      </a:lnTo>
                      <a:lnTo>
                        <a:pt x="167" y="208"/>
                      </a:lnTo>
                      <a:lnTo>
                        <a:pt x="204" y="208"/>
                      </a:lnTo>
                      <a:lnTo>
                        <a:pt x="204" y="152"/>
                      </a:lnTo>
                      <a:lnTo>
                        <a:pt x="167" y="152"/>
                      </a:lnTo>
                      <a:lnTo>
                        <a:pt x="167" y="98"/>
                      </a:lnTo>
                      <a:lnTo>
                        <a:pt x="204" y="98"/>
                      </a:lnTo>
                      <a:lnTo>
                        <a:pt x="204" y="26"/>
                      </a:lnTo>
                      <a:lnTo>
                        <a:pt x="628" y="26"/>
                      </a:lnTo>
                      <a:lnTo>
                        <a:pt x="6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46" name="Freeform 507">
                  <a:extLst>
                    <a:ext uri="{FF2B5EF4-FFF2-40B4-BE49-F238E27FC236}">
                      <a16:creationId xmlns:a16="http://schemas.microsoft.com/office/drawing/2014/main" id="{2A86E9EB-F9A5-4374-8209-D3633D95562D}"/>
                    </a:ext>
                  </a:extLst>
                </p:cNvPr>
                <p:cNvSpPr>
                  <a:spLocks/>
                </p:cNvSpPr>
                <p:nvPr/>
              </p:nvSpPr>
              <p:spPr bwMode="auto">
                <a:xfrm>
                  <a:off x="19499263" y="6392863"/>
                  <a:ext cx="1003300" cy="41275"/>
                </a:xfrm>
                <a:custGeom>
                  <a:avLst/>
                  <a:gdLst>
                    <a:gd name="T0" fmla="*/ 632 w 632"/>
                    <a:gd name="T1" fmla="*/ 0 h 26"/>
                    <a:gd name="T2" fmla="*/ 0 w 632"/>
                    <a:gd name="T3" fmla="*/ 0 h 26"/>
                    <a:gd name="T4" fmla="*/ 0 w 632"/>
                    <a:gd name="T5" fmla="*/ 0 h 26"/>
                    <a:gd name="T6" fmla="*/ 628 w 632"/>
                    <a:gd name="T7" fmla="*/ 0 h 26"/>
                    <a:gd name="T8" fmla="*/ 628 w 632"/>
                    <a:gd name="T9" fmla="*/ 26 h 26"/>
                    <a:gd name="T10" fmla="*/ 632 w 632"/>
                    <a:gd name="T11" fmla="*/ 26 h 26"/>
                    <a:gd name="T12" fmla="*/ 632 w 63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632" h="26">
                      <a:moveTo>
                        <a:pt x="632" y="0"/>
                      </a:moveTo>
                      <a:lnTo>
                        <a:pt x="0" y="0"/>
                      </a:lnTo>
                      <a:lnTo>
                        <a:pt x="0" y="0"/>
                      </a:lnTo>
                      <a:lnTo>
                        <a:pt x="628" y="0"/>
                      </a:lnTo>
                      <a:lnTo>
                        <a:pt x="628" y="26"/>
                      </a:lnTo>
                      <a:lnTo>
                        <a:pt x="632" y="26"/>
                      </a:lnTo>
                      <a:lnTo>
                        <a:pt x="632" y="0"/>
                      </a:lnTo>
                      <a:close/>
                    </a:path>
                  </a:pathLst>
                </a:custGeom>
                <a:solidFill>
                  <a:srgbClr val="4A06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47" name="Freeform 508">
                  <a:extLst>
                    <a:ext uri="{FF2B5EF4-FFF2-40B4-BE49-F238E27FC236}">
                      <a16:creationId xmlns:a16="http://schemas.microsoft.com/office/drawing/2014/main" id="{A4DE0892-3989-455B-9157-4D090B6E314F}"/>
                    </a:ext>
                  </a:extLst>
                </p:cNvPr>
                <p:cNvSpPr>
                  <a:spLocks/>
                </p:cNvSpPr>
                <p:nvPr/>
              </p:nvSpPr>
              <p:spPr bwMode="auto">
                <a:xfrm>
                  <a:off x="19499263" y="6392863"/>
                  <a:ext cx="1003300" cy="41275"/>
                </a:xfrm>
                <a:custGeom>
                  <a:avLst/>
                  <a:gdLst>
                    <a:gd name="T0" fmla="*/ 632 w 632"/>
                    <a:gd name="T1" fmla="*/ 0 h 26"/>
                    <a:gd name="T2" fmla="*/ 0 w 632"/>
                    <a:gd name="T3" fmla="*/ 0 h 26"/>
                    <a:gd name="T4" fmla="*/ 0 w 632"/>
                    <a:gd name="T5" fmla="*/ 0 h 26"/>
                    <a:gd name="T6" fmla="*/ 628 w 632"/>
                    <a:gd name="T7" fmla="*/ 0 h 26"/>
                    <a:gd name="T8" fmla="*/ 628 w 632"/>
                    <a:gd name="T9" fmla="*/ 26 h 26"/>
                    <a:gd name="T10" fmla="*/ 632 w 632"/>
                    <a:gd name="T11" fmla="*/ 26 h 26"/>
                    <a:gd name="T12" fmla="*/ 632 w 63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632" h="26">
                      <a:moveTo>
                        <a:pt x="632" y="0"/>
                      </a:moveTo>
                      <a:lnTo>
                        <a:pt x="0" y="0"/>
                      </a:lnTo>
                      <a:lnTo>
                        <a:pt x="0" y="0"/>
                      </a:lnTo>
                      <a:lnTo>
                        <a:pt x="628" y="0"/>
                      </a:lnTo>
                      <a:lnTo>
                        <a:pt x="628" y="26"/>
                      </a:lnTo>
                      <a:lnTo>
                        <a:pt x="632" y="26"/>
                      </a:lnTo>
                      <a:lnTo>
                        <a:pt x="6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48" name="Freeform 509">
                  <a:extLst>
                    <a:ext uri="{FF2B5EF4-FFF2-40B4-BE49-F238E27FC236}">
                      <a16:creationId xmlns:a16="http://schemas.microsoft.com/office/drawing/2014/main" id="{E54681FB-F12F-4A61-8A06-86DE592CB753}"/>
                    </a:ext>
                  </a:extLst>
                </p:cNvPr>
                <p:cNvSpPr>
                  <a:spLocks noEditPoints="1"/>
                </p:cNvSpPr>
                <p:nvPr/>
              </p:nvSpPr>
              <p:spPr bwMode="auto">
                <a:xfrm>
                  <a:off x="19532600" y="6548438"/>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close/>
                      <a:moveTo>
                        <a:pt x="183" y="0"/>
                      </a:moveTo>
                      <a:lnTo>
                        <a:pt x="146" y="0"/>
                      </a:lnTo>
                      <a:lnTo>
                        <a:pt x="146" y="54"/>
                      </a:lnTo>
                      <a:lnTo>
                        <a:pt x="183" y="54"/>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49" name="Freeform 510">
                  <a:extLst>
                    <a:ext uri="{FF2B5EF4-FFF2-40B4-BE49-F238E27FC236}">
                      <a16:creationId xmlns:a16="http://schemas.microsoft.com/office/drawing/2014/main" id="{352215A0-4DDF-4579-9729-4C58A3EA0588}"/>
                    </a:ext>
                  </a:extLst>
                </p:cNvPr>
                <p:cNvSpPr>
                  <a:spLocks noEditPoints="1"/>
                </p:cNvSpPr>
                <p:nvPr/>
              </p:nvSpPr>
              <p:spPr bwMode="auto">
                <a:xfrm>
                  <a:off x="19532600" y="6548438"/>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moveTo>
                        <a:pt x="183" y="0"/>
                      </a:moveTo>
                      <a:lnTo>
                        <a:pt x="146" y="0"/>
                      </a:lnTo>
                      <a:lnTo>
                        <a:pt x="146" y="54"/>
                      </a:lnTo>
                      <a:lnTo>
                        <a:pt x="183" y="54"/>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50" name="Freeform 511">
                  <a:extLst>
                    <a:ext uri="{FF2B5EF4-FFF2-40B4-BE49-F238E27FC236}">
                      <a16:creationId xmlns:a16="http://schemas.microsoft.com/office/drawing/2014/main" id="{6743428A-0DE9-41BB-A033-4D6A7694203E}"/>
                    </a:ext>
                  </a:extLst>
                </p:cNvPr>
                <p:cNvSpPr>
                  <a:spLocks noEditPoints="1"/>
                </p:cNvSpPr>
                <p:nvPr/>
              </p:nvSpPr>
              <p:spPr bwMode="auto">
                <a:xfrm>
                  <a:off x="19532600" y="6723063"/>
                  <a:ext cx="290513" cy="84138"/>
                </a:xfrm>
                <a:custGeom>
                  <a:avLst/>
                  <a:gdLst>
                    <a:gd name="T0" fmla="*/ 85 w 183"/>
                    <a:gd name="T1" fmla="*/ 0 h 53"/>
                    <a:gd name="T2" fmla="*/ 0 w 183"/>
                    <a:gd name="T3" fmla="*/ 0 h 53"/>
                    <a:gd name="T4" fmla="*/ 0 w 183"/>
                    <a:gd name="T5" fmla="*/ 53 h 53"/>
                    <a:gd name="T6" fmla="*/ 85 w 183"/>
                    <a:gd name="T7" fmla="*/ 53 h 53"/>
                    <a:gd name="T8" fmla="*/ 85 w 183"/>
                    <a:gd name="T9" fmla="*/ 0 h 53"/>
                    <a:gd name="T10" fmla="*/ 183 w 183"/>
                    <a:gd name="T11" fmla="*/ 0 h 53"/>
                    <a:gd name="T12" fmla="*/ 146 w 183"/>
                    <a:gd name="T13" fmla="*/ 0 h 53"/>
                    <a:gd name="T14" fmla="*/ 146 w 183"/>
                    <a:gd name="T15" fmla="*/ 53 h 53"/>
                    <a:gd name="T16" fmla="*/ 183 w 183"/>
                    <a:gd name="T17" fmla="*/ 53 h 53"/>
                    <a:gd name="T18" fmla="*/ 183 w 183"/>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3">
                      <a:moveTo>
                        <a:pt x="85" y="0"/>
                      </a:moveTo>
                      <a:lnTo>
                        <a:pt x="0" y="0"/>
                      </a:lnTo>
                      <a:lnTo>
                        <a:pt x="0" y="53"/>
                      </a:lnTo>
                      <a:lnTo>
                        <a:pt x="85" y="53"/>
                      </a:lnTo>
                      <a:lnTo>
                        <a:pt x="85" y="0"/>
                      </a:lnTo>
                      <a:close/>
                      <a:moveTo>
                        <a:pt x="183" y="0"/>
                      </a:moveTo>
                      <a:lnTo>
                        <a:pt x="146" y="0"/>
                      </a:lnTo>
                      <a:lnTo>
                        <a:pt x="146" y="53"/>
                      </a:lnTo>
                      <a:lnTo>
                        <a:pt x="183" y="53"/>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51" name="Freeform 512">
                  <a:extLst>
                    <a:ext uri="{FF2B5EF4-FFF2-40B4-BE49-F238E27FC236}">
                      <a16:creationId xmlns:a16="http://schemas.microsoft.com/office/drawing/2014/main" id="{7C595073-5A42-49D0-802C-6F77CE4B225D}"/>
                    </a:ext>
                  </a:extLst>
                </p:cNvPr>
                <p:cNvSpPr>
                  <a:spLocks noEditPoints="1"/>
                </p:cNvSpPr>
                <p:nvPr/>
              </p:nvSpPr>
              <p:spPr bwMode="auto">
                <a:xfrm>
                  <a:off x="19532600" y="6723063"/>
                  <a:ext cx="290513" cy="84138"/>
                </a:xfrm>
                <a:custGeom>
                  <a:avLst/>
                  <a:gdLst>
                    <a:gd name="T0" fmla="*/ 85 w 183"/>
                    <a:gd name="T1" fmla="*/ 0 h 53"/>
                    <a:gd name="T2" fmla="*/ 0 w 183"/>
                    <a:gd name="T3" fmla="*/ 0 h 53"/>
                    <a:gd name="T4" fmla="*/ 0 w 183"/>
                    <a:gd name="T5" fmla="*/ 53 h 53"/>
                    <a:gd name="T6" fmla="*/ 85 w 183"/>
                    <a:gd name="T7" fmla="*/ 53 h 53"/>
                    <a:gd name="T8" fmla="*/ 85 w 183"/>
                    <a:gd name="T9" fmla="*/ 0 h 53"/>
                    <a:gd name="T10" fmla="*/ 183 w 183"/>
                    <a:gd name="T11" fmla="*/ 0 h 53"/>
                    <a:gd name="T12" fmla="*/ 146 w 183"/>
                    <a:gd name="T13" fmla="*/ 0 h 53"/>
                    <a:gd name="T14" fmla="*/ 146 w 183"/>
                    <a:gd name="T15" fmla="*/ 53 h 53"/>
                    <a:gd name="T16" fmla="*/ 183 w 183"/>
                    <a:gd name="T17" fmla="*/ 53 h 53"/>
                    <a:gd name="T18" fmla="*/ 183 w 183"/>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3">
                      <a:moveTo>
                        <a:pt x="85" y="0"/>
                      </a:moveTo>
                      <a:lnTo>
                        <a:pt x="0" y="0"/>
                      </a:lnTo>
                      <a:lnTo>
                        <a:pt x="0" y="53"/>
                      </a:lnTo>
                      <a:lnTo>
                        <a:pt x="85" y="53"/>
                      </a:lnTo>
                      <a:lnTo>
                        <a:pt x="85" y="0"/>
                      </a:lnTo>
                      <a:moveTo>
                        <a:pt x="183" y="0"/>
                      </a:moveTo>
                      <a:lnTo>
                        <a:pt x="146" y="0"/>
                      </a:lnTo>
                      <a:lnTo>
                        <a:pt x="146" y="53"/>
                      </a:lnTo>
                      <a:lnTo>
                        <a:pt x="183" y="53"/>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52" name="Freeform 513">
                  <a:extLst>
                    <a:ext uri="{FF2B5EF4-FFF2-40B4-BE49-F238E27FC236}">
                      <a16:creationId xmlns:a16="http://schemas.microsoft.com/office/drawing/2014/main" id="{FCD1239B-3B04-47F9-9CED-E4883EBC01DC}"/>
                    </a:ext>
                  </a:extLst>
                </p:cNvPr>
                <p:cNvSpPr>
                  <a:spLocks noEditPoints="1"/>
                </p:cNvSpPr>
                <p:nvPr/>
              </p:nvSpPr>
              <p:spPr bwMode="auto">
                <a:xfrm>
                  <a:off x="19532600" y="6896100"/>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close/>
                      <a:moveTo>
                        <a:pt x="183" y="0"/>
                      </a:moveTo>
                      <a:lnTo>
                        <a:pt x="146" y="0"/>
                      </a:lnTo>
                      <a:lnTo>
                        <a:pt x="146" y="54"/>
                      </a:lnTo>
                      <a:lnTo>
                        <a:pt x="183" y="54"/>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53" name="Freeform 514">
                  <a:extLst>
                    <a:ext uri="{FF2B5EF4-FFF2-40B4-BE49-F238E27FC236}">
                      <a16:creationId xmlns:a16="http://schemas.microsoft.com/office/drawing/2014/main" id="{D90D4B48-6306-4751-A4A8-BD679AB76E89}"/>
                    </a:ext>
                  </a:extLst>
                </p:cNvPr>
                <p:cNvSpPr>
                  <a:spLocks noEditPoints="1"/>
                </p:cNvSpPr>
                <p:nvPr/>
              </p:nvSpPr>
              <p:spPr bwMode="auto">
                <a:xfrm>
                  <a:off x="19532600" y="6896100"/>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moveTo>
                        <a:pt x="183" y="0"/>
                      </a:moveTo>
                      <a:lnTo>
                        <a:pt x="146" y="0"/>
                      </a:lnTo>
                      <a:lnTo>
                        <a:pt x="146" y="54"/>
                      </a:lnTo>
                      <a:lnTo>
                        <a:pt x="183" y="54"/>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54" name="Freeform 515">
                  <a:extLst>
                    <a:ext uri="{FF2B5EF4-FFF2-40B4-BE49-F238E27FC236}">
                      <a16:creationId xmlns:a16="http://schemas.microsoft.com/office/drawing/2014/main" id="{6BF5AE69-0A4A-489D-8A2F-2A952C9DD6E6}"/>
                    </a:ext>
                  </a:extLst>
                </p:cNvPr>
                <p:cNvSpPr>
                  <a:spLocks noEditPoints="1"/>
                </p:cNvSpPr>
                <p:nvPr/>
              </p:nvSpPr>
              <p:spPr bwMode="auto">
                <a:xfrm>
                  <a:off x="19532600" y="7070725"/>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close/>
                      <a:moveTo>
                        <a:pt x="183" y="0"/>
                      </a:moveTo>
                      <a:lnTo>
                        <a:pt x="146" y="0"/>
                      </a:lnTo>
                      <a:lnTo>
                        <a:pt x="146" y="54"/>
                      </a:lnTo>
                      <a:lnTo>
                        <a:pt x="183" y="54"/>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55" name="Freeform 516">
                  <a:extLst>
                    <a:ext uri="{FF2B5EF4-FFF2-40B4-BE49-F238E27FC236}">
                      <a16:creationId xmlns:a16="http://schemas.microsoft.com/office/drawing/2014/main" id="{D10300CA-B17A-4E46-89EE-5D1EA338A3E2}"/>
                    </a:ext>
                  </a:extLst>
                </p:cNvPr>
                <p:cNvSpPr>
                  <a:spLocks noEditPoints="1"/>
                </p:cNvSpPr>
                <p:nvPr/>
              </p:nvSpPr>
              <p:spPr bwMode="auto">
                <a:xfrm>
                  <a:off x="19532600" y="7070725"/>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moveTo>
                        <a:pt x="183" y="0"/>
                      </a:moveTo>
                      <a:lnTo>
                        <a:pt x="146" y="0"/>
                      </a:lnTo>
                      <a:lnTo>
                        <a:pt x="146" y="54"/>
                      </a:lnTo>
                      <a:lnTo>
                        <a:pt x="183" y="54"/>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56" name="Freeform 517">
                  <a:extLst>
                    <a:ext uri="{FF2B5EF4-FFF2-40B4-BE49-F238E27FC236}">
                      <a16:creationId xmlns:a16="http://schemas.microsoft.com/office/drawing/2014/main" id="{1E859CF0-40F6-40D6-82F6-D1A406A19D46}"/>
                    </a:ext>
                  </a:extLst>
                </p:cNvPr>
                <p:cNvSpPr>
                  <a:spLocks noEditPoints="1"/>
                </p:cNvSpPr>
                <p:nvPr/>
              </p:nvSpPr>
              <p:spPr bwMode="auto">
                <a:xfrm>
                  <a:off x="19532600" y="7245350"/>
                  <a:ext cx="290513" cy="84138"/>
                </a:xfrm>
                <a:custGeom>
                  <a:avLst/>
                  <a:gdLst>
                    <a:gd name="T0" fmla="*/ 85 w 183"/>
                    <a:gd name="T1" fmla="*/ 0 h 53"/>
                    <a:gd name="T2" fmla="*/ 0 w 183"/>
                    <a:gd name="T3" fmla="*/ 0 h 53"/>
                    <a:gd name="T4" fmla="*/ 0 w 183"/>
                    <a:gd name="T5" fmla="*/ 53 h 53"/>
                    <a:gd name="T6" fmla="*/ 85 w 183"/>
                    <a:gd name="T7" fmla="*/ 53 h 53"/>
                    <a:gd name="T8" fmla="*/ 85 w 183"/>
                    <a:gd name="T9" fmla="*/ 0 h 53"/>
                    <a:gd name="T10" fmla="*/ 183 w 183"/>
                    <a:gd name="T11" fmla="*/ 0 h 53"/>
                    <a:gd name="T12" fmla="*/ 146 w 183"/>
                    <a:gd name="T13" fmla="*/ 0 h 53"/>
                    <a:gd name="T14" fmla="*/ 146 w 183"/>
                    <a:gd name="T15" fmla="*/ 53 h 53"/>
                    <a:gd name="T16" fmla="*/ 183 w 183"/>
                    <a:gd name="T17" fmla="*/ 53 h 53"/>
                    <a:gd name="T18" fmla="*/ 183 w 183"/>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3">
                      <a:moveTo>
                        <a:pt x="85" y="0"/>
                      </a:moveTo>
                      <a:lnTo>
                        <a:pt x="0" y="0"/>
                      </a:lnTo>
                      <a:lnTo>
                        <a:pt x="0" y="53"/>
                      </a:lnTo>
                      <a:lnTo>
                        <a:pt x="85" y="53"/>
                      </a:lnTo>
                      <a:lnTo>
                        <a:pt x="85" y="0"/>
                      </a:lnTo>
                      <a:close/>
                      <a:moveTo>
                        <a:pt x="183" y="0"/>
                      </a:moveTo>
                      <a:lnTo>
                        <a:pt x="146" y="0"/>
                      </a:lnTo>
                      <a:lnTo>
                        <a:pt x="146" y="53"/>
                      </a:lnTo>
                      <a:lnTo>
                        <a:pt x="183" y="53"/>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57" name="Freeform 518">
                  <a:extLst>
                    <a:ext uri="{FF2B5EF4-FFF2-40B4-BE49-F238E27FC236}">
                      <a16:creationId xmlns:a16="http://schemas.microsoft.com/office/drawing/2014/main" id="{C47BCE4B-B426-4255-8238-0CF304C79561}"/>
                    </a:ext>
                  </a:extLst>
                </p:cNvPr>
                <p:cNvSpPr>
                  <a:spLocks noEditPoints="1"/>
                </p:cNvSpPr>
                <p:nvPr/>
              </p:nvSpPr>
              <p:spPr bwMode="auto">
                <a:xfrm>
                  <a:off x="19532600" y="7245350"/>
                  <a:ext cx="290513" cy="84138"/>
                </a:xfrm>
                <a:custGeom>
                  <a:avLst/>
                  <a:gdLst>
                    <a:gd name="T0" fmla="*/ 85 w 183"/>
                    <a:gd name="T1" fmla="*/ 0 h 53"/>
                    <a:gd name="T2" fmla="*/ 0 w 183"/>
                    <a:gd name="T3" fmla="*/ 0 h 53"/>
                    <a:gd name="T4" fmla="*/ 0 w 183"/>
                    <a:gd name="T5" fmla="*/ 53 h 53"/>
                    <a:gd name="T6" fmla="*/ 85 w 183"/>
                    <a:gd name="T7" fmla="*/ 53 h 53"/>
                    <a:gd name="T8" fmla="*/ 85 w 183"/>
                    <a:gd name="T9" fmla="*/ 0 h 53"/>
                    <a:gd name="T10" fmla="*/ 183 w 183"/>
                    <a:gd name="T11" fmla="*/ 0 h 53"/>
                    <a:gd name="T12" fmla="*/ 146 w 183"/>
                    <a:gd name="T13" fmla="*/ 0 h 53"/>
                    <a:gd name="T14" fmla="*/ 146 w 183"/>
                    <a:gd name="T15" fmla="*/ 53 h 53"/>
                    <a:gd name="T16" fmla="*/ 183 w 183"/>
                    <a:gd name="T17" fmla="*/ 53 h 53"/>
                    <a:gd name="T18" fmla="*/ 183 w 183"/>
                    <a:gd name="T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3">
                      <a:moveTo>
                        <a:pt x="85" y="0"/>
                      </a:moveTo>
                      <a:lnTo>
                        <a:pt x="0" y="0"/>
                      </a:lnTo>
                      <a:lnTo>
                        <a:pt x="0" y="53"/>
                      </a:lnTo>
                      <a:lnTo>
                        <a:pt x="85" y="53"/>
                      </a:lnTo>
                      <a:lnTo>
                        <a:pt x="85" y="0"/>
                      </a:lnTo>
                      <a:moveTo>
                        <a:pt x="183" y="0"/>
                      </a:moveTo>
                      <a:lnTo>
                        <a:pt x="146" y="0"/>
                      </a:lnTo>
                      <a:lnTo>
                        <a:pt x="146" y="53"/>
                      </a:lnTo>
                      <a:lnTo>
                        <a:pt x="183" y="53"/>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58" name="Freeform 519">
                  <a:extLst>
                    <a:ext uri="{FF2B5EF4-FFF2-40B4-BE49-F238E27FC236}">
                      <a16:creationId xmlns:a16="http://schemas.microsoft.com/office/drawing/2014/main" id="{395008D1-D498-4A95-96B3-F5131F1BCEFB}"/>
                    </a:ext>
                  </a:extLst>
                </p:cNvPr>
                <p:cNvSpPr>
                  <a:spLocks noEditPoints="1"/>
                </p:cNvSpPr>
                <p:nvPr/>
              </p:nvSpPr>
              <p:spPr bwMode="auto">
                <a:xfrm>
                  <a:off x="19532600" y="7418388"/>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close/>
                      <a:moveTo>
                        <a:pt x="183" y="0"/>
                      </a:moveTo>
                      <a:lnTo>
                        <a:pt x="146" y="0"/>
                      </a:lnTo>
                      <a:lnTo>
                        <a:pt x="146" y="54"/>
                      </a:lnTo>
                      <a:lnTo>
                        <a:pt x="183" y="54"/>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59" name="Freeform 520">
                  <a:extLst>
                    <a:ext uri="{FF2B5EF4-FFF2-40B4-BE49-F238E27FC236}">
                      <a16:creationId xmlns:a16="http://schemas.microsoft.com/office/drawing/2014/main" id="{953A927E-AAE6-4D06-9D58-D21EBBAE806E}"/>
                    </a:ext>
                  </a:extLst>
                </p:cNvPr>
                <p:cNvSpPr>
                  <a:spLocks noEditPoints="1"/>
                </p:cNvSpPr>
                <p:nvPr/>
              </p:nvSpPr>
              <p:spPr bwMode="auto">
                <a:xfrm>
                  <a:off x="19532600" y="7418388"/>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moveTo>
                        <a:pt x="183" y="0"/>
                      </a:moveTo>
                      <a:lnTo>
                        <a:pt x="146" y="0"/>
                      </a:lnTo>
                      <a:lnTo>
                        <a:pt x="146" y="54"/>
                      </a:lnTo>
                      <a:lnTo>
                        <a:pt x="183" y="54"/>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60" name="Freeform 521">
                  <a:extLst>
                    <a:ext uri="{FF2B5EF4-FFF2-40B4-BE49-F238E27FC236}">
                      <a16:creationId xmlns:a16="http://schemas.microsoft.com/office/drawing/2014/main" id="{72C54523-4D94-4B43-AF84-EB1CF8B646BE}"/>
                    </a:ext>
                  </a:extLst>
                </p:cNvPr>
                <p:cNvSpPr>
                  <a:spLocks noEditPoints="1"/>
                </p:cNvSpPr>
                <p:nvPr/>
              </p:nvSpPr>
              <p:spPr bwMode="auto">
                <a:xfrm>
                  <a:off x="19532600" y="7586663"/>
                  <a:ext cx="290513" cy="88900"/>
                </a:xfrm>
                <a:custGeom>
                  <a:avLst/>
                  <a:gdLst>
                    <a:gd name="T0" fmla="*/ 85 w 183"/>
                    <a:gd name="T1" fmla="*/ 0 h 56"/>
                    <a:gd name="T2" fmla="*/ 0 w 183"/>
                    <a:gd name="T3" fmla="*/ 0 h 56"/>
                    <a:gd name="T4" fmla="*/ 0 w 183"/>
                    <a:gd name="T5" fmla="*/ 56 h 56"/>
                    <a:gd name="T6" fmla="*/ 85 w 183"/>
                    <a:gd name="T7" fmla="*/ 56 h 56"/>
                    <a:gd name="T8" fmla="*/ 85 w 183"/>
                    <a:gd name="T9" fmla="*/ 0 h 56"/>
                    <a:gd name="T10" fmla="*/ 183 w 183"/>
                    <a:gd name="T11" fmla="*/ 0 h 56"/>
                    <a:gd name="T12" fmla="*/ 146 w 183"/>
                    <a:gd name="T13" fmla="*/ 0 h 56"/>
                    <a:gd name="T14" fmla="*/ 146 w 183"/>
                    <a:gd name="T15" fmla="*/ 56 h 56"/>
                    <a:gd name="T16" fmla="*/ 183 w 183"/>
                    <a:gd name="T17" fmla="*/ 56 h 56"/>
                    <a:gd name="T18" fmla="*/ 183 w 183"/>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6">
                      <a:moveTo>
                        <a:pt x="85" y="0"/>
                      </a:moveTo>
                      <a:lnTo>
                        <a:pt x="0" y="0"/>
                      </a:lnTo>
                      <a:lnTo>
                        <a:pt x="0" y="56"/>
                      </a:lnTo>
                      <a:lnTo>
                        <a:pt x="85" y="56"/>
                      </a:lnTo>
                      <a:lnTo>
                        <a:pt x="85" y="0"/>
                      </a:lnTo>
                      <a:close/>
                      <a:moveTo>
                        <a:pt x="183" y="0"/>
                      </a:moveTo>
                      <a:lnTo>
                        <a:pt x="146" y="0"/>
                      </a:lnTo>
                      <a:lnTo>
                        <a:pt x="146" y="56"/>
                      </a:lnTo>
                      <a:lnTo>
                        <a:pt x="183" y="56"/>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61" name="Freeform 522">
                  <a:extLst>
                    <a:ext uri="{FF2B5EF4-FFF2-40B4-BE49-F238E27FC236}">
                      <a16:creationId xmlns:a16="http://schemas.microsoft.com/office/drawing/2014/main" id="{9234C5F0-1477-4FC5-B127-2790600CDE25}"/>
                    </a:ext>
                  </a:extLst>
                </p:cNvPr>
                <p:cNvSpPr>
                  <a:spLocks noEditPoints="1"/>
                </p:cNvSpPr>
                <p:nvPr/>
              </p:nvSpPr>
              <p:spPr bwMode="auto">
                <a:xfrm>
                  <a:off x="19532600" y="7586663"/>
                  <a:ext cx="290513" cy="88900"/>
                </a:xfrm>
                <a:custGeom>
                  <a:avLst/>
                  <a:gdLst>
                    <a:gd name="T0" fmla="*/ 85 w 183"/>
                    <a:gd name="T1" fmla="*/ 0 h 56"/>
                    <a:gd name="T2" fmla="*/ 0 w 183"/>
                    <a:gd name="T3" fmla="*/ 0 h 56"/>
                    <a:gd name="T4" fmla="*/ 0 w 183"/>
                    <a:gd name="T5" fmla="*/ 56 h 56"/>
                    <a:gd name="T6" fmla="*/ 85 w 183"/>
                    <a:gd name="T7" fmla="*/ 56 h 56"/>
                    <a:gd name="T8" fmla="*/ 85 w 183"/>
                    <a:gd name="T9" fmla="*/ 0 h 56"/>
                    <a:gd name="T10" fmla="*/ 183 w 183"/>
                    <a:gd name="T11" fmla="*/ 0 h 56"/>
                    <a:gd name="T12" fmla="*/ 146 w 183"/>
                    <a:gd name="T13" fmla="*/ 0 h 56"/>
                    <a:gd name="T14" fmla="*/ 146 w 183"/>
                    <a:gd name="T15" fmla="*/ 56 h 56"/>
                    <a:gd name="T16" fmla="*/ 183 w 183"/>
                    <a:gd name="T17" fmla="*/ 56 h 56"/>
                    <a:gd name="T18" fmla="*/ 183 w 183"/>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6">
                      <a:moveTo>
                        <a:pt x="85" y="0"/>
                      </a:moveTo>
                      <a:lnTo>
                        <a:pt x="0" y="0"/>
                      </a:lnTo>
                      <a:lnTo>
                        <a:pt x="0" y="56"/>
                      </a:lnTo>
                      <a:lnTo>
                        <a:pt x="85" y="56"/>
                      </a:lnTo>
                      <a:lnTo>
                        <a:pt x="85" y="0"/>
                      </a:lnTo>
                      <a:moveTo>
                        <a:pt x="183" y="0"/>
                      </a:moveTo>
                      <a:lnTo>
                        <a:pt x="146" y="0"/>
                      </a:lnTo>
                      <a:lnTo>
                        <a:pt x="146" y="56"/>
                      </a:lnTo>
                      <a:lnTo>
                        <a:pt x="183" y="56"/>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62" name="Freeform 523">
                  <a:extLst>
                    <a:ext uri="{FF2B5EF4-FFF2-40B4-BE49-F238E27FC236}">
                      <a16:creationId xmlns:a16="http://schemas.microsoft.com/office/drawing/2014/main" id="{C0235E4D-33F0-41B9-8D19-AB30FA23D2B3}"/>
                    </a:ext>
                  </a:extLst>
                </p:cNvPr>
                <p:cNvSpPr>
                  <a:spLocks noEditPoints="1"/>
                </p:cNvSpPr>
                <p:nvPr/>
              </p:nvSpPr>
              <p:spPr bwMode="auto">
                <a:xfrm>
                  <a:off x="19532600" y="7761288"/>
                  <a:ext cx="290513" cy="88900"/>
                </a:xfrm>
                <a:custGeom>
                  <a:avLst/>
                  <a:gdLst>
                    <a:gd name="T0" fmla="*/ 85 w 183"/>
                    <a:gd name="T1" fmla="*/ 0 h 56"/>
                    <a:gd name="T2" fmla="*/ 0 w 183"/>
                    <a:gd name="T3" fmla="*/ 0 h 56"/>
                    <a:gd name="T4" fmla="*/ 0 w 183"/>
                    <a:gd name="T5" fmla="*/ 56 h 56"/>
                    <a:gd name="T6" fmla="*/ 85 w 183"/>
                    <a:gd name="T7" fmla="*/ 56 h 56"/>
                    <a:gd name="T8" fmla="*/ 85 w 183"/>
                    <a:gd name="T9" fmla="*/ 0 h 56"/>
                    <a:gd name="T10" fmla="*/ 183 w 183"/>
                    <a:gd name="T11" fmla="*/ 0 h 56"/>
                    <a:gd name="T12" fmla="*/ 146 w 183"/>
                    <a:gd name="T13" fmla="*/ 0 h 56"/>
                    <a:gd name="T14" fmla="*/ 146 w 183"/>
                    <a:gd name="T15" fmla="*/ 56 h 56"/>
                    <a:gd name="T16" fmla="*/ 183 w 183"/>
                    <a:gd name="T17" fmla="*/ 56 h 56"/>
                    <a:gd name="T18" fmla="*/ 183 w 183"/>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6">
                      <a:moveTo>
                        <a:pt x="85" y="0"/>
                      </a:moveTo>
                      <a:lnTo>
                        <a:pt x="0" y="0"/>
                      </a:lnTo>
                      <a:lnTo>
                        <a:pt x="0" y="56"/>
                      </a:lnTo>
                      <a:lnTo>
                        <a:pt x="85" y="56"/>
                      </a:lnTo>
                      <a:lnTo>
                        <a:pt x="85" y="0"/>
                      </a:lnTo>
                      <a:close/>
                      <a:moveTo>
                        <a:pt x="183" y="0"/>
                      </a:moveTo>
                      <a:lnTo>
                        <a:pt x="146" y="0"/>
                      </a:lnTo>
                      <a:lnTo>
                        <a:pt x="146" y="56"/>
                      </a:lnTo>
                      <a:lnTo>
                        <a:pt x="183" y="56"/>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63" name="Freeform 524">
                  <a:extLst>
                    <a:ext uri="{FF2B5EF4-FFF2-40B4-BE49-F238E27FC236}">
                      <a16:creationId xmlns:a16="http://schemas.microsoft.com/office/drawing/2014/main" id="{7F79F383-D211-4CB5-8883-907CDB5779CF}"/>
                    </a:ext>
                  </a:extLst>
                </p:cNvPr>
                <p:cNvSpPr>
                  <a:spLocks noEditPoints="1"/>
                </p:cNvSpPr>
                <p:nvPr/>
              </p:nvSpPr>
              <p:spPr bwMode="auto">
                <a:xfrm>
                  <a:off x="19532600" y="7761288"/>
                  <a:ext cx="290513" cy="88900"/>
                </a:xfrm>
                <a:custGeom>
                  <a:avLst/>
                  <a:gdLst>
                    <a:gd name="T0" fmla="*/ 85 w 183"/>
                    <a:gd name="T1" fmla="*/ 0 h 56"/>
                    <a:gd name="T2" fmla="*/ 0 w 183"/>
                    <a:gd name="T3" fmla="*/ 0 h 56"/>
                    <a:gd name="T4" fmla="*/ 0 w 183"/>
                    <a:gd name="T5" fmla="*/ 56 h 56"/>
                    <a:gd name="T6" fmla="*/ 85 w 183"/>
                    <a:gd name="T7" fmla="*/ 56 h 56"/>
                    <a:gd name="T8" fmla="*/ 85 w 183"/>
                    <a:gd name="T9" fmla="*/ 0 h 56"/>
                    <a:gd name="T10" fmla="*/ 183 w 183"/>
                    <a:gd name="T11" fmla="*/ 0 h 56"/>
                    <a:gd name="T12" fmla="*/ 146 w 183"/>
                    <a:gd name="T13" fmla="*/ 0 h 56"/>
                    <a:gd name="T14" fmla="*/ 146 w 183"/>
                    <a:gd name="T15" fmla="*/ 56 h 56"/>
                    <a:gd name="T16" fmla="*/ 183 w 183"/>
                    <a:gd name="T17" fmla="*/ 56 h 56"/>
                    <a:gd name="T18" fmla="*/ 183 w 183"/>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6">
                      <a:moveTo>
                        <a:pt x="85" y="0"/>
                      </a:moveTo>
                      <a:lnTo>
                        <a:pt x="0" y="0"/>
                      </a:lnTo>
                      <a:lnTo>
                        <a:pt x="0" y="56"/>
                      </a:lnTo>
                      <a:lnTo>
                        <a:pt x="85" y="56"/>
                      </a:lnTo>
                      <a:lnTo>
                        <a:pt x="85" y="0"/>
                      </a:lnTo>
                      <a:moveTo>
                        <a:pt x="183" y="0"/>
                      </a:moveTo>
                      <a:lnTo>
                        <a:pt x="146" y="0"/>
                      </a:lnTo>
                      <a:lnTo>
                        <a:pt x="146" y="56"/>
                      </a:lnTo>
                      <a:lnTo>
                        <a:pt x="183" y="56"/>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64" name="Freeform 525">
                  <a:extLst>
                    <a:ext uri="{FF2B5EF4-FFF2-40B4-BE49-F238E27FC236}">
                      <a16:creationId xmlns:a16="http://schemas.microsoft.com/office/drawing/2014/main" id="{43A5004B-7B21-4D70-9F32-DD27B4BF2A90}"/>
                    </a:ext>
                  </a:extLst>
                </p:cNvPr>
                <p:cNvSpPr>
                  <a:spLocks noEditPoints="1"/>
                </p:cNvSpPr>
                <p:nvPr/>
              </p:nvSpPr>
              <p:spPr bwMode="auto">
                <a:xfrm>
                  <a:off x="19532600" y="7935913"/>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close/>
                      <a:moveTo>
                        <a:pt x="183" y="0"/>
                      </a:moveTo>
                      <a:lnTo>
                        <a:pt x="146" y="0"/>
                      </a:lnTo>
                      <a:lnTo>
                        <a:pt x="146" y="54"/>
                      </a:lnTo>
                      <a:lnTo>
                        <a:pt x="183" y="54"/>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65" name="Freeform 526">
                  <a:extLst>
                    <a:ext uri="{FF2B5EF4-FFF2-40B4-BE49-F238E27FC236}">
                      <a16:creationId xmlns:a16="http://schemas.microsoft.com/office/drawing/2014/main" id="{1440A17D-CBD8-47CF-86F5-41D70B12958D}"/>
                    </a:ext>
                  </a:extLst>
                </p:cNvPr>
                <p:cNvSpPr>
                  <a:spLocks noEditPoints="1"/>
                </p:cNvSpPr>
                <p:nvPr/>
              </p:nvSpPr>
              <p:spPr bwMode="auto">
                <a:xfrm>
                  <a:off x="19532600" y="7935913"/>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moveTo>
                        <a:pt x="183" y="0"/>
                      </a:moveTo>
                      <a:lnTo>
                        <a:pt x="146" y="0"/>
                      </a:lnTo>
                      <a:lnTo>
                        <a:pt x="146" y="54"/>
                      </a:lnTo>
                      <a:lnTo>
                        <a:pt x="183" y="54"/>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66" name="Freeform 527">
                  <a:extLst>
                    <a:ext uri="{FF2B5EF4-FFF2-40B4-BE49-F238E27FC236}">
                      <a16:creationId xmlns:a16="http://schemas.microsoft.com/office/drawing/2014/main" id="{A89A70C8-20C2-4308-867D-0D14BB8ECE41}"/>
                    </a:ext>
                  </a:extLst>
                </p:cNvPr>
                <p:cNvSpPr>
                  <a:spLocks noEditPoints="1"/>
                </p:cNvSpPr>
                <p:nvPr/>
              </p:nvSpPr>
              <p:spPr bwMode="auto">
                <a:xfrm>
                  <a:off x="19532600" y="8108950"/>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close/>
                      <a:moveTo>
                        <a:pt x="183" y="0"/>
                      </a:moveTo>
                      <a:lnTo>
                        <a:pt x="146" y="0"/>
                      </a:lnTo>
                      <a:lnTo>
                        <a:pt x="146" y="54"/>
                      </a:lnTo>
                      <a:lnTo>
                        <a:pt x="183" y="54"/>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67" name="Freeform 528">
                  <a:extLst>
                    <a:ext uri="{FF2B5EF4-FFF2-40B4-BE49-F238E27FC236}">
                      <a16:creationId xmlns:a16="http://schemas.microsoft.com/office/drawing/2014/main" id="{551F082E-2075-41FD-80F8-9C3A1FDAF6EC}"/>
                    </a:ext>
                  </a:extLst>
                </p:cNvPr>
                <p:cNvSpPr>
                  <a:spLocks noEditPoints="1"/>
                </p:cNvSpPr>
                <p:nvPr/>
              </p:nvSpPr>
              <p:spPr bwMode="auto">
                <a:xfrm>
                  <a:off x="19532600" y="8108950"/>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moveTo>
                        <a:pt x="183" y="0"/>
                      </a:moveTo>
                      <a:lnTo>
                        <a:pt x="146" y="0"/>
                      </a:lnTo>
                      <a:lnTo>
                        <a:pt x="146" y="54"/>
                      </a:lnTo>
                      <a:lnTo>
                        <a:pt x="183" y="54"/>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68" name="Freeform 529">
                  <a:extLst>
                    <a:ext uri="{FF2B5EF4-FFF2-40B4-BE49-F238E27FC236}">
                      <a16:creationId xmlns:a16="http://schemas.microsoft.com/office/drawing/2014/main" id="{B4785565-1A09-41C6-96C7-D4FFF4FCE930}"/>
                    </a:ext>
                  </a:extLst>
                </p:cNvPr>
                <p:cNvSpPr>
                  <a:spLocks noEditPoints="1"/>
                </p:cNvSpPr>
                <p:nvPr/>
              </p:nvSpPr>
              <p:spPr bwMode="auto">
                <a:xfrm>
                  <a:off x="19532600" y="8283575"/>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close/>
                      <a:moveTo>
                        <a:pt x="183" y="0"/>
                      </a:moveTo>
                      <a:lnTo>
                        <a:pt x="146" y="0"/>
                      </a:lnTo>
                      <a:lnTo>
                        <a:pt x="146" y="54"/>
                      </a:lnTo>
                      <a:lnTo>
                        <a:pt x="183" y="54"/>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69" name="Freeform 530">
                  <a:extLst>
                    <a:ext uri="{FF2B5EF4-FFF2-40B4-BE49-F238E27FC236}">
                      <a16:creationId xmlns:a16="http://schemas.microsoft.com/office/drawing/2014/main" id="{16C2B5AB-0388-4EBE-8139-959FFA79494E}"/>
                    </a:ext>
                  </a:extLst>
                </p:cNvPr>
                <p:cNvSpPr>
                  <a:spLocks noEditPoints="1"/>
                </p:cNvSpPr>
                <p:nvPr/>
              </p:nvSpPr>
              <p:spPr bwMode="auto">
                <a:xfrm>
                  <a:off x="19532600" y="8283575"/>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moveTo>
                        <a:pt x="183" y="0"/>
                      </a:moveTo>
                      <a:lnTo>
                        <a:pt x="146" y="0"/>
                      </a:lnTo>
                      <a:lnTo>
                        <a:pt x="146" y="54"/>
                      </a:lnTo>
                      <a:lnTo>
                        <a:pt x="183" y="54"/>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70" name="Freeform 531">
                  <a:extLst>
                    <a:ext uri="{FF2B5EF4-FFF2-40B4-BE49-F238E27FC236}">
                      <a16:creationId xmlns:a16="http://schemas.microsoft.com/office/drawing/2014/main" id="{FD85EA88-B1CB-4DBB-B4CC-AC7F72CAE7AE}"/>
                    </a:ext>
                  </a:extLst>
                </p:cNvPr>
                <p:cNvSpPr>
                  <a:spLocks noEditPoints="1"/>
                </p:cNvSpPr>
                <p:nvPr/>
              </p:nvSpPr>
              <p:spPr bwMode="auto">
                <a:xfrm>
                  <a:off x="19532600" y="8458200"/>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close/>
                      <a:moveTo>
                        <a:pt x="183" y="0"/>
                      </a:moveTo>
                      <a:lnTo>
                        <a:pt x="146" y="0"/>
                      </a:lnTo>
                      <a:lnTo>
                        <a:pt x="146" y="54"/>
                      </a:lnTo>
                      <a:lnTo>
                        <a:pt x="183" y="54"/>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71" name="Freeform 532">
                  <a:extLst>
                    <a:ext uri="{FF2B5EF4-FFF2-40B4-BE49-F238E27FC236}">
                      <a16:creationId xmlns:a16="http://schemas.microsoft.com/office/drawing/2014/main" id="{01944515-3832-4410-AF39-988A8C5D78F3}"/>
                    </a:ext>
                  </a:extLst>
                </p:cNvPr>
                <p:cNvSpPr>
                  <a:spLocks noEditPoints="1"/>
                </p:cNvSpPr>
                <p:nvPr/>
              </p:nvSpPr>
              <p:spPr bwMode="auto">
                <a:xfrm>
                  <a:off x="19532600" y="8458200"/>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moveTo>
                        <a:pt x="183" y="0"/>
                      </a:moveTo>
                      <a:lnTo>
                        <a:pt x="146" y="0"/>
                      </a:lnTo>
                      <a:lnTo>
                        <a:pt x="146" y="54"/>
                      </a:lnTo>
                      <a:lnTo>
                        <a:pt x="183" y="54"/>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72" name="Freeform 533">
                  <a:extLst>
                    <a:ext uri="{FF2B5EF4-FFF2-40B4-BE49-F238E27FC236}">
                      <a16:creationId xmlns:a16="http://schemas.microsoft.com/office/drawing/2014/main" id="{16ADAFC7-2B17-42C9-9C4E-EB4B77960D5A}"/>
                    </a:ext>
                  </a:extLst>
                </p:cNvPr>
                <p:cNvSpPr>
                  <a:spLocks noEditPoints="1"/>
                </p:cNvSpPr>
                <p:nvPr/>
              </p:nvSpPr>
              <p:spPr bwMode="auto">
                <a:xfrm>
                  <a:off x="19532600" y="8631238"/>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close/>
                      <a:moveTo>
                        <a:pt x="183" y="0"/>
                      </a:moveTo>
                      <a:lnTo>
                        <a:pt x="146" y="0"/>
                      </a:lnTo>
                      <a:lnTo>
                        <a:pt x="146" y="54"/>
                      </a:lnTo>
                      <a:lnTo>
                        <a:pt x="183" y="54"/>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73" name="Freeform 534">
                  <a:extLst>
                    <a:ext uri="{FF2B5EF4-FFF2-40B4-BE49-F238E27FC236}">
                      <a16:creationId xmlns:a16="http://schemas.microsoft.com/office/drawing/2014/main" id="{DD326E8D-1397-43E3-AF77-13E894624FDE}"/>
                    </a:ext>
                  </a:extLst>
                </p:cNvPr>
                <p:cNvSpPr>
                  <a:spLocks noEditPoints="1"/>
                </p:cNvSpPr>
                <p:nvPr/>
              </p:nvSpPr>
              <p:spPr bwMode="auto">
                <a:xfrm>
                  <a:off x="19532600" y="8631238"/>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moveTo>
                        <a:pt x="183" y="0"/>
                      </a:moveTo>
                      <a:lnTo>
                        <a:pt x="146" y="0"/>
                      </a:lnTo>
                      <a:lnTo>
                        <a:pt x="146" y="54"/>
                      </a:lnTo>
                      <a:lnTo>
                        <a:pt x="183" y="54"/>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74" name="Freeform 535">
                  <a:extLst>
                    <a:ext uri="{FF2B5EF4-FFF2-40B4-BE49-F238E27FC236}">
                      <a16:creationId xmlns:a16="http://schemas.microsoft.com/office/drawing/2014/main" id="{E248E2DB-7F95-4292-8300-95FF27C58B47}"/>
                    </a:ext>
                  </a:extLst>
                </p:cNvPr>
                <p:cNvSpPr>
                  <a:spLocks noEditPoints="1"/>
                </p:cNvSpPr>
                <p:nvPr/>
              </p:nvSpPr>
              <p:spPr bwMode="auto">
                <a:xfrm>
                  <a:off x="19532600" y="8805863"/>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close/>
                      <a:moveTo>
                        <a:pt x="183" y="0"/>
                      </a:moveTo>
                      <a:lnTo>
                        <a:pt x="146" y="0"/>
                      </a:lnTo>
                      <a:lnTo>
                        <a:pt x="146" y="54"/>
                      </a:lnTo>
                      <a:lnTo>
                        <a:pt x="183" y="54"/>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75" name="Freeform 536">
                  <a:extLst>
                    <a:ext uri="{FF2B5EF4-FFF2-40B4-BE49-F238E27FC236}">
                      <a16:creationId xmlns:a16="http://schemas.microsoft.com/office/drawing/2014/main" id="{4F912C1D-38CA-4618-A542-3A7119FA341D}"/>
                    </a:ext>
                  </a:extLst>
                </p:cNvPr>
                <p:cNvSpPr>
                  <a:spLocks noEditPoints="1"/>
                </p:cNvSpPr>
                <p:nvPr/>
              </p:nvSpPr>
              <p:spPr bwMode="auto">
                <a:xfrm>
                  <a:off x="19532600" y="8805863"/>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moveTo>
                        <a:pt x="183" y="0"/>
                      </a:moveTo>
                      <a:lnTo>
                        <a:pt x="146" y="0"/>
                      </a:lnTo>
                      <a:lnTo>
                        <a:pt x="146" y="54"/>
                      </a:lnTo>
                      <a:lnTo>
                        <a:pt x="183" y="54"/>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76" name="Freeform 537">
                  <a:extLst>
                    <a:ext uri="{FF2B5EF4-FFF2-40B4-BE49-F238E27FC236}">
                      <a16:creationId xmlns:a16="http://schemas.microsoft.com/office/drawing/2014/main" id="{FED56C55-071E-41F5-B2EF-28287F006870}"/>
                    </a:ext>
                  </a:extLst>
                </p:cNvPr>
                <p:cNvSpPr>
                  <a:spLocks noEditPoints="1"/>
                </p:cNvSpPr>
                <p:nvPr/>
              </p:nvSpPr>
              <p:spPr bwMode="auto">
                <a:xfrm>
                  <a:off x="19532600" y="8993188"/>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close/>
                      <a:moveTo>
                        <a:pt x="183" y="0"/>
                      </a:moveTo>
                      <a:lnTo>
                        <a:pt x="146" y="0"/>
                      </a:lnTo>
                      <a:lnTo>
                        <a:pt x="146" y="54"/>
                      </a:lnTo>
                      <a:lnTo>
                        <a:pt x="183" y="54"/>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77" name="Freeform 538">
                  <a:extLst>
                    <a:ext uri="{FF2B5EF4-FFF2-40B4-BE49-F238E27FC236}">
                      <a16:creationId xmlns:a16="http://schemas.microsoft.com/office/drawing/2014/main" id="{E34CBD5A-5FE9-4AD6-A184-1A89849764A5}"/>
                    </a:ext>
                  </a:extLst>
                </p:cNvPr>
                <p:cNvSpPr>
                  <a:spLocks noEditPoints="1"/>
                </p:cNvSpPr>
                <p:nvPr/>
              </p:nvSpPr>
              <p:spPr bwMode="auto">
                <a:xfrm>
                  <a:off x="19532600" y="8993188"/>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moveTo>
                        <a:pt x="183" y="0"/>
                      </a:moveTo>
                      <a:lnTo>
                        <a:pt x="146" y="0"/>
                      </a:lnTo>
                      <a:lnTo>
                        <a:pt x="146" y="54"/>
                      </a:lnTo>
                      <a:lnTo>
                        <a:pt x="183" y="54"/>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78" name="Freeform 539">
                  <a:extLst>
                    <a:ext uri="{FF2B5EF4-FFF2-40B4-BE49-F238E27FC236}">
                      <a16:creationId xmlns:a16="http://schemas.microsoft.com/office/drawing/2014/main" id="{7F8300A2-1412-40D9-8870-A1DBE6D054BF}"/>
                    </a:ext>
                  </a:extLst>
                </p:cNvPr>
                <p:cNvSpPr>
                  <a:spLocks noEditPoints="1"/>
                </p:cNvSpPr>
                <p:nvPr/>
              </p:nvSpPr>
              <p:spPr bwMode="auto">
                <a:xfrm>
                  <a:off x="19532600" y="9167813"/>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close/>
                      <a:moveTo>
                        <a:pt x="183" y="0"/>
                      </a:moveTo>
                      <a:lnTo>
                        <a:pt x="146" y="0"/>
                      </a:lnTo>
                      <a:lnTo>
                        <a:pt x="146" y="54"/>
                      </a:lnTo>
                      <a:lnTo>
                        <a:pt x="183" y="54"/>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79" name="Freeform 540">
                  <a:extLst>
                    <a:ext uri="{FF2B5EF4-FFF2-40B4-BE49-F238E27FC236}">
                      <a16:creationId xmlns:a16="http://schemas.microsoft.com/office/drawing/2014/main" id="{E01CEF2C-10D7-4703-AEEB-6E645AAD2E40}"/>
                    </a:ext>
                  </a:extLst>
                </p:cNvPr>
                <p:cNvSpPr>
                  <a:spLocks noEditPoints="1"/>
                </p:cNvSpPr>
                <p:nvPr/>
              </p:nvSpPr>
              <p:spPr bwMode="auto">
                <a:xfrm>
                  <a:off x="19532600" y="9167813"/>
                  <a:ext cx="290513" cy="85725"/>
                </a:xfrm>
                <a:custGeom>
                  <a:avLst/>
                  <a:gdLst>
                    <a:gd name="T0" fmla="*/ 85 w 183"/>
                    <a:gd name="T1" fmla="*/ 0 h 54"/>
                    <a:gd name="T2" fmla="*/ 0 w 183"/>
                    <a:gd name="T3" fmla="*/ 0 h 54"/>
                    <a:gd name="T4" fmla="*/ 0 w 183"/>
                    <a:gd name="T5" fmla="*/ 54 h 54"/>
                    <a:gd name="T6" fmla="*/ 85 w 183"/>
                    <a:gd name="T7" fmla="*/ 54 h 54"/>
                    <a:gd name="T8" fmla="*/ 85 w 183"/>
                    <a:gd name="T9" fmla="*/ 0 h 54"/>
                    <a:gd name="T10" fmla="*/ 183 w 183"/>
                    <a:gd name="T11" fmla="*/ 0 h 54"/>
                    <a:gd name="T12" fmla="*/ 146 w 183"/>
                    <a:gd name="T13" fmla="*/ 0 h 54"/>
                    <a:gd name="T14" fmla="*/ 146 w 183"/>
                    <a:gd name="T15" fmla="*/ 54 h 54"/>
                    <a:gd name="T16" fmla="*/ 183 w 183"/>
                    <a:gd name="T17" fmla="*/ 54 h 54"/>
                    <a:gd name="T18" fmla="*/ 183 w 18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4">
                      <a:moveTo>
                        <a:pt x="85" y="0"/>
                      </a:moveTo>
                      <a:lnTo>
                        <a:pt x="0" y="0"/>
                      </a:lnTo>
                      <a:lnTo>
                        <a:pt x="0" y="54"/>
                      </a:lnTo>
                      <a:lnTo>
                        <a:pt x="85" y="54"/>
                      </a:lnTo>
                      <a:lnTo>
                        <a:pt x="85" y="0"/>
                      </a:lnTo>
                      <a:moveTo>
                        <a:pt x="183" y="0"/>
                      </a:moveTo>
                      <a:lnTo>
                        <a:pt x="146" y="0"/>
                      </a:lnTo>
                      <a:lnTo>
                        <a:pt x="146" y="54"/>
                      </a:lnTo>
                      <a:lnTo>
                        <a:pt x="183" y="54"/>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80" name="Freeform 543">
                  <a:extLst>
                    <a:ext uri="{FF2B5EF4-FFF2-40B4-BE49-F238E27FC236}">
                      <a16:creationId xmlns:a16="http://schemas.microsoft.com/office/drawing/2014/main" id="{78BFADBD-3D69-4F81-84E4-BEDAB4CFAFE9}"/>
                    </a:ext>
                  </a:extLst>
                </p:cNvPr>
                <p:cNvSpPr>
                  <a:spLocks noEditPoints="1"/>
                </p:cNvSpPr>
                <p:nvPr/>
              </p:nvSpPr>
              <p:spPr bwMode="auto">
                <a:xfrm>
                  <a:off x="19532600" y="9342438"/>
                  <a:ext cx="290513" cy="87313"/>
                </a:xfrm>
                <a:custGeom>
                  <a:avLst/>
                  <a:gdLst>
                    <a:gd name="T0" fmla="*/ 85 w 183"/>
                    <a:gd name="T1" fmla="*/ 0 h 55"/>
                    <a:gd name="T2" fmla="*/ 0 w 183"/>
                    <a:gd name="T3" fmla="*/ 0 h 55"/>
                    <a:gd name="T4" fmla="*/ 0 w 183"/>
                    <a:gd name="T5" fmla="*/ 55 h 55"/>
                    <a:gd name="T6" fmla="*/ 85 w 183"/>
                    <a:gd name="T7" fmla="*/ 55 h 55"/>
                    <a:gd name="T8" fmla="*/ 85 w 183"/>
                    <a:gd name="T9" fmla="*/ 0 h 55"/>
                    <a:gd name="T10" fmla="*/ 183 w 183"/>
                    <a:gd name="T11" fmla="*/ 0 h 55"/>
                    <a:gd name="T12" fmla="*/ 146 w 183"/>
                    <a:gd name="T13" fmla="*/ 0 h 55"/>
                    <a:gd name="T14" fmla="*/ 146 w 183"/>
                    <a:gd name="T15" fmla="*/ 55 h 55"/>
                    <a:gd name="T16" fmla="*/ 183 w 183"/>
                    <a:gd name="T17" fmla="*/ 55 h 55"/>
                    <a:gd name="T18" fmla="*/ 183 w 183"/>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5">
                      <a:moveTo>
                        <a:pt x="85" y="0"/>
                      </a:moveTo>
                      <a:lnTo>
                        <a:pt x="0" y="0"/>
                      </a:lnTo>
                      <a:lnTo>
                        <a:pt x="0" y="55"/>
                      </a:lnTo>
                      <a:lnTo>
                        <a:pt x="85" y="55"/>
                      </a:lnTo>
                      <a:lnTo>
                        <a:pt x="85" y="0"/>
                      </a:lnTo>
                      <a:close/>
                      <a:moveTo>
                        <a:pt x="183" y="0"/>
                      </a:moveTo>
                      <a:lnTo>
                        <a:pt x="146" y="0"/>
                      </a:lnTo>
                      <a:lnTo>
                        <a:pt x="146" y="55"/>
                      </a:lnTo>
                      <a:lnTo>
                        <a:pt x="183" y="55"/>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81" name="Freeform 544">
                  <a:extLst>
                    <a:ext uri="{FF2B5EF4-FFF2-40B4-BE49-F238E27FC236}">
                      <a16:creationId xmlns:a16="http://schemas.microsoft.com/office/drawing/2014/main" id="{C436E8B4-09C3-49FC-86F2-CF29F08966F9}"/>
                    </a:ext>
                  </a:extLst>
                </p:cNvPr>
                <p:cNvSpPr>
                  <a:spLocks noEditPoints="1"/>
                </p:cNvSpPr>
                <p:nvPr/>
              </p:nvSpPr>
              <p:spPr bwMode="auto">
                <a:xfrm>
                  <a:off x="19532600" y="9342438"/>
                  <a:ext cx="290513" cy="87313"/>
                </a:xfrm>
                <a:custGeom>
                  <a:avLst/>
                  <a:gdLst>
                    <a:gd name="T0" fmla="*/ 85 w 183"/>
                    <a:gd name="T1" fmla="*/ 0 h 55"/>
                    <a:gd name="T2" fmla="*/ 0 w 183"/>
                    <a:gd name="T3" fmla="*/ 0 h 55"/>
                    <a:gd name="T4" fmla="*/ 0 w 183"/>
                    <a:gd name="T5" fmla="*/ 55 h 55"/>
                    <a:gd name="T6" fmla="*/ 85 w 183"/>
                    <a:gd name="T7" fmla="*/ 55 h 55"/>
                    <a:gd name="T8" fmla="*/ 85 w 183"/>
                    <a:gd name="T9" fmla="*/ 0 h 55"/>
                    <a:gd name="T10" fmla="*/ 183 w 183"/>
                    <a:gd name="T11" fmla="*/ 0 h 55"/>
                    <a:gd name="T12" fmla="*/ 146 w 183"/>
                    <a:gd name="T13" fmla="*/ 0 h 55"/>
                    <a:gd name="T14" fmla="*/ 146 w 183"/>
                    <a:gd name="T15" fmla="*/ 55 h 55"/>
                    <a:gd name="T16" fmla="*/ 183 w 183"/>
                    <a:gd name="T17" fmla="*/ 55 h 55"/>
                    <a:gd name="T18" fmla="*/ 183 w 183"/>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5">
                      <a:moveTo>
                        <a:pt x="85" y="0"/>
                      </a:moveTo>
                      <a:lnTo>
                        <a:pt x="0" y="0"/>
                      </a:lnTo>
                      <a:lnTo>
                        <a:pt x="0" y="55"/>
                      </a:lnTo>
                      <a:lnTo>
                        <a:pt x="85" y="55"/>
                      </a:lnTo>
                      <a:lnTo>
                        <a:pt x="85" y="0"/>
                      </a:lnTo>
                      <a:moveTo>
                        <a:pt x="183" y="0"/>
                      </a:moveTo>
                      <a:lnTo>
                        <a:pt x="146" y="0"/>
                      </a:lnTo>
                      <a:lnTo>
                        <a:pt x="146" y="55"/>
                      </a:lnTo>
                      <a:lnTo>
                        <a:pt x="183" y="55"/>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82" name="Rectangle 545">
                  <a:extLst>
                    <a:ext uri="{FF2B5EF4-FFF2-40B4-BE49-F238E27FC236}">
                      <a16:creationId xmlns:a16="http://schemas.microsoft.com/office/drawing/2014/main" id="{9341685A-98F2-40B5-9D18-08B9602B0199}"/>
                    </a:ext>
                  </a:extLst>
                </p:cNvPr>
                <p:cNvSpPr>
                  <a:spLocks noChangeArrowheads="1"/>
                </p:cNvSpPr>
                <p:nvPr/>
              </p:nvSpPr>
              <p:spPr bwMode="auto">
                <a:xfrm>
                  <a:off x="19499263" y="6261100"/>
                  <a:ext cx="261938" cy="104775"/>
                </a:xfrm>
                <a:prstGeom prst="rect">
                  <a:avLst/>
                </a:prstGeom>
                <a:solidFill>
                  <a:srgbClr val="AE79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83" name="Rectangle 546">
                  <a:extLst>
                    <a:ext uri="{FF2B5EF4-FFF2-40B4-BE49-F238E27FC236}">
                      <a16:creationId xmlns:a16="http://schemas.microsoft.com/office/drawing/2014/main" id="{6AE2D0AD-F20E-44C7-9F4D-D9B0FE643E35}"/>
                    </a:ext>
                  </a:extLst>
                </p:cNvPr>
                <p:cNvSpPr>
                  <a:spLocks noChangeArrowheads="1"/>
                </p:cNvSpPr>
                <p:nvPr/>
              </p:nvSpPr>
              <p:spPr bwMode="auto">
                <a:xfrm>
                  <a:off x="19499263" y="6261100"/>
                  <a:ext cx="261938"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84" name="Freeform 547">
                  <a:extLst>
                    <a:ext uri="{FF2B5EF4-FFF2-40B4-BE49-F238E27FC236}">
                      <a16:creationId xmlns:a16="http://schemas.microsoft.com/office/drawing/2014/main" id="{7D9162FA-67C2-475D-91B9-4199322D7296}"/>
                    </a:ext>
                  </a:extLst>
                </p:cNvPr>
                <p:cNvSpPr>
                  <a:spLocks noEditPoints="1"/>
                </p:cNvSpPr>
                <p:nvPr/>
              </p:nvSpPr>
              <p:spPr bwMode="auto">
                <a:xfrm>
                  <a:off x="19499263" y="6243638"/>
                  <a:ext cx="1003300" cy="149225"/>
                </a:xfrm>
                <a:custGeom>
                  <a:avLst/>
                  <a:gdLst>
                    <a:gd name="T0" fmla="*/ 165 w 632"/>
                    <a:gd name="T1" fmla="*/ 77 h 94"/>
                    <a:gd name="T2" fmla="*/ 0 w 632"/>
                    <a:gd name="T3" fmla="*/ 77 h 94"/>
                    <a:gd name="T4" fmla="*/ 0 w 632"/>
                    <a:gd name="T5" fmla="*/ 94 h 94"/>
                    <a:gd name="T6" fmla="*/ 632 w 632"/>
                    <a:gd name="T7" fmla="*/ 94 h 94"/>
                    <a:gd name="T8" fmla="*/ 632 w 632"/>
                    <a:gd name="T9" fmla="*/ 89 h 94"/>
                    <a:gd name="T10" fmla="*/ 165 w 632"/>
                    <a:gd name="T11" fmla="*/ 80 h 94"/>
                    <a:gd name="T12" fmla="*/ 165 w 632"/>
                    <a:gd name="T13" fmla="*/ 77 h 94"/>
                    <a:gd name="T14" fmla="*/ 165 w 632"/>
                    <a:gd name="T15" fmla="*/ 0 h 94"/>
                    <a:gd name="T16" fmla="*/ 0 w 632"/>
                    <a:gd name="T17" fmla="*/ 0 h 94"/>
                    <a:gd name="T18" fmla="*/ 0 w 632"/>
                    <a:gd name="T19" fmla="*/ 11 h 94"/>
                    <a:gd name="T20" fmla="*/ 165 w 632"/>
                    <a:gd name="T21" fmla="*/ 11 h 94"/>
                    <a:gd name="T22" fmla="*/ 165 w 632"/>
                    <a:gd name="T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2" h="94">
                      <a:moveTo>
                        <a:pt x="165" y="77"/>
                      </a:moveTo>
                      <a:lnTo>
                        <a:pt x="0" y="77"/>
                      </a:lnTo>
                      <a:lnTo>
                        <a:pt x="0" y="94"/>
                      </a:lnTo>
                      <a:lnTo>
                        <a:pt x="632" y="94"/>
                      </a:lnTo>
                      <a:lnTo>
                        <a:pt x="632" y="89"/>
                      </a:lnTo>
                      <a:lnTo>
                        <a:pt x="165" y="80"/>
                      </a:lnTo>
                      <a:lnTo>
                        <a:pt x="165" y="77"/>
                      </a:lnTo>
                      <a:close/>
                      <a:moveTo>
                        <a:pt x="165" y="0"/>
                      </a:moveTo>
                      <a:lnTo>
                        <a:pt x="0" y="0"/>
                      </a:lnTo>
                      <a:lnTo>
                        <a:pt x="0" y="11"/>
                      </a:lnTo>
                      <a:lnTo>
                        <a:pt x="165" y="11"/>
                      </a:lnTo>
                      <a:lnTo>
                        <a:pt x="165" y="0"/>
                      </a:lnTo>
                      <a:close/>
                    </a:path>
                  </a:pathLst>
                </a:custGeom>
                <a:solidFill>
                  <a:srgbClr val="4A06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85" name="Freeform 548">
                  <a:extLst>
                    <a:ext uri="{FF2B5EF4-FFF2-40B4-BE49-F238E27FC236}">
                      <a16:creationId xmlns:a16="http://schemas.microsoft.com/office/drawing/2014/main" id="{88C94798-0D2F-49A7-81CA-56E09827D55A}"/>
                    </a:ext>
                  </a:extLst>
                </p:cNvPr>
                <p:cNvSpPr>
                  <a:spLocks noEditPoints="1"/>
                </p:cNvSpPr>
                <p:nvPr/>
              </p:nvSpPr>
              <p:spPr bwMode="auto">
                <a:xfrm>
                  <a:off x="19499263" y="6243638"/>
                  <a:ext cx="1003300" cy="149225"/>
                </a:xfrm>
                <a:custGeom>
                  <a:avLst/>
                  <a:gdLst>
                    <a:gd name="T0" fmla="*/ 165 w 632"/>
                    <a:gd name="T1" fmla="*/ 77 h 94"/>
                    <a:gd name="T2" fmla="*/ 0 w 632"/>
                    <a:gd name="T3" fmla="*/ 77 h 94"/>
                    <a:gd name="T4" fmla="*/ 0 w 632"/>
                    <a:gd name="T5" fmla="*/ 94 h 94"/>
                    <a:gd name="T6" fmla="*/ 632 w 632"/>
                    <a:gd name="T7" fmla="*/ 94 h 94"/>
                    <a:gd name="T8" fmla="*/ 632 w 632"/>
                    <a:gd name="T9" fmla="*/ 89 h 94"/>
                    <a:gd name="T10" fmla="*/ 165 w 632"/>
                    <a:gd name="T11" fmla="*/ 80 h 94"/>
                    <a:gd name="T12" fmla="*/ 165 w 632"/>
                    <a:gd name="T13" fmla="*/ 77 h 94"/>
                    <a:gd name="T14" fmla="*/ 165 w 632"/>
                    <a:gd name="T15" fmla="*/ 0 h 94"/>
                    <a:gd name="T16" fmla="*/ 0 w 632"/>
                    <a:gd name="T17" fmla="*/ 0 h 94"/>
                    <a:gd name="T18" fmla="*/ 0 w 632"/>
                    <a:gd name="T19" fmla="*/ 11 h 94"/>
                    <a:gd name="T20" fmla="*/ 165 w 632"/>
                    <a:gd name="T21" fmla="*/ 11 h 94"/>
                    <a:gd name="T22" fmla="*/ 165 w 632"/>
                    <a:gd name="T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2" h="94">
                      <a:moveTo>
                        <a:pt x="165" y="77"/>
                      </a:moveTo>
                      <a:lnTo>
                        <a:pt x="0" y="77"/>
                      </a:lnTo>
                      <a:lnTo>
                        <a:pt x="0" y="94"/>
                      </a:lnTo>
                      <a:lnTo>
                        <a:pt x="632" y="94"/>
                      </a:lnTo>
                      <a:lnTo>
                        <a:pt x="632" y="89"/>
                      </a:lnTo>
                      <a:lnTo>
                        <a:pt x="165" y="80"/>
                      </a:lnTo>
                      <a:lnTo>
                        <a:pt x="165" y="77"/>
                      </a:lnTo>
                      <a:moveTo>
                        <a:pt x="165" y="0"/>
                      </a:moveTo>
                      <a:lnTo>
                        <a:pt x="0" y="0"/>
                      </a:lnTo>
                      <a:lnTo>
                        <a:pt x="0" y="11"/>
                      </a:lnTo>
                      <a:lnTo>
                        <a:pt x="165" y="11"/>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86" name="Freeform 549">
                  <a:extLst>
                    <a:ext uri="{FF2B5EF4-FFF2-40B4-BE49-F238E27FC236}">
                      <a16:creationId xmlns:a16="http://schemas.microsoft.com/office/drawing/2014/main" id="{CC8CEFF9-C27C-4E80-A7AF-E485CCFF36E5}"/>
                    </a:ext>
                  </a:extLst>
                </p:cNvPr>
                <p:cNvSpPr>
                  <a:spLocks/>
                </p:cNvSpPr>
                <p:nvPr/>
              </p:nvSpPr>
              <p:spPr bwMode="auto">
                <a:xfrm>
                  <a:off x="19488150" y="6243638"/>
                  <a:ext cx="11113" cy="3367088"/>
                </a:xfrm>
                <a:custGeom>
                  <a:avLst/>
                  <a:gdLst>
                    <a:gd name="T0" fmla="*/ 7 w 7"/>
                    <a:gd name="T1" fmla="*/ 0 h 2121"/>
                    <a:gd name="T2" fmla="*/ 0 w 7"/>
                    <a:gd name="T3" fmla="*/ 0 h 2121"/>
                    <a:gd name="T4" fmla="*/ 0 w 7"/>
                    <a:gd name="T5" fmla="*/ 2121 h 2121"/>
                    <a:gd name="T6" fmla="*/ 7 w 7"/>
                    <a:gd name="T7" fmla="*/ 2121 h 2121"/>
                    <a:gd name="T8" fmla="*/ 7 w 7"/>
                    <a:gd name="T9" fmla="*/ 94 h 2121"/>
                    <a:gd name="T10" fmla="*/ 7 w 7"/>
                    <a:gd name="T11" fmla="*/ 94 h 2121"/>
                    <a:gd name="T12" fmla="*/ 7 w 7"/>
                    <a:gd name="T13" fmla="*/ 77 h 2121"/>
                    <a:gd name="T14" fmla="*/ 7 w 7"/>
                    <a:gd name="T15" fmla="*/ 11 h 2121"/>
                    <a:gd name="T16" fmla="*/ 7 w 7"/>
                    <a:gd name="T17" fmla="*/ 0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21">
                      <a:moveTo>
                        <a:pt x="7" y="0"/>
                      </a:moveTo>
                      <a:lnTo>
                        <a:pt x="0" y="0"/>
                      </a:lnTo>
                      <a:lnTo>
                        <a:pt x="0" y="2121"/>
                      </a:lnTo>
                      <a:lnTo>
                        <a:pt x="7" y="2121"/>
                      </a:lnTo>
                      <a:lnTo>
                        <a:pt x="7" y="94"/>
                      </a:lnTo>
                      <a:lnTo>
                        <a:pt x="7" y="94"/>
                      </a:lnTo>
                      <a:lnTo>
                        <a:pt x="7" y="77"/>
                      </a:lnTo>
                      <a:lnTo>
                        <a:pt x="7" y="11"/>
                      </a:lnTo>
                      <a:lnTo>
                        <a:pt x="7" y="0"/>
                      </a:lnTo>
                      <a:close/>
                    </a:path>
                  </a:pathLst>
                </a:custGeom>
                <a:solidFill>
                  <a:srgbClr val="4A06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87" name="Freeform 550">
                  <a:extLst>
                    <a:ext uri="{FF2B5EF4-FFF2-40B4-BE49-F238E27FC236}">
                      <a16:creationId xmlns:a16="http://schemas.microsoft.com/office/drawing/2014/main" id="{A5110207-40C2-4711-9F61-6087448FE8DB}"/>
                    </a:ext>
                  </a:extLst>
                </p:cNvPr>
                <p:cNvSpPr>
                  <a:spLocks/>
                </p:cNvSpPr>
                <p:nvPr/>
              </p:nvSpPr>
              <p:spPr bwMode="auto">
                <a:xfrm>
                  <a:off x="19488150" y="6243638"/>
                  <a:ext cx="11113" cy="3367088"/>
                </a:xfrm>
                <a:custGeom>
                  <a:avLst/>
                  <a:gdLst>
                    <a:gd name="T0" fmla="*/ 7 w 7"/>
                    <a:gd name="T1" fmla="*/ 0 h 2121"/>
                    <a:gd name="T2" fmla="*/ 0 w 7"/>
                    <a:gd name="T3" fmla="*/ 0 h 2121"/>
                    <a:gd name="T4" fmla="*/ 0 w 7"/>
                    <a:gd name="T5" fmla="*/ 2121 h 2121"/>
                    <a:gd name="T6" fmla="*/ 7 w 7"/>
                    <a:gd name="T7" fmla="*/ 2121 h 2121"/>
                    <a:gd name="T8" fmla="*/ 7 w 7"/>
                    <a:gd name="T9" fmla="*/ 94 h 2121"/>
                    <a:gd name="T10" fmla="*/ 7 w 7"/>
                    <a:gd name="T11" fmla="*/ 94 h 2121"/>
                    <a:gd name="T12" fmla="*/ 7 w 7"/>
                    <a:gd name="T13" fmla="*/ 77 h 2121"/>
                    <a:gd name="T14" fmla="*/ 7 w 7"/>
                    <a:gd name="T15" fmla="*/ 11 h 2121"/>
                    <a:gd name="T16" fmla="*/ 7 w 7"/>
                    <a:gd name="T17" fmla="*/ 0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121">
                      <a:moveTo>
                        <a:pt x="7" y="0"/>
                      </a:moveTo>
                      <a:lnTo>
                        <a:pt x="0" y="0"/>
                      </a:lnTo>
                      <a:lnTo>
                        <a:pt x="0" y="2121"/>
                      </a:lnTo>
                      <a:lnTo>
                        <a:pt x="7" y="2121"/>
                      </a:lnTo>
                      <a:lnTo>
                        <a:pt x="7" y="94"/>
                      </a:lnTo>
                      <a:lnTo>
                        <a:pt x="7" y="94"/>
                      </a:lnTo>
                      <a:lnTo>
                        <a:pt x="7" y="77"/>
                      </a:lnTo>
                      <a:lnTo>
                        <a:pt x="7" y="11"/>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88" name="Rectangle 551">
                  <a:extLst>
                    <a:ext uri="{FF2B5EF4-FFF2-40B4-BE49-F238E27FC236}">
                      <a16:creationId xmlns:a16="http://schemas.microsoft.com/office/drawing/2014/main" id="{34E5B5CB-A7D8-4554-B858-91714C3F5520}"/>
                    </a:ext>
                  </a:extLst>
                </p:cNvPr>
                <p:cNvSpPr>
                  <a:spLocks noChangeArrowheads="1"/>
                </p:cNvSpPr>
                <p:nvPr/>
              </p:nvSpPr>
              <p:spPr bwMode="auto">
                <a:xfrm>
                  <a:off x="19877088" y="9783763"/>
                  <a:ext cx="249238" cy="412750"/>
                </a:xfrm>
                <a:prstGeom prst="rect">
                  <a:avLst/>
                </a:prstGeom>
                <a:solidFill>
                  <a:srgbClr val="AE79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89" name="Rectangle 552">
                  <a:extLst>
                    <a:ext uri="{FF2B5EF4-FFF2-40B4-BE49-F238E27FC236}">
                      <a16:creationId xmlns:a16="http://schemas.microsoft.com/office/drawing/2014/main" id="{9B8F25D6-B336-46B7-9C8D-6348C06FA3B2}"/>
                    </a:ext>
                  </a:extLst>
                </p:cNvPr>
                <p:cNvSpPr>
                  <a:spLocks noChangeArrowheads="1"/>
                </p:cNvSpPr>
                <p:nvPr/>
              </p:nvSpPr>
              <p:spPr bwMode="auto">
                <a:xfrm>
                  <a:off x="19877088" y="9783763"/>
                  <a:ext cx="2492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90" name="Rectangle 553">
                  <a:extLst>
                    <a:ext uri="{FF2B5EF4-FFF2-40B4-BE49-F238E27FC236}">
                      <a16:creationId xmlns:a16="http://schemas.microsoft.com/office/drawing/2014/main" id="{1BFB8495-9D94-401B-ABB1-FB2CD541C262}"/>
                    </a:ext>
                  </a:extLst>
                </p:cNvPr>
                <p:cNvSpPr>
                  <a:spLocks noChangeArrowheads="1"/>
                </p:cNvSpPr>
                <p:nvPr/>
              </p:nvSpPr>
              <p:spPr bwMode="auto">
                <a:xfrm>
                  <a:off x="19877088" y="10196513"/>
                  <a:ext cx="249238" cy="4763"/>
                </a:xfrm>
                <a:prstGeom prst="rect">
                  <a:avLst/>
                </a:prstGeom>
                <a:solidFill>
                  <a:srgbClr val="4A06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91" name="Rectangle 554">
                  <a:extLst>
                    <a:ext uri="{FF2B5EF4-FFF2-40B4-BE49-F238E27FC236}">
                      <a16:creationId xmlns:a16="http://schemas.microsoft.com/office/drawing/2014/main" id="{4E91EA35-07E2-49D3-A553-59022AC39077}"/>
                    </a:ext>
                  </a:extLst>
                </p:cNvPr>
                <p:cNvSpPr>
                  <a:spLocks noChangeArrowheads="1"/>
                </p:cNvSpPr>
                <p:nvPr/>
              </p:nvSpPr>
              <p:spPr bwMode="auto">
                <a:xfrm>
                  <a:off x="19877088" y="10196513"/>
                  <a:ext cx="249238"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92" name="Freeform 608">
                  <a:extLst>
                    <a:ext uri="{FF2B5EF4-FFF2-40B4-BE49-F238E27FC236}">
                      <a16:creationId xmlns:a16="http://schemas.microsoft.com/office/drawing/2014/main" id="{231C4824-48A9-406F-B99E-5471956A5726}"/>
                    </a:ext>
                  </a:extLst>
                </p:cNvPr>
                <p:cNvSpPr>
                  <a:spLocks/>
                </p:cNvSpPr>
                <p:nvPr/>
              </p:nvSpPr>
              <p:spPr bwMode="auto">
                <a:xfrm>
                  <a:off x="19618325" y="6365875"/>
                  <a:ext cx="904875" cy="3857625"/>
                </a:xfrm>
                <a:custGeom>
                  <a:avLst/>
                  <a:gdLst>
                    <a:gd name="T0" fmla="*/ 6 w 328"/>
                    <a:gd name="T1" fmla="*/ 10 h 1396"/>
                    <a:gd name="T2" fmla="*/ 318 w 328"/>
                    <a:gd name="T3" fmla="*/ 10 h 1396"/>
                    <a:gd name="T4" fmla="*/ 318 w 328"/>
                    <a:gd name="T5" fmla="*/ 1391 h 1396"/>
                    <a:gd name="T6" fmla="*/ 323 w 328"/>
                    <a:gd name="T7" fmla="*/ 1396 h 1396"/>
                    <a:gd name="T8" fmla="*/ 328 w 328"/>
                    <a:gd name="T9" fmla="*/ 1391 h 1396"/>
                    <a:gd name="T10" fmla="*/ 328 w 328"/>
                    <a:gd name="T11" fmla="*/ 0 h 1396"/>
                    <a:gd name="T12" fmla="*/ 6 w 328"/>
                    <a:gd name="T13" fmla="*/ 0 h 1396"/>
                    <a:gd name="T14" fmla="*/ 0 w 328"/>
                    <a:gd name="T15" fmla="*/ 5 h 1396"/>
                    <a:gd name="T16" fmla="*/ 6 w 328"/>
                    <a:gd name="T17" fmla="*/ 10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1396">
                      <a:moveTo>
                        <a:pt x="6" y="10"/>
                      </a:moveTo>
                      <a:cubicBezTo>
                        <a:pt x="318" y="10"/>
                        <a:pt x="318" y="10"/>
                        <a:pt x="318" y="10"/>
                      </a:cubicBezTo>
                      <a:cubicBezTo>
                        <a:pt x="318" y="1391"/>
                        <a:pt x="318" y="1391"/>
                        <a:pt x="318" y="1391"/>
                      </a:cubicBezTo>
                      <a:cubicBezTo>
                        <a:pt x="318" y="1393"/>
                        <a:pt x="320" y="1396"/>
                        <a:pt x="323" y="1396"/>
                      </a:cubicBezTo>
                      <a:cubicBezTo>
                        <a:pt x="325" y="1396"/>
                        <a:pt x="328" y="1393"/>
                        <a:pt x="328" y="1391"/>
                      </a:cubicBezTo>
                      <a:cubicBezTo>
                        <a:pt x="328" y="0"/>
                        <a:pt x="328" y="0"/>
                        <a:pt x="328" y="0"/>
                      </a:cubicBezTo>
                      <a:cubicBezTo>
                        <a:pt x="6" y="0"/>
                        <a:pt x="6" y="0"/>
                        <a:pt x="6" y="0"/>
                      </a:cubicBezTo>
                      <a:cubicBezTo>
                        <a:pt x="3" y="0"/>
                        <a:pt x="0" y="2"/>
                        <a:pt x="0" y="5"/>
                      </a:cubicBezTo>
                      <a:cubicBezTo>
                        <a:pt x="0" y="8"/>
                        <a:pt x="3" y="10"/>
                        <a:pt x="6" y="10"/>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grpSp>
        </p:grpSp>
        <p:grpSp>
          <p:nvGrpSpPr>
            <p:cNvPr id="22" name="Group 21">
              <a:extLst>
                <a:ext uri="{FF2B5EF4-FFF2-40B4-BE49-F238E27FC236}">
                  <a16:creationId xmlns:a16="http://schemas.microsoft.com/office/drawing/2014/main" id="{94F9255A-E9DF-4697-B303-BAA3CDBC6724}"/>
                </a:ext>
              </a:extLst>
            </p:cNvPr>
            <p:cNvGrpSpPr/>
            <p:nvPr/>
          </p:nvGrpSpPr>
          <p:grpSpPr>
            <a:xfrm>
              <a:off x="16805744" y="2552011"/>
              <a:ext cx="2693414" cy="7289924"/>
              <a:chOff x="17205325" y="4011613"/>
              <a:chExt cx="2293938" cy="6208712"/>
            </a:xfrm>
          </p:grpSpPr>
          <p:sp>
            <p:nvSpPr>
              <p:cNvPr id="682" name="Freeform 119">
                <a:extLst>
                  <a:ext uri="{FF2B5EF4-FFF2-40B4-BE49-F238E27FC236}">
                    <a16:creationId xmlns:a16="http://schemas.microsoft.com/office/drawing/2014/main" id="{A9A5C9E2-FE7B-4511-9023-597E4307650B}"/>
                  </a:ext>
                </a:extLst>
              </p:cNvPr>
              <p:cNvSpPr>
                <a:spLocks noEditPoints="1"/>
              </p:cNvSpPr>
              <p:nvPr/>
            </p:nvSpPr>
            <p:spPr bwMode="auto">
              <a:xfrm>
                <a:off x="19069050" y="9355138"/>
                <a:ext cx="366713" cy="88900"/>
              </a:xfrm>
              <a:custGeom>
                <a:avLst/>
                <a:gdLst>
                  <a:gd name="T0" fmla="*/ 231 w 231"/>
                  <a:gd name="T1" fmla="*/ 56 h 56"/>
                  <a:gd name="T2" fmla="*/ 146 w 231"/>
                  <a:gd name="T3" fmla="*/ 56 h 56"/>
                  <a:gd name="T4" fmla="*/ 146 w 231"/>
                  <a:gd name="T5" fmla="*/ 0 h 56"/>
                  <a:gd name="T6" fmla="*/ 231 w 231"/>
                  <a:gd name="T7" fmla="*/ 0 h 56"/>
                  <a:gd name="T8" fmla="*/ 231 w 231"/>
                  <a:gd name="T9" fmla="*/ 56 h 56"/>
                  <a:gd name="T10" fmla="*/ 85 w 231"/>
                  <a:gd name="T11" fmla="*/ 56 h 56"/>
                  <a:gd name="T12" fmla="*/ 0 w 231"/>
                  <a:gd name="T13" fmla="*/ 56 h 56"/>
                  <a:gd name="T14" fmla="*/ 0 w 231"/>
                  <a:gd name="T15" fmla="*/ 0 h 56"/>
                  <a:gd name="T16" fmla="*/ 85 w 231"/>
                  <a:gd name="T17" fmla="*/ 0 h 56"/>
                  <a:gd name="T18" fmla="*/ 85 w 231"/>
                  <a:gd name="T1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56">
                    <a:moveTo>
                      <a:pt x="231" y="56"/>
                    </a:moveTo>
                    <a:lnTo>
                      <a:pt x="146" y="56"/>
                    </a:lnTo>
                    <a:lnTo>
                      <a:pt x="146" y="0"/>
                    </a:lnTo>
                    <a:lnTo>
                      <a:pt x="231" y="0"/>
                    </a:lnTo>
                    <a:lnTo>
                      <a:pt x="231" y="56"/>
                    </a:lnTo>
                    <a:close/>
                    <a:moveTo>
                      <a:pt x="85" y="56"/>
                    </a:moveTo>
                    <a:lnTo>
                      <a:pt x="0" y="56"/>
                    </a:lnTo>
                    <a:lnTo>
                      <a:pt x="0" y="0"/>
                    </a:lnTo>
                    <a:lnTo>
                      <a:pt x="85" y="0"/>
                    </a:lnTo>
                    <a:lnTo>
                      <a:pt x="85" y="56"/>
                    </a:lnTo>
                    <a:close/>
                  </a:path>
                </a:pathLst>
              </a:custGeom>
              <a:solidFill>
                <a:srgbClr val="5877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83" name="Freeform 120">
                <a:extLst>
                  <a:ext uri="{FF2B5EF4-FFF2-40B4-BE49-F238E27FC236}">
                    <a16:creationId xmlns:a16="http://schemas.microsoft.com/office/drawing/2014/main" id="{09BD88A3-906A-4A2A-A017-C3F052CF4331}"/>
                  </a:ext>
                </a:extLst>
              </p:cNvPr>
              <p:cNvSpPr>
                <a:spLocks noEditPoints="1"/>
              </p:cNvSpPr>
              <p:nvPr/>
            </p:nvSpPr>
            <p:spPr bwMode="auto">
              <a:xfrm>
                <a:off x="19069050" y="9355138"/>
                <a:ext cx="366713" cy="88900"/>
              </a:xfrm>
              <a:custGeom>
                <a:avLst/>
                <a:gdLst>
                  <a:gd name="T0" fmla="*/ 231 w 231"/>
                  <a:gd name="T1" fmla="*/ 56 h 56"/>
                  <a:gd name="T2" fmla="*/ 146 w 231"/>
                  <a:gd name="T3" fmla="*/ 56 h 56"/>
                  <a:gd name="T4" fmla="*/ 146 w 231"/>
                  <a:gd name="T5" fmla="*/ 0 h 56"/>
                  <a:gd name="T6" fmla="*/ 231 w 231"/>
                  <a:gd name="T7" fmla="*/ 0 h 56"/>
                  <a:gd name="T8" fmla="*/ 231 w 231"/>
                  <a:gd name="T9" fmla="*/ 56 h 56"/>
                  <a:gd name="T10" fmla="*/ 85 w 231"/>
                  <a:gd name="T11" fmla="*/ 56 h 56"/>
                  <a:gd name="T12" fmla="*/ 0 w 231"/>
                  <a:gd name="T13" fmla="*/ 56 h 56"/>
                  <a:gd name="T14" fmla="*/ 0 w 231"/>
                  <a:gd name="T15" fmla="*/ 0 h 56"/>
                  <a:gd name="T16" fmla="*/ 85 w 231"/>
                  <a:gd name="T17" fmla="*/ 0 h 56"/>
                  <a:gd name="T18" fmla="*/ 85 w 231"/>
                  <a:gd name="T1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56">
                    <a:moveTo>
                      <a:pt x="231" y="56"/>
                    </a:moveTo>
                    <a:lnTo>
                      <a:pt x="146" y="56"/>
                    </a:lnTo>
                    <a:lnTo>
                      <a:pt x="146" y="0"/>
                    </a:lnTo>
                    <a:lnTo>
                      <a:pt x="231" y="0"/>
                    </a:lnTo>
                    <a:lnTo>
                      <a:pt x="231" y="56"/>
                    </a:lnTo>
                    <a:moveTo>
                      <a:pt x="85" y="56"/>
                    </a:moveTo>
                    <a:lnTo>
                      <a:pt x="0" y="56"/>
                    </a:lnTo>
                    <a:lnTo>
                      <a:pt x="0" y="0"/>
                    </a:lnTo>
                    <a:lnTo>
                      <a:pt x="85" y="0"/>
                    </a:lnTo>
                    <a:lnTo>
                      <a:pt x="85"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84" name="Freeform 169">
                <a:extLst>
                  <a:ext uri="{FF2B5EF4-FFF2-40B4-BE49-F238E27FC236}">
                    <a16:creationId xmlns:a16="http://schemas.microsoft.com/office/drawing/2014/main" id="{D583A748-AD07-44B7-8374-53D311B67BF4}"/>
                  </a:ext>
                </a:extLst>
              </p:cNvPr>
              <p:cNvSpPr>
                <a:spLocks/>
              </p:cNvSpPr>
              <p:nvPr/>
            </p:nvSpPr>
            <p:spPr bwMode="auto">
              <a:xfrm>
                <a:off x="17813338" y="4589463"/>
                <a:ext cx="1285875" cy="1098550"/>
              </a:xfrm>
              <a:custGeom>
                <a:avLst/>
                <a:gdLst>
                  <a:gd name="T0" fmla="*/ 810 w 810"/>
                  <a:gd name="T1" fmla="*/ 692 h 692"/>
                  <a:gd name="T2" fmla="*/ 203 w 810"/>
                  <a:gd name="T3" fmla="*/ 692 h 692"/>
                  <a:gd name="T4" fmla="*/ 0 w 810"/>
                  <a:gd name="T5" fmla="*/ 0 h 692"/>
                  <a:gd name="T6" fmla="*/ 203 w 810"/>
                  <a:gd name="T7" fmla="*/ 0 h 692"/>
                  <a:gd name="T8" fmla="*/ 810 w 810"/>
                  <a:gd name="T9" fmla="*/ 384 h 692"/>
                  <a:gd name="T10" fmla="*/ 810 w 810"/>
                  <a:gd name="T11" fmla="*/ 692 h 692"/>
                </a:gdLst>
                <a:ahLst/>
                <a:cxnLst>
                  <a:cxn ang="0">
                    <a:pos x="T0" y="T1"/>
                  </a:cxn>
                  <a:cxn ang="0">
                    <a:pos x="T2" y="T3"/>
                  </a:cxn>
                  <a:cxn ang="0">
                    <a:pos x="T4" y="T5"/>
                  </a:cxn>
                  <a:cxn ang="0">
                    <a:pos x="T6" y="T7"/>
                  </a:cxn>
                  <a:cxn ang="0">
                    <a:pos x="T8" y="T9"/>
                  </a:cxn>
                  <a:cxn ang="0">
                    <a:pos x="T10" y="T11"/>
                  </a:cxn>
                </a:cxnLst>
                <a:rect l="0" t="0" r="r" b="b"/>
                <a:pathLst>
                  <a:path w="810" h="692">
                    <a:moveTo>
                      <a:pt x="810" y="692"/>
                    </a:moveTo>
                    <a:lnTo>
                      <a:pt x="203" y="692"/>
                    </a:lnTo>
                    <a:lnTo>
                      <a:pt x="0" y="0"/>
                    </a:lnTo>
                    <a:lnTo>
                      <a:pt x="203" y="0"/>
                    </a:lnTo>
                    <a:lnTo>
                      <a:pt x="810" y="384"/>
                    </a:lnTo>
                    <a:lnTo>
                      <a:pt x="810" y="692"/>
                    </a:lnTo>
                    <a:close/>
                  </a:path>
                </a:pathLst>
              </a:custGeom>
              <a:solidFill>
                <a:srgbClr val="C6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85" name="Freeform 170">
                <a:extLst>
                  <a:ext uri="{FF2B5EF4-FFF2-40B4-BE49-F238E27FC236}">
                    <a16:creationId xmlns:a16="http://schemas.microsoft.com/office/drawing/2014/main" id="{868836DD-7CE9-47FF-BC46-2B764588C50A}"/>
                  </a:ext>
                </a:extLst>
              </p:cNvPr>
              <p:cNvSpPr>
                <a:spLocks/>
              </p:cNvSpPr>
              <p:nvPr/>
            </p:nvSpPr>
            <p:spPr bwMode="auto">
              <a:xfrm>
                <a:off x="17813338" y="4589463"/>
                <a:ext cx="1285875" cy="1098550"/>
              </a:xfrm>
              <a:custGeom>
                <a:avLst/>
                <a:gdLst>
                  <a:gd name="T0" fmla="*/ 810 w 810"/>
                  <a:gd name="T1" fmla="*/ 692 h 692"/>
                  <a:gd name="T2" fmla="*/ 203 w 810"/>
                  <a:gd name="T3" fmla="*/ 692 h 692"/>
                  <a:gd name="T4" fmla="*/ 0 w 810"/>
                  <a:gd name="T5" fmla="*/ 0 h 692"/>
                  <a:gd name="T6" fmla="*/ 203 w 810"/>
                  <a:gd name="T7" fmla="*/ 0 h 692"/>
                  <a:gd name="T8" fmla="*/ 810 w 810"/>
                  <a:gd name="T9" fmla="*/ 384 h 692"/>
                  <a:gd name="T10" fmla="*/ 810 w 810"/>
                  <a:gd name="T11" fmla="*/ 692 h 692"/>
                </a:gdLst>
                <a:ahLst/>
                <a:cxnLst>
                  <a:cxn ang="0">
                    <a:pos x="T0" y="T1"/>
                  </a:cxn>
                  <a:cxn ang="0">
                    <a:pos x="T2" y="T3"/>
                  </a:cxn>
                  <a:cxn ang="0">
                    <a:pos x="T4" y="T5"/>
                  </a:cxn>
                  <a:cxn ang="0">
                    <a:pos x="T6" y="T7"/>
                  </a:cxn>
                  <a:cxn ang="0">
                    <a:pos x="T8" y="T9"/>
                  </a:cxn>
                  <a:cxn ang="0">
                    <a:pos x="T10" y="T11"/>
                  </a:cxn>
                </a:cxnLst>
                <a:rect l="0" t="0" r="r" b="b"/>
                <a:pathLst>
                  <a:path w="810" h="692">
                    <a:moveTo>
                      <a:pt x="810" y="692"/>
                    </a:moveTo>
                    <a:lnTo>
                      <a:pt x="203" y="692"/>
                    </a:lnTo>
                    <a:lnTo>
                      <a:pt x="0" y="0"/>
                    </a:lnTo>
                    <a:lnTo>
                      <a:pt x="203" y="0"/>
                    </a:lnTo>
                    <a:lnTo>
                      <a:pt x="810" y="384"/>
                    </a:lnTo>
                    <a:lnTo>
                      <a:pt x="810" y="6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86" name="Freeform 171">
                <a:extLst>
                  <a:ext uri="{FF2B5EF4-FFF2-40B4-BE49-F238E27FC236}">
                    <a16:creationId xmlns:a16="http://schemas.microsoft.com/office/drawing/2014/main" id="{7A672752-D123-4B0E-B918-A79CFECA0BB4}"/>
                  </a:ext>
                </a:extLst>
              </p:cNvPr>
              <p:cNvSpPr>
                <a:spLocks/>
              </p:cNvSpPr>
              <p:nvPr/>
            </p:nvSpPr>
            <p:spPr bwMode="auto">
              <a:xfrm>
                <a:off x="17795875" y="4575175"/>
                <a:ext cx="1317625" cy="1127125"/>
              </a:xfrm>
              <a:custGeom>
                <a:avLst/>
                <a:gdLst>
                  <a:gd name="T0" fmla="*/ 821 w 830"/>
                  <a:gd name="T1" fmla="*/ 701 h 710"/>
                  <a:gd name="T2" fmla="*/ 821 w 830"/>
                  <a:gd name="T3" fmla="*/ 691 h 710"/>
                  <a:gd name="T4" fmla="*/ 219 w 830"/>
                  <a:gd name="T5" fmla="*/ 691 h 710"/>
                  <a:gd name="T6" fmla="*/ 23 w 830"/>
                  <a:gd name="T7" fmla="*/ 17 h 710"/>
                  <a:gd name="T8" fmla="*/ 211 w 830"/>
                  <a:gd name="T9" fmla="*/ 17 h 710"/>
                  <a:gd name="T10" fmla="*/ 812 w 830"/>
                  <a:gd name="T11" fmla="*/ 399 h 710"/>
                  <a:gd name="T12" fmla="*/ 812 w 830"/>
                  <a:gd name="T13" fmla="*/ 701 h 710"/>
                  <a:gd name="T14" fmla="*/ 821 w 830"/>
                  <a:gd name="T15" fmla="*/ 701 h 710"/>
                  <a:gd name="T16" fmla="*/ 821 w 830"/>
                  <a:gd name="T17" fmla="*/ 691 h 710"/>
                  <a:gd name="T18" fmla="*/ 821 w 830"/>
                  <a:gd name="T19" fmla="*/ 701 h 710"/>
                  <a:gd name="T20" fmla="*/ 830 w 830"/>
                  <a:gd name="T21" fmla="*/ 701 h 710"/>
                  <a:gd name="T22" fmla="*/ 830 w 830"/>
                  <a:gd name="T23" fmla="*/ 388 h 710"/>
                  <a:gd name="T24" fmla="*/ 216 w 830"/>
                  <a:gd name="T25" fmla="*/ 0 h 710"/>
                  <a:gd name="T26" fmla="*/ 0 w 830"/>
                  <a:gd name="T27" fmla="*/ 0 h 710"/>
                  <a:gd name="T28" fmla="*/ 207 w 830"/>
                  <a:gd name="T29" fmla="*/ 710 h 710"/>
                  <a:gd name="T30" fmla="*/ 830 w 830"/>
                  <a:gd name="T31" fmla="*/ 710 h 710"/>
                  <a:gd name="T32" fmla="*/ 830 w 830"/>
                  <a:gd name="T33" fmla="*/ 701 h 710"/>
                  <a:gd name="T34" fmla="*/ 821 w 830"/>
                  <a:gd name="T35" fmla="*/ 701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0" h="710">
                    <a:moveTo>
                      <a:pt x="821" y="701"/>
                    </a:moveTo>
                    <a:lnTo>
                      <a:pt x="821" y="691"/>
                    </a:lnTo>
                    <a:lnTo>
                      <a:pt x="219" y="691"/>
                    </a:lnTo>
                    <a:lnTo>
                      <a:pt x="23" y="17"/>
                    </a:lnTo>
                    <a:lnTo>
                      <a:pt x="211" y="17"/>
                    </a:lnTo>
                    <a:lnTo>
                      <a:pt x="812" y="399"/>
                    </a:lnTo>
                    <a:lnTo>
                      <a:pt x="812" y="701"/>
                    </a:lnTo>
                    <a:lnTo>
                      <a:pt x="821" y="701"/>
                    </a:lnTo>
                    <a:lnTo>
                      <a:pt x="821" y="691"/>
                    </a:lnTo>
                    <a:lnTo>
                      <a:pt x="821" y="701"/>
                    </a:lnTo>
                    <a:lnTo>
                      <a:pt x="830" y="701"/>
                    </a:lnTo>
                    <a:lnTo>
                      <a:pt x="830" y="388"/>
                    </a:lnTo>
                    <a:lnTo>
                      <a:pt x="216" y="0"/>
                    </a:lnTo>
                    <a:lnTo>
                      <a:pt x="0" y="0"/>
                    </a:lnTo>
                    <a:lnTo>
                      <a:pt x="207" y="710"/>
                    </a:lnTo>
                    <a:lnTo>
                      <a:pt x="830" y="710"/>
                    </a:lnTo>
                    <a:lnTo>
                      <a:pt x="830" y="701"/>
                    </a:lnTo>
                    <a:lnTo>
                      <a:pt x="821" y="701"/>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87" name="Freeform 172">
                <a:extLst>
                  <a:ext uri="{FF2B5EF4-FFF2-40B4-BE49-F238E27FC236}">
                    <a16:creationId xmlns:a16="http://schemas.microsoft.com/office/drawing/2014/main" id="{4390A55F-D83B-4A47-A0C0-B84DDB3FA57D}"/>
                  </a:ext>
                </a:extLst>
              </p:cNvPr>
              <p:cNvSpPr>
                <a:spLocks/>
              </p:cNvSpPr>
              <p:nvPr/>
            </p:nvSpPr>
            <p:spPr bwMode="auto">
              <a:xfrm>
                <a:off x="17795875" y="4575175"/>
                <a:ext cx="1317625" cy="1127125"/>
              </a:xfrm>
              <a:custGeom>
                <a:avLst/>
                <a:gdLst>
                  <a:gd name="T0" fmla="*/ 821 w 830"/>
                  <a:gd name="T1" fmla="*/ 701 h 710"/>
                  <a:gd name="T2" fmla="*/ 821 w 830"/>
                  <a:gd name="T3" fmla="*/ 691 h 710"/>
                  <a:gd name="T4" fmla="*/ 219 w 830"/>
                  <a:gd name="T5" fmla="*/ 691 h 710"/>
                  <a:gd name="T6" fmla="*/ 23 w 830"/>
                  <a:gd name="T7" fmla="*/ 17 h 710"/>
                  <a:gd name="T8" fmla="*/ 211 w 830"/>
                  <a:gd name="T9" fmla="*/ 17 h 710"/>
                  <a:gd name="T10" fmla="*/ 812 w 830"/>
                  <a:gd name="T11" fmla="*/ 399 h 710"/>
                  <a:gd name="T12" fmla="*/ 812 w 830"/>
                  <a:gd name="T13" fmla="*/ 701 h 710"/>
                  <a:gd name="T14" fmla="*/ 821 w 830"/>
                  <a:gd name="T15" fmla="*/ 701 h 710"/>
                  <a:gd name="T16" fmla="*/ 821 w 830"/>
                  <a:gd name="T17" fmla="*/ 691 h 710"/>
                  <a:gd name="T18" fmla="*/ 821 w 830"/>
                  <a:gd name="T19" fmla="*/ 701 h 710"/>
                  <a:gd name="T20" fmla="*/ 830 w 830"/>
                  <a:gd name="T21" fmla="*/ 701 h 710"/>
                  <a:gd name="T22" fmla="*/ 830 w 830"/>
                  <a:gd name="T23" fmla="*/ 388 h 710"/>
                  <a:gd name="T24" fmla="*/ 216 w 830"/>
                  <a:gd name="T25" fmla="*/ 0 h 710"/>
                  <a:gd name="T26" fmla="*/ 0 w 830"/>
                  <a:gd name="T27" fmla="*/ 0 h 710"/>
                  <a:gd name="T28" fmla="*/ 207 w 830"/>
                  <a:gd name="T29" fmla="*/ 710 h 710"/>
                  <a:gd name="T30" fmla="*/ 830 w 830"/>
                  <a:gd name="T31" fmla="*/ 710 h 710"/>
                  <a:gd name="T32" fmla="*/ 830 w 830"/>
                  <a:gd name="T33" fmla="*/ 701 h 710"/>
                  <a:gd name="T34" fmla="*/ 821 w 830"/>
                  <a:gd name="T35" fmla="*/ 701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0" h="710">
                    <a:moveTo>
                      <a:pt x="821" y="701"/>
                    </a:moveTo>
                    <a:lnTo>
                      <a:pt x="821" y="691"/>
                    </a:lnTo>
                    <a:lnTo>
                      <a:pt x="219" y="691"/>
                    </a:lnTo>
                    <a:lnTo>
                      <a:pt x="23" y="17"/>
                    </a:lnTo>
                    <a:lnTo>
                      <a:pt x="211" y="17"/>
                    </a:lnTo>
                    <a:lnTo>
                      <a:pt x="812" y="399"/>
                    </a:lnTo>
                    <a:lnTo>
                      <a:pt x="812" y="701"/>
                    </a:lnTo>
                    <a:lnTo>
                      <a:pt x="821" y="701"/>
                    </a:lnTo>
                    <a:lnTo>
                      <a:pt x="821" y="691"/>
                    </a:lnTo>
                    <a:lnTo>
                      <a:pt x="821" y="701"/>
                    </a:lnTo>
                    <a:lnTo>
                      <a:pt x="830" y="701"/>
                    </a:lnTo>
                    <a:lnTo>
                      <a:pt x="830" y="388"/>
                    </a:lnTo>
                    <a:lnTo>
                      <a:pt x="216" y="0"/>
                    </a:lnTo>
                    <a:lnTo>
                      <a:pt x="0" y="0"/>
                    </a:lnTo>
                    <a:lnTo>
                      <a:pt x="207" y="710"/>
                    </a:lnTo>
                    <a:lnTo>
                      <a:pt x="830" y="710"/>
                    </a:lnTo>
                    <a:lnTo>
                      <a:pt x="830" y="701"/>
                    </a:lnTo>
                    <a:lnTo>
                      <a:pt x="821" y="7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88" name="Freeform 173">
                <a:extLst>
                  <a:ext uri="{FF2B5EF4-FFF2-40B4-BE49-F238E27FC236}">
                    <a16:creationId xmlns:a16="http://schemas.microsoft.com/office/drawing/2014/main" id="{0820A16E-CDD5-4DA1-857E-EEECE86AAEAB}"/>
                  </a:ext>
                </a:extLst>
              </p:cNvPr>
              <p:cNvSpPr>
                <a:spLocks/>
              </p:cNvSpPr>
              <p:nvPr/>
            </p:nvSpPr>
            <p:spPr bwMode="auto">
              <a:xfrm>
                <a:off x="17813338" y="4589463"/>
                <a:ext cx="965200" cy="1098550"/>
              </a:xfrm>
              <a:custGeom>
                <a:avLst/>
                <a:gdLst>
                  <a:gd name="T0" fmla="*/ 608 w 608"/>
                  <a:gd name="T1" fmla="*/ 692 h 692"/>
                  <a:gd name="T2" fmla="*/ 0 w 608"/>
                  <a:gd name="T3" fmla="*/ 692 h 692"/>
                  <a:gd name="T4" fmla="*/ 0 w 608"/>
                  <a:gd name="T5" fmla="*/ 0 h 692"/>
                  <a:gd name="T6" fmla="*/ 608 w 608"/>
                  <a:gd name="T7" fmla="*/ 384 h 692"/>
                  <a:gd name="T8" fmla="*/ 608 w 608"/>
                  <a:gd name="T9" fmla="*/ 692 h 692"/>
                </a:gdLst>
                <a:ahLst/>
                <a:cxnLst>
                  <a:cxn ang="0">
                    <a:pos x="T0" y="T1"/>
                  </a:cxn>
                  <a:cxn ang="0">
                    <a:pos x="T2" y="T3"/>
                  </a:cxn>
                  <a:cxn ang="0">
                    <a:pos x="T4" y="T5"/>
                  </a:cxn>
                  <a:cxn ang="0">
                    <a:pos x="T6" y="T7"/>
                  </a:cxn>
                  <a:cxn ang="0">
                    <a:pos x="T8" y="T9"/>
                  </a:cxn>
                </a:cxnLst>
                <a:rect l="0" t="0" r="r" b="b"/>
                <a:pathLst>
                  <a:path w="608" h="692">
                    <a:moveTo>
                      <a:pt x="608" y="692"/>
                    </a:moveTo>
                    <a:lnTo>
                      <a:pt x="0" y="692"/>
                    </a:lnTo>
                    <a:lnTo>
                      <a:pt x="0" y="0"/>
                    </a:lnTo>
                    <a:lnTo>
                      <a:pt x="608" y="384"/>
                    </a:lnTo>
                    <a:lnTo>
                      <a:pt x="608" y="692"/>
                    </a:lnTo>
                    <a:close/>
                  </a:path>
                </a:pathLst>
              </a:custGeom>
              <a:solidFill>
                <a:srgbClr val="F7F2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89" name="Freeform 174">
                <a:extLst>
                  <a:ext uri="{FF2B5EF4-FFF2-40B4-BE49-F238E27FC236}">
                    <a16:creationId xmlns:a16="http://schemas.microsoft.com/office/drawing/2014/main" id="{E9430476-EA4E-4318-B628-689B2961DA6E}"/>
                  </a:ext>
                </a:extLst>
              </p:cNvPr>
              <p:cNvSpPr>
                <a:spLocks/>
              </p:cNvSpPr>
              <p:nvPr/>
            </p:nvSpPr>
            <p:spPr bwMode="auto">
              <a:xfrm>
                <a:off x="17813338" y="4589463"/>
                <a:ext cx="965200" cy="1098550"/>
              </a:xfrm>
              <a:custGeom>
                <a:avLst/>
                <a:gdLst>
                  <a:gd name="T0" fmla="*/ 608 w 608"/>
                  <a:gd name="T1" fmla="*/ 692 h 692"/>
                  <a:gd name="T2" fmla="*/ 0 w 608"/>
                  <a:gd name="T3" fmla="*/ 692 h 692"/>
                  <a:gd name="T4" fmla="*/ 0 w 608"/>
                  <a:gd name="T5" fmla="*/ 0 h 692"/>
                  <a:gd name="T6" fmla="*/ 608 w 608"/>
                  <a:gd name="T7" fmla="*/ 384 h 692"/>
                  <a:gd name="T8" fmla="*/ 608 w 608"/>
                  <a:gd name="T9" fmla="*/ 692 h 692"/>
                </a:gdLst>
                <a:ahLst/>
                <a:cxnLst>
                  <a:cxn ang="0">
                    <a:pos x="T0" y="T1"/>
                  </a:cxn>
                  <a:cxn ang="0">
                    <a:pos x="T2" y="T3"/>
                  </a:cxn>
                  <a:cxn ang="0">
                    <a:pos x="T4" y="T5"/>
                  </a:cxn>
                  <a:cxn ang="0">
                    <a:pos x="T6" y="T7"/>
                  </a:cxn>
                  <a:cxn ang="0">
                    <a:pos x="T8" y="T9"/>
                  </a:cxn>
                </a:cxnLst>
                <a:rect l="0" t="0" r="r" b="b"/>
                <a:pathLst>
                  <a:path w="608" h="692">
                    <a:moveTo>
                      <a:pt x="608" y="692"/>
                    </a:moveTo>
                    <a:lnTo>
                      <a:pt x="0" y="692"/>
                    </a:lnTo>
                    <a:lnTo>
                      <a:pt x="0" y="0"/>
                    </a:lnTo>
                    <a:lnTo>
                      <a:pt x="608" y="384"/>
                    </a:lnTo>
                    <a:lnTo>
                      <a:pt x="608" y="6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90" name="Freeform 175">
                <a:extLst>
                  <a:ext uri="{FF2B5EF4-FFF2-40B4-BE49-F238E27FC236}">
                    <a16:creationId xmlns:a16="http://schemas.microsoft.com/office/drawing/2014/main" id="{BDAEDE0B-B657-4867-929E-2258AF6C081F}"/>
                  </a:ext>
                </a:extLst>
              </p:cNvPr>
              <p:cNvSpPr>
                <a:spLocks/>
              </p:cNvSpPr>
              <p:nvPr/>
            </p:nvSpPr>
            <p:spPr bwMode="auto">
              <a:xfrm>
                <a:off x="17799050" y="4564063"/>
                <a:ext cx="993775" cy="1138237"/>
              </a:xfrm>
              <a:custGeom>
                <a:avLst/>
                <a:gdLst>
                  <a:gd name="T0" fmla="*/ 617 w 626"/>
                  <a:gd name="T1" fmla="*/ 708 h 717"/>
                  <a:gd name="T2" fmla="*/ 617 w 626"/>
                  <a:gd name="T3" fmla="*/ 698 h 717"/>
                  <a:gd name="T4" fmla="*/ 19 w 626"/>
                  <a:gd name="T5" fmla="*/ 698 h 717"/>
                  <a:gd name="T6" fmla="*/ 19 w 626"/>
                  <a:gd name="T7" fmla="*/ 33 h 717"/>
                  <a:gd name="T8" fmla="*/ 609 w 626"/>
                  <a:gd name="T9" fmla="*/ 406 h 717"/>
                  <a:gd name="T10" fmla="*/ 609 w 626"/>
                  <a:gd name="T11" fmla="*/ 708 h 717"/>
                  <a:gd name="T12" fmla="*/ 617 w 626"/>
                  <a:gd name="T13" fmla="*/ 708 h 717"/>
                  <a:gd name="T14" fmla="*/ 617 w 626"/>
                  <a:gd name="T15" fmla="*/ 698 h 717"/>
                  <a:gd name="T16" fmla="*/ 617 w 626"/>
                  <a:gd name="T17" fmla="*/ 708 h 717"/>
                  <a:gd name="T18" fmla="*/ 626 w 626"/>
                  <a:gd name="T19" fmla="*/ 708 h 717"/>
                  <a:gd name="T20" fmla="*/ 626 w 626"/>
                  <a:gd name="T21" fmla="*/ 395 h 717"/>
                  <a:gd name="T22" fmla="*/ 0 w 626"/>
                  <a:gd name="T23" fmla="*/ 0 h 717"/>
                  <a:gd name="T24" fmla="*/ 0 w 626"/>
                  <a:gd name="T25" fmla="*/ 717 h 717"/>
                  <a:gd name="T26" fmla="*/ 626 w 626"/>
                  <a:gd name="T27" fmla="*/ 717 h 717"/>
                  <a:gd name="T28" fmla="*/ 626 w 626"/>
                  <a:gd name="T29" fmla="*/ 708 h 717"/>
                  <a:gd name="T30" fmla="*/ 617 w 626"/>
                  <a:gd name="T31" fmla="*/ 708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6" h="717">
                    <a:moveTo>
                      <a:pt x="617" y="708"/>
                    </a:moveTo>
                    <a:lnTo>
                      <a:pt x="617" y="698"/>
                    </a:lnTo>
                    <a:lnTo>
                      <a:pt x="19" y="698"/>
                    </a:lnTo>
                    <a:lnTo>
                      <a:pt x="19" y="33"/>
                    </a:lnTo>
                    <a:lnTo>
                      <a:pt x="609" y="406"/>
                    </a:lnTo>
                    <a:lnTo>
                      <a:pt x="609" y="708"/>
                    </a:lnTo>
                    <a:lnTo>
                      <a:pt x="617" y="708"/>
                    </a:lnTo>
                    <a:lnTo>
                      <a:pt x="617" y="698"/>
                    </a:lnTo>
                    <a:lnTo>
                      <a:pt x="617" y="708"/>
                    </a:lnTo>
                    <a:lnTo>
                      <a:pt x="626" y="708"/>
                    </a:lnTo>
                    <a:lnTo>
                      <a:pt x="626" y="395"/>
                    </a:lnTo>
                    <a:lnTo>
                      <a:pt x="0" y="0"/>
                    </a:lnTo>
                    <a:lnTo>
                      <a:pt x="0" y="717"/>
                    </a:lnTo>
                    <a:lnTo>
                      <a:pt x="626" y="717"/>
                    </a:lnTo>
                    <a:lnTo>
                      <a:pt x="626" y="708"/>
                    </a:lnTo>
                    <a:lnTo>
                      <a:pt x="617" y="708"/>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91" name="Freeform 176">
                <a:extLst>
                  <a:ext uri="{FF2B5EF4-FFF2-40B4-BE49-F238E27FC236}">
                    <a16:creationId xmlns:a16="http://schemas.microsoft.com/office/drawing/2014/main" id="{BE3430D5-A6AD-4BD5-BE7D-82C8AFC661AF}"/>
                  </a:ext>
                </a:extLst>
              </p:cNvPr>
              <p:cNvSpPr>
                <a:spLocks/>
              </p:cNvSpPr>
              <p:nvPr/>
            </p:nvSpPr>
            <p:spPr bwMode="auto">
              <a:xfrm>
                <a:off x="17799050" y="4564063"/>
                <a:ext cx="993775" cy="1138237"/>
              </a:xfrm>
              <a:custGeom>
                <a:avLst/>
                <a:gdLst>
                  <a:gd name="T0" fmla="*/ 617 w 626"/>
                  <a:gd name="T1" fmla="*/ 708 h 717"/>
                  <a:gd name="T2" fmla="*/ 617 w 626"/>
                  <a:gd name="T3" fmla="*/ 698 h 717"/>
                  <a:gd name="T4" fmla="*/ 19 w 626"/>
                  <a:gd name="T5" fmla="*/ 698 h 717"/>
                  <a:gd name="T6" fmla="*/ 19 w 626"/>
                  <a:gd name="T7" fmla="*/ 33 h 717"/>
                  <a:gd name="T8" fmla="*/ 609 w 626"/>
                  <a:gd name="T9" fmla="*/ 406 h 717"/>
                  <a:gd name="T10" fmla="*/ 609 w 626"/>
                  <a:gd name="T11" fmla="*/ 708 h 717"/>
                  <a:gd name="T12" fmla="*/ 617 w 626"/>
                  <a:gd name="T13" fmla="*/ 708 h 717"/>
                  <a:gd name="T14" fmla="*/ 617 w 626"/>
                  <a:gd name="T15" fmla="*/ 698 h 717"/>
                  <a:gd name="T16" fmla="*/ 617 w 626"/>
                  <a:gd name="T17" fmla="*/ 708 h 717"/>
                  <a:gd name="T18" fmla="*/ 626 w 626"/>
                  <a:gd name="T19" fmla="*/ 708 h 717"/>
                  <a:gd name="T20" fmla="*/ 626 w 626"/>
                  <a:gd name="T21" fmla="*/ 395 h 717"/>
                  <a:gd name="T22" fmla="*/ 0 w 626"/>
                  <a:gd name="T23" fmla="*/ 0 h 717"/>
                  <a:gd name="T24" fmla="*/ 0 w 626"/>
                  <a:gd name="T25" fmla="*/ 717 h 717"/>
                  <a:gd name="T26" fmla="*/ 626 w 626"/>
                  <a:gd name="T27" fmla="*/ 717 h 717"/>
                  <a:gd name="T28" fmla="*/ 626 w 626"/>
                  <a:gd name="T29" fmla="*/ 708 h 717"/>
                  <a:gd name="T30" fmla="*/ 617 w 626"/>
                  <a:gd name="T31" fmla="*/ 708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6" h="717">
                    <a:moveTo>
                      <a:pt x="617" y="708"/>
                    </a:moveTo>
                    <a:lnTo>
                      <a:pt x="617" y="698"/>
                    </a:lnTo>
                    <a:lnTo>
                      <a:pt x="19" y="698"/>
                    </a:lnTo>
                    <a:lnTo>
                      <a:pt x="19" y="33"/>
                    </a:lnTo>
                    <a:lnTo>
                      <a:pt x="609" y="406"/>
                    </a:lnTo>
                    <a:lnTo>
                      <a:pt x="609" y="708"/>
                    </a:lnTo>
                    <a:lnTo>
                      <a:pt x="617" y="708"/>
                    </a:lnTo>
                    <a:lnTo>
                      <a:pt x="617" y="698"/>
                    </a:lnTo>
                    <a:lnTo>
                      <a:pt x="617" y="708"/>
                    </a:lnTo>
                    <a:lnTo>
                      <a:pt x="626" y="708"/>
                    </a:lnTo>
                    <a:lnTo>
                      <a:pt x="626" y="395"/>
                    </a:lnTo>
                    <a:lnTo>
                      <a:pt x="0" y="0"/>
                    </a:lnTo>
                    <a:lnTo>
                      <a:pt x="0" y="717"/>
                    </a:lnTo>
                    <a:lnTo>
                      <a:pt x="626" y="717"/>
                    </a:lnTo>
                    <a:lnTo>
                      <a:pt x="626" y="708"/>
                    </a:lnTo>
                    <a:lnTo>
                      <a:pt x="617" y="7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92" name="Rectangle 177">
                <a:extLst>
                  <a:ext uri="{FF2B5EF4-FFF2-40B4-BE49-F238E27FC236}">
                    <a16:creationId xmlns:a16="http://schemas.microsoft.com/office/drawing/2014/main" id="{A096BC29-7BCB-453C-B016-6373B3911074}"/>
                  </a:ext>
                </a:extLst>
              </p:cNvPr>
              <p:cNvSpPr>
                <a:spLocks noChangeArrowheads="1"/>
              </p:cNvSpPr>
              <p:nvPr/>
            </p:nvSpPr>
            <p:spPr bwMode="auto">
              <a:xfrm>
                <a:off x="17376775" y="5688013"/>
                <a:ext cx="2108200" cy="4519612"/>
              </a:xfrm>
              <a:prstGeom prst="rect">
                <a:avLst/>
              </a:prstGeom>
              <a:solidFill>
                <a:srgbClr val="C6AD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93" name="Rectangle 178">
                <a:extLst>
                  <a:ext uri="{FF2B5EF4-FFF2-40B4-BE49-F238E27FC236}">
                    <a16:creationId xmlns:a16="http://schemas.microsoft.com/office/drawing/2014/main" id="{33E17F39-7622-4394-A52B-04ECF014F42C}"/>
                  </a:ext>
                </a:extLst>
              </p:cNvPr>
              <p:cNvSpPr>
                <a:spLocks noChangeArrowheads="1"/>
              </p:cNvSpPr>
              <p:nvPr/>
            </p:nvSpPr>
            <p:spPr bwMode="auto">
              <a:xfrm>
                <a:off x="17376775" y="5688013"/>
                <a:ext cx="2108200"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94" name="Freeform 179">
                <a:extLst>
                  <a:ext uri="{FF2B5EF4-FFF2-40B4-BE49-F238E27FC236}">
                    <a16:creationId xmlns:a16="http://schemas.microsoft.com/office/drawing/2014/main" id="{6E5C3F6C-EF34-4C9E-8E5E-8A6FCB3A74F7}"/>
                  </a:ext>
                </a:extLst>
              </p:cNvPr>
              <p:cNvSpPr>
                <a:spLocks/>
              </p:cNvSpPr>
              <p:nvPr/>
            </p:nvSpPr>
            <p:spPr bwMode="auto">
              <a:xfrm>
                <a:off x="17362488" y="5675313"/>
                <a:ext cx="2136775" cy="4545012"/>
              </a:xfrm>
              <a:custGeom>
                <a:avLst/>
                <a:gdLst>
                  <a:gd name="T0" fmla="*/ 9 w 1346"/>
                  <a:gd name="T1" fmla="*/ 8 h 2863"/>
                  <a:gd name="T2" fmla="*/ 9 w 1346"/>
                  <a:gd name="T3" fmla="*/ 17 h 2863"/>
                  <a:gd name="T4" fmla="*/ 1329 w 1346"/>
                  <a:gd name="T5" fmla="*/ 17 h 2863"/>
                  <a:gd name="T6" fmla="*/ 1329 w 1346"/>
                  <a:gd name="T7" fmla="*/ 2846 h 2863"/>
                  <a:gd name="T8" fmla="*/ 17 w 1346"/>
                  <a:gd name="T9" fmla="*/ 2846 h 2863"/>
                  <a:gd name="T10" fmla="*/ 17 w 1346"/>
                  <a:gd name="T11" fmla="*/ 8 h 2863"/>
                  <a:gd name="T12" fmla="*/ 9 w 1346"/>
                  <a:gd name="T13" fmla="*/ 8 h 2863"/>
                  <a:gd name="T14" fmla="*/ 9 w 1346"/>
                  <a:gd name="T15" fmla="*/ 17 h 2863"/>
                  <a:gd name="T16" fmla="*/ 9 w 1346"/>
                  <a:gd name="T17" fmla="*/ 8 h 2863"/>
                  <a:gd name="T18" fmla="*/ 0 w 1346"/>
                  <a:gd name="T19" fmla="*/ 8 h 2863"/>
                  <a:gd name="T20" fmla="*/ 0 w 1346"/>
                  <a:gd name="T21" fmla="*/ 2863 h 2863"/>
                  <a:gd name="T22" fmla="*/ 1346 w 1346"/>
                  <a:gd name="T23" fmla="*/ 2863 h 2863"/>
                  <a:gd name="T24" fmla="*/ 1346 w 1346"/>
                  <a:gd name="T25" fmla="*/ 0 h 2863"/>
                  <a:gd name="T26" fmla="*/ 0 w 1346"/>
                  <a:gd name="T27" fmla="*/ 0 h 2863"/>
                  <a:gd name="T28" fmla="*/ 0 w 1346"/>
                  <a:gd name="T29" fmla="*/ 8 h 2863"/>
                  <a:gd name="T30" fmla="*/ 9 w 1346"/>
                  <a:gd name="T31" fmla="*/ 8 h 2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6" h="2863">
                    <a:moveTo>
                      <a:pt x="9" y="8"/>
                    </a:moveTo>
                    <a:lnTo>
                      <a:pt x="9" y="17"/>
                    </a:lnTo>
                    <a:lnTo>
                      <a:pt x="1329" y="17"/>
                    </a:lnTo>
                    <a:lnTo>
                      <a:pt x="1329" y="2846"/>
                    </a:lnTo>
                    <a:lnTo>
                      <a:pt x="17" y="2846"/>
                    </a:lnTo>
                    <a:lnTo>
                      <a:pt x="17" y="8"/>
                    </a:lnTo>
                    <a:lnTo>
                      <a:pt x="9" y="8"/>
                    </a:lnTo>
                    <a:lnTo>
                      <a:pt x="9" y="17"/>
                    </a:lnTo>
                    <a:lnTo>
                      <a:pt x="9" y="8"/>
                    </a:lnTo>
                    <a:lnTo>
                      <a:pt x="0" y="8"/>
                    </a:lnTo>
                    <a:lnTo>
                      <a:pt x="0" y="2863"/>
                    </a:lnTo>
                    <a:lnTo>
                      <a:pt x="1346" y="2863"/>
                    </a:lnTo>
                    <a:lnTo>
                      <a:pt x="1346" y="0"/>
                    </a:lnTo>
                    <a:lnTo>
                      <a:pt x="0" y="0"/>
                    </a:lnTo>
                    <a:lnTo>
                      <a:pt x="0" y="8"/>
                    </a:lnTo>
                    <a:lnTo>
                      <a:pt x="9" y="8"/>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95" name="Rectangle 181">
                <a:extLst>
                  <a:ext uri="{FF2B5EF4-FFF2-40B4-BE49-F238E27FC236}">
                    <a16:creationId xmlns:a16="http://schemas.microsoft.com/office/drawing/2014/main" id="{CEF363FF-8B8B-47AC-B0E4-9DAD883EC858}"/>
                  </a:ext>
                </a:extLst>
              </p:cNvPr>
              <p:cNvSpPr>
                <a:spLocks noChangeArrowheads="1"/>
              </p:cNvSpPr>
              <p:nvPr/>
            </p:nvSpPr>
            <p:spPr bwMode="auto">
              <a:xfrm>
                <a:off x="17219613" y="5688013"/>
                <a:ext cx="1976438" cy="4519612"/>
              </a:xfrm>
              <a:prstGeom prst="rect">
                <a:avLst/>
              </a:prstGeom>
              <a:solidFill>
                <a:srgbClr val="F7F2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96" name="Rectangle 182">
                <a:extLst>
                  <a:ext uri="{FF2B5EF4-FFF2-40B4-BE49-F238E27FC236}">
                    <a16:creationId xmlns:a16="http://schemas.microsoft.com/office/drawing/2014/main" id="{4D9FD235-045F-459E-883A-69ED7ED9B62A}"/>
                  </a:ext>
                </a:extLst>
              </p:cNvPr>
              <p:cNvSpPr>
                <a:spLocks noChangeArrowheads="1"/>
              </p:cNvSpPr>
              <p:nvPr/>
            </p:nvSpPr>
            <p:spPr bwMode="auto">
              <a:xfrm>
                <a:off x="17219613" y="5688013"/>
                <a:ext cx="1976438"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97" name="Freeform 183">
                <a:extLst>
                  <a:ext uri="{FF2B5EF4-FFF2-40B4-BE49-F238E27FC236}">
                    <a16:creationId xmlns:a16="http://schemas.microsoft.com/office/drawing/2014/main" id="{3655115B-AC84-4E07-A08A-4C9F2CB371EB}"/>
                  </a:ext>
                </a:extLst>
              </p:cNvPr>
              <p:cNvSpPr>
                <a:spLocks/>
              </p:cNvSpPr>
              <p:nvPr/>
            </p:nvSpPr>
            <p:spPr bwMode="auto">
              <a:xfrm>
                <a:off x="17205325" y="5675313"/>
                <a:ext cx="2005013" cy="4545012"/>
              </a:xfrm>
              <a:custGeom>
                <a:avLst/>
                <a:gdLst>
                  <a:gd name="T0" fmla="*/ 9 w 1263"/>
                  <a:gd name="T1" fmla="*/ 8 h 2863"/>
                  <a:gd name="T2" fmla="*/ 9 w 1263"/>
                  <a:gd name="T3" fmla="*/ 17 h 2863"/>
                  <a:gd name="T4" fmla="*/ 1245 w 1263"/>
                  <a:gd name="T5" fmla="*/ 17 h 2863"/>
                  <a:gd name="T6" fmla="*/ 1245 w 1263"/>
                  <a:gd name="T7" fmla="*/ 2846 h 2863"/>
                  <a:gd name="T8" fmla="*/ 17 w 1263"/>
                  <a:gd name="T9" fmla="*/ 2846 h 2863"/>
                  <a:gd name="T10" fmla="*/ 17 w 1263"/>
                  <a:gd name="T11" fmla="*/ 8 h 2863"/>
                  <a:gd name="T12" fmla="*/ 9 w 1263"/>
                  <a:gd name="T13" fmla="*/ 8 h 2863"/>
                  <a:gd name="T14" fmla="*/ 9 w 1263"/>
                  <a:gd name="T15" fmla="*/ 17 h 2863"/>
                  <a:gd name="T16" fmla="*/ 9 w 1263"/>
                  <a:gd name="T17" fmla="*/ 8 h 2863"/>
                  <a:gd name="T18" fmla="*/ 0 w 1263"/>
                  <a:gd name="T19" fmla="*/ 8 h 2863"/>
                  <a:gd name="T20" fmla="*/ 0 w 1263"/>
                  <a:gd name="T21" fmla="*/ 2863 h 2863"/>
                  <a:gd name="T22" fmla="*/ 1263 w 1263"/>
                  <a:gd name="T23" fmla="*/ 2863 h 2863"/>
                  <a:gd name="T24" fmla="*/ 1263 w 1263"/>
                  <a:gd name="T25" fmla="*/ 0 h 2863"/>
                  <a:gd name="T26" fmla="*/ 0 w 1263"/>
                  <a:gd name="T27" fmla="*/ 0 h 2863"/>
                  <a:gd name="T28" fmla="*/ 0 w 1263"/>
                  <a:gd name="T29" fmla="*/ 8 h 2863"/>
                  <a:gd name="T30" fmla="*/ 9 w 1263"/>
                  <a:gd name="T31" fmla="*/ 8 h 2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3" h="2863">
                    <a:moveTo>
                      <a:pt x="9" y="8"/>
                    </a:moveTo>
                    <a:lnTo>
                      <a:pt x="9" y="17"/>
                    </a:lnTo>
                    <a:lnTo>
                      <a:pt x="1245" y="17"/>
                    </a:lnTo>
                    <a:lnTo>
                      <a:pt x="1245" y="2846"/>
                    </a:lnTo>
                    <a:lnTo>
                      <a:pt x="17" y="2846"/>
                    </a:lnTo>
                    <a:lnTo>
                      <a:pt x="17" y="8"/>
                    </a:lnTo>
                    <a:lnTo>
                      <a:pt x="9" y="8"/>
                    </a:lnTo>
                    <a:lnTo>
                      <a:pt x="9" y="17"/>
                    </a:lnTo>
                    <a:lnTo>
                      <a:pt x="9" y="8"/>
                    </a:lnTo>
                    <a:lnTo>
                      <a:pt x="0" y="8"/>
                    </a:lnTo>
                    <a:lnTo>
                      <a:pt x="0" y="2863"/>
                    </a:lnTo>
                    <a:lnTo>
                      <a:pt x="1263" y="2863"/>
                    </a:lnTo>
                    <a:lnTo>
                      <a:pt x="1263" y="0"/>
                    </a:lnTo>
                    <a:lnTo>
                      <a:pt x="0" y="0"/>
                    </a:lnTo>
                    <a:lnTo>
                      <a:pt x="0" y="8"/>
                    </a:lnTo>
                    <a:lnTo>
                      <a:pt x="9" y="8"/>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98" name="Freeform 184">
                <a:extLst>
                  <a:ext uri="{FF2B5EF4-FFF2-40B4-BE49-F238E27FC236}">
                    <a16:creationId xmlns:a16="http://schemas.microsoft.com/office/drawing/2014/main" id="{877E4531-AA43-4016-9B3D-43DB95E9C7AE}"/>
                  </a:ext>
                </a:extLst>
              </p:cNvPr>
              <p:cNvSpPr>
                <a:spLocks/>
              </p:cNvSpPr>
              <p:nvPr/>
            </p:nvSpPr>
            <p:spPr bwMode="auto">
              <a:xfrm>
                <a:off x="17205325" y="5675313"/>
                <a:ext cx="2005013" cy="4545012"/>
              </a:xfrm>
              <a:custGeom>
                <a:avLst/>
                <a:gdLst>
                  <a:gd name="T0" fmla="*/ 9 w 1263"/>
                  <a:gd name="T1" fmla="*/ 8 h 2863"/>
                  <a:gd name="T2" fmla="*/ 9 w 1263"/>
                  <a:gd name="T3" fmla="*/ 17 h 2863"/>
                  <a:gd name="T4" fmla="*/ 1245 w 1263"/>
                  <a:gd name="T5" fmla="*/ 17 h 2863"/>
                  <a:gd name="T6" fmla="*/ 1245 w 1263"/>
                  <a:gd name="T7" fmla="*/ 2846 h 2863"/>
                  <a:gd name="T8" fmla="*/ 17 w 1263"/>
                  <a:gd name="T9" fmla="*/ 2846 h 2863"/>
                  <a:gd name="T10" fmla="*/ 17 w 1263"/>
                  <a:gd name="T11" fmla="*/ 8 h 2863"/>
                  <a:gd name="T12" fmla="*/ 9 w 1263"/>
                  <a:gd name="T13" fmla="*/ 8 h 2863"/>
                  <a:gd name="T14" fmla="*/ 9 w 1263"/>
                  <a:gd name="T15" fmla="*/ 17 h 2863"/>
                  <a:gd name="T16" fmla="*/ 9 w 1263"/>
                  <a:gd name="T17" fmla="*/ 8 h 2863"/>
                  <a:gd name="T18" fmla="*/ 0 w 1263"/>
                  <a:gd name="T19" fmla="*/ 8 h 2863"/>
                  <a:gd name="T20" fmla="*/ 0 w 1263"/>
                  <a:gd name="T21" fmla="*/ 2863 h 2863"/>
                  <a:gd name="T22" fmla="*/ 1263 w 1263"/>
                  <a:gd name="T23" fmla="*/ 2863 h 2863"/>
                  <a:gd name="T24" fmla="*/ 1263 w 1263"/>
                  <a:gd name="T25" fmla="*/ 0 h 2863"/>
                  <a:gd name="T26" fmla="*/ 0 w 1263"/>
                  <a:gd name="T27" fmla="*/ 0 h 2863"/>
                  <a:gd name="T28" fmla="*/ 0 w 1263"/>
                  <a:gd name="T29" fmla="*/ 8 h 2863"/>
                  <a:gd name="T30" fmla="*/ 9 w 1263"/>
                  <a:gd name="T31" fmla="*/ 8 h 2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3" h="2863">
                    <a:moveTo>
                      <a:pt x="9" y="8"/>
                    </a:moveTo>
                    <a:lnTo>
                      <a:pt x="9" y="17"/>
                    </a:lnTo>
                    <a:lnTo>
                      <a:pt x="1245" y="17"/>
                    </a:lnTo>
                    <a:lnTo>
                      <a:pt x="1245" y="2846"/>
                    </a:lnTo>
                    <a:lnTo>
                      <a:pt x="17" y="2846"/>
                    </a:lnTo>
                    <a:lnTo>
                      <a:pt x="17" y="8"/>
                    </a:lnTo>
                    <a:lnTo>
                      <a:pt x="9" y="8"/>
                    </a:lnTo>
                    <a:lnTo>
                      <a:pt x="9" y="17"/>
                    </a:lnTo>
                    <a:lnTo>
                      <a:pt x="9" y="8"/>
                    </a:lnTo>
                    <a:lnTo>
                      <a:pt x="0" y="8"/>
                    </a:lnTo>
                    <a:lnTo>
                      <a:pt x="0" y="2863"/>
                    </a:lnTo>
                    <a:lnTo>
                      <a:pt x="1263" y="2863"/>
                    </a:lnTo>
                    <a:lnTo>
                      <a:pt x="1263" y="0"/>
                    </a:lnTo>
                    <a:lnTo>
                      <a:pt x="0" y="0"/>
                    </a:lnTo>
                    <a:lnTo>
                      <a:pt x="0" y="8"/>
                    </a:lnTo>
                    <a:lnTo>
                      <a:pt x="9"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99" name="Freeform 210">
                <a:extLst>
                  <a:ext uri="{FF2B5EF4-FFF2-40B4-BE49-F238E27FC236}">
                    <a16:creationId xmlns:a16="http://schemas.microsoft.com/office/drawing/2014/main" id="{05D8D925-0720-43FF-94F4-F93475BED2F2}"/>
                  </a:ext>
                </a:extLst>
              </p:cNvPr>
              <p:cNvSpPr>
                <a:spLocks noEditPoints="1"/>
              </p:cNvSpPr>
              <p:nvPr/>
            </p:nvSpPr>
            <p:spPr bwMode="auto">
              <a:xfrm>
                <a:off x="17829213" y="5962650"/>
                <a:ext cx="1231900" cy="85725"/>
              </a:xfrm>
              <a:custGeom>
                <a:avLst/>
                <a:gdLst>
                  <a:gd name="T0" fmla="*/ 0 w 776"/>
                  <a:gd name="T1" fmla="*/ 0 h 54"/>
                  <a:gd name="T2" fmla="*/ 0 w 776"/>
                  <a:gd name="T3" fmla="*/ 0 h 54"/>
                  <a:gd name="T4" fmla="*/ 0 w 776"/>
                  <a:gd name="T5" fmla="*/ 54 h 54"/>
                  <a:gd name="T6" fmla="*/ 0 w 776"/>
                  <a:gd name="T7" fmla="*/ 54 h 54"/>
                  <a:gd name="T8" fmla="*/ 0 w 776"/>
                  <a:gd name="T9" fmla="*/ 0 h 54"/>
                  <a:gd name="T10" fmla="*/ 776 w 776"/>
                  <a:gd name="T11" fmla="*/ 0 h 54"/>
                  <a:gd name="T12" fmla="*/ 134 w 776"/>
                  <a:gd name="T13" fmla="*/ 0 h 54"/>
                  <a:gd name="T14" fmla="*/ 134 w 776"/>
                  <a:gd name="T15" fmla="*/ 54 h 54"/>
                  <a:gd name="T16" fmla="*/ 776 w 776"/>
                  <a:gd name="T17" fmla="*/ 54 h 54"/>
                  <a:gd name="T18" fmla="*/ 776 w 776"/>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4">
                    <a:moveTo>
                      <a:pt x="0" y="0"/>
                    </a:moveTo>
                    <a:lnTo>
                      <a:pt x="0" y="0"/>
                    </a:lnTo>
                    <a:lnTo>
                      <a:pt x="0" y="54"/>
                    </a:lnTo>
                    <a:lnTo>
                      <a:pt x="0" y="54"/>
                    </a:lnTo>
                    <a:lnTo>
                      <a:pt x="0" y="0"/>
                    </a:lnTo>
                    <a:close/>
                    <a:moveTo>
                      <a:pt x="776" y="0"/>
                    </a:moveTo>
                    <a:lnTo>
                      <a:pt x="134" y="0"/>
                    </a:lnTo>
                    <a:lnTo>
                      <a:pt x="134" y="54"/>
                    </a:lnTo>
                    <a:lnTo>
                      <a:pt x="776" y="54"/>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00" name="Freeform 211">
                <a:extLst>
                  <a:ext uri="{FF2B5EF4-FFF2-40B4-BE49-F238E27FC236}">
                    <a16:creationId xmlns:a16="http://schemas.microsoft.com/office/drawing/2014/main" id="{3EA2D123-E02F-40FA-9DB2-4B51CDAEDD79}"/>
                  </a:ext>
                </a:extLst>
              </p:cNvPr>
              <p:cNvSpPr>
                <a:spLocks noEditPoints="1"/>
              </p:cNvSpPr>
              <p:nvPr/>
            </p:nvSpPr>
            <p:spPr bwMode="auto">
              <a:xfrm>
                <a:off x="17829213" y="5962650"/>
                <a:ext cx="1231900" cy="85725"/>
              </a:xfrm>
              <a:custGeom>
                <a:avLst/>
                <a:gdLst>
                  <a:gd name="T0" fmla="*/ 0 w 776"/>
                  <a:gd name="T1" fmla="*/ 0 h 54"/>
                  <a:gd name="T2" fmla="*/ 0 w 776"/>
                  <a:gd name="T3" fmla="*/ 0 h 54"/>
                  <a:gd name="T4" fmla="*/ 0 w 776"/>
                  <a:gd name="T5" fmla="*/ 54 h 54"/>
                  <a:gd name="T6" fmla="*/ 0 w 776"/>
                  <a:gd name="T7" fmla="*/ 54 h 54"/>
                  <a:gd name="T8" fmla="*/ 0 w 776"/>
                  <a:gd name="T9" fmla="*/ 0 h 54"/>
                  <a:gd name="T10" fmla="*/ 776 w 776"/>
                  <a:gd name="T11" fmla="*/ 0 h 54"/>
                  <a:gd name="T12" fmla="*/ 134 w 776"/>
                  <a:gd name="T13" fmla="*/ 0 h 54"/>
                  <a:gd name="T14" fmla="*/ 134 w 776"/>
                  <a:gd name="T15" fmla="*/ 54 h 54"/>
                  <a:gd name="T16" fmla="*/ 776 w 776"/>
                  <a:gd name="T17" fmla="*/ 54 h 54"/>
                  <a:gd name="T18" fmla="*/ 776 w 776"/>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4">
                    <a:moveTo>
                      <a:pt x="0" y="0"/>
                    </a:moveTo>
                    <a:lnTo>
                      <a:pt x="0" y="0"/>
                    </a:lnTo>
                    <a:lnTo>
                      <a:pt x="0" y="54"/>
                    </a:lnTo>
                    <a:lnTo>
                      <a:pt x="0" y="54"/>
                    </a:lnTo>
                    <a:lnTo>
                      <a:pt x="0" y="0"/>
                    </a:lnTo>
                    <a:moveTo>
                      <a:pt x="776" y="0"/>
                    </a:moveTo>
                    <a:lnTo>
                      <a:pt x="134" y="0"/>
                    </a:lnTo>
                    <a:lnTo>
                      <a:pt x="134" y="54"/>
                    </a:lnTo>
                    <a:lnTo>
                      <a:pt x="776" y="54"/>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01" name="Freeform 212">
                <a:extLst>
                  <a:ext uri="{FF2B5EF4-FFF2-40B4-BE49-F238E27FC236}">
                    <a16:creationId xmlns:a16="http://schemas.microsoft.com/office/drawing/2014/main" id="{BF25DB5F-9C4D-40BE-9BE5-59747A28A328}"/>
                  </a:ext>
                </a:extLst>
              </p:cNvPr>
              <p:cNvSpPr>
                <a:spLocks noEditPoints="1"/>
              </p:cNvSpPr>
              <p:nvPr/>
            </p:nvSpPr>
            <p:spPr bwMode="auto">
              <a:xfrm>
                <a:off x="17829213" y="6135688"/>
                <a:ext cx="1231900" cy="85725"/>
              </a:xfrm>
              <a:custGeom>
                <a:avLst/>
                <a:gdLst>
                  <a:gd name="T0" fmla="*/ 0 w 776"/>
                  <a:gd name="T1" fmla="*/ 0 h 54"/>
                  <a:gd name="T2" fmla="*/ 0 w 776"/>
                  <a:gd name="T3" fmla="*/ 0 h 54"/>
                  <a:gd name="T4" fmla="*/ 0 w 776"/>
                  <a:gd name="T5" fmla="*/ 54 h 54"/>
                  <a:gd name="T6" fmla="*/ 0 w 776"/>
                  <a:gd name="T7" fmla="*/ 54 h 54"/>
                  <a:gd name="T8" fmla="*/ 0 w 776"/>
                  <a:gd name="T9" fmla="*/ 0 h 54"/>
                  <a:gd name="T10" fmla="*/ 776 w 776"/>
                  <a:gd name="T11" fmla="*/ 0 h 54"/>
                  <a:gd name="T12" fmla="*/ 134 w 776"/>
                  <a:gd name="T13" fmla="*/ 0 h 54"/>
                  <a:gd name="T14" fmla="*/ 134 w 776"/>
                  <a:gd name="T15" fmla="*/ 54 h 54"/>
                  <a:gd name="T16" fmla="*/ 776 w 776"/>
                  <a:gd name="T17" fmla="*/ 54 h 54"/>
                  <a:gd name="T18" fmla="*/ 776 w 776"/>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4">
                    <a:moveTo>
                      <a:pt x="0" y="0"/>
                    </a:moveTo>
                    <a:lnTo>
                      <a:pt x="0" y="0"/>
                    </a:lnTo>
                    <a:lnTo>
                      <a:pt x="0" y="54"/>
                    </a:lnTo>
                    <a:lnTo>
                      <a:pt x="0" y="54"/>
                    </a:lnTo>
                    <a:lnTo>
                      <a:pt x="0" y="0"/>
                    </a:lnTo>
                    <a:close/>
                    <a:moveTo>
                      <a:pt x="776" y="0"/>
                    </a:moveTo>
                    <a:lnTo>
                      <a:pt x="134" y="0"/>
                    </a:lnTo>
                    <a:lnTo>
                      <a:pt x="134" y="54"/>
                    </a:lnTo>
                    <a:lnTo>
                      <a:pt x="776" y="54"/>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02" name="Freeform 213">
                <a:extLst>
                  <a:ext uri="{FF2B5EF4-FFF2-40B4-BE49-F238E27FC236}">
                    <a16:creationId xmlns:a16="http://schemas.microsoft.com/office/drawing/2014/main" id="{D9C60E52-7367-48A4-971D-F63B646DED27}"/>
                  </a:ext>
                </a:extLst>
              </p:cNvPr>
              <p:cNvSpPr>
                <a:spLocks noEditPoints="1"/>
              </p:cNvSpPr>
              <p:nvPr/>
            </p:nvSpPr>
            <p:spPr bwMode="auto">
              <a:xfrm>
                <a:off x="17829213" y="6135688"/>
                <a:ext cx="1231900" cy="85725"/>
              </a:xfrm>
              <a:custGeom>
                <a:avLst/>
                <a:gdLst>
                  <a:gd name="T0" fmla="*/ 0 w 776"/>
                  <a:gd name="T1" fmla="*/ 0 h 54"/>
                  <a:gd name="T2" fmla="*/ 0 w 776"/>
                  <a:gd name="T3" fmla="*/ 0 h 54"/>
                  <a:gd name="T4" fmla="*/ 0 w 776"/>
                  <a:gd name="T5" fmla="*/ 54 h 54"/>
                  <a:gd name="T6" fmla="*/ 0 w 776"/>
                  <a:gd name="T7" fmla="*/ 54 h 54"/>
                  <a:gd name="T8" fmla="*/ 0 w 776"/>
                  <a:gd name="T9" fmla="*/ 0 h 54"/>
                  <a:gd name="T10" fmla="*/ 776 w 776"/>
                  <a:gd name="T11" fmla="*/ 0 h 54"/>
                  <a:gd name="T12" fmla="*/ 134 w 776"/>
                  <a:gd name="T13" fmla="*/ 0 h 54"/>
                  <a:gd name="T14" fmla="*/ 134 w 776"/>
                  <a:gd name="T15" fmla="*/ 54 h 54"/>
                  <a:gd name="T16" fmla="*/ 776 w 776"/>
                  <a:gd name="T17" fmla="*/ 54 h 54"/>
                  <a:gd name="T18" fmla="*/ 776 w 776"/>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4">
                    <a:moveTo>
                      <a:pt x="0" y="0"/>
                    </a:moveTo>
                    <a:lnTo>
                      <a:pt x="0" y="0"/>
                    </a:lnTo>
                    <a:lnTo>
                      <a:pt x="0" y="54"/>
                    </a:lnTo>
                    <a:lnTo>
                      <a:pt x="0" y="54"/>
                    </a:lnTo>
                    <a:lnTo>
                      <a:pt x="0" y="0"/>
                    </a:lnTo>
                    <a:moveTo>
                      <a:pt x="776" y="0"/>
                    </a:moveTo>
                    <a:lnTo>
                      <a:pt x="134" y="0"/>
                    </a:lnTo>
                    <a:lnTo>
                      <a:pt x="134" y="54"/>
                    </a:lnTo>
                    <a:lnTo>
                      <a:pt x="776" y="54"/>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03" name="Freeform 214">
                <a:extLst>
                  <a:ext uri="{FF2B5EF4-FFF2-40B4-BE49-F238E27FC236}">
                    <a16:creationId xmlns:a16="http://schemas.microsoft.com/office/drawing/2014/main" id="{7F156080-4F5C-4372-B2DF-09EBF5317B93}"/>
                  </a:ext>
                </a:extLst>
              </p:cNvPr>
              <p:cNvSpPr>
                <a:spLocks noEditPoints="1"/>
              </p:cNvSpPr>
              <p:nvPr/>
            </p:nvSpPr>
            <p:spPr bwMode="auto">
              <a:xfrm>
                <a:off x="17829213" y="6305550"/>
                <a:ext cx="1231900" cy="85725"/>
              </a:xfrm>
              <a:custGeom>
                <a:avLst/>
                <a:gdLst>
                  <a:gd name="T0" fmla="*/ 0 w 776"/>
                  <a:gd name="T1" fmla="*/ 0 h 54"/>
                  <a:gd name="T2" fmla="*/ 0 w 776"/>
                  <a:gd name="T3" fmla="*/ 0 h 54"/>
                  <a:gd name="T4" fmla="*/ 0 w 776"/>
                  <a:gd name="T5" fmla="*/ 54 h 54"/>
                  <a:gd name="T6" fmla="*/ 0 w 776"/>
                  <a:gd name="T7" fmla="*/ 54 h 54"/>
                  <a:gd name="T8" fmla="*/ 0 w 776"/>
                  <a:gd name="T9" fmla="*/ 0 h 54"/>
                  <a:gd name="T10" fmla="*/ 776 w 776"/>
                  <a:gd name="T11" fmla="*/ 0 h 54"/>
                  <a:gd name="T12" fmla="*/ 134 w 776"/>
                  <a:gd name="T13" fmla="*/ 0 h 54"/>
                  <a:gd name="T14" fmla="*/ 134 w 776"/>
                  <a:gd name="T15" fmla="*/ 54 h 54"/>
                  <a:gd name="T16" fmla="*/ 776 w 776"/>
                  <a:gd name="T17" fmla="*/ 54 h 54"/>
                  <a:gd name="T18" fmla="*/ 776 w 776"/>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4">
                    <a:moveTo>
                      <a:pt x="0" y="0"/>
                    </a:moveTo>
                    <a:lnTo>
                      <a:pt x="0" y="0"/>
                    </a:lnTo>
                    <a:lnTo>
                      <a:pt x="0" y="54"/>
                    </a:lnTo>
                    <a:lnTo>
                      <a:pt x="0" y="54"/>
                    </a:lnTo>
                    <a:lnTo>
                      <a:pt x="0" y="0"/>
                    </a:lnTo>
                    <a:close/>
                    <a:moveTo>
                      <a:pt x="776" y="0"/>
                    </a:moveTo>
                    <a:lnTo>
                      <a:pt x="134" y="0"/>
                    </a:lnTo>
                    <a:lnTo>
                      <a:pt x="134" y="54"/>
                    </a:lnTo>
                    <a:lnTo>
                      <a:pt x="776" y="54"/>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04" name="Freeform 215">
                <a:extLst>
                  <a:ext uri="{FF2B5EF4-FFF2-40B4-BE49-F238E27FC236}">
                    <a16:creationId xmlns:a16="http://schemas.microsoft.com/office/drawing/2014/main" id="{033D10FD-1B05-4257-82FC-84659EC014F7}"/>
                  </a:ext>
                </a:extLst>
              </p:cNvPr>
              <p:cNvSpPr>
                <a:spLocks noEditPoints="1"/>
              </p:cNvSpPr>
              <p:nvPr/>
            </p:nvSpPr>
            <p:spPr bwMode="auto">
              <a:xfrm>
                <a:off x="17829213" y="6305550"/>
                <a:ext cx="1231900" cy="85725"/>
              </a:xfrm>
              <a:custGeom>
                <a:avLst/>
                <a:gdLst>
                  <a:gd name="T0" fmla="*/ 0 w 776"/>
                  <a:gd name="T1" fmla="*/ 0 h 54"/>
                  <a:gd name="T2" fmla="*/ 0 w 776"/>
                  <a:gd name="T3" fmla="*/ 0 h 54"/>
                  <a:gd name="T4" fmla="*/ 0 w 776"/>
                  <a:gd name="T5" fmla="*/ 54 h 54"/>
                  <a:gd name="T6" fmla="*/ 0 w 776"/>
                  <a:gd name="T7" fmla="*/ 54 h 54"/>
                  <a:gd name="T8" fmla="*/ 0 w 776"/>
                  <a:gd name="T9" fmla="*/ 0 h 54"/>
                  <a:gd name="T10" fmla="*/ 776 w 776"/>
                  <a:gd name="T11" fmla="*/ 0 h 54"/>
                  <a:gd name="T12" fmla="*/ 134 w 776"/>
                  <a:gd name="T13" fmla="*/ 0 h 54"/>
                  <a:gd name="T14" fmla="*/ 134 w 776"/>
                  <a:gd name="T15" fmla="*/ 54 h 54"/>
                  <a:gd name="T16" fmla="*/ 776 w 776"/>
                  <a:gd name="T17" fmla="*/ 54 h 54"/>
                  <a:gd name="T18" fmla="*/ 776 w 776"/>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4">
                    <a:moveTo>
                      <a:pt x="0" y="0"/>
                    </a:moveTo>
                    <a:lnTo>
                      <a:pt x="0" y="0"/>
                    </a:lnTo>
                    <a:lnTo>
                      <a:pt x="0" y="54"/>
                    </a:lnTo>
                    <a:lnTo>
                      <a:pt x="0" y="54"/>
                    </a:lnTo>
                    <a:lnTo>
                      <a:pt x="0" y="0"/>
                    </a:lnTo>
                    <a:moveTo>
                      <a:pt x="776" y="0"/>
                    </a:moveTo>
                    <a:lnTo>
                      <a:pt x="134" y="0"/>
                    </a:lnTo>
                    <a:lnTo>
                      <a:pt x="134" y="54"/>
                    </a:lnTo>
                    <a:lnTo>
                      <a:pt x="776" y="54"/>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05" name="Freeform 216">
                <a:extLst>
                  <a:ext uri="{FF2B5EF4-FFF2-40B4-BE49-F238E27FC236}">
                    <a16:creationId xmlns:a16="http://schemas.microsoft.com/office/drawing/2014/main" id="{DC3693E6-08F0-4A44-AB57-069413A283E9}"/>
                  </a:ext>
                </a:extLst>
              </p:cNvPr>
              <p:cNvSpPr>
                <a:spLocks noEditPoints="1"/>
              </p:cNvSpPr>
              <p:nvPr/>
            </p:nvSpPr>
            <p:spPr bwMode="auto">
              <a:xfrm>
                <a:off x="17829213" y="6478588"/>
                <a:ext cx="1231900" cy="85725"/>
              </a:xfrm>
              <a:custGeom>
                <a:avLst/>
                <a:gdLst>
                  <a:gd name="T0" fmla="*/ 0 w 776"/>
                  <a:gd name="T1" fmla="*/ 0 h 54"/>
                  <a:gd name="T2" fmla="*/ 0 w 776"/>
                  <a:gd name="T3" fmla="*/ 0 h 54"/>
                  <a:gd name="T4" fmla="*/ 0 w 776"/>
                  <a:gd name="T5" fmla="*/ 54 h 54"/>
                  <a:gd name="T6" fmla="*/ 0 w 776"/>
                  <a:gd name="T7" fmla="*/ 54 h 54"/>
                  <a:gd name="T8" fmla="*/ 0 w 776"/>
                  <a:gd name="T9" fmla="*/ 0 h 54"/>
                  <a:gd name="T10" fmla="*/ 776 w 776"/>
                  <a:gd name="T11" fmla="*/ 0 h 54"/>
                  <a:gd name="T12" fmla="*/ 134 w 776"/>
                  <a:gd name="T13" fmla="*/ 0 h 54"/>
                  <a:gd name="T14" fmla="*/ 134 w 776"/>
                  <a:gd name="T15" fmla="*/ 54 h 54"/>
                  <a:gd name="T16" fmla="*/ 776 w 776"/>
                  <a:gd name="T17" fmla="*/ 54 h 54"/>
                  <a:gd name="T18" fmla="*/ 776 w 776"/>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4">
                    <a:moveTo>
                      <a:pt x="0" y="0"/>
                    </a:moveTo>
                    <a:lnTo>
                      <a:pt x="0" y="0"/>
                    </a:lnTo>
                    <a:lnTo>
                      <a:pt x="0" y="54"/>
                    </a:lnTo>
                    <a:lnTo>
                      <a:pt x="0" y="54"/>
                    </a:lnTo>
                    <a:lnTo>
                      <a:pt x="0" y="0"/>
                    </a:lnTo>
                    <a:close/>
                    <a:moveTo>
                      <a:pt x="776" y="0"/>
                    </a:moveTo>
                    <a:lnTo>
                      <a:pt x="134" y="0"/>
                    </a:lnTo>
                    <a:lnTo>
                      <a:pt x="134" y="54"/>
                    </a:lnTo>
                    <a:lnTo>
                      <a:pt x="776" y="54"/>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06" name="Freeform 217">
                <a:extLst>
                  <a:ext uri="{FF2B5EF4-FFF2-40B4-BE49-F238E27FC236}">
                    <a16:creationId xmlns:a16="http://schemas.microsoft.com/office/drawing/2014/main" id="{E8E3CE3C-BC7E-48D5-A938-B8095F8E973B}"/>
                  </a:ext>
                </a:extLst>
              </p:cNvPr>
              <p:cNvSpPr>
                <a:spLocks noEditPoints="1"/>
              </p:cNvSpPr>
              <p:nvPr/>
            </p:nvSpPr>
            <p:spPr bwMode="auto">
              <a:xfrm>
                <a:off x="17829213" y="6478588"/>
                <a:ext cx="1231900" cy="85725"/>
              </a:xfrm>
              <a:custGeom>
                <a:avLst/>
                <a:gdLst>
                  <a:gd name="T0" fmla="*/ 0 w 776"/>
                  <a:gd name="T1" fmla="*/ 0 h 54"/>
                  <a:gd name="T2" fmla="*/ 0 w 776"/>
                  <a:gd name="T3" fmla="*/ 0 h 54"/>
                  <a:gd name="T4" fmla="*/ 0 w 776"/>
                  <a:gd name="T5" fmla="*/ 54 h 54"/>
                  <a:gd name="T6" fmla="*/ 0 w 776"/>
                  <a:gd name="T7" fmla="*/ 54 h 54"/>
                  <a:gd name="T8" fmla="*/ 0 w 776"/>
                  <a:gd name="T9" fmla="*/ 0 h 54"/>
                  <a:gd name="T10" fmla="*/ 776 w 776"/>
                  <a:gd name="T11" fmla="*/ 0 h 54"/>
                  <a:gd name="T12" fmla="*/ 134 w 776"/>
                  <a:gd name="T13" fmla="*/ 0 h 54"/>
                  <a:gd name="T14" fmla="*/ 134 w 776"/>
                  <a:gd name="T15" fmla="*/ 54 h 54"/>
                  <a:gd name="T16" fmla="*/ 776 w 776"/>
                  <a:gd name="T17" fmla="*/ 54 h 54"/>
                  <a:gd name="T18" fmla="*/ 776 w 776"/>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4">
                    <a:moveTo>
                      <a:pt x="0" y="0"/>
                    </a:moveTo>
                    <a:lnTo>
                      <a:pt x="0" y="0"/>
                    </a:lnTo>
                    <a:lnTo>
                      <a:pt x="0" y="54"/>
                    </a:lnTo>
                    <a:lnTo>
                      <a:pt x="0" y="54"/>
                    </a:lnTo>
                    <a:lnTo>
                      <a:pt x="0" y="0"/>
                    </a:lnTo>
                    <a:moveTo>
                      <a:pt x="776" y="0"/>
                    </a:moveTo>
                    <a:lnTo>
                      <a:pt x="134" y="0"/>
                    </a:lnTo>
                    <a:lnTo>
                      <a:pt x="134" y="54"/>
                    </a:lnTo>
                    <a:lnTo>
                      <a:pt x="776" y="54"/>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07" name="Freeform 218">
                <a:extLst>
                  <a:ext uri="{FF2B5EF4-FFF2-40B4-BE49-F238E27FC236}">
                    <a16:creationId xmlns:a16="http://schemas.microsoft.com/office/drawing/2014/main" id="{22270D56-9C4C-4EE5-80A2-ED5551FD7EE7}"/>
                  </a:ext>
                </a:extLst>
              </p:cNvPr>
              <p:cNvSpPr>
                <a:spLocks noEditPoints="1"/>
              </p:cNvSpPr>
              <p:nvPr/>
            </p:nvSpPr>
            <p:spPr bwMode="auto">
              <a:xfrm>
                <a:off x="17829213" y="6656388"/>
                <a:ext cx="1231900" cy="87312"/>
              </a:xfrm>
              <a:custGeom>
                <a:avLst/>
                <a:gdLst>
                  <a:gd name="T0" fmla="*/ 0 w 776"/>
                  <a:gd name="T1" fmla="*/ 0 h 55"/>
                  <a:gd name="T2" fmla="*/ 0 w 776"/>
                  <a:gd name="T3" fmla="*/ 0 h 55"/>
                  <a:gd name="T4" fmla="*/ 0 w 776"/>
                  <a:gd name="T5" fmla="*/ 55 h 55"/>
                  <a:gd name="T6" fmla="*/ 0 w 776"/>
                  <a:gd name="T7" fmla="*/ 55 h 55"/>
                  <a:gd name="T8" fmla="*/ 0 w 776"/>
                  <a:gd name="T9" fmla="*/ 0 h 55"/>
                  <a:gd name="T10" fmla="*/ 776 w 776"/>
                  <a:gd name="T11" fmla="*/ 0 h 55"/>
                  <a:gd name="T12" fmla="*/ 134 w 776"/>
                  <a:gd name="T13" fmla="*/ 0 h 55"/>
                  <a:gd name="T14" fmla="*/ 134 w 776"/>
                  <a:gd name="T15" fmla="*/ 55 h 55"/>
                  <a:gd name="T16" fmla="*/ 776 w 776"/>
                  <a:gd name="T17" fmla="*/ 55 h 55"/>
                  <a:gd name="T18" fmla="*/ 776 w 77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5">
                    <a:moveTo>
                      <a:pt x="0" y="0"/>
                    </a:moveTo>
                    <a:lnTo>
                      <a:pt x="0" y="0"/>
                    </a:lnTo>
                    <a:lnTo>
                      <a:pt x="0" y="55"/>
                    </a:lnTo>
                    <a:lnTo>
                      <a:pt x="0" y="55"/>
                    </a:lnTo>
                    <a:lnTo>
                      <a:pt x="0" y="0"/>
                    </a:lnTo>
                    <a:close/>
                    <a:moveTo>
                      <a:pt x="776" y="0"/>
                    </a:moveTo>
                    <a:lnTo>
                      <a:pt x="134" y="0"/>
                    </a:lnTo>
                    <a:lnTo>
                      <a:pt x="134" y="55"/>
                    </a:lnTo>
                    <a:lnTo>
                      <a:pt x="776" y="55"/>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08" name="Freeform 219">
                <a:extLst>
                  <a:ext uri="{FF2B5EF4-FFF2-40B4-BE49-F238E27FC236}">
                    <a16:creationId xmlns:a16="http://schemas.microsoft.com/office/drawing/2014/main" id="{357EC428-0E85-4A4A-A525-D4F7AACF4408}"/>
                  </a:ext>
                </a:extLst>
              </p:cNvPr>
              <p:cNvSpPr>
                <a:spLocks noEditPoints="1"/>
              </p:cNvSpPr>
              <p:nvPr/>
            </p:nvSpPr>
            <p:spPr bwMode="auto">
              <a:xfrm>
                <a:off x="17829213" y="6656388"/>
                <a:ext cx="1231900" cy="87312"/>
              </a:xfrm>
              <a:custGeom>
                <a:avLst/>
                <a:gdLst>
                  <a:gd name="T0" fmla="*/ 0 w 776"/>
                  <a:gd name="T1" fmla="*/ 0 h 55"/>
                  <a:gd name="T2" fmla="*/ 0 w 776"/>
                  <a:gd name="T3" fmla="*/ 0 h 55"/>
                  <a:gd name="T4" fmla="*/ 0 w 776"/>
                  <a:gd name="T5" fmla="*/ 55 h 55"/>
                  <a:gd name="T6" fmla="*/ 0 w 776"/>
                  <a:gd name="T7" fmla="*/ 55 h 55"/>
                  <a:gd name="T8" fmla="*/ 0 w 776"/>
                  <a:gd name="T9" fmla="*/ 0 h 55"/>
                  <a:gd name="T10" fmla="*/ 776 w 776"/>
                  <a:gd name="T11" fmla="*/ 0 h 55"/>
                  <a:gd name="T12" fmla="*/ 134 w 776"/>
                  <a:gd name="T13" fmla="*/ 0 h 55"/>
                  <a:gd name="T14" fmla="*/ 134 w 776"/>
                  <a:gd name="T15" fmla="*/ 55 h 55"/>
                  <a:gd name="T16" fmla="*/ 776 w 776"/>
                  <a:gd name="T17" fmla="*/ 55 h 55"/>
                  <a:gd name="T18" fmla="*/ 776 w 77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5">
                    <a:moveTo>
                      <a:pt x="0" y="0"/>
                    </a:moveTo>
                    <a:lnTo>
                      <a:pt x="0" y="0"/>
                    </a:lnTo>
                    <a:lnTo>
                      <a:pt x="0" y="55"/>
                    </a:lnTo>
                    <a:lnTo>
                      <a:pt x="0" y="55"/>
                    </a:lnTo>
                    <a:lnTo>
                      <a:pt x="0" y="0"/>
                    </a:lnTo>
                    <a:moveTo>
                      <a:pt x="776" y="0"/>
                    </a:moveTo>
                    <a:lnTo>
                      <a:pt x="134" y="0"/>
                    </a:lnTo>
                    <a:lnTo>
                      <a:pt x="134" y="55"/>
                    </a:lnTo>
                    <a:lnTo>
                      <a:pt x="776" y="55"/>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09" name="Freeform 220">
                <a:extLst>
                  <a:ext uri="{FF2B5EF4-FFF2-40B4-BE49-F238E27FC236}">
                    <a16:creationId xmlns:a16="http://schemas.microsoft.com/office/drawing/2014/main" id="{6B8114DD-7142-481F-938A-C11FA76F9D3E}"/>
                  </a:ext>
                </a:extLst>
              </p:cNvPr>
              <p:cNvSpPr>
                <a:spLocks noEditPoints="1"/>
              </p:cNvSpPr>
              <p:nvPr/>
            </p:nvSpPr>
            <p:spPr bwMode="auto">
              <a:xfrm>
                <a:off x="17829213" y="6829425"/>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close/>
                    <a:moveTo>
                      <a:pt x="776" y="0"/>
                    </a:moveTo>
                    <a:lnTo>
                      <a:pt x="134" y="0"/>
                    </a:lnTo>
                    <a:lnTo>
                      <a:pt x="134" y="56"/>
                    </a:lnTo>
                    <a:lnTo>
                      <a:pt x="776" y="56"/>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10" name="Freeform 221">
                <a:extLst>
                  <a:ext uri="{FF2B5EF4-FFF2-40B4-BE49-F238E27FC236}">
                    <a16:creationId xmlns:a16="http://schemas.microsoft.com/office/drawing/2014/main" id="{0BE2C7EE-5E18-4FE5-AB5C-9476F1361827}"/>
                  </a:ext>
                </a:extLst>
              </p:cNvPr>
              <p:cNvSpPr>
                <a:spLocks noEditPoints="1"/>
              </p:cNvSpPr>
              <p:nvPr/>
            </p:nvSpPr>
            <p:spPr bwMode="auto">
              <a:xfrm>
                <a:off x="17829213" y="6829425"/>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moveTo>
                      <a:pt x="776" y="0"/>
                    </a:moveTo>
                    <a:lnTo>
                      <a:pt x="134" y="0"/>
                    </a:lnTo>
                    <a:lnTo>
                      <a:pt x="134" y="56"/>
                    </a:lnTo>
                    <a:lnTo>
                      <a:pt x="776" y="56"/>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11" name="Freeform 222">
                <a:extLst>
                  <a:ext uri="{FF2B5EF4-FFF2-40B4-BE49-F238E27FC236}">
                    <a16:creationId xmlns:a16="http://schemas.microsoft.com/office/drawing/2014/main" id="{2FE516FD-55F3-4CAC-88BF-1F564A9E300D}"/>
                  </a:ext>
                </a:extLst>
              </p:cNvPr>
              <p:cNvSpPr>
                <a:spLocks noEditPoints="1"/>
              </p:cNvSpPr>
              <p:nvPr/>
            </p:nvSpPr>
            <p:spPr bwMode="auto">
              <a:xfrm>
                <a:off x="17829213" y="6999288"/>
                <a:ext cx="1231900" cy="87312"/>
              </a:xfrm>
              <a:custGeom>
                <a:avLst/>
                <a:gdLst>
                  <a:gd name="T0" fmla="*/ 0 w 776"/>
                  <a:gd name="T1" fmla="*/ 0 h 55"/>
                  <a:gd name="T2" fmla="*/ 0 w 776"/>
                  <a:gd name="T3" fmla="*/ 0 h 55"/>
                  <a:gd name="T4" fmla="*/ 0 w 776"/>
                  <a:gd name="T5" fmla="*/ 55 h 55"/>
                  <a:gd name="T6" fmla="*/ 0 w 776"/>
                  <a:gd name="T7" fmla="*/ 55 h 55"/>
                  <a:gd name="T8" fmla="*/ 0 w 776"/>
                  <a:gd name="T9" fmla="*/ 0 h 55"/>
                  <a:gd name="T10" fmla="*/ 776 w 776"/>
                  <a:gd name="T11" fmla="*/ 0 h 55"/>
                  <a:gd name="T12" fmla="*/ 134 w 776"/>
                  <a:gd name="T13" fmla="*/ 0 h 55"/>
                  <a:gd name="T14" fmla="*/ 134 w 776"/>
                  <a:gd name="T15" fmla="*/ 55 h 55"/>
                  <a:gd name="T16" fmla="*/ 776 w 776"/>
                  <a:gd name="T17" fmla="*/ 55 h 55"/>
                  <a:gd name="T18" fmla="*/ 776 w 77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5">
                    <a:moveTo>
                      <a:pt x="0" y="0"/>
                    </a:moveTo>
                    <a:lnTo>
                      <a:pt x="0" y="0"/>
                    </a:lnTo>
                    <a:lnTo>
                      <a:pt x="0" y="55"/>
                    </a:lnTo>
                    <a:lnTo>
                      <a:pt x="0" y="55"/>
                    </a:lnTo>
                    <a:lnTo>
                      <a:pt x="0" y="0"/>
                    </a:lnTo>
                    <a:close/>
                    <a:moveTo>
                      <a:pt x="776" y="0"/>
                    </a:moveTo>
                    <a:lnTo>
                      <a:pt x="134" y="0"/>
                    </a:lnTo>
                    <a:lnTo>
                      <a:pt x="134" y="55"/>
                    </a:lnTo>
                    <a:lnTo>
                      <a:pt x="776" y="55"/>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12" name="Freeform 223">
                <a:extLst>
                  <a:ext uri="{FF2B5EF4-FFF2-40B4-BE49-F238E27FC236}">
                    <a16:creationId xmlns:a16="http://schemas.microsoft.com/office/drawing/2014/main" id="{BD7AAB6C-18BF-420A-882A-0B285BA9A88F}"/>
                  </a:ext>
                </a:extLst>
              </p:cNvPr>
              <p:cNvSpPr>
                <a:spLocks noEditPoints="1"/>
              </p:cNvSpPr>
              <p:nvPr/>
            </p:nvSpPr>
            <p:spPr bwMode="auto">
              <a:xfrm>
                <a:off x="17829213" y="6999288"/>
                <a:ext cx="1231900" cy="87312"/>
              </a:xfrm>
              <a:custGeom>
                <a:avLst/>
                <a:gdLst>
                  <a:gd name="T0" fmla="*/ 0 w 776"/>
                  <a:gd name="T1" fmla="*/ 0 h 55"/>
                  <a:gd name="T2" fmla="*/ 0 w 776"/>
                  <a:gd name="T3" fmla="*/ 0 h 55"/>
                  <a:gd name="T4" fmla="*/ 0 w 776"/>
                  <a:gd name="T5" fmla="*/ 55 h 55"/>
                  <a:gd name="T6" fmla="*/ 0 w 776"/>
                  <a:gd name="T7" fmla="*/ 55 h 55"/>
                  <a:gd name="T8" fmla="*/ 0 w 776"/>
                  <a:gd name="T9" fmla="*/ 0 h 55"/>
                  <a:gd name="T10" fmla="*/ 776 w 776"/>
                  <a:gd name="T11" fmla="*/ 0 h 55"/>
                  <a:gd name="T12" fmla="*/ 134 w 776"/>
                  <a:gd name="T13" fmla="*/ 0 h 55"/>
                  <a:gd name="T14" fmla="*/ 134 w 776"/>
                  <a:gd name="T15" fmla="*/ 55 h 55"/>
                  <a:gd name="T16" fmla="*/ 776 w 776"/>
                  <a:gd name="T17" fmla="*/ 55 h 55"/>
                  <a:gd name="T18" fmla="*/ 776 w 77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5">
                    <a:moveTo>
                      <a:pt x="0" y="0"/>
                    </a:moveTo>
                    <a:lnTo>
                      <a:pt x="0" y="0"/>
                    </a:lnTo>
                    <a:lnTo>
                      <a:pt x="0" y="55"/>
                    </a:lnTo>
                    <a:lnTo>
                      <a:pt x="0" y="55"/>
                    </a:lnTo>
                    <a:lnTo>
                      <a:pt x="0" y="0"/>
                    </a:lnTo>
                    <a:moveTo>
                      <a:pt x="776" y="0"/>
                    </a:moveTo>
                    <a:lnTo>
                      <a:pt x="134" y="0"/>
                    </a:lnTo>
                    <a:lnTo>
                      <a:pt x="134" y="55"/>
                    </a:lnTo>
                    <a:lnTo>
                      <a:pt x="776" y="55"/>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13" name="Freeform 224">
                <a:extLst>
                  <a:ext uri="{FF2B5EF4-FFF2-40B4-BE49-F238E27FC236}">
                    <a16:creationId xmlns:a16="http://schemas.microsoft.com/office/drawing/2014/main" id="{F6304D56-988C-4205-8381-F313357D6F5C}"/>
                  </a:ext>
                </a:extLst>
              </p:cNvPr>
              <p:cNvSpPr>
                <a:spLocks noEditPoints="1"/>
              </p:cNvSpPr>
              <p:nvPr/>
            </p:nvSpPr>
            <p:spPr bwMode="auto">
              <a:xfrm>
                <a:off x="17829213" y="7172325"/>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close/>
                    <a:moveTo>
                      <a:pt x="776" y="0"/>
                    </a:moveTo>
                    <a:lnTo>
                      <a:pt x="134" y="0"/>
                    </a:lnTo>
                    <a:lnTo>
                      <a:pt x="134" y="56"/>
                    </a:lnTo>
                    <a:lnTo>
                      <a:pt x="776" y="56"/>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14" name="Freeform 225">
                <a:extLst>
                  <a:ext uri="{FF2B5EF4-FFF2-40B4-BE49-F238E27FC236}">
                    <a16:creationId xmlns:a16="http://schemas.microsoft.com/office/drawing/2014/main" id="{5CE5DCF5-7D33-4FFD-BCD4-E7EF0A7D3D99}"/>
                  </a:ext>
                </a:extLst>
              </p:cNvPr>
              <p:cNvSpPr>
                <a:spLocks noEditPoints="1"/>
              </p:cNvSpPr>
              <p:nvPr/>
            </p:nvSpPr>
            <p:spPr bwMode="auto">
              <a:xfrm>
                <a:off x="17829213" y="7172325"/>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moveTo>
                      <a:pt x="776" y="0"/>
                    </a:moveTo>
                    <a:lnTo>
                      <a:pt x="134" y="0"/>
                    </a:lnTo>
                    <a:lnTo>
                      <a:pt x="134" y="56"/>
                    </a:lnTo>
                    <a:lnTo>
                      <a:pt x="776" y="56"/>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15" name="Freeform 226">
                <a:extLst>
                  <a:ext uri="{FF2B5EF4-FFF2-40B4-BE49-F238E27FC236}">
                    <a16:creationId xmlns:a16="http://schemas.microsoft.com/office/drawing/2014/main" id="{0D3B2CAE-1202-466F-BE25-616954FF8D40}"/>
                  </a:ext>
                </a:extLst>
              </p:cNvPr>
              <p:cNvSpPr>
                <a:spLocks noEditPoints="1"/>
              </p:cNvSpPr>
              <p:nvPr/>
            </p:nvSpPr>
            <p:spPr bwMode="auto">
              <a:xfrm>
                <a:off x="17829213" y="7346950"/>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close/>
                    <a:moveTo>
                      <a:pt x="776" y="0"/>
                    </a:moveTo>
                    <a:lnTo>
                      <a:pt x="134" y="0"/>
                    </a:lnTo>
                    <a:lnTo>
                      <a:pt x="134" y="56"/>
                    </a:lnTo>
                    <a:lnTo>
                      <a:pt x="776" y="56"/>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16" name="Freeform 227">
                <a:extLst>
                  <a:ext uri="{FF2B5EF4-FFF2-40B4-BE49-F238E27FC236}">
                    <a16:creationId xmlns:a16="http://schemas.microsoft.com/office/drawing/2014/main" id="{29F3A90E-C40B-4BB9-B5FA-53BF1765BC0F}"/>
                  </a:ext>
                </a:extLst>
              </p:cNvPr>
              <p:cNvSpPr>
                <a:spLocks noEditPoints="1"/>
              </p:cNvSpPr>
              <p:nvPr/>
            </p:nvSpPr>
            <p:spPr bwMode="auto">
              <a:xfrm>
                <a:off x="17829213" y="7346950"/>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moveTo>
                      <a:pt x="776" y="0"/>
                    </a:moveTo>
                    <a:lnTo>
                      <a:pt x="134" y="0"/>
                    </a:lnTo>
                    <a:lnTo>
                      <a:pt x="134" y="56"/>
                    </a:lnTo>
                    <a:lnTo>
                      <a:pt x="776" y="56"/>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17" name="Freeform 228">
                <a:extLst>
                  <a:ext uri="{FF2B5EF4-FFF2-40B4-BE49-F238E27FC236}">
                    <a16:creationId xmlns:a16="http://schemas.microsoft.com/office/drawing/2014/main" id="{1CF1665C-AD60-4284-8037-E2B207CA84E6}"/>
                  </a:ext>
                </a:extLst>
              </p:cNvPr>
              <p:cNvSpPr>
                <a:spLocks noEditPoints="1"/>
              </p:cNvSpPr>
              <p:nvPr/>
            </p:nvSpPr>
            <p:spPr bwMode="auto">
              <a:xfrm>
                <a:off x="17829213" y="7515225"/>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close/>
                    <a:moveTo>
                      <a:pt x="776" y="0"/>
                    </a:moveTo>
                    <a:lnTo>
                      <a:pt x="134" y="0"/>
                    </a:lnTo>
                    <a:lnTo>
                      <a:pt x="134" y="56"/>
                    </a:lnTo>
                    <a:lnTo>
                      <a:pt x="776" y="56"/>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18" name="Freeform 229">
                <a:extLst>
                  <a:ext uri="{FF2B5EF4-FFF2-40B4-BE49-F238E27FC236}">
                    <a16:creationId xmlns:a16="http://schemas.microsoft.com/office/drawing/2014/main" id="{76CBF557-738B-4734-A0C1-56C6E2994C4B}"/>
                  </a:ext>
                </a:extLst>
              </p:cNvPr>
              <p:cNvSpPr>
                <a:spLocks noEditPoints="1"/>
              </p:cNvSpPr>
              <p:nvPr/>
            </p:nvSpPr>
            <p:spPr bwMode="auto">
              <a:xfrm>
                <a:off x="17829213" y="7515225"/>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moveTo>
                      <a:pt x="776" y="0"/>
                    </a:moveTo>
                    <a:lnTo>
                      <a:pt x="134" y="0"/>
                    </a:lnTo>
                    <a:lnTo>
                      <a:pt x="134" y="56"/>
                    </a:lnTo>
                    <a:lnTo>
                      <a:pt x="776" y="56"/>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19" name="Freeform 230">
                <a:extLst>
                  <a:ext uri="{FF2B5EF4-FFF2-40B4-BE49-F238E27FC236}">
                    <a16:creationId xmlns:a16="http://schemas.microsoft.com/office/drawing/2014/main" id="{31FF1404-CBDC-4CE1-90B5-0DF96716E46C}"/>
                  </a:ext>
                </a:extLst>
              </p:cNvPr>
              <p:cNvSpPr>
                <a:spLocks noEditPoints="1"/>
              </p:cNvSpPr>
              <p:nvPr/>
            </p:nvSpPr>
            <p:spPr bwMode="auto">
              <a:xfrm>
                <a:off x="17829213" y="7689850"/>
                <a:ext cx="1231900" cy="87312"/>
              </a:xfrm>
              <a:custGeom>
                <a:avLst/>
                <a:gdLst>
                  <a:gd name="T0" fmla="*/ 0 w 776"/>
                  <a:gd name="T1" fmla="*/ 0 h 55"/>
                  <a:gd name="T2" fmla="*/ 0 w 776"/>
                  <a:gd name="T3" fmla="*/ 0 h 55"/>
                  <a:gd name="T4" fmla="*/ 0 w 776"/>
                  <a:gd name="T5" fmla="*/ 55 h 55"/>
                  <a:gd name="T6" fmla="*/ 0 w 776"/>
                  <a:gd name="T7" fmla="*/ 55 h 55"/>
                  <a:gd name="T8" fmla="*/ 0 w 776"/>
                  <a:gd name="T9" fmla="*/ 0 h 55"/>
                  <a:gd name="T10" fmla="*/ 776 w 776"/>
                  <a:gd name="T11" fmla="*/ 0 h 55"/>
                  <a:gd name="T12" fmla="*/ 134 w 776"/>
                  <a:gd name="T13" fmla="*/ 0 h 55"/>
                  <a:gd name="T14" fmla="*/ 134 w 776"/>
                  <a:gd name="T15" fmla="*/ 55 h 55"/>
                  <a:gd name="T16" fmla="*/ 776 w 776"/>
                  <a:gd name="T17" fmla="*/ 55 h 55"/>
                  <a:gd name="T18" fmla="*/ 776 w 77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5">
                    <a:moveTo>
                      <a:pt x="0" y="0"/>
                    </a:moveTo>
                    <a:lnTo>
                      <a:pt x="0" y="0"/>
                    </a:lnTo>
                    <a:lnTo>
                      <a:pt x="0" y="55"/>
                    </a:lnTo>
                    <a:lnTo>
                      <a:pt x="0" y="55"/>
                    </a:lnTo>
                    <a:lnTo>
                      <a:pt x="0" y="0"/>
                    </a:lnTo>
                    <a:close/>
                    <a:moveTo>
                      <a:pt x="776" y="0"/>
                    </a:moveTo>
                    <a:lnTo>
                      <a:pt x="134" y="0"/>
                    </a:lnTo>
                    <a:lnTo>
                      <a:pt x="134" y="55"/>
                    </a:lnTo>
                    <a:lnTo>
                      <a:pt x="776" y="55"/>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20" name="Freeform 231">
                <a:extLst>
                  <a:ext uri="{FF2B5EF4-FFF2-40B4-BE49-F238E27FC236}">
                    <a16:creationId xmlns:a16="http://schemas.microsoft.com/office/drawing/2014/main" id="{B9A6A64A-3598-430C-8607-1C3995D4A5CD}"/>
                  </a:ext>
                </a:extLst>
              </p:cNvPr>
              <p:cNvSpPr>
                <a:spLocks noEditPoints="1"/>
              </p:cNvSpPr>
              <p:nvPr/>
            </p:nvSpPr>
            <p:spPr bwMode="auto">
              <a:xfrm>
                <a:off x="17829213" y="7689850"/>
                <a:ext cx="1231900" cy="87312"/>
              </a:xfrm>
              <a:custGeom>
                <a:avLst/>
                <a:gdLst>
                  <a:gd name="T0" fmla="*/ 0 w 776"/>
                  <a:gd name="T1" fmla="*/ 0 h 55"/>
                  <a:gd name="T2" fmla="*/ 0 w 776"/>
                  <a:gd name="T3" fmla="*/ 0 h 55"/>
                  <a:gd name="T4" fmla="*/ 0 w 776"/>
                  <a:gd name="T5" fmla="*/ 55 h 55"/>
                  <a:gd name="T6" fmla="*/ 0 w 776"/>
                  <a:gd name="T7" fmla="*/ 55 h 55"/>
                  <a:gd name="T8" fmla="*/ 0 w 776"/>
                  <a:gd name="T9" fmla="*/ 0 h 55"/>
                  <a:gd name="T10" fmla="*/ 776 w 776"/>
                  <a:gd name="T11" fmla="*/ 0 h 55"/>
                  <a:gd name="T12" fmla="*/ 134 w 776"/>
                  <a:gd name="T13" fmla="*/ 0 h 55"/>
                  <a:gd name="T14" fmla="*/ 134 w 776"/>
                  <a:gd name="T15" fmla="*/ 55 h 55"/>
                  <a:gd name="T16" fmla="*/ 776 w 776"/>
                  <a:gd name="T17" fmla="*/ 55 h 55"/>
                  <a:gd name="T18" fmla="*/ 776 w 77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5">
                    <a:moveTo>
                      <a:pt x="0" y="0"/>
                    </a:moveTo>
                    <a:lnTo>
                      <a:pt x="0" y="0"/>
                    </a:lnTo>
                    <a:lnTo>
                      <a:pt x="0" y="55"/>
                    </a:lnTo>
                    <a:lnTo>
                      <a:pt x="0" y="55"/>
                    </a:lnTo>
                    <a:lnTo>
                      <a:pt x="0" y="0"/>
                    </a:lnTo>
                    <a:moveTo>
                      <a:pt x="776" y="0"/>
                    </a:moveTo>
                    <a:lnTo>
                      <a:pt x="134" y="0"/>
                    </a:lnTo>
                    <a:lnTo>
                      <a:pt x="134" y="55"/>
                    </a:lnTo>
                    <a:lnTo>
                      <a:pt x="776" y="55"/>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21" name="Freeform 232">
                <a:extLst>
                  <a:ext uri="{FF2B5EF4-FFF2-40B4-BE49-F238E27FC236}">
                    <a16:creationId xmlns:a16="http://schemas.microsoft.com/office/drawing/2014/main" id="{5BE5EE3B-8B54-4442-887D-BFF7713B3296}"/>
                  </a:ext>
                </a:extLst>
              </p:cNvPr>
              <p:cNvSpPr>
                <a:spLocks noEditPoints="1"/>
              </p:cNvSpPr>
              <p:nvPr/>
            </p:nvSpPr>
            <p:spPr bwMode="auto">
              <a:xfrm>
                <a:off x="17829213" y="7869238"/>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close/>
                    <a:moveTo>
                      <a:pt x="776" y="0"/>
                    </a:moveTo>
                    <a:lnTo>
                      <a:pt x="134" y="0"/>
                    </a:lnTo>
                    <a:lnTo>
                      <a:pt x="134" y="56"/>
                    </a:lnTo>
                    <a:lnTo>
                      <a:pt x="776" y="56"/>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22" name="Freeform 233">
                <a:extLst>
                  <a:ext uri="{FF2B5EF4-FFF2-40B4-BE49-F238E27FC236}">
                    <a16:creationId xmlns:a16="http://schemas.microsoft.com/office/drawing/2014/main" id="{5BB8B9CF-C14B-4000-BCDB-8562AF797EB8}"/>
                  </a:ext>
                </a:extLst>
              </p:cNvPr>
              <p:cNvSpPr>
                <a:spLocks noEditPoints="1"/>
              </p:cNvSpPr>
              <p:nvPr/>
            </p:nvSpPr>
            <p:spPr bwMode="auto">
              <a:xfrm>
                <a:off x="17829213" y="7869238"/>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moveTo>
                      <a:pt x="776" y="0"/>
                    </a:moveTo>
                    <a:lnTo>
                      <a:pt x="134" y="0"/>
                    </a:lnTo>
                    <a:lnTo>
                      <a:pt x="134" y="56"/>
                    </a:lnTo>
                    <a:lnTo>
                      <a:pt x="776" y="56"/>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23" name="Freeform 234">
                <a:extLst>
                  <a:ext uri="{FF2B5EF4-FFF2-40B4-BE49-F238E27FC236}">
                    <a16:creationId xmlns:a16="http://schemas.microsoft.com/office/drawing/2014/main" id="{EFF6DC7B-9B4A-4BC2-A212-76ED80221CA7}"/>
                  </a:ext>
                </a:extLst>
              </p:cNvPr>
              <p:cNvSpPr>
                <a:spLocks noEditPoints="1"/>
              </p:cNvSpPr>
              <p:nvPr/>
            </p:nvSpPr>
            <p:spPr bwMode="auto">
              <a:xfrm>
                <a:off x="17829213" y="8043863"/>
                <a:ext cx="1231900" cy="87312"/>
              </a:xfrm>
              <a:custGeom>
                <a:avLst/>
                <a:gdLst>
                  <a:gd name="T0" fmla="*/ 0 w 776"/>
                  <a:gd name="T1" fmla="*/ 0 h 55"/>
                  <a:gd name="T2" fmla="*/ 0 w 776"/>
                  <a:gd name="T3" fmla="*/ 0 h 55"/>
                  <a:gd name="T4" fmla="*/ 0 w 776"/>
                  <a:gd name="T5" fmla="*/ 55 h 55"/>
                  <a:gd name="T6" fmla="*/ 0 w 776"/>
                  <a:gd name="T7" fmla="*/ 55 h 55"/>
                  <a:gd name="T8" fmla="*/ 0 w 776"/>
                  <a:gd name="T9" fmla="*/ 0 h 55"/>
                  <a:gd name="T10" fmla="*/ 776 w 776"/>
                  <a:gd name="T11" fmla="*/ 0 h 55"/>
                  <a:gd name="T12" fmla="*/ 134 w 776"/>
                  <a:gd name="T13" fmla="*/ 0 h 55"/>
                  <a:gd name="T14" fmla="*/ 134 w 776"/>
                  <a:gd name="T15" fmla="*/ 55 h 55"/>
                  <a:gd name="T16" fmla="*/ 776 w 776"/>
                  <a:gd name="T17" fmla="*/ 55 h 55"/>
                  <a:gd name="T18" fmla="*/ 776 w 77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5">
                    <a:moveTo>
                      <a:pt x="0" y="0"/>
                    </a:moveTo>
                    <a:lnTo>
                      <a:pt x="0" y="0"/>
                    </a:lnTo>
                    <a:lnTo>
                      <a:pt x="0" y="55"/>
                    </a:lnTo>
                    <a:lnTo>
                      <a:pt x="0" y="55"/>
                    </a:lnTo>
                    <a:lnTo>
                      <a:pt x="0" y="0"/>
                    </a:lnTo>
                    <a:close/>
                    <a:moveTo>
                      <a:pt x="776" y="0"/>
                    </a:moveTo>
                    <a:lnTo>
                      <a:pt x="134" y="0"/>
                    </a:lnTo>
                    <a:lnTo>
                      <a:pt x="134" y="55"/>
                    </a:lnTo>
                    <a:lnTo>
                      <a:pt x="776" y="55"/>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24" name="Freeform 235">
                <a:extLst>
                  <a:ext uri="{FF2B5EF4-FFF2-40B4-BE49-F238E27FC236}">
                    <a16:creationId xmlns:a16="http://schemas.microsoft.com/office/drawing/2014/main" id="{9B043587-DF89-4BE2-AA58-F122B085489E}"/>
                  </a:ext>
                </a:extLst>
              </p:cNvPr>
              <p:cNvSpPr>
                <a:spLocks noEditPoints="1"/>
              </p:cNvSpPr>
              <p:nvPr/>
            </p:nvSpPr>
            <p:spPr bwMode="auto">
              <a:xfrm>
                <a:off x="17829213" y="8043863"/>
                <a:ext cx="1231900" cy="87312"/>
              </a:xfrm>
              <a:custGeom>
                <a:avLst/>
                <a:gdLst>
                  <a:gd name="T0" fmla="*/ 0 w 776"/>
                  <a:gd name="T1" fmla="*/ 0 h 55"/>
                  <a:gd name="T2" fmla="*/ 0 w 776"/>
                  <a:gd name="T3" fmla="*/ 0 h 55"/>
                  <a:gd name="T4" fmla="*/ 0 w 776"/>
                  <a:gd name="T5" fmla="*/ 55 h 55"/>
                  <a:gd name="T6" fmla="*/ 0 w 776"/>
                  <a:gd name="T7" fmla="*/ 55 h 55"/>
                  <a:gd name="T8" fmla="*/ 0 w 776"/>
                  <a:gd name="T9" fmla="*/ 0 h 55"/>
                  <a:gd name="T10" fmla="*/ 776 w 776"/>
                  <a:gd name="T11" fmla="*/ 0 h 55"/>
                  <a:gd name="T12" fmla="*/ 134 w 776"/>
                  <a:gd name="T13" fmla="*/ 0 h 55"/>
                  <a:gd name="T14" fmla="*/ 134 w 776"/>
                  <a:gd name="T15" fmla="*/ 55 h 55"/>
                  <a:gd name="T16" fmla="*/ 776 w 776"/>
                  <a:gd name="T17" fmla="*/ 55 h 55"/>
                  <a:gd name="T18" fmla="*/ 776 w 77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5">
                    <a:moveTo>
                      <a:pt x="0" y="0"/>
                    </a:moveTo>
                    <a:lnTo>
                      <a:pt x="0" y="0"/>
                    </a:lnTo>
                    <a:lnTo>
                      <a:pt x="0" y="55"/>
                    </a:lnTo>
                    <a:lnTo>
                      <a:pt x="0" y="55"/>
                    </a:lnTo>
                    <a:lnTo>
                      <a:pt x="0" y="0"/>
                    </a:lnTo>
                    <a:moveTo>
                      <a:pt x="776" y="0"/>
                    </a:moveTo>
                    <a:lnTo>
                      <a:pt x="134" y="0"/>
                    </a:lnTo>
                    <a:lnTo>
                      <a:pt x="134" y="55"/>
                    </a:lnTo>
                    <a:lnTo>
                      <a:pt x="776" y="55"/>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25" name="Freeform 236">
                <a:extLst>
                  <a:ext uri="{FF2B5EF4-FFF2-40B4-BE49-F238E27FC236}">
                    <a16:creationId xmlns:a16="http://schemas.microsoft.com/office/drawing/2014/main" id="{A3A00E8F-2EDB-404D-887A-96DD101AF496}"/>
                  </a:ext>
                </a:extLst>
              </p:cNvPr>
              <p:cNvSpPr>
                <a:spLocks noEditPoints="1"/>
              </p:cNvSpPr>
              <p:nvPr/>
            </p:nvSpPr>
            <p:spPr bwMode="auto">
              <a:xfrm>
                <a:off x="17829213" y="8212138"/>
                <a:ext cx="1231900" cy="87312"/>
              </a:xfrm>
              <a:custGeom>
                <a:avLst/>
                <a:gdLst>
                  <a:gd name="T0" fmla="*/ 0 w 776"/>
                  <a:gd name="T1" fmla="*/ 0 h 55"/>
                  <a:gd name="T2" fmla="*/ 0 w 776"/>
                  <a:gd name="T3" fmla="*/ 0 h 55"/>
                  <a:gd name="T4" fmla="*/ 0 w 776"/>
                  <a:gd name="T5" fmla="*/ 55 h 55"/>
                  <a:gd name="T6" fmla="*/ 0 w 776"/>
                  <a:gd name="T7" fmla="*/ 55 h 55"/>
                  <a:gd name="T8" fmla="*/ 0 w 776"/>
                  <a:gd name="T9" fmla="*/ 0 h 55"/>
                  <a:gd name="T10" fmla="*/ 776 w 776"/>
                  <a:gd name="T11" fmla="*/ 0 h 55"/>
                  <a:gd name="T12" fmla="*/ 134 w 776"/>
                  <a:gd name="T13" fmla="*/ 0 h 55"/>
                  <a:gd name="T14" fmla="*/ 134 w 776"/>
                  <a:gd name="T15" fmla="*/ 55 h 55"/>
                  <a:gd name="T16" fmla="*/ 776 w 776"/>
                  <a:gd name="T17" fmla="*/ 55 h 55"/>
                  <a:gd name="T18" fmla="*/ 776 w 77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5">
                    <a:moveTo>
                      <a:pt x="0" y="0"/>
                    </a:moveTo>
                    <a:lnTo>
                      <a:pt x="0" y="0"/>
                    </a:lnTo>
                    <a:lnTo>
                      <a:pt x="0" y="55"/>
                    </a:lnTo>
                    <a:lnTo>
                      <a:pt x="0" y="55"/>
                    </a:lnTo>
                    <a:lnTo>
                      <a:pt x="0" y="0"/>
                    </a:lnTo>
                    <a:close/>
                    <a:moveTo>
                      <a:pt x="776" y="0"/>
                    </a:moveTo>
                    <a:lnTo>
                      <a:pt x="134" y="0"/>
                    </a:lnTo>
                    <a:lnTo>
                      <a:pt x="134" y="55"/>
                    </a:lnTo>
                    <a:lnTo>
                      <a:pt x="776" y="55"/>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26" name="Freeform 237">
                <a:extLst>
                  <a:ext uri="{FF2B5EF4-FFF2-40B4-BE49-F238E27FC236}">
                    <a16:creationId xmlns:a16="http://schemas.microsoft.com/office/drawing/2014/main" id="{4259124F-7167-4FC5-963C-946D21C63FA7}"/>
                  </a:ext>
                </a:extLst>
              </p:cNvPr>
              <p:cNvSpPr>
                <a:spLocks noEditPoints="1"/>
              </p:cNvSpPr>
              <p:nvPr/>
            </p:nvSpPr>
            <p:spPr bwMode="auto">
              <a:xfrm>
                <a:off x="17829213" y="8212138"/>
                <a:ext cx="1231900" cy="87312"/>
              </a:xfrm>
              <a:custGeom>
                <a:avLst/>
                <a:gdLst>
                  <a:gd name="T0" fmla="*/ 0 w 776"/>
                  <a:gd name="T1" fmla="*/ 0 h 55"/>
                  <a:gd name="T2" fmla="*/ 0 w 776"/>
                  <a:gd name="T3" fmla="*/ 0 h 55"/>
                  <a:gd name="T4" fmla="*/ 0 w 776"/>
                  <a:gd name="T5" fmla="*/ 55 h 55"/>
                  <a:gd name="T6" fmla="*/ 0 w 776"/>
                  <a:gd name="T7" fmla="*/ 55 h 55"/>
                  <a:gd name="T8" fmla="*/ 0 w 776"/>
                  <a:gd name="T9" fmla="*/ 0 h 55"/>
                  <a:gd name="T10" fmla="*/ 776 w 776"/>
                  <a:gd name="T11" fmla="*/ 0 h 55"/>
                  <a:gd name="T12" fmla="*/ 134 w 776"/>
                  <a:gd name="T13" fmla="*/ 0 h 55"/>
                  <a:gd name="T14" fmla="*/ 134 w 776"/>
                  <a:gd name="T15" fmla="*/ 55 h 55"/>
                  <a:gd name="T16" fmla="*/ 776 w 776"/>
                  <a:gd name="T17" fmla="*/ 55 h 55"/>
                  <a:gd name="T18" fmla="*/ 776 w 77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5">
                    <a:moveTo>
                      <a:pt x="0" y="0"/>
                    </a:moveTo>
                    <a:lnTo>
                      <a:pt x="0" y="0"/>
                    </a:lnTo>
                    <a:lnTo>
                      <a:pt x="0" y="55"/>
                    </a:lnTo>
                    <a:lnTo>
                      <a:pt x="0" y="55"/>
                    </a:lnTo>
                    <a:lnTo>
                      <a:pt x="0" y="0"/>
                    </a:lnTo>
                    <a:moveTo>
                      <a:pt x="776" y="0"/>
                    </a:moveTo>
                    <a:lnTo>
                      <a:pt x="134" y="0"/>
                    </a:lnTo>
                    <a:lnTo>
                      <a:pt x="134" y="55"/>
                    </a:lnTo>
                    <a:lnTo>
                      <a:pt x="776" y="55"/>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27" name="Freeform 238">
                <a:extLst>
                  <a:ext uri="{FF2B5EF4-FFF2-40B4-BE49-F238E27FC236}">
                    <a16:creationId xmlns:a16="http://schemas.microsoft.com/office/drawing/2014/main" id="{4F6B717D-7077-4524-8F52-7EB14D399CC4}"/>
                  </a:ext>
                </a:extLst>
              </p:cNvPr>
              <p:cNvSpPr>
                <a:spLocks noEditPoints="1"/>
              </p:cNvSpPr>
              <p:nvPr/>
            </p:nvSpPr>
            <p:spPr bwMode="auto">
              <a:xfrm>
                <a:off x="17829213" y="8385175"/>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close/>
                    <a:moveTo>
                      <a:pt x="776" y="0"/>
                    </a:moveTo>
                    <a:lnTo>
                      <a:pt x="134" y="0"/>
                    </a:lnTo>
                    <a:lnTo>
                      <a:pt x="134" y="56"/>
                    </a:lnTo>
                    <a:lnTo>
                      <a:pt x="776" y="56"/>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28" name="Freeform 239">
                <a:extLst>
                  <a:ext uri="{FF2B5EF4-FFF2-40B4-BE49-F238E27FC236}">
                    <a16:creationId xmlns:a16="http://schemas.microsoft.com/office/drawing/2014/main" id="{E00CE780-3560-4072-AFF1-1B401CFB8AFE}"/>
                  </a:ext>
                </a:extLst>
              </p:cNvPr>
              <p:cNvSpPr>
                <a:spLocks noEditPoints="1"/>
              </p:cNvSpPr>
              <p:nvPr/>
            </p:nvSpPr>
            <p:spPr bwMode="auto">
              <a:xfrm>
                <a:off x="17829213" y="8385175"/>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moveTo>
                      <a:pt x="776" y="0"/>
                    </a:moveTo>
                    <a:lnTo>
                      <a:pt x="134" y="0"/>
                    </a:lnTo>
                    <a:lnTo>
                      <a:pt x="134" y="56"/>
                    </a:lnTo>
                    <a:lnTo>
                      <a:pt x="776" y="56"/>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29" name="Freeform 240">
                <a:extLst>
                  <a:ext uri="{FF2B5EF4-FFF2-40B4-BE49-F238E27FC236}">
                    <a16:creationId xmlns:a16="http://schemas.microsoft.com/office/drawing/2014/main" id="{90DDE431-E1F6-4C13-8E16-7A69F91AF7D3}"/>
                  </a:ext>
                </a:extLst>
              </p:cNvPr>
              <p:cNvSpPr>
                <a:spLocks noEditPoints="1"/>
              </p:cNvSpPr>
              <p:nvPr/>
            </p:nvSpPr>
            <p:spPr bwMode="auto">
              <a:xfrm>
                <a:off x="17829213" y="8559800"/>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close/>
                    <a:moveTo>
                      <a:pt x="776" y="0"/>
                    </a:moveTo>
                    <a:lnTo>
                      <a:pt x="134" y="0"/>
                    </a:lnTo>
                    <a:lnTo>
                      <a:pt x="134" y="56"/>
                    </a:lnTo>
                    <a:lnTo>
                      <a:pt x="776" y="56"/>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30" name="Freeform 241">
                <a:extLst>
                  <a:ext uri="{FF2B5EF4-FFF2-40B4-BE49-F238E27FC236}">
                    <a16:creationId xmlns:a16="http://schemas.microsoft.com/office/drawing/2014/main" id="{D815004E-0789-4BED-8D80-B14F0B239465}"/>
                  </a:ext>
                </a:extLst>
              </p:cNvPr>
              <p:cNvSpPr>
                <a:spLocks noEditPoints="1"/>
              </p:cNvSpPr>
              <p:nvPr/>
            </p:nvSpPr>
            <p:spPr bwMode="auto">
              <a:xfrm>
                <a:off x="17829213" y="8559800"/>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moveTo>
                      <a:pt x="776" y="0"/>
                    </a:moveTo>
                    <a:lnTo>
                      <a:pt x="134" y="0"/>
                    </a:lnTo>
                    <a:lnTo>
                      <a:pt x="134" y="56"/>
                    </a:lnTo>
                    <a:lnTo>
                      <a:pt x="776" y="56"/>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31" name="Freeform 242">
                <a:extLst>
                  <a:ext uri="{FF2B5EF4-FFF2-40B4-BE49-F238E27FC236}">
                    <a16:creationId xmlns:a16="http://schemas.microsoft.com/office/drawing/2014/main" id="{997E6933-E19B-42CB-A2F9-43DA406FD2B8}"/>
                  </a:ext>
                </a:extLst>
              </p:cNvPr>
              <p:cNvSpPr>
                <a:spLocks noEditPoints="1"/>
              </p:cNvSpPr>
              <p:nvPr/>
            </p:nvSpPr>
            <p:spPr bwMode="auto">
              <a:xfrm>
                <a:off x="17829213" y="8739188"/>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close/>
                    <a:moveTo>
                      <a:pt x="776" y="0"/>
                    </a:moveTo>
                    <a:lnTo>
                      <a:pt x="134" y="0"/>
                    </a:lnTo>
                    <a:lnTo>
                      <a:pt x="134" y="56"/>
                    </a:lnTo>
                    <a:lnTo>
                      <a:pt x="776" y="56"/>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32" name="Freeform 243">
                <a:extLst>
                  <a:ext uri="{FF2B5EF4-FFF2-40B4-BE49-F238E27FC236}">
                    <a16:creationId xmlns:a16="http://schemas.microsoft.com/office/drawing/2014/main" id="{31F76B24-0F94-4163-BCD7-44DB42358BF8}"/>
                  </a:ext>
                </a:extLst>
              </p:cNvPr>
              <p:cNvSpPr>
                <a:spLocks noEditPoints="1"/>
              </p:cNvSpPr>
              <p:nvPr/>
            </p:nvSpPr>
            <p:spPr bwMode="auto">
              <a:xfrm>
                <a:off x="17829213" y="8739188"/>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moveTo>
                      <a:pt x="776" y="0"/>
                    </a:moveTo>
                    <a:lnTo>
                      <a:pt x="134" y="0"/>
                    </a:lnTo>
                    <a:lnTo>
                      <a:pt x="134" y="56"/>
                    </a:lnTo>
                    <a:lnTo>
                      <a:pt x="776" y="56"/>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33" name="Freeform 244">
                <a:extLst>
                  <a:ext uri="{FF2B5EF4-FFF2-40B4-BE49-F238E27FC236}">
                    <a16:creationId xmlns:a16="http://schemas.microsoft.com/office/drawing/2014/main" id="{0C878E12-CC35-4A0B-822A-4669D4490935}"/>
                  </a:ext>
                </a:extLst>
              </p:cNvPr>
              <p:cNvSpPr>
                <a:spLocks noEditPoints="1"/>
              </p:cNvSpPr>
              <p:nvPr/>
            </p:nvSpPr>
            <p:spPr bwMode="auto">
              <a:xfrm>
                <a:off x="17829213" y="8913813"/>
                <a:ext cx="1231900" cy="85725"/>
              </a:xfrm>
              <a:custGeom>
                <a:avLst/>
                <a:gdLst>
                  <a:gd name="T0" fmla="*/ 0 w 776"/>
                  <a:gd name="T1" fmla="*/ 0 h 54"/>
                  <a:gd name="T2" fmla="*/ 0 w 776"/>
                  <a:gd name="T3" fmla="*/ 0 h 54"/>
                  <a:gd name="T4" fmla="*/ 0 w 776"/>
                  <a:gd name="T5" fmla="*/ 54 h 54"/>
                  <a:gd name="T6" fmla="*/ 0 w 776"/>
                  <a:gd name="T7" fmla="*/ 54 h 54"/>
                  <a:gd name="T8" fmla="*/ 0 w 776"/>
                  <a:gd name="T9" fmla="*/ 0 h 54"/>
                  <a:gd name="T10" fmla="*/ 776 w 776"/>
                  <a:gd name="T11" fmla="*/ 0 h 54"/>
                  <a:gd name="T12" fmla="*/ 134 w 776"/>
                  <a:gd name="T13" fmla="*/ 0 h 54"/>
                  <a:gd name="T14" fmla="*/ 134 w 776"/>
                  <a:gd name="T15" fmla="*/ 54 h 54"/>
                  <a:gd name="T16" fmla="*/ 776 w 776"/>
                  <a:gd name="T17" fmla="*/ 54 h 54"/>
                  <a:gd name="T18" fmla="*/ 776 w 776"/>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4">
                    <a:moveTo>
                      <a:pt x="0" y="0"/>
                    </a:moveTo>
                    <a:lnTo>
                      <a:pt x="0" y="0"/>
                    </a:lnTo>
                    <a:lnTo>
                      <a:pt x="0" y="54"/>
                    </a:lnTo>
                    <a:lnTo>
                      <a:pt x="0" y="54"/>
                    </a:lnTo>
                    <a:lnTo>
                      <a:pt x="0" y="0"/>
                    </a:lnTo>
                    <a:close/>
                    <a:moveTo>
                      <a:pt x="776" y="0"/>
                    </a:moveTo>
                    <a:lnTo>
                      <a:pt x="134" y="0"/>
                    </a:lnTo>
                    <a:lnTo>
                      <a:pt x="134" y="54"/>
                    </a:lnTo>
                    <a:lnTo>
                      <a:pt x="776" y="54"/>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34" name="Freeform 245">
                <a:extLst>
                  <a:ext uri="{FF2B5EF4-FFF2-40B4-BE49-F238E27FC236}">
                    <a16:creationId xmlns:a16="http://schemas.microsoft.com/office/drawing/2014/main" id="{A8C1DCD5-5092-4AE9-B0CD-DB345946F081}"/>
                  </a:ext>
                </a:extLst>
              </p:cNvPr>
              <p:cNvSpPr>
                <a:spLocks noEditPoints="1"/>
              </p:cNvSpPr>
              <p:nvPr/>
            </p:nvSpPr>
            <p:spPr bwMode="auto">
              <a:xfrm>
                <a:off x="17829213" y="8913813"/>
                <a:ext cx="1231900" cy="85725"/>
              </a:xfrm>
              <a:custGeom>
                <a:avLst/>
                <a:gdLst>
                  <a:gd name="T0" fmla="*/ 0 w 776"/>
                  <a:gd name="T1" fmla="*/ 0 h 54"/>
                  <a:gd name="T2" fmla="*/ 0 w 776"/>
                  <a:gd name="T3" fmla="*/ 0 h 54"/>
                  <a:gd name="T4" fmla="*/ 0 w 776"/>
                  <a:gd name="T5" fmla="*/ 54 h 54"/>
                  <a:gd name="T6" fmla="*/ 0 w 776"/>
                  <a:gd name="T7" fmla="*/ 54 h 54"/>
                  <a:gd name="T8" fmla="*/ 0 w 776"/>
                  <a:gd name="T9" fmla="*/ 0 h 54"/>
                  <a:gd name="T10" fmla="*/ 776 w 776"/>
                  <a:gd name="T11" fmla="*/ 0 h 54"/>
                  <a:gd name="T12" fmla="*/ 134 w 776"/>
                  <a:gd name="T13" fmla="*/ 0 h 54"/>
                  <a:gd name="T14" fmla="*/ 134 w 776"/>
                  <a:gd name="T15" fmla="*/ 54 h 54"/>
                  <a:gd name="T16" fmla="*/ 776 w 776"/>
                  <a:gd name="T17" fmla="*/ 54 h 54"/>
                  <a:gd name="T18" fmla="*/ 776 w 776"/>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4">
                    <a:moveTo>
                      <a:pt x="0" y="0"/>
                    </a:moveTo>
                    <a:lnTo>
                      <a:pt x="0" y="0"/>
                    </a:lnTo>
                    <a:lnTo>
                      <a:pt x="0" y="54"/>
                    </a:lnTo>
                    <a:lnTo>
                      <a:pt x="0" y="54"/>
                    </a:lnTo>
                    <a:lnTo>
                      <a:pt x="0" y="0"/>
                    </a:lnTo>
                    <a:moveTo>
                      <a:pt x="776" y="0"/>
                    </a:moveTo>
                    <a:lnTo>
                      <a:pt x="134" y="0"/>
                    </a:lnTo>
                    <a:lnTo>
                      <a:pt x="134" y="54"/>
                    </a:lnTo>
                    <a:lnTo>
                      <a:pt x="776" y="54"/>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35" name="Freeform 246">
                <a:extLst>
                  <a:ext uri="{FF2B5EF4-FFF2-40B4-BE49-F238E27FC236}">
                    <a16:creationId xmlns:a16="http://schemas.microsoft.com/office/drawing/2014/main" id="{5AC4C38A-CD78-400F-A7C5-4E0949457337}"/>
                  </a:ext>
                </a:extLst>
              </p:cNvPr>
              <p:cNvSpPr>
                <a:spLocks noEditPoints="1"/>
              </p:cNvSpPr>
              <p:nvPr/>
            </p:nvSpPr>
            <p:spPr bwMode="auto">
              <a:xfrm>
                <a:off x="17829213" y="9082088"/>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close/>
                    <a:moveTo>
                      <a:pt x="776" y="0"/>
                    </a:moveTo>
                    <a:lnTo>
                      <a:pt x="134" y="0"/>
                    </a:lnTo>
                    <a:lnTo>
                      <a:pt x="134" y="56"/>
                    </a:lnTo>
                    <a:lnTo>
                      <a:pt x="776" y="56"/>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36" name="Freeform 247">
                <a:extLst>
                  <a:ext uri="{FF2B5EF4-FFF2-40B4-BE49-F238E27FC236}">
                    <a16:creationId xmlns:a16="http://schemas.microsoft.com/office/drawing/2014/main" id="{4EC4B2A7-EBB3-4A7F-9710-3B4D698F79E9}"/>
                  </a:ext>
                </a:extLst>
              </p:cNvPr>
              <p:cNvSpPr>
                <a:spLocks noEditPoints="1"/>
              </p:cNvSpPr>
              <p:nvPr/>
            </p:nvSpPr>
            <p:spPr bwMode="auto">
              <a:xfrm>
                <a:off x="17829213" y="9082088"/>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moveTo>
                      <a:pt x="776" y="0"/>
                    </a:moveTo>
                    <a:lnTo>
                      <a:pt x="134" y="0"/>
                    </a:lnTo>
                    <a:lnTo>
                      <a:pt x="134" y="56"/>
                    </a:lnTo>
                    <a:lnTo>
                      <a:pt x="776" y="56"/>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37" name="Freeform 248">
                <a:extLst>
                  <a:ext uri="{FF2B5EF4-FFF2-40B4-BE49-F238E27FC236}">
                    <a16:creationId xmlns:a16="http://schemas.microsoft.com/office/drawing/2014/main" id="{0B10987C-CAEC-4827-BCE0-1DBEC4E53411}"/>
                  </a:ext>
                </a:extLst>
              </p:cNvPr>
              <p:cNvSpPr>
                <a:spLocks noEditPoints="1"/>
              </p:cNvSpPr>
              <p:nvPr/>
            </p:nvSpPr>
            <p:spPr bwMode="auto">
              <a:xfrm>
                <a:off x="17829213" y="9256713"/>
                <a:ext cx="1231900" cy="87312"/>
              </a:xfrm>
              <a:custGeom>
                <a:avLst/>
                <a:gdLst>
                  <a:gd name="T0" fmla="*/ 0 w 776"/>
                  <a:gd name="T1" fmla="*/ 0 h 55"/>
                  <a:gd name="T2" fmla="*/ 0 w 776"/>
                  <a:gd name="T3" fmla="*/ 0 h 55"/>
                  <a:gd name="T4" fmla="*/ 0 w 776"/>
                  <a:gd name="T5" fmla="*/ 55 h 55"/>
                  <a:gd name="T6" fmla="*/ 0 w 776"/>
                  <a:gd name="T7" fmla="*/ 55 h 55"/>
                  <a:gd name="T8" fmla="*/ 0 w 776"/>
                  <a:gd name="T9" fmla="*/ 0 h 55"/>
                  <a:gd name="T10" fmla="*/ 776 w 776"/>
                  <a:gd name="T11" fmla="*/ 0 h 55"/>
                  <a:gd name="T12" fmla="*/ 134 w 776"/>
                  <a:gd name="T13" fmla="*/ 0 h 55"/>
                  <a:gd name="T14" fmla="*/ 134 w 776"/>
                  <a:gd name="T15" fmla="*/ 55 h 55"/>
                  <a:gd name="T16" fmla="*/ 776 w 776"/>
                  <a:gd name="T17" fmla="*/ 55 h 55"/>
                  <a:gd name="T18" fmla="*/ 776 w 77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5">
                    <a:moveTo>
                      <a:pt x="0" y="0"/>
                    </a:moveTo>
                    <a:lnTo>
                      <a:pt x="0" y="0"/>
                    </a:lnTo>
                    <a:lnTo>
                      <a:pt x="0" y="55"/>
                    </a:lnTo>
                    <a:lnTo>
                      <a:pt x="0" y="55"/>
                    </a:lnTo>
                    <a:lnTo>
                      <a:pt x="0" y="0"/>
                    </a:lnTo>
                    <a:close/>
                    <a:moveTo>
                      <a:pt x="776" y="0"/>
                    </a:moveTo>
                    <a:lnTo>
                      <a:pt x="134" y="0"/>
                    </a:lnTo>
                    <a:lnTo>
                      <a:pt x="134" y="55"/>
                    </a:lnTo>
                    <a:lnTo>
                      <a:pt x="776" y="55"/>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38" name="Freeform 249">
                <a:extLst>
                  <a:ext uri="{FF2B5EF4-FFF2-40B4-BE49-F238E27FC236}">
                    <a16:creationId xmlns:a16="http://schemas.microsoft.com/office/drawing/2014/main" id="{15E94B39-D1DC-4A8D-8063-E5F49E1701E3}"/>
                  </a:ext>
                </a:extLst>
              </p:cNvPr>
              <p:cNvSpPr>
                <a:spLocks noEditPoints="1"/>
              </p:cNvSpPr>
              <p:nvPr/>
            </p:nvSpPr>
            <p:spPr bwMode="auto">
              <a:xfrm>
                <a:off x="17829213" y="9256713"/>
                <a:ext cx="1231900" cy="87312"/>
              </a:xfrm>
              <a:custGeom>
                <a:avLst/>
                <a:gdLst>
                  <a:gd name="T0" fmla="*/ 0 w 776"/>
                  <a:gd name="T1" fmla="*/ 0 h 55"/>
                  <a:gd name="T2" fmla="*/ 0 w 776"/>
                  <a:gd name="T3" fmla="*/ 0 h 55"/>
                  <a:gd name="T4" fmla="*/ 0 w 776"/>
                  <a:gd name="T5" fmla="*/ 55 h 55"/>
                  <a:gd name="T6" fmla="*/ 0 w 776"/>
                  <a:gd name="T7" fmla="*/ 55 h 55"/>
                  <a:gd name="T8" fmla="*/ 0 w 776"/>
                  <a:gd name="T9" fmla="*/ 0 h 55"/>
                  <a:gd name="T10" fmla="*/ 776 w 776"/>
                  <a:gd name="T11" fmla="*/ 0 h 55"/>
                  <a:gd name="T12" fmla="*/ 134 w 776"/>
                  <a:gd name="T13" fmla="*/ 0 h 55"/>
                  <a:gd name="T14" fmla="*/ 134 w 776"/>
                  <a:gd name="T15" fmla="*/ 55 h 55"/>
                  <a:gd name="T16" fmla="*/ 776 w 776"/>
                  <a:gd name="T17" fmla="*/ 55 h 55"/>
                  <a:gd name="T18" fmla="*/ 776 w 77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5">
                    <a:moveTo>
                      <a:pt x="0" y="0"/>
                    </a:moveTo>
                    <a:lnTo>
                      <a:pt x="0" y="0"/>
                    </a:lnTo>
                    <a:lnTo>
                      <a:pt x="0" y="55"/>
                    </a:lnTo>
                    <a:lnTo>
                      <a:pt x="0" y="55"/>
                    </a:lnTo>
                    <a:lnTo>
                      <a:pt x="0" y="0"/>
                    </a:lnTo>
                    <a:moveTo>
                      <a:pt x="776" y="0"/>
                    </a:moveTo>
                    <a:lnTo>
                      <a:pt x="134" y="0"/>
                    </a:lnTo>
                    <a:lnTo>
                      <a:pt x="134" y="55"/>
                    </a:lnTo>
                    <a:lnTo>
                      <a:pt x="776" y="55"/>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39" name="Rectangle 250">
                <a:extLst>
                  <a:ext uri="{FF2B5EF4-FFF2-40B4-BE49-F238E27FC236}">
                    <a16:creationId xmlns:a16="http://schemas.microsoft.com/office/drawing/2014/main" id="{A947ADC0-A287-4894-A76A-AD87E479C501}"/>
                  </a:ext>
                </a:extLst>
              </p:cNvPr>
              <p:cNvSpPr>
                <a:spLocks noChangeArrowheads="1"/>
              </p:cNvSpPr>
              <p:nvPr/>
            </p:nvSpPr>
            <p:spPr bwMode="auto">
              <a:xfrm>
                <a:off x="19278600" y="5959475"/>
                <a:ext cx="107950"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40" name="Rectangle 251">
                <a:extLst>
                  <a:ext uri="{FF2B5EF4-FFF2-40B4-BE49-F238E27FC236}">
                    <a16:creationId xmlns:a16="http://schemas.microsoft.com/office/drawing/2014/main" id="{1A88F1C4-53EC-4CB7-A8AD-2B465E5F38D2}"/>
                  </a:ext>
                </a:extLst>
              </p:cNvPr>
              <p:cNvSpPr>
                <a:spLocks noChangeArrowheads="1"/>
              </p:cNvSpPr>
              <p:nvPr/>
            </p:nvSpPr>
            <p:spPr bwMode="auto">
              <a:xfrm>
                <a:off x="19278600" y="5959475"/>
                <a:ext cx="1079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41" name="Rectangle 252">
                <a:extLst>
                  <a:ext uri="{FF2B5EF4-FFF2-40B4-BE49-F238E27FC236}">
                    <a16:creationId xmlns:a16="http://schemas.microsoft.com/office/drawing/2014/main" id="{1891B5F9-AE47-4816-BD09-9A39986DBC15}"/>
                  </a:ext>
                </a:extLst>
              </p:cNvPr>
              <p:cNvSpPr>
                <a:spLocks noChangeArrowheads="1"/>
              </p:cNvSpPr>
              <p:nvPr/>
            </p:nvSpPr>
            <p:spPr bwMode="auto">
              <a:xfrm>
                <a:off x="19278600" y="6134100"/>
                <a:ext cx="107950" cy="87312"/>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42" name="Rectangle 253">
                <a:extLst>
                  <a:ext uri="{FF2B5EF4-FFF2-40B4-BE49-F238E27FC236}">
                    <a16:creationId xmlns:a16="http://schemas.microsoft.com/office/drawing/2014/main" id="{CDB07C10-B6CA-4AE4-9820-755858D50CF4}"/>
                  </a:ext>
                </a:extLst>
              </p:cNvPr>
              <p:cNvSpPr>
                <a:spLocks noChangeArrowheads="1"/>
              </p:cNvSpPr>
              <p:nvPr/>
            </p:nvSpPr>
            <p:spPr bwMode="auto">
              <a:xfrm>
                <a:off x="19278600" y="6134100"/>
                <a:ext cx="10795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43" name="Rectangle 254">
                <a:extLst>
                  <a:ext uri="{FF2B5EF4-FFF2-40B4-BE49-F238E27FC236}">
                    <a16:creationId xmlns:a16="http://schemas.microsoft.com/office/drawing/2014/main" id="{FDE25E44-07C1-44A8-A036-EC507D0C77C4}"/>
                  </a:ext>
                </a:extLst>
              </p:cNvPr>
              <p:cNvSpPr>
                <a:spLocks noChangeArrowheads="1"/>
              </p:cNvSpPr>
              <p:nvPr/>
            </p:nvSpPr>
            <p:spPr bwMode="auto">
              <a:xfrm>
                <a:off x="19278600" y="6302375"/>
                <a:ext cx="107950"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44" name="Rectangle 255">
                <a:extLst>
                  <a:ext uri="{FF2B5EF4-FFF2-40B4-BE49-F238E27FC236}">
                    <a16:creationId xmlns:a16="http://schemas.microsoft.com/office/drawing/2014/main" id="{4B17BA8A-B6F8-4D3D-BBDE-2E45C62B3653}"/>
                  </a:ext>
                </a:extLst>
              </p:cNvPr>
              <p:cNvSpPr>
                <a:spLocks noChangeArrowheads="1"/>
              </p:cNvSpPr>
              <p:nvPr/>
            </p:nvSpPr>
            <p:spPr bwMode="auto">
              <a:xfrm>
                <a:off x="19278600" y="6302375"/>
                <a:ext cx="1079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45" name="Rectangle 256">
                <a:extLst>
                  <a:ext uri="{FF2B5EF4-FFF2-40B4-BE49-F238E27FC236}">
                    <a16:creationId xmlns:a16="http://schemas.microsoft.com/office/drawing/2014/main" id="{CE231B3F-3D40-4A93-AAD8-F905C4BCDEB1}"/>
                  </a:ext>
                </a:extLst>
              </p:cNvPr>
              <p:cNvSpPr>
                <a:spLocks noChangeArrowheads="1"/>
              </p:cNvSpPr>
              <p:nvPr/>
            </p:nvSpPr>
            <p:spPr bwMode="auto">
              <a:xfrm>
                <a:off x="19278600" y="6477000"/>
                <a:ext cx="107950" cy="87312"/>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46" name="Rectangle 257">
                <a:extLst>
                  <a:ext uri="{FF2B5EF4-FFF2-40B4-BE49-F238E27FC236}">
                    <a16:creationId xmlns:a16="http://schemas.microsoft.com/office/drawing/2014/main" id="{8563E55E-50C5-4326-8364-6702D098B83F}"/>
                  </a:ext>
                </a:extLst>
              </p:cNvPr>
              <p:cNvSpPr>
                <a:spLocks noChangeArrowheads="1"/>
              </p:cNvSpPr>
              <p:nvPr/>
            </p:nvSpPr>
            <p:spPr bwMode="auto">
              <a:xfrm>
                <a:off x="19278600" y="6477000"/>
                <a:ext cx="10795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47" name="Rectangle 258">
                <a:extLst>
                  <a:ext uri="{FF2B5EF4-FFF2-40B4-BE49-F238E27FC236}">
                    <a16:creationId xmlns:a16="http://schemas.microsoft.com/office/drawing/2014/main" id="{DCE4C960-CA53-4E27-AE47-59D2E60163C8}"/>
                  </a:ext>
                </a:extLst>
              </p:cNvPr>
              <p:cNvSpPr>
                <a:spLocks noChangeArrowheads="1"/>
              </p:cNvSpPr>
              <p:nvPr/>
            </p:nvSpPr>
            <p:spPr bwMode="auto">
              <a:xfrm>
                <a:off x="19278600" y="6656388"/>
                <a:ext cx="107950" cy="87312"/>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48" name="Rectangle 259">
                <a:extLst>
                  <a:ext uri="{FF2B5EF4-FFF2-40B4-BE49-F238E27FC236}">
                    <a16:creationId xmlns:a16="http://schemas.microsoft.com/office/drawing/2014/main" id="{DB92DFA8-35FE-471D-BA07-0AB45B158D4F}"/>
                  </a:ext>
                </a:extLst>
              </p:cNvPr>
              <p:cNvSpPr>
                <a:spLocks noChangeArrowheads="1"/>
              </p:cNvSpPr>
              <p:nvPr/>
            </p:nvSpPr>
            <p:spPr bwMode="auto">
              <a:xfrm>
                <a:off x="19278600" y="6656388"/>
                <a:ext cx="10795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49" name="Rectangle 260">
                <a:extLst>
                  <a:ext uri="{FF2B5EF4-FFF2-40B4-BE49-F238E27FC236}">
                    <a16:creationId xmlns:a16="http://schemas.microsoft.com/office/drawing/2014/main" id="{13EC9CDC-BD26-4979-8F76-83BD828B2EA5}"/>
                  </a:ext>
                </a:extLst>
              </p:cNvPr>
              <p:cNvSpPr>
                <a:spLocks noChangeArrowheads="1"/>
              </p:cNvSpPr>
              <p:nvPr/>
            </p:nvSpPr>
            <p:spPr bwMode="auto">
              <a:xfrm>
                <a:off x="19278600" y="6829425"/>
                <a:ext cx="107950"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50" name="Rectangle 261">
                <a:extLst>
                  <a:ext uri="{FF2B5EF4-FFF2-40B4-BE49-F238E27FC236}">
                    <a16:creationId xmlns:a16="http://schemas.microsoft.com/office/drawing/2014/main" id="{5F012AA1-4F58-4883-BF78-7E603E1560CE}"/>
                  </a:ext>
                </a:extLst>
              </p:cNvPr>
              <p:cNvSpPr>
                <a:spLocks noChangeArrowheads="1"/>
              </p:cNvSpPr>
              <p:nvPr/>
            </p:nvSpPr>
            <p:spPr bwMode="auto">
              <a:xfrm>
                <a:off x="19278600" y="6829425"/>
                <a:ext cx="1079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51" name="Rectangle 262">
                <a:extLst>
                  <a:ext uri="{FF2B5EF4-FFF2-40B4-BE49-F238E27FC236}">
                    <a16:creationId xmlns:a16="http://schemas.microsoft.com/office/drawing/2014/main" id="{42443EDB-658C-4D7E-BE17-A2D30FC0BC6B}"/>
                  </a:ext>
                </a:extLst>
              </p:cNvPr>
              <p:cNvSpPr>
                <a:spLocks noChangeArrowheads="1"/>
              </p:cNvSpPr>
              <p:nvPr/>
            </p:nvSpPr>
            <p:spPr bwMode="auto">
              <a:xfrm>
                <a:off x="19278600" y="6999288"/>
                <a:ext cx="107950" cy="87312"/>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52" name="Rectangle 263">
                <a:extLst>
                  <a:ext uri="{FF2B5EF4-FFF2-40B4-BE49-F238E27FC236}">
                    <a16:creationId xmlns:a16="http://schemas.microsoft.com/office/drawing/2014/main" id="{36CC2F04-3012-42F0-B2DE-4EBCCABD402F}"/>
                  </a:ext>
                </a:extLst>
              </p:cNvPr>
              <p:cNvSpPr>
                <a:spLocks noChangeArrowheads="1"/>
              </p:cNvSpPr>
              <p:nvPr/>
            </p:nvSpPr>
            <p:spPr bwMode="auto">
              <a:xfrm>
                <a:off x="19278600" y="6999288"/>
                <a:ext cx="10795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53" name="Rectangle 264">
                <a:extLst>
                  <a:ext uri="{FF2B5EF4-FFF2-40B4-BE49-F238E27FC236}">
                    <a16:creationId xmlns:a16="http://schemas.microsoft.com/office/drawing/2014/main" id="{017B42E9-3BB5-4352-B0A2-F0E9DA583943}"/>
                  </a:ext>
                </a:extLst>
              </p:cNvPr>
              <p:cNvSpPr>
                <a:spLocks noChangeArrowheads="1"/>
              </p:cNvSpPr>
              <p:nvPr/>
            </p:nvSpPr>
            <p:spPr bwMode="auto">
              <a:xfrm>
                <a:off x="19278600" y="7172325"/>
                <a:ext cx="107950"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54" name="Rectangle 265">
                <a:extLst>
                  <a:ext uri="{FF2B5EF4-FFF2-40B4-BE49-F238E27FC236}">
                    <a16:creationId xmlns:a16="http://schemas.microsoft.com/office/drawing/2014/main" id="{866282C1-D5B9-497F-9CA0-C5CAA72951BE}"/>
                  </a:ext>
                </a:extLst>
              </p:cNvPr>
              <p:cNvSpPr>
                <a:spLocks noChangeArrowheads="1"/>
              </p:cNvSpPr>
              <p:nvPr/>
            </p:nvSpPr>
            <p:spPr bwMode="auto">
              <a:xfrm>
                <a:off x="19278600" y="7172325"/>
                <a:ext cx="1079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55" name="Rectangle 266">
                <a:extLst>
                  <a:ext uri="{FF2B5EF4-FFF2-40B4-BE49-F238E27FC236}">
                    <a16:creationId xmlns:a16="http://schemas.microsoft.com/office/drawing/2014/main" id="{254B4637-D385-4DD2-A946-C6584EC45C1A}"/>
                  </a:ext>
                </a:extLst>
              </p:cNvPr>
              <p:cNvSpPr>
                <a:spLocks noChangeArrowheads="1"/>
              </p:cNvSpPr>
              <p:nvPr/>
            </p:nvSpPr>
            <p:spPr bwMode="auto">
              <a:xfrm>
                <a:off x="19278600" y="7346950"/>
                <a:ext cx="107950"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56" name="Rectangle 267">
                <a:extLst>
                  <a:ext uri="{FF2B5EF4-FFF2-40B4-BE49-F238E27FC236}">
                    <a16:creationId xmlns:a16="http://schemas.microsoft.com/office/drawing/2014/main" id="{C94F14C4-BF17-40DB-B7D6-14D66FA12CCC}"/>
                  </a:ext>
                </a:extLst>
              </p:cNvPr>
              <p:cNvSpPr>
                <a:spLocks noChangeArrowheads="1"/>
              </p:cNvSpPr>
              <p:nvPr/>
            </p:nvSpPr>
            <p:spPr bwMode="auto">
              <a:xfrm>
                <a:off x="19278600" y="7346950"/>
                <a:ext cx="1079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57" name="Rectangle 268">
                <a:extLst>
                  <a:ext uri="{FF2B5EF4-FFF2-40B4-BE49-F238E27FC236}">
                    <a16:creationId xmlns:a16="http://schemas.microsoft.com/office/drawing/2014/main" id="{8EAD9CCE-53C8-433E-80A2-B8CF4EA5DE8B}"/>
                  </a:ext>
                </a:extLst>
              </p:cNvPr>
              <p:cNvSpPr>
                <a:spLocks noChangeArrowheads="1"/>
              </p:cNvSpPr>
              <p:nvPr/>
            </p:nvSpPr>
            <p:spPr bwMode="auto">
              <a:xfrm>
                <a:off x="19278600" y="7515225"/>
                <a:ext cx="107950"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58" name="Rectangle 269">
                <a:extLst>
                  <a:ext uri="{FF2B5EF4-FFF2-40B4-BE49-F238E27FC236}">
                    <a16:creationId xmlns:a16="http://schemas.microsoft.com/office/drawing/2014/main" id="{FA6B856A-D4A7-4C7B-82F7-8770AF564858}"/>
                  </a:ext>
                </a:extLst>
              </p:cNvPr>
              <p:cNvSpPr>
                <a:spLocks noChangeArrowheads="1"/>
              </p:cNvSpPr>
              <p:nvPr/>
            </p:nvSpPr>
            <p:spPr bwMode="auto">
              <a:xfrm>
                <a:off x="19278600" y="7515225"/>
                <a:ext cx="10795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59" name="Rectangle 270">
                <a:extLst>
                  <a:ext uri="{FF2B5EF4-FFF2-40B4-BE49-F238E27FC236}">
                    <a16:creationId xmlns:a16="http://schemas.microsoft.com/office/drawing/2014/main" id="{B3770EDB-D968-4475-9482-E200AEED08F7}"/>
                  </a:ext>
                </a:extLst>
              </p:cNvPr>
              <p:cNvSpPr>
                <a:spLocks noChangeArrowheads="1"/>
              </p:cNvSpPr>
              <p:nvPr/>
            </p:nvSpPr>
            <p:spPr bwMode="auto">
              <a:xfrm>
                <a:off x="19278600" y="7689850"/>
                <a:ext cx="107950" cy="87312"/>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60" name="Rectangle 271">
                <a:extLst>
                  <a:ext uri="{FF2B5EF4-FFF2-40B4-BE49-F238E27FC236}">
                    <a16:creationId xmlns:a16="http://schemas.microsoft.com/office/drawing/2014/main" id="{CAC98265-E562-4CE3-A584-03FB095BF9D5}"/>
                  </a:ext>
                </a:extLst>
              </p:cNvPr>
              <p:cNvSpPr>
                <a:spLocks noChangeArrowheads="1"/>
              </p:cNvSpPr>
              <p:nvPr/>
            </p:nvSpPr>
            <p:spPr bwMode="auto">
              <a:xfrm>
                <a:off x="19278600" y="7689850"/>
                <a:ext cx="10795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61" name="Rectangle 272">
                <a:extLst>
                  <a:ext uri="{FF2B5EF4-FFF2-40B4-BE49-F238E27FC236}">
                    <a16:creationId xmlns:a16="http://schemas.microsoft.com/office/drawing/2014/main" id="{3A4F4114-FD50-4FAF-A358-B40DB628488D}"/>
                  </a:ext>
                </a:extLst>
              </p:cNvPr>
              <p:cNvSpPr>
                <a:spLocks noChangeArrowheads="1"/>
              </p:cNvSpPr>
              <p:nvPr/>
            </p:nvSpPr>
            <p:spPr bwMode="auto">
              <a:xfrm>
                <a:off x="19278600" y="7869238"/>
                <a:ext cx="107950"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62" name="Rectangle 273">
                <a:extLst>
                  <a:ext uri="{FF2B5EF4-FFF2-40B4-BE49-F238E27FC236}">
                    <a16:creationId xmlns:a16="http://schemas.microsoft.com/office/drawing/2014/main" id="{D1281639-2204-4A8D-9C0E-A81F3C2AE7C6}"/>
                  </a:ext>
                </a:extLst>
              </p:cNvPr>
              <p:cNvSpPr>
                <a:spLocks noChangeArrowheads="1"/>
              </p:cNvSpPr>
              <p:nvPr/>
            </p:nvSpPr>
            <p:spPr bwMode="auto">
              <a:xfrm>
                <a:off x="19278600" y="7869238"/>
                <a:ext cx="10795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63" name="Rectangle 274">
                <a:extLst>
                  <a:ext uri="{FF2B5EF4-FFF2-40B4-BE49-F238E27FC236}">
                    <a16:creationId xmlns:a16="http://schemas.microsoft.com/office/drawing/2014/main" id="{4DAA8C92-5EBB-4DB1-A8E9-FD54DEF249E4}"/>
                  </a:ext>
                </a:extLst>
              </p:cNvPr>
              <p:cNvSpPr>
                <a:spLocks noChangeArrowheads="1"/>
              </p:cNvSpPr>
              <p:nvPr/>
            </p:nvSpPr>
            <p:spPr bwMode="auto">
              <a:xfrm>
                <a:off x="19278600" y="8043863"/>
                <a:ext cx="107950"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64" name="Rectangle 275">
                <a:extLst>
                  <a:ext uri="{FF2B5EF4-FFF2-40B4-BE49-F238E27FC236}">
                    <a16:creationId xmlns:a16="http://schemas.microsoft.com/office/drawing/2014/main" id="{1A96E4C1-8D02-4F47-B669-5F8343E9DB5C}"/>
                  </a:ext>
                </a:extLst>
              </p:cNvPr>
              <p:cNvSpPr>
                <a:spLocks noChangeArrowheads="1"/>
              </p:cNvSpPr>
              <p:nvPr/>
            </p:nvSpPr>
            <p:spPr bwMode="auto">
              <a:xfrm>
                <a:off x="19278600" y="8043863"/>
                <a:ext cx="10795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65" name="Rectangle 276">
                <a:extLst>
                  <a:ext uri="{FF2B5EF4-FFF2-40B4-BE49-F238E27FC236}">
                    <a16:creationId xmlns:a16="http://schemas.microsoft.com/office/drawing/2014/main" id="{147B78F2-FCA2-484E-94FA-F0DD3DCC516A}"/>
                  </a:ext>
                </a:extLst>
              </p:cNvPr>
              <p:cNvSpPr>
                <a:spLocks noChangeArrowheads="1"/>
              </p:cNvSpPr>
              <p:nvPr/>
            </p:nvSpPr>
            <p:spPr bwMode="auto">
              <a:xfrm>
                <a:off x="19278600" y="8212138"/>
                <a:ext cx="107950"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66" name="Rectangle 277">
                <a:extLst>
                  <a:ext uri="{FF2B5EF4-FFF2-40B4-BE49-F238E27FC236}">
                    <a16:creationId xmlns:a16="http://schemas.microsoft.com/office/drawing/2014/main" id="{7F6BDDCE-C41D-49DC-9744-093599C697B5}"/>
                  </a:ext>
                </a:extLst>
              </p:cNvPr>
              <p:cNvSpPr>
                <a:spLocks noChangeArrowheads="1"/>
              </p:cNvSpPr>
              <p:nvPr/>
            </p:nvSpPr>
            <p:spPr bwMode="auto">
              <a:xfrm>
                <a:off x="19278600" y="8212138"/>
                <a:ext cx="10795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67" name="Rectangle 278">
                <a:extLst>
                  <a:ext uri="{FF2B5EF4-FFF2-40B4-BE49-F238E27FC236}">
                    <a16:creationId xmlns:a16="http://schemas.microsoft.com/office/drawing/2014/main" id="{31C45DA2-3CFB-4DDB-AECB-AA6BDF051EF8}"/>
                  </a:ext>
                </a:extLst>
              </p:cNvPr>
              <p:cNvSpPr>
                <a:spLocks noChangeArrowheads="1"/>
              </p:cNvSpPr>
              <p:nvPr/>
            </p:nvSpPr>
            <p:spPr bwMode="auto">
              <a:xfrm>
                <a:off x="19278600" y="8385175"/>
                <a:ext cx="107950"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68" name="Rectangle 279">
                <a:extLst>
                  <a:ext uri="{FF2B5EF4-FFF2-40B4-BE49-F238E27FC236}">
                    <a16:creationId xmlns:a16="http://schemas.microsoft.com/office/drawing/2014/main" id="{DBE7EB97-3572-45DA-B188-90BA0187C721}"/>
                  </a:ext>
                </a:extLst>
              </p:cNvPr>
              <p:cNvSpPr>
                <a:spLocks noChangeArrowheads="1"/>
              </p:cNvSpPr>
              <p:nvPr/>
            </p:nvSpPr>
            <p:spPr bwMode="auto">
              <a:xfrm>
                <a:off x="19278600" y="8385175"/>
                <a:ext cx="10795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69" name="Rectangle 280">
                <a:extLst>
                  <a:ext uri="{FF2B5EF4-FFF2-40B4-BE49-F238E27FC236}">
                    <a16:creationId xmlns:a16="http://schemas.microsoft.com/office/drawing/2014/main" id="{D958D3E3-D010-4A37-AF6F-51CEA2CB678E}"/>
                  </a:ext>
                </a:extLst>
              </p:cNvPr>
              <p:cNvSpPr>
                <a:spLocks noChangeArrowheads="1"/>
              </p:cNvSpPr>
              <p:nvPr/>
            </p:nvSpPr>
            <p:spPr bwMode="auto">
              <a:xfrm>
                <a:off x="19278600" y="8559800"/>
                <a:ext cx="107950"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70" name="Rectangle 281">
                <a:extLst>
                  <a:ext uri="{FF2B5EF4-FFF2-40B4-BE49-F238E27FC236}">
                    <a16:creationId xmlns:a16="http://schemas.microsoft.com/office/drawing/2014/main" id="{1B1BD323-0627-40DB-90FA-3D330959A7BD}"/>
                  </a:ext>
                </a:extLst>
              </p:cNvPr>
              <p:cNvSpPr>
                <a:spLocks noChangeArrowheads="1"/>
              </p:cNvSpPr>
              <p:nvPr/>
            </p:nvSpPr>
            <p:spPr bwMode="auto">
              <a:xfrm>
                <a:off x="19278600" y="8559800"/>
                <a:ext cx="10795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71" name="Rectangle 282">
                <a:extLst>
                  <a:ext uri="{FF2B5EF4-FFF2-40B4-BE49-F238E27FC236}">
                    <a16:creationId xmlns:a16="http://schemas.microsoft.com/office/drawing/2014/main" id="{642684FB-CCF7-41E9-A963-B86549234E2A}"/>
                  </a:ext>
                </a:extLst>
              </p:cNvPr>
              <p:cNvSpPr>
                <a:spLocks noChangeArrowheads="1"/>
              </p:cNvSpPr>
              <p:nvPr/>
            </p:nvSpPr>
            <p:spPr bwMode="auto">
              <a:xfrm>
                <a:off x="19278600" y="8739188"/>
                <a:ext cx="107950"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72" name="Rectangle 283">
                <a:extLst>
                  <a:ext uri="{FF2B5EF4-FFF2-40B4-BE49-F238E27FC236}">
                    <a16:creationId xmlns:a16="http://schemas.microsoft.com/office/drawing/2014/main" id="{4F9B82A8-751A-468F-BB56-5C88A527754E}"/>
                  </a:ext>
                </a:extLst>
              </p:cNvPr>
              <p:cNvSpPr>
                <a:spLocks noChangeArrowheads="1"/>
              </p:cNvSpPr>
              <p:nvPr/>
            </p:nvSpPr>
            <p:spPr bwMode="auto">
              <a:xfrm>
                <a:off x="19278600" y="8739188"/>
                <a:ext cx="10795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73" name="Rectangle 284">
                <a:extLst>
                  <a:ext uri="{FF2B5EF4-FFF2-40B4-BE49-F238E27FC236}">
                    <a16:creationId xmlns:a16="http://schemas.microsoft.com/office/drawing/2014/main" id="{45F0F26C-913B-444F-B410-EED8EDFBC115}"/>
                  </a:ext>
                </a:extLst>
              </p:cNvPr>
              <p:cNvSpPr>
                <a:spLocks noChangeArrowheads="1"/>
              </p:cNvSpPr>
              <p:nvPr/>
            </p:nvSpPr>
            <p:spPr bwMode="auto">
              <a:xfrm>
                <a:off x="19278600" y="8913813"/>
                <a:ext cx="107950"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74" name="Rectangle 285">
                <a:extLst>
                  <a:ext uri="{FF2B5EF4-FFF2-40B4-BE49-F238E27FC236}">
                    <a16:creationId xmlns:a16="http://schemas.microsoft.com/office/drawing/2014/main" id="{ED24B590-9B34-451E-8081-A4C594BA5F38}"/>
                  </a:ext>
                </a:extLst>
              </p:cNvPr>
              <p:cNvSpPr>
                <a:spLocks noChangeArrowheads="1"/>
              </p:cNvSpPr>
              <p:nvPr/>
            </p:nvSpPr>
            <p:spPr bwMode="auto">
              <a:xfrm>
                <a:off x="19278600" y="8913813"/>
                <a:ext cx="10795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75" name="Rectangle 286">
                <a:extLst>
                  <a:ext uri="{FF2B5EF4-FFF2-40B4-BE49-F238E27FC236}">
                    <a16:creationId xmlns:a16="http://schemas.microsoft.com/office/drawing/2014/main" id="{58EE426F-E0B5-4D93-AB2E-A0B32D056A2D}"/>
                  </a:ext>
                </a:extLst>
              </p:cNvPr>
              <p:cNvSpPr>
                <a:spLocks noChangeArrowheads="1"/>
              </p:cNvSpPr>
              <p:nvPr/>
            </p:nvSpPr>
            <p:spPr bwMode="auto">
              <a:xfrm>
                <a:off x="19278600" y="9082088"/>
                <a:ext cx="107950"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76" name="Rectangle 287">
                <a:extLst>
                  <a:ext uri="{FF2B5EF4-FFF2-40B4-BE49-F238E27FC236}">
                    <a16:creationId xmlns:a16="http://schemas.microsoft.com/office/drawing/2014/main" id="{1C4DDE6A-2A00-4455-A81A-18F59FC42C45}"/>
                  </a:ext>
                </a:extLst>
              </p:cNvPr>
              <p:cNvSpPr>
                <a:spLocks noChangeArrowheads="1"/>
              </p:cNvSpPr>
              <p:nvPr/>
            </p:nvSpPr>
            <p:spPr bwMode="auto">
              <a:xfrm>
                <a:off x="19278600" y="9082088"/>
                <a:ext cx="10795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77" name="Freeform 288">
                <a:extLst>
                  <a:ext uri="{FF2B5EF4-FFF2-40B4-BE49-F238E27FC236}">
                    <a16:creationId xmlns:a16="http://schemas.microsoft.com/office/drawing/2014/main" id="{74395DD5-1AC8-4295-AE14-B3FD4C2B47D5}"/>
                  </a:ext>
                </a:extLst>
              </p:cNvPr>
              <p:cNvSpPr>
                <a:spLocks/>
              </p:cNvSpPr>
              <p:nvPr/>
            </p:nvSpPr>
            <p:spPr bwMode="auto">
              <a:xfrm>
                <a:off x="19278600" y="9256713"/>
                <a:ext cx="107950" cy="85725"/>
              </a:xfrm>
              <a:custGeom>
                <a:avLst/>
                <a:gdLst>
                  <a:gd name="T0" fmla="*/ 68 w 68"/>
                  <a:gd name="T1" fmla="*/ 0 h 54"/>
                  <a:gd name="T2" fmla="*/ 0 w 68"/>
                  <a:gd name="T3" fmla="*/ 0 h 54"/>
                  <a:gd name="T4" fmla="*/ 0 w 68"/>
                  <a:gd name="T5" fmla="*/ 54 h 54"/>
                  <a:gd name="T6" fmla="*/ 0 w 68"/>
                  <a:gd name="T7" fmla="*/ 0 h 54"/>
                  <a:gd name="T8" fmla="*/ 68 w 68"/>
                  <a:gd name="T9" fmla="*/ 0 h 54"/>
                  <a:gd name="T10" fmla="*/ 68 w 68"/>
                  <a:gd name="T11" fmla="*/ 0 h 54"/>
                </a:gdLst>
                <a:ahLst/>
                <a:cxnLst>
                  <a:cxn ang="0">
                    <a:pos x="T0" y="T1"/>
                  </a:cxn>
                  <a:cxn ang="0">
                    <a:pos x="T2" y="T3"/>
                  </a:cxn>
                  <a:cxn ang="0">
                    <a:pos x="T4" y="T5"/>
                  </a:cxn>
                  <a:cxn ang="0">
                    <a:pos x="T6" y="T7"/>
                  </a:cxn>
                  <a:cxn ang="0">
                    <a:pos x="T8" y="T9"/>
                  </a:cxn>
                  <a:cxn ang="0">
                    <a:pos x="T10" y="T11"/>
                  </a:cxn>
                </a:cxnLst>
                <a:rect l="0" t="0" r="r" b="b"/>
                <a:pathLst>
                  <a:path w="68" h="54">
                    <a:moveTo>
                      <a:pt x="68" y="0"/>
                    </a:moveTo>
                    <a:lnTo>
                      <a:pt x="0" y="0"/>
                    </a:lnTo>
                    <a:lnTo>
                      <a:pt x="0" y="54"/>
                    </a:lnTo>
                    <a:lnTo>
                      <a:pt x="0" y="0"/>
                    </a:lnTo>
                    <a:lnTo>
                      <a:pt x="68" y="0"/>
                    </a:lnTo>
                    <a:lnTo>
                      <a:pt x="68" y="0"/>
                    </a:lnTo>
                    <a:close/>
                  </a:path>
                </a:pathLst>
              </a:custGeom>
              <a:solidFill>
                <a:srgbClr val="5465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78" name="Freeform 289">
                <a:extLst>
                  <a:ext uri="{FF2B5EF4-FFF2-40B4-BE49-F238E27FC236}">
                    <a16:creationId xmlns:a16="http://schemas.microsoft.com/office/drawing/2014/main" id="{4233E478-70B6-4290-9D42-9F43C4DEEF87}"/>
                  </a:ext>
                </a:extLst>
              </p:cNvPr>
              <p:cNvSpPr>
                <a:spLocks/>
              </p:cNvSpPr>
              <p:nvPr/>
            </p:nvSpPr>
            <p:spPr bwMode="auto">
              <a:xfrm>
                <a:off x="19278600" y="9256713"/>
                <a:ext cx="107950" cy="85725"/>
              </a:xfrm>
              <a:custGeom>
                <a:avLst/>
                <a:gdLst>
                  <a:gd name="T0" fmla="*/ 68 w 68"/>
                  <a:gd name="T1" fmla="*/ 0 h 54"/>
                  <a:gd name="T2" fmla="*/ 0 w 68"/>
                  <a:gd name="T3" fmla="*/ 0 h 54"/>
                  <a:gd name="T4" fmla="*/ 0 w 68"/>
                  <a:gd name="T5" fmla="*/ 54 h 54"/>
                  <a:gd name="T6" fmla="*/ 0 w 68"/>
                  <a:gd name="T7" fmla="*/ 0 h 54"/>
                  <a:gd name="T8" fmla="*/ 68 w 68"/>
                  <a:gd name="T9" fmla="*/ 0 h 54"/>
                  <a:gd name="T10" fmla="*/ 68 w 68"/>
                  <a:gd name="T11" fmla="*/ 0 h 54"/>
                </a:gdLst>
                <a:ahLst/>
                <a:cxnLst>
                  <a:cxn ang="0">
                    <a:pos x="T0" y="T1"/>
                  </a:cxn>
                  <a:cxn ang="0">
                    <a:pos x="T2" y="T3"/>
                  </a:cxn>
                  <a:cxn ang="0">
                    <a:pos x="T4" y="T5"/>
                  </a:cxn>
                  <a:cxn ang="0">
                    <a:pos x="T6" y="T7"/>
                  </a:cxn>
                  <a:cxn ang="0">
                    <a:pos x="T8" y="T9"/>
                  </a:cxn>
                  <a:cxn ang="0">
                    <a:pos x="T10" y="T11"/>
                  </a:cxn>
                </a:cxnLst>
                <a:rect l="0" t="0" r="r" b="b"/>
                <a:pathLst>
                  <a:path w="68" h="54">
                    <a:moveTo>
                      <a:pt x="68" y="0"/>
                    </a:moveTo>
                    <a:lnTo>
                      <a:pt x="0" y="0"/>
                    </a:lnTo>
                    <a:lnTo>
                      <a:pt x="0" y="54"/>
                    </a:lnTo>
                    <a:lnTo>
                      <a:pt x="0" y="0"/>
                    </a:lnTo>
                    <a:lnTo>
                      <a:pt x="68" y="0"/>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79" name="Freeform 292">
                <a:extLst>
                  <a:ext uri="{FF2B5EF4-FFF2-40B4-BE49-F238E27FC236}">
                    <a16:creationId xmlns:a16="http://schemas.microsoft.com/office/drawing/2014/main" id="{DE1CD0F1-0DE7-460D-823A-B0D03E54725B}"/>
                  </a:ext>
                </a:extLst>
              </p:cNvPr>
              <p:cNvSpPr>
                <a:spLocks/>
              </p:cNvSpPr>
              <p:nvPr/>
            </p:nvSpPr>
            <p:spPr bwMode="auto">
              <a:xfrm>
                <a:off x="19278600" y="9256713"/>
                <a:ext cx="107950" cy="85725"/>
              </a:xfrm>
              <a:custGeom>
                <a:avLst/>
                <a:gdLst>
                  <a:gd name="T0" fmla="*/ 68 w 68"/>
                  <a:gd name="T1" fmla="*/ 0 h 54"/>
                  <a:gd name="T2" fmla="*/ 68 w 68"/>
                  <a:gd name="T3" fmla="*/ 0 h 54"/>
                  <a:gd name="T4" fmla="*/ 0 w 68"/>
                  <a:gd name="T5" fmla="*/ 0 h 54"/>
                  <a:gd name="T6" fmla="*/ 0 w 68"/>
                  <a:gd name="T7" fmla="*/ 54 h 54"/>
                  <a:gd name="T8" fmla="*/ 0 w 68"/>
                  <a:gd name="T9" fmla="*/ 54 h 54"/>
                  <a:gd name="T10" fmla="*/ 68 w 68"/>
                  <a:gd name="T11" fmla="*/ 54 h 54"/>
                  <a:gd name="T12" fmla="*/ 68 w 68"/>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68" h="54">
                    <a:moveTo>
                      <a:pt x="68" y="0"/>
                    </a:moveTo>
                    <a:lnTo>
                      <a:pt x="68" y="0"/>
                    </a:lnTo>
                    <a:lnTo>
                      <a:pt x="0" y="0"/>
                    </a:lnTo>
                    <a:lnTo>
                      <a:pt x="0" y="54"/>
                    </a:lnTo>
                    <a:lnTo>
                      <a:pt x="0" y="54"/>
                    </a:lnTo>
                    <a:lnTo>
                      <a:pt x="68" y="54"/>
                    </a:lnTo>
                    <a:lnTo>
                      <a:pt x="68" y="0"/>
                    </a:lnTo>
                    <a:close/>
                  </a:path>
                </a:pathLst>
              </a:custGeom>
              <a:solidFill>
                <a:srgbClr val="5465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80" name="Freeform 293">
                <a:extLst>
                  <a:ext uri="{FF2B5EF4-FFF2-40B4-BE49-F238E27FC236}">
                    <a16:creationId xmlns:a16="http://schemas.microsoft.com/office/drawing/2014/main" id="{E4D7CCD1-711A-4AB7-8B85-A9054BB17810}"/>
                  </a:ext>
                </a:extLst>
              </p:cNvPr>
              <p:cNvSpPr>
                <a:spLocks/>
              </p:cNvSpPr>
              <p:nvPr/>
            </p:nvSpPr>
            <p:spPr bwMode="auto">
              <a:xfrm>
                <a:off x="19278600" y="9256713"/>
                <a:ext cx="107950" cy="85725"/>
              </a:xfrm>
              <a:custGeom>
                <a:avLst/>
                <a:gdLst>
                  <a:gd name="T0" fmla="*/ 68 w 68"/>
                  <a:gd name="T1" fmla="*/ 0 h 54"/>
                  <a:gd name="T2" fmla="*/ 68 w 68"/>
                  <a:gd name="T3" fmla="*/ 0 h 54"/>
                  <a:gd name="T4" fmla="*/ 0 w 68"/>
                  <a:gd name="T5" fmla="*/ 0 h 54"/>
                  <a:gd name="T6" fmla="*/ 0 w 68"/>
                  <a:gd name="T7" fmla="*/ 54 h 54"/>
                  <a:gd name="T8" fmla="*/ 0 w 68"/>
                  <a:gd name="T9" fmla="*/ 54 h 54"/>
                  <a:gd name="T10" fmla="*/ 68 w 68"/>
                  <a:gd name="T11" fmla="*/ 54 h 54"/>
                  <a:gd name="T12" fmla="*/ 68 w 68"/>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68" h="54">
                    <a:moveTo>
                      <a:pt x="68" y="0"/>
                    </a:moveTo>
                    <a:lnTo>
                      <a:pt x="68" y="0"/>
                    </a:lnTo>
                    <a:lnTo>
                      <a:pt x="0" y="0"/>
                    </a:lnTo>
                    <a:lnTo>
                      <a:pt x="0" y="54"/>
                    </a:lnTo>
                    <a:lnTo>
                      <a:pt x="0" y="54"/>
                    </a:lnTo>
                    <a:lnTo>
                      <a:pt x="68" y="54"/>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81" name="Freeform 296">
                <a:extLst>
                  <a:ext uri="{FF2B5EF4-FFF2-40B4-BE49-F238E27FC236}">
                    <a16:creationId xmlns:a16="http://schemas.microsoft.com/office/drawing/2014/main" id="{879DF4ED-940E-43AD-875C-ABA6DDF55200}"/>
                  </a:ext>
                </a:extLst>
              </p:cNvPr>
              <p:cNvSpPr>
                <a:spLocks noEditPoints="1"/>
              </p:cNvSpPr>
              <p:nvPr/>
            </p:nvSpPr>
            <p:spPr bwMode="auto">
              <a:xfrm>
                <a:off x="17829213" y="5141913"/>
                <a:ext cx="646113" cy="85725"/>
              </a:xfrm>
              <a:custGeom>
                <a:avLst/>
                <a:gdLst>
                  <a:gd name="T0" fmla="*/ 0 w 407"/>
                  <a:gd name="T1" fmla="*/ 0 h 54"/>
                  <a:gd name="T2" fmla="*/ 0 w 407"/>
                  <a:gd name="T3" fmla="*/ 0 h 54"/>
                  <a:gd name="T4" fmla="*/ 0 w 407"/>
                  <a:gd name="T5" fmla="*/ 54 h 54"/>
                  <a:gd name="T6" fmla="*/ 0 w 407"/>
                  <a:gd name="T7" fmla="*/ 54 h 54"/>
                  <a:gd name="T8" fmla="*/ 0 w 407"/>
                  <a:gd name="T9" fmla="*/ 0 h 54"/>
                  <a:gd name="T10" fmla="*/ 407 w 407"/>
                  <a:gd name="T11" fmla="*/ 0 h 54"/>
                  <a:gd name="T12" fmla="*/ 212 w 407"/>
                  <a:gd name="T13" fmla="*/ 0 h 54"/>
                  <a:gd name="T14" fmla="*/ 212 w 407"/>
                  <a:gd name="T15" fmla="*/ 54 h 54"/>
                  <a:gd name="T16" fmla="*/ 407 w 407"/>
                  <a:gd name="T17" fmla="*/ 54 h 54"/>
                  <a:gd name="T18" fmla="*/ 407 w 407"/>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54">
                    <a:moveTo>
                      <a:pt x="0" y="0"/>
                    </a:moveTo>
                    <a:lnTo>
                      <a:pt x="0" y="0"/>
                    </a:lnTo>
                    <a:lnTo>
                      <a:pt x="0" y="54"/>
                    </a:lnTo>
                    <a:lnTo>
                      <a:pt x="0" y="54"/>
                    </a:lnTo>
                    <a:lnTo>
                      <a:pt x="0" y="0"/>
                    </a:lnTo>
                    <a:close/>
                    <a:moveTo>
                      <a:pt x="407" y="0"/>
                    </a:moveTo>
                    <a:lnTo>
                      <a:pt x="212" y="0"/>
                    </a:lnTo>
                    <a:lnTo>
                      <a:pt x="212" y="54"/>
                    </a:lnTo>
                    <a:lnTo>
                      <a:pt x="407" y="54"/>
                    </a:lnTo>
                    <a:lnTo>
                      <a:pt x="407"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82" name="Freeform 297">
                <a:extLst>
                  <a:ext uri="{FF2B5EF4-FFF2-40B4-BE49-F238E27FC236}">
                    <a16:creationId xmlns:a16="http://schemas.microsoft.com/office/drawing/2014/main" id="{9770551A-4EB4-48D6-ACEB-96EBFD82C5C5}"/>
                  </a:ext>
                </a:extLst>
              </p:cNvPr>
              <p:cNvSpPr>
                <a:spLocks noEditPoints="1"/>
              </p:cNvSpPr>
              <p:nvPr/>
            </p:nvSpPr>
            <p:spPr bwMode="auto">
              <a:xfrm>
                <a:off x="17829213" y="5141913"/>
                <a:ext cx="646113" cy="85725"/>
              </a:xfrm>
              <a:custGeom>
                <a:avLst/>
                <a:gdLst>
                  <a:gd name="T0" fmla="*/ 0 w 407"/>
                  <a:gd name="T1" fmla="*/ 0 h 54"/>
                  <a:gd name="T2" fmla="*/ 0 w 407"/>
                  <a:gd name="T3" fmla="*/ 0 h 54"/>
                  <a:gd name="T4" fmla="*/ 0 w 407"/>
                  <a:gd name="T5" fmla="*/ 54 h 54"/>
                  <a:gd name="T6" fmla="*/ 0 w 407"/>
                  <a:gd name="T7" fmla="*/ 54 h 54"/>
                  <a:gd name="T8" fmla="*/ 0 w 407"/>
                  <a:gd name="T9" fmla="*/ 0 h 54"/>
                  <a:gd name="T10" fmla="*/ 407 w 407"/>
                  <a:gd name="T11" fmla="*/ 0 h 54"/>
                  <a:gd name="T12" fmla="*/ 212 w 407"/>
                  <a:gd name="T13" fmla="*/ 0 h 54"/>
                  <a:gd name="T14" fmla="*/ 212 w 407"/>
                  <a:gd name="T15" fmla="*/ 54 h 54"/>
                  <a:gd name="T16" fmla="*/ 407 w 407"/>
                  <a:gd name="T17" fmla="*/ 54 h 54"/>
                  <a:gd name="T18" fmla="*/ 407 w 407"/>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54">
                    <a:moveTo>
                      <a:pt x="0" y="0"/>
                    </a:moveTo>
                    <a:lnTo>
                      <a:pt x="0" y="0"/>
                    </a:lnTo>
                    <a:lnTo>
                      <a:pt x="0" y="54"/>
                    </a:lnTo>
                    <a:lnTo>
                      <a:pt x="0" y="54"/>
                    </a:lnTo>
                    <a:lnTo>
                      <a:pt x="0" y="0"/>
                    </a:lnTo>
                    <a:moveTo>
                      <a:pt x="407" y="0"/>
                    </a:moveTo>
                    <a:lnTo>
                      <a:pt x="212" y="0"/>
                    </a:lnTo>
                    <a:lnTo>
                      <a:pt x="212" y="54"/>
                    </a:lnTo>
                    <a:lnTo>
                      <a:pt x="407" y="5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83" name="Freeform 298">
                <a:extLst>
                  <a:ext uri="{FF2B5EF4-FFF2-40B4-BE49-F238E27FC236}">
                    <a16:creationId xmlns:a16="http://schemas.microsoft.com/office/drawing/2014/main" id="{E2DA2EAB-15BE-4B35-B65F-B76D4933A815}"/>
                  </a:ext>
                </a:extLst>
              </p:cNvPr>
              <p:cNvSpPr>
                <a:spLocks noEditPoints="1"/>
              </p:cNvSpPr>
              <p:nvPr/>
            </p:nvSpPr>
            <p:spPr bwMode="auto">
              <a:xfrm>
                <a:off x="17829213" y="5314950"/>
                <a:ext cx="646113" cy="85725"/>
              </a:xfrm>
              <a:custGeom>
                <a:avLst/>
                <a:gdLst>
                  <a:gd name="T0" fmla="*/ 0 w 407"/>
                  <a:gd name="T1" fmla="*/ 0 h 54"/>
                  <a:gd name="T2" fmla="*/ 0 w 407"/>
                  <a:gd name="T3" fmla="*/ 0 h 54"/>
                  <a:gd name="T4" fmla="*/ 0 w 407"/>
                  <a:gd name="T5" fmla="*/ 54 h 54"/>
                  <a:gd name="T6" fmla="*/ 0 w 407"/>
                  <a:gd name="T7" fmla="*/ 54 h 54"/>
                  <a:gd name="T8" fmla="*/ 0 w 407"/>
                  <a:gd name="T9" fmla="*/ 0 h 54"/>
                  <a:gd name="T10" fmla="*/ 407 w 407"/>
                  <a:gd name="T11" fmla="*/ 0 h 54"/>
                  <a:gd name="T12" fmla="*/ 212 w 407"/>
                  <a:gd name="T13" fmla="*/ 0 h 54"/>
                  <a:gd name="T14" fmla="*/ 212 w 407"/>
                  <a:gd name="T15" fmla="*/ 54 h 54"/>
                  <a:gd name="T16" fmla="*/ 407 w 407"/>
                  <a:gd name="T17" fmla="*/ 54 h 54"/>
                  <a:gd name="T18" fmla="*/ 407 w 407"/>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54">
                    <a:moveTo>
                      <a:pt x="0" y="0"/>
                    </a:moveTo>
                    <a:lnTo>
                      <a:pt x="0" y="0"/>
                    </a:lnTo>
                    <a:lnTo>
                      <a:pt x="0" y="54"/>
                    </a:lnTo>
                    <a:lnTo>
                      <a:pt x="0" y="54"/>
                    </a:lnTo>
                    <a:lnTo>
                      <a:pt x="0" y="0"/>
                    </a:lnTo>
                    <a:close/>
                    <a:moveTo>
                      <a:pt x="407" y="0"/>
                    </a:moveTo>
                    <a:lnTo>
                      <a:pt x="212" y="0"/>
                    </a:lnTo>
                    <a:lnTo>
                      <a:pt x="212" y="54"/>
                    </a:lnTo>
                    <a:lnTo>
                      <a:pt x="407" y="54"/>
                    </a:lnTo>
                    <a:lnTo>
                      <a:pt x="407"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84" name="Freeform 299">
                <a:extLst>
                  <a:ext uri="{FF2B5EF4-FFF2-40B4-BE49-F238E27FC236}">
                    <a16:creationId xmlns:a16="http://schemas.microsoft.com/office/drawing/2014/main" id="{6753510B-D3D9-4589-9DB6-AE63BFA3B222}"/>
                  </a:ext>
                </a:extLst>
              </p:cNvPr>
              <p:cNvSpPr>
                <a:spLocks noEditPoints="1"/>
              </p:cNvSpPr>
              <p:nvPr/>
            </p:nvSpPr>
            <p:spPr bwMode="auto">
              <a:xfrm>
                <a:off x="17829213" y="5314950"/>
                <a:ext cx="646113" cy="85725"/>
              </a:xfrm>
              <a:custGeom>
                <a:avLst/>
                <a:gdLst>
                  <a:gd name="T0" fmla="*/ 0 w 407"/>
                  <a:gd name="T1" fmla="*/ 0 h 54"/>
                  <a:gd name="T2" fmla="*/ 0 w 407"/>
                  <a:gd name="T3" fmla="*/ 0 h 54"/>
                  <a:gd name="T4" fmla="*/ 0 w 407"/>
                  <a:gd name="T5" fmla="*/ 54 h 54"/>
                  <a:gd name="T6" fmla="*/ 0 w 407"/>
                  <a:gd name="T7" fmla="*/ 54 h 54"/>
                  <a:gd name="T8" fmla="*/ 0 w 407"/>
                  <a:gd name="T9" fmla="*/ 0 h 54"/>
                  <a:gd name="T10" fmla="*/ 407 w 407"/>
                  <a:gd name="T11" fmla="*/ 0 h 54"/>
                  <a:gd name="T12" fmla="*/ 212 w 407"/>
                  <a:gd name="T13" fmla="*/ 0 h 54"/>
                  <a:gd name="T14" fmla="*/ 212 w 407"/>
                  <a:gd name="T15" fmla="*/ 54 h 54"/>
                  <a:gd name="T16" fmla="*/ 407 w 407"/>
                  <a:gd name="T17" fmla="*/ 54 h 54"/>
                  <a:gd name="T18" fmla="*/ 407 w 407"/>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54">
                    <a:moveTo>
                      <a:pt x="0" y="0"/>
                    </a:moveTo>
                    <a:lnTo>
                      <a:pt x="0" y="0"/>
                    </a:lnTo>
                    <a:lnTo>
                      <a:pt x="0" y="54"/>
                    </a:lnTo>
                    <a:lnTo>
                      <a:pt x="0" y="54"/>
                    </a:lnTo>
                    <a:lnTo>
                      <a:pt x="0" y="0"/>
                    </a:lnTo>
                    <a:moveTo>
                      <a:pt x="407" y="0"/>
                    </a:moveTo>
                    <a:lnTo>
                      <a:pt x="212" y="0"/>
                    </a:lnTo>
                    <a:lnTo>
                      <a:pt x="212" y="54"/>
                    </a:lnTo>
                    <a:lnTo>
                      <a:pt x="407" y="5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85" name="Freeform 304">
                <a:extLst>
                  <a:ext uri="{FF2B5EF4-FFF2-40B4-BE49-F238E27FC236}">
                    <a16:creationId xmlns:a16="http://schemas.microsoft.com/office/drawing/2014/main" id="{2CF242E1-3FA8-47DA-9626-3027FBFF9283}"/>
                  </a:ext>
                </a:extLst>
              </p:cNvPr>
              <p:cNvSpPr>
                <a:spLocks noEditPoints="1"/>
              </p:cNvSpPr>
              <p:nvPr/>
            </p:nvSpPr>
            <p:spPr bwMode="auto">
              <a:xfrm>
                <a:off x="17829213" y="5484813"/>
                <a:ext cx="646113" cy="85725"/>
              </a:xfrm>
              <a:custGeom>
                <a:avLst/>
                <a:gdLst>
                  <a:gd name="T0" fmla="*/ 0 w 407"/>
                  <a:gd name="T1" fmla="*/ 0 h 54"/>
                  <a:gd name="T2" fmla="*/ 0 w 407"/>
                  <a:gd name="T3" fmla="*/ 0 h 54"/>
                  <a:gd name="T4" fmla="*/ 0 w 407"/>
                  <a:gd name="T5" fmla="*/ 54 h 54"/>
                  <a:gd name="T6" fmla="*/ 0 w 407"/>
                  <a:gd name="T7" fmla="*/ 54 h 54"/>
                  <a:gd name="T8" fmla="*/ 0 w 407"/>
                  <a:gd name="T9" fmla="*/ 0 h 54"/>
                  <a:gd name="T10" fmla="*/ 407 w 407"/>
                  <a:gd name="T11" fmla="*/ 0 h 54"/>
                  <a:gd name="T12" fmla="*/ 212 w 407"/>
                  <a:gd name="T13" fmla="*/ 0 h 54"/>
                  <a:gd name="T14" fmla="*/ 212 w 407"/>
                  <a:gd name="T15" fmla="*/ 54 h 54"/>
                  <a:gd name="T16" fmla="*/ 407 w 407"/>
                  <a:gd name="T17" fmla="*/ 54 h 54"/>
                  <a:gd name="T18" fmla="*/ 407 w 407"/>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54">
                    <a:moveTo>
                      <a:pt x="0" y="0"/>
                    </a:moveTo>
                    <a:lnTo>
                      <a:pt x="0" y="0"/>
                    </a:lnTo>
                    <a:lnTo>
                      <a:pt x="0" y="54"/>
                    </a:lnTo>
                    <a:lnTo>
                      <a:pt x="0" y="54"/>
                    </a:lnTo>
                    <a:lnTo>
                      <a:pt x="0" y="0"/>
                    </a:lnTo>
                    <a:close/>
                    <a:moveTo>
                      <a:pt x="407" y="0"/>
                    </a:moveTo>
                    <a:lnTo>
                      <a:pt x="212" y="0"/>
                    </a:lnTo>
                    <a:lnTo>
                      <a:pt x="212" y="54"/>
                    </a:lnTo>
                    <a:lnTo>
                      <a:pt x="407" y="54"/>
                    </a:lnTo>
                    <a:lnTo>
                      <a:pt x="407"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86" name="Freeform 305">
                <a:extLst>
                  <a:ext uri="{FF2B5EF4-FFF2-40B4-BE49-F238E27FC236}">
                    <a16:creationId xmlns:a16="http://schemas.microsoft.com/office/drawing/2014/main" id="{00F5D4F0-118A-4CED-AEA5-BE2DE7E89FF6}"/>
                  </a:ext>
                </a:extLst>
              </p:cNvPr>
              <p:cNvSpPr>
                <a:spLocks noEditPoints="1"/>
              </p:cNvSpPr>
              <p:nvPr/>
            </p:nvSpPr>
            <p:spPr bwMode="auto">
              <a:xfrm>
                <a:off x="17829213" y="5484813"/>
                <a:ext cx="646113" cy="85725"/>
              </a:xfrm>
              <a:custGeom>
                <a:avLst/>
                <a:gdLst>
                  <a:gd name="T0" fmla="*/ 0 w 407"/>
                  <a:gd name="T1" fmla="*/ 0 h 54"/>
                  <a:gd name="T2" fmla="*/ 0 w 407"/>
                  <a:gd name="T3" fmla="*/ 0 h 54"/>
                  <a:gd name="T4" fmla="*/ 0 w 407"/>
                  <a:gd name="T5" fmla="*/ 54 h 54"/>
                  <a:gd name="T6" fmla="*/ 0 w 407"/>
                  <a:gd name="T7" fmla="*/ 54 h 54"/>
                  <a:gd name="T8" fmla="*/ 0 w 407"/>
                  <a:gd name="T9" fmla="*/ 0 h 54"/>
                  <a:gd name="T10" fmla="*/ 407 w 407"/>
                  <a:gd name="T11" fmla="*/ 0 h 54"/>
                  <a:gd name="T12" fmla="*/ 212 w 407"/>
                  <a:gd name="T13" fmla="*/ 0 h 54"/>
                  <a:gd name="T14" fmla="*/ 212 w 407"/>
                  <a:gd name="T15" fmla="*/ 54 h 54"/>
                  <a:gd name="T16" fmla="*/ 407 w 407"/>
                  <a:gd name="T17" fmla="*/ 54 h 54"/>
                  <a:gd name="T18" fmla="*/ 407 w 407"/>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54">
                    <a:moveTo>
                      <a:pt x="0" y="0"/>
                    </a:moveTo>
                    <a:lnTo>
                      <a:pt x="0" y="0"/>
                    </a:lnTo>
                    <a:lnTo>
                      <a:pt x="0" y="54"/>
                    </a:lnTo>
                    <a:lnTo>
                      <a:pt x="0" y="54"/>
                    </a:lnTo>
                    <a:lnTo>
                      <a:pt x="0" y="0"/>
                    </a:lnTo>
                    <a:moveTo>
                      <a:pt x="407" y="0"/>
                    </a:moveTo>
                    <a:lnTo>
                      <a:pt x="212" y="0"/>
                    </a:lnTo>
                    <a:lnTo>
                      <a:pt x="212" y="54"/>
                    </a:lnTo>
                    <a:lnTo>
                      <a:pt x="407" y="54"/>
                    </a:lnTo>
                    <a:lnTo>
                      <a:pt x="4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87" name="Freeform 459">
                <a:extLst>
                  <a:ext uri="{FF2B5EF4-FFF2-40B4-BE49-F238E27FC236}">
                    <a16:creationId xmlns:a16="http://schemas.microsoft.com/office/drawing/2014/main" id="{3BD6F646-81BE-4546-8D6D-2517AEE6FB63}"/>
                  </a:ext>
                </a:extLst>
              </p:cNvPr>
              <p:cNvSpPr>
                <a:spLocks noEditPoints="1"/>
              </p:cNvSpPr>
              <p:nvPr/>
            </p:nvSpPr>
            <p:spPr bwMode="auto">
              <a:xfrm>
                <a:off x="17829213" y="5702300"/>
                <a:ext cx="212725" cy="3908425"/>
              </a:xfrm>
              <a:custGeom>
                <a:avLst/>
                <a:gdLst>
                  <a:gd name="T0" fmla="*/ 0 w 134"/>
                  <a:gd name="T1" fmla="*/ 2404 h 2462"/>
                  <a:gd name="T2" fmla="*/ 134 w 134"/>
                  <a:gd name="T3" fmla="*/ 2462 h 2462"/>
                  <a:gd name="T4" fmla="*/ 134 w 134"/>
                  <a:gd name="T5" fmla="*/ 2294 h 2462"/>
                  <a:gd name="T6" fmla="*/ 0 w 134"/>
                  <a:gd name="T7" fmla="*/ 2348 h 2462"/>
                  <a:gd name="T8" fmla="*/ 134 w 134"/>
                  <a:gd name="T9" fmla="*/ 2294 h 2462"/>
                  <a:gd name="T10" fmla="*/ 0 w 134"/>
                  <a:gd name="T11" fmla="*/ 2185 h 2462"/>
                  <a:gd name="T12" fmla="*/ 134 w 134"/>
                  <a:gd name="T13" fmla="*/ 2239 h 2462"/>
                  <a:gd name="T14" fmla="*/ 134 w 134"/>
                  <a:gd name="T15" fmla="*/ 2077 h 2462"/>
                  <a:gd name="T16" fmla="*/ 0 w 134"/>
                  <a:gd name="T17" fmla="*/ 2129 h 2462"/>
                  <a:gd name="T18" fmla="*/ 134 w 134"/>
                  <a:gd name="T19" fmla="*/ 2077 h 2462"/>
                  <a:gd name="T20" fmla="*/ 0 w 134"/>
                  <a:gd name="T21" fmla="*/ 1969 h 2462"/>
                  <a:gd name="T22" fmla="*/ 134 w 134"/>
                  <a:gd name="T23" fmla="*/ 2023 h 2462"/>
                  <a:gd name="T24" fmla="*/ 134 w 134"/>
                  <a:gd name="T25" fmla="*/ 1856 h 2462"/>
                  <a:gd name="T26" fmla="*/ 0 w 134"/>
                  <a:gd name="T27" fmla="*/ 1913 h 2462"/>
                  <a:gd name="T28" fmla="*/ 134 w 134"/>
                  <a:gd name="T29" fmla="*/ 1856 h 2462"/>
                  <a:gd name="T30" fmla="*/ 0 w 134"/>
                  <a:gd name="T31" fmla="*/ 1746 h 2462"/>
                  <a:gd name="T32" fmla="*/ 134 w 134"/>
                  <a:gd name="T33" fmla="*/ 1800 h 2462"/>
                  <a:gd name="T34" fmla="*/ 134 w 134"/>
                  <a:gd name="T35" fmla="*/ 1636 h 2462"/>
                  <a:gd name="T36" fmla="*/ 0 w 134"/>
                  <a:gd name="T37" fmla="*/ 1690 h 2462"/>
                  <a:gd name="T38" fmla="*/ 134 w 134"/>
                  <a:gd name="T39" fmla="*/ 1636 h 2462"/>
                  <a:gd name="T40" fmla="*/ 0 w 134"/>
                  <a:gd name="T41" fmla="*/ 1530 h 2462"/>
                  <a:gd name="T42" fmla="*/ 134 w 134"/>
                  <a:gd name="T43" fmla="*/ 1581 h 2462"/>
                  <a:gd name="T44" fmla="*/ 134 w 134"/>
                  <a:gd name="T45" fmla="*/ 1421 h 2462"/>
                  <a:gd name="T46" fmla="*/ 0 w 134"/>
                  <a:gd name="T47" fmla="*/ 1475 h 2462"/>
                  <a:gd name="T48" fmla="*/ 134 w 134"/>
                  <a:gd name="T49" fmla="*/ 1421 h 2462"/>
                  <a:gd name="T50" fmla="*/ 0 w 134"/>
                  <a:gd name="T51" fmla="*/ 1307 h 2462"/>
                  <a:gd name="T52" fmla="*/ 134 w 134"/>
                  <a:gd name="T53" fmla="*/ 1365 h 2462"/>
                  <a:gd name="T54" fmla="*/ 134 w 134"/>
                  <a:gd name="T55" fmla="*/ 1198 h 2462"/>
                  <a:gd name="T56" fmla="*/ 0 w 134"/>
                  <a:gd name="T57" fmla="*/ 1252 h 2462"/>
                  <a:gd name="T58" fmla="*/ 134 w 134"/>
                  <a:gd name="T59" fmla="*/ 1198 h 2462"/>
                  <a:gd name="T60" fmla="*/ 0 w 134"/>
                  <a:gd name="T61" fmla="*/ 1092 h 2462"/>
                  <a:gd name="T62" fmla="*/ 134 w 134"/>
                  <a:gd name="T63" fmla="*/ 1142 h 2462"/>
                  <a:gd name="T64" fmla="*/ 134 w 134"/>
                  <a:gd name="T65" fmla="*/ 982 h 2462"/>
                  <a:gd name="T66" fmla="*/ 0 w 134"/>
                  <a:gd name="T67" fmla="*/ 1036 h 2462"/>
                  <a:gd name="T68" fmla="*/ 134 w 134"/>
                  <a:gd name="T69" fmla="*/ 982 h 2462"/>
                  <a:gd name="T70" fmla="*/ 0 w 134"/>
                  <a:gd name="T71" fmla="*/ 872 h 2462"/>
                  <a:gd name="T72" fmla="*/ 134 w 134"/>
                  <a:gd name="T73" fmla="*/ 926 h 2462"/>
                  <a:gd name="T74" fmla="*/ 134 w 134"/>
                  <a:gd name="T75" fmla="*/ 766 h 2462"/>
                  <a:gd name="T76" fmla="*/ 0 w 134"/>
                  <a:gd name="T77" fmla="*/ 817 h 2462"/>
                  <a:gd name="T78" fmla="*/ 134 w 134"/>
                  <a:gd name="T79" fmla="*/ 766 h 2462"/>
                  <a:gd name="T80" fmla="*/ 0 w 134"/>
                  <a:gd name="T81" fmla="*/ 656 h 2462"/>
                  <a:gd name="T82" fmla="*/ 134 w 134"/>
                  <a:gd name="T83" fmla="*/ 710 h 2462"/>
                  <a:gd name="T84" fmla="*/ 134 w 134"/>
                  <a:gd name="T85" fmla="*/ 543 h 2462"/>
                  <a:gd name="T86" fmla="*/ 0 w 134"/>
                  <a:gd name="T87" fmla="*/ 601 h 2462"/>
                  <a:gd name="T88" fmla="*/ 134 w 134"/>
                  <a:gd name="T89" fmla="*/ 543 h 2462"/>
                  <a:gd name="T90" fmla="*/ 0 w 134"/>
                  <a:gd name="T91" fmla="*/ 434 h 2462"/>
                  <a:gd name="T92" fmla="*/ 134 w 134"/>
                  <a:gd name="T93" fmla="*/ 489 h 2462"/>
                  <a:gd name="T94" fmla="*/ 134 w 134"/>
                  <a:gd name="T95" fmla="*/ 327 h 2462"/>
                  <a:gd name="T96" fmla="*/ 0 w 134"/>
                  <a:gd name="T97" fmla="*/ 380 h 2462"/>
                  <a:gd name="T98" fmla="*/ 134 w 134"/>
                  <a:gd name="T99" fmla="*/ 327 h 2462"/>
                  <a:gd name="T100" fmla="*/ 0 w 134"/>
                  <a:gd name="T101" fmla="*/ 218 h 2462"/>
                  <a:gd name="T102" fmla="*/ 134 w 134"/>
                  <a:gd name="T103" fmla="*/ 273 h 2462"/>
                  <a:gd name="T104" fmla="*/ 134 w 134"/>
                  <a:gd name="T105" fmla="*/ 0 h 2462"/>
                  <a:gd name="T106" fmla="*/ 0 w 134"/>
                  <a:gd name="T107" fmla="*/ 164 h 2462"/>
                  <a:gd name="T108" fmla="*/ 134 w 134"/>
                  <a:gd name="T109" fmla="*/ 0 h 2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4" h="2462">
                    <a:moveTo>
                      <a:pt x="134" y="2404"/>
                    </a:moveTo>
                    <a:lnTo>
                      <a:pt x="0" y="2404"/>
                    </a:lnTo>
                    <a:lnTo>
                      <a:pt x="0" y="2462"/>
                    </a:lnTo>
                    <a:lnTo>
                      <a:pt x="134" y="2462"/>
                    </a:lnTo>
                    <a:lnTo>
                      <a:pt x="134" y="2404"/>
                    </a:lnTo>
                    <a:close/>
                    <a:moveTo>
                      <a:pt x="134" y="2294"/>
                    </a:moveTo>
                    <a:lnTo>
                      <a:pt x="0" y="2294"/>
                    </a:lnTo>
                    <a:lnTo>
                      <a:pt x="0" y="2348"/>
                    </a:lnTo>
                    <a:lnTo>
                      <a:pt x="134" y="2348"/>
                    </a:lnTo>
                    <a:lnTo>
                      <a:pt x="134" y="2294"/>
                    </a:lnTo>
                    <a:close/>
                    <a:moveTo>
                      <a:pt x="134" y="2185"/>
                    </a:moveTo>
                    <a:lnTo>
                      <a:pt x="0" y="2185"/>
                    </a:lnTo>
                    <a:lnTo>
                      <a:pt x="0" y="2239"/>
                    </a:lnTo>
                    <a:lnTo>
                      <a:pt x="134" y="2239"/>
                    </a:lnTo>
                    <a:lnTo>
                      <a:pt x="134" y="2185"/>
                    </a:lnTo>
                    <a:close/>
                    <a:moveTo>
                      <a:pt x="134" y="2077"/>
                    </a:moveTo>
                    <a:lnTo>
                      <a:pt x="0" y="2077"/>
                    </a:lnTo>
                    <a:lnTo>
                      <a:pt x="0" y="2129"/>
                    </a:lnTo>
                    <a:lnTo>
                      <a:pt x="134" y="2129"/>
                    </a:lnTo>
                    <a:lnTo>
                      <a:pt x="134" y="2077"/>
                    </a:lnTo>
                    <a:close/>
                    <a:moveTo>
                      <a:pt x="134" y="1969"/>
                    </a:moveTo>
                    <a:lnTo>
                      <a:pt x="0" y="1969"/>
                    </a:lnTo>
                    <a:lnTo>
                      <a:pt x="0" y="2023"/>
                    </a:lnTo>
                    <a:lnTo>
                      <a:pt x="134" y="2023"/>
                    </a:lnTo>
                    <a:lnTo>
                      <a:pt x="134" y="1969"/>
                    </a:lnTo>
                    <a:close/>
                    <a:moveTo>
                      <a:pt x="134" y="1856"/>
                    </a:moveTo>
                    <a:lnTo>
                      <a:pt x="0" y="1856"/>
                    </a:lnTo>
                    <a:lnTo>
                      <a:pt x="0" y="1913"/>
                    </a:lnTo>
                    <a:lnTo>
                      <a:pt x="134" y="1913"/>
                    </a:lnTo>
                    <a:lnTo>
                      <a:pt x="134" y="1856"/>
                    </a:lnTo>
                    <a:close/>
                    <a:moveTo>
                      <a:pt x="134" y="1746"/>
                    </a:moveTo>
                    <a:lnTo>
                      <a:pt x="0" y="1746"/>
                    </a:lnTo>
                    <a:lnTo>
                      <a:pt x="0" y="1800"/>
                    </a:lnTo>
                    <a:lnTo>
                      <a:pt x="134" y="1800"/>
                    </a:lnTo>
                    <a:lnTo>
                      <a:pt x="134" y="1746"/>
                    </a:lnTo>
                    <a:close/>
                    <a:moveTo>
                      <a:pt x="134" y="1636"/>
                    </a:moveTo>
                    <a:lnTo>
                      <a:pt x="0" y="1636"/>
                    </a:lnTo>
                    <a:lnTo>
                      <a:pt x="0" y="1690"/>
                    </a:lnTo>
                    <a:lnTo>
                      <a:pt x="134" y="1690"/>
                    </a:lnTo>
                    <a:lnTo>
                      <a:pt x="134" y="1636"/>
                    </a:lnTo>
                    <a:close/>
                    <a:moveTo>
                      <a:pt x="134" y="1530"/>
                    </a:moveTo>
                    <a:lnTo>
                      <a:pt x="0" y="1530"/>
                    </a:lnTo>
                    <a:lnTo>
                      <a:pt x="0" y="1581"/>
                    </a:lnTo>
                    <a:lnTo>
                      <a:pt x="134" y="1581"/>
                    </a:lnTo>
                    <a:lnTo>
                      <a:pt x="134" y="1530"/>
                    </a:lnTo>
                    <a:close/>
                    <a:moveTo>
                      <a:pt x="134" y="1421"/>
                    </a:moveTo>
                    <a:lnTo>
                      <a:pt x="0" y="1421"/>
                    </a:lnTo>
                    <a:lnTo>
                      <a:pt x="0" y="1475"/>
                    </a:lnTo>
                    <a:lnTo>
                      <a:pt x="134" y="1475"/>
                    </a:lnTo>
                    <a:lnTo>
                      <a:pt x="134" y="1421"/>
                    </a:lnTo>
                    <a:close/>
                    <a:moveTo>
                      <a:pt x="134" y="1307"/>
                    </a:moveTo>
                    <a:lnTo>
                      <a:pt x="0" y="1307"/>
                    </a:lnTo>
                    <a:lnTo>
                      <a:pt x="0" y="1365"/>
                    </a:lnTo>
                    <a:lnTo>
                      <a:pt x="134" y="1365"/>
                    </a:lnTo>
                    <a:lnTo>
                      <a:pt x="134" y="1307"/>
                    </a:lnTo>
                    <a:close/>
                    <a:moveTo>
                      <a:pt x="134" y="1198"/>
                    </a:moveTo>
                    <a:lnTo>
                      <a:pt x="0" y="1198"/>
                    </a:lnTo>
                    <a:lnTo>
                      <a:pt x="0" y="1252"/>
                    </a:lnTo>
                    <a:lnTo>
                      <a:pt x="134" y="1252"/>
                    </a:lnTo>
                    <a:lnTo>
                      <a:pt x="134" y="1198"/>
                    </a:lnTo>
                    <a:close/>
                    <a:moveTo>
                      <a:pt x="134" y="1092"/>
                    </a:moveTo>
                    <a:lnTo>
                      <a:pt x="0" y="1092"/>
                    </a:lnTo>
                    <a:lnTo>
                      <a:pt x="0" y="1142"/>
                    </a:lnTo>
                    <a:lnTo>
                      <a:pt x="134" y="1142"/>
                    </a:lnTo>
                    <a:lnTo>
                      <a:pt x="134" y="1092"/>
                    </a:lnTo>
                    <a:close/>
                    <a:moveTo>
                      <a:pt x="134" y="982"/>
                    </a:moveTo>
                    <a:lnTo>
                      <a:pt x="0" y="982"/>
                    </a:lnTo>
                    <a:lnTo>
                      <a:pt x="0" y="1036"/>
                    </a:lnTo>
                    <a:lnTo>
                      <a:pt x="134" y="1036"/>
                    </a:lnTo>
                    <a:lnTo>
                      <a:pt x="134" y="982"/>
                    </a:lnTo>
                    <a:close/>
                    <a:moveTo>
                      <a:pt x="134" y="872"/>
                    </a:moveTo>
                    <a:lnTo>
                      <a:pt x="0" y="872"/>
                    </a:lnTo>
                    <a:lnTo>
                      <a:pt x="0" y="926"/>
                    </a:lnTo>
                    <a:lnTo>
                      <a:pt x="134" y="926"/>
                    </a:lnTo>
                    <a:lnTo>
                      <a:pt x="134" y="872"/>
                    </a:lnTo>
                    <a:close/>
                    <a:moveTo>
                      <a:pt x="134" y="766"/>
                    </a:moveTo>
                    <a:lnTo>
                      <a:pt x="0" y="766"/>
                    </a:lnTo>
                    <a:lnTo>
                      <a:pt x="0" y="817"/>
                    </a:lnTo>
                    <a:lnTo>
                      <a:pt x="134" y="817"/>
                    </a:lnTo>
                    <a:lnTo>
                      <a:pt x="134" y="766"/>
                    </a:lnTo>
                    <a:close/>
                    <a:moveTo>
                      <a:pt x="134" y="656"/>
                    </a:moveTo>
                    <a:lnTo>
                      <a:pt x="0" y="656"/>
                    </a:lnTo>
                    <a:lnTo>
                      <a:pt x="0" y="710"/>
                    </a:lnTo>
                    <a:lnTo>
                      <a:pt x="134" y="710"/>
                    </a:lnTo>
                    <a:lnTo>
                      <a:pt x="134" y="656"/>
                    </a:lnTo>
                    <a:close/>
                    <a:moveTo>
                      <a:pt x="134" y="543"/>
                    </a:moveTo>
                    <a:lnTo>
                      <a:pt x="0" y="543"/>
                    </a:lnTo>
                    <a:lnTo>
                      <a:pt x="0" y="601"/>
                    </a:lnTo>
                    <a:lnTo>
                      <a:pt x="134" y="601"/>
                    </a:lnTo>
                    <a:lnTo>
                      <a:pt x="134" y="543"/>
                    </a:lnTo>
                    <a:close/>
                    <a:moveTo>
                      <a:pt x="134" y="434"/>
                    </a:moveTo>
                    <a:lnTo>
                      <a:pt x="0" y="434"/>
                    </a:lnTo>
                    <a:lnTo>
                      <a:pt x="0" y="489"/>
                    </a:lnTo>
                    <a:lnTo>
                      <a:pt x="134" y="489"/>
                    </a:lnTo>
                    <a:lnTo>
                      <a:pt x="134" y="434"/>
                    </a:lnTo>
                    <a:close/>
                    <a:moveTo>
                      <a:pt x="134" y="327"/>
                    </a:moveTo>
                    <a:lnTo>
                      <a:pt x="0" y="327"/>
                    </a:lnTo>
                    <a:lnTo>
                      <a:pt x="0" y="380"/>
                    </a:lnTo>
                    <a:lnTo>
                      <a:pt x="134" y="380"/>
                    </a:lnTo>
                    <a:lnTo>
                      <a:pt x="134" y="327"/>
                    </a:lnTo>
                    <a:close/>
                    <a:moveTo>
                      <a:pt x="134" y="218"/>
                    </a:moveTo>
                    <a:lnTo>
                      <a:pt x="0" y="218"/>
                    </a:lnTo>
                    <a:lnTo>
                      <a:pt x="0" y="273"/>
                    </a:lnTo>
                    <a:lnTo>
                      <a:pt x="134" y="273"/>
                    </a:lnTo>
                    <a:lnTo>
                      <a:pt x="134" y="218"/>
                    </a:lnTo>
                    <a:close/>
                    <a:moveTo>
                      <a:pt x="134" y="0"/>
                    </a:moveTo>
                    <a:lnTo>
                      <a:pt x="0" y="0"/>
                    </a:lnTo>
                    <a:lnTo>
                      <a:pt x="0" y="164"/>
                    </a:lnTo>
                    <a:lnTo>
                      <a:pt x="134" y="164"/>
                    </a:lnTo>
                    <a:lnTo>
                      <a:pt x="134" y="0"/>
                    </a:lnTo>
                    <a:close/>
                  </a:path>
                </a:pathLst>
              </a:custGeom>
              <a:solidFill>
                <a:srgbClr val="C09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88" name="Freeform 460">
                <a:extLst>
                  <a:ext uri="{FF2B5EF4-FFF2-40B4-BE49-F238E27FC236}">
                    <a16:creationId xmlns:a16="http://schemas.microsoft.com/office/drawing/2014/main" id="{74D4BD76-1095-4A1A-A79C-9E42C67DEA3D}"/>
                  </a:ext>
                </a:extLst>
              </p:cNvPr>
              <p:cNvSpPr>
                <a:spLocks noEditPoints="1"/>
              </p:cNvSpPr>
              <p:nvPr/>
            </p:nvSpPr>
            <p:spPr bwMode="auto">
              <a:xfrm>
                <a:off x="17829213" y="5702300"/>
                <a:ext cx="212725" cy="3908425"/>
              </a:xfrm>
              <a:custGeom>
                <a:avLst/>
                <a:gdLst>
                  <a:gd name="T0" fmla="*/ 0 w 134"/>
                  <a:gd name="T1" fmla="*/ 2404 h 2462"/>
                  <a:gd name="T2" fmla="*/ 134 w 134"/>
                  <a:gd name="T3" fmla="*/ 2462 h 2462"/>
                  <a:gd name="T4" fmla="*/ 134 w 134"/>
                  <a:gd name="T5" fmla="*/ 2294 h 2462"/>
                  <a:gd name="T6" fmla="*/ 0 w 134"/>
                  <a:gd name="T7" fmla="*/ 2348 h 2462"/>
                  <a:gd name="T8" fmla="*/ 134 w 134"/>
                  <a:gd name="T9" fmla="*/ 2294 h 2462"/>
                  <a:gd name="T10" fmla="*/ 0 w 134"/>
                  <a:gd name="T11" fmla="*/ 2185 h 2462"/>
                  <a:gd name="T12" fmla="*/ 134 w 134"/>
                  <a:gd name="T13" fmla="*/ 2239 h 2462"/>
                  <a:gd name="T14" fmla="*/ 134 w 134"/>
                  <a:gd name="T15" fmla="*/ 2077 h 2462"/>
                  <a:gd name="T16" fmla="*/ 0 w 134"/>
                  <a:gd name="T17" fmla="*/ 2129 h 2462"/>
                  <a:gd name="T18" fmla="*/ 134 w 134"/>
                  <a:gd name="T19" fmla="*/ 2077 h 2462"/>
                  <a:gd name="T20" fmla="*/ 0 w 134"/>
                  <a:gd name="T21" fmla="*/ 1969 h 2462"/>
                  <a:gd name="T22" fmla="*/ 134 w 134"/>
                  <a:gd name="T23" fmla="*/ 2023 h 2462"/>
                  <a:gd name="T24" fmla="*/ 134 w 134"/>
                  <a:gd name="T25" fmla="*/ 1856 h 2462"/>
                  <a:gd name="T26" fmla="*/ 0 w 134"/>
                  <a:gd name="T27" fmla="*/ 1913 h 2462"/>
                  <a:gd name="T28" fmla="*/ 134 w 134"/>
                  <a:gd name="T29" fmla="*/ 1856 h 2462"/>
                  <a:gd name="T30" fmla="*/ 0 w 134"/>
                  <a:gd name="T31" fmla="*/ 1746 h 2462"/>
                  <a:gd name="T32" fmla="*/ 134 w 134"/>
                  <a:gd name="T33" fmla="*/ 1800 h 2462"/>
                  <a:gd name="T34" fmla="*/ 134 w 134"/>
                  <a:gd name="T35" fmla="*/ 1636 h 2462"/>
                  <a:gd name="T36" fmla="*/ 0 w 134"/>
                  <a:gd name="T37" fmla="*/ 1690 h 2462"/>
                  <a:gd name="T38" fmla="*/ 134 w 134"/>
                  <a:gd name="T39" fmla="*/ 1636 h 2462"/>
                  <a:gd name="T40" fmla="*/ 0 w 134"/>
                  <a:gd name="T41" fmla="*/ 1530 h 2462"/>
                  <a:gd name="T42" fmla="*/ 134 w 134"/>
                  <a:gd name="T43" fmla="*/ 1581 h 2462"/>
                  <a:gd name="T44" fmla="*/ 134 w 134"/>
                  <a:gd name="T45" fmla="*/ 1421 h 2462"/>
                  <a:gd name="T46" fmla="*/ 0 w 134"/>
                  <a:gd name="T47" fmla="*/ 1475 h 2462"/>
                  <a:gd name="T48" fmla="*/ 134 w 134"/>
                  <a:gd name="T49" fmla="*/ 1421 h 2462"/>
                  <a:gd name="T50" fmla="*/ 0 w 134"/>
                  <a:gd name="T51" fmla="*/ 1307 h 2462"/>
                  <a:gd name="T52" fmla="*/ 134 w 134"/>
                  <a:gd name="T53" fmla="*/ 1365 h 2462"/>
                  <a:gd name="T54" fmla="*/ 134 w 134"/>
                  <a:gd name="T55" fmla="*/ 1198 h 2462"/>
                  <a:gd name="T56" fmla="*/ 0 w 134"/>
                  <a:gd name="T57" fmla="*/ 1252 h 2462"/>
                  <a:gd name="T58" fmla="*/ 134 w 134"/>
                  <a:gd name="T59" fmla="*/ 1198 h 2462"/>
                  <a:gd name="T60" fmla="*/ 0 w 134"/>
                  <a:gd name="T61" fmla="*/ 1092 h 2462"/>
                  <a:gd name="T62" fmla="*/ 134 w 134"/>
                  <a:gd name="T63" fmla="*/ 1142 h 2462"/>
                  <a:gd name="T64" fmla="*/ 134 w 134"/>
                  <a:gd name="T65" fmla="*/ 982 h 2462"/>
                  <a:gd name="T66" fmla="*/ 0 w 134"/>
                  <a:gd name="T67" fmla="*/ 1036 h 2462"/>
                  <a:gd name="T68" fmla="*/ 134 w 134"/>
                  <a:gd name="T69" fmla="*/ 982 h 2462"/>
                  <a:gd name="T70" fmla="*/ 0 w 134"/>
                  <a:gd name="T71" fmla="*/ 872 h 2462"/>
                  <a:gd name="T72" fmla="*/ 134 w 134"/>
                  <a:gd name="T73" fmla="*/ 926 h 2462"/>
                  <a:gd name="T74" fmla="*/ 134 w 134"/>
                  <a:gd name="T75" fmla="*/ 766 h 2462"/>
                  <a:gd name="T76" fmla="*/ 0 w 134"/>
                  <a:gd name="T77" fmla="*/ 817 h 2462"/>
                  <a:gd name="T78" fmla="*/ 134 w 134"/>
                  <a:gd name="T79" fmla="*/ 766 h 2462"/>
                  <a:gd name="T80" fmla="*/ 0 w 134"/>
                  <a:gd name="T81" fmla="*/ 656 h 2462"/>
                  <a:gd name="T82" fmla="*/ 134 w 134"/>
                  <a:gd name="T83" fmla="*/ 710 h 2462"/>
                  <a:gd name="T84" fmla="*/ 134 w 134"/>
                  <a:gd name="T85" fmla="*/ 543 h 2462"/>
                  <a:gd name="T86" fmla="*/ 0 w 134"/>
                  <a:gd name="T87" fmla="*/ 601 h 2462"/>
                  <a:gd name="T88" fmla="*/ 134 w 134"/>
                  <a:gd name="T89" fmla="*/ 543 h 2462"/>
                  <a:gd name="T90" fmla="*/ 0 w 134"/>
                  <a:gd name="T91" fmla="*/ 434 h 2462"/>
                  <a:gd name="T92" fmla="*/ 134 w 134"/>
                  <a:gd name="T93" fmla="*/ 489 h 2462"/>
                  <a:gd name="T94" fmla="*/ 134 w 134"/>
                  <a:gd name="T95" fmla="*/ 327 h 2462"/>
                  <a:gd name="T96" fmla="*/ 0 w 134"/>
                  <a:gd name="T97" fmla="*/ 380 h 2462"/>
                  <a:gd name="T98" fmla="*/ 134 w 134"/>
                  <a:gd name="T99" fmla="*/ 327 h 2462"/>
                  <a:gd name="T100" fmla="*/ 0 w 134"/>
                  <a:gd name="T101" fmla="*/ 218 h 2462"/>
                  <a:gd name="T102" fmla="*/ 134 w 134"/>
                  <a:gd name="T103" fmla="*/ 273 h 2462"/>
                  <a:gd name="T104" fmla="*/ 134 w 134"/>
                  <a:gd name="T105" fmla="*/ 0 h 2462"/>
                  <a:gd name="T106" fmla="*/ 0 w 134"/>
                  <a:gd name="T107" fmla="*/ 164 h 2462"/>
                  <a:gd name="T108" fmla="*/ 134 w 134"/>
                  <a:gd name="T109" fmla="*/ 0 h 2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4" h="2462">
                    <a:moveTo>
                      <a:pt x="134" y="2404"/>
                    </a:moveTo>
                    <a:lnTo>
                      <a:pt x="0" y="2404"/>
                    </a:lnTo>
                    <a:lnTo>
                      <a:pt x="0" y="2462"/>
                    </a:lnTo>
                    <a:lnTo>
                      <a:pt x="134" y="2462"/>
                    </a:lnTo>
                    <a:lnTo>
                      <a:pt x="134" y="2404"/>
                    </a:lnTo>
                    <a:moveTo>
                      <a:pt x="134" y="2294"/>
                    </a:moveTo>
                    <a:lnTo>
                      <a:pt x="0" y="2294"/>
                    </a:lnTo>
                    <a:lnTo>
                      <a:pt x="0" y="2348"/>
                    </a:lnTo>
                    <a:lnTo>
                      <a:pt x="134" y="2348"/>
                    </a:lnTo>
                    <a:lnTo>
                      <a:pt x="134" y="2294"/>
                    </a:lnTo>
                    <a:moveTo>
                      <a:pt x="134" y="2185"/>
                    </a:moveTo>
                    <a:lnTo>
                      <a:pt x="0" y="2185"/>
                    </a:lnTo>
                    <a:lnTo>
                      <a:pt x="0" y="2239"/>
                    </a:lnTo>
                    <a:lnTo>
                      <a:pt x="134" y="2239"/>
                    </a:lnTo>
                    <a:lnTo>
                      <a:pt x="134" y="2185"/>
                    </a:lnTo>
                    <a:moveTo>
                      <a:pt x="134" y="2077"/>
                    </a:moveTo>
                    <a:lnTo>
                      <a:pt x="0" y="2077"/>
                    </a:lnTo>
                    <a:lnTo>
                      <a:pt x="0" y="2129"/>
                    </a:lnTo>
                    <a:lnTo>
                      <a:pt x="134" y="2129"/>
                    </a:lnTo>
                    <a:lnTo>
                      <a:pt x="134" y="2077"/>
                    </a:lnTo>
                    <a:moveTo>
                      <a:pt x="134" y="1969"/>
                    </a:moveTo>
                    <a:lnTo>
                      <a:pt x="0" y="1969"/>
                    </a:lnTo>
                    <a:lnTo>
                      <a:pt x="0" y="2023"/>
                    </a:lnTo>
                    <a:lnTo>
                      <a:pt x="134" y="2023"/>
                    </a:lnTo>
                    <a:lnTo>
                      <a:pt x="134" y="1969"/>
                    </a:lnTo>
                    <a:moveTo>
                      <a:pt x="134" y="1856"/>
                    </a:moveTo>
                    <a:lnTo>
                      <a:pt x="0" y="1856"/>
                    </a:lnTo>
                    <a:lnTo>
                      <a:pt x="0" y="1913"/>
                    </a:lnTo>
                    <a:lnTo>
                      <a:pt x="134" y="1913"/>
                    </a:lnTo>
                    <a:lnTo>
                      <a:pt x="134" y="1856"/>
                    </a:lnTo>
                    <a:moveTo>
                      <a:pt x="134" y="1746"/>
                    </a:moveTo>
                    <a:lnTo>
                      <a:pt x="0" y="1746"/>
                    </a:lnTo>
                    <a:lnTo>
                      <a:pt x="0" y="1800"/>
                    </a:lnTo>
                    <a:lnTo>
                      <a:pt x="134" y="1800"/>
                    </a:lnTo>
                    <a:lnTo>
                      <a:pt x="134" y="1746"/>
                    </a:lnTo>
                    <a:moveTo>
                      <a:pt x="134" y="1636"/>
                    </a:moveTo>
                    <a:lnTo>
                      <a:pt x="0" y="1636"/>
                    </a:lnTo>
                    <a:lnTo>
                      <a:pt x="0" y="1690"/>
                    </a:lnTo>
                    <a:lnTo>
                      <a:pt x="134" y="1690"/>
                    </a:lnTo>
                    <a:lnTo>
                      <a:pt x="134" y="1636"/>
                    </a:lnTo>
                    <a:moveTo>
                      <a:pt x="134" y="1530"/>
                    </a:moveTo>
                    <a:lnTo>
                      <a:pt x="0" y="1530"/>
                    </a:lnTo>
                    <a:lnTo>
                      <a:pt x="0" y="1581"/>
                    </a:lnTo>
                    <a:lnTo>
                      <a:pt x="134" y="1581"/>
                    </a:lnTo>
                    <a:lnTo>
                      <a:pt x="134" y="1530"/>
                    </a:lnTo>
                    <a:moveTo>
                      <a:pt x="134" y="1421"/>
                    </a:moveTo>
                    <a:lnTo>
                      <a:pt x="0" y="1421"/>
                    </a:lnTo>
                    <a:lnTo>
                      <a:pt x="0" y="1475"/>
                    </a:lnTo>
                    <a:lnTo>
                      <a:pt x="134" y="1475"/>
                    </a:lnTo>
                    <a:lnTo>
                      <a:pt x="134" y="1421"/>
                    </a:lnTo>
                    <a:moveTo>
                      <a:pt x="134" y="1307"/>
                    </a:moveTo>
                    <a:lnTo>
                      <a:pt x="0" y="1307"/>
                    </a:lnTo>
                    <a:lnTo>
                      <a:pt x="0" y="1365"/>
                    </a:lnTo>
                    <a:lnTo>
                      <a:pt x="134" y="1365"/>
                    </a:lnTo>
                    <a:lnTo>
                      <a:pt x="134" y="1307"/>
                    </a:lnTo>
                    <a:moveTo>
                      <a:pt x="134" y="1198"/>
                    </a:moveTo>
                    <a:lnTo>
                      <a:pt x="0" y="1198"/>
                    </a:lnTo>
                    <a:lnTo>
                      <a:pt x="0" y="1252"/>
                    </a:lnTo>
                    <a:lnTo>
                      <a:pt x="134" y="1252"/>
                    </a:lnTo>
                    <a:lnTo>
                      <a:pt x="134" y="1198"/>
                    </a:lnTo>
                    <a:moveTo>
                      <a:pt x="134" y="1092"/>
                    </a:moveTo>
                    <a:lnTo>
                      <a:pt x="0" y="1092"/>
                    </a:lnTo>
                    <a:lnTo>
                      <a:pt x="0" y="1142"/>
                    </a:lnTo>
                    <a:lnTo>
                      <a:pt x="134" y="1142"/>
                    </a:lnTo>
                    <a:lnTo>
                      <a:pt x="134" y="1092"/>
                    </a:lnTo>
                    <a:moveTo>
                      <a:pt x="134" y="982"/>
                    </a:moveTo>
                    <a:lnTo>
                      <a:pt x="0" y="982"/>
                    </a:lnTo>
                    <a:lnTo>
                      <a:pt x="0" y="1036"/>
                    </a:lnTo>
                    <a:lnTo>
                      <a:pt x="134" y="1036"/>
                    </a:lnTo>
                    <a:lnTo>
                      <a:pt x="134" y="982"/>
                    </a:lnTo>
                    <a:moveTo>
                      <a:pt x="134" y="872"/>
                    </a:moveTo>
                    <a:lnTo>
                      <a:pt x="0" y="872"/>
                    </a:lnTo>
                    <a:lnTo>
                      <a:pt x="0" y="926"/>
                    </a:lnTo>
                    <a:lnTo>
                      <a:pt x="134" y="926"/>
                    </a:lnTo>
                    <a:lnTo>
                      <a:pt x="134" y="872"/>
                    </a:lnTo>
                    <a:moveTo>
                      <a:pt x="134" y="766"/>
                    </a:moveTo>
                    <a:lnTo>
                      <a:pt x="0" y="766"/>
                    </a:lnTo>
                    <a:lnTo>
                      <a:pt x="0" y="817"/>
                    </a:lnTo>
                    <a:lnTo>
                      <a:pt x="134" y="817"/>
                    </a:lnTo>
                    <a:lnTo>
                      <a:pt x="134" y="766"/>
                    </a:lnTo>
                    <a:moveTo>
                      <a:pt x="134" y="656"/>
                    </a:moveTo>
                    <a:lnTo>
                      <a:pt x="0" y="656"/>
                    </a:lnTo>
                    <a:lnTo>
                      <a:pt x="0" y="710"/>
                    </a:lnTo>
                    <a:lnTo>
                      <a:pt x="134" y="710"/>
                    </a:lnTo>
                    <a:lnTo>
                      <a:pt x="134" y="656"/>
                    </a:lnTo>
                    <a:moveTo>
                      <a:pt x="134" y="543"/>
                    </a:moveTo>
                    <a:lnTo>
                      <a:pt x="0" y="543"/>
                    </a:lnTo>
                    <a:lnTo>
                      <a:pt x="0" y="601"/>
                    </a:lnTo>
                    <a:lnTo>
                      <a:pt x="134" y="601"/>
                    </a:lnTo>
                    <a:lnTo>
                      <a:pt x="134" y="543"/>
                    </a:lnTo>
                    <a:moveTo>
                      <a:pt x="134" y="434"/>
                    </a:moveTo>
                    <a:lnTo>
                      <a:pt x="0" y="434"/>
                    </a:lnTo>
                    <a:lnTo>
                      <a:pt x="0" y="489"/>
                    </a:lnTo>
                    <a:lnTo>
                      <a:pt x="134" y="489"/>
                    </a:lnTo>
                    <a:lnTo>
                      <a:pt x="134" y="434"/>
                    </a:lnTo>
                    <a:moveTo>
                      <a:pt x="134" y="327"/>
                    </a:moveTo>
                    <a:lnTo>
                      <a:pt x="0" y="327"/>
                    </a:lnTo>
                    <a:lnTo>
                      <a:pt x="0" y="380"/>
                    </a:lnTo>
                    <a:lnTo>
                      <a:pt x="134" y="380"/>
                    </a:lnTo>
                    <a:lnTo>
                      <a:pt x="134" y="327"/>
                    </a:lnTo>
                    <a:moveTo>
                      <a:pt x="134" y="218"/>
                    </a:moveTo>
                    <a:lnTo>
                      <a:pt x="0" y="218"/>
                    </a:lnTo>
                    <a:lnTo>
                      <a:pt x="0" y="273"/>
                    </a:lnTo>
                    <a:lnTo>
                      <a:pt x="134" y="273"/>
                    </a:lnTo>
                    <a:lnTo>
                      <a:pt x="134" y="218"/>
                    </a:lnTo>
                    <a:moveTo>
                      <a:pt x="134" y="0"/>
                    </a:moveTo>
                    <a:lnTo>
                      <a:pt x="0" y="0"/>
                    </a:lnTo>
                    <a:lnTo>
                      <a:pt x="0" y="164"/>
                    </a:lnTo>
                    <a:lnTo>
                      <a:pt x="134" y="164"/>
                    </a:lnTo>
                    <a:lnTo>
                      <a:pt x="1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89" name="Rectangle 461">
                <a:extLst>
                  <a:ext uri="{FF2B5EF4-FFF2-40B4-BE49-F238E27FC236}">
                    <a16:creationId xmlns:a16="http://schemas.microsoft.com/office/drawing/2014/main" id="{0962912F-36B5-4EA6-9A9B-552EAFBFAE7D}"/>
                  </a:ext>
                </a:extLst>
              </p:cNvPr>
              <p:cNvSpPr>
                <a:spLocks noChangeArrowheads="1"/>
              </p:cNvSpPr>
              <p:nvPr/>
            </p:nvSpPr>
            <p:spPr bwMode="auto">
              <a:xfrm>
                <a:off x="17829213" y="5688013"/>
                <a:ext cx="212725" cy="14288"/>
              </a:xfrm>
              <a:prstGeom prst="rect">
                <a:avLst/>
              </a:prstGeom>
              <a:solidFill>
                <a:srgbClr val="4E06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90" name="Rectangle 462">
                <a:extLst>
                  <a:ext uri="{FF2B5EF4-FFF2-40B4-BE49-F238E27FC236}">
                    <a16:creationId xmlns:a16="http://schemas.microsoft.com/office/drawing/2014/main" id="{F89000D5-CCC8-490B-96E3-EE908F816B20}"/>
                  </a:ext>
                </a:extLst>
              </p:cNvPr>
              <p:cNvSpPr>
                <a:spLocks noChangeArrowheads="1"/>
              </p:cNvSpPr>
              <p:nvPr/>
            </p:nvSpPr>
            <p:spPr bwMode="auto">
              <a:xfrm>
                <a:off x="17829213" y="5688013"/>
                <a:ext cx="212725" cy="1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91" name="Rectangle 463">
                <a:extLst>
                  <a:ext uri="{FF2B5EF4-FFF2-40B4-BE49-F238E27FC236}">
                    <a16:creationId xmlns:a16="http://schemas.microsoft.com/office/drawing/2014/main" id="{0EC3BC94-BEB7-4E7C-87BD-00DB664B91E6}"/>
                  </a:ext>
                </a:extLst>
              </p:cNvPr>
              <p:cNvSpPr>
                <a:spLocks noChangeArrowheads="1"/>
              </p:cNvSpPr>
              <p:nvPr/>
            </p:nvSpPr>
            <p:spPr bwMode="auto">
              <a:xfrm>
                <a:off x="17829213" y="5962650"/>
                <a:ext cx="212725" cy="85725"/>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92" name="Rectangle 464">
                <a:extLst>
                  <a:ext uri="{FF2B5EF4-FFF2-40B4-BE49-F238E27FC236}">
                    <a16:creationId xmlns:a16="http://schemas.microsoft.com/office/drawing/2014/main" id="{8F60439E-72FA-4A6F-8B5F-D2CD5261798A}"/>
                  </a:ext>
                </a:extLst>
              </p:cNvPr>
              <p:cNvSpPr>
                <a:spLocks noChangeArrowheads="1"/>
              </p:cNvSpPr>
              <p:nvPr/>
            </p:nvSpPr>
            <p:spPr bwMode="auto">
              <a:xfrm>
                <a:off x="17829213" y="5962650"/>
                <a:ext cx="212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93" name="Rectangle 465">
                <a:extLst>
                  <a:ext uri="{FF2B5EF4-FFF2-40B4-BE49-F238E27FC236}">
                    <a16:creationId xmlns:a16="http://schemas.microsoft.com/office/drawing/2014/main" id="{4B7A1C32-1642-47BE-AAEC-A82D99222FA0}"/>
                  </a:ext>
                </a:extLst>
              </p:cNvPr>
              <p:cNvSpPr>
                <a:spLocks noChangeArrowheads="1"/>
              </p:cNvSpPr>
              <p:nvPr/>
            </p:nvSpPr>
            <p:spPr bwMode="auto">
              <a:xfrm>
                <a:off x="17829213" y="6135688"/>
                <a:ext cx="212725" cy="85725"/>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94" name="Rectangle 466">
                <a:extLst>
                  <a:ext uri="{FF2B5EF4-FFF2-40B4-BE49-F238E27FC236}">
                    <a16:creationId xmlns:a16="http://schemas.microsoft.com/office/drawing/2014/main" id="{A29B4C78-40CC-44D0-86BC-C5E199600554}"/>
                  </a:ext>
                </a:extLst>
              </p:cNvPr>
              <p:cNvSpPr>
                <a:spLocks noChangeArrowheads="1"/>
              </p:cNvSpPr>
              <p:nvPr/>
            </p:nvSpPr>
            <p:spPr bwMode="auto">
              <a:xfrm>
                <a:off x="17829213" y="6135688"/>
                <a:ext cx="212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95" name="Rectangle 467">
                <a:extLst>
                  <a:ext uri="{FF2B5EF4-FFF2-40B4-BE49-F238E27FC236}">
                    <a16:creationId xmlns:a16="http://schemas.microsoft.com/office/drawing/2014/main" id="{EC4AF278-B246-4900-8184-36A3A763E1BD}"/>
                  </a:ext>
                </a:extLst>
              </p:cNvPr>
              <p:cNvSpPr>
                <a:spLocks noChangeArrowheads="1"/>
              </p:cNvSpPr>
              <p:nvPr/>
            </p:nvSpPr>
            <p:spPr bwMode="auto">
              <a:xfrm>
                <a:off x="17829213" y="6305550"/>
                <a:ext cx="212725" cy="85725"/>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96" name="Rectangle 468">
                <a:extLst>
                  <a:ext uri="{FF2B5EF4-FFF2-40B4-BE49-F238E27FC236}">
                    <a16:creationId xmlns:a16="http://schemas.microsoft.com/office/drawing/2014/main" id="{26554AEA-3798-4755-9767-56A87BD0FF29}"/>
                  </a:ext>
                </a:extLst>
              </p:cNvPr>
              <p:cNvSpPr>
                <a:spLocks noChangeArrowheads="1"/>
              </p:cNvSpPr>
              <p:nvPr/>
            </p:nvSpPr>
            <p:spPr bwMode="auto">
              <a:xfrm>
                <a:off x="17829213" y="6305550"/>
                <a:ext cx="212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97" name="Rectangle 469">
                <a:extLst>
                  <a:ext uri="{FF2B5EF4-FFF2-40B4-BE49-F238E27FC236}">
                    <a16:creationId xmlns:a16="http://schemas.microsoft.com/office/drawing/2014/main" id="{BA0205C2-1400-4EE2-A665-E585FBACBA7D}"/>
                  </a:ext>
                </a:extLst>
              </p:cNvPr>
              <p:cNvSpPr>
                <a:spLocks noChangeArrowheads="1"/>
              </p:cNvSpPr>
              <p:nvPr/>
            </p:nvSpPr>
            <p:spPr bwMode="auto">
              <a:xfrm>
                <a:off x="17829213" y="6478588"/>
                <a:ext cx="212725" cy="85725"/>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98" name="Rectangle 470">
                <a:extLst>
                  <a:ext uri="{FF2B5EF4-FFF2-40B4-BE49-F238E27FC236}">
                    <a16:creationId xmlns:a16="http://schemas.microsoft.com/office/drawing/2014/main" id="{DBA91FDF-8ECC-4BBD-A32C-FE4FC4328A4C}"/>
                  </a:ext>
                </a:extLst>
              </p:cNvPr>
              <p:cNvSpPr>
                <a:spLocks noChangeArrowheads="1"/>
              </p:cNvSpPr>
              <p:nvPr/>
            </p:nvSpPr>
            <p:spPr bwMode="auto">
              <a:xfrm>
                <a:off x="17829213" y="6478588"/>
                <a:ext cx="212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99" name="Rectangle 471">
                <a:extLst>
                  <a:ext uri="{FF2B5EF4-FFF2-40B4-BE49-F238E27FC236}">
                    <a16:creationId xmlns:a16="http://schemas.microsoft.com/office/drawing/2014/main" id="{9B79544A-2558-4BBD-A2C3-75E89B4B964F}"/>
                  </a:ext>
                </a:extLst>
              </p:cNvPr>
              <p:cNvSpPr>
                <a:spLocks noChangeArrowheads="1"/>
              </p:cNvSpPr>
              <p:nvPr/>
            </p:nvSpPr>
            <p:spPr bwMode="auto">
              <a:xfrm>
                <a:off x="17829213" y="6656388"/>
                <a:ext cx="212725" cy="87313"/>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00" name="Rectangle 472">
                <a:extLst>
                  <a:ext uri="{FF2B5EF4-FFF2-40B4-BE49-F238E27FC236}">
                    <a16:creationId xmlns:a16="http://schemas.microsoft.com/office/drawing/2014/main" id="{8A266D05-49F0-471D-B045-7B65BF7610CC}"/>
                  </a:ext>
                </a:extLst>
              </p:cNvPr>
              <p:cNvSpPr>
                <a:spLocks noChangeArrowheads="1"/>
              </p:cNvSpPr>
              <p:nvPr/>
            </p:nvSpPr>
            <p:spPr bwMode="auto">
              <a:xfrm>
                <a:off x="17829213" y="6656388"/>
                <a:ext cx="212725"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01" name="Rectangle 473">
                <a:extLst>
                  <a:ext uri="{FF2B5EF4-FFF2-40B4-BE49-F238E27FC236}">
                    <a16:creationId xmlns:a16="http://schemas.microsoft.com/office/drawing/2014/main" id="{95F1224A-4E7D-4ED7-B233-E889A9164207}"/>
                  </a:ext>
                </a:extLst>
              </p:cNvPr>
              <p:cNvSpPr>
                <a:spLocks noChangeArrowheads="1"/>
              </p:cNvSpPr>
              <p:nvPr/>
            </p:nvSpPr>
            <p:spPr bwMode="auto">
              <a:xfrm>
                <a:off x="17829213" y="6829425"/>
                <a:ext cx="212725" cy="88900"/>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02" name="Rectangle 474">
                <a:extLst>
                  <a:ext uri="{FF2B5EF4-FFF2-40B4-BE49-F238E27FC236}">
                    <a16:creationId xmlns:a16="http://schemas.microsoft.com/office/drawing/2014/main" id="{93C8D232-F6B7-4F3E-8847-A2B3C9F55700}"/>
                  </a:ext>
                </a:extLst>
              </p:cNvPr>
              <p:cNvSpPr>
                <a:spLocks noChangeArrowheads="1"/>
              </p:cNvSpPr>
              <p:nvPr/>
            </p:nvSpPr>
            <p:spPr bwMode="auto">
              <a:xfrm>
                <a:off x="17829213" y="6829425"/>
                <a:ext cx="2127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03" name="Rectangle 475">
                <a:extLst>
                  <a:ext uri="{FF2B5EF4-FFF2-40B4-BE49-F238E27FC236}">
                    <a16:creationId xmlns:a16="http://schemas.microsoft.com/office/drawing/2014/main" id="{BB5FD974-99BC-4265-A7C1-93A7E073C6A5}"/>
                  </a:ext>
                </a:extLst>
              </p:cNvPr>
              <p:cNvSpPr>
                <a:spLocks noChangeArrowheads="1"/>
              </p:cNvSpPr>
              <p:nvPr/>
            </p:nvSpPr>
            <p:spPr bwMode="auto">
              <a:xfrm>
                <a:off x="17829213" y="6999288"/>
                <a:ext cx="212725" cy="87313"/>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04" name="Rectangle 476">
                <a:extLst>
                  <a:ext uri="{FF2B5EF4-FFF2-40B4-BE49-F238E27FC236}">
                    <a16:creationId xmlns:a16="http://schemas.microsoft.com/office/drawing/2014/main" id="{50C468EA-91C6-4CD5-B81C-FA2129CCB09A}"/>
                  </a:ext>
                </a:extLst>
              </p:cNvPr>
              <p:cNvSpPr>
                <a:spLocks noChangeArrowheads="1"/>
              </p:cNvSpPr>
              <p:nvPr/>
            </p:nvSpPr>
            <p:spPr bwMode="auto">
              <a:xfrm>
                <a:off x="17829213" y="6999288"/>
                <a:ext cx="212725"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05" name="Rectangle 477">
                <a:extLst>
                  <a:ext uri="{FF2B5EF4-FFF2-40B4-BE49-F238E27FC236}">
                    <a16:creationId xmlns:a16="http://schemas.microsoft.com/office/drawing/2014/main" id="{A9126172-4B51-4829-B2C8-046231CB5767}"/>
                  </a:ext>
                </a:extLst>
              </p:cNvPr>
              <p:cNvSpPr>
                <a:spLocks noChangeArrowheads="1"/>
              </p:cNvSpPr>
              <p:nvPr/>
            </p:nvSpPr>
            <p:spPr bwMode="auto">
              <a:xfrm>
                <a:off x="17829213" y="7172325"/>
                <a:ext cx="212725" cy="88900"/>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06" name="Rectangle 478">
                <a:extLst>
                  <a:ext uri="{FF2B5EF4-FFF2-40B4-BE49-F238E27FC236}">
                    <a16:creationId xmlns:a16="http://schemas.microsoft.com/office/drawing/2014/main" id="{025C9464-63CA-4219-AE10-1CA0A3551F37}"/>
                  </a:ext>
                </a:extLst>
              </p:cNvPr>
              <p:cNvSpPr>
                <a:spLocks noChangeArrowheads="1"/>
              </p:cNvSpPr>
              <p:nvPr/>
            </p:nvSpPr>
            <p:spPr bwMode="auto">
              <a:xfrm>
                <a:off x="17829213" y="7172325"/>
                <a:ext cx="2127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07" name="Rectangle 479">
                <a:extLst>
                  <a:ext uri="{FF2B5EF4-FFF2-40B4-BE49-F238E27FC236}">
                    <a16:creationId xmlns:a16="http://schemas.microsoft.com/office/drawing/2014/main" id="{FAAE5F4B-E2F2-4BC3-AC42-E94B01AF0D0B}"/>
                  </a:ext>
                </a:extLst>
              </p:cNvPr>
              <p:cNvSpPr>
                <a:spLocks noChangeArrowheads="1"/>
              </p:cNvSpPr>
              <p:nvPr/>
            </p:nvSpPr>
            <p:spPr bwMode="auto">
              <a:xfrm>
                <a:off x="17829213" y="7346950"/>
                <a:ext cx="212725" cy="88900"/>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08" name="Rectangle 480">
                <a:extLst>
                  <a:ext uri="{FF2B5EF4-FFF2-40B4-BE49-F238E27FC236}">
                    <a16:creationId xmlns:a16="http://schemas.microsoft.com/office/drawing/2014/main" id="{07FB42E5-BD28-45C1-88B6-31A4A709EE4E}"/>
                  </a:ext>
                </a:extLst>
              </p:cNvPr>
              <p:cNvSpPr>
                <a:spLocks noChangeArrowheads="1"/>
              </p:cNvSpPr>
              <p:nvPr/>
            </p:nvSpPr>
            <p:spPr bwMode="auto">
              <a:xfrm>
                <a:off x="17829213" y="7346950"/>
                <a:ext cx="2127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09" name="Rectangle 481">
                <a:extLst>
                  <a:ext uri="{FF2B5EF4-FFF2-40B4-BE49-F238E27FC236}">
                    <a16:creationId xmlns:a16="http://schemas.microsoft.com/office/drawing/2014/main" id="{69A5D90A-788D-4BF8-9ACE-6B1E0D6C59C1}"/>
                  </a:ext>
                </a:extLst>
              </p:cNvPr>
              <p:cNvSpPr>
                <a:spLocks noChangeArrowheads="1"/>
              </p:cNvSpPr>
              <p:nvPr/>
            </p:nvSpPr>
            <p:spPr bwMode="auto">
              <a:xfrm>
                <a:off x="17829213" y="7515225"/>
                <a:ext cx="212725" cy="88900"/>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10" name="Rectangle 482">
                <a:extLst>
                  <a:ext uri="{FF2B5EF4-FFF2-40B4-BE49-F238E27FC236}">
                    <a16:creationId xmlns:a16="http://schemas.microsoft.com/office/drawing/2014/main" id="{B5F4B0B1-2F0D-4FDD-833F-5B7391A2BF1A}"/>
                  </a:ext>
                </a:extLst>
              </p:cNvPr>
              <p:cNvSpPr>
                <a:spLocks noChangeArrowheads="1"/>
              </p:cNvSpPr>
              <p:nvPr/>
            </p:nvSpPr>
            <p:spPr bwMode="auto">
              <a:xfrm>
                <a:off x="17829213" y="7515225"/>
                <a:ext cx="2127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11" name="Rectangle 483">
                <a:extLst>
                  <a:ext uri="{FF2B5EF4-FFF2-40B4-BE49-F238E27FC236}">
                    <a16:creationId xmlns:a16="http://schemas.microsoft.com/office/drawing/2014/main" id="{2293545A-C59B-475C-99D0-6B698911BA27}"/>
                  </a:ext>
                </a:extLst>
              </p:cNvPr>
              <p:cNvSpPr>
                <a:spLocks noChangeArrowheads="1"/>
              </p:cNvSpPr>
              <p:nvPr/>
            </p:nvSpPr>
            <p:spPr bwMode="auto">
              <a:xfrm>
                <a:off x="17829213" y="7689850"/>
                <a:ext cx="212725" cy="87313"/>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12" name="Rectangle 484">
                <a:extLst>
                  <a:ext uri="{FF2B5EF4-FFF2-40B4-BE49-F238E27FC236}">
                    <a16:creationId xmlns:a16="http://schemas.microsoft.com/office/drawing/2014/main" id="{5D27F0B7-2739-43D6-8AC4-64265A03AE93}"/>
                  </a:ext>
                </a:extLst>
              </p:cNvPr>
              <p:cNvSpPr>
                <a:spLocks noChangeArrowheads="1"/>
              </p:cNvSpPr>
              <p:nvPr/>
            </p:nvSpPr>
            <p:spPr bwMode="auto">
              <a:xfrm>
                <a:off x="17829213" y="7689850"/>
                <a:ext cx="212725"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13" name="Rectangle 485">
                <a:extLst>
                  <a:ext uri="{FF2B5EF4-FFF2-40B4-BE49-F238E27FC236}">
                    <a16:creationId xmlns:a16="http://schemas.microsoft.com/office/drawing/2014/main" id="{9692B3E1-65E8-4720-BFFA-C30D8535FD67}"/>
                  </a:ext>
                </a:extLst>
              </p:cNvPr>
              <p:cNvSpPr>
                <a:spLocks noChangeArrowheads="1"/>
              </p:cNvSpPr>
              <p:nvPr/>
            </p:nvSpPr>
            <p:spPr bwMode="auto">
              <a:xfrm>
                <a:off x="17829213" y="7869238"/>
                <a:ext cx="212725" cy="88900"/>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14" name="Rectangle 486">
                <a:extLst>
                  <a:ext uri="{FF2B5EF4-FFF2-40B4-BE49-F238E27FC236}">
                    <a16:creationId xmlns:a16="http://schemas.microsoft.com/office/drawing/2014/main" id="{1671D6F3-5F9E-4519-AF67-EEAF25F19EFC}"/>
                  </a:ext>
                </a:extLst>
              </p:cNvPr>
              <p:cNvSpPr>
                <a:spLocks noChangeArrowheads="1"/>
              </p:cNvSpPr>
              <p:nvPr/>
            </p:nvSpPr>
            <p:spPr bwMode="auto">
              <a:xfrm>
                <a:off x="17829213" y="7869238"/>
                <a:ext cx="2127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15" name="Rectangle 487">
                <a:extLst>
                  <a:ext uri="{FF2B5EF4-FFF2-40B4-BE49-F238E27FC236}">
                    <a16:creationId xmlns:a16="http://schemas.microsoft.com/office/drawing/2014/main" id="{5F3E7B97-47ED-4A03-BDF1-3616CB0F66F5}"/>
                  </a:ext>
                </a:extLst>
              </p:cNvPr>
              <p:cNvSpPr>
                <a:spLocks noChangeArrowheads="1"/>
              </p:cNvSpPr>
              <p:nvPr/>
            </p:nvSpPr>
            <p:spPr bwMode="auto">
              <a:xfrm>
                <a:off x="17829213" y="8043863"/>
                <a:ext cx="212725" cy="87313"/>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16" name="Rectangle 488">
                <a:extLst>
                  <a:ext uri="{FF2B5EF4-FFF2-40B4-BE49-F238E27FC236}">
                    <a16:creationId xmlns:a16="http://schemas.microsoft.com/office/drawing/2014/main" id="{7A3EFCEF-43A4-469A-80D6-3386A6437CC5}"/>
                  </a:ext>
                </a:extLst>
              </p:cNvPr>
              <p:cNvSpPr>
                <a:spLocks noChangeArrowheads="1"/>
              </p:cNvSpPr>
              <p:nvPr/>
            </p:nvSpPr>
            <p:spPr bwMode="auto">
              <a:xfrm>
                <a:off x="17829213" y="8043863"/>
                <a:ext cx="212725"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17" name="Rectangle 489">
                <a:extLst>
                  <a:ext uri="{FF2B5EF4-FFF2-40B4-BE49-F238E27FC236}">
                    <a16:creationId xmlns:a16="http://schemas.microsoft.com/office/drawing/2014/main" id="{F8A7FA9E-2C43-4D55-A9BB-6678CDD6C495}"/>
                  </a:ext>
                </a:extLst>
              </p:cNvPr>
              <p:cNvSpPr>
                <a:spLocks noChangeArrowheads="1"/>
              </p:cNvSpPr>
              <p:nvPr/>
            </p:nvSpPr>
            <p:spPr bwMode="auto">
              <a:xfrm>
                <a:off x="17829213" y="8212138"/>
                <a:ext cx="212725" cy="87313"/>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18" name="Rectangle 490">
                <a:extLst>
                  <a:ext uri="{FF2B5EF4-FFF2-40B4-BE49-F238E27FC236}">
                    <a16:creationId xmlns:a16="http://schemas.microsoft.com/office/drawing/2014/main" id="{418168E1-1BD1-46B7-BC5D-155750E545D5}"/>
                  </a:ext>
                </a:extLst>
              </p:cNvPr>
              <p:cNvSpPr>
                <a:spLocks noChangeArrowheads="1"/>
              </p:cNvSpPr>
              <p:nvPr/>
            </p:nvSpPr>
            <p:spPr bwMode="auto">
              <a:xfrm>
                <a:off x="17829213" y="8212138"/>
                <a:ext cx="212725"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19" name="Rectangle 491">
                <a:extLst>
                  <a:ext uri="{FF2B5EF4-FFF2-40B4-BE49-F238E27FC236}">
                    <a16:creationId xmlns:a16="http://schemas.microsoft.com/office/drawing/2014/main" id="{CE93FAF1-20C7-48F0-B32D-61DDDB9AC381}"/>
                  </a:ext>
                </a:extLst>
              </p:cNvPr>
              <p:cNvSpPr>
                <a:spLocks noChangeArrowheads="1"/>
              </p:cNvSpPr>
              <p:nvPr/>
            </p:nvSpPr>
            <p:spPr bwMode="auto">
              <a:xfrm>
                <a:off x="17829213" y="8385175"/>
                <a:ext cx="212725" cy="88900"/>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20" name="Rectangle 492">
                <a:extLst>
                  <a:ext uri="{FF2B5EF4-FFF2-40B4-BE49-F238E27FC236}">
                    <a16:creationId xmlns:a16="http://schemas.microsoft.com/office/drawing/2014/main" id="{5DCFC13B-3CB1-4498-88E2-50A5AA3D491C}"/>
                  </a:ext>
                </a:extLst>
              </p:cNvPr>
              <p:cNvSpPr>
                <a:spLocks noChangeArrowheads="1"/>
              </p:cNvSpPr>
              <p:nvPr/>
            </p:nvSpPr>
            <p:spPr bwMode="auto">
              <a:xfrm>
                <a:off x="17829213" y="8385175"/>
                <a:ext cx="2127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21" name="Rectangle 493">
                <a:extLst>
                  <a:ext uri="{FF2B5EF4-FFF2-40B4-BE49-F238E27FC236}">
                    <a16:creationId xmlns:a16="http://schemas.microsoft.com/office/drawing/2014/main" id="{4E4B6D3F-0E33-4945-B699-47390460468D}"/>
                  </a:ext>
                </a:extLst>
              </p:cNvPr>
              <p:cNvSpPr>
                <a:spLocks noChangeArrowheads="1"/>
              </p:cNvSpPr>
              <p:nvPr/>
            </p:nvSpPr>
            <p:spPr bwMode="auto">
              <a:xfrm>
                <a:off x="17829213" y="8559800"/>
                <a:ext cx="212725" cy="88900"/>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22" name="Rectangle 494">
                <a:extLst>
                  <a:ext uri="{FF2B5EF4-FFF2-40B4-BE49-F238E27FC236}">
                    <a16:creationId xmlns:a16="http://schemas.microsoft.com/office/drawing/2014/main" id="{27ECB855-C37E-4DDA-AA79-29F06BED40F0}"/>
                  </a:ext>
                </a:extLst>
              </p:cNvPr>
              <p:cNvSpPr>
                <a:spLocks noChangeArrowheads="1"/>
              </p:cNvSpPr>
              <p:nvPr/>
            </p:nvSpPr>
            <p:spPr bwMode="auto">
              <a:xfrm>
                <a:off x="17829213" y="8559800"/>
                <a:ext cx="2127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23" name="Rectangle 495">
                <a:extLst>
                  <a:ext uri="{FF2B5EF4-FFF2-40B4-BE49-F238E27FC236}">
                    <a16:creationId xmlns:a16="http://schemas.microsoft.com/office/drawing/2014/main" id="{AFD882E3-73AC-4F49-BF1A-3AF96DB960AF}"/>
                  </a:ext>
                </a:extLst>
              </p:cNvPr>
              <p:cNvSpPr>
                <a:spLocks noChangeArrowheads="1"/>
              </p:cNvSpPr>
              <p:nvPr/>
            </p:nvSpPr>
            <p:spPr bwMode="auto">
              <a:xfrm>
                <a:off x="17829213" y="8739188"/>
                <a:ext cx="212725" cy="88900"/>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24" name="Rectangle 496">
                <a:extLst>
                  <a:ext uri="{FF2B5EF4-FFF2-40B4-BE49-F238E27FC236}">
                    <a16:creationId xmlns:a16="http://schemas.microsoft.com/office/drawing/2014/main" id="{D4648E36-37D6-4759-940E-1138415FFAFE}"/>
                  </a:ext>
                </a:extLst>
              </p:cNvPr>
              <p:cNvSpPr>
                <a:spLocks noChangeArrowheads="1"/>
              </p:cNvSpPr>
              <p:nvPr/>
            </p:nvSpPr>
            <p:spPr bwMode="auto">
              <a:xfrm>
                <a:off x="17829213" y="8739188"/>
                <a:ext cx="2127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25" name="Rectangle 497">
                <a:extLst>
                  <a:ext uri="{FF2B5EF4-FFF2-40B4-BE49-F238E27FC236}">
                    <a16:creationId xmlns:a16="http://schemas.microsoft.com/office/drawing/2014/main" id="{8D007B6C-6533-4BD6-827C-5C138E215126}"/>
                  </a:ext>
                </a:extLst>
              </p:cNvPr>
              <p:cNvSpPr>
                <a:spLocks noChangeArrowheads="1"/>
              </p:cNvSpPr>
              <p:nvPr/>
            </p:nvSpPr>
            <p:spPr bwMode="auto">
              <a:xfrm>
                <a:off x="17829213" y="8913813"/>
                <a:ext cx="212725" cy="85725"/>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26" name="Rectangle 498">
                <a:extLst>
                  <a:ext uri="{FF2B5EF4-FFF2-40B4-BE49-F238E27FC236}">
                    <a16:creationId xmlns:a16="http://schemas.microsoft.com/office/drawing/2014/main" id="{D797053E-6808-4EB2-969E-747511295316}"/>
                  </a:ext>
                </a:extLst>
              </p:cNvPr>
              <p:cNvSpPr>
                <a:spLocks noChangeArrowheads="1"/>
              </p:cNvSpPr>
              <p:nvPr/>
            </p:nvSpPr>
            <p:spPr bwMode="auto">
              <a:xfrm>
                <a:off x="17829213" y="8913813"/>
                <a:ext cx="212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27" name="Rectangle 499">
                <a:extLst>
                  <a:ext uri="{FF2B5EF4-FFF2-40B4-BE49-F238E27FC236}">
                    <a16:creationId xmlns:a16="http://schemas.microsoft.com/office/drawing/2014/main" id="{35CD5E7F-A0E1-4B56-A5DB-290EF971D1D4}"/>
                  </a:ext>
                </a:extLst>
              </p:cNvPr>
              <p:cNvSpPr>
                <a:spLocks noChangeArrowheads="1"/>
              </p:cNvSpPr>
              <p:nvPr/>
            </p:nvSpPr>
            <p:spPr bwMode="auto">
              <a:xfrm>
                <a:off x="17829213" y="9082088"/>
                <a:ext cx="212725" cy="88900"/>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28" name="Rectangle 500">
                <a:extLst>
                  <a:ext uri="{FF2B5EF4-FFF2-40B4-BE49-F238E27FC236}">
                    <a16:creationId xmlns:a16="http://schemas.microsoft.com/office/drawing/2014/main" id="{9A2967BC-4294-46EA-9568-731DF16F6D31}"/>
                  </a:ext>
                </a:extLst>
              </p:cNvPr>
              <p:cNvSpPr>
                <a:spLocks noChangeArrowheads="1"/>
              </p:cNvSpPr>
              <p:nvPr/>
            </p:nvSpPr>
            <p:spPr bwMode="auto">
              <a:xfrm>
                <a:off x="17829213" y="9082088"/>
                <a:ext cx="2127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29" name="Rectangle 501">
                <a:extLst>
                  <a:ext uri="{FF2B5EF4-FFF2-40B4-BE49-F238E27FC236}">
                    <a16:creationId xmlns:a16="http://schemas.microsoft.com/office/drawing/2014/main" id="{A545579C-B8E5-47BF-8A08-55D1C4D59183}"/>
                  </a:ext>
                </a:extLst>
              </p:cNvPr>
              <p:cNvSpPr>
                <a:spLocks noChangeArrowheads="1"/>
              </p:cNvSpPr>
              <p:nvPr/>
            </p:nvSpPr>
            <p:spPr bwMode="auto">
              <a:xfrm>
                <a:off x="17829213" y="9256713"/>
                <a:ext cx="212725" cy="87313"/>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30" name="Rectangle 502">
                <a:extLst>
                  <a:ext uri="{FF2B5EF4-FFF2-40B4-BE49-F238E27FC236}">
                    <a16:creationId xmlns:a16="http://schemas.microsoft.com/office/drawing/2014/main" id="{A0C612A6-3980-4D06-9018-AD54520E7551}"/>
                  </a:ext>
                </a:extLst>
              </p:cNvPr>
              <p:cNvSpPr>
                <a:spLocks noChangeArrowheads="1"/>
              </p:cNvSpPr>
              <p:nvPr/>
            </p:nvSpPr>
            <p:spPr bwMode="auto">
              <a:xfrm>
                <a:off x="17829213" y="9256713"/>
                <a:ext cx="212725"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31" name="Freeform 555">
                <a:extLst>
                  <a:ext uri="{FF2B5EF4-FFF2-40B4-BE49-F238E27FC236}">
                    <a16:creationId xmlns:a16="http://schemas.microsoft.com/office/drawing/2014/main" id="{F18E600E-EF45-4629-BC89-CFE180EAB00F}"/>
                  </a:ext>
                </a:extLst>
              </p:cNvPr>
              <p:cNvSpPr>
                <a:spLocks/>
              </p:cNvSpPr>
              <p:nvPr/>
            </p:nvSpPr>
            <p:spPr bwMode="auto">
              <a:xfrm>
                <a:off x="17862550" y="4602163"/>
                <a:ext cx="582613" cy="201613"/>
              </a:xfrm>
              <a:custGeom>
                <a:avLst/>
                <a:gdLst>
                  <a:gd name="T0" fmla="*/ 169 w 367"/>
                  <a:gd name="T1" fmla="*/ 0 h 127"/>
                  <a:gd name="T2" fmla="*/ 0 w 367"/>
                  <a:gd name="T3" fmla="*/ 0 h 127"/>
                  <a:gd name="T4" fmla="*/ 198 w 367"/>
                  <a:gd name="T5" fmla="*/ 127 h 127"/>
                  <a:gd name="T6" fmla="*/ 367 w 367"/>
                  <a:gd name="T7" fmla="*/ 127 h 127"/>
                  <a:gd name="T8" fmla="*/ 169 w 367"/>
                  <a:gd name="T9" fmla="*/ 0 h 127"/>
                </a:gdLst>
                <a:ahLst/>
                <a:cxnLst>
                  <a:cxn ang="0">
                    <a:pos x="T0" y="T1"/>
                  </a:cxn>
                  <a:cxn ang="0">
                    <a:pos x="T2" y="T3"/>
                  </a:cxn>
                  <a:cxn ang="0">
                    <a:pos x="T4" y="T5"/>
                  </a:cxn>
                  <a:cxn ang="0">
                    <a:pos x="T6" y="T7"/>
                  </a:cxn>
                  <a:cxn ang="0">
                    <a:pos x="T8" y="T9"/>
                  </a:cxn>
                </a:cxnLst>
                <a:rect l="0" t="0" r="r" b="b"/>
                <a:pathLst>
                  <a:path w="367" h="127">
                    <a:moveTo>
                      <a:pt x="169" y="0"/>
                    </a:moveTo>
                    <a:lnTo>
                      <a:pt x="0" y="0"/>
                    </a:lnTo>
                    <a:lnTo>
                      <a:pt x="198" y="127"/>
                    </a:lnTo>
                    <a:lnTo>
                      <a:pt x="367" y="127"/>
                    </a:lnTo>
                    <a:lnTo>
                      <a:pt x="169" y="0"/>
                    </a:lnTo>
                    <a:close/>
                  </a:path>
                </a:pathLst>
              </a:custGeom>
              <a:solidFill>
                <a:srgbClr val="9A72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32" name="Freeform 556">
                <a:extLst>
                  <a:ext uri="{FF2B5EF4-FFF2-40B4-BE49-F238E27FC236}">
                    <a16:creationId xmlns:a16="http://schemas.microsoft.com/office/drawing/2014/main" id="{115D9C95-3BE1-428C-9BFE-CF6A47E93CA9}"/>
                  </a:ext>
                </a:extLst>
              </p:cNvPr>
              <p:cNvSpPr>
                <a:spLocks/>
              </p:cNvSpPr>
              <p:nvPr/>
            </p:nvSpPr>
            <p:spPr bwMode="auto">
              <a:xfrm>
                <a:off x="17862550" y="4602163"/>
                <a:ext cx="582613" cy="201613"/>
              </a:xfrm>
              <a:custGeom>
                <a:avLst/>
                <a:gdLst>
                  <a:gd name="T0" fmla="*/ 169 w 367"/>
                  <a:gd name="T1" fmla="*/ 0 h 127"/>
                  <a:gd name="T2" fmla="*/ 0 w 367"/>
                  <a:gd name="T3" fmla="*/ 0 h 127"/>
                  <a:gd name="T4" fmla="*/ 198 w 367"/>
                  <a:gd name="T5" fmla="*/ 127 h 127"/>
                  <a:gd name="T6" fmla="*/ 367 w 367"/>
                  <a:gd name="T7" fmla="*/ 127 h 127"/>
                  <a:gd name="T8" fmla="*/ 169 w 367"/>
                  <a:gd name="T9" fmla="*/ 0 h 127"/>
                </a:gdLst>
                <a:ahLst/>
                <a:cxnLst>
                  <a:cxn ang="0">
                    <a:pos x="T0" y="T1"/>
                  </a:cxn>
                  <a:cxn ang="0">
                    <a:pos x="T2" y="T3"/>
                  </a:cxn>
                  <a:cxn ang="0">
                    <a:pos x="T4" y="T5"/>
                  </a:cxn>
                  <a:cxn ang="0">
                    <a:pos x="T6" y="T7"/>
                  </a:cxn>
                  <a:cxn ang="0">
                    <a:pos x="T8" y="T9"/>
                  </a:cxn>
                </a:cxnLst>
                <a:rect l="0" t="0" r="r" b="b"/>
                <a:pathLst>
                  <a:path w="367" h="127">
                    <a:moveTo>
                      <a:pt x="169" y="0"/>
                    </a:moveTo>
                    <a:lnTo>
                      <a:pt x="0" y="0"/>
                    </a:lnTo>
                    <a:lnTo>
                      <a:pt x="198" y="127"/>
                    </a:lnTo>
                    <a:lnTo>
                      <a:pt x="367" y="127"/>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33" name="Freeform 557">
                <a:extLst>
                  <a:ext uri="{FF2B5EF4-FFF2-40B4-BE49-F238E27FC236}">
                    <a16:creationId xmlns:a16="http://schemas.microsoft.com/office/drawing/2014/main" id="{E6E44443-CE11-4E3A-A650-D147B16653DE}"/>
                  </a:ext>
                </a:extLst>
              </p:cNvPr>
              <p:cNvSpPr>
                <a:spLocks/>
              </p:cNvSpPr>
              <p:nvPr/>
            </p:nvSpPr>
            <p:spPr bwMode="auto">
              <a:xfrm>
                <a:off x="17837150" y="4589463"/>
                <a:ext cx="649288" cy="214313"/>
              </a:xfrm>
              <a:custGeom>
                <a:avLst/>
                <a:gdLst>
                  <a:gd name="T0" fmla="*/ 0 w 409"/>
                  <a:gd name="T1" fmla="*/ 0 h 135"/>
                  <a:gd name="T2" fmla="*/ 16 w 409"/>
                  <a:gd name="T3" fmla="*/ 8 h 135"/>
                  <a:gd name="T4" fmla="*/ 185 w 409"/>
                  <a:gd name="T5" fmla="*/ 8 h 135"/>
                  <a:gd name="T6" fmla="*/ 383 w 409"/>
                  <a:gd name="T7" fmla="*/ 135 h 135"/>
                  <a:gd name="T8" fmla="*/ 409 w 409"/>
                  <a:gd name="T9" fmla="*/ 135 h 135"/>
                  <a:gd name="T10" fmla="*/ 197 w 409"/>
                  <a:gd name="T11" fmla="*/ 0 h 135"/>
                  <a:gd name="T12" fmla="*/ 0 w 409"/>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409" h="135">
                    <a:moveTo>
                      <a:pt x="0" y="0"/>
                    </a:moveTo>
                    <a:lnTo>
                      <a:pt x="16" y="8"/>
                    </a:lnTo>
                    <a:lnTo>
                      <a:pt x="185" y="8"/>
                    </a:lnTo>
                    <a:lnTo>
                      <a:pt x="383" y="135"/>
                    </a:lnTo>
                    <a:lnTo>
                      <a:pt x="409" y="135"/>
                    </a:lnTo>
                    <a:lnTo>
                      <a:pt x="197" y="0"/>
                    </a:lnTo>
                    <a:lnTo>
                      <a:pt x="0" y="0"/>
                    </a:lnTo>
                    <a:close/>
                  </a:path>
                </a:pathLst>
              </a:custGeom>
              <a:solidFill>
                <a:srgbClr val="4E0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34" name="Freeform 558">
                <a:extLst>
                  <a:ext uri="{FF2B5EF4-FFF2-40B4-BE49-F238E27FC236}">
                    <a16:creationId xmlns:a16="http://schemas.microsoft.com/office/drawing/2014/main" id="{489C8C99-0FF9-4F5F-B475-05EF0D5F39CB}"/>
                  </a:ext>
                </a:extLst>
              </p:cNvPr>
              <p:cNvSpPr>
                <a:spLocks/>
              </p:cNvSpPr>
              <p:nvPr/>
            </p:nvSpPr>
            <p:spPr bwMode="auto">
              <a:xfrm>
                <a:off x="17837150" y="4589463"/>
                <a:ext cx="649288" cy="214313"/>
              </a:xfrm>
              <a:custGeom>
                <a:avLst/>
                <a:gdLst>
                  <a:gd name="T0" fmla="*/ 0 w 409"/>
                  <a:gd name="T1" fmla="*/ 0 h 135"/>
                  <a:gd name="T2" fmla="*/ 16 w 409"/>
                  <a:gd name="T3" fmla="*/ 8 h 135"/>
                  <a:gd name="T4" fmla="*/ 185 w 409"/>
                  <a:gd name="T5" fmla="*/ 8 h 135"/>
                  <a:gd name="T6" fmla="*/ 383 w 409"/>
                  <a:gd name="T7" fmla="*/ 135 h 135"/>
                  <a:gd name="T8" fmla="*/ 409 w 409"/>
                  <a:gd name="T9" fmla="*/ 135 h 135"/>
                  <a:gd name="T10" fmla="*/ 197 w 409"/>
                  <a:gd name="T11" fmla="*/ 0 h 135"/>
                  <a:gd name="T12" fmla="*/ 0 w 409"/>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409" h="135">
                    <a:moveTo>
                      <a:pt x="0" y="0"/>
                    </a:moveTo>
                    <a:lnTo>
                      <a:pt x="16" y="8"/>
                    </a:lnTo>
                    <a:lnTo>
                      <a:pt x="185" y="8"/>
                    </a:lnTo>
                    <a:lnTo>
                      <a:pt x="383" y="135"/>
                    </a:lnTo>
                    <a:lnTo>
                      <a:pt x="409" y="135"/>
                    </a:lnTo>
                    <a:lnTo>
                      <a:pt x="197"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35" name="Freeform 559">
                <a:extLst>
                  <a:ext uri="{FF2B5EF4-FFF2-40B4-BE49-F238E27FC236}">
                    <a16:creationId xmlns:a16="http://schemas.microsoft.com/office/drawing/2014/main" id="{84E1E5B1-F982-4CD8-9C70-330CAB0B96CE}"/>
                  </a:ext>
                </a:extLst>
              </p:cNvPr>
              <p:cNvSpPr>
                <a:spLocks noEditPoints="1"/>
              </p:cNvSpPr>
              <p:nvPr/>
            </p:nvSpPr>
            <p:spPr bwMode="auto">
              <a:xfrm>
                <a:off x="17829213" y="4616450"/>
                <a:ext cx="336550" cy="1055688"/>
              </a:xfrm>
              <a:custGeom>
                <a:avLst/>
                <a:gdLst>
                  <a:gd name="T0" fmla="*/ 212 w 212"/>
                  <a:gd name="T1" fmla="*/ 601 h 665"/>
                  <a:gd name="T2" fmla="*/ 0 w 212"/>
                  <a:gd name="T3" fmla="*/ 601 h 665"/>
                  <a:gd name="T4" fmla="*/ 0 w 212"/>
                  <a:gd name="T5" fmla="*/ 665 h 665"/>
                  <a:gd name="T6" fmla="*/ 212 w 212"/>
                  <a:gd name="T7" fmla="*/ 665 h 665"/>
                  <a:gd name="T8" fmla="*/ 212 w 212"/>
                  <a:gd name="T9" fmla="*/ 601 h 665"/>
                  <a:gd name="T10" fmla="*/ 212 w 212"/>
                  <a:gd name="T11" fmla="*/ 494 h 665"/>
                  <a:gd name="T12" fmla="*/ 0 w 212"/>
                  <a:gd name="T13" fmla="*/ 494 h 665"/>
                  <a:gd name="T14" fmla="*/ 0 w 212"/>
                  <a:gd name="T15" fmla="*/ 547 h 665"/>
                  <a:gd name="T16" fmla="*/ 212 w 212"/>
                  <a:gd name="T17" fmla="*/ 547 h 665"/>
                  <a:gd name="T18" fmla="*/ 212 w 212"/>
                  <a:gd name="T19" fmla="*/ 494 h 665"/>
                  <a:gd name="T20" fmla="*/ 212 w 212"/>
                  <a:gd name="T21" fmla="*/ 385 h 665"/>
                  <a:gd name="T22" fmla="*/ 0 w 212"/>
                  <a:gd name="T23" fmla="*/ 385 h 665"/>
                  <a:gd name="T24" fmla="*/ 0 w 212"/>
                  <a:gd name="T25" fmla="*/ 440 h 665"/>
                  <a:gd name="T26" fmla="*/ 212 w 212"/>
                  <a:gd name="T27" fmla="*/ 440 h 665"/>
                  <a:gd name="T28" fmla="*/ 212 w 212"/>
                  <a:gd name="T29" fmla="*/ 385 h 665"/>
                  <a:gd name="T30" fmla="*/ 0 w 212"/>
                  <a:gd name="T31" fmla="*/ 0 h 665"/>
                  <a:gd name="T32" fmla="*/ 0 w 212"/>
                  <a:gd name="T33" fmla="*/ 331 h 665"/>
                  <a:gd name="T34" fmla="*/ 212 w 212"/>
                  <a:gd name="T35" fmla="*/ 331 h 665"/>
                  <a:gd name="T36" fmla="*/ 212 w 212"/>
                  <a:gd name="T37" fmla="*/ 134 h 665"/>
                  <a:gd name="T38" fmla="*/ 0 w 212"/>
                  <a:gd name="T39"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2" h="665">
                    <a:moveTo>
                      <a:pt x="212" y="601"/>
                    </a:moveTo>
                    <a:lnTo>
                      <a:pt x="0" y="601"/>
                    </a:lnTo>
                    <a:lnTo>
                      <a:pt x="0" y="665"/>
                    </a:lnTo>
                    <a:lnTo>
                      <a:pt x="212" y="665"/>
                    </a:lnTo>
                    <a:lnTo>
                      <a:pt x="212" y="601"/>
                    </a:lnTo>
                    <a:close/>
                    <a:moveTo>
                      <a:pt x="212" y="494"/>
                    </a:moveTo>
                    <a:lnTo>
                      <a:pt x="0" y="494"/>
                    </a:lnTo>
                    <a:lnTo>
                      <a:pt x="0" y="547"/>
                    </a:lnTo>
                    <a:lnTo>
                      <a:pt x="212" y="547"/>
                    </a:lnTo>
                    <a:lnTo>
                      <a:pt x="212" y="494"/>
                    </a:lnTo>
                    <a:close/>
                    <a:moveTo>
                      <a:pt x="212" y="385"/>
                    </a:moveTo>
                    <a:lnTo>
                      <a:pt x="0" y="385"/>
                    </a:lnTo>
                    <a:lnTo>
                      <a:pt x="0" y="440"/>
                    </a:lnTo>
                    <a:lnTo>
                      <a:pt x="212" y="440"/>
                    </a:lnTo>
                    <a:lnTo>
                      <a:pt x="212" y="385"/>
                    </a:lnTo>
                    <a:close/>
                    <a:moveTo>
                      <a:pt x="0" y="0"/>
                    </a:moveTo>
                    <a:lnTo>
                      <a:pt x="0" y="331"/>
                    </a:lnTo>
                    <a:lnTo>
                      <a:pt x="212" y="331"/>
                    </a:lnTo>
                    <a:lnTo>
                      <a:pt x="212" y="134"/>
                    </a:lnTo>
                    <a:lnTo>
                      <a:pt x="0" y="0"/>
                    </a:lnTo>
                    <a:close/>
                  </a:path>
                </a:pathLst>
              </a:custGeom>
              <a:solidFill>
                <a:srgbClr val="C09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36" name="Freeform 560">
                <a:extLst>
                  <a:ext uri="{FF2B5EF4-FFF2-40B4-BE49-F238E27FC236}">
                    <a16:creationId xmlns:a16="http://schemas.microsoft.com/office/drawing/2014/main" id="{9AC43A69-BB6F-4EDC-8383-42B67A335551}"/>
                  </a:ext>
                </a:extLst>
              </p:cNvPr>
              <p:cNvSpPr>
                <a:spLocks noEditPoints="1"/>
              </p:cNvSpPr>
              <p:nvPr/>
            </p:nvSpPr>
            <p:spPr bwMode="auto">
              <a:xfrm>
                <a:off x="17829213" y="4616450"/>
                <a:ext cx="336550" cy="1055688"/>
              </a:xfrm>
              <a:custGeom>
                <a:avLst/>
                <a:gdLst>
                  <a:gd name="T0" fmla="*/ 212 w 212"/>
                  <a:gd name="T1" fmla="*/ 601 h 665"/>
                  <a:gd name="T2" fmla="*/ 0 w 212"/>
                  <a:gd name="T3" fmla="*/ 601 h 665"/>
                  <a:gd name="T4" fmla="*/ 0 w 212"/>
                  <a:gd name="T5" fmla="*/ 665 h 665"/>
                  <a:gd name="T6" fmla="*/ 212 w 212"/>
                  <a:gd name="T7" fmla="*/ 665 h 665"/>
                  <a:gd name="T8" fmla="*/ 212 w 212"/>
                  <a:gd name="T9" fmla="*/ 601 h 665"/>
                  <a:gd name="T10" fmla="*/ 212 w 212"/>
                  <a:gd name="T11" fmla="*/ 494 h 665"/>
                  <a:gd name="T12" fmla="*/ 0 w 212"/>
                  <a:gd name="T13" fmla="*/ 494 h 665"/>
                  <a:gd name="T14" fmla="*/ 0 w 212"/>
                  <a:gd name="T15" fmla="*/ 547 h 665"/>
                  <a:gd name="T16" fmla="*/ 212 w 212"/>
                  <a:gd name="T17" fmla="*/ 547 h 665"/>
                  <a:gd name="T18" fmla="*/ 212 w 212"/>
                  <a:gd name="T19" fmla="*/ 494 h 665"/>
                  <a:gd name="T20" fmla="*/ 212 w 212"/>
                  <a:gd name="T21" fmla="*/ 385 h 665"/>
                  <a:gd name="T22" fmla="*/ 0 w 212"/>
                  <a:gd name="T23" fmla="*/ 385 h 665"/>
                  <a:gd name="T24" fmla="*/ 0 w 212"/>
                  <a:gd name="T25" fmla="*/ 440 h 665"/>
                  <a:gd name="T26" fmla="*/ 212 w 212"/>
                  <a:gd name="T27" fmla="*/ 440 h 665"/>
                  <a:gd name="T28" fmla="*/ 212 w 212"/>
                  <a:gd name="T29" fmla="*/ 385 h 665"/>
                  <a:gd name="T30" fmla="*/ 0 w 212"/>
                  <a:gd name="T31" fmla="*/ 0 h 665"/>
                  <a:gd name="T32" fmla="*/ 0 w 212"/>
                  <a:gd name="T33" fmla="*/ 331 h 665"/>
                  <a:gd name="T34" fmla="*/ 212 w 212"/>
                  <a:gd name="T35" fmla="*/ 331 h 665"/>
                  <a:gd name="T36" fmla="*/ 212 w 212"/>
                  <a:gd name="T37" fmla="*/ 134 h 665"/>
                  <a:gd name="T38" fmla="*/ 0 w 212"/>
                  <a:gd name="T39"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2" h="665">
                    <a:moveTo>
                      <a:pt x="212" y="601"/>
                    </a:moveTo>
                    <a:lnTo>
                      <a:pt x="0" y="601"/>
                    </a:lnTo>
                    <a:lnTo>
                      <a:pt x="0" y="665"/>
                    </a:lnTo>
                    <a:lnTo>
                      <a:pt x="212" y="665"/>
                    </a:lnTo>
                    <a:lnTo>
                      <a:pt x="212" y="601"/>
                    </a:lnTo>
                    <a:moveTo>
                      <a:pt x="212" y="494"/>
                    </a:moveTo>
                    <a:lnTo>
                      <a:pt x="0" y="494"/>
                    </a:lnTo>
                    <a:lnTo>
                      <a:pt x="0" y="547"/>
                    </a:lnTo>
                    <a:lnTo>
                      <a:pt x="212" y="547"/>
                    </a:lnTo>
                    <a:lnTo>
                      <a:pt x="212" y="494"/>
                    </a:lnTo>
                    <a:moveTo>
                      <a:pt x="212" y="385"/>
                    </a:moveTo>
                    <a:lnTo>
                      <a:pt x="0" y="385"/>
                    </a:lnTo>
                    <a:lnTo>
                      <a:pt x="0" y="440"/>
                    </a:lnTo>
                    <a:lnTo>
                      <a:pt x="212" y="440"/>
                    </a:lnTo>
                    <a:lnTo>
                      <a:pt x="212" y="385"/>
                    </a:lnTo>
                    <a:moveTo>
                      <a:pt x="0" y="0"/>
                    </a:moveTo>
                    <a:lnTo>
                      <a:pt x="0" y="331"/>
                    </a:lnTo>
                    <a:lnTo>
                      <a:pt x="212" y="331"/>
                    </a:lnTo>
                    <a:lnTo>
                      <a:pt x="212" y="13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37" name="Freeform 561">
                <a:extLst>
                  <a:ext uri="{FF2B5EF4-FFF2-40B4-BE49-F238E27FC236}">
                    <a16:creationId xmlns:a16="http://schemas.microsoft.com/office/drawing/2014/main" id="{4767B539-23DA-481B-B182-106B886C88A8}"/>
                  </a:ext>
                </a:extLst>
              </p:cNvPr>
              <p:cNvSpPr>
                <a:spLocks noEditPoints="1"/>
              </p:cNvSpPr>
              <p:nvPr/>
            </p:nvSpPr>
            <p:spPr bwMode="auto">
              <a:xfrm>
                <a:off x="17829213" y="4589463"/>
                <a:ext cx="347663" cy="1085850"/>
              </a:xfrm>
              <a:custGeom>
                <a:avLst/>
                <a:gdLst>
                  <a:gd name="T0" fmla="*/ 212 w 219"/>
                  <a:gd name="T1" fmla="*/ 682 h 684"/>
                  <a:gd name="T2" fmla="*/ 0 w 219"/>
                  <a:gd name="T3" fmla="*/ 682 h 684"/>
                  <a:gd name="T4" fmla="*/ 0 w 219"/>
                  <a:gd name="T5" fmla="*/ 684 h 684"/>
                  <a:gd name="T6" fmla="*/ 212 w 219"/>
                  <a:gd name="T7" fmla="*/ 684 h 684"/>
                  <a:gd name="T8" fmla="*/ 212 w 219"/>
                  <a:gd name="T9" fmla="*/ 682 h 684"/>
                  <a:gd name="T10" fmla="*/ 0 w 219"/>
                  <a:gd name="T11" fmla="*/ 0 h 684"/>
                  <a:gd name="T12" fmla="*/ 0 w 219"/>
                  <a:gd name="T13" fmla="*/ 17 h 684"/>
                  <a:gd name="T14" fmla="*/ 212 w 219"/>
                  <a:gd name="T15" fmla="*/ 151 h 684"/>
                  <a:gd name="T16" fmla="*/ 212 w 219"/>
                  <a:gd name="T17" fmla="*/ 135 h 684"/>
                  <a:gd name="T18" fmla="*/ 219 w 219"/>
                  <a:gd name="T19" fmla="*/ 135 h 684"/>
                  <a:gd name="T20" fmla="*/ 21 w 219"/>
                  <a:gd name="T21" fmla="*/ 8 h 684"/>
                  <a:gd name="T22" fmla="*/ 5 w 219"/>
                  <a:gd name="T23" fmla="*/ 0 h 684"/>
                  <a:gd name="T24" fmla="*/ 0 w 219"/>
                  <a:gd name="T25"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9" h="684">
                    <a:moveTo>
                      <a:pt x="212" y="682"/>
                    </a:moveTo>
                    <a:lnTo>
                      <a:pt x="0" y="682"/>
                    </a:lnTo>
                    <a:lnTo>
                      <a:pt x="0" y="684"/>
                    </a:lnTo>
                    <a:lnTo>
                      <a:pt x="212" y="684"/>
                    </a:lnTo>
                    <a:lnTo>
                      <a:pt x="212" y="682"/>
                    </a:lnTo>
                    <a:close/>
                    <a:moveTo>
                      <a:pt x="0" y="0"/>
                    </a:moveTo>
                    <a:lnTo>
                      <a:pt x="0" y="17"/>
                    </a:lnTo>
                    <a:lnTo>
                      <a:pt x="212" y="151"/>
                    </a:lnTo>
                    <a:lnTo>
                      <a:pt x="212" y="135"/>
                    </a:lnTo>
                    <a:lnTo>
                      <a:pt x="219" y="135"/>
                    </a:lnTo>
                    <a:lnTo>
                      <a:pt x="21" y="8"/>
                    </a:lnTo>
                    <a:lnTo>
                      <a:pt x="5" y="0"/>
                    </a:lnTo>
                    <a:lnTo>
                      <a:pt x="0" y="0"/>
                    </a:lnTo>
                    <a:close/>
                  </a:path>
                </a:pathLst>
              </a:custGeom>
              <a:solidFill>
                <a:srgbClr val="4E06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38" name="Freeform 562">
                <a:extLst>
                  <a:ext uri="{FF2B5EF4-FFF2-40B4-BE49-F238E27FC236}">
                    <a16:creationId xmlns:a16="http://schemas.microsoft.com/office/drawing/2014/main" id="{6700DAB3-85A9-48E8-A83E-F0CDEFB18F54}"/>
                  </a:ext>
                </a:extLst>
              </p:cNvPr>
              <p:cNvSpPr>
                <a:spLocks noEditPoints="1"/>
              </p:cNvSpPr>
              <p:nvPr/>
            </p:nvSpPr>
            <p:spPr bwMode="auto">
              <a:xfrm>
                <a:off x="17829213" y="4589463"/>
                <a:ext cx="347663" cy="1085850"/>
              </a:xfrm>
              <a:custGeom>
                <a:avLst/>
                <a:gdLst>
                  <a:gd name="T0" fmla="*/ 212 w 219"/>
                  <a:gd name="T1" fmla="*/ 682 h 684"/>
                  <a:gd name="T2" fmla="*/ 0 w 219"/>
                  <a:gd name="T3" fmla="*/ 682 h 684"/>
                  <a:gd name="T4" fmla="*/ 0 w 219"/>
                  <a:gd name="T5" fmla="*/ 684 h 684"/>
                  <a:gd name="T6" fmla="*/ 212 w 219"/>
                  <a:gd name="T7" fmla="*/ 684 h 684"/>
                  <a:gd name="T8" fmla="*/ 212 w 219"/>
                  <a:gd name="T9" fmla="*/ 682 h 684"/>
                  <a:gd name="T10" fmla="*/ 0 w 219"/>
                  <a:gd name="T11" fmla="*/ 0 h 684"/>
                  <a:gd name="T12" fmla="*/ 0 w 219"/>
                  <a:gd name="T13" fmla="*/ 17 h 684"/>
                  <a:gd name="T14" fmla="*/ 212 w 219"/>
                  <a:gd name="T15" fmla="*/ 151 h 684"/>
                  <a:gd name="T16" fmla="*/ 212 w 219"/>
                  <a:gd name="T17" fmla="*/ 135 h 684"/>
                  <a:gd name="T18" fmla="*/ 219 w 219"/>
                  <a:gd name="T19" fmla="*/ 135 h 684"/>
                  <a:gd name="T20" fmla="*/ 21 w 219"/>
                  <a:gd name="T21" fmla="*/ 8 h 684"/>
                  <a:gd name="T22" fmla="*/ 5 w 219"/>
                  <a:gd name="T23" fmla="*/ 0 h 684"/>
                  <a:gd name="T24" fmla="*/ 0 w 219"/>
                  <a:gd name="T25" fmla="*/ 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9" h="684">
                    <a:moveTo>
                      <a:pt x="212" y="682"/>
                    </a:moveTo>
                    <a:lnTo>
                      <a:pt x="0" y="682"/>
                    </a:lnTo>
                    <a:lnTo>
                      <a:pt x="0" y="684"/>
                    </a:lnTo>
                    <a:lnTo>
                      <a:pt x="212" y="684"/>
                    </a:lnTo>
                    <a:lnTo>
                      <a:pt x="212" y="682"/>
                    </a:lnTo>
                    <a:moveTo>
                      <a:pt x="0" y="0"/>
                    </a:moveTo>
                    <a:lnTo>
                      <a:pt x="0" y="17"/>
                    </a:lnTo>
                    <a:lnTo>
                      <a:pt x="212" y="151"/>
                    </a:lnTo>
                    <a:lnTo>
                      <a:pt x="212" y="135"/>
                    </a:lnTo>
                    <a:lnTo>
                      <a:pt x="219" y="135"/>
                    </a:lnTo>
                    <a:lnTo>
                      <a:pt x="21" y="8"/>
                    </a:lnTo>
                    <a:lnTo>
                      <a:pt x="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39" name="Rectangle 563">
                <a:extLst>
                  <a:ext uri="{FF2B5EF4-FFF2-40B4-BE49-F238E27FC236}">
                    <a16:creationId xmlns:a16="http://schemas.microsoft.com/office/drawing/2014/main" id="{BB8B0FF4-1AF5-435A-AC77-E4696ACE2AA9}"/>
                  </a:ext>
                </a:extLst>
              </p:cNvPr>
              <p:cNvSpPr>
                <a:spLocks noChangeArrowheads="1"/>
              </p:cNvSpPr>
              <p:nvPr/>
            </p:nvSpPr>
            <p:spPr bwMode="auto">
              <a:xfrm>
                <a:off x="17829213" y="5675313"/>
                <a:ext cx="336550" cy="7938"/>
              </a:xfrm>
              <a:prstGeom prst="rect">
                <a:avLst/>
              </a:prstGeom>
              <a:solidFill>
                <a:srgbClr val="4E06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40" name="Rectangle 564">
                <a:extLst>
                  <a:ext uri="{FF2B5EF4-FFF2-40B4-BE49-F238E27FC236}">
                    <a16:creationId xmlns:a16="http://schemas.microsoft.com/office/drawing/2014/main" id="{C987CE12-E31B-42E1-9264-F7FCC9AF6E28}"/>
                  </a:ext>
                </a:extLst>
              </p:cNvPr>
              <p:cNvSpPr>
                <a:spLocks noChangeArrowheads="1"/>
              </p:cNvSpPr>
              <p:nvPr/>
            </p:nvSpPr>
            <p:spPr bwMode="auto">
              <a:xfrm>
                <a:off x="17829213" y="5675313"/>
                <a:ext cx="336550" cy="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41" name="Rectangle 565">
                <a:extLst>
                  <a:ext uri="{FF2B5EF4-FFF2-40B4-BE49-F238E27FC236}">
                    <a16:creationId xmlns:a16="http://schemas.microsoft.com/office/drawing/2014/main" id="{A1AF8EFB-E7F3-4AF2-877F-7E81CFC6DC45}"/>
                  </a:ext>
                </a:extLst>
              </p:cNvPr>
              <p:cNvSpPr>
                <a:spLocks noChangeArrowheads="1"/>
              </p:cNvSpPr>
              <p:nvPr/>
            </p:nvSpPr>
            <p:spPr bwMode="auto">
              <a:xfrm>
                <a:off x="17829213" y="5141913"/>
                <a:ext cx="336550" cy="85725"/>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42" name="Rectangle 566">
                <a:extLst>
                  <a:ext uri="{FF2B5EF4-FFF2-40B4-BE49-F238E27FC236}">
                    <a16:creationId xmlns:a16="http://schemas.microsoft.com/office/drawing/2014/main" id="{73CB01F0-4F3F-4E44-8F24-A7410C735380}"/>
                  </a:ext>
                </a:extLst>
              </p:cNvPr>
              <p:cNvSpPr>
                <a:spLocks noChangeArrowheads="1"/>
              </p:cNvSpPr>
              <p:nvPr/>
            </p:nvSpPr>
            <p:spPr bwMode="auto">
              <a:xfrm>
                <a:off x="17829213" y="5141913"/>
                <a:ext cx="33655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43" name="Rectangle 567">
                <a:extLst>
                  <a:ext uri="{FF2B5EF4-FFF2-40B4-BE49-F238E27FC236}">
                    <a16:creationId xmlns:a16="http://schemas.microsoft.com/office/drawing/2014/main" id="{110A619C-06F0-4D8E-886F-6F4096533A72}"/>
                  </a:ext>
                </a:extLst>
              </p:cNvPr>
              <p:cNvSpPr>
                <a:spLocks noChangeArrowheads="1"/>
              </p:cNvSpPr>
              <p:nvPr/>
            </p:nvSpPr>
            <p:spPr bwMode="auto">
              <a:xfrm>
                <a:off x="17829213" y="5314950"/>
                <a:ext cx="336550" cy="85725"/>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44" name="Rectangle 568">
                <a:extLst>
                  <a:ext uri="{FF2B5EF4-FFF2-40B4-BE49-F238E27FC236}">
                    <a16:creationId xmlns:a16="http://schemas.microsoft.com/office/drawing/2014/main" id="{6FC2D7A3-ADD1-4BFF-A830-B1A76A351D04}"/>
                  </a:ext>
                </a:extLst>
              </p:cNvPr>
              <p:cNvSpPr>
                <a:spLocks noChangeArrowheads="1"/>
              </p:cNvSpPr>
              <p:nvPr/>
            </p:nvSpPr>
            <p:spPr bwMode="auto">
              <a:xfrm>
                <a:off x="17829213" y="5314950"/>
                <a:ext cx="33655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45" name="Rectangle 569">
                <a:extLst>
                  <a:ext uri="{FF2B5EF4-FFF2-40B4-BE49-F238E27FC236}">
                    <a16:creationId xmlns:a16="http://schemas.microsoft.com/office/drawing/2014/main" id="{926224FD-60A3-477E-A878-41A283F278BB}"/>
                  </a:ext>
                </a:extLst>
              </p:cNvPr>
              <p:cNvSpPr>
                <a:spLocks noChangeArrowheads="1"/>
              </p:cNvSpPr>
              <p:nvPr/>
            </p:nvSpPr>
            <p:spPr bwMode="auto">
              <a:xfrm>
                <a:off x="17829213" y="5484813"/>
                <a:ext cx="336550" cy="85725"/>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46" name="Rectangle 570">
                <a:extLst>
                  <a:ext uri="{FF2B5EF4-FFF2-40B4-BE49-F238E27FC236}">
                    <a16:creationId xmlns:a16="http://schemas.microsoft.com/office/drawing/2014/main" id="{70E11A0D-63A0-4B16-BFA0-CE82D7089C6F}"/>
                  </a:ext>
                </a:extLst>
              </p:cNvPr>
              <p:cNvSpPr>
                <a:spLocks noChangeArrowheads="1"/>
              </p:cNvSpPr>
              <p:nvPr/>
            </p:nvSpPr>
            <p:spPr bwMode="auto">
              <a:xfrm>
                <a:off x="17829213" y="5484813"/>
                <a:ext cx="33655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47" name="Freeform 609">
                <a:extLst>
                  <a:ext uri="{FF2B5EF4-FFF2-40B4-BE49-F238E27FC236}">
                    <a16:creationId xmlns:a16="http://schemas.microsoft.com/office/drawing/2014/main" id="{4A42A3F5-CEC8-4B1F-B0FD-8E710D4BD75F}"/>
                  </a:ext>
                </a:extLst>
              </p:cNvPr>
              <p:cNvSpPr>
                <a:spLocks/>
              </p:cNvSpPr>
              <p:nvPr/>
            </p:nvSpPr>
            <p:spPr bwMode="auto">
              <a:xfrm>
                <a:off x="18778538" y="5199063"/>
                <a:ext cx="320675" cy="0"/>
              </a:xfrm>
              <a:custGeom>
                <a:avLst/>
                <a:gdLst>
                  <a:gd name="T0" fmla="*/ 0 w 202"/>
                  <a:gd name="T1" fmla="*/ 202 w 202"/>
                  <a:gd name="T2" fmla="*/ 0 w 202"/>
                </a:gdLst>
                <a:ahLst/>
                <a:cxnLst>
                  <a:cxn ang="0">
                    <a:pos x="T0" y="0"/>
                  </a:cxn>
                  <a:cxn ang="0">
                    <a:pos x="T1" y="0"/>
                  </a:cxn>
                  <a:cxn ang="0">
                    <a:pos x="T2" y="0"/>
                  </a:cxn>
                </a:cxnLst>
                <a:rect l="0" t="0" r="r" b="b"/>
                <a:pathLst>
                  <a:path w="202">
                    <a:moveTo>
                      <a:pt x="0" y="0"/>
                    </a:moveTo>
                    <a:lnTo>
                      <a:pt x="202" y="0"/>
                    </a:lnTo>
                    <a:lnTo>
                      <a:pt x="0" y="0"/>
                    </a:lnTo>
                    <a:close/>
                  </a:path>
                </a:pathLst>
              </a:custGeom>
              <a:solidFill>
                <a:srgbClr val="F7F2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48" name="Line 610">
                <a:extLst>
                  <a:ext uri="{FF2B5EF4-FFF2-40B4-BE49-F238E27FC236}">
                    <a16:creationId xmlns:a16="http://schemas.microsoft.com/office/drawing/2014/main" id="{0DEA7586-5F21-44F6-B8A7-1A6987534A3B}"/>
                  </a:ext>
                </a:extLst>
              </p:cNvPr>
              <p:cNvSpPr>
                <a:spLocks noChangeShapeType="1"/>
              </p:cNvSpPr>
              <p:nvPr/>
            </p:nvSpPr>
            <p:spPr bwMode="auto">
              <a:xfrm>
                <a:off x="18778538" y="5199063"/>
                <a:ext cx="3206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49" name="Rectangle 611">
                <a:extLst>
                  <a:ext uri="{FF2B5EF4-FFF2-40B4-BE49-F238E27FC236}">
                    <a16:creationId xmlns:a16="http://schemas.microsoft.com/office/drawing/2014/main" id="{824B0772-28CB-4D57-9C55-E793B4A0FC61}"/>
                  </a:ext>
                </a:extLst>
              </p:cNvPr>
              <p:cNvSpPr>
                <a:spLocks noChangeArrowheads="1"/>
              </p:cNvSpPr>
              <p:nvPr/>
            </p:nvSpPr>
            <p:spPr bwMode="auto">
              <a:xfrm>
                <a:off x="18778538" y="5186363"/>
                <a:ext cx="320675" cy="26987"/>
              </a:xfrm>
              <a:prstGeom prst="rect">
                <a:avLst/>
              </a:prstGeom>
              <a:solidFill>
                <a:srgbClr val="6409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50" name="Freeform 612">
                <a:extLst>
                  <a:ext uri="{FF2B5EF4-FFF2-40B4-BE49-F238E27FC236}">
                    <a16:creationId xmlns:a16="http://schemas.microsoft.com/office/drawing/2014/main" id="{B0FF4435-6204-4A10-9F82-9B9A9E3A4D78}"/>
                  </a:ext>
                </a:extLst>
              </p:cNvPr>
              <p:cNvSpPr>
                <a:spLocks/>
              </p:cNvSpPr>
              <p:nvPr/>
            </p:nvSpPr>
            <p:spPr bwMode="auto">
              <a:xfrm>
                <a:off x="18778538" y="5186363"/>
                <a:ext cx="320675" cy="26987"/>
              </a:xfrm>
              <a:custGeom>
                <a:avLst/>
                <a:gdLst>
                  <a:gd name="T0" fmla="*/ 0 w 202"/>
                  <a:gd name="T1" fmla="*/ 17 h 17"/>
                  <a:gd name="T2" fmla="*/ 202 w 202"/>
                  <a:gd name="T3" fmla="*/ 17 h 17"/>
                  <a:gd name="T4" fmla="*/ 202 w 202"/>
                  <a:gd name="T5" fmla="*/ 0 h 17"/>
                  <a:gd name="T6" fmla="*/ 0 w 202"/>
                  <a:gd name="T7" fmla="*/ 0 h 17"/>
                </a:gdLst>
                <a:ahLst/>
                <a:cxnLst>
                  <a:cxn ang="0">
                    <a:pos x="T0" y="T1"/>
                  </a:cxn>
                  <a:cxn ang="0">
                    <a:pos x="T2" y="T3"/>
                  </a:cxn>
                  <a:cxn ang="0">
                    <a:pos x="T4" y="T5"/>
                  </a:cxn>
                  <a:cxn ang="0">
                    <a:pos x="T6" y="T7"/>
                  </a:cxn>
                </a:cxnLst>
                <a:rect l="0" t="0" r="r" b="b"/>
                <a:pathLst>
                  <a:path w="202" h="17">
                    <a:moveTo>
                      <a:pt x="0" y="17"/>
                    </a:moveTo>
                    <a:lnTo>
                      <a:pt x="202" y="17"/>
                    </a:lnTo>
                    <a:lnTo>
                      <a:pt x="20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51" name="Rectangle 623">
                <a:extLst>
                  <a:ext uri="{FF2B5EF4-FFF2-40B4-BE49-F238E27FC236}">
                    <a16:creationId xmlns:a16="http://schemas.microsoft.com/office/drawing/2014/main" id="{3068D075-FE27-4AAB-9F55-BAB36780B7BD}"/>
                  </a:ext>
                </a:extLst>
              </p:cNvPr>
              <p:cNvSpPr>
                <a:spLocks noChangeArrowheads="1"/>
              </p:cNvSpPr>
              <p:nvPr/>
            </p:nvSpPr>
            <p:spPr bwMode="auto">
              <a:xfrm>
                <a:off x="17567275" y="4025900"/>
                <a:ext cx="298450" cy="128587"/>
              </a:xfrm>
              <a:prstGeom prst="rect">
                <a:avLst/>
              </a:prstGeom>
              <a:solidFill>
                <a:srgbClr val="C68F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52" name="Freeform 624">
                <a:extLst>
                  <a:ext uri="{FF2B5EF4-FFF2-40B4-BE49-F238E27FC236}">
                    <a16:creationId xmlns:a16="http://schemas.microsoft.com/office/drawing/2014/main" id="{4B079264-8F4E-4E13-B97E-6E56B7FC0882}"/>
                  </a:ext>
                </a:extLst>
              </p:cNvPr>
              <p:cNvSpPr>
                <a:spLocks/>
              </p:cNvSpPr>
              <p:nvPr/>
            </p:nvSpPr>
            <p:spPr bwMode="auto">
              <a:xfrm>
                <a:off x="17552988" y="4011613"/>
                <a:ext cx="325438" cy="157162"/>
              </a:xfrm>
              <a:custGeom>
                <a:avLst/>
                <a:gdLst>
                  <a:gd name="T0" fmla="*/ 197 w 205"/>
                  <a:gd name="T1" fmla="*/ 90 h 99"/>
                  <a:gd name="T2" fmla="*/ 197 w 205"/>
                  <a:gd name="T3" fmla="*/ 82 h 99"/>
                  <a:gd name="T4" fmla="*/ 17 w 205"/>
                  <a:gd name="T5" fmla="*/ 82 h 99"/>
                  <a:gd name="T6" fmla="*/ 17 w 205"/>
                  <a:gd name="T7" fmla="*/ 16 h 99"/>
                  <a:gd name="T8" fmla="*/ 190 w 205"/>
                  <a:gd name="T9" fmla="*/ 16 h 99"/>
                  <a:gd name="T10" fmla="*/ 190 w 205"/>
                  <a:gd name="T11" fmla="*/ 90 h 99"/>
                  <a:gd name="T12" fmla="*/ 197 w 205"/>
                  <a:gd name="T13" fmla="*/ 90 h 99"/>
                  <a:gd name="T14" fmla="*/ 197 w 205"/>
                  <a:gd name="T15" fmla="*/ 82 h 99"/>
                  <a:gd name="T16" fmla="*/ 197 w 205"/>
                  <a:gd name="T17" fmla="*/ 90 h 99"/>
                  <a:gd name="T18" fmla="*/ 205 w 205"/>
                  <a:gd name="T19" fmla="*/ 90 h 99"/>
                  <a:gd name="T20" fmla="*/ 205 w 205"/>
                  <a:gd name="T21" fmla="*/ 0 h 99"/>
                  <a:gd name="T22" fmla="*/ 0 w 205"/>
                  <a:gd name="T23" fmla="*/ 0 h 99"/>
                  <a:gd name="T24" fmla="*/ 0 w 205"/>
                  <a:gd name="T25" fmla="*/ 99 h 99"/>
                  <a:gd name="T26" fmla="*/ 205 w 205"/>
                  <a:gd name="T27" fmla="*/ 99 h 99"/>
                  <a:gd name="T28" fmla="*/ 205 w 205"/>
                  <a:gd name="T29" fmla="*/ 90 h 99"/>
                  <a:gd name="T30" fmla="*/ 197 w 205"/>
                  <a:gd name="T31"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 h="99">
                    <a:moveTo>
                      <a:pt x="197" y="90"/>
                    </a:moveTo>
                    <a:lnTo>
                      <a:pt x="197" y="82"/>
                    </a:lnTo>
                    <a:lnTo>
                      <a:pt x="17" y="82"/>
                    </a:lnTo>
                    <a:lnTo>
                      <a:pt x="17" y="16"/>
                    </a:lnTo>
                    <a:lnTo>
                      <a:pt x="190" y="16"/>
                    </a:lnTo>
                    <a:lnTo>
                      <a:pt x="190" y="90"/>
                    </a:lnTo>
                    <a:lnTo>
                      <a:pt x="197" y="90"/>
                    </a:lnTo>
                    <a:lnTo>
                      <a:pt x="197" y="82"/>
                    </a:lnTo>
                    <a:lnTo>
                      <a:pt x="197" y="90"/>
                    </a:lnTo>
                    <a:lnTo>
                      <a:pt x="205" y="90"/>
                    </a:lnTo>
                    <a:lnTo>
                      <a:pt x="205" y="0"/>
                    </a:lnTo>
                    <a:lnTo>
                      <a:pt x="0" y="0"/>
                    </a:lnTo>
                    <a:lnTo>
                      <a:pt x="0" y="99"/>
                    </a:lnTo>
                    <a:lnTo>
                      <a:pt x="205" y="99"/>
                    </a:lnTo>
                    <a:lnTo>
                      <a:pt x="205" y="90"/>
                    </a:lnTo>
                    <a:lnTo>
                      <a:pt x="197" y="90"/>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grpSp>
        <p:grpSp>
          <p:nvGrpSpPr>
            <p:cNvPr id="23" name="Group 22">
              <a:extLst>
                <a:ext uri="{FF2B5EF4-FFF2-40B4-BE49-F238E27FC236}">
                  <a16:creationId xmlns:a16="http://schemas.microsoft.com/office/drawing/2014/main" id="{5F8BBED7-AF86-4C41-A208-86D650A4A9AF}"/>
                </a:ext>
              </a:extLst>
            </p:cNvPr>
            <p:cNvGrpSpPr/>
            <p:nvPr/>
          </p:nvGrpSpPr>
          <p:grpSpPr>
            <a:xfrm>
              <a:off x="20490595" y="7003136"/>
              <a:ext cx="1524714" cy="2838800"/>
              <a:chOff x="20716875" y="7802563"/>
              <a:chExt cx="1298576" cy="2417762"/>
            </a:xfrm>
          </p:grpSpPr>
          <p:sp>
            <p:nvSpPr>
              <p:cNvPr id="592" name="Freeform 613">
                <a:extLst>
                  <a:ext uri="{FF2B5EF4-FFF2-40B4-BE49-F238E27FC236}">
                    <a16:creationId xmlns:a16="http://schemas.microsoft.com/office/drawing/2014/main" id="{6479CD4F-317E-44D7-B294-FD21B015905D}"/>
                  </a:ext>
                </a:extLst>
              </p:cNvPr>
              <p:cNvSpPr>
                <a:spLocks/>
              </p:cNvSpPr>
              <p:nvPr/>
            </p:nvSpPr>
            <p:spPr bwMode="auto">
              <a:xfrm>
                <a:off x="21274088" y="7820025"/>
                <a:ext cx="741363" cy="2387600"/>
              </a:xfrm>
              <a:custGeom>
                <a:avLst/>
                <a:gdLst>
                  <a:gd name="T0" fmla="*/ 467 w 467"/>
                  <a:gd name="T1" fmla="*/ 1504 h 1504"/>
                  <a:gd name="T2" fmla="*/ 0 w 467"/>
                  <a:gd name="T3" fmla="*/ 1504 h 1504"/>
                  <a:gd name="T4" fmla="*/ 0 w 467"/>
                  <a:gd name="T5" fmla="*/ 0 h 1504"/>
                  <a:gd name="T6" fmla="*/ 284 w 467"/>
                  <a:gd name="T7" fmla="*/ 0 h 1504"/>
                  <a:gd name="T8" fmla="*/ 284 w 467"/>
                  <a:gd name="T9" fmla="*/ 1504 h 1504"/>
                  <a:gd name="T10" fmla="*/ 467 w 467"/>
                  <a:gd name="T11" fmla="*/ 1504 h 1504"/>
                </a:gdLst>
                <a:ahLst/>
                <a:cxnLst>
                  <a:cxn ang="0">
                    <a:pos x="T0" y="T1"/>
                  </a:cxn>
                  <a:cxn ang="0">
                    <a:pos x="T2" y="T3"/>
                  </a:cxn>
                  <a:cxn ang="0">
                    <a:pos x="T4" y="T5"/>
                  </a:cxn>
                  <a:cxn ang="0">
                    <a:pos x="T6" y="T7"/>
                  </a:cxn>
                  <a:cxn ang="0">
                    <a:pos x="T8" y="T9"/>
                  </a:cxn>
                  <a:cxn ang="0">
                    <a:pos x="T10" y="T11"/>
                  </a:cxn>
                </a:cxnLst>
                <a:rect l="0" t="0" r="r" b="b"/>
                <a:pathLst>
                  <a:path w="467" h="1504">
                    <a:moveTo>
                      <a:pt x="467" y="1504"/>
                    </a:moveTo>
                    <a:lnTo>
                      <a:pt x="0" y="1504"/>
                    </a:lnTo>
                    <a:lnTo>
                      <a:pt x="0" y="0"/>
                    </a:lnTo>
                    <a:lnTo>
                      <a:pt x="284" y="0"/>
                    </a:lnTo>
                    <a:lnTo>
                      <a:pt x="284" y="1504"/>
                    </a:lnTo>
                    <a:lnTo>
                      <a:pt x="467" y="1504"/>
                    </a:lnTo>
                    <a:close/>
                  </a:path>
                </a:pathLst>
              </a:custGeom>
              <a:solidFill>
                <a:srgbClr val="F7F2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93" name="Freeform 614">
                <a:extLst>
                  <a:ext uri="{FF2B5EF4-FFF2-40B4-BE49-F238E27FC236}">
                    <a16:creationId xmlns:a16="http://schemas.microsoft.com/office/drawing/2014/main" id="{2D0AC16E-FED0-425F-A567-EDF062303347}"/>
                  </a:ext>
                </a:extLst>
              </p:cNvPr>
              <p:cNvSpPr>
                <a:spLocks/>
              </p:cNvSpPr>
              <p:nvPr/>
            </p:nvSpPr>
            <p:spPr bwMode="auto">
              <a:xfrm>
                <a:off x="21274088" y="7820025"/>
                <a:ext cx="741363" cy="2387600"/>
              </a:xfrm>
              <a:custGeom>
                <a:avLst/>
                <a:gdLst>
                  <a:gd name="T0" fmla="*/ 467 w 467"/>
                  <a:gd name="T1" fmla="*/ 1504 h 1504"/>
                  <a:gd name="T2" fmla="*/ 0 w 467"/>
                  <a:gd name="T3" fmla="*/ 1504 h 1504"/>
                  <a:gd name="T4" fmla="*/ 0 w 467"/>
                  <a:gd name="T5" fmla="*/ 0 h 1504"/>
                  <a:gd name="T6" fmla="*/ 284 w 467"/>
                  <a:gd name="T7" fmla="*/ 0 h 1504"/>
                  <a:gd name="T8" fmla="*/ 284 w 467"/>
                  <a:gd name="T9" fmla="*/ 1504 h 1504"/>
                  <a:gd name="T10" fmla="*/ 467 w 467"/>
                  <a:gd name="T11" fmla="*/ 1504 h 1504"/>
                </a:gdLst>
                <a:ahLst/>
                <a:cxnLst>
                  <a:cxn ang="0">
                    <a:pos x="T0" y="T1"/>
                  </a:cxn>
                  <a:cxn ang="0">
                    <a:pos x="T2" y="T3"/>
                  </a:cxn>
                  <a:cxn ang="0">
                    <a:pos x="T4" y="T5"/>
                  </a:cxn>
                  <a:cxn ang="0">
                    <a:pos x="T6" y="T7"/>
                  </a:cxn>
                  <a:cxn ang="0">
                    <a:pos x="T8" y="T9"/>
                  </a:cxn>
                  <a:cxn ang="0">
                    <a:pos x="T10" y="T11"/>
                  </a:cxn>
                </a:cxnLst>
                <a:rect l="0" t="0" r="r" b="b"/>
                <a:pathLst>
                  <a:path w="467" h="1504">
                    <a:moveTo>
                      <a:pt x="467" y="1504"/>
                    </a:moveTo>
                    <a:lnTo>
                      <a:pt x="0" y="1504"/>
                    </a:lnTo>
                    <a:lnTo>
                      <a:pt x="0" y="0"/>
                    </a:lnTo>
                    <a:lnTo>
                      <a:pt x="284" y="0"/>
                    </a:lnTo>
                    <a:lnTo>
                      <a:pt x="284" y="1504"/>
                    </a:lnTo>
                    <a:lnTo>
                      <a:pt x="467" y="15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94" name="Freeform 615">
                <a:extLst>
                  <a:ext uri="{FF2B5EF4-FFF2-40B4-BE49-F238E27FC236}">
                    <a16:creationId xmlns:a16="http://schemas.microsoft.com/office/drawing/2014/main" id="{CD37AFC9-2F07-4981-A27E-E6BABDF569D0}"/>
                  </a:ext>
                </a:extLst>
              </p:cNvPr>
              <p:cNvSpPr>
                <a:spLocks/>
              </p:cNvSpPr>
              <p:nvPr/>
            </p:nvSpPr>
            <p:spPr bwMode="auto">
              <a:xfrm>
                <a:off x="21261388" y="7802563"/>
                <a:ext cx="754063" cy="2417762"/>
              </a:xfrm>
              <a:custGeom>
                <a:avLst/>
                <a:gdLst>
                  <a:gd name="T0" fmla="*/ 475 w 475"/>
                  <a:gd name="T1" fmla="*/ 1506 h 1523"/>
                  <a:gd name="T2" fmla="*/ 17 w 475"/>
                  <a:gd name="T3" fmla="*/ 1506 h 1523"/>
                  <a:gd name="T4" fmla="*/ 17 w 475"/>
                  <a:gd name="T5" fmla="*/ 19 h 1523"/>
                  <a:gd name="T6" fmla="*/ 283 w 475"/>
                  <a:gd name="T7" fmla="*/ 19 h 1523"/>
                  <a:gd name="T8" fmla="*/ 283 w 475"/>
                  <a:gd name="T9" fmla="*/ 1515 h 1523"/>
                  <a:gd name="T10" fmla="*/ 301 w 475"/>
                  <a:gd name="T11" fmla="*/ 1515 h 1523"/>
                  <a:gd name="T12" fmla="*/ 301 w 475"/>
                  <a:gd name="T13" fmla="*/ 0 h 1523"/>
                  <a:gd name="T14" fmla="*/ 0 w 475"/>
                  <a:gd name="T15" fmla="*/ 0 h 1523"/>
                  <a:gd name="T16" fmla="*/ 0 w 475"/>
                  <a:gd name="T17" fmla="*/ 1523 h 1523"/>
                  <a:gd name="T18" fmla="*/ 475 w 475"/>
                  <a:gd name="T19" fmla="*/ 1523 h 1523"/>
                  <a:gd name="T20" fmla="*/ 475 w 475"/>
                  <a:gd name="T21" fmla="*/ 1506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5" h="1523">
                    <a:moveTo>
                      <a:pt x="475" y="1506"/>
                    </a:moveTo>
                    <a:lnTo>
                      <a:pt x="17" y="1506"/>
                    </a:lnTo>
                    <a:lnTo>
                      <a:pt x="17" y="19"/>
                    </a:lnTo>
                    <a:lnTo>
                      <a:pt x="283" y="19"/>
                    </a:lnTo>
                    <a:lnTo>
                      <a:pt x="283" y="1515"/>
                    </a:lnTo>
                    <a:lnTo>
                      <a:pt x="301" y="1515"/>
                    </a:lnTo>
                    <a:lnTo>
                      <a:pt x="301" y="0"/>
                    </a:lnTo>
                    <a:lnTo>
                      <a:pt x="0" y="0"/>
                    </a:lnTo>
                    <a:lnTo>
                      <a:pt x="0" y="1523"/>
                    </a:lnTo>
                    <a:lnTo>
                      <a:pt x="475" y="1523"/>
                    </a:lnTo>
                    <a:lnTo>
                      <a:pt x="475" y="1506"/>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95" name="Freeform 616">
                <a:extLst>
                  <a:ext uri="{FF2B5EF4-FFF2-40B4-BE49-F238E27FC236}">
                    <a16:creationId xmlns:a16="http://schemas.microsoft.com/office/drawing/2014/main" id="{C7FDB32F-1BF1-4C07-A8DF-F1F0B88550DE}"/>
                  </a:ext>
                </a:extLst>
              </p:cNvPr>
              <p:cNvSpPr>
                <a:spLocks/>
              </p:cNvSpPr>
              <p:nvPr/>
            </p:nvSpPr>
            <p:spPr bwMode="auto">
              <a:xfrm>
                <a:off x="21261388" y="7802563"/>
                <a:ext cx="754063" cy="2417762"/>
              </a:xfrm>
              <a:custGeom>
                <a:avLst/>
                <a:gdLst>
                  <a:gd name="T0" fmla="*/ 475 w 475"/>
                  <a:gd name="T1" fmla="*/ 1506 h 1523"/>
                  <a:gd name="T2" fmla="*/ 17 w 475"/>
                  <a:gd name="T3" fmla="*/ 1506 h 1523"/>
                  <a:gd name="T4" fmla="*/ 17 w 475"/>
                  <a:gd name="T5" fmla="*/ 19 h 1523"/>
                  <a:gd name="T6" fmla="*/ 283 w 475"/>
                  <a:gd name="T7" fmla="*/ 19 h 1523"/>
                  <a:gd name="T8" fmla="*/ 283 w 475"/>
                  <a:gd name="T9" fmla="*/ 1515 h 1523"/>
                  <a:gd name="T10" fmla="*/ 301 w 475"/>
                  <a:gd name="T11" fmla="*/ 1515 h 1523"/>
                  <a:gd name="T12" fmla="*/ 301 w 475"/>
                  <a:gd name="T13" fmla="*/ 0 h 1523"/>
                  <a:gd name="T14" fmla="*/ 0 w 475"/>
                  <a:gd name="T15" fmla="*/ 0 h 1523"/>
                  <a:gd name="T16" fmla="*/ 0 w 475"/>
                  <a:gd name="T17" fmla="*/ 1523 h 1523"/>
                  <a:gd name="T18" fmla="*/ 475 w 475"/>
                  <a:gd name="T19" fmla="*/ 1523 h 1523"/>
                  <a:gd name="T20" fmla="*/ 475 w 475"/>
                  <a:gd name="T21" fmla="*/ 1506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5" h="1523">
                    <a:moveTo>
                      <a:pt x="475" y="1506"/>
                    </a:moveTo>
                    <a:lnTo>
                      <a:pt x="17" y="1506"/>
                    </a:lnTo>
                    <a:lnTo>
                      <a:pt x="17" y="19"/>
                    </a:lnTo>
                    <a:lnTo>
                      <a:pt x="283" y="19"/>
                    </a:lnTo>
                    <a:lnTo>
                      <a:pt x="283" y="1515"/>
                    </a:lnTo>
                    <a:lnTo>
                      <a:pt x="301" y="1515"/>
                    </a:lnTo>
                    <a:lnTo>
                      <a:pt x="301" y="0"/>
                    </a:lnTo>
                    <a:lnTo>
                      <a:pt x="0" y="0"/>
                    </a:lnTo>
                    <a:lnTo>
                      <a:pt x="0" y="1523"/>
                    </a:lnTo>
                    <a:lnTo>
                      <a:pt x="475" y="1523"/>
                    </a:lnTo>
                    <a:lnTo>
                      <a:pt x="475" y="15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96" name="Rectangle 617">
                <a:extLst>
                  <a:ext uri="{FF2B5EF4-FFF2-40B4-BE49-F238E27FC236}">
                    <a16:creationId xmlns:a16="http://schemas.microsoft.com/office/drawing/2014/main" id="{17814E02-5A66-4A77-BDCB-7C1E5F2D4125}"/>
                  </a:ext>
                </a:extLst>
              </p:cNvPr>
              <p:cNvSpPr>
                <a:spLocks noChangeArrowheads="1"/>
              </p:cNvSpPr>
              <p:nvPr/>
            </p:nvSpPr>
            <p:spPr bwMode="auto">
              <a:xfrm>
                <a:off x="20731163" y="7820025"/>
                <a:ext cx="766763" cy="2387600"/>
              </a:xfrm>
              <a:prstGeom prst="rect">
                <a:avLst/>
              </a:prstGeom>
              <a:solidFill>
                <a:srgbClr val="F7F2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97" name="Rectangle 618">
                <a:extLst>
                  <a:ext uri="{FF2B5EF4-FFF2-40B4-BE49-F238E27FC236}">
                    <a16:creationId xmlns:a16="http://schemas.microsoft.com/office/drawing/2014/main" id="{C59993FA-6C33-4E5F-B6C1-996819DDE815}"/>
                  </a:ext>
                </a:extLst>
              </p:cNvPr>
              <p:cNvSpPr>
                <a:spLocks noChangeArrowheads="1"/>
              </p:cNvSpPr>
              <p:nvPr/>
            </p:nvSpPr>
            <p:spPr bwMode="auto">
              <a:xfrm>
                <a:off x="20731163" y="7820025"/>
                <a:ext cx="766763"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98" name="Freeform 619">
                <a:extLst>
                  <a:ext uri="{FF2B5EF4-FFF2-40B4-BE49-F238E27FC236}">
                    <a16:creationId xmlns:a16="http://schemas.microsoft.com/office/drawing/2014/main" id="{163497E2-F685-4B64-ACB2-E961C16F6448}"/>
                  </a:ext>
                </a:extLst>
              </p:cNvPr>
              <p:cNvSpPr>
                <a:spLocks/>
              </p:cNvSpPr>
              <p:nvPr/>
            </p:nvSpPr>
            <p:spPr bwMode="auto">
              <a:xfrm>
                <a:off x="20716875" y="7802563"/>
                <a:ext cx="795338" cy="2417762"/>
              </a:xfrm>
              <a:custGeom>
                <a:avLst/>
                <a:gdLst>
                  <a:gd name="T0" fmla="*/ 492 w 501"/>
                  <a:gd name="T1" fmla="*/ 1515 h 1523"/>
                  <a:gd name="T2" fmla="*/ 492 w 501"/>
                  <a:gd name="T3" fmla="*/ 1506 h 1523"/>
                  <a:gd name="T4" fmla="*/ 19 w 501"/>
                  <a:gd name="T5" fmla="*/ 1506 h 1523"/>
                  <a:gd name="T6" fmla="*/ 19 w 501"/>
                  <a:gd name="T7" fmla="*/ 19 h 1523"/>
                  <a:gd name="T8" fmla="*/ 484 w 501"/>
                  <a:gd name="T9" fmla="*/ 19 h 1523"/>
                  <a:gd name="T10" fmla="*/ 484 w 501"/>
                  <a:gd name="T11" fmla="*/ 1515 h 1523"/>
                  <a:gd name="T12" fmla="*/ 492 w 501"/>
                  <a:gd name="T13" fmla="*/ 1515 h 1523"/>
                  <a:gd name="T14" fmla="*/ 492 w 501"/>
                  <a:gd name="T15" fmla="*/ 1506 h 1523"/>
                  <a:gd name="T16" fmla="*/ 492 w 501"/>
                  <a:gd name="T17" fmla="*/ 1515 h 1523"/>
                  <a:gd name="T18" fmla="*/ 501 w 501"/>
                  <a:gd name="T19" fmla="*/ 1515 h 1523"/>
                  <a:gd name="T20" fmla="*/ 501 w 501"/>
                  <a:gd name="T21" fmla="*/ 0 h 1523"/>
                  <a:gd name="T22" fmla="*/ 0 w 501"/>
                  <a:gd name="T23" fmla="*/ 0 h 1523"/>
                  <a:gd name="T24" fmla="*/ 0 w 501"/>
                  <a:gd name="T25" fmla="*/ 1523 h 1523"/>
                  <a:gd name="T26" fmla="*/ 501 w 501"/>
                  <a:gd name="T27" fmla="*/ 1523 h 1523"/>
                  <a:gd name="T28" fmla="*/ 501 w 501"/>
                  <a:gd name="T29" fmla="*/ 1515 h 1523"/>
                  <a:gd name="T30" fmla="*/ 492 w 501"/>
                  <a:gd name="T31" fmla="*/ 1515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1" h="1523">
                    <a:moveTo>
                      <a:pt x="492" y="1515"/>
                    </a:moveTo>
                    <a:lnTo>
                      <a:pt x="492" y="1506"/>
                    </a:lnTo>
                    <a:lnTo>
                      <a:pt x="19" y="1506"/>
                    </a:lnTo>
                    <a:lnTo>
                      <a:pt x="19" y="19"/>
                    </a:lnTo>
                    <a:lnTo>
                      <a:pt x="484" y="19"/>
                    </a:lnTo>
                    <a:lnTo>
                      <a:pt x="484" y="1515"/>
                    </a:lnTo>
                    <a:lnTo>
                      <a:pt x="492" y="1515"/>
                    </a:lnTo>
                    <a:lnTo>
                      <a:pt x="492" y="1506"/>
                    </a:lnTo>
                    <a:lnTo>
                      <a:pt x="492" y="1515"/>
                    </a:lnTo>
                    <a:lnTo>
                      <a:pt x="501" y="1515"/>
                    </a:lnTo>
                    <a:lnTo>
                      <a:pt x="501" y="0"/>
                    </a:lnTo>
                    <a:lnTo>
                      <a:pt x="0" y="0"/>
                    </a:lnTo>
                    <a:lnTo>
                      <a:pt x="0" y="1523"/>
                    </a:lnTo>
                    <a:lnTo>
                      <a:pt x="501" y="1523"/>
                    </a:lnTo>
                    <a:lnTo>
                      <a:pt x="501" y="1515"/>
                    </a:lnTo>
                    <a:lnTo>
                      <a:pt x="492" y="1515"/>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99" name="Freeform 620">
                <a:extLst>
                  <a:ext uri="{FF2B5EF4-FFF2-40B4-BE49-F238E27FC236}">
                    <a16:creationId xmlns:a16="http://schemas.microsoft.com/office/drawing/2014/main" id="{A82A94E9-4CB4-43F0-9418-C6FFD7834C9A}"/>
                  </a:ext>
                </a:extLst>
              </p:cNvPr>
              <p:cNvSpPr>
                <a:spLocks/>
              </p:cNvSpPr>
              <p:nvPr/>
            </p:nvSpPr>
            <p:spPr bwMode="auto">
              <a:xfrm>
                <a:off x="20716875" y="7802563"/>
                <a:ext cx="795338" cy="2417762"/>
              </a:xfrm>
              <a:custGeom>
                <a:avLst/>
                <a:gdLst>
                  <a:gd name="T0" fmla="*/ 492 w 501"/>
                  <a:gd name="T1" fmla="*/ 1515 h 1523"/>
                  <a:gd name="T2" fmla="*/ 492 w 501"/>
                  <a:gd name="T3" fmla="*/ 1506 h 1523"/>
                  <a:gd name="T4" fmla="*/ 19 w 501"/>
                  <a:gd name="T5" fmla="*/ 1506 h 1523"/>
                  <a:gd name="T6" fmla="*/ 19 w 501"/>
                  <a:gd name="T7" fmla="*/ 19 h 1523"/>
                  <a:gd name="T8" fmla="*/ 484 w 501"/>
                  <a:gd name="T9" fmla="*/ 19 h 1523"/>
                  <a:gd name="T10" fmla="*/ 484 w 501"/>
                  <a:gd name="T11" fmla="*/ 1515 h 1523"/>
                  <a:gd name="T12" fmla="*/ 492 w 501"/>
                  <a:gd name="T13" fmla="*/ 1515 h 1523"/>
                  <a:gd name="T14" fmla="*/ 492 w 501"/>
                  <a:gd name="T15" fmla="*/ 1506 h 1523"/>
                  <a:gd name="T16" fmla="*/ 492 w 501"/>
                  <a:gd name="T17" fmla="*/ 1515 h 1523"/>
                  <a:gd name="T18" fmla="*/ 501 w 501"/>
                  <a:gd name="T19" fmla="*/ 1515 h 1523"/>
                  <a:gd name="T20" fmla="*/ 501 w 501"/>
                  <a:gd name="T21" fmla="*/ 0 h 1523"/>
                  <a:gd name="T22" fmla="*/ 0 w 501"/>
                  <a:gd name="T23" fmla="*/ 0 h 1523"/>
                  <a:gd name="T24" fmla="*/ 0 w 501"/>
                  <a:gd name="T25" fmla="*/ 1523 h 1523"/>
                  <a:gd name="T26" fmla="*/ 501 w 501"/>
                  <a:gd name="T27" fmla="*/ 1523 h 1523"/>
                  <a:gd name="T28" fmla="*/ 501 w 501"/>
                  <a:gd name="T29" fmla="*/ 1515 h 1523"/>
                  <a:gd name="T30" fmla="*/ 492 w 501"/>
                  <a:gd name="T31" fmla="*/ 1515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1" h="1523">
                    <a:moveTo>
                      <a:pt x="492" y="1515"/>
                    </a:moveTo>
                    <a:lnTo>
                      <a:pt x="492" y="1506"/>
                    </a:lnTo>
                    <a:lnTo>
                      <a:pt x="19" y="1506"/>
                    </a:lnTo>
                    <a:lnTo>
                      <a:pt x="19" y="19"/>
                    </a:lnTo>
                    <a:lnTo>
                      <a:pt x="484" y="19"/>
                    </a:lnTo>
                    <a:lnTo>
                      <a:pt x="484" y="1515"/>
                    </a:lnTo>
                    <a:lnTo>
                      <a:pt x="492" y="1515"/>
                    </a:lnTo>
                    <a:lnTo>
                      <a:pt x="492" y="1506"/>
                    </a:lnTo>
                    <a:lnTo>
                      <a:pt x="492" y="1515"/>
                    </a:lnTo>
                    <a:lnTo>
                      <a:pt x="501" y="1515"/>
                    </a:lnTo>
                    <a:lnTo>
                      <a:pt x="501" y="0"/>
                    </a:lnTo>
                    <a:lnTo>
                      <a:pt x="0" y="0"/>
                    </a:lnTo>
                    <a:lnTo>
                      <a:pt x="0" y="1523"/>
                    </a:lnTo>
                    <a:lnTo>
                      <a:pt x="501" y="1523"/>
                    </a:lnTo>
                    <a:lnTo>
                      <a:pt x="501" y="1515"/>
                    </a:lnTo>
                    <a:lnTo>
                      <a:pt x="492" y="15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00" name="Rectangle 625">
                <a:extLst>
                  <a:ext uri="{FF2B5EF4-FFF2-40B4-BE49-F238E27FC236}">
                    <a16:creationId xmlns:a16="http://schemas.microsoft.com/office/drawing/2014/main" id="{9C709409-8447-4506-917D-6F50B8E8F402}"/>
                  </a:ext>
                </a:extLst>
              </p:cNvPr>
              <p:cNvSpPr>
                <a:spLocks noChangeArrowheads="1"/>
              </p:cNvSpPr>
              <p:nvPr/>
            </p:nvSpPr>
            <p:spPr bwMode="auto">
              <a:xfrm>
                <a:off x="21048663" y="9761538"/>
                <a:ext cx="350838" cy="85725"/>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01" name="Rectangle 626">
                <a:extLst>
                  <a:ext uri="{FF2B5EF4-FFF2-40B4-BE49-F238E27FC236}">
                    <a16:creationId xmlns:a16="http://schemas.microsoft.com/office/drawing/2014/main" id="{09D9627B-F062-4734-8627-99A88A0F5BC0}"/>
                  </a:ext>
                </a:extLst>
              </p:cNvPr>
              <p:cNvSpPr>
                <a:spLocks noChangeArrowheads="1"/>
              </p:cNvSpPr>
              <p:nvPr/>
            </p:nvSpPr>
            <p:spPr bwMode="auto">
              <a:xfrm>
                <a:off x="21048663" y="9761538"/>
                <a:ext cx="3508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02" name="Rectangle 627">
                <a:extLst>
                  <a:ext uri="{FF2B5EF4-FFF2-40B4-BE49-F238E27FC236}">
                    <a16:creationId xmlns:a16="http://schemas.microsoft.com/office/drawing/2014/main" id="{99B1E0D9-779C-4456-B1FA-795665C77454}"/>
                  </a:ext>
                </a:extLst>
              </p:cNvPr>
              <p:cNvSpPr>
                <a:spLocks noChangeArrowheads="1"/>
              </p:cNvSpPr>
              <p:nvPr/>
            </p:nvSpPr>
            <p:spPr bwMode="auto">
              <a:xfrm>
                <a:off x="21048663" y="9607550"/>
                <a:ext cx="350838" cy="85725"/>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03" name="Rectangle 628">
                <a:extLst>
                  <a:ext uri="{FF2B5EF4-FFF2-40B4-BE49-F238E27FC236}">
                    <a16:creationId xmlns:a16="http://schemas.microsoft.com/office/drawing/2014/main" id="{65EC151E-8B83-46EB-9FEF-FE8E730458DC}"/>
                  </a:ext>
                </a:extLst>
              </p:cNvPr>
              <p:cNvSpPr>
                <a:spLocks noChangeArrowheads="1"/>
              </p:cNvSpPr>
              <p:nvPr/>
            </p:nvSpPr>
            <p:spPr bwMode="auto">
              <a:xfrm>
                <a:off x="21048663" y="9607550"/>
                <a:ext cx="3508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04" name="Rectangle 629">
                <a:extLst>
                  <a:ext uri="{FF2B5EF4-FFF2-40B4-BE49-F238E27FC236}">
                    <a16:creationId xmlns:a16="http://schemas.microsoft.com/office/drawing/2014/main" id="{85FBD81F-D1F5-4C54-A45E-5E7CA0E00EC5}"/>
                  </a:ext>
                </a:extLst>
              </p:cNvPr>
              <p:cNvSpPr>
                <a:spLocks noChangeArrowheads="1"/>
              </p:cNvSpPr>
              <p:nvPr/>
            </p:nvSpPr>
            <p:spPr bwMode="auto">
              <a:xfrm>
                <a:off x="21048663" y="9451975"/>
                <a:ext cx="350838" cy="85725"/>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05" name="Rectangle 630">
                <a:extLst>
                  <a:ext uri="{FF2B5EF4-FFF2-40B4-BE49-F238E27FC236}">
                    <a16:creationId xmlns:a16="http://schemas.microsoft.com/office/drawing/2014/main" id="{D569F7E5-5294-47D3-8865-A9872674306B}"/>
                  </a:ext>
                </a:extLst>
              </p:cNvPr>
              <p:cNvSpPr>
                <a:spLocks noChangeArrowheads="1"/>
              </p:cNvSpPr>
              <p:nvPr/>
            </p:nvSpPr>
            <p:spPr bwMode="auto">
              <a:xfrm>
                <a:off x="21048663" y="9451975"/>
                <a:ext cx="3508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06" name="Rectangle 631">
                <a:extLst>
                  <a:ext uri="{FF2B5EF4-FFF2-40B4-BE49-F238E27FC236}">
                    <a16:creationId xmlns:a16="http://schemas.microsoft.com/office/drawing/2014/main" id="{672D9A80-8FDF-4B42-8FFB-3C5A731CDFBC}"/>
                  </a:ext>
                </a:extLst>
              </p:cNvPr>
              <p:cNvSpPr>
                <a:spLocks noChangeArrowheads="1"/>
              </p:cNvSpPr>
              <p:nvPr/>
            </p:nvSpPr>
            <p:spPr bwMode="auto">
              <a:xfrm>
                <a:off x="21048663" y="9294813"/>
                <a:ext cx="350838" cy="88900"/>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07" name="Rectangle 632">
                <a:extLst>
                  <a:ext uri="{FF2B5EF4-FFF2-40B4-BE49-F238E27FC236}">
                    <a16:creationId xmlns:a16="http://schemas.microsoft.com/office/drawing/2014/main" id="{B5F29969-CA3C-4A4A-9CE0-A36F8F8A49AE}"/>
                  </a:ext>
                </a:extLst>
              </p:cNvPr>
              <p:cNvSpPr>
                <a:spLocks noChangeArrowheads="1"/>
              </p:cNvSpPr>
              <p:nvPr/>
            </p:nvSpPr>
            <p:spPr bwMode="auto">
              <a:xfrm>
                <a:off x="21048663" y="9294813"/>
                <a:ext cx="350838"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08" name="Rectangle 633">
                <a:extLst>
                  <a:ext uri="{FF2B5EF4-FFF2-40B4-BE49-F238E27FC236}">
                    <a16:creationId xmlns:a16="http://schemas.microsoft.com/office/drawing/2014/main" id="{B5052D90-5D83-4F31-96F6-2D46E82595D0}"/>
                  </a:ext>
                </a:extLst>
              </p:cNvPr>
              <p:cNvSpPr>
                <a:spLocks noChangeArrowheads="1"/>
              </p:cNvSpPr>
              <p:nvPr/>
            </p:nvSpPr>
            <p:spPr bwMode="auto">
              <a:xfrm>
                <a:off x="21048663" y="9140825"/>
                <a:ext cx="350838" cy="87312"/>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09" name="Rectangle 634">
                <a:extLst>
                  <a:ext uri="{FF2B5EF4-FFF2-40B4-BE49-F238E27FC236}">
                    <a16:creationId xmlns:a16="http://schemas.microsoft.com/office/drawing/2014/main" id="{12ABDCDC-68E4-4232-B51B-B79F0E60540C}"/>
                  </a:ext>
                </a:extLst>
              </p:cNvPr>
              <p:cNvSpPr>
                <a:spLocks noChangeArrowheads="1"/>
              </p:cNvSpPr>
              <p:nvPr/>
            </p:nvSpPr>
            <p:spPr bwMode="auto">
              <a:xfrm>
                <a:off x="21048663" y="9140825"/>
                <a:ext cx="350838"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10" name="Rectangle 635">
                <a:extLst>
                  <a:ext uri="{FF2B5EF4-FFF2-40B4-BE49-F238E27FC236}">
                    <a16:creationId xmlns:a16="http://schemas.microsoft.com/office/drawing/2014/main" id="{63B88A15-411C-4407-8146-D219123ABCC6}"/>
                  </a:ext>
                </a:extLst>
              </p:cNvPr>
              <p:cNvSpPr>
                <a:spLocks noChangeArrowheads="1"/>
              </p:cNvSpPr>
              <p:nvPr/>
            </p:nvSpPr>
            <p:spPr bwMode="auto">
              <a:xfrm>
                <a:off x="21048663" y="8985250"/>
                <a:ext cx="350838" cy="88900"/>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11" name="Rectangle 636">
                <a:extLst>
                  <a:ext uri="{FF2B5EF4-FFF2-40B4-BE49-F238E27FC236}">
                    <a16:creationId xmlns:a16="http://schemas.microsoft.com/office/drawing/2014/main" id="{D5F51916-AE0D-43EA-ABB2-E794D0BA9752}"/>
                  </a:ext>
                </a:extLst>
              </p:cNvPr>
              <p:cNvSpPr>
                <a:spLocks noChangeArrowheads="1"/>
              </p:cNvSpPr>
              <p:nvPr/>
            </p:nvSpPr>
            <p:spPr bwMode="auto">
              <a:xfrm>
                <a:off x="21048663" y="8985250"/>
                <a:ext cx="350838"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12" name="Rectangle 637">
                <a:extLst>
                  <a:ext uri="{FF2B5EF4-FFF2-40B4-BE49-F238E27FC236}">
                    <a16:creationId xmlns:a16="http://schemas.microsoft.com/office/drawing/2014/main" id="{98C09578-0647-4E82-999E-3D4359E67028}"/>
                  </a:ext>
                </a:extLst>
              </p:cNvPr>
              <p:cNvSpPr>
                <a:spLocks noChangeArrowheads="1"/>
              </p:cNvSpPr>
              <p:nvPr/>
            </p:nvSpPr>
            <p:spPr bwMode="auto">
              <a:xfrm>
                <a:off x="21048663" y="8831263"/>
                <a:ext cx="350838" cy="85725"/>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13" name="Rectangle 638">
                <a:extLst>
                  <a:ext uri="{FF2B5EF4-FFF2-40B4-BE49-F238E27FC236}">
                    <a16:creationId xmlns:a16="http://schemas.microsoft.com/office/drawing/2014/main" id="{02F6D341-A0F9-4536-B800-6E20543273AA}"/>
                  </a:ext>
                </a:extLst>
              </p:cNvPr>
              <p:cNvSpPr>
                <a:spLocks noChangeArrowheads="1"/>
              </p:cNvSpPr>
              <p:nvPr/>
            </p:nvSpPr>
            <p:spPr bwMode="auto">
              <a:xfrm>
                <a:off x="21048663" y="8831263"/>
                <a:ext cx="3508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14" name="Rectangle 639">
                <a:extLst>
                  <a:ext uri="{FF2B5EF4-FFF2-40B4-BE49-F238E27FC236}">
                    <a16:creationId xmlns:a16="http://schemas.microsoft.com/office/drawing/2014/main" id="{1335218A-2B4E-43AB-831D-B1DB846D59E3}"/>
                  </a:ext>
                </a:extLst>
              </p:cNvPr>
              <p:cNvSpPr>
                <a:spLocks noChangeArrowheads="1"/>
              </p:cNvSpPr>
              <p:nvPr/>
            </p:nvSpPr>
            <p:spPr bwMode="auto">
              <a:xfrm>
                <a:off x="21048663" y="8675688"/>
                <a:ext cx="350838" cy="85725"/>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15" name="Rectangle 640">
                <a:extLst>
                  <a:ext uri="{FF2B5EF4-FFF2-40B4-BE49-F238E27FC236}">
                    <a16:creationId xmlns:a16="http://schemas.microsoft.com/office/drawing/2014/main" id="{48F399A1-4789-41E3-AE28-6E88D4E1B6AE}"/>
                  </a:ext>
                </a:extLst>
              </p:cNvPr>
              <p:cNvSpPr>
                <a:spLocks noChangeArrowheads="1"/>
              </p:cNvSpPr>
              <p:nvPr/>
            </p:nvSpPr>
            <p:spPr bwMode="auto">
              <a:xfrm>
                <a:off x="21048663" y="8675688"/>
                <a:ext cx="3508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16" name="Rectangle 641">
                <a:extLst>
                  <a:ext uri="{FF2B5EF4-FFF2-40B4-BE49-F238E27FC236}">
                    <a16:creationId xmlns:a16="http://schemas.microsoft.com/office/drawing/2014/main" id="{A5BC2D08-BA99-4B93-A553-3D71BAA1C9C3}"/>
                  </a:ext>
                </a:extLst>
              </p:cNvPr>
              <p:cNvSpPr>
                <a:spLocks noChangeArrowheads="1"/>
              </p:cNvSpPr>
              <p:nvPr/>
            </p:nvSpPr>
            <p:spPr bwMode="auto">
              <a:xfrm>
                <a:off x="21048663" y="8521700"/>
                <a:ext cx="350838" cy="85725"/>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17" name="Rectangle 642">
                <a:extLst>
                  <a:ext uri="{FF2B5EF4-FFF2-40B4-BE49-F238E27FC236}">
                    <a16:creationId xmlns:a16="http://schemas.microsoft.com/office/drawing/2014/main" id="{0AB7A616-B67C-47A3-AC71-8458ECE0C882}"/>
                  </a:ext>
                </a:extLst>
              </p:cNvPr>
              <p:cNvSpPr>
                <a:spLocks noChangeArrowheads="1"/>
              </p:cNvSpPr>
              <p:nvPr/>
            </p:nvSpPr>
            <p:spPr bwMode="auto">
              <a:xfrm>
                <a:off x="21048663" y="8521700"/>
                <a:ext cx="3508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18" name="Rectangle 643">
                <a:extLst>
                  <a:ext uri="{FF2B5EF4-FFF2-40B4-BE49-F238E27FC236}">
                    <a16:creationId xmlns:a16="http://schemas.microsoft.com/office/drawing/2014/main" id="{2688738F-89DD-4793-B904-421B1D53F81A}"/>
                  </a:ext>
                </a:extLst>
              </p:cNvPr>
              <p:cNvSpPr>
                <a:spLocks noChangeArrowheads="1"/>
              </p:cNvSpPr>
              <p:nvPr/>
            </p:nvSpPr>
            <p:spPr bwMode="auto">
              <a:xfrm>
                <a:off x="21048663" y="8364538"/>
                <a:ext cx="350838" cy="87312"/>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19" name="Rectangle 644">
                <a:extLst>
                  <a:ext uri="{FF2B5EF4-FFF2-40B4-BE49-F238E27FC236}">
                    <a16:creationId xmlns:a16="http://schemas.microsoft.com/office/drawing/2014/main" id="{65E46B0B-900C-4E06-BE69-111049FA05C9}"/>
                  </a:ext>
                </a:extLst>
              </p:cNvPr>
              <p:cNvSpPr>
                <a:spLocks noChangeArrowheads="1"/>
              </p:cNvSpPr>
              <p:nvPr/>
            </p:nvSpPr>
            <p:spPr bwMode="auto">
              <a:xfrm>
                <a:off x="21048663" y="8364538"/>
                <a:ext cx="350838"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20" name="Rectangle 645">
                <a:extLst>
                  <a:ext uri="{FF2B5EF4-FFF2-40B4-BE49-F238E27FC236}">
                    <a16:creationId xmlns:a16="http://schemas.microsoft.com/office/drawing/2014/main" id="{528AB2CF-99C3-497A-8CD1-1157C388298E}"/>
                  </a:ext>
                </a:extLst>
              </p:cNvPr>
              <p:cNvSpPr>
                <a:spLocks noChangeArrowheads="1"/>
              </p:cNvSpPr>
              <p:nvPr/>
            </p:nvSpPr>
            <p:spPr bwMode="auto">
              <a:xfrm>
                <a:off x="21048663" y="8208963"/>
                <a:ext cx="350838" cy="88900"/>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21" name="Rectangle 646">
                <a:extLst>
                  <a:ext uri="{FF2B5EF4-FFF2-40B4-BE49-F238E27FC236}">
                    <a16:creationId xmlns:a16="http://schemas.microsoft.com/office/drawing/2014/main" id="{4FFBA4B1-7F32-4AFE-933C-6F4EAD14C886}"/>
                  </a:ext>
                </a:extLst>
              </p:cNvPr>
              <p:cNvSpPr>
                <a:spLocks noChangeArrowheads="1"/>
              </p:cNvSpPr>
              <p:nvPr/>
            </p:nvSpPr>
            <p:spPr bwMode="auto">
              <a:xfrm>
                <a:off x="21048663" y="8208963"/>
                <a:ext cx="350838"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22" name="Rectangle 647">
                <a:extLst>
                  <a:ext uri="{FF2B5EF4-FFF2-40B4-BE49-F238E27FC236}">
                    <a16:creationId xmlns:a16="http://schemas.microsoft.com/office/drawing/2014/main" id="{B3E21947-BFDD-4E07-94E1-1373A04A2FD0}"/>
                  </a:ext>
                </a:extLst>
              </p:cNvPr>
              <p:cNvSpPr>
                <a:spLocks noChangeArrowheads="1"/>
              </p:cNvSpPr>
              <p:nvPr/>
            </p:nvSpPr>
            <p:spPr bwMode="auto">
              <a:xfrm>
                <a:off x="21048663" y="8054975"/>
                <a:ext cx="350838" cy="85725"/>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23" name="Rectangle 648">
                <a:extLst>
                  <a:ext uri="{FF2B5EF4-FFF2-40B4-BE49-F238E27FC236}">
                    <a16:creationId xmlns:a16="http://schemas.microsoft.com/office/drawing/2014/main" id="{5DB86109-FD55-4E5F-AEBA-6B08F87BD354}"/>
                  </a:ext>
                </a:extLst>
              </p:cNvPr>
              <p:cNvSpPr>
                <a:spLocks noChangeArrowheads="1"/>
              </p:cNvSpPr>
              <p:nvPr/>
            </p:nvSpPr>
            <p:spPr bwMode="auto">
              <a:xfrm>
                <a:off x="21048663" y="8054975"/>
                <a:ext cx="35083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24" name="Freeform 649">
                <a:extLst>
                  <a:ext uri="{FF2B5EF4-FFF2-40B4-BE49-F238E27FC236}">
                    <a16:creationId xmlns:a16="http://schemas.microsoft.com/office/drawing/2014/main" id="{2BA6091A-DC80-40B3-A335-C478079E4432}"/>
                  </a:ext>
                </a:extLst>
              </p:cNvPr>
              <p:cNvSpPr>
                <a:spLocks noEditPoints="1"/>
              </p:cNvSpPr>
              <p:nvPr/>
            </p:nvSpPr>
            <p:spPr bwMode="auto">
              <a:xfrm>
                <a:off x="21512213" y="7832725"/>
                <a:ext cx="198438" cy="2360612"/>
              </a:xfrm>
              <a:custGeom>
                <a:avLst/>
                <a:gdLst>
                  <a:gd name="T0" fmla="*/ 31 w 125"/>
                  <a:gd name="T1" fmla="*/ 1215 h 1487"/>
                  <a:gd name="T2" fmla="*/ 106 w 125"/>
                  <a:gd name="T3" fmla="*/ 1269 h 1487"/>
                  <a:gd name="T4" fmla="*/ 31 w 125"/>
                  <a:gd name="T5" fmla="*/ 1172 h 1487"/>
                  <a:gd name="T6" fmla="*/ 106 w 125"/>
                  <a:gd name="T7" fmla="*/ 1118 h 1487"/>
                  <a:gd name="T8" fmla="*/ 31 w 125"/>
                  <a:gd name="T9" fmla="*/ 1172 h 1487"/>
                  <a:gd name="T10" fmla="*/ 31 w 125"/>
                  <a:gd name="T11" fmla="*/ 1020 h 1487"/>
                  <a:gd name="T12" fmla="*/ 106 w 125"/>
                  <a:gd name="T13" fmla="*/ 1074 h 1487"/>
                  <a:gd name="T14" fmla="*/ 31 w 125"/>
                  <a:gd name="T15" fmla="*/ 977 h 1487"/>
                  <a:gd name="T16" fmla="*/ 106 w 125"/>
                  <a:gd name="T17" fmla="*/ 921 h 1487"/>
                  <a:gd name="T18" fmla="*/ 31 w 125"/>
                  <a:gd name="T19" fmla="*/ 977 h 1487"/>
                  <a:gd name="T20" fmla="*/ 31 w 125"/>
                  <a:gd name="T21" fmla="*/ 824 h 1487"/>
                  <a:gd name="T22" fmla="*/ 106 w 125"/>
                  <a:gd name="T23" fmla="*/ 879 h 1487"/>
                  <a:gd name="T24" fmla="*/ 31 w 125"/>
                  <a:gd name="T25" fmla="*/ 782 h 1487"/>
                  <a:gd name="T26" fmla="*/ 106 w 125"/>
                  <a:gd name="T27" fmla="*/ 726 h 1487"/>
                  <a:gd name="T28" fmla="*/ 31 w 125"/>
                  <a:gd name="T29" fmla="*/ 782 h 1487"/>
                  <a:gd name="T30" fmla="*/ 31 w 125"/>
                  <a:gd name="T31" fmla="*/ 629 h 1487"/>
                  <a:gd name="T32" fmla="*/ 106 w 125"/>
                  <a:gd name="T33" fmla="*/ 683 h 1487"/>
                  <a:gd name="T34" fmla="*/ 31 w 125"/>
                  <a:gd name="T35" fmla="*/ 585 h 1487"/>
                  <a:gd name="T36" fmla="*/ 106 w 125"/>
                  <a:gd name="T37" fmla="*/ 531 h 1487"/>
                  <a:gd name="T38" fmla="*/ 31 w 125"/>
                  <a:gd name="T39" fmla="*/ 585 h 1487"/>
                  <a:gd name="T40" fmla="*/ 31 w 125"/>
                  <a:gd name="T41" fmla="*/ 434 h 1487"/>
                  <a:gd name="T42" fmla="*/ 106 w 125"/>
                  <a:gd name="T43" fmla="*/ 488 h 1487"/>
                  <a:gd name="T44" fmla="*/ 31 w 125"/>
                  <a:gd name="T45" fmla="*/ 390 h 1487"/>
                  <a:gd name="T46" fmla="*/ 106 w 125"/>
                  <a:gd name="T47" fmla="*/ 335 h 1487"/>
                  <a:gd name="T48" fmla="*/ 31 w 125"/>
                  <a:gd name="T49" fmla="*/ 390 h 1487"/>
                  <a:gd name="T50" fmla="*/ 31 w 125"/>
                  <a:gd name="T51" fmla="*/ 237 h 1487"/>
                  <a:gd name="T52" fmla="*/ 106 w 125"/>
                  <a:gd name="T53" fmla="*/ 293 h 1487"/>
                  <a:gd name="T54" fmla="*/ 31 w 125"/>
                  <a:gd name="T55" fmla="*/ 194 h 1487"/>
                  <a:gd name="T56" fmla="*/ 106 w 125"/>
                  <a:gd name="T57" fmla="*/ 140 h 1487"/>
                  <a:gd name="T58" fmla="*/ 31 w 125"/>
                  <a:gd name="T59" fmla="*/ 194 h 1487"/>
                  <a:gd name="T60" fmla="*/ 0 w 125"/>
                  <a:gd name="T61" fmla="*/ 0 h 1487"/>
                  <a:gd name="T62" fmla="*/ 125 w 125"/>
                  <a:gd name="T63" fmla="*/ 1487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 h="1487">
                    <a:moveTo>
                      <a:pt x="31" y="1269"/>
                    </a:moveTo>
                    <a:lnTo>
                      <a:pt x="31" y="1215"/>
                    </a:lnTo>
                    <a:lnTo>
                      <a:pt x="106" y="1215"/>
                    </a:lnTo>
                    <a:lnTo>
                      <a:pt x="106" y="1269"/>
                    </a:lnTo>
                    <a:lnTo>
                      <a:pt x="31" y="1269"/>
                    </a:lnTo>
                    <a:close/>
                    <a:moveTo>
                      <a:pt x="31" y="1172"/>
                    </a:moveTo>
                    <a:lnTo>
                      <a:pt x="31" y="1118"/>
                    </a:lnTo>
                    <a:lnTo>
                      <a:pt x="106" y="1118"/>
                    </a:lnTo>
                    <a:lnTo>
                      <a:pt x="106" y="1172"/>
                    </a:lnTo>
                    <a:lnTo>
                      <a:pt x="31" y="1172"/>
                    </a:lnTo>
                    <a:close/>
                    <a:moveTo>
                      <a:pt x="31" y="1074"/>
                    </a:moveTo>
                    <a:lnTo>
                      <a:pt x="31" y="1020"/>
                    </a:lnTo>
                    <a:lnTo>
                      <a:pt x="106" y="1020"/>
                    </a:lnTo>
                    <a:lnTo>
                      <a:pt x="106" y="1074"/>
                    </a:lnTo>
                    <a:lnTo>
                      <a:pt x="31" y="1074"/>
                    </a:lnTo>
                    <a:close/>
                    <a:moveTo>
                      <a:pt x="31" y="977"/>
                    </a:moveTo>
                    <a:lnTo>
                      <a:pt x="31" y="921"/>
                    </a:lnTo>
                    <a:lnTo>
                      <a:pt x="106" y="921"/>
                    </a:lnTo>
                    <a:lnTo>
                      <a:pt x="106" y="977"/>
                    </a:lnTo>
                    <a:lnTo>
                      <a:pt x="31" y="977"/>
                    </a:lnTo>
                    <a:close/>
                    <a:moveTo>
                      <a:pt x="31" y="879"/>
                    </a:moveTo>
                    <a:lnTo>
                      <a:pt x="31" y="824"/>
                    </a:lnTo>
                    <a:lnTo>
                      <a:pt x="106" y="824"/>
                    </a:lnTo>
                    <a:lnTo>
                      <a:pt x="106" y="879"/>
                    </a:lnTo>
                    <a:lnTo>
                      <a:pt x="31" y="879"/>
                    </a:lnTo>
                    <a:close/>
                    <a:moveTo>
                      <a:pt x="31" y="782"/>
                    </a:moveTo>
                    <a:lnTo>
                      <a:pt x="31" y="726"/>
                    </a:lnTo>
                    <a:lnTo>
                      <a:pt x="106" y="726"/>
                    </a:lnTo>
                    <a:lnTo>
                      <a:pt x="106" y="782"/>
                    </a:lnTo>
                    <a:lnTo>
                      <a:pt x="31" y="782"/>
                    </a:lnTo>
                    <a:close/>
                    <a:moveTo>
                      <a:pt x="31" y="683"/>
                    </a:moveTo>
                    <a:lnTo>
                      <a:pt x="31" y="629"/>
                    </a:lnTo>
                    <a:lnTo>
                      <a:pt x="106" y="629"/>
                    </a:lnTo>
                    <a:lnTo>
                      <a:pt x="106" y="683"/>
                    </a:lnTo>
                    <a:lnTo>
                      <a:pt x="31" y="683"/>
                    </a:lnTo>
                    <a:close/>
                    <a:moveTo>
                      <a:pt x="31" y="585"/>
                    </a:moveTo>
                    <a:lnTo>
                      <a:pt x="31" y="531"/>
                    </a:lnTo>
                    <a:lnTo>
                      <a:pt x="106" y="531"/>
                    </a:lnTo>
                    <a:lnTo>
                      <a:pt x="106" y="585"/>
                    </a:lnTo>
                    <a:lnTo>
                      <a:pt x="31" y="585"/>
                    </a:lnTo>
                    <a:close/>
                    <a:moveTo>
                      <a:pt x="31" y="488"/>
                    </a:moveTo>
                    <a:lnTo>
                      <a:pt x="31" y="434"/>
                    </a:lnTo>
                    <a:lnTo>
                      <a:pt x="106" y="434"/>
                    </a:lnTo>
                    <a:lnTo>
                      <a:pt x="106" y="488"/>
                    </a:lnTo>
                    <a:lnTo>
                      <a:pt x="31" y="488"/>
                    </a:lnTo>
                    <a:close/>
                    <a:moveTo>
                      <a:pt x="31" y="390"/>
                    </a:moveTo>
                    <a:lnTo>
                      <a:pt x="31" y="335"/>
                    </a:lnTo>
                    <a:lnTo>
                      <a:pt x="106" y="335"/>
                    </a:lnTo>
                    <a:lnTo>
                      <a:pt x="106" y="390"/>
                    </a:lnTo>
                    <a:lnTo>
                      <a:pt x="31" y="390"/>
                    </a:lnTo>
                    <a:close/>
                    <a:moveTo>
                      <a:pt x="31" y="293"/>
                    </a:moveTo>
                    <a:lnTo>
                      <a:pt x="31" y="237"/>
                    </a:lnTo>
                    <a:lnTo>
                      <a:pt x="106" y="237"/>
                    </a:lnTo>
                    <a:lnTo>
                      <a:pt x="106" y="293"/>
                    </a:lnTo>
                    <a:lnTo>
                      <a:pt x="31" y="293"/>
                    </a:lnTo>
                    <a:close/>
                    <a:moveTo>
                      <a:pt x="31" y="194"/>
                    </a:moveTo>
                    <a:lnTo>
                      <a:pt x="31" y="140"/>
                    </a:lnTo>
                    <a:lnTo>
                      <a:pt x="106" y="140"/>
                    </a:lnTo>
                    <a:lnTo>
                      <a:pt x="106" y="194"/>
                    </a:lnTo>
                    <a:lnTo>
                      <a:pt x="31" y="194"/>
                    </a:lnTo>
                    <a:close/>
                    <a:moveTo>
                      <a:pt x="125" y="0"/>
                    </a:moveTo>
                    <a:lnTo>
                      <a:pt x="0" y="0"/>
                    </a:lnTo>
                    <a:lnTo>
                      <a:pt x="0" y="1487"/>
                    </a:lnTo>
                    <a:lnTo>
                      <a:pt x="125" y="1487"/>
                    </a:lnTo>
                    <a:lnTo>
                      <a:pt x="125" y="0"/>
                    </a:lnTo>
                    <a:close/>
                  </a:path>
                </a:pathLst>
              </a:custGeom>
              <a:solidFill>
                <a:srgbClr val="E4D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25" name="Freeform 650">
                <a:extLst>
                  <a:ext uri="{FF2B5EF4-FFF2-40B4-BE49-F238E27FC236}">
                    <a16:creationId xmlns:a16="http://schemas.microsoft.com/office/drawing/2014/main" id="{F449667A-947B-43A5-A34C-731DBA9E4410}"/>
                  </a:ext>
                </a:extLst>
              </p:cNvPr>
              <p:cNvSpPr>
                <a:spLocks noEditPoints="1"/>
              </p:cNvSpPr>
              <p:nvPr/>
            </p:nvSpPr>
            <p:spPr bwMode="auto">
              <a:xfrm>
                <a:off x="21512213" y="7832725"/>
                <a:ext cx="198438" cy="2360612"/>
              </a:xfrm>
              <a:custGeom>
                <a:avLst/>
                <a:gdLst>
                  <a:gd name="T0" fmla="*/ 31 w 125"/>
                  <a:gd name="T1" fmla="*/ 1215 h 1487"/>
                  <a:gd name="T2" fmla="*/ 106 w 125"/>
                  <a:gd name="T3" fmla="*/ 1269 h 1487"/>
                  <a:gd name="T4" fmla="*/ 31 w 125"/>
                  <a:gd name="T5" fmla="*/ 1172 h 1487"/>
                  <a:gd name="T6" fmla="*/ 106 w 125"/>
                  <a:gd name="T7" fmla="*/ 1118 h 1487"/>
                  <a:gd name="T8" fmla="*/ 31 w 125"/>
                  <a:gd name="T9" fmla="*/ 1172 h 1487"/>
                  <a:gd name="T10" fmla="*/ 31 w 125"/>
                  <a:gd name="T11" fmla="*/ 1020 h 1487"/>
                  <a:gd name="T12" fmla="*/ 106 w 125"/>
                  <a:gd name="T13" fmla="*/ 1074 h 1487"/>
                  <a:gd name="T14" fmla="*/ 31 w 125"/>
                  <a:gd name="T15" fmla="*/ 977 h 1487"/>
                  <a:gd name="T16" fmla="*/ 106 w 125"/>
                  <a:gd name="T17" fmla="*/ 921 h 1487"/>
                  <a:gd name="T18" fmla="*/ 31 w 125"/>
                  <a:gd name="T19" fmla="*/ 977 h 1487"/>
                  <a:gd name="T20" fmla="*/ 31 w 125"/>
                  <a:gd name="T21" fmla="*/ 824 h 1487"/>
                  <a:gd name="T22" fmla="*/ 106 w 125"/>
                  <a:gd name="T23" fmla="*/ 879 h 1487"/>
                  <a:gd name="T24" fmla="*/ 31 w 125"/>
                  <a:gd name="T25" fmla="*/ 782 h 1487"/>
                  <a:gd name="T26" fmla="*/ 106 w 125"/>
                  <a:gd name="T27" fmla="*/ 726 h 1487"/>
                  <a:gd name="T28" fmla="*/ 31 w 125"/>
                  <a:gd name="T29" fmla="*/ 782 h 1487"/>
                  <a:gd name="T30" fmla="*/ 31 w 125"/>
                  <a:gd name="T31" fmla="*/ 629 h 1487"/>
                  <a:gd name="T32" fmla="*/ 106 w 125"/>
                  <a:gd name="T33" fmla="*/ 683 h 1487"/>
                  <a:gd name="T34" fmla="*/ 31 w 125"/>
                  <a:gd name="T35" fmla="*/ 585 h 1487"/>
                  <a:gd name="T36" fmla="*/ 106 w 125"/>
                  <a:gd name="T37" fmla="*/ 531 h 1487"/>
                  <a:gd name="T38" fmla="*/ 31 w 125"/>
                  <a:gd name="T39" fmla="*/ 585 h 1487"/>
                  <a:gd name="T40" fmla="*/ 31 w 125"/>
                  <a:gd name="T41" fmla="*/ 434 h 1487"/>
                  <a:gd name="T42" fmla="*/ 106 w 125"/>
                  <a:gd name="T43" fmla="*/ 488 h 1487"/>
                  <a:gd name="T44" fmla="*/ 31 w 125"/>
                  <a:gd name="T45" fmla="*/ 390 h 1487"/>
                  <a:gd name="T46" fmla="*/ 106 w 125"/>
                  <a:gd name="T47" fmla="*/ 335 h 1487"/>
                  <a:gd name="T48" fmla="*/ 31 w 125"/>
                  <a:gd name="T49" fmla="*/ 390 h 1487"/>
                  <a:gd name="T50" fmla="*/ 31 w 125"/>
                  <a:gd name="T51" fmla="*/ 237 h 1487"/>
                  <a:gd name="T52" fmla="*/ 106 w 125"/>
                  <a:gd name="T53" fmla="*/ 293 h 1487"/>
                  <a:gd name="T54" fmla="*/ 31 w 125"/>
                  <a:gd name="T55" fmla="*/ 194 h 1487"/>
                  <a:gd name="T56" fmla="*/ 106 w 125"/>
                  <a:gd name="T57" fmla="*/ 140 h 1487"/>
                  <a:gd name="T58" fmla="*/ 31 w 125"/>
                  <a:gd name="T59" fmla="*/ 194 h 1487"/>
                  <a:gd name="T60" fmla="*/ 0 w 125"/>
                  <a:gd name="T61" fmla="*/ 0 h 1487"/>
                  <a:gd name="T62" fmla="*/ 125 w 125"/>
                  <a:gd name="T63" fmla="*/ 1487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 h="1487">
                    <a:moveTo>
                      <a:pt x="31" y="1269"/>
                    </a:moveTo>
                    <a:lnTo>
                      <a:pt x="31" y="1215"/>
                    </a:lnTo>
                    <a:lnTo>
                      <a:pt x="106" y="1215"/>
                    </a:lnTo>
                    <a:lnTo>
                      <a:pt x="106" y="1269"/>
                    </a:lnTo>
                    <a:lnTo>
                      <a:pt x="31" y="1269"/>
                    </a:lnTo>
                    <a:moveTo>
                      <a:pt x="31" y="1172"/>
                    </a:moveTo>
                    <a:lnTo>
                      <a:pt x="31" y="1118"/>
                    </a:lnTo>
                    <a:lnTo>
                      <a:pt x="106" y="1118"/>
                    </a:lnTo>
                    <a:lnTo>
                      <a:pt x="106" y="1172"/>
                    </a:lnTo>
                    <a:lnTo>
                      <a:pt x="31" y="1172"/>
                    </a:lnTo>
                    <a:moveTo>
                      <a:pt x="31" y="1074"/>
                    </a:moveTo>
                    <a:lnTo>
                      <a:pt x="31" y="1020"/>
                    </a:lnTo>
                    <a:lnTo>
                      <a:pt x="106" y="1020"/>
                    </a:lnTo>
                    <a:lnTo>
                      <a:pt x="106" y="1074"/>
                    </a:lnTo>
                    <a:lnTo>
                      <a:pt x="31" y="1074"/>
                    </a:lnTo>
                    <a:moveTo>
                      <a:pt x="31" y="977"/>
                    </a:moveTo>
                    <a:lnTo>
                      <a:pt x="31" y="921"/>
                    </a:lnTo>
                    <a:lnTo>
                      <a:pt x="106" y="921"/>
                    </a:lnTo>
                    <a:lnTo>
                      <a:pt x="106" y="977"/>
                    </a:lnTo>
                    <a:lnTo>
                      <a:pt x="31" y="977"/>
                    </a:lnTo>
                    <a:moveTo>
                      <a:pt x="31" y="879"/>
                    </a:moveTo>
                    <a:lnTo>
                      <a:pt x="31" y="824"/>
                    </a:lnTo>
                    <a:lnTo>
                      <a:pt x="106" y="824"/>
                    </a:lnTo>
                    <a:lnTo>
                      <a:pt x="106" y="879"/>
                    </a:lnTo>
                    <a:lnTo>
                      <a:pt x="31" y="879"/>
                    </a:lnTo>
                    <a:moveTo>
                      <a:pt x="31" y="782"/>
                    </a:moveTo>
                    <a:lnTo>
                      <a:pt x="31" y="726"/>
                    </a:lnTo>
                    <a:lnTo>
                      <a:pt x="106" y="726"/>
                    </a:lnTo>
                    <a:lnTo>
                      <a:pt x="106" y="782"/>
                    </a:lnTo>
                    <a:lnTo>
                      <a:pt x="31" y="782"/>
                    </a:lnTo>
                    <a:moveTo>
                      <a:pt x="31" y="683"/>
                    </a:moveTo>
                    <a:lnTo>
                      <a:pt x="31" y="629"/>
                    </a:lnTo>
                    <a:lnTo>
                      <a:pt x="106" y="629"/>
                    </a:lnTo>
                    <a:lnTo>
                      <a:pt x="106" y="683"/>
                    </a:lnTo>
                    <a:lnTo>
                      <a:pt x="31" y="683"/>
                    </a:lnTo>
                    <a:moveTo>
                      <a:pt x="31" y="585"/>
                    </a:moveTo>
                    <a:lnTo>
                      <a:pt x="31" y="531"/>
                    </a:lnTo>
                    <a:lnTo>
                      <a:pt x="106" y="531"/>
                    </a:lnTo>
                    <a:lnTo>
                      <a:pt x="106" y="585"/>
                    </a:lnTo>
                    <a:lnTo>
                      <a:pt x="31" y="585"/>
                    </a:lnTo>
                    <a:moveTo>
                      <a:pt x="31" y="488"/>
                    </a:moveTo>
                    <a:lnTo>
                      <a:pt x="31" y="434"/>
                    </a:lnTo>
                    <a:lnTo>
                      <a:pt x="106" y="434"/>
                    </a:lnTo>
                    <a:lnTo>
                      <a:pt x="106" y="488"/>
                    </a:lnTo>
                    <a:lnTo>
                      <a:pt x="31" y="488"/>
                    </a:lnTo>
                    <a:moveTo>
                      <a:pt x="31" y="390"/>
                    </a:moveTo>
                    <a:lnTo>
                      <a:pt x="31" y="335"/>
                    </a:lnTo>
                    <a:lnTo>
                      <a:pt x="106" y="335"/>
                    </a:lnTo>
                    <a:lnTo>
                      <a:pt x="106" y="390"/>
                    </a:lnTo>
                    <a:lnTo>
                      <a:pt x="31" y="390"/>
                    </a:lnTo>
                    <a:moveTo>
                      <a:pt x="31" y="293"/>
                    </a:moveTo>
                    <a:lnTo>
                      <a:pt x="31" y="237"/>
                    </a:lnTo>
                    <a:lnTo>
                      <a:pt x="106" y="237"/>
                    </a:lnTo>
                    <a:lnTo>
                      <a:pt x="106" y="293"/>
                    </a:lnTo>
                    <a:lnTo>
                      <a:pt x="31" y="293"/>
                    </a:lnTo>
                    <a:moveTo>
                      <a:pt x="31" y="194"/>
                    </a:moveTo>
                    <a:lnTo>
                      <a:pt x="31" y="140"/>
                    </a:lnTo>
                    <a:lnTo>
                      <a:pt x="106" y="140"/>
                    </a:lnTo>
                    <a:lnTo>
                      <a:pt x="106" y="194"/>
                    </a:lnTo>
                    <a:lnTo>
                      <a:pt x="31" y="194"/>
                    </a:lnTo>
                    <a:moveTo>
                      <a:pt x="125" y="0"/>
                    </a:moveTo>
                    <a:lnTo>
                      <a:pt x="0" y="0"/>
                    </a:lnTo>
                    <a:lnTo>
                      <a:pt x="0" y="1487"/>
                    </a:lnTo>
                    <a:lnTo>
                      <a:pt x="125" y="1487"/>
                    </a:lnTo>
                    <a:lnTo>
                      <a:pt x="1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26" name="Freeform 651">
                <a:extLst>
                  <a:ext uri="{FF2B5EF4-FFF2-40B4-BE49-F238E27FC236}">
                    <a16:creationId xmlns:a16="http://schemas.microsoft.com/office/drawing/2014/main" id="{3A67E87E-99E7-4332-8F4A-F0668A130F52}"/>
                  </a:ext>
                </a:extLst>
              </p:cNvPr>
              <p:cNvSpPr>
                <a:spLocks/>
              </p:cNvSpPr>
              <p:nvPr/>
            </p:nvSpPr>
            <p:spPr bwMode="auto">
              <a:xfrm>
                <a:off x="21512213" y="7820025"/>
                <a:ext cx="503238" cy="2392362"/>
              </a:xfrm>
              <a:custGeom>
                <a:avLst/>
                <a:gdLst>
                  <a:gd name="T0" fmla="*/ 139 w 317"/>
                  <a:gd name="T1" fmla="*/ 0 h 1507"/>
                  <a:gd name="T2" fmla="*/ 0 w 317"/>
                  <a:gd name="T3" fmla="*/ 0 h 1507"/>
                  <a:gd name="T4" fmla="*/ 0 w 317"/>
                  <a:gd name="T5" fmla="*/ 8 h 1507"/>
                  <a:gd name="T6" fmla="*/ 125 w 317"/>
                  <a:gd name="T7" fmla="*/ 8 h 1507"/>
                  <a:gd name="T8" fmla="*/ 125 w 317"/>
                  <a:gd name="T9" fmla="*/ 1495 h 1507"/>
                  <a:gd name="T10" fmla="*/ 0 w 317"/>
                  <a:gd name="T11" fmla="*/ 1495 h 1507"/>
                  <a:gd name="T12" fmla="*/ 0 w 317"/>
                  <a:gd name="T13" fmla="*/ 1504 h 1507"/>
                  <a:gd name="T14" fmla="*/ 0 w 317"/>
                  <a:gd name="T15" fmla="*/ 1507 h 1507"/>
                  <a:gd name="T16" fmla="*/ 317 w 317"/>
                  <a:gd name="T17" fmla="*/ 1507 h 1507"/>
                  <a:gd name="T18" fmla="*/ 139 w 317"/>
                  <a:gd name="T19" fmla="*/ 1507 h 1507"/>
                  <a:gd name="T20" fmla="*/ 139 w 317"/>
                  <a:gd name="T21" fmla="*/ 0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1507">
                    <a:moveTo>
                      <a:pt x="139" y="0"/>
                    </a:moveTo>
                    <a:lnTo>
                      <a:pt x="0" y="0"/>
                    </a:lnTo>
                    <a:lnTo>
                      <a:pt x="0" y="8"/>
                    </a:lnTo>
                    <a:lnTo>
                      <a:pt x="125" y="8"/>
                    </a:lnTo>
                    <a:lnTo>
                      <a:pt x="125" y="1495"/>
                    </a:lnTo>
                    <a:lnTo>
                      <a:pt x="0" y="1495"/>
                    </a:lnTo>
                    <a:lnTo>
                      <a:pt x="0" y="1504"/>
                    </a:lnTo>
                    <a:lnTo>
                      <a:pt x="0" y="1507"/>
                    </a:lnTo>
                    <a:lnTo>
                      <a:pt x="317" y="1507"/>
                    </a:lnTo>
                    <a:lnTo>
                      <a:pt x="139" y="1507"/>
                    </a:lnTo>
                    <a:lnTo>
                      <a:pt x="139" y="0"/>
                    </a:lnTo>
                    <a:close/>
                  </a:path>
                </a:pathLst>
              </a:custGeom>
              <a:solidFill>
                <a:srgbClr val="640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27" name="Freeform 652">
                <a:extLst>
                  <a:ext uri="{FF2B5EF4-FFF2-40B4-BE49-F238E27FC236}">
                    <a16:creationId xmlns:a16="http://schemas.microsoft.com/office/drawing/2014/main" id="{82DE0566-6E00-49D8-8387-42970521A1B4}"/>
                  </a:ext>
                </a:extLst>
              </p:cNvPr>
              <p:cNvSpPr>
                <a:spLocks/>
              </p:cNvSpPr>
              <p:nvPr/>
            </p:nvSpPr>
            <p:spPr bwMode="auto">
              <a:xfrm>
                <a:off x="21512213" y="7820025"/>
                <a:ext cx="503238" cy="2392362"/>
              </a:xfrm>
              <a:custGeom>
                <a:avLst/>
                <a:gdLst>
                  <a:gd name="T0" fmla="*/ 139 w 317"/>
                  <a:gd name="T1" fmla="*/ 0 h 1507"/>
                  <a:gd name="T2" fmla="*/ 0 w 317"/>
                  <a:gd name="T3" fmla="*/ 0 h 1507"/>
                  <a:gd name="T4" fmla="*/ 0 w 317"/>
                  <a:gd name="T5" fmla="*/ 8 h 1507"/>
                  <a:gd name="T6" fmla="*/ 125 w 317"/>
                  <a:gd name="T7" fmla="*/ 8 h 1507"/>
                  <a:gd name="T8" fmla="*/ 125 w 317"/>
                  <a:gd name="T9" fmla="*/ 1495 h 1507"/>
                  <a:gd name="T10" fmla="*/ 0 w 317"/>
                  <a:gd name="T11" fmla="*/ 1495 h 1507"/>
                  <a:gd name="T12" fmla="*/ 0 w 317"/>
                  <a:gd name="T13" fmla="*/ 1504 h 1507"/>
                  <a:gd name="T14" fmla="*/ 0 w 317"/>
                  <a:gd name="T15" fmla="*/ 1507 h 1507"/>
                  <a:gd name="T16" fmla="*/ 317 w 317"/>
                  <a:gd name="T17" fmla="*/ 1507 h 1507"/>
                  <a:gd name="T18" fmla="*/ 139 w 317"/>
                  <a:gd name="T19" fmla="*/ 1507 h 1507"/>
                  <a:gd name="T20" fmla="*/ 139 w 317"/>
                  <a:gd name="T21" fmla="*/ 0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1507">
                    <a:moveTo>
                      <a:pt x="139" y="0"/>
                    </a:moveTo>
                    <a:lnTo>
                      <a:pt x="0" y="0"/>
                    </a:lnTo>
                    <a:lnTo>
                      <a:pt x="0" y="8"/>
                    </a:lnTo>
                    <a:lnTo>
                      <a:pt x="125" y="8"/>
                    </a:lnTo>
                    <a:lnTo>
                      <a:pt x="125" y="1495"/>
                    </a:lnTo>
                    <a:lnTo>
                      <a:pt x="0" y="1495"/>
                    </a:lnTo>
                    <a:lnTo>
                      <a:pt x="0" y="1504"/>
                    </a:lnTo>
                    <a:lnTo>
                      <a:pt x="0" y="1507"/>
                    </a:lnTo>
                    <a:lnTo>
                      <a:pt x="317" y="1507"/>
                    </a:lnTo>
                    <a:lnTo>
                      <a:pt x="139" y="1507"/>
                    </a:lnTo>
                    <a:lnTo>
                      <a:pt x="1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28" name="Freeform 653">
                <a:extLst>
                  <a:ext uri="{FF2B5EF4-FFF2-40B4-BE49-F238E27FC236}">
                    <a16:creationId xmlns:a16="http://schemas.microsoft.com/office/drawing/2014/main" id="{683AB6A9-2E64-4A8B-9362-914CC4A1100F}"/>
                  </a:ext>
                </a:extLst>
              </p:cNvPr>
              <p:cNvSpPr>
                <a:spLocks/>
              </p:cNvSpPr>
              <p:nvPr/>
            </p:nvSpPr>
            <p:spPr bwMode="auto">
              <a:xfrm>
                <a:off x="21509038" y="7820025"/>
                <a:ext cx="3175" cy="2392362"/>
              </a:xfrm>
              <a:custGeom>
                <a:avLst/>
                <a:gdLst>
                  <a:gd name="T0" fmla="*/ 2 w 2"/>
                  <a:gd name="T1" fmla="*/ 0 h 1507"/>
                  <a:gd name="T2" fmla="*/ 0 w 2"/>
                  <a:gd name="T3" fmla="*/ 0 h 1507"/>
                  <a:gd name="T4" fmla="*/ 0 w 2"/>
                  <a:gd name="T5" fmla="*/ 1504 h 1507"/>
                  <a:gd name="T6" fmla="*/ 2 w 2"/>
                  <a:gd name="T7" fmla="*/ 1504 h 1507"/>
                  <a:gd name="T8" fmla="*/ 0 w 2"/>
                  <a:gd name="T9" fmla="*/ 1504 h 1507"/>
                  <a:gd name="T10" fmla="*/ 0 w 2"/>
                  <a:gd name="T11" fmla="*/ 1507 h 1507"/>
                  <a:gd name="T12" fmla="*/ 2 w 2"/>
                  <a:gd name="T13" fmla="*/ 1507 h 1507"/>
                  <a:gd name="T14" fmla="*/ 2 w 2"/>
                  <a:gd name="T15" fmla="*/ 1504 h 1507"/>
                  <a:gd name="T16" fmla="*/ 2 w 2"/>
                  <a:gd name="T17" fmla="*/ 1495 h 1507"/>
                  <a:gd name="T18" fmla="*/ 2 w 2"/>
                  <a:gd name="T19" fmla="*/ 8 h 1507"/>
                  <a:gd name="T20" fmla="*/ 2 w 2"/>
                  <a:gd name="T21" fmla="*/ 0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507">
                    <a:moveTo>
                      <a:pt x="2" y="0"/>
                    </a:moveTo>
                    <a:lnTo>
                      <a:pt x="0" y="0"/>
                    </a:lnTo>
                    <a:lnTo>
                      <a:pt x="0" y="1504"/>
                    </a:lnTo>
                    <a:lnTo>
                      <a:pt x="2" y="1504"/>
                    </a:lnTo>
                    <a:lnTo>
                      <a:pt x="0" y="1504"/>
                    </a:lnTo>
                    <a:lnTo>
                      <a:pt x="0" y="1507"/>
                    </a:lnTo>
                    <a:lnTo>
                      <a:pt x="2" y="1507"/>
                    </a:lnTo>
                    <a:lnTo>
                      <a:pt x="2" y="1504"/>
                    </a:lnTo>
                    <a:lnTo>
                      <a:pt x="2" y="1495"/>
                    </a:lnTo>
                    <a:lnTo>
                      <a:pt x="2" y="8"/>
                    </a:lnTo>
                    <a:lnTo>
                      <a:pt x="2" y="0"/>
                    </a:lnTo>
                    <a:close/>
                  </a:path>
                </a:pathLst>
              </a:custGeom>
              <a:solidFill>
                <a:srgbClr val="640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29" name="Freeform 654">
                <a:extLst>
                  <a:ext uri="{FF2B5EF4-FFF2-40B4-BE49-F238E27FC236}">
                    <a16:creationId xmlns:a16="http://schemas.microsoft.com/office/drawing/2014/main" id="{A4CF327E-4D51-40BA-A87C-F9A03D565FF9}"/>
                  </a:ext>
                </a:extLst>
              </p:cNvPr>
              <p:cNvSpPr>
                <a:spLocks/>
              </p:cNvSpPr>
              <p:nvPr/>
            </p:nvSpPr>
            <p:spPr bwMode="auto">
              <a:xfrm>
                <a:off x="21509038" y="7820025"/>
                <a:ext cx="3175" cy="2392362"/>
              </a:xfrm>
              <a:custGeom>
                <a:avLst/>
                <a:gdLst>
                  <a:gd name="T0" fmla="*/ 2 w 2"/>
                  <a:gd name="T1" fmla="*/ 0 h 1507"/>
                  <a:gd name="T2" fmla="*/ 0 w 2"/>
                  <a:gd name="T3" fmla="*/ 0 h 1507"/>
                  <a:gd name="T4" fmla="*/ 0 w 2"/>
                  <a:gd name="T5" fmla="*/ 1504 h 1507"/>
                  <a:gd name="T6" fmla="*/ 2 w 2"/>
                  <a:gd name="T7" fmla="*/ 1504 h 1507"/>
                  <a:gd name="T8" fmla="*/ 0 w 2"/>
                  <a:gd name="T9" fmla="*/ 1504 h 1507"/>
                  <a:gd name="T10" fmla="*/ 0 w 2"/>
                  <a:gd name="T11" fmla="*/ 1507 h 1507"/>
                  <a:gd name="T12" fmla="*/ 2 w 2"/>
                  <a:gd name="T13" fmla="*/ 1507 h 1507"/>
                  <a:gd name="T14" fmla="*/ 2 w 2"/>
                  <a:gd name="T15" fmla="*/ 1504 h 1507"/>
                  <a:gd name="T16" fmla="*/ 2 w 2"/>
                  <a:gd name="T17" fmla="*/ 1495 h 1507"/>
                  <a:gd name="T18" fmla="*/ 2 w 2"/>
                  <a:gd name="T19" fmla="*/ 8 h 1507"/>
                  <a:gd name="T20" fmla="*/ 2 w 2"/>
                  <a:gd name="T21" fmla="*/ 0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507">
                    <a:moveTo>
                      <a:pt x="2" y="0"/>
                    </a:moveTo>
                    <a:lnTo>
                      <a:pt x="0" y="0"/>
                    </a:lnTo>
                    <a:lnTo>
                      <a:pt x="0" y="1504"/>
                    </a:lnTo>
                    <a:lnTo>
                      <a:pt x="2" y="1504"/>
                    </a:lnTo>
                    <a:lnTo>
                      <a:pt x="0" y="1504"/>
                    </a:lnTo>
                    <a:lnTo>
                      <a:pt x="0" y="1507"/>
                    </a:lnTo>
                    <a:lnTo>
                      <a:pt x="2" y="1507"/>
                    </a:lnTo>
                    <a:lnTo>
                      <a:pt x="2" y="1504"/>
                    </a:lnTo>
                    <a:lnTo>
                      <a:pt x="2" y="1495"/>
                    </a:lnTo>
                    <a:lnTo>
                      <a:pt x="2" y="8"/>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30" name="Rectangle 655">
                <a:extLst>
                  <a:ext uri="{FF2B5EF4-FFF2-40B4-BE49-F238E27FC236}">
                    <a16:creationId xmlns:a16="http://schemas.microsoft.com/office/drawing/2014/main" id="{B8882DA8-CE1A-4660-8B24-99C9F7CB8028}"/>
                  </a:ext>
                </a:extLst>
              </p:cNvPr>
              <p:cNvSpPr>
                <a:spLocks noChangeArrowheads="1"/>
              </p:cNvSpPr>
              <p:nvPr/>
            </p:nvSpPr>
            <p:spPr bwMode="auto">
              <a:xfrm>
                <a:off x="21561425" y="9761538"/>
                <a:ext cx="119063" cy="85725"/>
              </a:xfrm>
              <a:prstGeom prst="rect">
                <a:avLst/>
              </a:prstGeom>
              <a:solidFill>
                <a:srgbClr val="687D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31" name="Rectangle 656">
                <a:extLst>
                  <a:ext uri="{FF2B5EF4-FFF2-40B4-BE49-F238E27FC236}">
                    <a16:creationId xmlns:a16="http://schemas.microsoft.com/office/drawing/2014/main" id="{D6826BE4-39FB-4C30-9AFE-247EF0F9A676}"/>
                  </a:ext>
                </a:extLst>
              </p:cNvPr>
              <p:cNvSpPr>
                <a:spLocks noChangeArrowheads="1"/>
              </p:cNvSpPr>
              <p:nvPr/>
            </p:nvSpPr>
            <p:spPr bwMode="auto">
              <a:xfrm>
                <a:off x="21561425" y="9761538"/>
                <a:ext cx="1190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32" name="Rectangle 657">
                <a:extLst>
                  <a:ext uri="{FF2B5EF4-FFF2-40B4-BE49-F238E27FC236}">
                    <a16:creationId xmlns:a16="http://schemas.microsoft.com/office/drawing/2014/main" id="{A08BE082-681A-44E6-ABB2-CB819A3B7484}"/>
                  </a:ext>
                </a:extLst>
              </p:cNvPr>
              <p:cNvSpPr>
                <a:spLocks noChangeArrowheads="1"/>
              </p:cNvSpPr>
              <p:nvPr/>
            </p:nvSpPr>
            <p:spPr bwMode="auto">
              <a:xfrm>
                <a:off x="21561425" y="9607550"/>
                <a:ext cx="119063" cy="85725"/>
              </a:xfrm>
              <a:prstGeom prst="rect">
                <a:avLst/>
              </a:prstGeom>
              <a:solidFill>
                <a:srgbClr val="687D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33" name="Rectangle 658">
                <a:extLst>
                  <a:ext uri="{FF2B5EF4-FFF2-40B4-BE49-F238E27FC236}">
                    <a16:creationId xmlns:a16="http://schemas.microsoft.com/office/drawing/2014/main" id="{E40B8017-0D0D-4F1D-B2C1-1C39EBACC809}"/>
                  </a:ext>
                </a:extLst>
              </p:cNvPr>
              <p:cNvSpPr>
                <a:spLocks noChangeArrowheads="1"/>
              </p:cNvSpPr>
              <p:nvPr/>
            </p:nvSpPr>
            <p:spPr bwMode="auto">
              <a:xfrm>
                <a:off x="21561425" y="9607550"/>
                <a:ext cx="1190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34" name="Rectangle 659">
                <a:extLst>
                  <a:ext uri="{FF2B5EF4-FFF2-40B4-BE49-F238E27FC236}">
                    <a16:creationId xmlns:a16="http://schemas.microsoft.com/office/drawing/2014/main" id="{EE2C3B87-7192-4D86-9FA1-5C03664C4C5E}"/>
                  </a:ext>
                </a:extLst>
              </p:cNvPr>
              <p:cNvSpPr>
                <a:spLocks noChangeArrowheads="1"/>
              </p:cNvSpPr>
              <p:nvPr/>
            </p:nvSpPr>
            <p:spPr bwMode="auto">
              <a:xfrm>
                <a:off x="21561425" y="9451975"/>
                <a:ext cx="119063" cy="85725"/>
              </a:xfrm>
              <a:prstGeom prst="rect">
                <a:avLst/>
              </a:prstGeom>
              <a:solidFill>
                <a:srgbClr val="687D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35" name="Rectangle 660">
                <a:extLst>
                  <a:ext uri="{FF2B5EF4-FFF2-40B4-BE49-F238E27FC236}">
                    <a16:creationId xmlns:a16="http://schemas.microsoft.com/office/drawing/2014/main" id="{60732B81-CE2E-4F97-ADF5-8C2FC21E2602}"/>
                  </a:ext>
                </a:extLst>
              </p:cNvPr>
              <p:cNvSpPr>
                <a:spLocks noChangeArrowheads="1"/>
              </p:cNvSpPr>
              <p:nvPr/>
            </p:nvSpPr>
            <p:spPr bwMode="auto">
              <a:xfrm>
                <a:off x="21561425" y="9451975"/>
                <a:ext cx="1190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36" name="Rectangle 661">
                <a:extLst>
                  <a:ext uri="{FF2B5EF4-FFF2-40B4-BE49-F238E27FC236}">
                    <a16:creationId xmlns:a16="http://schemas.microsoft.com/office/drawing/2014/main" id="{7D10C520-CB7B-43D5-B6EB-ABED02D77C2F}"/>
                  </a:ext>
                </a:extLst>
              </p:cNvPr>
              <p:cNvSpPr>
                <a:spLocks noChangeArrowheads="1"/>
              </p:cNvSpPr>
              <p:nvPr/>
            </p:nvSpPr>
            <p:spPr bwMode="auto">
              <a:xfrm>
                <a:off x="21561425" y="9294813"/>
                <a:ext cx="119063" cy="88900"/>
              </a:xfrm>
              <a:prstGeom prst="rect">
                <a:avLst/>
              </a:prstGeom>
              <a:solidFill>
                <a:srgbClr val="687D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37" name="Rectangle 662">
                <a:extLst>
                  <a:ext uri="{FF2B5EF4-FFF2-40B4-BE49-F238E27FC236}">
                    <a16:creationId xmlns:a16="http://schemas.microsoft.com/office/drawing/2014/main" id="{3BAD658E-16AA-4A08-A8B1-4FBB88B2D543}"/>
                  </a:ext>
                </a:extLst>
              </p:cNvPr>
              <p:cNvSpPr>
                <a:spLocks noChangeArrowheads="1"/>
              </p:cNvSpPr>
              <p:nvPr/>
            </p:nvSpPr>
            <p:spPr bwMode="auto">
              <a:xfrm>
                <a:off x="21561425" y="9294813"/>
                <a:ext cx="1190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38" name="Rectangle 663">
                <a:extLst>
                  <a:ext uri="{FF2B5EF4-FFF2-40B4-BE49-F238E27FC236}">
                    <a16:creationId xmlns:a16="http://schemas.microsoft.com/office/drawing/2014/main" id="{6E6D2F34-FDED-401D-AFF7-ACF43CD683DA}"/>
                  </a:ext>
                </a:extLst>
              </p:cNvPr>
              <p:cNvSpPr>
                <a:spLocks noChangeArrowheads="1"/>
              </p:cNvSpPr>
              <p:nvPr/>
            </p:nvSpPr>
            <p:spPr bwMode="auto">
              <a:xfrm>
                <a:off x="21561425" y="9140825"/>
                <a:ext cx="119063" cy="87312"/>
              </a:xfrm>
              <a:prstGeom prst="rect">
                <a:avLst/>
              </a:prstGeom>
              <a:solidFill>
                <a:srgbClr val="687D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39" name="Rectangle 664">
                <a:extLst>
                  <a:ext uri="{FF2B5EF4-FFF2-40B4-BE49-F238E27FC236}">
                    <a16:creationId xmlns:a16="http://schemas.microsoft.com/office/drawing/2014/main" id="{27182711-B640-4C40-B381-BD6CAB8050D6}"/>
                  </a:ext>
                </a:extLst>
              </p:cNvPr>
              <p:cNvSpPr>
                <a:spLocks noChangeArrowheads="1"/>
              </p:cNvSpPr>
              <p:nvPr/>
            </p:nvSpPr>
            <p:spPr bwMode="auto">
              <a:xfrm>
                <a:off x="21561425" y="9140825"/>
                <a:ext cx="119063"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40" name="Rectangle 665">
                <a:extLst>
                  <a:ext uri="{FF2B5EF4-FFF2-40B4-BE49-F238E27FC236}">
                    <a16:creationId xmlns:a16="http://schemas.microsoft.com/office/drawing/2014/main" id="{78207952-D6B9-477B-970E-FFD8ED9DDC65}"/>
                  </a:ext>
                </a:extLst>
              </p:cNvPr>
              <p:cNvSpPr>
                <a:spLocks noChangeArrowheads="1"/>
              </p:cNvSpPr>
              <p:nvPr/>
            </p:nvSpPr>
            <p:spPr bwMode="auto">
              <a:xfrm>
                <a:off x="21561425" y="8985250"/>
                <a:ext cx="119063" cy="88900"/>
              </a:xfrm>
              <a:prstGeom prst="rect">
                <a:avLst/>
              </a:prstGeom>
              <a:solidFill>
                <a:srgbClr val="687D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41" name="Rectangle 666">
                <a:extLst>
                  <a:ext uri="{FF2B5EF4-FFF2-40B4-BE49-F238E27FC236}">
                    <a16:creationId xmlns:a16="http://schemas.microsoft.com/office/drawing/2014/main" id="{DA21B6C5-C5CD-4CEE-BA4F-80D8EB839C75}"/>
                  </a:ext>
                </a:extLst>
              </p:cNvPr>
              <p:cNvSpPr>
                <a:spLocks noChangeArrowheads="1"/>
              </p:cNvSpPr>
              <p:nvPr/>
            </p:nvSpPr>
            <p:spPr bwMode="auto">
              <a:xfrm>
                <a:off x="21561425" y="8985250"/>
                <a:ext cx="1190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42" name="Rectangle 667">
                <a:extLst>
                  <a:ext uri="{FF2B5EF4-FFF2-40B4-BE49-F238E27FC236}">
                    <a16:creationId xmlns:a16="http://schemas.microsoft.com/office/drawing/2014/main" id="{AC0F1AAC-C237-4F0F-BD2A-0784246BFBC9}"/>
                  </a:ext>
                </a:extLst>
              </p:cNvPr>
              <p:cNvSpPr>
                <a:spLocks noChangeArrowheads="1"/>
              </p:cNvSpPr>
              <p:nvPr/>
            </p:nvSpPr>
            <p:spPr bwMode="auto">
              <a:xfrm>
                <a:off x="21561425" y="8831263"/>
                <a:ext cx="119063" cy="85725"/>
              </a:xfrm>
              <a:prstGeom prst="rect">
                <a:avLst/>
              </a:prstGeom>
              <a:solidFill>
                <a:srgbClr val="687D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43" name="Rectangle 668">
                <a:extLst>
                  <a:ext uri="{FF2B5EF4-FFF2-40B4-BE49-F238E27FC236}">
                    <a16:creationId xmlns:a16="http://schemas.microsoft.com/office/drawing/2014/main" id="{4F568493-1B43-4BDF-976A-5B97DC0C169D}"/>
                  </a:ext>
                </a:extLst>
              </p:cNvPr>
              <p:cNvSpPr>
                <a:spLocks noChangeArrowheads="1"/>
              </p:cNvSpPr>
              <p:nvPr/>
            </p:nvSpPr>
            <p:spPr bwMode="auto">
              <a:xfrm>
                <a:off x="21561425" y="8831263"/>
                <a:ext cx="1190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44" name="Rectangle 669">
                <a:extLst>
                  <a:ext uri="{FF2B5EF4-FFF2-40B4-BE49-F238E27FC236}">
                    <a16:creationId xmlns:a16="http://schemas.microsoft.com/office/drawing/2014/main" id="{4B791D44-FAD8-4495-AD14-C2193D5C0D1B}"/>
                  </a:ext>
                </a:extLst>
              </p:cNvPr>
              <p:cNvSpPr>
                <a:spLocks noChangeArrowheads="1"/>
              </p:cNvSpPr>
              <p:nvPr/>
            </p:nvSpPr>
            <p:spPr bwMode="auto">
              <a:xfrm>
                <a:off x="21561425" y="8675688"/>
                <a:ext cx="119063" cy="85725"/>
              </a:xfrm>
              <a:prstGeom prst="rect">
                <a:avLst/>
              </a:prstGeom>
              <a:solidFill>
                <a:srgbClr val="687D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45" name="Rectangle 670">
                <a:extLst>
                  <a:ext uri="{FF2B5EF4-FFF2-40B4-BE49-F238E27FC236}">
                    <a16:creationId xmlns:a16="http://schemas.microsoft.com/office/drawing/2014/main" id="{2CE748BB-B1B9-4496-93FF-1C702017A21B}"/>
                  </a:ext>
                </a:extLst>
              </p:cNvPr>
              <p:cNvSpPr>
                <a:spLocks noChangeArrowheads="1"/>
              </p:cNvSpPr>
              <p:nvPr/>
            </p:nvSpPr>
            <p:spPr bwMode="auto">
              <a:xfrm>
                <a:off x="21561425" y="8675688"/>
                <a:ext cx="1190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46" name="Rectangle 671">
                <a:extLst>
                  <a:ext uri="{FF2B5EF4-FFF2-40B4-BE49-F238E27FC236}">
                    <a16:creationId xmlns:a16="http://schemas.microsoft.com/office/drawing/2014/main" id="{8D5B7371-A905-4107-A635-6E2AAFC83706}"/>
                  </a:ext>
                </a:extLst>
              </p:cNvPr>
              <p:cNvSpPr>
                <a:spLocks noChangeArrowheads="1"/>
              </p:cNvSpPr>
              <p:nvPr/>
            </p:nvSpPr>
            <p:spPr bwMode="auto">
              <a:xfrm>
                <a:off x="21561425" y="8521700"/>
                <a:ext cx="119063" cy="85725"/>
              </a:xfrm>
              <a:prstGeom prst="rect">
                <a:avLst/>
              </a:prstGeom>
              <a:solidFill>
                <a:srgbClr val="687D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47" name="Rectangle 672">
                <a:extLst>
                  <a:ext uri="{FF2B5EF4-FFF2-40B4-BE49-F238E27FC236}">
                    <a16:creationId xmlns:a16="http://schemas.microsoft.com/office/drawing/2014/main" id="{B432280D-8DCA-4CD9-B927-AA889AD1C8DA}"/>
                  </a:ext>
                </a:extLst>
              </p:cNvPr>
              <p:cNvSpPr>
                <a:spLocks noChangeArrowheads="1"/>
              </p:cNvSpPr>
              <p:nvPr/>
            </p:nvSpPr>
            <p:spPr bwMode="auto">
              <a:xfrm>
                <a:off x="21561425" y="8521700"/>
                <a:ext cx="1190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48" name="Rectangle 673">
                <a:extLst>
                  <a:ext uri="{FF2B5EF4-FFF2-40B4-BE49-F238E27FC236}">
                    <a16:creationId xmlns:a16="http://schemas.microsoft.com/office/drawing/2014/main" id="{250D5486-CC75-49C9-A0FB-FD6AB73DF31C}"/>
                  </a:ext>
                </a:extLst>
              </p:cNvPr>
              <p:cNvSpPr>
                <a:spLocks noChangeArrowheads="1"/>
              </p:cNvSpPr>
              <p:nvPr/>
            </p:nvSpPr>
            <p:spPr bwMode="auto">
              <a:xfrm>
                <a:off x="21561425" y="8364538"/>
                <a:ext cx="119063" cy="87312"/>
              </a:xfrm>
              <a:prstGeom prst="rect">
                <a:avLst/>
              </a:prstGeom>
              <a:solidFill>
                <a:srgbClr val="687D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49" name="Rectangle 674">
                <a:extLst>
                  <a:ext uri="{FF2B5EF4-FFF2-40B4-BE49-F238E27FC236}">
                    <a16:creationId xmlns:a16="http://schemas.microsoft.com/office/drawing/2014/main" id="{13B174D9-72BD-4DAC-B0CC-519FBF0598CB}"/>
                  </a:ext>
                </a:extLst>
              </p:cNvPr>
              <p:cNvSpPr>
                <a:spLocks noChangeArrowheads="1"/>
              </p:cNvSpPr>
              <p:nvPr/>
            </p:nvSpPr>
            <p:spPr bwMode="auto">
              <a:xfrm>
                <a:off x="21561425" y="8364538"/>
                <a:ext cx="119063"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50" name="Rectangle 675">
                <a:extLst>
                  <a:ext uri="{FF2B5EF4-FFF2-40B4-BE49-F238E27FC236}">
                    <a16:creationId xmlns:a16="http://schemas.microsoft.com/office/drawing/2014/main" id="{D274978A-51F0-47FB-9101-1322A3EA2DDA}"/>
                  </a:ext>
                </a:extLst>
              </p:cNvPr>
              <p:cNvSpPr>
                <a:spLocks noChangeArrowheads="1"/>
              </p:cNvSpPr>
              <p:nvPr/>
            </p:nvSpPr>
            <p:spPr bwMode="auto">
              <a:xfrm>
                <a:off x="21561425" y="8208963"/>
                <a:ext cx="119063" cy="88900"/>
              </a:xfrm>
              <a:prstGeom prst="rect">
                <a:avLst/>
              </a:prstGeom>
              <a:solidFill>
                <a:srgbClr val="687D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51" name="Rectangle 676">
                <a:extLst>
                  <a:ext uri="{FF2B5EF4-FFF2-40B4-BE49-F238E27FC236}">
                    <a16:creationId xmlns:a16="http://schemas.microsoft.com/office/drawing/2014/main" id="{BC3EF9DC-2EF2-448D-9161-44D6C6970729}"/>
                  </a:ext>
                </a:extLst>
              </p:cNvPr>
              <p:cNvSpPr>
                <a:spLocks noChangeArrowheads="1"/>
              </p:cNvSpPr>
              <p:nvPr/>
            </p:nvSpPr>
            <p:spPr bwMode="auto">
              <a:xfrm>
                <a:off x="21561425" y="8208963"/>
                <a:ext cx="1190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52" name="Rectangle 677">
                <a:extLst>
                  <a:ext uri="{FF2B5EF4-FFF2-40B4-BE49-F238E27FC236}">
                    <a16:creationId xmlns:a16="http://schemas.microsoft.com/office/drawing/2014/main" id="{10023013-BF8C-4BB7-82F6-0AFE458DE366}"/>
                  </a:ext>
                </a:extLst>
              </p:cNvPr>
              <p:cNvSpPr>
                <a:spLocks noChangeArrowheads="1"/>
              </p:cNvSpPr>
              <p:nvPr/>
            </p:nvSpPr>
            <p:spPr bwMode="auto">
              <a:xfrm>
                <a:off x="21561425" y="8054975"/>
                <a:ext cx="119063" cy="85725"/>
              </a:xfrm>
              <a:prstGeom prst="rect">
                <a:avLst/>
              </a:prstGeom>
              <a:solidFill>
                <a:srgbClr val="687D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53" name="Rectangle 678">
                <a:extLst>
                  <a:ext uri="{FF2B5EF4-FFF2-40B4-BE49-F238E27FC236}">
                    <a16:creationId xmlns:a16="http://schemas.microsoft.com/office/drawing/2014/main" id="{7688662B-EEFC-4AF7-AD8A-DA571CA8326D}"/>
                  </a:ext>
                </a:extLst>
              </p:cNvPr>
              <p:cNvSpPr>
                <a:spLocks noChangeArrowheads="1"/>
              </p:cNvSpPr>
              <p:nvPr/>
            </p:nvSpPr>
            <p:spPr bwMode="auto">
              <a:xfrm>
                <a:off x="21561425" y="8054975"/>
                <a:ext cx="11906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54" name="Freeform 679">
                <a:extLst>
                  <a:ext uri="{FF2B5EF4-FFF2-40B4-BE49-F238E27FC236}">
                    <a16:creationId xmlns:a16="http://schemas.microsoft.com/office/drawing/2014/main" id="{54A8F171-1A04-4264-AF0D-82A828E78B2E}"/>
                  </a:ext>
                </a:extLst>
              </p:cNvPr>
              <p:cNvSpPr>
                <a:spLocks/>
              </p:cNvSpPr>
              <p:nvPr/>
            </p:nvSpPr>
            <p:spPr bwMode="auto">
              <a:xfrm>
                <a:off x="20747038" y="7832725"/>
                <a:ext cx="301625" cy="2360612"/>
              </a:xfrm>
              <a:custGeom>
                <a:avLst/>
                <a:gdLst>
                  <a:gd name="T0" fmla="*/ 190 w 190"/>
                  <a:gd name="T1" fmla="*/ 0 h 1487"/>
                  <a:gd name="T2" fmla="*/ 0 w 190"/>
                  <a:gd name="T3" fmla="*/ 0 h 1487"/>
                  <a:gd name="T4" fmla="*/ 0 w 190"/>
                  <a:gd name="T5" fmla="*/ 1487 h 1487"/>
                  <a:gd name="T6" fmla="*/ 190 w 190"/>
                  <a:gd name="T7" fmla="*/ 1487 h 1487"/>
                  <a:gd name="T8" fmla="*/ 190 w 190"/>
                  <a:gd name="T9" fmla="*/ 1269 h 1487"/>
                  <a:gd name="T10" fmla="*/ 0 w 190"/>
                  <a:gd name="T11" fmla="*/ 1269 h 1487"/>
                  <a:gd name="T12" fmla="*/ 0 w 190"/>
                  <a:gd name="T13" fmla="*/ 1215 h 1487"/>
                  <a:gd name="T14" fmla="*/ 190 w 190"/>
                  <a:gd name="T15" fmla="*/ 1215 h 1487"/>
                  <a:gd name="T16" fmla="*/ 190 w 190"/>
                  <a:gd name="T17" fmla="*/ 1172 h 1487"/>
                  <a:gd name="T18" fmla="*/ 0 w 190"/>
                  <a:gd name="T19" fmla="*/ 1172 h 1487"/>
                  <a:gd name="T20" fmla="*/ 0 w 190"/>
                  <a:gd name="T21" fmla="*/ 1118 h 1487"/>
                  <a:gd name="T22" fmla="*/ 190 w 190"/>
                  <a:gd name="T23" fmla="*/ 1118 h 1487"/>
                  <a:gd name="T24" fmla="*/ 190 w 190"/>
                  <a:gd name="T25" fmla="*/ 1074 h 1487"/>
                  <a:gd name="T26" fmla="*/ 0 w 190"/>
                  <a:gd name="T27" fmla="*/ 1074 h 1487"/>
                  <a:gd name="T28" fmla="*/ 0 w 190"/>
                  <a:gd name="T29" fmla="*/ 1020 h 1487"/>
                  <a:gd name="T30" fmla="*/ 190 w 190"/>
                  <a:gd name="T31" fmla="*/ 1020 h 1487"/>
                  <a:gd name="T32" fmla="*/ 190 w 190"/>
                  <a:gd name="T33" fmla="*/ 977 h 1487"/>
                  <a:gd name="T34" fmla="*/ 0 w 190"/>
                  <a:gd name="T35" fmla="*/ 977 h 1487"/>
                  <a:gd name="T36" fmla="*/ 0 w 190"/>
                  <a:gd name="T37" fmla="*/ 921 h 1487"/>
                  <a:gd name="T38" fmla="*/ 190 w 190"/>
                  <a:gd name="T39" fmla="*/ 921 h 1487"/>
                  <a:gd name="T40" fmla="*/ 190 w 190"/>
                  <a:gd name="T41" fmla="*/ 879 h 1487"/>
                  <a:gd name="T42" fmla="*/ 0 w 190"/>
                  <a:gd name="T43" fmla="*/ 879 h 1487"/>
                  <a:gd name="T44" fmla="*/ 0 w 190"/>
                  <a:gd name="T45" fmla="*/ 824 h 1487"/>
                  <a:gd name="T46" fmla="*/ 190 w 190"/>
                  <a:gd name="T47" fmla="*/ 824 h 1487"/>
                  <a:gd name="T48" fmla="*/ 190 w 190"/>
                  <a:gd name="T49" fmla="*/ 782 h 1487"/>
                  <a:gd name="T50" fmla="*/ 0 w 190"/>
                  <a:gd name="T51" fmla="*/ 782 h 1487"/>
                  <a:gd name="T52" fmla="*/ 0 w 190"/>
                  <a:gd name="T53" fmla="*/ 726 h 1487"/>
                  <a:gd name="T54" fmla="*/ 190 w 190"/>
                  <a:gd name="T55" fmla="*/ 726 h 1487"/>
                  <a:gd name="T56" fmla="*/ 190 w 190"/>
                  <a:gd name="T57" fmla="*/ 683 h 1487"/>
                  <a:gd name="T58" fmla="*/ 0 w 190"/>
                  <a:gd name="T59" fmla="*/ 683 h 1487"/>
                  <a:gd name="T60" fmla="*/ 0 w 190"/>
                  <a:gd name="T61" fmla="*/ 629 h 1487"/>
                  <a:gd name="T62" fmla="*/ 190 w 190"/>
                  <a:gd name="T63" fmla="*/ 629 h 1487"/>
                  <a:gd name="T64" fmla="*/ 190 w 190"/>
                  <a:gd name="T65" fmla="*/ 585 h 1487"/>
                  <a:gd name="T66" fmla="*/ 0 w 190"/>
                  <a:gd name="T67" fmla="*/ 585 h 1487"/>
                  <a:gd name="T68" fmla="*/ 0 w 190"/>
                  <a:gd name="T69" fmla="*/ 531 h 1487"/>
                  <a:gd name="T70" fmla="*/ 190 w 190"/>
                  <a:gd name="T71" fmla="*/ 531 h 1487"/>
                  <a:gd name="T72" fmla="*/ 190 w 190"/>
                  <a:gd name="T73" fmla="*/ 488 h 1487"/>
                  <a:gd name="T74" fmla="*/ 0 w 190"/>
                  <a:gd name="T75" fmla="*/ 488 h 1487"/>
                  <a:gd name="T76" fmla="*/ 0 w 190"/>
                  <a:gd name="T77" fmla="*/ 434 h 1487"/>
                  <a:gd name="T78" fmla="*/ 190 w 190"/>
                  <a:gd name="T79" fmla="*/ 434 h 1487"/>
                  <a:gd name="T80" fmla="*/ 190 w 190"/>
                  <a:gd name="T81" fmla="*/ 390 h 1487"/>
                  <a:gd name="T82" fmla="*/ 0 w 190"/>
                  <a:gd name="T83" fmla="*/ 390 h 1487"/>
                  <a:gd name="T84" fmla="*/ 0 w 190"/>
                  <a:gd name="T85" fmla="*/ 335 h 1487"/>
                  <a:gd name="T86" fmla="*/ 190 w 190"/>
                  <a:gd name="T87" fmla="*/ 335 h 1487"/>
                  <a:gd name="T88" fmla="*/ 190 w 190"/>
                  <a:gd name="T89" fmla="*/ 293 h 1487"/>
                  <a:gd name="T90" fmla="*/ 0 w 190"/>
                  <a:gd name="T91" fmla="*/ 293 h 1487"/>
                  <a:gd name="T92" fmla="*/ 0 w 190"/>
                  <a:gd name="T93" fmla="*/ 237 h 1487"/>
                  <a:gd name="T94" fmla="*/ 190 w 190"/>
                  <a:gd name="T95" fmla="*/ 237 h 1487"/>
                  <a:gd name="T96" fmla="*/ 190 w 190"/>
                  <a:gd name="T97" fmla="*/ 194 h 1487"/>
                  <a:gd name="T98" fmla="*/ 0 w 190"/>
                  <a:gd name="T99" fmla="*/ 194 h 1487"/>
                  <a:gd name="T100" fmla="*/ 0 w 190"/>
                  <a:gd name="T101" fmla="*/ 140 h 1487"/>
                  <a:gd name="T102" fmla="*/ 190 w 190"/>
                  <a:gd name="T103" fmla="*/ 140 h 1487"/>
                  <a:gd name="T104" fmla="*/ 190 w 190"/>
                  <a:gd name="T105" fmla="*/ 0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1487">
                    <a:moveTo>
                      <a:pt x="190" y="0"/>
                    </a:moveTo>
                    <a:lnTo>
                      <a:pt x="0" y="0"/>
                    </a:lnTo>
                    <a:lnTo>
                      <a:pt x="0" y="1487"/>
                    </a:lnTo>
                    <a:lnTo>
                      <a:pt x="190" y="1487"/>
                    </a:lnTo>
                    <a:lnTo>
                      <a:pt x="190" y="1269"/>
                    </a:lnTo>
                    <a:lnTo>
                      <a:pt x="0" y="1269"/>
                    </a:lnTo>
                    <a:lnTo>
                      <a:pt x="0" y="1215"/>
                    </a:lnTo>
                    <a:lnTo>
                      <a:pt x="190" y="1215"/>
                    </a:lnTo>
                    <a:lnTo>
                      <a:pt x="190" y="1172"/>
                    </a:lnTo>
                    <a:lnTo>
                      <a:pt x="0" y="1172"/>
                    </a:lnTo>
                    <a:lnTo>
                      <a:pt x="0" y="1118"/>
                    </a:lnTo>
                    <a:lnTo>
                      <a:pt x="190" y="1118"/>
                    </a:lnTo>
                    <a:lnTo>
                      <a:pt x="190" y="1074"/>
                    </a:lnTo>
                    <a:lnTo>
                      <a:pt x="0" y="1074"/>
                    </a:lnTo>
                    <a:lnTo>
                      <a:pt x="0" y="1020"/>
                    </a:lnTo>
                    <a:lnTo>
                      <a:pt x="190" y="1020"/>
                    </a:lnTo>
                    <a:lnTo>
                      <a:pt x="190" y="977"/>
                    </a:lnTo>
                    <a:lnTo>
                      <a:pt x="0" y="977"/>
                    </a:lnTo>
                    <a:lnTo>
                      <a:pt x="0" y="921"/>
                    </a:lnTo>
                    <a:lnTo>
                      <a:pt x="190" y="921"/>
                    </a:lnTo>
                    <a:lnTo>
                      <a:pt x="190" y="879"/>
                    </a:lnTo>
                    <a:lnTo>
                      <a:pt x="0" y="879"/>
                    </a:lnTo>
                    <a:lnTo>
                      <a:pt x="0" y="824"/>
                    </a:lnTo>
                    <a:lnTo>
                      <a:pt x="190" y="824"/>
                    </a:lnTo>
                    <a:lnTo>
                      <a:pt x="190" y="782"/>
                    </a:lnTo>
                    <a:lnTo>
                      <a:pt x="0" y="782"/>
                    </a:lnTo>
                    <a:lnTo>
                      <a:pt x="0" y="726"/>
                    </a:lnTo>
                    <a:lnTo>
                      <a:pt x="190" y="726"/>
                    </a:lnTo>
                    <a:lnTo>
                      <a:pt x="190" y="683"/>
                    </a:lnTo>
                    <a:lnTo>
                      <a:pt x="0" y="683"/>
                    </a:lnTo>
                    <a:lnTo>
                      <a:pt x="0" y="629"/>
                    </a:lnTo>
                    <a:lnTo>
                      <a:pt x="190" y="629"/>
                    </a:lnTo>
                    <a:lnTo>
                      <a:pt x="190" y="585"/>
                    </a:lnTo>
                    <a:lnTo>
                      <a:pt x="0" y="585"/>
                    </a:lnTo>
                    <a:lnTo>
                      <a:pt x="0" y="531"/>
                    </a:lnTo>
                    <a:lnTo>
                      <a:pt x="190" y="531"/>
                    </a:lnTo>
                    <a:lnTo>
                      <a:pt x="190" y="488"/>
                    </a:lnTo>
                    <a:lnTo>
                      <a:pt x="0" y="488"/>
                    </a:lnTo>
                    <a:lnTo>
                      <a:pt x="0" y="434"/>
                    </a:lnTo>
                    <a:lnTo>
                      <a:pt x="190" y="434"/>
                    </a:lnTo>
                    <a:lnTo>
                      <a:pt x="190" y="390"/>
                    </a:lnTo>
                    <a:lnTo>
                      <a:pt x="0" y="390"/>
                    </a:lnTo>
                    <a:lnTo>
                      <a:pt x="0" y="335"/>
                    </a:lnTo>
                    <a:lnTo>
                      <a:pt x="190" y="335"/>
                    </a:lnTo>
                    <a:lnTo>
                      <a:pt x="190" y="293"/>
                    </a:lnTo>
                    <a:lnTo>
                      <a:pt x="0" y="293"/>
                    </a:lnTo>
                    <a:lnTo>
                      <a:pt x="0" y="237"/>
                    </a:lnTo>
                    <a:lnTo>
                      <a:pt x="190" y="237"/>
                    </a:lnTo>
                    <a:lnTo>
                      <a:pt x="190" y="194"/>
                    </a:lnTo>
                    <a:lnTo>
                      <a:pt x="0" y="194"/>
                    </a:lnTo>
                    <a:lnTo>
                      <a:pt x="0" y="140"/>
                    </a:lnTo>
                    <a:lnTo>
                      <a:pt x="190" y="140"/>
                    </a:lnTo>
                    <a:lnTo>
                      <a:pt x="190" y="0"/>
                    </a:lnTo>
                    <a:close/>
                  </a:path>
                </a:pathLst>
              </a:custGeom>
              <a:solidFill>
                <a:srgbClr val="B894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55" name="Freeform 680">
                <a:extLst>
                  <a:ext uri="{FF2B5EF4-FFF2-40B4-BE49-F238E27FC236}">
                    <a16:creationId xmlns:a16="http://schemas.microsoft.com/office/drawing/2014/main" id="{A7C3EBB5-AA32-4F64-8F57-7AECC0B2EC08}"/>
                  </a:ext>
                </a:extLst>
              </p:cNvPr>
              <p:cNvSpPr>
                <a:spLocks/>
              </p:cNvSpPr>
              <p:nvPr/>
            </p:nvSpPr>
            <p:spPr bwMode="auto">
              <a:xfrm>
                <a:off x="20747038" y="7832725"/>
                <a:ext cx="301625" cy="2360612"/>
              </a:xfrm>
              <a:custGeom>
                <a:avLst/>
                <a:gdLst>
                  <a:gd name="T0" fmla="*/ 190 w 190"/>
                  <a:gd name="T1" fmla="*/ 0 h 1487"/>
                  <a:gd name="T2" fmla="*/ 0 w 190"/>
                  <a:gd name="T3" fmla="*/ 0 h 1487"/>
                  <a:gd name="T4" fmla="*/ 0 w 190"/>
                  <a:gd name="T5" fmla="*/ 1487 h 1487"/>
                  <a:gd name="T6" fmla="*/ 190 w 190"/>
                  <a:gd name="T7" fmla="*/ 1487 h 1487"/>
                  <a:gd name="T8" fmla="*/ 190 w 190"/>
                  <a:gd name="T9" fmla="*/ 1269 h 1487"/>
                  <a:gd name="T10" fmla="*/ 0 w 190"/>
                  <a:gd name="T11" fmla="*/ 1269 h 1487"/>
                  <a:gd name="T12" fmla="*/ 0 w 190"/>
                  <a:gd name="T13" fmla="*/ 1215 h 1487"/>
                  <a:gd name="T14" fmla="*/ 190 w 190"/>
                  <a:gd name="T15" fmla="*/ 1215 h 1487"/>
                  <a:gd name="T16" fmla="*/ 190 w 190"/>
                  <a:gd name="T17" fmla="*/ 1172 h 1487"/>
                  <a:gd name="T18" fmla="*/ 0 w 190"/>
                  <a:gd name="T19" fmla="*/ 1172 h 1487"/>
                  <a:gd name="T20" fmla="*/ 0 w 190"/>
                  <a:gd name="T21" fmla="*/ 1118 h 1487"/>
                  <a:gd name="T22" fmla="*/ 190 w 190"/>
                  <a:gd name="T23" fmla="*/ 1118 h 1487"/>
                  <a:gd name="T24" fmla="*/ 190 w 190"/>
                  <a:gd name="T25" fmla="*/ 1074 h 1487"/>
                  <a:gd name="T26" fmla="*/ 0 w 190"/>
                  <a:gd name="T27" fmla="*/ 1074 h 1487"/>
                  <a:gd name="T28" fmla="*/ 0 w 190"/>
                  <a:gd name="T29" fmla="*/ 1020 h 1487"/>
                  <a:gd name="T30" fmla="*/ 190 w 190"/>
                  <a:gd name="T31" fmla="*/ 1020 h 1487"/>
                  <a:gd name="T32" fmla="*/ 190 w 190"/>
                  <a:gd name="T33" fmla="*/ 977 h 1487"/>
                  <a:gd name="T34" fmla="*/ 0 w 190"/>
                  <a:gd name="T35" fmla="*/ 977 h 1487"/>
                  <a:gd name="T36" fmla="*/ 0 w 190"/>
                  <a:gd name="T37" fmla="*/ 921 h 1487"/>
                  <a:gd name="T38" fmla="*/ 190 w 190"/>
                  <a:gd name="T39" fmla="*/ 921 h 1487"/>
                  <a:gd name="T40" fmla="*/ 190 w 190"/>
                  <a:gd name="T41" fmla="*/ 879 h 1487"/>
                  <a:gd name="T42" fmla="*/ 0 w 190"/>
                  <a:gd name="T43" fmla="*/ 879 h 1487"/>
                  <a:gd name="T44" fmla="*/ 0 w 190"/>
                  <a:gd name="T45" fmla="*/ 824 h 1487"/>
                  <a:gd name="T46" fmla="*/ 190 w 190"/>
                  <a:gd name="T47" fmla="*/ 824 h 1487"/>
                  <a:gd name="T48" fmla="*/ 190 w 190"/>
                  <a:gd name="T49" fmla="*/ 782 h 1487"/>
                  <a:gd name="T50" fmla="*/ 0 w 190"/>
                  <a:gd name="T51" fmla="*/ 782 h 1487"/>
                  <a:gd name="T52" fmla="*/ 0 w 190"/>
                  <a:gd name="T53" fmla="*/ 726 h 1487"/>
                  <a:gd name="T54" fmla="*/ 190 w 190"/>
                  <a:gd name="T55" fmla="*/ 726 h 1487"/>
                  <a:gd name="T56" fmla="*/ 190 w 190"/>
                  <a:gd name="T57" fmla="*/ 683 h 1487"/>
                  <a:gd name="T58" fmla="*/ 0 w 190"/>
                  <a:gd name="T59" fmla="*/ 683 h 1487"/>
                  <a:gd name="T60" fmla="*/ 0 w 190"/>
                  <a:gd name="T61" fmla="*/ 629 h 1487"/>
                  <a:gd name="T62" fmla="*/ 190 w 190"/>
                  <a:gd name="T63" fmla="*/ 629 h 1487"/>
                  <a:gd name="T64" fmla="*/ 190 w 190"/>
                  <a:gd name="T65" fmla="*/ 585 h 1487"/>
                  <a:gd name="T66" fmla="*/ 0 w 190"/>
                  <a:gd name="T67" fmla="*/ 585 h 1487"/>
                  <a:gd name="T68" fmla="*/ 0 w 190"/>
                  <a:gd name="T69" fmla="*/ 531 h 1487"/>
                  <a:gd name="T70" fmla="*/ 190 w 190"/>
                  <a:gd name="T71" fmla="*/ 531 h 1487"/>
                  <a:gd name="T72" fmla="*/ 190 w 190"/>
                  <a:gd name="T73" fmla="*/ 488 h 1487"/>
                  <a:gd name="T74" fmla="*/ 0 w 190"/>
                  <a:gd name="T75" fmla="*/ 488 h 1487"/>
                  <a:gd name="T76" fmla="*/ 0 w 190"/>
                  <a:gd name="T77" fmla="*/ 434 h 1487"/>
                  <a:gd name="T78" fmla="*/ 190 w 190"/>
                  <a:gd name="T79" fmla="*/ 434 h 1487"/>
                  <a:gd name="T80" fmla="*/ 190 w 190"/>
                  <a:gd name="T81" fmla="*/ 390 h 1487"/>
                  <a:gd name="T82" fmla="*/ 0 w 190"/>
                  <a:gd name="T83" fmla="*/ 390 h 1487"/>
                  <a:gd name="T84" fmla="*/ 0 w 190"/>
                  <a:gd name="T85" fmla="*/ 335 h 1487"/>
                  <a:gd name="T86" fmla="*/ 190 w 190"/>
                  <a:gd name="T87" fmla="*/ 335 h 1487"/>
                  <a:gd name="T88" fmla="*/ 190 w 190"/>
                  <a:gd name="T89" fmla="*/ 293 h 1487"/>
                  <a:gd name="T90" fmla="*/ 0 w 190"/>
                  <a:gd name="T91" fmla="*/ 293 h 1487"/>
                  <a:gd name="T92" fmla="*/ 0 w 190"/>
                  <a:gd name="T93" fmla="*/ 237 h 1487"/>
                  <a:gd name="T94" fmla="*/ 190 w 190"/>
                  <a:gd name="T95" fmla="*/ 237 h 1487"/>
                  <a:gd name="T96" fmla="*/ 190 w 190"/>
                  <a:gd name="T97" fmla="*/ 194 h 1487"/>
                  <a:gd name="T98" fmla="*/ 0 w 190"/>
                  <a:gd name="T99" fmla="*/ 194 h 1487"/>
                  <a:gd name="T100" fmla="*/ 0 w 190"/>
                  <a:gd name="T101" fmla="*/ 140 h 1487"/>
                  <a:gd name="T102" fmla="*/ 190 w 190"/>
                  <a:gd name="T103" fmla="*/ 140 h 1487"/>
                  <a:gd name="T104" fmla="*/ 190 w 190"/>
                  <a:gd name="T105" fmla="*/ 0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1487">
                    <a:moveTo>
                      <a:pt x="190" y="0"/>
                    </a:moveTo>
                    <a:lnTo>
                      <a:pt x="0" y="0"/>
                    </a:lnTo>
                    <a:lnTo>
                      <a:pt x="0" y="1487"/>
                    </a:lnTo>
                    <a:lnTo>
                      <a:pt x="190" y="1487"/>
                    </a:lnTo>
                    <a:lnTo>
                      <a:pt x="190" y="1269"/>
                    </a:lnTo>
                    <a:lnTo>
                      <a:pt x="0" y="1269"/>
                    </a:lnTo>
                    <a:lnTo>
                      <a:pt x="0" y="1215"/>
                    </a:lnTo>
                    <a:lnTo>
                      <a:pt x="190" y="1215"/>
                    </a:lnTo>
                    <a:lnTo>
                      <a:pt x="190" y="1172"/>
                    </a:lnTo>
                    <a:lnTo>
                      <a:pt x="0" y="1172"/>
                    </a:lnTo>
                    <a:lnTo>
                      <a:pt x="0" y="1118"/>
                    </a:lnTo>
                    <a:lnTo>
                      <a:pt x="190" y="1118"/>
                    </a:lnTo>
                    <a:lnTo>
                      <a:pt x="190" y="1074"/>
                    </a:lnTo>
                    <a:lnTo>
                      <a:pt x="0" y="1074"/>
                    </a:lnTo>
                    <a:lnTo>
                      <a:pt x="0" y="1020"/>
                    </a:lnTo>
                    <a:lnTo>
                      <a:pt x="190" y="1020"/>
                    </a:lnTo>
                    <a:lnTo>
                      <a:pt x="190" y="977"/>
                    </a:lnTo>
                    <a:lnTo>
                      <a:pt x="0" y="977"/>
                    </a:lnTo>
                    <a:lnTo>
                      <a:pt x="0" y="921"/>
                    </a:lnTo>
                    <a:lnTo>
                      <a:pt x="190" y="921"/>
                    </a:lnTo>
                    <a:lnTo>
                      <a:pt x="190" y="879"/>
                    </a:lnTo>
                    <a:lnTo>
                      <a:pt x="0" y="879"/>
                    </a:lnTo>
                    <a:lnTo>
                      <a:pt x="0" y="824"/>
                    </a:lnTo>
                    <a:lnTo>
                      <a:pt x="190" y="824"/>
                    </a:lnTo>
                    <a:lnTo>
                      <a:pt x="190" y="782"/>
                    </a:lnTo>
                    <a:lnTo>
                      <a:pt x="0" y="782"/>
                    </a:lnTo>
                    <a:lnTo>
                      <a:pt x="0" y="726"/>
                    </a:lnTo>
                    <a:lnTo>
                      <a:pt x="190" y="726"/>
                    </a:lnTo>
                    <a:lnTo>
                      <a:pt x="190" y="683"/>
                    </a:lnTo>
                    <a:lnTo>
                      <a:pt x="0" y="683"/>
                    </a:lnTo>
                    <a:lnTo>
                      <a:pt x="0" y="629"/>
                    </a:lnTo>
                    <a:lnTo>
                      <a:pt x="190" y="629"/>
                    </a:lnTo>
                    <a:lnTo>
                      <a:pt x="190" y="585"/>
                    </a:lnTo>
                    <a:lnTo>
                      <a:pt x="0" y="585"/>
                    </a:lnTo>
                    <a:lnTo>
                      <a:pt x="0" y="531"/>
                    </a:lnTo>
                    <a:lnTo>
                      <a:pt x="190" y="531"/>
                    </a:lnTo>
                    <a:lnTo>
                      <a:pt x="190" y="488"/>
                    </a:lnTo>
                    <a:lnTo>
                      <a:pt x="0" y="488"/>
                    </a:lnTo>
                    <a:lnTo>
                      <a:pt x="0" y="434"/>
                    </a:lnTo>
                    <a:lnTo>
                      <a:pt x="190" y="434"/>
                    </a:lnTo>
                    <a:lnTo>
                      <a:pt x="190" y="390"/>
                    </a:lnTo>
                    <a:lnTo>
                      <a:pt x="0" y="390"/>
                    </a:lnTo>
                    <a:lnTo>
                      <a:pt x="0" y="335"/>
                    </a:lnTo>
                    <a:lnTo>
                      <a:pt x="190" y="335"/>
                    </a:lnTo>
                    <a:lnTo>
                      <a:pt x="190" y="293"/>
                    </a:lnTo>
                    <a:lnTo>
                      <a:pt x="0" y="293"/>
                    </a:lnTo>
                    <a:lnTo>
                      <a:pt x="0" y="237"/>
                    </a:lnTo>
                    <a:lnTo>
                      <a:pt x="190" y="237"/>
                    </a:lnTo>
                    <a:lnTo>
                      <a:pt x="190" y="194"/>
                    </a:lnTo>
                    <a:lnTo>
                      <a:pt x="0" y="194"/>
                    </a:lnTo>
                    <a:lnTo>
                      <a:pt x="0" y="140"/>
                    </a:lnTo>
                    <a:lnTo>
                      <a:pt x="190" y="140"/>
                    </a:lnTo>
                    <a:lnTo>
                      <a:pt x="1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56" name="Freeform 681">
                <a:extLst>
                  <a:ext uri="{FF2B5EF4-FFF2-40B4-BE49-F238E27FC236}">
                    <a16:creationId xmlns:a16="http://schemas.microsoft.com/office/drawing/2014/main" id="{794958D7-62DE-4129-837B-90ED856B5A05}"/>
                  </a:ext>
                </a:extLst>
              </p:cNvPr>
              <p:cNvSpPr>
                <a:spLocks/>
              </p:cNvSpPr>
              <p:nvPr/>
            </p:nvSpPr>
            <p:spPr bwMode="auto">
              <a:xfrm>
                <a:off x="20731163" y="7827963"/>
                <a:ext cx="317500" cy="2368550"/>
              </a:xfrm>
              <a:custGeom>
                <a:avLst/>
                <a:gdLst>
                  <a:gd name="T0" fmla="*/ 200 w 200"/>
                  <a:gd name="T1" fmla="*/ 0 h 1492"/>
                  <a:gd name="T2" fmla="*/ 0 w 200"/>
                  <a:gd name="T3" fmla="*/ 0 h 1492"/>
                  <a:gd name="T4" fmla="*/ 0 w 200"/>
                  <a:gd name="T5" fmla="*/ 1492 h 1492"/>
                  <a:gd name="T6" fmla="*/ 200 w 200"/>
                  <a:gd name="T7" fmla="*/ 1492 h 1492"/>
                  <a:gd name="T8" fmla="*/ 200 w 200"/>
                  <a:gd name="T9" fmla="*/ 1490 h 1492"/>
                  <a:gd name="T10" fmla="*/ 10 w 200"/>
                  <a:gd name="T11" fmla="*/ 1490 h 1492"/>
                  <a:gd name="T12" fmla="*/ 10 w 200"/>
                  <a:gd name="T13" fmla="*/ 3 h 1492"/>
                  <a:gd name="T14" fmla="*/ 200 w 200"/>
                  <a:gd name="T15" fmla="*/ 3 h 1492"/>
                  <a:gd name="T16" fmla="*/ 200 w 200"/>
                  <a:gd name="T17" fmla="*/ 0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492">
                    <a:moveTo>
                      <a:pt x="200" y="0"/>
                    </a:moveTo>
                    <a:lnTo>
                      <a:pt x="0" y="0"/>
                    </a:lnTo>
                    <a:lnTo>
                      <a:pt x="0" y="1492"/>
                    </a:lnTo>
                    <a:lnTo>
                      <a:pt x="200" y="1492"/>
                    </a:lnTo>
                    <a:lnTo>
                      <a:pt x="200" y="1490"/>
                    </a:lnTo>
                    <a:lnTo>
                      <a:pt x="10" y="1490"/>
                    </a:lnTo>
                    <a:lnTo>
                      <a:pt x="10" y="3"/>
                    </a:lnTo>
                    <a:lnTo>
                      <a:pt x="200" y="3"/>
                    </a:lnTo>
                    <a:lnTo>
                      <a:pt x="200" y="0"/>
                    </a:lnTo>
                    <a:close/>
                  </a:path>
                </a:pathLst>
              </a:custGeom>
              <a:solidFill>
                <a:srgbClr val="4A06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57" name="Freeform 682">
                <a:extLst>
                  <a:ext uri="{FF2B5EF4-FFF2-40B4-BE49-F238E27FC236}">
                    <a16:creationId xmlns:a16="http://schemas.microsoft.com/office/drawing/2014/main" id="{99C14059-9BBB-48BF-B13A-A15D0623CBFD}"/>
                  </a:ext>
                </a:extLst>
              </p:cNvPr>
              <p:cNvSpPr>
                <a:spLocks/>
              </p:cNvSpPr>
              <p:nvPr/>
            </p:nvSpPr>
            <p:spPr bwMode="auto">
              <a:xfrm>
                <a:off x="20731163" y="7827963"/>
                <a:ext cx="317500" cy="2368550"/>
              </a:xfrm>
              <a:custGeom>
                <a:avLst/>
                <a:gdLst>
                  <a:gd name="T0" fmla="*/ 200 w 200"/>
                  <a:gd name="T1" fmla="*/ 0 h 1492"/>
                  <a:gd name="T2" fmla="*/ 0 w 200"/>
                  <a:gd name="T3" fmla="*/ 0 h 1492"/>
                  <a:gd name="T4" fmla="*/ 0 w 200"/>
                  <a:gd name="T5" fmla="*/ 1492 h 1492"/>
                  <a:gd name="T6" fmla="*/ 200 w 200"/>
                  <a:gd name="T7" fmla="*/ 1492 h 1492"/>
                  <a:gd name="T8" fmla="*/ 200 w 200"/>
                  <a:gd name="T9" fmla="*/ 1490 h 1492"/>
                  <a:gd name="T10" fmla="*/ 10 w 200"/>
                  <a:gd name="T11" fmla="*/ 1490 h 1492"/>
                  <a:gd name="T12" fmla="*/ 10 w 200"/>
                  <a:gd name="T13" fmla="*/ 3 h 1492"/>
                  <a:gd name="T14" fmla="*/ 200 w 200"/>
                  <a:gd name="T15" fmla="*/ 3 h 1492"/>
                  <a:gd name="T16" fmla="*/ 200 w 200"/>
                  <a:gd name="T17" fmla="*/ 0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1492">
                    <a:moveTo>
                      <a:pt x="200" y="0"/>
                    </a:moveTo>
                    <a:lnTo>
                      <a:pt x="0" y="0"/>
                    </a:lnTo>
                    <a:lnTo>
                      <a:pt x="0" y="1492"/>
                    </a:lnTo>
                    <a:lnTo>
                      <a:pt x="200" y="1492"/>
                    </a:lnTo>
                    <a:lnTo>
                      <a:pt x="200" y="1490"/>
                    </a:lnTo>
                    <a:lnTo>
                      <a:pt x="10" y="1490"/>
                    </a:lnTo>
                    <a:lnTo>
                      <a:pt x="10" y="3"/>
                    </a:lnTo>
                    <a:lnTo>
                      <a:pt x="200" y="3"/>
                    </a:lnTo>
                    <a:lnTo>
                      <a:pt x="2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58" name="Rectangle 683">
                <a:extLst>
                  <a:ext uri="{FF2B5EF4-FFF2-40B4-BE49-F238E27FC236}">
                    <a16:creationId xmlns:a16="http://schemas.microsoft.com/office/drawing/2014/main" id="{7AB0B334-22E0-4FB4-A1C5-06065C325680}"/>
                  </a:ext>
                </a:extLst>
              </p:cNvPr>
              <p:cNvSpPr>
                <a:spLocks noChangeArrowheads="1"/>
              </p:cNvSpPr>
              <p:nvPr/>
            </p:nvSpPr>
            <p:spPr bwMode="auto">
              <a:xfrm>
                <a:off x="20747038" y="9761538"/>
                <a:ext cx="301625" cy="85725"/>
              </a:xfrm>
              <a:prstGeom prst="rect">
                <a:avLst/>
              </a:prstGeom>
              <a:solidFill>
                <a:srgbClr val="4E5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59" name="Rectangle 684">
                <a:extLst>
                  <a:ext uri="{FF2B5EF4-FFF2-40B4-BE49-F238E27FC236}">
                    <a16:creationId xmlns:a16="http://schemas.microsoft.com/office/drawing/2014/main" id="{76D43AA0-B9A7-49A1-8D9D-C5BACF0AECE4}"/>
                  </a:ext>
                </a:extLst>
              </p:cNvPr>
              <p:cNvSpPr>
                <a:spLocks noChangeArrowheads="1"/>
              </p:cNvSpPr>
              <p:nvPr/>
            </p:nvSpPr>
            <p:spPr bwMode="auto">
              <a:xfrm>
                <a:off x="20747038" y="9761538"/>
                <a:ext cx="3016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60" name="Rectangle 685">
                <a:extLst>
                  <a:ext uri="{FF2B5EF4-FFF2-40B4-BE49-F238E27FC236}">
                    <a16:creationId xmlns:a16="http://schemas.microsoft.com/office/drawing/2014/main" id="{5B1A6BD0-150C-46DB-933B-A4F89647B034}"/>
                  </a:ext>
                </a:extLst>
              </p:cNvPr>
              <p:cNvSpPr>
                <a:spLocks noChangeArrowheads="1"/>
              </p:cNvSpPr>
              <p:nvPr/>
            </p:nvSpPr>
            <p:spPr bwMode="auto">
              <a:xfrm>
                <a:off x="20747038" y="9607550"/>
                <a:ext cx="301625" cy="85725"/>
              </a:xfrm>
              <a:prstGeom prst="rect">
                <a:avLst/>
              </a:prstGeom>
              <a:solidFill>
                <a:srgbClr val="4E5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61" name="Rectangle 686">
                <a:extLst>
                  <a:ext uri="{FF2B5EF4-FFF2-40B4-BE49-F238E27FC236}">
                    <a16:creationId xmlns:a16="http://schemas.microsoft.com/office/drawing/2014/main" id="{63AA43B4-8B47-40E5-8217-4CB2AEE1E135}"/>
                  </a:ext>
                </a:extLst>
              </p:cNvPr>
              <p:cNvSpPr>
                <a:spLocks noChangeArrowheads="1"/>
              </p:cNvSpPr>
              <p:nvPr/>
            </p:nvSpPr>
            <p:spPr bwMode="auto">
              <a:xfrm>
                <a:off x="20747038" y="9607550"/>
                <a:ext cx="3016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62" name="Rectangle 687">
                <a:extLst>
                  <a:ext uri="{FF2B5EF4-FFF2-40B4-BE49-F238E27FC236}">
                    <a16:creationId xmlns:a16="http://schemas.microsoft.com/office/drawing/2014/main" id="{F5E4548A-479B-4878-A93C-9FF2CF9EEB47}"/>
                  </a:ext>
                </a:extLst>
              </p:cNvPr>
              <p:cNvSpPr>
                <a:spLocks noChangeArrowheads="1"/>
              </p:cNvSpPr>
              <p:nvPr/>
            </p:nvSpPr>
            <p:spPr bwMode="auto">
              <a:xfrm>
                <a:off x="20747038" y="9451975"/>
                <a:ext cx="301625" cy="85725"/>
              </a:xfrm>
              <a:prstGeom prst="rect">
                <a:avLst/>
              </a:prstGeom>
              <a:solidFill>
                <a:srgbClr val="4E5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63" name="Rectangle 688">
                <a:extLst>
                  <a:ext uri="{FF2B5EF4-FFF2-40B4-BE49-F238E27FC236}">
                    <a16:creationId xmlns:a16="http://schemas.microsoft.com/office/drawing/2014/main" id="{98C3D7C4-0E11-4A49-9992-9AB6FC4869C7}"/>
                  </a:ext>
                </a:extLst>
              </p:cNvPr>
              <p:cNvSpPr>
                <a:spLocks noChangeArrowheads="1"/>
              </p:cNvSpPr>
              <p:nvPr/>
            </p:nvSpPr>
            <p:spPr bwMode="auto">
              <a:xfrm>
                <a:off x="20747038" y="9451975"/>
                <a:ext cx="3016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64" name="Rectangle 689">
                <a:extLst>
                  <a:ext uri="{FF2B5EF4-FFF2-40B4-BE49-F238E27FC236}">
                    <a16:creationId xmlns:a16="http://schemas.microsoft.com/office/drawing/2014/main" id="{71E62A8E-40C8-4BD6-9F8B-73AD80EA8F8F}"/>
                  </a:ext>
                </a:extLst>
              </p:cNvPr>
              <p:cNvSpPr>
                <a:spLocks noChangeArrowheads="1"/>
              </p:cNvSpPr>
              <p:nvPr/>
            </p:nvSpPr>
            <p:spPr bwMode="auto">
              <a:xfrm>
                <a:off x="20747038" y="9294813"/>
                <a:ext cx="301625" cy="88900"/>
              </a:xfrm>
              <a:prstGeom prst="rect">
                <a:avLst/>
              </a:prstGeom>
              <a:solidFill>
                <a:srgbClr val="4E5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65" name="Rectangle 690">
                <a:extLst>
                  <a:ext uri="{FF2B5EF4-FFF2-40B4-BE49-F238E27FC236}">
                    <a16:creationId xmlns:a16="http://schemas.microsoft.com/office/drawing/2014/main" id="{E7B78A74-6AA1-4099-B517-15E54613E496}"/>
                  </a:ext>
                </a:extLst>
              </p:cNvPr>
              <p:cNvSpPr>
                <a:spLocks noChangeArrowheads="1"/>
              </p:cNvSpPr>
              <p:nvPr/>
            </p:nvSpPr>
            <p:spPr bwMode="auto">
              <a:xfrm>
                <a:off x="20747038" y="9294813"/>
                <a:ext cx="3016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66" name="Rectangle 691">
                <a:extLst>
                  <a:ext uri="{FF2B5EF4-FFF2-40B4-BE49-F238E27FC236}">
                    <a16:creationId xmlns:a16="http://schemas.microsoft.com/office/drawing/2014/main" id="{3C97529E-AD58-450C-993D-F692AEE3F6F9}"/>
                  </a:ext>
                </a:extLst>
              </p:cNvPr>
              <p:cNvSpPr>
                <a:spLocks noChangeArrowheads="1"/>
              </p:cNvSpPr>
              <p:nvPr/>
            </p:nvSpPr>
            <p:spPr bwMode="auto">
              <a:xfrm>
                <a:off x="20747038" y="9140825"/>
                <a:ext cx="301625" cy="87312"/>
              </a:xfrm>
              <a:prstGeom prst="rect">
                <a:avLst/>
              </a:prstGeom>
              <a:solidFill>
                <a:srgbClr val="4E5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67" name="Rectangle 692">
                <a:extLst>
                  <a:ext uri="{FF2B5EF4-FFF2-40B4-BE49-F238E27FC236}">
                    <a16:creationId xmlns:a16="http://schemas.microsoft.com/office/drawing/2014/main" id="{5BD1DC7E-06BB-4DC7-B4CE-627638CA4134}"/>
                  </a:ext>
                </a:extLst>
              </p:cNvPr>
              <p:cNvSpPr>
                <a:spLocks noChangeArrowheads="1"/>
              </p:cNvSpPr>
              <p:nvPr/>
            </p:nvSpPr>
            <p:spPr bwMode="auto">
              <a:xfrm>
                <a:off x="20747038" y="9140825"/>
                <a:ext cx="301625"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68" name="Rectangle 693">
                <a:extLst>
                  <a:ext uri="{FF2B5EF4-FFF2-40B4-BE49-F238E27FC236}">
                    <a16:creationId xmlns:a16="http://schemas.microsoft.com/office/drawing/2014/main" id="{37B57198-C5C3-4251-B249-2DDC77E7BF91}"/>
                  </a:ext>
                </a:extLst>
              </p:cNvPr>
              <p:cNvSpPr>
                <a:spLocks noChangeArrowheads="1"/>
              </p:cNvSpPr>
              <p:nvPr/>
            </p:nvSpPr>
            <p:spPr bwMode="auto">
              <a:xfrm>
                <a:off x="20747038" y="8985250"/>
                <a:ext cx="301625" cy="88900"/>
              </a:xfrm>
              <a:prstGeom prst="rect">
                <a:avLst/>
              </a:prstGeom>
              <a:solidFill>
                <a:srgbClr val="4E5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69" name="Rectangle 694">
                <a:extLst>
                  <a:ext uri="{FF2B5EF4-FFF2-40B4-BE49-F238E27FC236}">
                    <a16:creationId xmlns:a16="http://schemas.microsoft.com/office/drawing/2014/main" id="{5F289649-4068-4803-ACFA-C1E4F454ED00}"/>
                  </a:ext>
                </a:extLst>
              </p:cNvPr>
              <p:cNvSpPr>
                <a:spLocks noChangeArrowheads="1"/>
              </p:cNvSpPr>
              <p:nvPr/>
            </p:nvSpPr>
            <p:spPr bwMode="auto">
              <a:xfrm>
                <a:off x="20747038" y="8985250"/>
                <a:ext cx="3016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70" name="Rectangle 695">
                <a:extLst>
                  <a:ext uri="{FF2B5EF4-FFF2-40B4-BE49-F238E27FC236}">
                    <a16:creationId xmlns:a16="http://schemas.microsoft.com/office/drawing/2014/main" id="{8EF23779-967A-4196-858E-63328B6B72CF}"/>
                  </a:ext>
                </a:extLst>
              </p:cNvPr>
              <p:cNvSpPr>
                <a:spLocks noChangeArrowheads="1"/>
              </p:cNvSpPr>
              <p:nvPr/>
            </p:nvSpPr>
            <p:spPr bwMode="auto">
              <a:xfrm>
                <a:off x="20747038" y="8831263"/>
                <a:ext cx="301625" cy="85725"/>
              </a:xfrm>
              <a:prstGeom prst="rect">
                <a:avLst/>
              </a:prstGeom>
              <a:solidFill>
                <a:srgbClr val="4E5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71" name="Rectangle 696">
                <a:extLst>
                  <a:ext uri="{FF2B5EF4-FFF2-40B4-BE49-F238E27FC236}">
                    <a16:creationId xmlns:a16="http://schemas.microsoft.com/office/drawing/2014/main" id="{52BB346D-5BD9-4BFE-92D0-C0883A814722}"/>
                  </a:ext>
                </a:extLst>
              </p:cNvPr>
              <p:cNvSpPr>
                <a:spLocks noChangeArrowheads="1"/>
              </p:cNvSpPr>
              <p:nvPr/>
            </p:nvSpPr>
            <p:spPr bwMode="auto">
              <a:xfrm>
                <a:off x="20747038" y="8831263"/>
                <a:ext cx="3016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72" name="Rectangle 697">
                <a:extLst>
                  <a:ext uri="{FF2B5EF4-FFF2-40B4-BE49-F238E27FC236}">
                    <a16:creationId xmlns:a16="http://schemas.microsoft.com/office/drawing/2014/main" id="{B7B3E2FC-2649-4DED-8803-32E3F753D398}"/>
                  </a:ext>
                </a:extLst>
              </p:cNvPr>
              <p:cNvSpPr>
                <a:spLocks noChangeArrowheads="1"/>
              </p:cNvSpPr>
              <p:nvPr/>
            </p:nvSpPr>
            <p:spPr bwMode="auto">
              <a:xfrm>
                <a:off x="20747038" y="8675688"/>
                <a:ext cx="301625" cy="85725"/>
              </a:xfrm>
              <a:prstGeom prst="rect">
                <a:avLst/>
              </a:prstGeom>
              <a:solidFill>
                <a:srgbClr val="4E5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73" name="Rectangle 698">
                <a:extLst>
                  <a:ext uri="{FF2B5EF4-FFF2-40B4-BE49-F238E27FC236}">
                    <a16:creationId xmlns:a16="http://schemas.microsoft.com/office/drawing/2014/main" id="{EF5DB514-6F53-4B02-AA3C-2E73AE833BAE}"/>
                  </a:ext>
                </a:extLst>
              </p:cNvPr>
              <p:cNvSpPr>
                <a:spLocks noChangeArrowheads="1"/>
              </p:cNvSpPr>
              <p:nvPr/>
            </p:nvSpPr>
            <p:spPr bwMode="auto">
              <a:xfrm>
                <a:off x="20747038" y="8675688"/>
                <a:ext cx="3016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74" name="Rectangle 699">
                <a:extLst>
                  <a:ext uri="{FF2B5EF4-FFF2-40B4-BE49-F238E27FC236}">
                    <a16:creationId xmlns:a16="http://schemas.microsoft.com/office/drawing/2014/main" id="{0F0C6EBA-20CF-475E-B0AF-D076CFF35053}"/>
                  </a:ext>
                </a:extLst>
              </p:cNvPr>
              <p:cNvSpPr>
                <a:spLocks noChangeArrowheads="1"/>
              </p:cNvSpPr>
              <p:nvPr/>
            </p:nvSpPr>
            <p:spPr bwMode="auto">
              <a:xfrm>
                <a:off x="20747038" y="8521700"/>
                <a:ext cx="301625" cy="85725"/>
              </a:xfrm>
              <a:prstGeom prst="rect">
                <a:avLst/>
              </a:prstGeom>
              <a:solidFill>
                <a:srgbClr val="4E5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75" name="Rectangle 700">
                <a:extLst>
                  <a:ext uri="{FF2B5EF4-FFF2-40B4-BE49-F238E27FC236}">
                    <a16:creationId xmlns:a16="http://schemas.microsoft.com/office/drawing/2014/main" id="{3C426FA9-FF5B-498F-9D27-AAC7164A22E9}"/>
                  </a:ext>
                </a:extLst>
              </p:cNvPr>
              <p:cNvSpPr>
                <a:spLocks noChangeArrowheads="1"/>
              </p:cNvSpPr>
              <p:nvPr/>
            </p:nvSpPr>
            <p:spPr bwMode="auto">
              <a:xfrm>
                <a:off x="20747038" y="8521700"/>
                <a:ext cx="3016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76" name="Rectangle 701">
                <a:extLst>
                  <a:ext uri="{FF2B5EF4-FFF2-40B4-BE49-F238E27FC236}">
                    <a16:creationId xmlns:a16="http://schemas.microsoft.com/office/drawing/2014/main" id="{A57385AD-7263-4C5A-A075-3092DC39E40F}"/>
                  </a:ext>
                </a:extLst>
              </p:cNvPr>
              <p:cNvSpPr>
                <a:spLocks noChangeArrowheads="1"/>
              </p:cNvSpPr>
              <p:nvPr/>
            </p:nvSpPr>
            <p:spPr bwMode="auto">
              <a:xfrm>
                <a:off x="20747038" y="8364538"/>
                <a:ext cx="301625" cy="87312"/>
              </a:xfrm>
              <a:prstGeom prst="rect">
                <a:avLst/>
              </a:prstGeom>
              <a:solidFill>
                <a:srgbClr val="4E5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77" name="Rectangle 702">
                <a:extLst>
                  <a:ext uri="{FF2B5EF4-FFF2-40B4-BE49-F238E27FC236}">
                    <a16:creationId xmlns:a16="http://schemas.microsoft.com/office/drawing/2014/main" id="{F1C38674-910E-4CEC-8721-9457D8691583}"/>
                  </a:ext>
                </a:extLst>
              </p:cNvPr>
              <p:cNvSpPr>
                <a:spLocks noChangeArrowheads="1"/>
              </p:cNvSpPr>
              <p:nvPr/>
            </p:nvSpPr>
            <p:spPr bwMode="auto">
              <a:xfrm>
                <a:off x="20747038" y="8364538"/>
                <a:ext cx="301625"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78" name="Rectangle 703">
                <a:extLst>
                  <a:ext uri="{FF2B5EF4-FFF2-40B4-BE49-F238E27FC236}">
                    <a16:creationId xmlns:a16="http://schemas.microsoft.com/office/drawing/2014/main" id="{313136B8-7004-409B-9511-B0394BC7C5DF}"/>
                  </a:ext>
                </a:extLst>
              </p:cNvPr>
              <p:cNvSpPr>
                <a:spLocks noChangeArrowheads="1"/>
              </p:cNvSpPr>
              <p:nvPr/>
            </p:nvSpPr>
            <p:spPr bwMode="auto">
              <a:xfrm>
                <a:off x="20747038" y="8208963"/>
                <a:ext cx="301625" cy="88900"/>
              </a:xfrm>
              <a:prstGeom prst="rect">
                <a:avLst/>
              </a:prstGeom>
              <a:solidFill>
                <a:srgbClr val="4E5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79" name="Rectangle 704">
                <a:extLst>
                  <a:ext uri="{FF2B5EF4-FFF2-40B4-BE49-F238E27FC236}">
                    <a16:creationId xmlns:a16="http://schemas.microsoft.com/office/drawing/2014/main" id="{775548DA-B156-4304-BCE3-B60A286E20BF}"/>
                  </a:ext>
                </a:extLst>
              </p:cNvPr>
              <p:cNvSpPr>
                <a:spLocks noChangeArrowheads="1"/>
              </p:cNvSpPr>
              <p:nvPr/>
            </p:nvSpPr>
            <p:spPr bwMode="auto">
              <a:xfrm>
                <a:off x="20747038" y="8208963"/>
                <a:ext cx="3016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80" name="Rectangle 705">
                <a:extLst>
                  <a:ext uri="{FF2B5EF4-FFF2-40B4-BE49-F238E27FC236}">
                    <a16:creationId xmlns:a16="http://schemas.microsoft.com/office/drawing/2014/main" id="{5ED707DC-AF89-4720-BC7D-6EFAF4206684}"/>
                  </a:ext>
                </a:extLst>
              </p:cNvPr>
              <p:cNvSpPr>
                <a:spLocks noChangeArrowheads="1"/>
              </p:cNvSpPr>
              <p:nvPr/>
            </p:nvSpPr>
            <p:spPr bwMode="auto">
              <a:xfrm>
                <a:off x="20747038" y="8054975"/>
                <a:ext cx="301625" cy="85725"/>
              </a:xfrm>
              <a:prstGeom prst="rect">
                <a:avLst/>
              </a:prstGeom>
              <a:solidFill>
                <a:srgbClr val="4E5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81" name="Rectangle 706">
                <a:extLst>
                  <a:ext uri="{FF2B5EF4-FFF2-40B4-BE49-F238E27FC236}">
                    <a16:creationId xmlns:a16="http://schemas.microsoft.com/office/drawing/2014/main" id="{DD9ECAB4-9403-49AF-876A-DD71F75FB87E}"/>
                  </a:ext>
                </a:extLst>
              </p:cNvPr>
              <p:cNvSpPr>
                <a:spLocks noChangeArrowheads="1"/>
              </p:cNvSpPr>
              <p:nvPr/>
            </p:nvSpPr>
            <p:spPr bwMode="auto">
              <a:xfrm>
                <a:off x="20747038" y="8054975"/>
                <a:ext cx="3016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grpSp>
        <p:grpSp>
          <p:nvGrpSpPr>
            <p:cNvPr id="24" name="Group 23">
              <a:extLst>
                <a:ext uri="{FF2B5EF4-FFF2-40B4-BE49-F238E27FC236}">
                  <a16:creationId xmlns:a16="http://schemas.microsoft.com/office/drawing/2014/main" id="{130750DC-1184-4843-BF61-C506CB384A6B}"/>
                </a:ext>
              </a:extLst>
            </p:cNvPr>
            <p:cNvGrpSpPr/>
            <p:nvPr/>
          </p:nvGrpSpPr>
          <p:grpSpPr>
            <a:xfrm>
              <a:off x="17226434" y="8913133"/>
              <a:ext cx="2650543" cy="931978"/>
              <a:chOff x="17619663" y="9429750"/>
              <a:chExt cx="2257425" cy="793750"/>
            </a:xfrm>
          </p:grpSpPr>
          <p:sp>
            <p:nvSpPr>
              <p:cNvPr id="544" name="Freeform 290">
                <a:extLst>
                  <a:ext uri="{FF2B5EF4-FFF2-40B4-BE49-F238E27FC236}">
                    <a16:creationId xmlns:a16="http://schemas.microsoft.com/office/drawing/2014/main" id="{85EAAC18-E235-45B1-9690-6144BE79F645}"/>
                  </a:ext>
                </a:extLst>
              </p:cNvPr>
              <p:cNvSpPr>
                <a:spLocks noEditPoints="1"/>
              </p:cNvSpPr>
              <p:nvPr/>
            </p:nvSpPr>
            <p:spPr bwMode="auto">
              <a:xfrm>
                <a:off x="17829213" y="9429750"/>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close/>
                    <a:moveTo>
                      <a:pt x="776" y="0"/>
                    </a:moveTo>
                    <a:lnTo>
                      <a:pt x="134" y="0"/>
                    </a:lnTo>
                    <a:lnTo>
                      <a:pt x="134" y="56"/>
                    </a:lnTo>
                    <a:lnTo>
                      <a:pt x="776" y="56"/>
                    </a:lnTo>
                    <a:lnTo>
                      <a:pt x="776"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45" name="Freeform 291">
                <a:extLst>
                  <a:ext uri="{FF2B5EF4-FFF2-40B4-BE49-F238E27FC236}">
                    <a16:creationId xmlns:a16="http://schemas.microsoft.com/office/drawing/2014/main" id="{8263AE08-34AD-456C-BE51-5309B09D5F4B}"/>
                  </a:ext>
                </a:extLst>
              </p:cNvPr>
              <p:cNvSpPr>
                <a:spLocks noEditPoints="1"/>
              </p:cNvSpPr>
              <p:nvPr/>
            </p:nvSpPr>
            <p:spPr bwMode="auto">
              <a:xfrm>
                <a:off x="17829213" y="9429750"/>
                <a:ext cx="1231900" cy="88900"/>
              </a:xfrm>
              <a:custGeom>
                <a:avLst/>
                <a:gdLst>
                  <a:gd name="T0" fmla="*/ 0 w 776"/>
                  <a:gd name="T1" fmla="*/ 0 h 56"/>
                  <a:gd name="T2" fmla="*/ 0 w 776"/>
                  <a:gd name="T3" fmla="*/ 0 h 56"/>
                  <a:gd name="T4" fmla="*/ 0 w 776"/>
                  <a:gd name="T5" fmla="*/ 56 h 56"/>
                  <a:gd name="T6" fmla="*/ 0 w 776"/>
                  <a:gd name="T7" fmla="*/ 56 h 56"/>
                  <a:gd name="T8" fmla="*/ 0 w 776"/>
                  <a:gd name="T9" fmla="*/ 0 h 56"/>
                  <a:gd name="T10" fmla="*/ 776 w 776"/>
                  <a:gd name="T11" fmla="*/ 0 h 56"/>
                  <a:gd name="T12" fmla="*/ 134 w 776"/>
                  <a:gd name="T13" fmla="*/ 0 h 56"/>
                  <a:gd name="T14" fmla="*/ 134 w 776"/>
                  <a:gd name="T15" fmla="*/ 56 h 56"/>
                  <a:gd name="T16" fmla="*/ 776 w 776"/>
                  <a:gd name="T17" fmla="*/ 56 h 56"/>
                  <a:gd name="T18" fmla="*/ 776 w 77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6" h="56">
                    <a:moveTo>
                      <a:pt x="0" y="0"/>
                    </a:moveTo>
                    <a:lnTo>
                      <a:pt x="0" y="0"/>
                    </a:lnTo>
                    <a:lnTo>
                      <a:pt x="0" y="56"/>
                    </a:lnTo>
                    <a:lnTo>
                      <a:pt x="0" y="56"/>
                    </a:lnTo>
                    <a:lnTo>
                      <a:pt x="0" y="0"/>
                    </a:lnTo>
                    <a:moveTo>
                      <a:pt x="776" y="0"/>
                    </a:moveTo>
                    <a:lnTo>
                      <a:pt x="134" y="0"/>
                    </a:lnTo>
                    <a:lnTo>
                      <a:pt x="134" y="56"/>
                    </a:lnTo>
                    <a:lnTo>
                      <a:pt x="776" y="56"/>
                    </a:lnTo>
                    <a:lnTo>
                      <a:pt x="7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46" name="Rectangle 294">
                <a:extLst>
                  <a:ext uri="{FF2B5EF4-FFF2-40B4-BE49-F238E27FC236}">
                    <a16:creationId xmlns:a16="http://schemas.microsoft.com/office/drawing/2014/main" id="{1AF5D3FA-734F-4B4F-8ED3-9A7209D6EF51}"/>
                  </a:ext>
                </a:extLst>
              </p:cNvPr>
              <p:cNvSpPr>
                <a:spLocks noChangeArrowheads="1"/>
              </p:cNvSpPr>
              <p:nvPr/>
            </p:nvSpPr>
            <p:spPr bwMode="auto">
              <a:xfrm>
                <a:off x="19278600" y="9429750"/>
                <a:ext cx="107950"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47" name="Rectangle 295">
                <a:extLst>
                  <a:ext uri="{FF2B5EF4-FFF2-40B4-BE49-F238E27FC236}">
                    <a16:creationId xmlns:a16="http://schemas.microsoft.com/office/drawing/2014/main" id="{D6CE635A-5499-424D-B338-C06782F0D3F9}"/>
                  </a:ext>
                </a:extLst>
              </p:cNvPr>
              <p:cNvSpPr>
                <a:spLocks noChangeArrowheads="1"/>
              </p:cNvSpPr>
              <p:nvPr/>
            </p:nvSpPr>
            <p:spPr bwMode="auto">
              <a:xfrm>
                <a:off x="19278600" y="9429750"/>
                <a:ext cx="10795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48" name="Rectangle 300">
                <a:extLst>
                  <a:ext uri="{FF2B5EF4-FFF2-40B4-BE49-F238E27FC236}">
                    <a16:creationId xmlns:a16="http://schemas.microsoft.com/office/drawing/2014/main" id="{E968ABAF-5ECA-42B3-A9C6-9C6C1544DFB9}"/>
                  </a:ext>
                </a:extLst>
              </p:cNvPr>
              <p:cNvSpPr>
                <a:spLocks noChangeArrowheads="1"/>
              </p:cNvSpPr>
              <p:nvPr/>
            </p:nvSpPr>
            <p:spPr bwMode="auto">
              <a:xfrm>
                <a:off x="17813338" y="9623425"/>
                <a:ext cx="1495425" cy="584200"/>
              </a:xfrm>
              <a:prstGeom prst="rect">
                <a:avLst/>
              </a:prstGeom>
              <a:solidFill>
                <a:srgbClr val="F7F2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49" name="Rectangle 301">
                <a:extLst>
                  <a:ext uri="{FF2B5EF4-FFF2-40B4-BE49-F238E27FC236}">
                    <a16:creationId xmlns:a16="http://schemas.microsoft.com/office/drawing/2014/main" id="{F9548056-5C0F-41DA-A6F3-95C9E9357EE2}"/>
                  </a:ext>
                </a:extLst>
              </p:cNvPr>
              <p:cNvSpPr>
                <a:spLocks noChangeArrowheads="1"/>
              </p:cNvSpPr>
              <p:nvPr/>
            </p:nvSpPr>
            <p:spPr bwMode="auto">
              <a:xfrm>
                <a:off x="17813338" y="9623425"/>
                <a:ext cx="1495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50" name="Freeform 302">
                <a:extLst>
                  <a:ext uri="{FF2B5EF4-FFF2-40B4-BE49-F238E27FC236}">
                    <a16:creationId xmlns:a16="http://schemas.microsoft.com/office/drawing/2014/main" id="{4E2C3B9E-740A-467E-BE36-BD47F7D233D6}"/>
                  </a:ext>
                </a:extLst>
              </p:cNvPr>
              <p:cNvSpPr>
                <a:spLocks/>
              </p:cNvSpPr>
              <p:nvPr/>
            </p:nvSpPr>
            <p:spPr bwMode="auto">
              <a:xfrm>
                <a:off x="17799050" y="9610725"/>
                <a:ext cx="1527175" cy="609600"/>
              </a:xfrm>
              <a:custGeom>
                <a:avLst/>
                <a:gdLst>
                  <a:gd name="T0" fmla="*/ 951 w 962"/>
                  <a:gd name="T1" fmla="*/ 376 h 384"/>
                  <a:gd name="T2" fmla="*/ 951 w 962"/>
                  <a:gd name="T3" fmla="*/ 367 h 384"/>
                  <a:gd name="T4" fmla="*/ 19 w 962"/>
                  <a:gd name="T5" fmla="*/ 367 h 384"/>
                  <a:gd name="T6" fmla="*/ 19 w 962"/>
                  <a:gd name="T7" fmla="*/ 19 h 384"/>
                  <a:gd name="T8" fmla="*/ 942 w 962"/>
                  <a:gd name="T9" fmla="*/ 19 h 384"/>
                  <a:gd name="T10" fmla="*/ 942 w 962"/>
                  <a:gd name="T11" fmla="*/ 376 h 384"/>
                  <a:gd name="T12" fmla="*/ 951 w 962"/>
                  <a:gd name="T13" fmla="*/ 376 h 384"/>
                  <a:gd name="T14" fmla="*/ 951 w 962"/>
                  <a:gd name="T15" fmla="*/ 367 h 384"/>
                  <a:gd name="T16" fmla="*/ 951 w 962"/>
                  <a:gd name="T17" fmla="*/ 376 h 384"/>
                  <a:gd name="T18" fmla="*/ 962 w 962"/>
                  <a:gd name="T19" fmla="*/ 376 h 384"/>
                  <a:gd name="T20" fmla="*/ 962 w 962"/>
                  <a:gd name="T21" fmla="*/ 0 h 384"/>
                  <a:gd name="T22" fmla="*/ 0 w 962"/>
                  <a:gd name="T23" fmla="*/ 0 h 384"/>
                  <a:gd name="T24" fmla="*/ 0 w 962"/>
                  <a:gd name="T25" fmla="*/ 384 h 384"/>
                  <a:gd name="T26" fmla="*/ 962 w 962"/>
                  <a:gd name="T27" fmla="*/ 384 h 384"/>
                  <a:gd name="T28" fmla="*/ 962 w 962"/>
                  <a:gd name="T29" fmla="*/ 376 h 384"/>
                  <a:gd name="T30" fmla="*/ 951 w 962"/>
                  <a:gd name="T31" fmla="*/ 37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2" h="384">
                    <a:moveTo>
                      <a:pt x="951" y="376"/>
                    </a:moveTo>
                    <a:lnTo>
                      <a:pt x="951" y="367"/>
                    </a:lnTo>
                    <a:lnTo>
                      <a:pt x="19" y="367"/>
                    </a:lnTo>
                    <a:lnTo>
                      <a:pt x="19" y="19"/>
                    </a:lnTo>
                    <a:lnTo>
                      <a:pt x="942" y="19"/>
                    </a:lnTo>
                    <a:lnTo>
                      <a:pt x="942" y="376"/>
                    </a:lnTo>
                    <a:lnTo>
                      <a:pt x="951" y="376"/>
                    </a:lnTo>
                    <a:lnTo>
                      <a:pt x="951" y="367"/>
                    </a:lnTo>
                    <a:lnTo>
                      <a:pt x="951" y="376"/>
                    </a:lnTo>
                    <a:lnTo>
                      <a:pt x="962" y="376"/>
                    </a:lnTo>
                    <a:lnTo>
                      <a:pt x="962" y="0"/>
                    </a:lnTo>
                    <a:lnTo>
                      <a:pt x="0" y="0"/>
                    </a:lnTo>
                    <a:lnTo>
                      <a:pt x="0" y="384"/>
                    </a:lnTo>
                    <a:lnTo>
                      <a:pt x="962" y="384"/>
                    </a:lnTo>
                    <a:lnTo>
                      <a:pt x="962" y="376"/>
                    </a:lnTo>
                    <a:lnTo>
                      <a:pt x="951" y="376"/>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51" name="Freeform 303">
                <a:extLst>
                  <a:ext uri="{FF2B5EF4-FFF2-40B4-BE49-F238E27FC236}">
                    <a16:creationId xmlns:a16="http://schemas.microsoft.com/office/drawing/2014/main" id="{CE37E278-4BDD-4128-A481-82835811ECC4}"/>
                  </a:ext>
                </a:extLst>
              </p:cNvPr>
              <p:cNvSpPr>
                <a:spLocks/>
              </p:cNvSpPr>
              <p:nvPr/>
            </p:nvSpPr>
            <p:spPr bwMode="auto">
              <a:xfrm>
                <a:off x="17799050" y="9610725"/>
                <a:ext cx="1527175" cy="609600"/>
              </a:xfrm>
              <a:custGeom>
                <a:avLst/>
                <a:gdLst>
                  <a:gd name="T0" fmla="*/ 951 w 962"/>
                  <a:gd name="T1" fmla="*/ 376 h 384"/>
                  <a:gd name="T2" fmla="*/ 951 w 962"/>
                  <a:gd name="T3" fmla="*/ 367 h 384"/>
                  <a:gd name="T4" fmla="*/ 19 w 962"/>
                  <a:gd name="T5" fmla="*/ 367 h 384"/>
                  <a:gd name="T6" fmla="*/ 19 w 962"/>
                  <a:gd name="T7" fmla="*/ 19 h 384"/>
                  <a:gd name="T8" fmla="*/ 942 w 962"/>
                  <a:gd name="T9" fmla="*/ 19 h 384"/>
                  <a:gd name="T10" fmla="*/ 942 w 962"/>
                  <a:gd name="T11" fmla="*/ 376 h 384"/>
                  <a:gd name="T12" fmla="*/ 951 w 962"/>
                  <a:gd name="T13" fmla="*/ 376 h 384"/>
                  <a:gd name="T14" fmla="*/ 951 w 962"/>
                  <a:gd name="T15" fmla="*/ 367 h 384"/>
                  <a:gd name="T16" fmla="*/ 951 w 962"/>
                  <a:gd name="T17" fmla="*/ 376 h 384"/>
                  <a:gd name="T18" fmla="*/ 962 w 962"/>
                  <a:gd name="T19" fmla="*/ 376 h 384"/>
                  <a:gd name="T20" fmla="*/ 962 w 962"/>
                  <a:gd name="T21" fmla="*/ 0 h 384"/>
                  <a:gd name="T22" fmla="*/ 0 w 962"/>
                  <a:gd name="T23" fmla="*/ 0 h 384"/>
                  <a:gd name="T24" fmla="*/ 0 w 962"/>
                  <a:gd name="T25" fmla="*/ 384 h 384"/>
                  <a:gd name="T26" fmla="*/ 962 w 962"/>
                  <a:gd name="T27" fmla="*/ 384 h 384"/>
                  <a:gd name="T28" fmla="*/ 962 w 962"/>
                  <a:gd name="T29" fmla="*/ 376 h 384"/>
                  <a:gd name="T30" fmla="*/ 951 w 962"/>
                  <a:gd name="T31" fmla="*/ 37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2" h="384">
                    <a:moveTo>
                      <a:pt x="951" y="376"/>
                    </a:moveTo>
                    <a:lnTo>
                      <a:pt x="951" y="367"/>
                    </a:lnTo>
                    <a:lnTo>
                      <a:pt x="19" y="367"/>
                    </a:lnTo>
                    <a:lnTo>
                      <a:pt x="19" y="19"/>
                    </a:lnTo>
                    <a:lnTo>
                      <a:pt x="942" y="19"/>
                    </a:lnTo>
                    <a:lnTo>
                      <a:pt x="942" y="376"/>
                    </a:lnTo>
                    <a:lnTo>
                      <a:pt x="951" y="376"/>
                    </a:lnTo>
                    <a:lnTo>
                      <a:pt x="951" y="367"/>
                    </a:lnTo>
                    <a:lnTo>
                      <a:pt x="951" y="376"/>
                    </a:lnTo>
                    <a:lnTo>
                      <a:pt x="962" y="376"/>
                    </a:lnTo>
                    <a:lnTo>
                      <a:pt x="962" y="0"/>
                    </a:lnTo>
                    <a:lnTo>
                      <a:pt x="0" y="0"/>
                    </a:lnTo>
                    <a:lnTo>
                      <a:pt x="0" y="384"/>
                    </a:lnTo>
                    <a:lnTo>
                      <a:pt x="962" y="384"/>
                    </a:lnTo>
                    <a:lnTo>
                      <a:pt x="962" y="376"/>
                    </a:lnTo>
                    <a:lnTo>
                      <a:pt x="951" y="3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52" name="Rectangle 437">
                <a:extLst>
                  <a:ext uri="{FF2B5EF4-FFF2-40B4-BE49-F238E27FC236}">
                    <a16:creationId xmlns:a16="http://schemas.microsoft.com/office/drawing/2014/main" id="{D0841A4B-6AF5-4540-8216-900CC8197175}"/>
                  </a:ext>
                </a:extLst>
              </p:cNvPr>
              <p:cNvSpPr>
                <a:spLocks noChangeArrowheads="1"/>
              </p:cNvSpPr>
              <p:nvPr/>
            </p:nvSpPr>
            <p:spPr bwMode="auto">
              <a:xfrm>
                <a:off x="17619663" y="9451975"/>
                <a:ext cx="112713"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53" name="Rectangle 438">
                <a:extLst>
                  <a:ext uri="{FF2B5EF4-FFF2-40B4-BE49-F238E27FC236}">
                    <a16:creationId xmlns:a16="http://schemas.microsoft.com/office/drawing/2014/main" id="{84D512A5-9464-4FAA-A089-7996FABCA3A8}"/>
                  </a:ext>
                </a:extLst>
              </p:cNvPr>
              <p:cNvSpPr>
                <a:spLocks noChangeArrowheads="1"/>
              </p:cNvSpPr>
              <p:nvPr/>
            </p:nvSpPr>
            <p:spPr bwMode="auto">
              <a:xfrm>
                <a:off x="17619663" y="9451975"/>
                <a:ext cx="1127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54" name="Rectangle 503">
                <a:extLst>
                  <a:ext uri="{FF2B5EF4-FFF2-40B4-BE49-F238E27FC236}">
                    <a16:creationId xmlns:a16="http://schemas.microsoft.com/office/drawing/2014/main" id="{CB25872F-3C5A-4525-B8CC-E45810223776}"/>
                  </a:ext>
                </a:extLst>
              </p:cNvPr>
              <p:cNvSpPr>
                <a:spLocks noChangeArrowheads="1"/>
              </p:cNvSpPr>
              <p:nvPr/>
            </p:nvSpPr>
            <p:spPr bwMode="auto">
              <a:xfrm>
                <a:off x="17829213" y="9429750"/>
                <a:ext cx="212725" cy="88900"/>
              </a:xfrm>
              <a:prstGeom prst="rect">
                <a:avLst/>
              </a:prstGeom>
              <a:solidFill>
                <a:srgbClr val="515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55" name="Rectangle 504">
                <a:extLst>
                  <a:ext uri="{FF2B5EF4-FFF2-40B4-BE49-F238E27FC236}">
                    <a16:creationId xmlns:a16="http://schemas.microsoft.com/office/drawing/2014/main" id="{6BFB2C70-56E7-4BB0-9D14-11AAD51C399B}"/>
                  </a:ext>
                </a:extLst>
              </p:cNvPr>
              <p:cNvSpPr>
                <a:spLocks noChangeArrowheads="1"/>
              </p:cNvSpPr>
              <p:nvPr/>
            </p:nvSpPr>
            <p:spPr bwMode="auto">
              <a:xfrm>
                <a:off x="17829213" y="9429750"/>
                <a:ext cx="21272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56" name="Freeform 541">
                <a:extLst>
                  <a:ext uri="{FF2B5EF4-FFF2-40B4-BE49-F238E27FC236}">
                    <a16:creationId xmlns:a16="http://schemas.microsoft.com/office/drawing/2014/main" id="{3A894228-4D6C-48BC-88B2-C334D07AC4F0}"/>
                  </a:ext>
                </a:extLst>
              </p:cNvPr>
              <p:cNvSpPr>
                <a:spLocks noEditPoints="1"/>
              </p:cNvSpPr>
              <p:nvPr/>
            </p:nvSpPr>
            <p:spPr bwMode="auto">
              <a:xfrm>
                <a:off x="19532600" y="9515475"/>
                <a:ext cx="290513" cy="88900"/>
              </a:xfrm>
              <a:custGeom>
                <a:avLst/>
                <a:gdLst>
                  <a:gd name="T0" fmla="*/ 85 w 183"/>
                  <a:gd name="T1" fmla="*/ 0 h 56"/>
                  <a:gd name="T2" fmla="*/ 0 w 183"/>
                  <a:gd name="T3" fmla="*/ 0 h 56"/>
                  <a:gd name="T4" fmla="*/ 0 w 183"/>
                  <a:gd name="T5" fmla="*/ 56 h 56"/>
                  <a:gd name="T6" fmla="*/ 85 w 183"/>
                  <a:gd name="T7" fmla="*/ 56 h 56"/>
                  <a:gd name="T8" fmla="*/ 85 w 183"/>
                  <a:gd name="T9" fmla="*/ 0 h 56"/>
                  <a:gd name="T10" fmla="*/ 183 w 183"/>
                  <a:gd name="T11" fmla="*/ 0 h 56"/>
                  <a:gd name="T12" fmla="*/ 146 w 183"/>
                  <a:gd name="T13" fmla="*/ 0 h 56"/>
                  <a:gd name="T14" fmla="*/ 146 w 183"/>
                  <a:gd name="T15" fmla="*/ 56 h 56"/>
                  <a:gd name="T16" fmla="*/ 183 w 183"/>
                  <a:gd name="T17" fmla="*/ 56 h 56"/>
                  <a:gd name="T18" fmla="*/ 183 w 183"/>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6">
                    <a:moveTo>
                      <a:pt x="85" y="0"/>
                    </a:moveTo>
                    <a:lnTo>
                      <a:pt x="0" y="0"/>
                    </a:lnTo>
                    <a:lnTo>
                      <a:pt x="0" y="56"/>
                    </a:lnTo>
                    <a:lnTo>
                      <a:pt x="85" y="56"/>
                    </a:lnTo>
                    <a:lnTo>
                      <a:pt x="85" y="0"/>
                    </a:lnTo>
                    <a:close/>
                    <a:moveTo>
                      <a:pt x="183" y="0"/>
                    </a:moveTo>
                    <a:lnTo>
                      <a:pt x="146" y="0"/>
                    </a:lnTo>
                    <a:lnTo>
                      <a:pt x="146" y="56"/>
                    </a:lnTo>
                    <a:lnTo>
                      <a:pt x="183" y="56"/>
                    </a:lnTo>
                    <a:lnTo>
                      <a:pt x="183" y="0"/>
                    </a:lnTo>
                    <a:close/>
                  </a:path>
                </a:pathLst>
              </a:custGeom>
              <a:solidFill>
                <a:srgbClr val="4248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57" name="Freeform 542">
                <a:extLst>
                  <a:ext uri="{FF2B5EF4-FFF2-40B4-BE49-F238E27FC236}">
                    <a16:creationId xmlns:a16="http://schemas.microsoft.com/office/drawing/2014/main" id="{C82AA388-9B64-4299-8FE3-8107A0D04CBB}"/>
                  </a:ext>
                </a:extLst>
              </p:cNvPr>
              <p:cNvSpPr>
                <a:spLocks noEditPoints="1"/>
              </p:cNvSpPr>
              <p:nvPr/>
            </p:nvSpPr>
            <p:spPr bwMode="auto">
              <a:xfrm>
                <a:off x="19532600" y="9515475"/>
                <a:ext cx="290513" cy="88900"/>
              </a:xfrm>
              <a:custGeom>
                <a:avLst/>
                <a:gdLst>
                  <a:gd name="T0" fmla="*/ 85 w 183"/>
                  <a:gd name="T1" fmla="*/ 0 h 56"/>
                  <a:gd name="T2" fmla="*/ 0 w 183"/>
                  <a:gd name="T3" fmla="*/ 0 h 56"/>
                  <a:gd name="T4" fmla="*/ 0 w 183"/>
                  <a:gd name="T5" fmla="*/ 56 h 56"/>
                  <a:gd name="T6" fmla="*/ 85 w 183"/>
                  <a:gd name="T7" fmla="*/ 56 h 56"/>
                  <a:gd name="T8" fmla="*/ 85 w 183"/>
                  <a:gd name="T9" fmla="*/ 0 h 56"/>
                  <a:gd name="T10" fmla="*/ 183 w 183"/>
                  <a:gd name="T11" fmla="*/ 0 h 56"/>
                  <a:gd name="T12" fmla="*/ 146 w 183"/>
                  <a:gd name="T13" fmla="*/ 0 h 56"/>
                  <a:gd name="T14" fmla="*/ 146 w 183"/>
                  <a:gd name="T15" fmla="*/ 56 h 56"/>
                  <a:gd name="T16" fmla="*/ 183 w 183"/>
                  <a:gd name="T17" fmla="*/ 56 h 56"/>
                  <a:gd name="T18" fmla="*/ 183 w 183"/>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56">
                    <a:moveTo>
                      <a:pt x="85" y="0"/>
                    </a:moveTo>
                    <a:lnTo>
                      <a:pt x="0" y="0"/>
                    </a:lnTo>
                    <a:lnTo>
                      <a:pt x="0" y="56"/>
                    </a:lnTo>
                    <a:lnTo>
                      <a:pt x="85" y="56"/>
                    </a:lnTo>
                    <a:lnTo>
                      <a:pt x="85" y="0"/>
                    </a:lnTo>
                    <a:moveTo>
                      <a:pt x="183" y="0"/>
                    </a:moveTo>
                    <a:lnTo>
                      <a:pt x="146" y="0"/>
                    </a:lnTo>
                    <a:lnTo>
                      <a:pt x="146" y="56"/>
                    </a:lnTo>
                    <a:lnTo>
                      <a:pt x="183" y="56"/>
                    </a:lnTo>
                    <a:lnTo>
                      <a:pt x="1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58" name="Rectangle 571">
                <a:extLst>
                  <a:ext uri="{FF2B5EF4-FFF2-40B4-BE49-F238E27FC236}">
                    <a16:creationId xmlns:a16="http://schemas.microsoft.com/office/drawing/2014/main" id="{4099D903-5271-4467-9056-20A9858AAD7B}"/>
                  </a:ext>
                </a:extLst>
              </p:cNvPr>
              <p:cNvSpPr>
                <a:spLocks noChangeArrowheads="1"/>
              </p:cNvSpPr>
              <p:nvPr/>
            </p:nvSpPr>
            <p:spPr bwMode="auto">
              <a:xfrm>
                <a:off x="18035588" y="9623425"/>
                <a:ext cx="1828800" cy="585788"/>
              </a:xfrm>
              <a:prstGeom prst="rect">
                <a:avLst/>
              </a:prstGeom>
              <a:solidFill>
                <a:srgbClr val="C6AD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59" name="Rectangle 572">
                <a:extLst>
                  <a:ext uri="{FF2B5EF4-FFF2-40B4-BE49-F238E27FC236}">
                    <a16:creationId xmlns:a16="http://schemas.microsoft.com/office/drawing/2014/main" id="{B7283ADE-A3B2-46CC-88FA-E85E8E94112F}"/>
                  </a:ext>
                </a:extLst>
              </p:cNvPr>
              <p:cNvSpPr>
                <a:spLocks noChangeArrowheads="1"/>
              </p:cNvSpPr>
              <p:nvPr/>
            </p:nvSpPr>
            <p:spPr bwMode="auto">
              <a:xfrm>
                <a:off x="18035588" y="9623425"/>
                <a:ext cx="1828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60" name="Freeform 573">
                <a:extLst>
                  <a:ext uri="{FF2B5EF4-FFF2-40B4-BE49-F238E27FC236}">
                    <a16:creationId xmlns:a16="http://schemas.microsoft.com/office/drawing/2014/main" id="{DE215FCE-2F33-4A89-9FB1-B2FFCBB4F2C2}"/>
                  </a:ext>
                </a:extLst>
              </p:cNvPr>
              <p:cNvSpPr>
                <a:spLocks/>
              </p:cNvSpPr>
              <p:nvPr/>
            </p:nvSpPr>
            <p:spPr bwMode="auto">
              <a:xfrm>
                <a:off x="18022888" y="9610725"/>
                <a:ext cx="1854200" cy="612775"/>
              </a:xfrm>
              <a:custGeom>
                <a:avLst/>
                <a:gdLst>
                  <a:gd name="T0" fmla="*/ 1160 w 1168"/>
                  <a:gd name="T1" fmla="*/ 377 h 386"/>
                  <a:gd name="T2" fmla="*/ 1160 w 1168"/>
                  <a:gd name="T3" fmla="*/ 369 h 386"/>
                  <a:gd name="T4" fmla="*/ 19 w 1168"/>
                  <a:gd name="T5" fmla="*/ 369 h 386"/>
                  <a:gd name="T6" fmla="*/ 19 w 1168"/>
                  <a:gd name="T7" fmla="*/ 19 h 386"/>
                  <a:gd name="T8" fmla="*/ 1149 w 1168"/>
                  <a:gd name="T9" fmla="*/ 19 h 386"/>
                  <a:gd name="T10" fmla="*/ 1149 w 1168"/>
                  <a:gd name="T11" fmla="*/ 377 h 386"/>
                  <a:gd name="T12" fmla="*/ 1160 w 1168"/>
                  <a:gd name="T13" fmla="*/ 377 h 386"/>
                  <a:gd name="T14" fmla="*/ 1160 w 1168"/>
                  <a:gd name="T15" fmla="*/ 369 h 386"/>
                  <a:gd name="T16" fmla="*/ 1160 w 1168"/>
                  <a:gd name="T17" fmla="*/ 377 h 386"/>
                  <a:gd name="T18" fmla="*/ 1168 w 1168"/>
                  <a:gd name="T19" fmla="*/ 377 h 386"/>
                  <a:gd name="T20" fmla="*/ 1168 w 1168"/>
                  <a:gd name="T21" fmla="*/ 0 h 386"/>
                  <a:gd name="T22" fmla="*/ 0 w 1168"/>
                  <a:gd name="T23" fmla="*/ 0 h 386"/>
                  <a:gd name="T24" fmla="*/ 0 w 1168"/>
                  <a:gd name="T25" fmla="*/ 386 h 386"/>
                  <a:gd name="T26" fmla="*/ 1168 w 1168"/>
                  <a:gd name="T27" fmla="*/ 386 h 386"/>
                  <a:gd name="T28" fmla="*/ 1168 w 1168"/>
                  <a:gd name="T29" fmla="*/ 377 h 386"/>
                  <a:gd name="T30" fmla="*/ 1160 w 1168"/>
                  <a:gd name="T31" fmla="*/ 37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8" h="386">
                    <a:moveTo>
                      <a:pt x="1160" y="377"/>
                    </a:moveTo>
                    <a:lnTo>
                      <a:pt x="1160" y="369"/>
                    </a:lnTo>
                    <a:lnTo>
                      <a:pt x="19" y="369"/>
                    </a:lnTo>
                    <a:lnTo>
                      <a:pt x="19" y="19"/>
                    </a:lnTo>
                    <a:lnTo>
                      <a:pt x="1149" y="19"/>
                    </a:lnTo>
                    <a:lnTo>
                      <a:pt x="1149" y="377"/>
                    </a:lnTo>
                    <a:lnTo>
                      <a:pt x="1160" y="377"/>
                    </a:lnTo>
                    <a:lnTo>
                      <a:pt x="1160" y="369"/>
                    </a:lnTo>
                    <a:lnTo>
                      <a:pt x="1160" y="377"/>
                    </a:lnTo>
                    <a:lnTo>
                      <a:pt x="1168" y="377"/>
                    </a:lnTo>
                    <a:lnTo>
                      <a:pt x="1168" y="0"/>
                    </a:lnTo>
                    <a:lnTo>
                      <a:pt x="0" y="0"/>
                    </a:lnTo>
                    <a:lnTo>
                      <a:pt x="0" y="386"/>
                    </a:lnTo>
                    <a:lnTo>
                      <a:pt x="1168" y="386"/>
                    </a:lnTo>
                    <a:lnTo>
                      <a:pt x="1168" y="377"/>
                    </a:lnTo>
                    <a:lnTo>
                      <a:pt x="1160" y="377"/>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61" name="Freeform 574">
                <a:extLst>
                  <a:ext uri="{FF2B5EF4-FFF2-40B4-BE49-F238E27FC236}">
                    <a16:creationId xmlns:a16="http://schemas.microsoft.com/office/drawing/2014/main" id="{FBA5D6FC-DB61-4100-82C7-B1D36E56CEF9}"/>
                  </a:ext>
                </a:extLst>
              </p:cNvPr>
              <p:cNvSpPr>
                <a:spLocks/>
              </p:cNvSpPr>
              <p:nvPr/>
            </p:nvSpPr>
            <p:spPr bwMode="auto">
              <a:xfrm>
                <a:off x="18022888" y="9610725"/>
                <a:ext cx="1854200" cy="612775"/>
              </a:xfrm>
              <a:custGeom>
                <a:avLst/>
                <a:gdLst>
                  <a:gd name="T0" fmla="*/ 1160 w 1168"/>
                  <a:gd name="T1" fmla="*/ 377 h 386"/>
                  <a:gd name="T2" fmla="*/ 1160 w 1168"/>
                  <a:gd name="T3" fmla="*/ 369 h 386"/>
                  <a:gd name="T4" fmla="*/ 19 w 1168"/>
                  <a:gd name="T5" fmla="*/ 369 h 386"/>
                  <a:gd name="T6" fmla="*/ 19 w 1168"/>
                  <a:gd name="T7" fmla="*/ 19 h 386"/>
                  <a:gd name="T8" fmla="*/ 1149 w 1168"/>
                  <a:gd name="T9" fmla="*/ 19 h 386"/>
                  <a:gd name="T10" fmla="*/ 1149 w 1168"/>
                  <a:gd name="T11" fmla="*/ 377 h 386"/>
                  <a:gd name="T12" fmla="*/ 1160 w 1168"/>
                  <a:gd name="T13" fmla="*/ 377 h 386"/>
                  <a:gd name="T14" fmla="*/ 1160 w 1168"/>
                  <a:gd name="T15" fmla="*/ 369 h 386"/>
                  <a:gd name="T16" fmla="*/ 1160 w 1168"/>
                  <a:gd name="T17" fmla="*/ 377 h 386"/>
                  <a:gd name="T18" fmla="*/ 1168 w 1168"/>
                  <a:gd name="T19" fmla="*/ 377 h 386"/>
                  <a:gd name="T20" fmla="*/ 1168 w 1168"/>
                  <a:gd name="T21" fmla="*/ 0 h 386"/>
                  <a:gd name="T22" fmla="*/ 0 w 1168"/>
                  <a:gd name="T23" fmla="*/ 0 h 386"/>
                  <a:gd name="T24" fmla="*/ 0 w 1168"/>
                  <a:gd name="T25" fmla="*/ 386 h 386"/>
                  <a:gd name="T26" fmla="*/ 1168 w 1168"/>
                  <a:gd name="T27" fmla="*/ 386 h 386"/>
                  <a:gd name="T28" fmla="*/ 1168 w 1168"/>
                  <a:gd name="T29" fmla="*/ 377 h 386"/>
                  <a:gd name="T30" fmla="*/ 1160 w 1168"/>
                  <a:gd name="T31" fmla="*/ 37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8" h="386">
                    <a:moveTo>
                      <a:pt x="1160" y="377"/>
                    </a:moveTo>
                    <a:lnTo>
                      <a:pt x="1160" y="369"/>
                    </a:lnTo>
                    <a:lnTo>
                      <a:pt x="19" y="369"/>
                    </a:lnTo>
                    <a:lnTo>
                      <a:pt x="19" y="19"/>
                    </a:lnTo>
                    <a:lnTo>
                      <a:pt x="1149" y="19"/>
                    </a:lnTo>
                    <a:lnTo>
                      <a:pt x="1149" y="377"/>
                    </a:lnTo>
                    <a:lnTo>
                      <a:pt x="1160" y="377"/>
                    </a:lnTo>
                    <a:lnTo>
                      <a:pt x="1160" y="369"/>
                    </a:lnTo>
                    <a:lnTo>
                      <a:pt x="1160" y="377"/>
                    </a:lnTo>
                    <a:lnTo>
                      <a:pt x="1168" y="377"/>
                    </a:lnTo>
                    <a:lnTo>
                      <a:pt x="1168" y="0"/>
                    </a:lnTo>
                    <a:lnTo>
                      <a:pt x="0" y="0"/>
                    </a:lnTo>
                    <a:lnTo>
                      <a:pt x="0" y="386"/>
                    </a:lnTo>
                    <a:lnTo>
                      <a:pt x="1168" y="386"/>
                    </a:lnTo>
                    <a:lnTo>
                      <a:pt x="1168" y="377"/>
                    </a:lnTo>
                    <a:lnTo>
                      <a:pt x="1160" y="3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62" name="Rectangle 575">
                <a:extLst>
                  <a:ext uri="{FF2B5EF4-FFF2-40B4-BE49-F238E27FC236}">
                    <a16:creationId xmlns:a16="http://schemas.microsoft.com/office/drawing/2014/main" id="{AB71371C-699E-43E0-B583-D1071212F51D}"/>
                  </a:ext>
                </a:extLst>
              </p:cNvPr>
              <p:cNvSpPr>
                <a:spLocks noChangeArrowheads="1"/>
              </p:cNvSpPr>
              <p:nvPr/>
            </p:nvSpPr>
            <p:spPr bwMode="auto">
              <a:xfrm>
                <a:off x="17813338" y="9623425"/>
                <a:ext cx="1719263" cy="585788"/>
              </a:xfrm>
              <a:prstGeom prst="rect">
                <a:avLst/>
              </a:prstGeom>
              <a:solidFill>
                <a:srgbClr val="F7F2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63" name="Rectangle 576">
                <a:extLst>
                  <a:ext uri="{FF2B5EF4-FFF2-40B4-BE49-F238E27FC236}">
                    <a16:creationId xmlns:a16="http://schemas.microsoft.com/office/drawing/2014/main" id="{F1392818-9A62-49C3-933C-B04C3E7670A3}"/>
                  </a:ext>
                </a:extLst>
              </p:cNvPr>
              <p:cNvSpPr>
                <a:spLocks noChangeArrowheads="1"/>
              </p:cNvSpPr>
              <p:nvPr/>
            </p:nvSpPr>
            <p:spPr bwMode="auto">
              <a:xfrm>
                <a:off x="17813338" y="9623425"/>
                <a:ext cx="17192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64" name="Freeform 577">
                <a:extLst>
                  <a:ext uri="{FF2B5EF4-FFF2-40B4-BE49-F238E27FC236}">
                    <a16:creationId xmlns:a16="http://schemas.microsoft.com/office/drawing/2014/main" id="{A563FC89-82D0-49EC-B925-73272623BAC1}"/>
                  </a:ext>
                </a:extLst>
              </p:cNvPr>
              <p:cNvSpPr>
                <a:spLocks/>
              </p:cNvSpPr>
              <p:nvPr/>
            </p:nvSpPr>
            <p:spPr bwMode="auto">
              <a:xfrm>
                <a:off x="17799050" y="9610725"/>
                <a:ext cx="1747838" cy="612775"/>
              </a:xfrm>
              <a:custGeom>
                <a:avLst/>
                <a:gdLst>
                  <a:gd name="T0" fmla="*/ 1092 w 1101"/>
                  <a:gd name="T1" fmla="*/ 377 h 386"/>
                  <a:gd name="T2" fmla="*/ 1092 w 1101"/>
                  <a:gd name="T3" fmla="*/ 369 h 386"/>
                  <a:gd name="T4" fmla="*/ 19 w 1101"/>
                  <a:gd name="T5" fmla="*/ 369 h 386"/>
                  <a:gd name="T6" fmla="*/ 19 w 1101"/>
                  <a:gd name="T7" fmla="*/ 19 h 386"/>
                  <a:gd name="T8" fmla="*/ 1083 w 1101"/>
                  <a:gd name="T9" fmla="*/ 19 h 386"/>
                  <a:gd name="T10" fmla="*/ 1083 w 1101"/>
                  <a:gd name="T11" fmla="*/ 377 h 386"/>
                  <a:gd name="T12" fmla="*/ 1092 w 1101"/>
                  <a:gd name="T13" fmla="*/ 377 h 386"/>
                  <a:gd name="T14" fmla="*/ 1092 w 1101"/>
                  <a:gd name="T15" fmla="*/ 369 h 386"/>
                  <a:gd name="T16" fmla="*/ 1092 w 1101"/>
                  <a:gd name="T17" fmla="*/ 377 h 386"/>
                  <a:gd name="T18" fmla="*/ 1101 w 1101"/>
                  <a:gd name="T19" fmla="*/ 377 h 386"/>
                  <a:gd name="T20" fmla="*/ 1101 w 1101"/>
                  <a:gd name="T21" fmla="*/ 0 h 386"/>
                  <a:gd name="T22" fmla="*/ 0 w 1101"/>
                  <a:gd name="T23" fmla="*/ 0 h 386"/>
                  <a:gd name="T24" fmla="*/ 0 w 1101"/>
                  <a:gd name="T25" fmla="*/ 386 h 386"/>
                  <a:gd name="T26" fmla="*/ 1101 w 1101"/>
                  <a:gd name="T27" fmla="*/ 386 h 386"/>
                  <a:gd name="T28" fmla="*/ 1101 w 1101"/>
                  <a:gd name="T29" fmla="*/ 377 h 386"/>
                  <a:gd name="T30" fmla="*/ 1092 w 1101"/>
                  <a:gd name="T31" fmla="*/ 37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1" h="386">
                    <a:moveTo>
                      <a:pt x="1092" y="377"/>
                    </a:moveTo>
                    <a:lnTo>
                      <a:pt x="1092" y="369"/>
                    </a:lnTo>
                    <a:lnTo>
                      <a:pt x="19" y="369"/>
                    </a:lnTo>
                    <a:lnTo>
                      <a:pt x="19" y="19"/>
                    </a:lnTo>
                    <a:lnTo>
                      <a:pt x="1083" y="19"/>
                    </a:lnTo>
                    <a:lnTo>
                      <a:pt x="1083" y="377"/>
                    </a:lnTo>
                    <a:lnTo>
                      <a:pt x="1092" y="377"/>
                    </a:lnTo>
                    <a:lnTo>
                      <a:pt x="1092" y="369"/>
                    </a:lnTo>
                    <a:lnTo>
                      <a:pt x="1092" y="377"/>
                    </a:lnTo>
                    <a:lnTo>
                      <a:pt x="1101" y="377"/>
                    </a:lnTo>
                    <a:lnTo>
                      <a:pt x="1101" y="0"/>
                    </a:lnTo>
                    <a:lnTo>
                      <a:pt x="0" y="0"/>
                    </a:lnTo>
                    <a:lnTo>
                      <a:pt x="0" y="386"/>
                    </a:lnTo>
                    <a:lnTo>
                      <a:pt x="1101" y="386"/>
                    </a:lnTo>
                    <a:lnTo>
                      <a:pt x="1101" y="377"/>
                    </a:lnTo>
                    <a:lnTo>
                      <a:pt x="1092" y="377"/>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65" name="Freeform 578">
                <a:extLst>
                  <a:ext uri="{FF2B5EF4-FFF2-40B4-BE49-F238E27FC236}">
                    <a16:creationId xmlns:a16="http://schemas.microsoft.com/office/drawing/2014/main" id="{D87EAA8D-E1F5-4963-B1E0-59BAA3CC7A13}"/>
                  </a:ext>
                </a:extLst>
              </p:cNvPr>
              <p:cNvSpPr>
                <a:spLocks/>
              </p:cNvSpPr>
              <p:nvPr/>
            </p:nvSpPr>
            <p:spPr bwMode="auto">
              <a:xfrm>
                <a:off x="17799050" y="9610725"/>
                <a:ext cx="1747838" cy="612775"/>
              </a:xfrm>
              <a:custGeom>
                <a:avLst/>
                <a:gdLst>
                  <a:gd name="T0" fmla="*/ 1092 w 1101"/>
                  <a:gd name="T1" fmla="*/ 377 h 386"/>
                  <a:gd name="T2" fmla="*/ 1092 w 1101"/>
                  <a:gd name="T3" fmla="*/ 369 h 386"/>
                  <a:gd name="T4" fmla="*/ 19 w 1101"/>
                  <a:gd name="T5" fmla="*/ 369 h 386"/>
                  <a:gd name="T6" fmla="*/ 19 w 1101"/>
                  <a:gd name="T7" fmla="*/ 19 h 386"/>
                  <a:gd name="T8" fmla="*/ 1083 w 1101"/>
                  <a:gd name="T9" fmla="*/ 19 h 386"/>
                  <a:gd name="T10" fmla="*/ 1083 w 1101"/>
                  <a:gd name="T11" fmla="*/ 377 h 386"/>
                  <a:gd name="T12" fmla="*/ 1092 w 1101"/>
                  <a:gd name="T13" fmla="*/ 377 h 386"/>
                  <a:gd name="T14" fmla="*/ 1092 w 1101"/>
                  <a:gd name="T15" fmla="*/ 369 h 386"/>
                  <a:gd name="T16" fmla="*/ 1092 w 1101"/>
                  <a:gd name="T17" fmla="*/ 377 h 386"/>
                  <a:gd name="T18" fmla="*/ 1101 w 1101"/>
                  <a:gd name="T19" fmla="*/ 377 h 386"/>
                  <a:gd name="T20" fmla="*/ 1101 w 1101"/>
                  <a:gd name="T21" fmla="*/ 0 h 386"/>
                  <a:gd name="T22" fmla="*/ 0 w 1101"/>
                  <a:gd name="T23" fmla="*/ 0 h 386"/>
                  <a:gd name="T24" fmla="*/ 0 w 1101"/>
                  <a:gd name="T25" fmla="*/ 386 h 386"/>
                  <a:gd name="T26" fmla="*/ 1101 w 1101"/>
                  <a:gd name="T27" fmla="*/ 386 h 386"/>
                  <a:gd name="T28" fmla="*/ 1101 w 1101"/>
                  <a:gd name="T29" fmla="*/ 377 h 386"/>
                  <a:gd name="T30" fmla="*/ 1092 w 1101"/>
                  <a:gd name="T31" fmla="*/ 377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1" h="386">
                    <a:moveTo>
                      <a:pt x="1092" y="377"/>
                    </a:moveTo>
                    <a:lnTo>
                      <a:pt x="1092" y="369"/>
                    </a:lnTo>
                    <a:lnTo>
                      <a:pt x="19" y="369"/>
                    </a:lnTo>
                    <a:lnTo>
                      <a:pt x="19" y="19"/>
                    </a:lnTo>
                    <a:lnTo>
                      <a:pt x="1083" y="19"/>
                    </a:lnTo>
                    <a:lnTo>
                      <a:pt x="1083" y="377"/>
                    </a:lnTo>
                    <a:lnTo>
                      <a:pt x="1092" y="377"/>
                    </a:lnTo>
                    <a:lnTo>
                      <a:pt x="1092" y="369"/>
                    </a:lnTo>
                    <a:lnTo>
                      <a:pt x="1092" y="377"/>
                    </a:lnTo>
                    <a:lnTo>
                      <a:pt x="1101" y="377"/>
                    </a:lnTo>
                    <a:lnTo>
                      <a:pt x="1101" y="0"/>
                    </a:lnTo>
                    <a:lnTo>
                      <a:pt x="0" y="0"/>
                    </a:lnTo>
                    <a:lnTo>
                      <a:pt x="0" y="386"/>
                    </a:lnTo>
                    <a:lnTo>
                      <a:pt x="1101" y="386"/>
                    </a:lnTo>
                    <a:lnTo>
                      <a:pt x="1101" y="377"/>
                    </a:lnTo>
                    <a:lnTo>
                      <a:pt x="1092" y="3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66" name="Rectangle 579">
                <a:extLst>
                  <a:ext uri="{FF2B5EF4-FFF2-40B4-BE49-F238E27FC236}">
                    <a16:creationId xmlns:a16="http://schemas.microsoft.com/office/drawing/2014/main" id="{FBDBED50-C795-47CD-A7BE-219D5885E078}"/>
                  </a:ext>
                </a:extLst>
              </p:cNvPr>
              <p:cNvSpPr>
                <a:spLocks noChangeArrowheads="1"/>
              </p:cNvSpPr>
              <p:nvPr/>
            </p:nvSpPr>
            <p:spPr bwMode="auto">
              <a:xfrm>
                <a:off x="17813338" y="9623425"/>
                <a:ext cx="1719263" cy="196850"/>
              </a:xfrm>
              <a:prstGeom prst="rect">
                <a:avLst/>
              </a:prstGeom>
              <a:solidFill>
                <a:srgbClr val="E259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67" name="Rectangle 580">
                <a:extLst>
                  <a:ext uri="{FF2B5EF4-FFF2-40B4-BE49-F238E27FC236}">
                    <a16:creationId xmlns:a16="http://schemas.microsoft.com/office/drawing/2014/main" id="{9E8A8610-B09E-4E2F-A1AD-970AD834B713}"/>
                  </a:ext>
                </a:extLst>
              </p:cNvPr>
              <p:cNvSpPr>
                <a:spLocks noChangeArrowheads="1"/>
              </p:cNvSpPr>
              <p:nvPr/>
            </p:nvSpPr>
            <p:spPr bwMode="auto">
              <a:xfrm>
                <a:off x="17813338" y="9623425"/>
                <a:ext cx="17192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68" name="Freeform 581">
                <a:extLst>
                  <a:ext uri="{FF2B5EF4-FFF2-40B4-BE49-F238E27FC236}">
                    <a16:creationId xmlns:a16="http://schemas.microsoft.com/office/drawing/2014/main" id="{30B066F4-AFC1-4D27-BBCE-3A4B28521F0A}"/>
                  </a:ext>
                </a:extLst>
              </p:cNvPr>
              <p:cNvSpPr>
                <a:spLocks/>
              </p:cNvSpPr>
              <p:nvPr/>
            </p:nvSpPr>
            <p:spPr bwMode="auto">
              <a:xfrm>
                <a:off x="17799050" y="9610725"/>
                <a:ext cx="1747838" cy="223838"/>
              </a:xfrm>
              <a:custGeom>
                <a:avLst/>
                <a:gdLst>
                  <a:gd name="T0" fmla="*/ 1092 w 1101"/>
                  <a:gd name="T1" fmla="*/ 132 h 141"/>
                  <a:gd name="T2" fmla="*/ 1092 w 1101"/>
                  <a:gd name="T3" fmla="*/ 123 h 141"/>
                  <a:gd name="T4" fmla="*/ 19 w 1101"/>
                  <a:gd name="T5" fmla="*/ 123 h 141"/>
                  <a:gd name="T6" fmla="*/ 19 w 1101"/>
                  <a:gd name="T7" fmla="*/ 19 h 141"/>
                  <a:gd name="T8" fmla="*/ 1083 w 1101"/>
                  <a:gd name="T9" fmla="*/ 19 h 141"/>
                  <a:gd name="T10" fmla="*/ 1083 w 1101"/>
                  <a:gd name="T11" fmla="*/ 132 h 141"/>
                  <a:gd name="T12" fmla="*/ 1092 w 1101"/>
                  <a:gd name="T13" fmla="*/ 132 h 141"/>
                  <a:gd name="T14" fmla="*/ 1092 w 1101"/>
                  <a:gd name="T15" fmla="*/ 123 h 141"/>
                  <a:gd name="T16" fmla="*/ 1092 w 1101"/>
                  <a:gd name="T17" fmla="*/ 132 h 141"/>
                  <a:gd name="T18" fmla="*/ 1101 w 1101"/>
                  <a:gd name="T19" fmla="*/ 132 h 141"/>
                  <a:gd name="T20" fmla="*/ 1101 w 1101"/>
                  <a:gd name="T21" fmla="*/ 0 h 141"/>
                  <a:gd name="T22" fmla="*/ 0 w 1101"/>
                  <a:gd name="T23" fmla="*/ 0 h 141"/>
                  <a:gd name="T24" fmla="*/ 0 w 1101"/>
                  <a:gd name="T25" fmla="*/ 141 h 141"/>
                  <a:gd name="T26" fmla="*/ 1101 w 1101"/>
                  <a:gd name="T27" fmla="*/ 141 h 141"/>
                  <a:gd name="T28" fmla="*/ 1101 w 1101"/>
                  <a:gd name="T29" fmla="*/ 132 h 141"/>
                  <a:gd name="T30" fmla="*/ 1092 w 1101"/>
                  <a:gd name="T31" fmla="*/ 1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1" h="141">
                    <a:moveTo>
                      <a:pt x="1092" y="132"/>
                    </a:moveTo>
                    <a:lnTo>
                      <a:pt x="1092" y="123"/>
                    </a:lnTo>
                    <a:lnTo>
                      <a:pt x="19" y="123"/>
                    </a:lnTo>
                    <a:lnTo>
                      <a:pt x="19" y="19"/>
                    </a:lnTo>
                    <a:lnTo>
                      <a:pt x="1083" y="19"/>
                    </a:lnTo>
                    <a:lnTo>
                      <a:pt x="1083" y="132"/>
                    </a:lnTo>
                    <a:lnTo>
                      <a:pt x="1092" y="132"/>
                    </a:lnTo>
                    <a:lnTo>
                      <a:pt x="1092" y="123"/>
                    </a:lnTo>
                    <a:lnTo>
                      <a:pt x="1092" y="132"/>
                    </a:lnTo>
                    <a:lnTo>
                      <a:pt x="1101" y="132"/>
                    </a:lnTo>
                    <a:lnTo>
                      <a:pt x="1101" y="0"/>
                    </a:lnTo>
                    <a:lnTo>
                      <a:pt x="0" y="0"/>
                    </a:lnTo>
                    <a:lnTo>
                      <a:pt x="0" y="141"/>
                    </a:lnTo>
                    <a:lnTo>
                      <a:pt x="1101" y="141"/>
                    </a:lnTo>
                    <a:lnTo>
                      <a:pt x="1101" y="132"/>
                    </a:lnTo>
                    <a:lnTo>
                      <a:pt x="1092" y="132"/>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69" name="Freeform 582">
                <a:extLst>
                  <a:ext uri="{FF2B5EF4-FFF2-40B4-BE49-F238E27FC236}">
                    <a16:creationId xmlns:a16="http://schemas.microsoft.com/office/drawing/2014/main" id="{57EF5B0D-454A-4826-8E5E-A2800EF115C2}"/>
                  </a:ext>
                </a:extLst>
              </p:cNvPr>
              <p:cNvSpPr>
                <a:spLocks/>
              </p:cNvSpPr>
              <p:nvPr/>
            </p:nvSpPr>
            <p:spPr bwMode="auto">
              <a:xfrm>
                <a:off x="17799050" y="9610725"/>
                <a:ext cx="1747838" cy="223838"/>
              </a:xfrm>
              <a:custGeom>
                <a:avLst/>
                <a:gdLst>
                  <a:gd name="T0" fmla="*/ 1092 w 1101"/>
                  <a:gd name="T1" fmla="*/ 132 h 141"/>
                  <a:gd name="T2" fmla="*/ 1092 w 1101"/>
                  <a:gd name="T3" fmla="*/ 123 h 141"/>
                  <a:gd name="T4" fmla="*/ 19 w 1101"/>
                  <a:gd name="T5" fmla="*/ 123 h 141"/>
                  <a:gd name="T6" fmla="*/ 19 w 1101"/>
                  <a:gd name="T7" fmla="*/ 19 h 141"/>
                  <a:gd name="T8" fmla="*/ 1083 w 1101"/>
                  <a:gd name="T9" fmla="*/ 19 h 141"/>
                  <a:gd name="T10" fmla="*/ 1083 w 1101"/>
                  <a:gd name="T11" fmla="*/ 132 h 141"/>
                  <a:gd name="T12" fmla="*/ 1092 w 1101"/>
                  <a:gd name="T13" fmla="*/ 132 h 141"/>
                  <a:gd name="T14" fmla="*/ 1092 w 1101"/>
                  <a:gd name="T15" fmla="*/ 123 h 141"/>
                  <a:gd name="T16" fmla="*/ 1092 w 1101"/>
                  <a:gd name="T17" fmla="*/ 132 h 141"/>
                  <a:gd name="T18" fmla="*/ 1101 w 1101"/>
                  <a:gd name="T19" fmla="*/ 132 h 141"/>
                  <a:gd name="T20" fmla="*/ 1101 w 1101"/>
                  <a:gd name="T21" fmla="*/ 0 h 141"/>
                  <a:gd name="T22" fmla="*/ 0 w 1101"/>
                  <a:gd name="T23" fmla="*/ 0 h 141"/>
                  <a:gd name="T24" fmla="*/ 0 w 1101"/>
                  <a:gd name="T25" fmla="*/ 141 h 141"/>
                  <a:gd name="T26" fmla="*/ 1101 w 1101"/>
                  <a:gd name="T27" fmla="*/ 141 h 141"/>
                  <a:gd name="T28" fmla="*/ 1101 w 1101"/>
                  <a:gd name="T29" fmla="*/ 132 h 141"/>
                  <a:gd name="T30" fmla="*/ 1092 w 1101"/>
                  <a:gd name="T31" fmla="*/ 1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1" h="141">
                    <a:moveTo>
                      <a:pt x="1092" y="132"/>
                    </a:moveTo>
                    <a:lnTo>
                      <a:pt x="1092" y="123"/>
                    </a:lnTo>
                    <a:lnTo>
                      <a:pt x="19" y="123"/>
                    </a:lnTo>
                    <a:lnTo>
                      <a:pt x="19" y="19"/>
                    </a:lnTo>
                    <a:lnTo>
                      <a:pt x="1083" y="19"/>
                    </a:lnTo>
                    <a:lnTo>
                      <a:pt x="1083" y="132"/>
                    </a:lnTo>
                    <a:lnTo>
                      <a:pt x="1092" y="132"/>
                    </a:lnTo>
                    <a:lnTo>
                      <a:pt x="1092" y="123"/>
                    </a:lnTo>
                    <a:lnTo>
                      <a:pt x="1092" y="132"/>
                    </a:lnTo>
                    <a:lnTo>
                      <a:pt x="1101" y="132"/>
                    </a:lnTo>
                    <a:lnTo>
                      <a:pt x="1101" y="0"/>
                    </a:lnTo>
                    <a:lnTo>
                      <a:pt x="0" y="0"/>
                    </a:lnTo>
                    <a:lnTo>
                      <a:pt x="0" y="141"/>
                    </a:lnTo>
                    <a:lnTo>
                      <a:pt x="1101" y="141"/>
                    </a:lnTo>
                    <a:lnTo>
                      <a:pt x="1101" y="132"/>
                    </a:lnTo>
                    <a:lnTo>
                      <a:pt x="1092" y="1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70" name="Rectangle 583">
                <a:extLst>
                  <a:ext uri="{FF2B5EF4-FFF2-40B4-BE49-F238E27FC236}">
                    <a16:creationId xmlns:a16="http://schemas.microsoft.com/office/drawing/2014/main" id="{497E2736-EFF6-4FCE-A0EA-D06DE6575275}"/>
                  </a:ext>
                </a:extLst>
              </p:cNvPr>
              <p:cNvSpPr>
                <a:spLocks noChangeArrowheads="1"/>
              </p:cNvSpPr>
              <p:nvPr/>
            </p:nvSpPr>
            <p:spPr bwMode="auto">
              <a:xfrm>
                <a:off x="19532600" y="9623425"/>
                <a:ext cx="331788" cy="196850"/>
              </a:xfrm>
              <a:prstGeom prst="rect">
                <a:avLst/>
              </a:prstGeom>
              <a:solidFill>
                <a:srgbClr val="BC4A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71" name="Freeform 584">
                <a:extLst>
                  <a:ext uri="{FF2B5EF4-FFF2-40B4-BE49-F238E27FC236}">
                    <a16:creationId xmlns:a16="http://schemas.microsoft.com/office/drawing/2014/main" id="{667A2E91-A66E-416F-8FCE-BB8EA0E72B42}"/>
                  </a:ext>
                </a:extLst>
              </p:cNvPr>
              <p:cNvSpPr>
                <a:spLocks/>
              </p:cNvSpPr>
              <p:nvPr/>
            </p:nvSpPr>
            <p:spPr bwMode="auto">
              <a:xfrm>
                <a:off x="19518313" y="9610725"/>
                <a:ext cx="358775" cy="223838"/>
              </a:xfrm>
              <a:custGeom>
                <a:avLst/>
                <a:gdLst>
                  <a:gd name="T0" fmla="*/ 218 w 226"/>
                  <a:gd name="T1" fmla="*/ 132 h 141"/>
                  <a:gd name="T2" fmla="*/ 218 w 226"/>
                  <a:gd name="T3" fmla="*/ 123 h 141"/>
                  <a:gd name="T4" fmla="*/ 18 w 226"/>
                  <a:gd name="T5" fmla="*/ 123 h 141"/>
                  <a:gd name="T6" fmla="*/ 18 w 226"/>
                  <a:gd name="T7" fmla="*/ 19 h 141"/>
                  <a:gd name="T8" fmla="*/ 207 w 226"/>
                  <a:gd name="T9" fmla="*/ 19 h 141"/>
                  <a:gd name="T10" fmla="*/ 207 w 226"/>
                  <a:gd name="T11" fmla="*/ 132 h 141"/>
                  <a:gd name="T12" fmla="*/ 218 w 226"/>
                  <a:gd name="T13" fmla="*/ 132 h 141"/>
                  <a:gd name="T14" fmla="*/ 218 w 226"/>
                  <a:gd name="T15" fmla="*/ 123 h 141"/>
                  <a:gd name="T16" fmla="*/ 218 w 226"/>
                  <a:gd name="T17" fmla="*/ 132 h 141"/>
                  <a:gd name="T18" fmla="*/ 226 w 226"/>
                  <a:gd name="T19" fmla="*/ 132 h 141"/>
                  <a:gd name="T20" fmla="*/ 226 w 226"/>
                  <a:gd name="T21" fmla="*/ 0 h 141"/>
                  <a:gd name="T22" fmla="*/ 0 w 226"/>
                  <a:gd name="T23" fmla="*/ 0 h 141"/>
                  <a:gd name="T24" fmla="*/ 0 w 226"/>
                  <a:gd name="T25" fmla="*/ 141 h 141"/>
                  <a:gd name="T26" fmla="*/ 226 w 226"/>
                  <a:gd name="T27" fmla="*/ 141 h 141"/>
                  <a:gd name="T28" fmla="*/ 226 w 226"/>
                  <a:gd name="T29" fmla="*/ 132 h 141"/>
                  <a:gd name="T30" fmla="*/ 218 w 226"/>
                  <a:gd name="T31" fmla="*/ 1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141">
                    <a:moveTo>
                      <a:pt x="218" y="132"/>
                    </a:moveTo>
                    <a:lnTo>
                      <a:pt x="218" y="123"/>
                    </a:lnTo>
                    <a:lnTo>
                      <a:pt x="18" y="123"/>
                    </a:lnTo>
                    <a:lnTo>
                      <a:pt x="18" y="19"/>
                    </a:lnTo>
                    <a:lnTo>
                      <a:pt x="207" y="19"/>
                    </a:lnTo>
                    <a:lnTo>
                      <a:pt x="207" y="132"/>
                    </a:lnTo>
                    <a:lnTo>
                      <a:pt x="218" y="132"/>
                    </a:lnTo>
                    <a:lnTo>
                      <a:pt x="218" y="123"/>
                    </a:lnTo>
                    <a:lnTo>
                      <a:pt x="218" y="132"/>
                    </a:lnTo>
                    <a:lnTo>
                      <a:pt x="226" y="132"/>
                    </a:lnTo>
                    <a:lnTo>
                      <a:pt x="226" y="0"/>
                    </a:lnTo>
                    <a:lnTo>
                      <a:pt x="0" y="0"/>
                    </a:lnTo>
                    <a:lnTo>
                      <a:pt x="0" y="141"/>
                    </a:lnTo>
                    <a:lnTo>
                      <a:pt x="226" y="141"/>
                    </a:lnTo>
                    <a:lnTo>
                      <a:pt x="226" y="132"/>
                    </a:lnTo>
                    <a:lnTo>
                      <a:pt x="218" y="132"/>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72" name="Rectangle 585">
                <a:extLst>
                  <a:ext uri="{FF2B5EF4-FFF2-40B4-BE49-F238E27FC236}">
                    <a16:creationId xmlns:a16="http://schemas.microsoft.com/office/drawing/2014/main" id="{D7AAB6F2-E99E-4BEC-8271-B2A92CD34AF4}"/>
                  </a:ext>
                </a:extLst>
              </p:cNvPr>
              <p:cNvSpPr>
                <a:spLocks noChangeArrowheads="1"/>
              </p:cNvSpPr>
              <p:nvPr/>
            </p:nvSpPr>
            <p:spPr bwMode="auto">
              <a:xfrm>
                <a:off x="18060988" y="9917113"/>
                <a:ext cx="149225" cy="204788"/>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73" name="Rectangle 586">
                <a:extLst>
                  <a:ext uri="{FF2B5EF4-FFF2-40B4-BE49-F238E27FC236}">
                    <a16:creationId xmlns:a16="http://schemas.microsoft.com/office/drawing/2014/main" id="{DC3FDCFC-E837-48E2-98C9-E9C0E0FADB6F}"/>
                  </a:ext>
                </a:extLst>
              </p:cNvPr>
              <p:cNvSpPr>
                <a:spLocks noChangeArrowheads="1"/>
              </p:cNvSpPr>
              <p:nvPr/>
            </p:nvSpPr>
            <p:spPr bwMode="auto">
              <a:xfrm>
                <a:off x="18060988" y="9917113"/>
                <a:ext cx="1492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74" name="Rectangle 587">
                <a:extLst>
                  <a:ext uri="{FF2B5EF4-FFF2-40B4-BE49-F238E27FC236}">
                    <a16:creationId xmlns:a16="http://schemas.microsoft.com/office/drawing/2014/main" id="{F0DB6410-8F60-4114-9A7D-CFD51C50F480}"/>
                  </a:ext>
                </a:extLst>
              </p:cNvPr>
              <p:cNvSpPr>
                <a:spLocks noChangeArrowheads="1"/>
              </p:cNvSpPr>
              <p:nvPr/>
            </p:nvSpPr>
            <p:spPr bwMode="auto">
              <a:xfrm>
                <a:off x="18329275" y="9917113"/>
                <a:ext cx="149225" cy="204788"/>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75" name="Rectangle 588">
                <a:extLst>
                  <a:ext uri="{FF2B5EF4-FFF2-40B4-BE49-F238E27FC236}">
                    <a16:creationId xmlns:a16="http://schemas.microsoft.com/office/drawing/2014/main" id="{023C11A2-6334-4D41-8862-2A78AB4723A6}"/>
                  </a:ext>
                </a:extLst>
              </p:cNvPr>
              <p:cNvSpPr>
                <a:spLocks noChangeArrowheads="1"/>
              </p:cNvSpPr>
              <p:nvPr/>
            </p:nvSpPr>
            <p:spPr bwMode="auto">
              <a:xfrm>
                <a:off x="18329275" y="9917113"/>
                <a:ext cx="1492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76" name="Rectangle 589">
                <a:extLst>
                  <a:ext uri="{FF2B5EF4-FFF2-40B4-BE49-F238E27FC236}">
                    <a16:creationId xmlns:a16="http://schemas.microsoft.com/office/drawing/2014/main" id="{2AF762F0-B58B-430C-B4C7-6020F25C4E72}"/>
                  </a:ext>
                </a:extLst>
              </p:cNvPr>
              <p:cNvSpPr>
                <a:spLocks noChangeArrowheads="1"/>
              </p:cNvSpPr>
              <p:nvPr/>
            </p:nvSpPr>
            <p:spPr bwMode="auto">
              <a:xfrm>
                <a:off x="18599150" y="9917113"/>
                <a:ext cx="149225" cy="204788"/>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77" name="Rectangle 590">
                <a:extLst>
                  <a:ext uri="{FF2B5EF4-FFF2-40B4-BE49-F238E27FC236}">
                    <a16:creationId xmlns:a16="http://schemas.microsoft.com/office/drawing/2014/main" id="{6F3CCBF9-A8B4-41B2-B1C5-87B4323443C8}"/>
                  </a:ext>
                </a:extLst>
              </p:cNvPr>
              <p:cNvSpPr>
                <a:spLocks noChangeArrowheads="1"/>
              </p:cNvSpPr>
              <p:nvPr/>
            </p:nvSpPr>
            <p:spPr bwMode="auto">
              <a:xfrm>
                <a:off x="18599150" y="9917113"/>
                <a:ext cx="1492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78" name="Rectangle 591">
                <a:extLst>
                  <a:ext uri="{FF2B5EF4-FFF2-40B4-BE49-F238E27FC236}">
                    <a16:creationId xmlns:a16="http://schemas.microsoft.com/office/drawing/2014/main" id="{FCE927FE-91CD-4B80-A6FC-E8454D37C97D}"/>
                  </a:ext>
                </a:extLst>
              </p:cNvPr>
              <p:cNvSpPr>
                <a:spLocks noChangeArrowheads="1"/>
              </p:cNvSpPr>
              <p:nvPr/>
            </p:nvSpPr>
            <p:spPr bwMode="auto">
              <a:xfrm>
                <a:off x="18867438" y="9917113"/>
                <a:ext cx="149225" cy="204788"/>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79" name="Rectangle 592">
                <a:extLst>
                  <a:ext uri="{FF2B5EF4-FFF2-40B4-BE49-F238E27FC236}">
                    <a16:creationId xmlns:a16="http://schemas.microsoft.com/office/drawing/2014/main" id="{8B075DBE-DEB7-417D-A6C6-329779464512}"/>
                  </a:ext>
                </a:extLst>
              </p:cNvPr>
              <p:cNvSpPr>
                <a:spLocks noChangeArrowheads="1"/>
              </p:cNvSpPr>
              <p:nvPr/>
            </p:nvSpPr>
            <p:spPr bwMode="auto">
              <a:xfrm>
                <a:off x="18867438" y="9917113"/>
                <a:ext cx="1492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80" name="Rectangle 593">
                <a:extLst>
                  <a:ext uri="{FF2B5EF4-FFF2-40B4-BE49-F238E27FC236}">
                    <a16:creationId xmlns:a16="http://schemas.microsoft.com/office/drawing/2014/main" id="{B16C6D6A-833A-4B7C-8EF3-2CF38B5855E2}"/>
                  </a:ext>
                </a:extLst>
              </p:cNvPr>
              <p:cNvSpPr>
                <a:spLocks noChangeArrowheads="1"/>
              </p:cNvSpPr>
              <p:nvPr/>
            </p:nvSpPr>
            <p:spPr bwMode="auto">
              <a:xfrm>
                <a:off x="19135725" y="9917113"/>
                <a:ext cx="149225" cy="204788"/>
              </a:xfrm>
              <a:prstGeom prst="rect">
                <a:avLst/>
              </a:prstGeom>
              <a:solidFill>
                <a:srgbClr val="698D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81" name="Rectangle 594">
                <a:extLst>
                  <a:ext uri="{FF2B5EF4-FFF2-40B4-BE49-F238E27FC236}">
                    <a16:creationId xmlns:a16="http://schemas.microsoft.com/office/drawing/2014/main" id="{A1459E17-9195-4928-A50F-7983334251A1}"/>
                  </a:ext>
                </a:extLst>
              </p:cNvPr>
              <p:cNvSpPr>
                <a:spLocks noChangeArrowheads="1"/>
              </p:cNvSpPr>
              <p:nvPr/>
            </p:nvSpPr>
            <p:spPr bwMode="auto">
              <a:xfrm>
                <a:off x="19135725" y="9917113"/>
                <a:ext cx="1492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82" name="Rectangle 605">
                <a:extLst>
                  <a:ext uri="{FF2B5EF4-FFF2-40B4-BE49-F238E27FC236}">
                    <a16:creationId xmlns:a16="http://schemas.microsoft.com/office/drawing/2014/main" id="{472737FE-8F02-4A3A-B25D-0C3703ED5B88}"/>
                  </a:ext>
                </a:extLst>
              </p:cNvPr>
              <p:cNvSpPr>
                <a:spLocks noChangeArrowheads="1"/>
              </p:cNvSpPr>
              <p:nvPr/>
            </p:nvSpPr>
            <p:spPr bwMode="auto">
              <a:xfrm>
                <a:off x="19623088" y="9917113"/>
                <a:ext cx="149225" cy="204788"/>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83" name="Rectangle 606">
                <a:extLst>
                  <a:ext uri="{FF2B5EF4-FFF2-40B4-BE49-F238E27FC236}">
                    <a16:creationId xmlns:a16="http://schemas.microsoft.com/office/drawing/2014/main" id="{4D40C0D4-287B-4419-94EB-3BCD64571C3E}"/>
                  </a:ext>
                </a:extLst>
              </p:cNvPr>
              <p:cNvSpPr>
                <a:spLocks noChangeArrowheads="1"/>
              </p:cNvSpPr>
              <p:nvPr/>
            </p:nvSpPr>
            <p:spPr bwMode="auto">
              <a:xfrm>
                <a:off x="19623088" y="9917113"/>
                <a:ext cx="1492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84" name="Rectangle 707">
                <a:extLst>
                  <a:ext uri="{FF2B5EF4-FFF2-40B4-BE49-F238E27FC236}">
                    <a16:creationId xmlns:a16="http://schemas.microsoft.com/office/drawing/2014/main" id="{4AEC541F-DC42-4225-A90A-839CA12FA7BB}"/>
                  </a:ext>
                </a:extLst>
              </p:cNvPr>
              <p:cNvSpPr>
                <a:spLocks noChangeArrowheads="1"/>
              </p:cNvSpPr>
              <p:nvPr/>
            </p:nvSpPr>
            <p:spPr bwMode="auto">
              <a:xfrm>
                <a:off x="17829213" y="9834563"/>
                <a:ext cx="115888" cy="361950"/>
              </a:xfrm>
              <a:prstGeom prst="rect">
                <a:avLst/>
              </a:prstGeom>
              <a:solidFill>
                <a:srgbClr val="CEB5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85" name="Rectangle 708">
                <a:extLst>
                  <a:ext uri="{FF2B5EF4-FFF2-40B4-BE49-F238E27FC236}">
                    <a16:creationId xmlns:a16="http://schemas.microsoft.com/office/drawing/2014/main" id="{32A7CCDD-DA36-453F-92B4-288940D4E628}"/>
                  </a:ext>
                </a:extLst>
              </p:cNvPr>
              <p:cNvSpPr>
                <a:spLocks noChangeArrowheads="1"/>
              </p:cNvSpPr>
              <p:nvPr/>
            </p:nvSpPr>
            <p:spPr bwMode="auto">
              <a:xfrm>
                <a:off x="17829213" y="9834563"/>
                <a:ext cx="11588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86" name="Freeform 709">
                <a:extLst>
                  <a:ext uri="{FF2B5EF4-FFF2-40B4-BE49-F238E27FC236}">
                    <a16:creationId xmlns:a16="http://schemas.microsoft.com/office/drawing/2014/main" id="{8EF46A29-A339-439A-A517-1679D6045E86}"/>
                  </a:ext>
                </a:extLst>
              </p:cNvPr>
              <p:cNvSpPr>
                <a:spLocks/>
              </p:cNvSpPr>
              <p:nvPr/>
            </p:nvSpPr>
            <p:spPr bwMode="auto">
              <a:xfrm>
                <a:off x="17814925" y="9834563"/>
                <a:ext cx="130175" cy="374650"/>
              </a:xfrm>
              <a:custGeom>
                <a:avLst/>
                <a:gdLst>
                  <a:gd name="T0" fmla="*/ 9 w 82"/>
                  <a:gd name="T1" fmla="*/ 0 h 236"/>
                  <a:gd name="T2" fmla="*/ 0 w 82"/>
                  <a:gd name="T3" fmla="*/ 0 h 236"/>
                  <a:gd name="T4" fmla="*/ 0 w 82"/>
                  <a:gd name="T5" fmla="*/ 236 h 236"/>
                  <a:gd name="T6" fmla="*/ 82 w 82"/>
                  <a:gd name="T7" fmla="*/ 236 h 236"/>
                  <a:gd name="T8" fmla="*/ 82 w 82"/>
                  <a:gd name="T9" fmla="*/ 228 h 236"/>
                  <a:gd name="T10" fmla="*/ 9 w 82"/>
                  <a:gd name="T11" fmla="*/ 228 h 236"/>
                  <a:gd name="T12" fmla="*/ 9 w 82"/>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82" h="236">
                    <a:moveTo>
                      <a:pt x="9" y="0"/>
                    </a:moveTo>
                    <a:lnTo>
                      <a:pt x="0" y="0"/>
                    </a:lnTo>
                    <a:lnTo>
                      <a:pt x="0" y="236"/>
                    </a:lnTo>
                    <a:lnTo>
                      <a:pt x="82" y="236"/>
                    </a:lnTo>
                    <a:lnTo>
                      <a:pt x="82" y="228"/>
                    </a:lnTo>
                    <a:lnTo>
                      <a:pt x="9" y="228"/>
                    </a:lnTo>
                    <a:lnTo>
                      <a:pt x="9" y="0"/>
                    </a:lnTo>
                    <a:close/>
                  </a:path>
                </a:pathLst>
              </a:custGeom>
              <a:solidFill>
                <a:srgbClr val="530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87" name="Freeform 710">
                <a:extLst>
                  <a:ext uri="{FF2B5EF4-FFF2-40B4-BE49-F238E27FC236}">
                    <a16:creationId xmlns:a16="http://schemas.microsoft.com/office/drawing/2014/main" id="{111144AE-E17E-46F3-A818-FD954608B475}"/>
                  </a:ext>
                </a:extLst>
              </p:cNvPr>
              <p:cNvSpPr>
                <a:spLocks/>
              </p:cNvSpPr>
              <p:nvPr/>
            </p:nvSpPr>
            <p:spPr bwMode="auto">
              <a:xfrm>
                <a:off x="17814925" y="9834563"/>
                <a:ext cx="130175" cy="374650"/>
              </a:xfrm>
              <a:custGeom>
                <a:avLst/>
                <a:gdLst>
                  <a:gd name="T0" fmla="*/ 9 w 82"/>
                  <a:gd name="T1" fmla="*/ 0 h 236"/>
                  <a:gd name="T2" fmla="*/ 0 w 82"/>
                  <a:gd name="T3" fmla="*/ 0 h 236"/>
                  <a:gd name="T4" fmla="*/ 0 w 82"/>
                  <a:gd name="T5" fmla="*/ 236 h 236"/>
                  <a:gd name="T6" fmla="*/ 82 w 82"/>
                  <a:gd name="T7" fmla="*/ 236 h 236"/>
                  <a:gd name="T8" fmla="*/ 82 w 82"/>
                  <a:gd name="T9" fmla="*/ 228 h 236"/>
                  <a:gd name="T10" fmla="*/ 9 w 82"/>
                  <a:gd name="T11" fmla="*/ 228 h 236"/>
                  <a:gd name="T12" fmla="*/ 9 w 82"/>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82" h="236">
                    <a:moveTo>
                      <a:pt x="9" y="0"/>
                    </a:moveTo>
                    <a:lnTo>
                      <a:pt x="0" y="0"/>
                    </a:lnTo>
                    <a:lnTo>
                      <a:pt x="0" y="236"/>
                    </a:lnTo>
                    <a:lnTo>
                      <a:pt x="82" y="236"/>
                    </a:lnTo>
                    <a:lnTo>
                      <a:pt x="82" y="228"/>
                    </a:lnTo>
                    <a:lnTo>
                      <a:pt x="9" y="228"/>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88" name="Rectangle 711">
                <a:extLst>
                  <a:ext uri="{FF2B5EF4-FFF2-40B4-BE49-F238E27FC236}">
                    <a16:creationId xmlns:a16="http://schemas.microsoft.com/office/drawing/2014/main" id="{6CE25335-B055-417D-B74E-EC0425B2BF9E}"/>
                  </a:ext>
                </a:extLst>
              </p:cNvPr>
              <p:cNvSpPr>
                <a:spLocks noChangeArrowheads="1"/>
              </p:cNvSpPr>
              <p:nvPr/>
            </p:nvSpPr>
            <p:spPr bwMode="auto">
              <a:xfrm>
                <a:off x="17829213" y="9640888"/>
                <a:ext cx="115888" cy="165100"/>
              </a:xfrm>
              <a:prstGeom prst="rect">
                <a:avLst/>
              </a:prstGeom>
              <a:solidFill>
                <a:srgbClr val="BD43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89" name="Rectangle 712">
                <a:extLst>
                  <a:ext uri="{FF2B5EF4-FFF2-40B4-BE49-F238E27FC236}">
                    <a16:creationId xmlns:a16="http://schemas.microsoft.com/office/drawing/2014/main" id="{217F0A39-63EA-4C2C-9251-7B0A6C55EBA5}"/>
                  </a:ext>
                </a:extLst>
              </p:cNvPr>
              <p:cNvSpPr>
                <a:spLocks noChangeArrowheads="1"/>
              </p:cNvSpPr>
              <p:nvPr/>
            </p:nvSpPr>
            <p:spPr bwMode="auto">
              <a:xfrm>
                <a:off x="17829213" y="9640888"/>
                <a:ext cx="1158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90" name="Freeform 713">
                <a:extLst>
                  <a:ext uri="{FF2B5EF4-FFF2-40B4-BE49-F238E27FC236}">
                    <a16:creationId xmlns:a16="http://schemas.microsoft.com/office/drawing/2014/main" id="{72CF1EC2-0F8E-426E-9AA2-75C3C207804F}"/>
                  </a:ext>
                </a:extLst>
              </p:cNvPr>
              <p:cNvSpPr>
                <a:spLocks/>
              </p:cNvSpPr>
              <p:nvPr/>
            </p:nvSpPr>
            <p:spPr bwMode="auto">
              <a:xfrm>
                <a:off x="17814925" y="9623425"/>
                <a:ext cx="130175" cy="211137"/>
              </a:xfrm>
              <a:custGeom>
                <a:avLst/>
                <a:gdLst>
                  <a:gd name="T0" fmla="*/ 82 w 82"/>
                  <a:gd name="T1" fmla="*/ 0 h 133"/>
                  <a:gd name="T2" fmla="*/ 0 w 82"/>
                  <a:gd name="T3" fmla="*/ 0 h 133"/>
                  <a:gd name="T4" fmla="*/ 0 w 82"/>
                  <a:gd name="T5" fmla="*/ 133 h 133"/>
                  <a:gd name="T6" fmla="*/ 9 w 82"/>
                  <a:gd name="T7" fmla="*/ 133 h 133"/>
                  <a:gd name="T8" fmla="*/ 82 w 82"/>
                  <a:gd name="T9" fmla="*/ 133 h 133"/>
                  <a:gd name="T10" fmla="*/ 82 w 82"/>
                  <a:gd name="T11" fmla="*/ 115 h 133"/>
                  <a:gd name="T12" fmla="*/ 9 w 82"/>
                  <a:gd name="T13" fmla="*/ 115 h 133"/>
                  <a:gd name="T14" fmla="*/ 9 w 82"/>
                  <a:gd name="T15" fmla="*/ 11 h 133"/>
                  <a:gd name="T16" fmla="*/ 82 w 82"/>
                  <a:gd name="T17" fmla="*/ 11 h 133"/>
                  <a:gd name="T18" fmla="*/ 82 w 82"/>
                  <a:gd name="T1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33">
                    <a:moveTo>
                      <a:pt x="82" y="0"/>
                    </a:moveTo>
                    <a:lnTo>
                      <a:pt x="0" y="0"/>
                    </a:lnTo>
                    <a:lnTo>
                      <a:pt x="0" y="133"/>
                    </a:lnTo>
                    <a:lnTo>
                      <a:pt x="9" y="133"/>
                    </a:lnTo>
                    <a:lnTo>
                      <a:pt x="82" y="133"/>
                    </a:lnTo>
                    <a:lnTo>
                      <a:pt x="82" y="115"/>
                    </a:lnTo>
                    <a:lnTo>
                      <a:pt x="9" y="115"/>
                    </a:lnTo>
                    <a:lnTo>
                      <a:pt x="9" y="11"/>
                    </a:lnTo>
                    <a:lnTo>
                      <a:pt x="82" y="11"/>
                    </a:lnTo>
                    <a:lnTo>
                      <a:pt x="82" y="0"/>
                    </a:lnTo>
                    <a:close/>
                  </a:path>
                </a:pathLst>
              </a:custGeom>
              <a:solidFill>
                <a:srgbClr val="530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91" name="Freeform 714">
                <a:extLst>
                  <a:ext uri="{FF2B5EF4-FFF2-40B4-BE49-F238E27FC236}">
                    <a16:creationId xmlns:a16="http://schemas.microsoft.com/office/drawing/2014/main" id="{F488DCDB-A49A-4F89-8699-E42196C9A6F3}"/>
                  </a:ext>
                </a:extLst>
              </p:cNvPr>
              <p:cNvSpPr>
                <a:spLocks/>
              </p:cNvSpPr>
              <p:nvPr/>
            </p:nvSpPr>
            <p:spPr bwMode="auto">
              <a:xfrm>
                <a:off x="17814925" y="9623425"/>
                <a:ext cx="130175" cy="211137"/>
              </a:xfrm>
              <a:custGeom>
                <a:avLst/>
                <a:gdLst>
                  <a:gd name="T0" fmla="*/ 82 w 82"/>
                  <a:gd name="T1" fmla="*/ 0 h 133"/>
                  <a:gd name="T2" fmla="*/ 0 w 82"/>
                  <a:gd name="T3" fmla="*/ 0 h 133"/>
                  <a:gd name="T4" fmla="*/ 0 w 82"/>
                  <a:gd name="T5" fmla="*/ 133 h 133"/>
                  <a:gd name="T6" fmla="*/ 9 w 82"/>
                  <a:gd name="T7" fmla="*/ 133 h 133"/>
                  <a:gd name="T8" fmla="*/ 82 w 82"/>
                  <a:gd name="T9" fmla="*/ 133 h 133"/>
                  <a:gd name="T10" fmla="*/ 82 w 82"/>
                  <a:gd name="T11" fmla="*/ 115 h 133"/>
                  <a:gd name="T12" fmla="*/ 9 w 82"/>
                  <a:gd name="T13" fmla="*/ 115 h 133"/>
                  <a:gd name="T14" fmla="*/ 9 w 82"/>
                  <a:gd name="T15" fmla="*/ 11 h 133"/>
                  <a:gd name="T16" fmla="*/ 82 w 82"/>
                  <a:gd name="T17" fmla="*/ 11 h 133"/>
                  <a:gd name="T18" fmla="*/ 82 w 82"/>
                  <a:gd name="T1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33">
                    <a:moveTo>
                      <a:pt x="82" y="0"/>
                    </a:moveTo>
                    <a:lnTo>
                      <a:pt x="0" y="0"/>
                    </a:lnTo>
                    <a:lnTo>
                      <a:pt x="0" y="133"/>
                    </a:lnTo>
                    <a:lnTo>
                      <a:pt x="9" y="133"/>
                    </a:lnTo>
                    <a:lnTo>
                      <a:pt x="82" y="133"/>
                    </a:lnTo>
                    <a:lnTo>
                      <a:pt x="82" y="115"/>
                    </a:lnTo>
                    <a:lnTo>
                      <a:pt x="9" y="115"/>
                    </a:lnTo>
                    <a:lnTo>
                      <a:pt x="9" y="11"/>
                    </a:lnTo>
                    <a:lnTo>
                      <a:pt x="82" y="11"/>
                    </a:lnTo>
                    <a:lnTo>
                      <a:pt x="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grpSp>
        <p:grpSp>
          <p:nvGrpSpPr>
            <p:cNvPr id="25" name="Group 24">
              <a:extLst>
                <a:ext uri="{FF2B5EF4-FFF2-40B4-BE49-F238E27FC236}">
                  <a16:creationId xmlns:a16="http://schemas.microsoft.com/office/drawing/2014/main" id="{F346712A-9A54-4AB4-8CAF-F2490F2BAB6F}"/>
                </a:ext>
              </a:extLst>
            </p:cNvPr>
            <p:cNvGrpSpPr/>
            <p:nvPr/>
          </p:nvGrpSpPr>
          <p:grpSpPr>
            <a:xfrm>
              <a:off x="15447000" y="2419120"/>
              <a:ext cx="2382133" cy="7425991"/>
              <a:chOff x="15800388" y="3898900"/>
              <a:chExt cx="2028825" cy="6324601"/>
            </a:xfrm>
          </p:grpSpPr>
          <p:sp>
            <p:nvSpPr>
              <p:cNvPr id="386" name="Rectangle 193">
                <a:extLst>
                  <a:ext uri="{FF2B5EF4-FFF2-40B4-BE49-F238E27FC236}">
                    <a16:creationId xmlns:a16="http://schemas.microsoft.com/office/drawing/2014/main" id="{CABB6253-0EB3-4482-B0D1-F45580F792F1}"/>
                  </a:ext>
                </a:extLst>
              </p:cNvPr>
              <p:cNvSpPr>
                <a:spLocks noChangeArrowheads="1"/>
              </p:cNvSpPr>
              <p:nvPr/>
            </p:nvSpPr>
            <p:spPr bwMode="auto">
              <a:xfrm>
                <a:off x="15801975" y="6075363"/>
                <a:ext cx="92075" cy="3770312"/>
              </a:xfrm>
              <a:prstGeom prst="rect">
                <a:avLst/>
              </a:prstGeom>
              <a:solidFill>
                <a:srgbClr val="F7F2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87" name="Rectangle 194">
                <a:extLst>
                  <a:ext uri="{FF2B5EF4-FFF2-40B4-BE49-F238E27FC236}">
                    <a16:creationId xmlns:a16="http://schemas.microsoft.com/office/drawing/2014/main" id="{517B4B8F-D669-465E-B329-78BECCBBE508}"/>
                  </a:ext>
                </a:extLst>
              </p:cNvPr>
              <p:cNvSpPr>
                <a:spLocks noChangeArrowheads="1"/>
              </p:cNvSpPr>
              <p:nvPr/>
            </p:nvSpPr>
            <p:spPr bwMode="auto">
              <a:xfrm>
                <a:off x="15801975" y="6075363"/>
                <a:ext cx="92075"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88" name="Rectangle 306">
                <a:extLst>
                  <a:ext uri="{FF2B5EF4-FFF2-40B4-BE49-F238E27FC236}">
                    <a16:creationId xmlns:a16="http://schemas.microsoft.com/office/drawing/2014/main" id="{00432F07-21F8-4485-ACC0-C52DFF5C9912}"/>
                  </a:ext>
                </a:extLst>
              </p:cNvPr>
              <p:cNvSpPr>
                <a:spLocks noChangeArrowheads="1"/>
              </p:cNvSpPr>
              <p:nvPr/>
            </p:nvSpPr>
            <p:spPr bwMode="auto">
              <a:xfrm>
                <a:off x="16148050" y="4025900"/>
                <a:ext cx="1665288" cy="6175375"/>
              </a:xfrm>
              <a:prstGeom prst="rect">
                <a:avLst/>
              </a:prstGeom>
              <a:solidFill>
                <a:srgbClr val="C6AD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89" name="Rectangle 307">
                <a:extLst>
                  <a:ext uri="{FF2B5EF4-FFF2-40B4-BE49-F238E27FC236}">
                    <a16:creationId xmlns:a16="http://schemas.microsoft.com/office/drawing/2014/main" id="{DA5B3182-262E-49D7-B4D7-226300C0EB1E}"/>
                  </a:ext>
                </a:extLst>
              </p:cNvPr>
              <p:cNvSpPr>
                <a:spLocks noChangeArrowheads="1"/>
              </p:cNvSpPr>
              <p:nvPr/>
            </p:nvSpPr>
            <p:spPr bwMode="auto">
              <a:xfrm>
                <a:off x="16148050" y="4025900"/>
                <a:ext cx="1665288"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90" name="Freeform 308">
                <a:extLst>
                  <a:ext uri="{FF2B5EF4-FFF2-40B4-BE49-F238E27FC236}">
                    <a16:creationId xmlns:a16="http://schemas.microsoft.com/office/drawing/2014/main" id="{6BA3B122-2C3E-41A9-ACDA-64953098F175}"/>
                  </a:ext>
                </a:extLst>
              </p:cNvPr>
              <p:cNvSpPr>
                <a:spLocks/>
              </p:cNvSpPr>
              <p:nvPr/>
            </p:nvSpPr>
            <p:spPr bwMode="auto">
              <a:xfrm>
                <a:off x="16133763" y="4008438"/>
                <a:ext cx="1695450" cy="6207125"/>
              </a:xfrm>
              <a:custGeom>
                <a:avLst/>
                <a:gdLst>
                  <a:gd name="T0" fmla="*/ 9 w 1068"/>
                  <a:gd name="T1" fmla="*/ 11 h 3910"/>
                  <a:gd name="T2" fmla="*/ 9 w 1068"/>
                  <a:gd name="T3" fmla="*/ 19 h 3910"/>
                  <a:gd name="T4" fmla="*/ 1049 w 1068"/>
                  <a:gd name="T5" fmla="*/ 19 h 3910"/>
                  <a:gd name="T6" fmla="*/ 1049 w 1068"/>
                  <a:gd name="T7" fmla="*/ 3892 h 3910"/>
                  <a:gd name="T8" fmla="*/ 18 w 1068"/>
                  <a:gd name="T9" fmla="*/ 3892 h 3910"/>
                  <a:gd name="T10" fmla="*/ 18 w 1068"/>
                  <a:gd name="T11" fmla="*/ 11 h 3910"/>
                  <a:gd name="T12" fmla="*/ 9 w 1068"/>
                  <a:gd name="T13" fmla="*/ 11 h 3910"/>
                  <a:gd name="T14" fmla="*/ 9 w 1068"/>
                  <a:gd name="T15" fmla="*/ 19 h 3910"/>
                  <a:gd name="T16" fmla="*/ 9 w 1068"/>
                  <a:gd name="T17" fmla="*/ 11 h 3910"/>
                  <a:gd name="T18" fmla="*/ 0 w 1068"/>
                  <a:gd name="T19" fmla="*/ 11 h 3910"/>
                  <a:gd name="T20" fmla="*/ 0 w 1068"/>
                  <a:gd name="T21" fmla="*/ 3910 h 3910"/>
                  <a:gd name="T22" fmla="*/ 1068 w 1068"/>
                  <a:gd name="T23" fmla="*/ 3910 h 3910"/>
                  <a:gd name="T24" fmla="*/ 1068 w 1068"/>
                  <a:gd name="T25" fmla="*/ 0 h 3910"/>
                  <a:gd name="T26" fmla="*/ 0 w 1068"/>
                  <a:gd name="T27" fmla="*/ 0 h 3910"/>
                  <a:gd name="T28" fmla="*/ 0 w 1068"/>
                  <a:gd name="T29" fmla="*/ 11 h 3910"/>
                  <a:gd name="T30" fmla="*/ 9 w 1068"/>
                  <a:gd name="T31" fmla="*/ 11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8" h="3910">
                    <a:moveTo>
                      <a:pt x="9" y="11"/>
                    </a:moveTo>
                    <a:lnTo>
                      <a:pt x="9" y="19"/>
                    </a:lnTo>
                    <a:lnTo>
                      <a:pt x="1049" y="19"/>
                    </a:lnTo>
                    <a:lnTo>
                      <a:pt x="1049" y="3892"/>
                    </a:lnTo>
                    <a:lnTo>
                      <a:pt x="18" y="3892"/>
                    </a:lnTo>
                    <a:lnTo>
                      <a:pt x="18" y="11"/>
                    </a:lnTo>
                    <a:lnTo>
                      <a:pt x="9" y="11"/>
                    </a:lnTo>
                    <a:lnTo>
                      <a:pt x="9" y="19"/>
                    </a:lnTo>
                    <a:lnTo>
                      <a:pt x="9" y="11"/>
                    </a:lnTo>
                    <a:lnTo>
                      <a:pt x="0" y="11"/>
                    </a:lnTo>
                    <a:lnTo>
                      <a:pt x="0" y="3910"/>
                    </a:lnTo>
                    <a:lnTo>
                      <a:pt x="1068" y="3910"/>
                    </a:lnTo>
                    <a:lnTo>
                      <a:pt x="1068" y="0"/>
                    </a:lnTo>
                    <a:lnTo>
                      <a:pt x="0" y="0"/>
                    </a:lnTo>
                    <a:lnTo>
                      <a:pt x="0" y="11"/>
                    </a:lnTo>
                    <a:lnTo>
                      <a:pt x="9" y="11"/>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91" name="Freeform 309">
                <a:extLst>
                  <a:ext uri="{FF2B5EF4-FFF2-40B4-BE49-F238E27FC236}">
                    <a16:creationId xmlns:a16="http://schemas.microsoft.com/office/drawing/2014/main" id="{61561653-2156-48E4-A0DF-796E5E6B10F5}"/>
                  </a:ext>
                </a:extLst>
              </p:cNvPr>
              <p:cNvSpPr>
                <a:spLocks/>
              </p:cNvSpPr>
              <p:nvPr/>
            </p:nvSpPr>
            <p:spPr bwMode="auto">
              <a:xfrm>
                <a:off x="16133763" y="4008438"/>
                <a:ext cx="1695450" cy="6207125"/>
              </a:xfrm>
              <a:custGeom>
                <a:avLst/>
                <a:gdLst>
                  <a:gd name="T0" fmla="*/ 9 w 1068"/>
                  <a:gd name="T1" fmla="*/ 11 h 3910"/>
                  <a:gd name="T2" fmla="*/ 9 w 1068"/>
                  <a:gd name="T3" fmla="*/ 19 h 3910"/>
                  <a:gd name="T4" fmla="*/ 1049 w 1068"/>
                  <a:gd name="T5" fmla="*/ 19 h 3910"/>
                  <a:gd name="T6" fmla="*/ 1049 w 1068"/>
                  <a:gd name="T7" fmla="*/ 3892 h 3910"/>
                  <a:gd name="T8" fmla="*/ 18 w 1068"/>
                  <a:gd name="T9" fmla="*/ 3892 h 3910"/>
                  <a:gd name="T10" fmla="*/ 18 w 1068"/>
                  <a:gd name="T11" fmla="*/ 11 h 3910"/>
                  <a:gd name="T12" fmla="*/ 9 w 1068"/>
                  <a:gd name="T13" fmla="*/ 11 h 3910"/>
                  <a:gd name="T14" fmla="*/ 9 w 1068"/>
                  <a:gd name="T15" fmla="*/ 19 h 3910"/>
                  <a:gd name="T16" fmla="*/ 9 w 1068"/>
                  <a:gd name="T17" fmla="*/ 11 h 3910"/>
                  <a:gd name="T18" fmla="*/ 0 w 1068"/>
                  <a:gd name="T19" fmla="*/ 11 h 3910"/>
                  <a:gd name="T20" fmla="*/ 0 w 1068"/>
                  <a:gd name="T21" fmla="*/ 3910 h 3910"/>
                  <a:gd name="T22" fmla="*/ 1068 w 1068"/>
                  <a:gd name="T23" fmla="*/ 3910 h 3910"/>
                  <a:gd name="T24" fmla="*/ 1068 w 1068"/>
                  <a:gd name="T25" fmla="*/ 0 h 3910"/>
                  <a:gd name="T26" fmla="*/ 0 w 1068"/>
                  <a:gd name="T27" fmla="*/ 0 h 3910"/>
                  <a:gd name="T28" fmla="*/ 0 w 1068"/>
                  <a:gd name="T29" fmla="*/ 11 h 3910"/>
                  <a:gd name="T30" fmla="*/ 9 w 1068"/>
                  <a:gd name="T31" fmla="*/ 11 h 3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8" h="3910">
                    <a:moveTo>
                      <a:pt x="9" y="11"/>
                    </a:moveTo>
                    <a:lnTo>
                      <a:pt x="9" y="19"/>
                    </a:lnTo>
                    <a:lnTo>
                      <a:pt x="1049" y="19"/>
                    </a:lnTo>
                    <a:lnTo>
                      <a:pt x="1049" y="3892"/>
                    </a:lnTo>
                    <a:lnTo>
                      <a:pt x="18" y="3892"/>
                    </a:lnTo>
                    <a:lnTo>
                      <a:pt x="18" y="11"/>
                    </a:lnTo>
                    <a:lnTo>
                      <a:pt x="9" y="11"/>
                    </a:lnTo>
                    <a:lnTo>
                      <a:pt x="9" y="19"/>
                    </a:lnTo>
                    <a:lnTo>
                      <a:pt x="9" y="11"/>
                    </a:lnTo>
                    <a:lnTo>
                      <a:pt x="0" y="11"/>
                    </a:lnTo>
                    <a:lnTo>
                      <a:pt x="0" y="3910"/>
                    </a:lnTo>
                    <a:lnTo>
                      <a:pt x="1068" y="3910"/>
                    </a:lnTo>
                    <a:lnTo>
                      <a:pt x="1068" y="0"/>
                    </a:lnTo>
                    <a:lnTo>
                      <a:pt x="0" y="0"/>
                    </a:lnTo>
                    <a:lnTo>
                      <a:pt x="0" y="11"/>
                    </a:lnTo>
                    <a:lnTo>
                      <a:pt x="9"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92" name="Rectangle 310">
                <a:extLst>
                  <a:ext uri="{FF2B5EF4-FFF2-40B4-BE49-F238E27FC236}">
                    <a16:creationId xmlns:a16="http://schemas.microsoft.com/office/drawing/2014/main" id="{90B848D9-BD0C-43A9-8A4C-BA1445F74201}"/>
                  </a:ext>
                </a:extLst>
              </p:cNvPr>
              <p:cNvSpPr>
                <a:spLocks noChangeArrowheads="1"/>
              </p:cNvSpPr>
              <p:nvPr/>
            </p:nvSpPr>
            <p:spPr bwMode="auto">
              <a:xfrm>
                <a:off x="15875000" y="4025900"/>
                <a:ext cx="1666875" cy="6164262"/>
              </a:xfrm>
              <a:prstGeom prst="rect">
                <a:avLst/>
              </a:prstGeom>
              <a:solidFill>
                <a:srgbClr val="F7F2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93" name="Rectangle 311">
                <a:extLst>
                  <a:ext uri="{FF2B5EF4-FFF2-40B4-BE49-F238E27FC236}">
                    <a16:creationId xmlns:a16="http://schemas.microsoft.com/office/drawing/2014/main" id="{EF733A72-9FA7-4C7A-85B9-F25C52857A9B}"/>
                  </a:ext>
                </a:extLst>
              </p:cNvPr>
              <p:cNvSpPr>
                <a:spLocks noChangeArrowheads="1"/>
              </p:cNvSpPr>
              <p:nvPr/>
            </p:nvSpPr>
            <p:spPr bwMode="auto">
              <a:xfrm>
                <a:off x="15875000" y="4025900"/>
                <a:ext cx="1666875" cy="616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94" name="Freeform 312">
                <a:extLst>
                  <a:ext uri="{FF2B5EF4-FFF2-40B4-BE49-F238E27FC236}">
                    <a16:creationId xmlns:a16="http://schemas.microsoft.com/office/drawing/2014/main" id="{B4AC61A2-78CC-4168-A03B-CE656334B632}"/>
                  </a:ext>
                </a:extLst>
              </p:cNvPr>
              <p:cNvSpPr>
                <a:spLocks/>
              </p:cNvSpPr>
              <p:nvPr/>
            </p:nvSpPr>
            <p:spPr bwMode="auto">
              <a:xfrm>
                <a:off x="15860713" y="4008438"/>
                <a:ext cx="1695450" cy="6196012"/>
              </a:xfrm>
              <a:custGeom>
                <a:avLst/>
                <a:gdLst>
                  <a:gd name="T0" fmla="*/ 9 w 1068"/>
                  <a:gd name="T1" fmla="*/ 11 h 3903"/>
                  <a:gd name="T2" fmla="*/ 9 w 1068"/>
                  <a:gd name="T3" fmla="*/ 19 h 3903"/>
                  <a:gd name="T4" fmla="*/ 1050 w 1068"/>
                  <a:gd name="T5" fmla="*/ 19 h 3903"/>
                  <a:gd name="T6" fmla="*/ 1050 w 1068"/>
                  <a:gd name="T7" fmla="*/ 3885 h 3903"/>
                  <a:gd name="T8" fmla="*/ 17 w 1068"/>
                  <a:gd name="T9" fmla="*/ 3885 h 3903"/>
                  <a:gd name="T10" fmla="*/ 17 w 1068"/>
                  <a:gd name="T11" fmla="*/ 11 h 3903"/>
                  <a:gd name="T12" fmla="*/ 9 w 1068"/>
                  <a:gd name="T13" fmla="*/ 11 h 3903"/>
                  <a:gd name="T14" fmla="*/ 9 w 1068"/>
                  <a:gd name="T15" fmla="*/ 19 h 3903"/>
                  <a:gd name="T16" fmla="*/ 9 w 1068"/>
                  <a:gd name="T17" fmla="*/ 11 h 3903"/>
                  <a:gd name="T18" fmla="*/ 0 w 1068"/>
                  <a:gd name="T19" fmla="*/ 11 h 3903"/>
                  <a:gd name="T20" fmla="*/ 0 w 1068"/>
                  <a:gd name="T21" fmla="*/ 3903 h 3903"/>
                  <a:gd name="T22" fmla="*/ 1068 w 1068"/>
                  <a:gd name="T23" fmla="*/ 3903 h 3903"/>
                  <a:gd name="T24" fmla="*/ 1068 w 1068"/>
                  <a:gd name="T25" fmla="*/ 0 h 3903"/>
                  <a:gd name="T26" fmla="*/ 0 w 1068"/>
                  <a:gd name="T27" fmla="*/ 0 h 3903"/>
                  <a:gd name="T28" fmla="*/ 0 w 1068"/>
                  <a:gd name="T29" fmla="*/ 11 h 3903"/>
                  <a:gd name="T30" fmla="*/ 9 w 1068"/>
                  <a:gd name="T31" fmla="*/ 11 h 3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8" h="3903">
                    <a:moveTo>
                      <a:pt x="9" y="11"/>
                    </a:moveTo>
                    <a:lnTo>
                      <a:pt x="9" y="19"/>
                    </a:lnTo>
                    <a:lnTo>
                      <a:pt x="1050" y="19"/>
                    </a:lnTo>
                    <a:lnTo>
                      <a:pt x="1050" y="3885"/>
                    </a:lnTo>
                    <a:lnTo>
                      <a:pt x="17" y="3885"/>
                    </a:lnTo>
                    <a:lnTo>
                      <a:pt x="17" y="11"/>
                    </a:lnTo>
                    <a:lnTo>
                      <a:pt x="9" y="11"/>
                    </a:lnTo>
                    <a:lnTo>
                      <a:pt x="9" y="19"/>
                    </a:lnTo>
                    <a:lnTo>
                      <a:pt x="9" y="11"/>
                    </a:lnTo>
                    <a:lnTo>
                      <a:pt x="0" y="11"/>
                    </a:lnTo>
                    <a:lnTo>
                      <a:pt x="0" y="3903"/>
                    </a:lnTo>
                    <a:lnTo>
                      <a:pt x="1068" y="3903"/>
                    </a:lnTo>
                    <a:lnTo>
                      <a:pt x="1068" y="0"/>
                    </a:lnTo>
                    <a:lnTo>
                      <a:pt x="0" y="0"/>
                    </a:lnTo>
                    <a:lnTo>
                      <a:pt x="0" y="11"/>
                    </a:lnTo>
                    <a:lnTo>
                      <a:pt x="9" y="11"/>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95" name="Freeform 313">
                <a:extLst>
                  <a:ext uri="{FF2B5EF4-FFF2-40B4-BE49-F238E27FC236}">
                    <a16:creationId xmlns:a16="http://schemas.microsoft.com/office/drawing/2014/main" id="{3DAA8320-33B1-4300-9A66-5F1B8567A97F}"/>
                  </a:ext>
                </a:extLst>
              </p:cNvPr>
              <p:cNvSpPr>
                <a:spLocks/>
              </p:cNvSpPr>
              <p:nvPr/>
            </p:nvSpPr>
            <p:spPr bwMode="auto">
              <a:xfrm>
                <a:off x="15860713" y="4008438"/>
                <a:ext cx="1695450" cy="6196012"/>
              </a:xfrm>
              <a:custGeom>
                <a:avLst/>
                <a:gdLst>
                  <a:gd name="T0" fmla="*/ 9 w 1068"/>
                  <a:gd name="T1" fmla="*/ 11 h 3903"/>
                  <a:gd name="T2" fmla="*/ 9 w 1068"/>
                  <a:gd name="T3" fmla="*/ 19 h 3903"/>
                  <a:gd name="T4" fmla="*/ 1050 w 1068"/>
                  <a:gd name="T5" fmla="*/ 19 h 3903"/>
                  <a:gd name="T6" fmla="*/ 1050 w 1068"/>
                  <a:gd name="T7" fmla="*/ 3885 h 3903"/>
                  <a:gd name="T8" fmla="*/ 17 w 1068"/>
                  <a:gd name="T9" fmla="*/ 3885 h 3903"/>
                  <a:gd name="T10" fmla="*/ 17 w 1068"/>
                  <a:gd name="T11" fmla="*/ 11 h 3903"/>
                  <a:gd name="T12" fmla="*/ 9 w 1068"/>
                  <a:gd name="T13" fmla="*/ 11 h 3903"/>
                  <a:gd name="T14" fmla="*/ 9 w 1068"/>
                  <a:gd name="T15" fmla="*/ 19 h 3903"/>
                  <a:gd name="T16" fmla="*/ 9 w 1068"/>
                  <a:gd name="T17" fmla="*/ 11 h 3903"/>
                  <a:gd name="T18" fmla="*/ 0 w 1068"/>
                  <a:gd name="T19" fmla="*/ 11 h 3903"/>
                  <a:gd name="T20" fmla="*/ 0 w 1068"/>
                  <a:gd name="T21" fmla="*/ 3903 h 3903"/>
                  <a:gd name="T22" fmla="*/ 1068 w 1068"/>
                  <a:gd name="T23" fmla="*/ 3903 h 3903"/>
                  <a:gd name="T24" fmla="*/ 1068 w 1068"/>
                  <a:gd name="T25" fmla="*/ 0 h 3903"/>
                  <a:gd name="T26" fmla="*/ 0 w 1068"/>
                  <a:gd name="T27" fmla="*/ 0 h 3903"/>
                  <a:gd name="T28" fmla="*/ 0 w 1068"/>
                  <a:gd name="T29" fmla="*/ 11 h 3903"/>
                  <a:gd name="T30" fmla="*/ 9 w 1068"/>
                  <a:gd name="T31" fmla="*/ 11 h 3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8" h="3903">
                    <a:moveTo>
                      <a:pt x="9" y="11"/>
                    </a:moveTo>
                    <a:lnTo>
                      <a:pt x="9" y="19"/>
                    </a:lnTo>
                    <a:lnTo>
                      <a:pt x="1050" y="19"/>
                    </a:lnTo>
                    <a:lnTo>
                      <a:pt x="1050" y="3885"/>
                    </a:lnTo>
                    <a:lnTo>
                      <a:pt x="17" y="3885"/>
                    </a:lnTo>
                    <a:lnTo>
                      <a:pt x="17" y="11"/>
                    </a:lnTo>
                    <a:lnTo>
                      <a:pt x="9" y="11"/>
                    </a:lnTo>
                    <a:lnTo>
                      <a:pt x="9" y="19"/>
                    </a:lnTo>
                    <a:lnTo>
                      <a:pt x="9" y="11"/>
                    </a:lnTo>
                    <a:lnTo>
                      <a:pt x="0" y="11"/>
                    </a:lnTo>
                    <a:lnTo>
                      <a:pt x="0" y="3903"/>
                    </a:lnTo>
                    <a:lnTo>
                      <a:pt x="1068" y="3903"/>
                    </a:lnTo>
                    <a:lnTo>
                      <a:pt x="1068" y="0"/>
                    </a:lnTo>
                    <a:lnTo>
                      <a:pt x="0" y="0"/>
                    </a:lnTo>
                    <a:lnTo>
                      <a:pt x="0" y="11"/>
                    </a:lnTo>
                    <a:lnTo>
                      <a:pt x="9"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96" name="Freeform 314">
                <a:extLst>
                  <a:ext uri="{FF2B5EF4-FFF2-40B4-BE49-F238E27FC236}">
                    <a16:creationId xmlns:a16="http://schemas.microsoft.com/office/drawing/2014/main" id="{CE7F4856-8A8D-45F3-AEBE-0CBB2446E9E6}"/>
                  </a:ext>
                </a:extLst>
              </p:cNvPr>
              <p:cNvSpPr>
                <a:spLocks noEditPoints="1"/>
              </p:cNvSpPr>
              <p:nvPr/>
            </p:nvSpPr>
            <p:spPr bwMode="auto">
              <a:xfrm>
                <a:off x="16054388" y="4224338"/>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close/>
                    <a:moveTo>
                      <a:pt x="231" y="0"/>
                    </a:moveTo>
                    <a:lnTo>
                      <a:pt x="146" y="0"/>
                    </a:lnTo>
                    <a:lnTo>
                      <a:pt x="146" y="56"/>
                    </a:lnTo>
                    <a:lnTo>
                      <a:pt x="231" y="56"/>
                    </a:lnTo>
                    <a:lnTo>
                      <a:pt x="231" y="0"/>
                    </a:lnTo>
                    <a:close/>
                    <a:moveTo>
                      <a:pt x="377" y="0"/>
                    </a:moveTo>
                    <a:lnTo>
                      <a:pt x="292" y="0"/>
                    </a:lnTo>
                    <a:lnTo>
                      <a:pt x="292" y="56"/>
                    </a:lnTo>
                    <a:lnTo>
                      <a:pt x="377" y="56"/>
                    </a:lnTo>
                    <a:lnTo>
                      <a:pt x="377" y="0"/>
                    </a:lnTo>
                    <a:close/>
                    <a:moveTo>
                      <a:pt x="523" y="0"/>
                    </a:moveTo>
                    <a:lnTo>
                      <a:pt x="438" y="0"/>
                    </a:lnTo>
                    <a:lnTo>
                      <a:pt x="438" y="56"/>
                    </a:lnTo>
                    <a:lnTo>
                      <a:pt x="523" y="56"/>
                    </a:lnTo>
                    <a:lnTo>
                      <a:pt x="523" y="0"/>
                    </a:lnTo>
                    <a:close/>
                    <a:moveTo>
                      <a:pt x="669" y="0"/>
                    </a:moveTo>
                    <a:lnTo>
                      <a:pt x="584" y="0"/>
                    </a:lnTo>
                    <a:lnTo>
                      <a:pt x="584" y="56"/>
                    </a:lnTo>
                    <a:lnTo>
                      <a:pt x="669" y="56"/>
                    </a:lnTo>
                    <a:lnTo>
                      <a:pt x="669" y="0"/>
                    </a:lnTo>
                    <a:close/>
                    <a:moveTo>
                      <a:pt x="815" y="0"/>
                    </a:moveTo>
                    <a:lnTo>
                      <a:pt x="730" y="0"/>
                    </a:lnTo>
                    <a:lnTo>
                      <a:pt x="730" y="56"/>
                    </a:lnTo>
                    <a:lnTo>
                      <a:pt x="815" y="56"/>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97" name="Freeform 315">
                <a:extLst>
                  <a:ext uri="{FF2B5EF4-FFF2-40B4-BE49-F238E27FC236}">
                    <a16:creationId xmlns:a16="http://schemas.microsoft.com/office/drawing/2014/main" id="{879E3419-5CD8-452D-90F5-766BBDF5A6D1}"/>
                  </a:ext>
                </a:extLst>
              </p:cNvPr>
              <p:cNvSpPr>
                <a:spLocks noEditPoints="1"/>
              </p:cNvSpPr>
              <p:nvPr/>
            </p:nvSpPr>
            <p:spPr bwMode="auto">
              <a:xfrm>
                <a:off x="16054388" y="4224338"/>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moveTo>
                      <a:pt x="231" y="0"/>
                    </a:moveTo>
                    <a:lnTo>
                      <a:pt x="146" y="0"/>
                    </a:lnTo>
                    <a:lnTo>
                      <a:pt x="146" y="56"/>
                    </a:lnTo>
                    <a:lnTo>
                      <a:pt x="231" y="56"/>
                    </a:lnTo>
                    <a:lnTo>
                      <a:pt x="231" y="0"/>
                    </a:lnTo>
                    <a:moveTo>
                      <a:pt x="377" y="0"/>
                    </a:moveTo>
                    <a:lnTo>
                      <a:pt x="292" y="0"/>
                    </a:lnTo>
                    <a:lnTo>
                      <a:pt x="292" y="56"/>
                    </a:lnTo>
                    <a:lnTo>
                      <a:pt x="377" y="56"/>
                    </a:lnTo>
                    <a:lnTo>
                      <a:pt x="377" y="0"/>
                    </a:lnTo>
                    <a:moveTo>
                      <a:pt x="523" y="0"/>
                    </a:moveTo>
                    <a:lnTo>
                      <a:pt x="438" y="0"/>
                    </a:lnTo>
                    <a:lnTo>
                      <a:pt x="438" y="56"/>
                    </a:lnTo>
                    <a:lnTo>
                      <a:pt x="523" y="56"/>
                    </a:lnTo>
                    <a:lnTo>
                      <a:pt x="523" y="0"/>
                    </a:lnTo>
                    <a:moveTo>
                      <a:pt x="669" y="0"/>
                    </a:moveTo>
                    <a:lnTo>
                      <a:pt x="584" y="0"/>
                    </a:lnTo>
                    <a:lnTo>
                      <a:pt x="584" y="56"/>
                    </a:lnTo>
                    <a:lnTo>
                      <a:pt x="669" y="56"/>
                    </a:lnTo>
                    <a:lnTo>
                      <a:pt x="669" y="0"/>
                    </a:lnTo>
                    <a:moveTo>
                      <a:pt x="815" y="0"/>
                    </a:moveTo>
                    <a:lnTo>
                      <a:pt x="730" y="0"/>
                    </a:lnTo>
                    <a:lnTo>
                      <a:pt x="730" y="56"/>
                    </a:lnTo>
                    <a:lnTo>
                      <a:pt x="815" y="56"/>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98" name="Freeform 316">
                <a:extLst>
                  <a:ext uri="{FF2B5EF4-FFF2-40B4-BE49-F238E27FC236}">
                    <a16:creationId xmlns:a16="http://schemas.microsoft.com/office/drawing/2014/main" id="{099A0FCB-294D-4403-A053-C9BD5F3CEC14}"/>
                  </a:ext>
                </a:extLst>
              </p:cNvPr>
              <p:cNvSpPr>
                <a:spLocks noEditPoints="1"/>
              </p:cNvSpPr>
              <p:nvPr/>
            </p:nvSpPr>
            <p:spPr bwMode="auto">
              <a:xfrm>
                <a:off x="16054388" y="4398963"/>
                <a:ext cx="1293813" cy="87312"/>
              </a:xfrm>
              <a:custGeom>
                <a:avLst/>
                <a:gdLst>
                  <a:gd name="T0" fmla="*/ 85 w 815"/>
                  <a:gd name="T1" fmla="*/ 0 h 55"/>
                  <a:gd name="T2" fmla="*/ 0 w 815"/>
                  <a:gd name="T3" fmla="*/ 0 h 55"/>
                  <a:gd name="T4" fmla="*/ 0 w 815"/>
                  <a:gd name="T5" fmla="*/ 55 h 55"/>
                  <a:gd name="T6" fmla="*/ 85 w 815"/>
                  <a:gd name="T7" fmla="*/ 55 h 55"/>
                  <a:gd name="T8" fmla="*/ 85 w 815"/>
                  <a:gd name="T9" fmla="*/ 0 h 55"/>
                  <a:gd name="T10" fmla="*/ 231 w 815"/>
                  <a:gd name="T11" fmla="*/ 0 h 55"/>
                  <a:gd name="T12" fmla="*/ 146 w 815"/>
                  <a:gd name="T13" fmla="*/ 0 h 55"/>
                  <a:gd name="T14" fmla="*/ 146 w 815"/>
                  <a:gd name="T15" fmla="*/ 55 h 55"/>
                  <a:gd name="T16" fmla="*/ 231 w 815"/>
                  <a:gd name="T17" fmla="*/ 55 h 55"/>
                  <a:gd name="T18" fmla="*/ 231 w 815"/>
                  <a:gd name="T19" fmla="*/ 0 h 55"/>
                  <a:gd name="T20" fmla="*/ 377 w 815"/>
                  <a:gd name="T21" fmla="*/ 0 h 55"/>
                  <a:gd name="T22" fmla="*/ 292 w 815"/>
                  <a:gd name="T23" fmla="*/ 0 h 55"/>
                  <a:gd name="T24" fmla="*/ 292 w 815"/>
                  <a:gd name="T25" fmla="*/ 55 h 55"/>
                  <a:gd name="T26" fmla="*/ 377 w 815"/>
                  <a:gd name="T27" fmla="*/ 55 h 55"/>
                  <a:gd name="T28" fmla="*/ 377 w 815"/>
                  <a:gd name="T29" fmla="*/ 0 h 55"/>
                  <a:gd name="T30" fmla="*/ 523 w 815"/>
                  <a:gd name="T31" fmla="*/ 0 h 55"/>
                  <a:gd name="T32" fmla="*/ 438 w 815"/>
                  <a:gd name="T33" fmla="*/ 0 h 55"/>
                  <a:gd name="T34" fmla="*/ 438 w 815"/>
                  <a:gd name="T35" fmla="*/ 55 h 55"/>
                  <a:gd name="T36" fmla="*/ 523 w 815"/>
                  <a:gd name="T37" fmla="*/ 55 h 55"/>
                  <a:gd name="T38" fmla="*/ 523 w 815"/>
                  <a:gd name="T39" fmla="*/ 0 h 55"/>
                  <a:gd name="T40" fmla="*/ 669 w 815"/>
                  <a:gd name="T41" fmla="*/ 0 h 55"/>
                  <a:gd name="T42" fmla="*/ 584 w 815"/>
                  <a:gd name="T43" fmla="*/ 0 h 55"/>
                  <a:gd name="T44" fmla="*/ 584 w 815"/>
                  <a:gd name="T45" fmla="*/ 55 h 55"/>
                  <a:gd name="T46" fmla="*/ 669 w 815"/>
                  <a:gd name="T47" fmla="*/ 55 h 55"/>
                  <a:gd name="T48" fmla="*/ 669 w 815"/>
                  <a:gd name="T49" fmla="*/ 0 h 55"/>
                  <a:gd name="T50" fmla="*/ 815 w 815"/>
                  <a:gd name="T51" fmla="*/ 0 h 55"/>
                  <a:gd name="T52" fmla="*/ 730 w 815"/>
                  <a:gd name="T53" fmla="*/ 0 h 55"/>
                  <a:gd name="T54" fmla="*/ 730 w 815"/>
                  <a:gd name="T55" fmla="*/ 55 h 55"/>
                  <a:gd name="T56" fmla="*/ 815 w 815"/>
                  <a:gd name="T57" fmla="*/ 55 h 55"/>
                  <a:gd name="T58" fmla="*/ 815 w 815"/>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5">
                    <a:moveTo>
                      <a:pt x="85" y="0"/>
                    </a:moveTo>
                    <a:lnTo>
                      <a:pt x="0" y="0"/>
                    </a:lnTo>
                    <a:lnTo>
                      <a:pt x="0" y="55"/>
                    </a:lnTo>
                    <a:lnTo>
                      <a:pt x="85" y="55"/>
                    </a:lnTo>
                    <a:lnTo>
                      <a:pt x="85" y="0"/>
                    </a:lnTo>
                    <a:close/>
                    <a:moveTo>
                      <a:pt x="231" y="0"/>
                    </a:moveTo>
                    <a:lnTo>
                      <a:pt x="146" y="0"/>
                    </a:lnTo>
                    <a:lnTo>
                      <a:pt x="146" y="55"/>
                    </a:lnTo>
                    <a:lnTo>
                      <a:pt x="231" y="55"/>
                    </a:lnTo>
                    <a:lnTo>
                      <a:pt x="231" y="0"/>
                    </a:lnTo>
                    <a:close/>
                    <a:moveTo>
                      <a:pt x="377" y="0"/>
                    </a:moveTo>
                    <a:lnTo>
                      <a:pt x="292" y="0"/>
                    </a:lnTo>
                    <a:lnTo>
                      <a:pt x="292" y="55"/>
                    </a:lnTo>
                    <a:lnTo>
                      <a:pt x="377" y="55"/>
                    </a:lnTo>
                    <a:lnTo>
                      <a:pt x="377" y="0"/>
                    </a:lnTo>
                    <a:close/>
                    <a:moveTo>
                      <a:pt x="523" y="0"/>
                    </a:moveTo>
                    <a:lnTo>
                      <a:pt x="438" y="0"/>
                    </a:lnTo>
                    <a:lnTo>
                      <a:pt x="438" y="55"/>
                    </a:lnTo>
                    <a:lnTo>
                      <a:pt x="523" y="55"/>
                    </a:lnTo>
                    <a:lnTo>
                      <a:pt x="523" y="0"/>
                    </a:lnTo>
                    <a:close/>
                    <a:moveTo>
                      <a:pt x="669" y="0"/>
                    </a:moveTo>
                    <a:lnTo>
                      <a:pt x="584" y="0"/>
                    </a:lnTo>
                    <a:lnTo>
                      <a:pt x="584" y="55"/>
                    </a:lnTo>
                    <a:lnTo>
                      <a:pt x="669" y="55"/>
                    </a:lnTo>
                    <a:lnTo>
                      <a:pt x="669" y="0"/>
                    </a:lnTo>
                    <a:close/>
                    <a:moveTo>
                      <a:pt x="815" y="0"/>
                    </a:moveTo>
                    <a:lnTo>
                      <a:pt x="730" y="0"/>
                    </a:lnTo>
                    <a:lnTo>
                      <a:pt x="730" y="55"/>
                    </a:lnTo>
                    <a:lnTo>
                      <a:pt x="815" y="55"/>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99" name="Freeform 317">
                <a:extLst>
                  <a:ext uri="{FF2B5EF4-FFF2-40B4-BE49-F238E27FC236}">
                    <a16:creationId xmlns:a16="http://schemas.microsoft.com/office/drawing/2014/main" id="{4E60371C-DBEB-4B61-BAA5-50591172D0D6}"/>
                  </a:ext>
                </a:extLst>
              </p:cNvPr>
              <p:cNvSpPr>
                <a:spLocks noEditPoints="1"/>
              </p:cNvSpPr>
              <p:nvPr/>
            </p:nvSpPr>
            <p:spPr bwMode="auto">
              <a:xfrm>
                <a:off x="16054388" y="4398963"/>
                <a:ext cx="1293813" cy="87312"/>
              </a:xfrm>
              <a:custGeom>
                <a:avLst/>
                <a:gdLst>
                  <a:gd name="T0" fmla="*/ 85 w 815"/>
                  <a:gd name="T1" fmla="*/ 0 h 55"/>
                  <a:gd name="T2" fmla="*/ 0 w 815"/>
                  <a:gd name="T3" fmla="*/ 0 h 55"/>
                  <a:gd name="T4" fmla="*/ 0 w 815"/>
                  <a:gd name="T5" fmla="*/ 55 h 55"/>
                  <a:gd name="T6" fmla="*/ 85 w 815"/>
                  <a:gd name="T7" fmla="*/ 55 h 55"/>
                  <a:gd name="T8" fmla="*/ 85 w 815"/>
                  <a:gd name="T9" fmla="*/ 0 h 55"/>
                  <a:gd name="T10" fmla="*/ 231 w 815"/>
                  <a:gd name="T11" fmla="*/ 0 h 55"/>
                  <a:gd name="T12" fmla="*/ 146 w 815"/>
                  <a:gd name="T13" fmla="*/ 0 h 55"/>
                  <a:gd name="T14" fmla="*/ 146 w 815"/>
                  <a:gd name="T15" fmla="*/ 55 h 55"/>
                  <a:gd name="T16" fmla="*/ 231 w 815"/>
                  <a:gd name="T17" fmla="*/ 55 h 55"/>
                  <a:gd name="T18" fmla="*/ 231 w 815"/>
                  <a:gd name="T19" fmla="*/ 0 h 55"/>
                  <a:gd name="T20" fmla="*/ 377 w 815"/>
                  <a:gd name="T21" fmla="*/ 0 h 55"/>
                  <a:gd name="T22" fmla="*/ 292 w 815"/>
                  <a:gd name="T23" fmla="*/ 0 h 55"/>
                  <a:gd name="T24" fmla="*/ 292 w 815"/>
                  <a:gd name="T25" fmla="*/ 55 h 55"/>
                  <a:gd name="T26" fmla="*/ 377 w 815"/>
                  <a:gd name="T27" fmla="*/ 55 h 55"/>
                  <a:gd name="T28" fmla="*/ 377 w 815"/>
                  <a:gd name="T29" fmla="*/ 0 h 55"/>
                  <a:gd name="T30" fmla="*/ 523 w 815"/>
                  <a:gd name="T31" fmla="*/ 0 h 55"/>
                  <a:gd name="T32" fmla="*/ 438 w 815"/>
                  <a:gd name="T33" fmla="*/ 0 h 55"/>
                  <a:gd name="T34" fmla="*/ 438 w 815"/>
                  <a:gd name="T35" fmla="*/ 55 h 55"/>
                  <a:gd name="T36" fmla="*/ 523 w 815"/>
                  <a:gd name="T37" fmla="*/ 55 h 55"/>
                  <a:gd name="T38" fmla="*/ 523 w 815"/>
                  <a:gd name="T39" fmla="*/ 0 h 55"/>
                  <a:gd name="T40" fmla="*/ 669 w 815"/>
                  <a:gd name="T41" fmla="*/ 0 h 55"/>
                  <a:gd name="T42" fmla="*/ 584 w 815"/>
                  <a:gd name="T43" fmla="*/ 0 h 55"/>
                  <a:gd name="T44" fmla="*/ 584 w 815"/>
                  <a:gd name="T45" fmla="*/ 55 h 55"/>
                  <a:gd name="T46" fmla="*/ 669 w 815"/>
                  <a:gd name="T47" fmla="*/ 55 h 55"/>
                  <a:gd name="T48" fmla="*/ 669 w 815"/>
                  <a:gd name="T49" fmla="*/ 0 h 55"/>
                  <a:gd name="T50" fmla="*/ 815 w 815"/>
                  <a:gd name="T51" fmla="*/ 0 h 55"/>
                  <a:gd name="T52" fmla="*/ 730 w 815"/>
                  <a:gd name="T53" fmla="*/ 0 h 55"/>
                  <a:gd name="T54" fmla="*/ 730 w 815"/>
                  <a:gd name="T55" fmla="*/ 55 h 55"/>
                  <a:gd name="T56" fmla="*/ 815 w 815"/>
                  <a:gd name="T57" fmla="*/ 55 h 55"/>
                  <a:gd name="T58" fmla="*/ 815 w 815"/>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5">
                    <a:moveTo>
                      <a:pt x="85" y="0"/>
                    </a:moveTo>
                    <a:lnTo>
                      <a:pt x="0" y="0"/>
                    </a:lnTo>
                    <a:lnTo>
                      <a:pt x="0" y="55"/>
                    </a:lnTo>
                    <a:lnTo>
                      <a:pt x="85" y="55"/>
                    </a:lnTo>
                    <a:lnTo>
                      <a:pt x="85" y="0"/>
                    </a:lnTo>
                    <a:moveTo>
                      <a:pt x="231" y="0"/>
                    </a:moveTo>
                    <a:lnTo>
                      <a:pt x="146" y="0"/>
                    </a:lnTo>
                    <a:lnTo>
                      <a:pt x="146" y="55"/>
                    </a:lnTo>
                    <a:lnTo>
                      <a:pt x="231" y="55"/>
                    </a:lnTo>
                    <a:lnTo>
                      <a:pt x="231" y="0"/>
                    </a:lnTo>
                    <a:moveTo>
                      <a:pt x="377" y="0"/>
                    </a:moveTo>
                    <a:lnTo>
                      <a:pt x="292" y="0"/>
                    </a:lnTo>
                    <a:lnTo>
                      <a:pt x="292" y="55"/>
                    </a:lnTo>
                    <a:lnTo>
                      <a:pt x="377" y="55"/>
                    </a:lnTo>
                    <a:lnTo>
                      <a:pt x="377" y="0"/>
                    </a:lnTo>
                    <a:moveTo>
                      <a:pt x="523" y="0"/>
                    </a:moveTo>
                    <a:lnTo>
                      <a:pt x="438" y="0"/>
                    </a:lnTo>
                    <a:lnTo>
                      <a:pt x="438" y="55"/>
                    </a:lnTo>
                    <a:lnTo>
                      <a:pt x="523" y="55"/>
                    </a:lnTo>
                    <a:lnTo>
                      <a:pt x="523" y="0"/>
                    </a:lnTo>
                    <a:moveTo>
                      <a:pt x="669" y="0"/>
                    </a:moveTo>
                    <a:lnTo>
                      <a:pt x="584" y="0"/>
                    </a:lnTo>
                    <a:lnTo>
                      <a:pt x="584" y="55"/>
                    </a:lnTo>
                    <a:lnTo>
                      <a:pt x="669" y="55"/>
                    </a:lnTo>
                    <a:lnTo>
                      <a:pt x="669" y="0"/>
                    </a:lnTo>
                    <a:moveTo>
                      <a:pt x="815" y="0"/>
                    </a:moveTo>
                    <a:lnTo>
                      <a:pt x="730" y="0"/>
                    </a:lnTo>
                    <a:lnTo>
                      <a:pt x="730" y="55"/>
                    </a:lnTo>
                    <a:lnTo>
                      <a:pt x="815" y="55"/>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00" name="Freeform 318">
                <a:extLst>
                  <a:ext uri="{FF2B5EF4-FFF2-40B4-BE49-F238E27FC236}">
                    <a16:creationId xmlns:a16="http://schemas.microsoft.com/office/drawing/2014/main" id="{7DFCC550-3E27-4CE2-A252-93B13C9F5E05}"/>
                  </a:ext>
                </a:extLst>
              </p:cNvPr>
              <p:cNvSpPr>
                <a:spLocks noEditPoints="1"/>
              </p:cNvSpPr>
              <p:nvPr/>
            </p:nvSpPr>
            <p:spPr bwMode="auto">
              <a:xfrm>
                <a:off x="16054388" y="4572000"/>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close/>
                    <a:moveTo>
                      <a:pt x="231" y="0"/>
                    </a:moveTo>
                    <a:lnTo>
                      <a:pt x="146" y="0"/>
                    </a:lnTo>
                    <a:lnTo>
                      <a:pt x="146" y="56"/>
                    </a:lnTo>
                    <a:lnTo>
                      <a:pt x="231" y="56"/>
                    </a:lnTo>
                    <a:lnTo>
                      <a:pt x="231" y="0"/>
                    </a:lnTo>
                    <a:close/>
                    <a:moveTo>
                      <a:pt x="377" y="0"/>
                    </a:moveTo>
                    <a:lnTo>
                      <a:pt x="292" y="0"/>
                    </a:lnTo>
                    <a:lnTo>
                      <a:pt x="292" y="56"/>
                    </a:lnTo>
                    <a:lnTo>
                      <a:pt x="377" y="56"/>
                    </a:lnTo>
                    <a:lnTo>
                      <a:pt x="377" y="0"/>
                    </a:lnTo>
                    <a:close/>
                    <a:moveTo>
                      <a:pt x="523" y="0"/>
                    </a:moveTo>
                    <a:lnTo>
                      <a:pt x="438" y="0"/>
                    </a:lnTo>
                    <a:lnTo>
                      <a:pt x="438" y="56"/>
                    </a:lnTo>
                    <a:lnTo>
                      <a:pt x="523" y="56"/>
                    </a:lnTo>
                    <a:lnTo>
                      <a:pt x="523" y="0"/>
                    </a:lnTo>
                    <a:close/>
                    <a:moveTo>
                      <a:pt x="669" y="0"/>
                    </a:moveTo>
                    <a:lnTo>
                      <a:pt x="584" y="0"/>
                    </a:lnTo>
                    <a:lnTo>
                      <a:pt x="584" y="56"/>
                    </a:lnTo>
                    <a:lnTo>
                      <a:pt x="669" y="56"/>
                    </a:lnTo>
                    <a:lnTo>
                      <a:pt x="669" y="0"/>
                    </a:lnTo>
                    <a:close/>
                    <a:moveTo>
                      <a:pt x="815" y="0"/>
                    </a:moveTo>
                    <a:lnTo>
                      <a:pt x="730" y="0"/>
                    </a:lnTo>
                    <a:lnTo>
                      <a:pt x="730" y="56"/>
                    </a:lnTo>
                    <a:lnTo>
                      <a:pt x="815" y="56"/>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01" name="Freeform 319">
                <a:extLst>
                  <a:ext uri="{FF2B5EF4-FFF2-40B4-BE49-F238E27FC236}">
                    <a16:creationId xmlns:a16="http://schemas.microsoft.com/office/drawing/2014/main" id="{C1377B5F-A659-4CBD-94BC-96D9E58FE41D}"/>
                  </a:ext>
                </a:extLst>
              </p:cNvPr>
              <p:cNvSpPr>
                <a:spLocks noEditPoints="1"/>
              </p:cNvSpPr>
              <p:nvPr/>
            </p:nvSpPr>
            <p:spPr bwMode="auto">
              <a:xfrm>
                <a:off x="16054388" y="4572000"/>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moveTo>
                      <a:pt x="231" y="0"/>
                    </a:moveTo>
                    <a:lnTo>
                      <a:pt x="146" y="0"/>
                    </a:lnTo>
                    <a:lnTo>
                      <a:pt x="146" y="56"/>
                    </a:lnTo>
                    <a:lnTo>
                      <a:pt x="231" y="56"/>
                    </a:lnTo>
                    <a:lnTo>
                      <a:pt x="231" y="0"/>
                    </a:lnTo>
                    <a:moveTo>
                      <a:pt x="377" y="0"/>
                    </a:moveTo>
                    <a:lnTo>
                      <a:pt x="292" y="0"/>
                    </a:lnTo>
                    <a:lnTo>
                      <a:pt x="292" y="56"/>
                    </a:lnTo>
                    <a:lnTo>
                      <a:pt x="377" y="56"/>
                    </a:lnTo>
                    <a:lnTo>
                      <a:pt x="377" y="0"/>
                    </a:lnTo>
                    <a:moveTo>
                      <a:pt x="523" y="0"/>
                    </a:moveTo>
                    <a:lnTo>
                      <a:pt x="438" y="0"/>
                    </a:lnTo>
                    <a:lnTo>
                      <a:pt x="438" y="56"/>
                    </a:lnTo>
                    <a:lnTo>
                      <a:pt x="523" y="56"/>
                    </a:lnTo>
                    <a:lnTo>
                      <a:pt x="523" y="0"/>
                    </a:lnTo>
                    <a:moveTo>
                      <a:pt x="669" y="0"/>
                    </a:moveTo>
                    <a:lnTo>
                      <a:pt x="584" y="0"/>
                    </a:lnTo>
                    <a:lnTo>
                      <a:pt x="584" y="56"/>
                    </a:lnTo>
                    <a:lnTo>
                      <a:pt x="669" y="56"/>
                    </a:lnTo>
                    <a:lnTo>
                      <a:pt x="669" y="0"/>
                    </a:lnTo>
                    <a:moveTo>
                      <a:pt x="815" y="0"/>
                    </a:moveTo>
                    <a:lnTo>
                      <a:pt x="730" y="0"/>
                    </a:lnTo>
                    <a:lnTo>
                      <a:pt x="730" y="56"/>
                    </a:lnTo>
                    <a:lnTo>
                      <a:pt x="815" y="56"/>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02" name="Freeform 320">
                <a:extLst>
                  <a:ext uri="{FF2B5EF4-FFF2-40B4-BE49-F238E27FC236}">
                    <a16:creationId xmlns:a16="http://schemas.microsoft.com/office/drawing/2014/main" id="{B8ADCFDC-5077-4D3C-AD8B-2A1F0283A0BD}"/>
                  </a:ext>
                </a:extLst>
              </p:cNvPr>
              <p:cNvSpPr>
                <a:spLocks noEditPoints="1"/>
              </p:cNvSpPr>
              <p:nvPr/>
            </p:nvSpPr>
            <p:spPr bwMode="auto">
              <a:xfrm>
                <a:off x="16054388" y="4746625"/>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close/>
                    <a:moveTo>
                      <a:pt x="231" y="0"/>
                    </a:moveTo>
                    <a:lnTo>
                      <a:pt x="146" y="0"/>
                    </a:lnTo>
                    <a:lnTo>
                      <a:pt x="146" y="56"/>
                    </a:lnTo>
                    <a:lnTo>
                      <a:pt x="231" y="56"/>
                    </a:lnTo>
                    <a:lnTo>
                      <a:pt x="231" y="0"/>
                    </a:lnTo>
                    <a:close/>
                    <a:moveTo>
                      <a:pt x="377" y="0"/>
                    </a:moveTo>
                    <a:lnTo>
                      <a:pt x="292" y="0"/>
                    </a:lnTo>
                    <a:lnTo>
                      <a:pt x="292" y="56"/>
                    </a:lnTo>
                    <a:lnTo>
                      <a:pt x="377" y="56"/>
                    </a:lnTo>
                    <a:lnTo>
                      <a:pt x="377" y="0"/>
                    </a:lnTo>
                    <a:close/>
                    <a:moveTo>
                      <a:pt x="523" y="0"/>
                    </a:moveTo>
                    <a:lnTo>
                      <a:pt x="438" y="0"/>
                    </a:lnTo>
                    <a:lnTo>
                      <a:pt x="438" y="56"/>
                    </a:lnTo>
                    <a:lnTo>
                      <a:pt x="523" y="56"/>
                    </a:lnTo>
                    <a:lnTo>
                      <a:pt x="523" y="0"/>
                    </a:lnTo>
                    <a:close/>
                    <a:moveTo>
                      <a:pt x="669" y="0"/>
                    </a:moveTo>
                    <a:lnTo>
                      <a:pt x="584" y="0"/>
                    </a:lnTo>
                    <a:lnTo>
                      <a:pt x="584" y="56"/>
                    </a:lnTo>
                    <a:lnTo>
                      <a:pt x="669" y="56"/>
                    </a:lnTo>
                    <a:lnTo>
                      <a:pt x="669" y="0"/>
                    </a:lnTo>
                    <a:close/>
                    <a:moveTo>
                      <a:pt x="815" y="0"/>
                    </a:moveTo>
                    <a:lnTo>
                      <a:pt x="730" y="0"/>
                    </a:lnTo>
                    <a:lnTo>
                      <a:pt x="730" y="56"/>
                    </a:lnTo>
                    <a:lnTo>
                      <a:pt x="815" y="56"/>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03" name="Freeform 321">
                <a:extLst>
                  <a:ext uri="{FF2B5EF4-FFF2-40B4-BE49-F238E27FC236}">
                    <a16:creationId xmlns:a16="http://schemas.microsoft.com/office/drawing/2014/main" id="{5CD4FBCC-38BB-4A2D-B073-985D0E1BF891}"/>
                  </a:ext>
                </a:extLst>
              </p:cNvPr>
              <p:cNvSpPr>
                <a:spLocks noEditPoints="1"/>
              </p:cNvSpPr>
              <p:nvPr/>
            </p:nvSpPr>
            <p:spPr bwMode="auto">
              <a:xfrm>
                <a:off x="16054388" y="4746625"/>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moveTo>
                      <a:pt x="231" y="0"/>
                    </a:moveTo>
                    <a:lnTo>
                      <a:pt x="146" y="0"/>
                    </a:lnTo>
                    <a:lnTo>
                      <a:pt x="146" y="56"/>
                    </a:lnTo>
                    <a:lnTo>
                      <a:pt x="231" y="56"/>
                    </a:lnTo>
                    <a:lnTo>
                      <a:pt x="231" y="0"/>
                    </a:lnTo>
                    <a:moveTo>
                      <a:pt x="377" y="0"/>
                    </a:moveTo>
                    <a:lnTo>
                      <a:pt x="292" y="0"/>
                    </a:lnTo>
                    <a:lnTo>
                      <a:pt x="292" y="56"/>
                    </a:lnTo>
                    <a:lnTo>
                      <a:pt x="377" y="56"/>
                    </a:lnTo>
                    <a:lnTo>
                      <a:pt x="377" y="0"/>
                    </a:lnTo>
                    <a:moveTo>
                      <a:pt x="523" y="0"/>
                    </a:moveTo>
                    <a:lnTo>
                      <a:pt x="438" y="0"/>
                    </a:lnTo>
                    <a:lnTo>
                      <a:pt x="438" y="56"/>
                    </a:lnTo>
                    <a:lnTo>
                      <a:pt x="523" y="56"/>
                    </a:lnTo>
                    <a:lnTo>
                      <a:pt x="523" y="0"/>
                    </a:lnTo>
                    <a:moveTo>
                      <a:pt x="669" y="0"/>
                    </a:moveTo>
                    <a:lnTo>
                      <a:pt x="584" y="0"/>
                    </a:lnTo>
                    <a:lnTo>
                      <a:pt x="584" y="56"/>
                    </a:lnTo>
                    <a:lnTo>
                      <a:pt x="669" y="56"/>
                    </a:lnTo>
                    <a:lnTo>
                      <a:pt x="669" y="0"/>
                    </a:lnTo>
                    <a:moveTo>
                      <a:pt x="815" y="0"/>
                    </a:moveTo>
                    <a:lnTo>
                      <a:pt x="730" y="0"/>
                    </a:lnTo>
                    <a:lnTo>
                      <a:pt x="730" y="56"/>
                    </a:lnTo>
                    <a:lnTo>
                      <a:pt x="815" y="56"/>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04" name="Freeform 322">
                <a:extLst>
                  <a:ext uri="{FF2B5EF4-FFF2-40B4-BE49-F238E27FC236}">
                    <a16:creationId xmlns:a16="http://schemas.microsoft.com/office/drawing/2014/main" id="{0BC788FF-7D36-49F8-BBED-7F53B3F15A97}"/>
                  </a:ext>
                </a:extLst>
              </p:cNvPr>
              <p:cNvSpPr>
                <a:spLocks noEditPoints="1"/>
              </p:cNvSpPr>
              <p:nvPr/>
            </p:nvSpPr>
            <p:spPr bwMode="auto">
              <a:xfrm>
                <a:off x="16054388" y="4921250"/>
                <a:ext cx="1293813" cy="87312"/>
              </a:xfrm>
              <a:custGeom>
                <a:avLst/>
                <a:gdLst>
                  <a:gd name="T0" fmla="*/ 85 w 815"/>
                  <a:gd name="T1" fmla="*/ 0 h 55"/>
                  <a:gd name="T2" fmla="*/ 0 w 815"/>
                  <a:gd name="T3" fmla="*/ 0 h 55"/>
                  <a:gd name="T4" fmla="*/ 0 w 815"/>
                  <a:gd name="T5" fmla="*/ 55 h 55"/>
                  <a:gd name="T6" fmla="*/ 85 w 815"/>
                  <a:gd name="T7" fmla="*/ 55 h 55"/>
                  <a:gd name="T8" fmla="*/ 85 w 815"/>
                  <a:gd name="T9" fmla="*/ 0 h 55"/>
                  <a:gd name="T10" fmla="*/ 231 w 815"/>
                  <a:gd name="T11" fmla="*/ 0 h 55"/>
                  <a:gd name="T12" fmla="*/ 146 w 815"/>
                  <a:gd name="T13" fmla="*/ 0 h 55"/>
                  <a:gd name="T14" fmla="*/ 146 w 815"/>
                  <a:gd name="T15" fmla="*/ 55 h 55"/>
                  <a:gd name="T16" fmla="*/ 231 w 815"/>
                  <a:gd name="T17" fmla="*/ 55 h 55"/>
                  <a:gd name="T18" fmla="*/ 231 w 815"/>
                  <a:gd name="T19" fmla="*/ 0 h 55"/>
                  <a:gd name="T20" fmla="*/ 377 w 815"/>
                  <a:gd name="T21" fmla="*/ 0 h 55"/>
                  <a:gd name="T22" fmla="*/ 292 w 815"/>
                  <a:gd name="T23" fmla="*/ 0 h 55"/>
                  <a:gd name="T24" fmla="*/ 292 w 815"/>
                  <a:gd name="T25" fmla="*/ 55 h 55"/>
                  <a:gd name="T26" fmla="*/ 377 w 815"/>
                  <a:gd name="T27" fmla="*/ 55 h 55"/>
                  <a:gd name="T28" fmla="*/ 377 w 815"/>
                  <a:gd name="T29" fmla="*/ 0 h 55"/>
                  <a:gd name="T30" fmla="*/ 523 w 815"/>
                  <a:gd name="T31" fmla="*/ 0 h 55"/>
                  <a:gd name="T32" fmla="*/ 438 w 815"/>
                  <a:gd name="T33" fmla="*/ 0 h 55"/>
                  <a:gd name="T34" fmla="*/ 438 w 815"/>
                  <a:gd name="T35" fmla="*/ 55 h 55"/>
                  <a:gd name="T36" fmla="*/ 523 w 815"/>
                  <a:gd name="T37" fmla="*/ 55 h 55"/>
                  <a:gd name="T38" fmla="*/ 523 w 815"/>
                  <a:gd name="T39" fmla="*/ 0 h 55"/>
                  <a:gd name="T40" fmla="*/ 669 w 815"/>
                  <a:gd name="T41" fmla="*/ 0 h 55"/>
                  <a:gd name="T42" fmla="*/ 584 w 815"/>
                  <a:gd name="T43" fmla="*/ 0 h 55"/>
                  <a:gd name="T44" fmla="*/ 584 w 815"/>
                  <a:gd name="T45" fmla="*/ 55 h 55"/>
                  <a:gd name="T46" fmla="*/ 669 w 815"/>
                  <a:gd name="T47" fmla="*/ 55 h 55"/>
                  <a:gd name="T48" fmla="*/ 669 w 815"/>
                  <a:gd name="T49" fmla="*/ 0 h 55"/>
                  <a:gd name="T50" fmla="*/ 815 w 815"/>
                  <a:gd name="T51" fmla="*/ 0 h 55"/>
                  <a:gd name="T52" fmla="*/ 730 w 815"/>
                  <a:gd name="T53" fmla="*/ 0 h 55"/>
                  <a:gd name="T54" fmla="*/ 730 w 815"/>
                  <a:gd name="T55" fmla="*/ 55 h 55"/>
                  <a:gd name="T56" fmla="*/ 815 w 815"/>
                  <a:gd name="T57" fmla="*/ 55 h 55"/>
                  <a:gd name="T58" fmla="*/ 815 w 815"/>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5">
                    <a:moveTo>
                      <a:pt x="85" y="0"/>
                    </a:moveTo>
                    <a:lnTo>
                      <a:pt x="0" y="0"/>
                    </a:lnTo>
                    <a:lnTo>
                      <a:pt x="0" y="55"/>
                    </a:lnTo>
                    <a:lnTo>
                      <a:pt x="85" y="55"/>
                    </a:lnTo>
                    <a:lnTo>
                      <a:pt x="85" y="0"/>
                    </a:lnTo>
                    <a:close/>
                    <a:moveTo>
                      <a:pt x="231" y="0"/>
                    </a:moveTo>
                    <a:lnTo>
                      <a:pt x="146" y="0"/>
                    </a:lnTo>
                    <a:lnTo>
                      <a:pt x="146" y="55"/>
                    </a:lnTo>
                    <a:lnTo>
                      <a:pt x="231" y="55"/>
                    </a:lnTo>
                    <a:lnTo>
                      <a:pt x="231" y="0"/>
                    </a:lnTo>
                    <a:close/>
                    <a:moveTo>
                      <a:pt x="377" y="0"/>
                    </a:moveTo>
                    <a:lnTo>
                      <a:pt x="292" y="0"/>
                    </a:lnTo>
                    <a:lnTo>
                      <a:pt x="292" y="55"/>
                    </a:lnTo>
                    <a:lnTo>
                      <a:pt x="377" y="55"/>
                    </a:lnTo>
                    <a:lnTo>
                      <a:pt x="377" y="0"/>
                    </a:lnTo>
                    <a:close/>
                    <a:moveTo>
                      <a:pt x="523" y="0"/>
                    </a:moveTo>
                    <a:lnTo>
                      <a:pt x="438" y="0"/>
                    </a:lnTo>
                    <a:lnTo>
                      <a:pt x="438" y="55"/>
                    </a:lnTo>
                    <a:lnTo>
                      <a:pt x="523" y="55"/>
                    </a:lnTo>
                    <a:lnTo>
                      <a:pt x="523" y="0"/>
                    </a:lnTo>
                    <a:close/>
                    <a:moveTo>
                      <a:pt x="669" y="0"/>
                    </a:moveTo>
                    <a:lnTo>
                      <a:pt x="584" y="0"/>
                    </a:lnTo>
                    <a:lnTo>
                      <a:pt x="584" y="55"/>
                    </a:lnTo>
                    <a:lnTo>
                      <a:pt x="669" y="55"/>
                    </a:lnTo>
                    <a:lnTo>
                      <a:pt x="669" y="0"/>
                    </a:lnTo>
                    <a:close/>
                    <a:moveTo>
                      <a:pt x="815" y="0"/>
                    </a:moveTo>
                    <a:lnTo>
                      <a:pt x="730" y="0"/>
                    </a:lnTo>
                    <a:lnTo>
                      <a:pt x="730" y="55"/>
                    </a:lnTo>
                    <a:lnTo>
                      <a:pt x="815" y="55"/>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05" name="Freeform 323">
                <a:extLst>
                  <a:ext uri="{FF2B5EF4-FFF2-40B4-BE49-F238E27FC236}">
                    <a16:creationId xmlns:a16="http://schemas.microsoft.com/office/drawing/2014/main" id="{7E75ABCB-2DDF-4F70-B91D-6A641E6544B2}"/>
                  </a:ext>
                </a:extLst>
              </p:cNvPr>
              <p:cNvSpPr>
                <a:spLocks noEditPoints="1"/>
              </p:cNvSpPr>
              <p:nvPr/>
            </p:nvSpPr>
            <p:spPr bwMode="auto">
              <a:xfrm>
                <a:off x="16054388" y="4921250"/>
                <a:ext cx="1293813" cy="87312"/>
              </a:xfrm>
              <a:custGeom>
                <a:avLst/>
                <a:gdLst>
                  <a:gd name="T0" fmla="*/ 85 w 815"/>
                  <a:gd name="T1" fmla="*/ 0 h 55"/>
                  <a:gd name="T2" fmla="*/ 0 w 815"/>
                  <a:gd name="T3" fmla="*/ 0 h 55"/>
                  <a:gd name="T4" fmla="*/ 0 w 815"/>
                  <a:gd name="T5" fmla="*/ 55 h 55"/>
                  <a:gd name="T6" fmla="*/ 85 w 815"/>
                  <a:gd name="T7" fmla="*/ 55 h 55"/>
                  <a:gd name="T8" fmla="*/ 85 w 815"/>
                  <a:gd name="T9" fmla="*/ 0 h 55"/>
                  <a:gd name="T10" fmla="*/ 231 w 815"/>
                  <a:gd name="T11" fmla="*/ 0 h 55"/>
                  <a:gd name="T12" fmla="*/ 146 w 815"/>
                  <a:gd name="T13" fmla="*/ 0 h 55"/>
                  <a:gd name="T14" fmla="*/ 146 w 815"/>
                  <a:gd name="T15" fmla="*/ 55 h 55"/>
                  <a:gd name="T16" fmla="*/ 231 w 815"/>
                  <a:gd name="T17" fmla="*/ 55 h 55"/>
                  <a:gd name="T18" fmla="*/ 231 w 815"/>
                  <a:gd name="T19" fmla="*/ 0 h 55"/>
                  <a:gd name="T20" fmla="*/ 377 w 815"/>
                  <a:gd name="T21" fmla="*/ 0 h 55"/>
                  <a:gd name="T22" fmla="*/ 292 w 815"/>
                  <a:gd name="T23" fmla="*/ 0 h 55"/>
                  <a:gd name="T24" fmla="*/ 292 w 815"/>
                  <a:gd name="T25" fmla="*/ 55 h 55"/>
                  <a:gd name="T26" fmla="*/ 377 w 815"/>
                  <a:gd name="T27" fmla="*/ 55 h 55"/>
                  <a:gd name="T28" fmla="*/ 377 w 815"/>
                  <a:gd name="T29" fmla="*/ 0 h 55"/>
                  <a:gd name="T30" fmla="*/ 523 w 815"/>
                  <a:gd name="T31" fmla="*/ 0 h 55"/>
                  <a:gd name="T32" fmla="*/ 438 w 815"/>
                  <a:gd name="T33" fmla="*/ 0 h 55"/>
                  <a:gd name="T34" fmla="*/ 438 w 815"/>
                  <a:gd name="T35" fmla="*/ 55 h 55"/>
                  <a:gd name="T36" fmla="*/ 523 w 815"/>
                  <a:gd name="T37" fmla="*/ 55 h 55"/>
                  <a:gd name="T38" fmla="*/ 523 w 815"/>
                  <a:gd name="T39" fmla="*/ 0 h 55"/>
                  <a:gd name="T40" fmla="*/ 669 w 815"/>
                  <a:gd name="T41" fmla="*/ 0 h 55"/>
                  <a:gd name="T42" fmla="*/ 584 w 815"/>
                  <a:gd name="T43" fmla="*/ 0 h 55"/>
                  <a:gd name="T44" fmla="*/ 584 w 815"/>
                  <a:gd name="T45" fmla="*/ 55 h 55"/>
                  <a:gd name="T46" fmla="*/ 669 w 815"/>
                  <a:gd name="T47" fmla="*/ 55 h 55"/>
                  <a:gd name="T48" fmla="*/ 669 w 815"/>
                  <a:gd name="T49" fmla="*/ 0 h 55"/>
                  <a:gd name="T50" fmla="*/ 815 w 815"/>
                  <a:gd name="T51" fmla="*/ 0 h 55"/>
                  <a:gd name="T52" fmla="*/ 730 w 815"/>
                  <a:gd name="T53" fmla="*/ 0 h 55"/>
                  <a:gd name="T54" fmla="*/ 730 w 815"/>
                  <a:gd name="T55" fmla="*/ 55 h 55"/>
                  <a:gd name="T56" fmla="*/ 815 w 815"/>
                  <a:gd name="T57" fmla="*/ 55 h 55"/>
                  <a:gd name="T58" fmla="*/ 815 w 815"/>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5">
                    <a:moveTo>
                      <a:pt x="85" y="0"/>
                    </a:moveTo>
                    <a:lnTo>
                      <a:pt x="0" y="0"/>
                    </a:lnTo>
                    <a:lnTo>
                      <a:pt x="0" y="55"/>
                    </a:lnTo>
                    <a:lnTo>
                      <a:pt x="85" y="55"/>
                    </a:lnTo>
                    <a:lnTo>
                      <a:pt x="85" y="0"/>
                    </a:lnTo>
                    <a:moveTo>
                      <a:pt x="231" y="0"/>
                    </a:moveTo>
                    <a:lnTo>
                      <a:pt x="146" y="0"/>
                    </a:lnTo>
                    <a:lnTo>
                      <a:pt x="146" y="55"/>
                    </a:lnTo>
                    <a:lnTo>
                      <a:pt x="231" y="55"/>
                    </a:lnTo>
                    <a:lnTo>
                      <a:pt x="231" y="0"/>
                    </a:lnTo>
                    <a:moveTo>
                      <a:pt x="377" y="0"/>
                    </a:moveTo>
                    <a:lnTo>
                      <a:pt x="292" y="0"/>
                    </a:lnTo>
                    <a:lnTo>
                      <a:pt x="292" y="55"/>
                    </a:lnTo>
                    <a:lnTo>
                      <a:pt x="377" y="55"/>
                    </a:lnTo>
                    <a:lnTo>
                      <a:pt x="377" y="0"/>
                    </a:lnTo>
                    <a:moveTo>
                      <a:pt x="523" y="0"/>
                    </a:moveTo>
                    <a:lnTo>
                      <a:pt x="438" y="0"/>
                    </a:lnTo>
                    <a:lnTo>
                      <a:pt x="438" y="55"/>
                    </a:lnTo>
                    <a:lnTo>
                      <a:pt x="523" y="55"/>
                    </a:lnTo>
                    <a:lnTo>
                      <a:pt x="523" y="0"/>
                    </a:lnTo>
                    <a:moveTo>
                      <a:pt x="669" y="0"/>
                    </a:moveTo>
                    <a:lnTo>
                      <a:pt x="584" y="0"/>
                    </a:lnTo>
                    <a:lnTo>
                      <a:pt x="584" y="55"/>
                    </a:lnTo>
                    <a:lnTo>
                      <a:pt x="669" y="55"/>
                    </a:lnTo>
                    <a:lnTo>
                      <a:pt x="669" y="0"/>
                    </a:lnTo>
                    <a:moveTo>
                      <a:pt x="815" y="0"/>
                    </a:moveTo>
                    <a:lnTo>
                      <a:pt x="730" y="0"/>
                    </a:lnTo>
                    <a:lnTo>
                      <a:pt x="730" y="55"/>
                    </a:lnTo>
                    <a:lnTo>
                      <a:pt x="815" y="55"/>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06" name="Freeform 324">
                <a:extLst>
                  <a:ext uri="{FF2B5EF4-FFF2-40B4-BE49-F238E27FC236}">
                    <a16:creationId xmlns:a16="http://schemas.microsoft.com/office/drawing/2014/main" id="{9A27A4C9-819F-4B08-9F71-B6895C861FC4}"/>
                  </a:ext>
                </a:extLst>
              </p:cNvPr>
              <p:cNvSpPr>
                <a:spLocks noEditPoints="1"/>
              </p:cNvSpPr>
              <p:nvPr/>
            </p:nvSpPr>
            <p:spPr bwMode="auto">
              <a:xfrm>
                <a:off x="16054388" y="5094288"/>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close/>
                    <a:moveTo>
                      <a:pt x="231" y="0"/>
                    </a:moveTo>
                    <a:lnTo>
                      <a:pt x="146" y="0"/>
                    </a:lnTo>
                    <a:lnTo>
                      <a:pt x="146" y="56"/>
                    </a:lnTo>
                    <a:lnTo>
                      <a:pt x="231" y="56"/>
                    </a:lnTo>
                    <a:lnTo>
                      <a:pt x="231" y="0"/>
                    </a:lnTo>
                    <a:close/>
                    <a:moveTo>
                      <a:pt x="377" y="0"/>
                    </a:moveTo>
                    <a:lnTo>
                      <a:pt x="292" y="0"/>
                    </a:lnTo>
                    <a:lnTo>
                      <a:pt x="292" y="56"/>
                    </a:lnTo>
                    <a:lnTo>
                      <a:pt x="377" y="56"/>
                    </a:lnTo>
                    <a:lnTo>
                      <a:pt x="377" y="0"/>
                    </a:lnTo>
                    <a:close/>
                    <a:moveTo>
                      <a:pt x="523" y="0"/>
                    </a:moveTo>
                    <a:lnTo>
                      <a:pt x="438" y="0"/>
                    </a:lnTo>
                    <a:lnTo>
                      <a:pt x="438" y="56"/>
                    </a:lnTo>
                    <a:lnTo>
                      <a:pt x="523" y="56"/>
                    </a:lnTo>
                    <a:lnTo>
                      <a:pt x="523" y="0"/>
                    </a:lnTo>
                    <a:close/>
                    <a:moveTo>
                      <a:pt x="669" y="0"/>
                    </a:moveTo>
                    <a:lnTo>
                      <a:pt x="584" y="0"/>
                    </a:lnTo>
                    <a:lnTo>
                      <a:pt x="584" y="56"/>
                    </a:lnTo>
                    <a:lnTo>
                      <a:pt x="669" y="56"/>
                    </a:lnTo>
                    <a:lnTo>
                      <a:pt x="669" y="0"/>
                    </a:lnTo>
                    <a:close/>
                    <a:moveTo>
                      <a:pt x="815" y="0"/>
                    </a:moveTo>
                    <a:lnTo>
                      <a:pt x="730" y="0"/>
                    </a:lnTo>
                    <a:lnTo>
                      <a:pt x="730" y="56"/>
                    </a:lnTo>
                    <a:lnTo>
                      <a:pt x="815" y="56"/>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07" name="Freeform 325">
                <a:extLst>
                  <a:ext uri="{FF2B5EF4-FFF2-40B4-BE49-F238E27FC236}">
                    <a16:creationId xmlns:a16="http://schemas.microsoft.com/office/drawing/2014/main" id="{CDBCD4EC-2D3E-496B-885F-8FA029EFF6E6}"/>
                  </a:ext>
                </a:extLst>
              </p:cNvPr>
              <p:cNvSpPr>
                <a:spLocks noEditPoints="1"/>
              </p:cNvSpPr>
              <p:nvPr/>
            </p:nvSpPr>
            <p:spPr bwMode="auto">
              <a:xfrm>
                <a:off x="16054388" y="5094288"/>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moveTo>
                      <a:pt x="231" y="0"/>
                    </a:moveTo>
                    <a:lnTo>
                      <a:pt x="146" y="0"/>
                    </a:lnTo>
                    <a:lnTo>
                      <a:pt x="146" y="56"/>
                    </a:lnTo>
                    <a:lnTo>
                      <a:pt x="231" y="56"/>
                    </a:lnTo>
                    <a:lnTo>
                      <a:pt x="231" y="0"/>
                    </a:lnTo>
                    <a:moveTo>
                      <a:pt x="377" y="0"/>
                    </a:moveTo>
                    <a:lnTo>
                      <a:pt x="292" y="0"/>
                    </a:lnTo>
                    <a:lnTo>
                      <a:pt x="292" y="56"/>
                    </a:lnTo>
                    <a:lnTo>
                      <a:pt x="377" y="56"/>
                    </a:lnTo>
                    <a:lnTo>
                      <a:pt x="377" y="0"/>
                    </a:lnTo>
                    <a:moveTo>
                      <a:pt x="523" y="0"/>
                    </a:moveTo>
                    <a:lnTo>
                      <a:pt x="438" y="0"/>
                    </a:lnTo>
                    <a:lnTo>
                      <a:pt x="438" y="56"/>
                    </a:lnTo>
                    <a:lnTo>
                      <a:pt x="523" y="56"/>
                    </a:lnTo>
                    <a:lnTo>
                      <a:pt x="523" y="0"/>
                    </a:lnTo>
                    <a:moveTo>
                      <a:pt x="669" y="0"/>
                    </a:moveTo>
                    <a:lnTo>
                      <a:pt x="584" y="0"/>
                    </a:lnTo>
                    <a:lnTo>
                      <a:pt x="584" y="56"/>
                    </a:lnTo>
                    <a:lnTo>
                      <a:pt x="669" y="56"/>
                    </a:lnTo>
                    <a:lnTo>
                      <a:pt x="669" y="0"/>
                    </a:lnTo>
                    <a:moveTo>
                      <a:pt x="815" y="0"/>
                    </a:moveTo>
                    <a:lnTo>
                      <a:pt x="730" y="0"/>
                    </a:lnTo>
                    <a:lnTo>
                      <a:pt x="730" y="56"/>
                    </a:lnTo>
                    <a:lnTo>
                      <a:pt x="815" y="56"/>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08" name="Freeform 326">
                <a:extLst>
                  <a:ext uri="{FF2B5EF4-FFF2-40B4-BE49-F238E27FC236}">
                    <a16:creationId xmlns:a16="http://schemas.microsoft.com/office/drawing/2014/main" id="{6D4B0DFC-47A2-4565-BE47-8F03CB6C6C4C}"/>
                  </a:ext>
                </a:extLst>
              </p:cNvPr>
              <p:cNvSpPr>
                <a:spLocks noEditPoints="1"/>
              </p:cNvSpPr>
              <p:nvPr/>
            </p:nvSpPr>
            <p:spPr bwMode="auto">
              <a:xfrm>
                <a:off x="16054388" y="5268913"/>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close/>
                    <a:moveTo>
                      <a:pt x="231" y="0"/>
                    </a:moveTo>
                    <a:lnTo>
                      <a:pt x="146" y="0"/>
                    </a:lnTo>
                    <a:lnTo>
                      <a:pt x="146" y="56"/>
                    </a:lnTo>
                    <a:lnTo>
                      <a:pt x="231" y="56"/>
                    </a:lnTo>
                    <a:lnTo>
                      <a:pt x="231" y="0"/>
                    </a:lnTo>
                    <a:close/>
                    <a:moveTo>
                      <a:pt x="377" y="0"/>
                    </a:moveTo>
                    <a:lnTo>
                      <a:pt x="292" y="0"/>
                    </a:lnTo>
                    <a:lnTo>
                      <a:pt x="292" y="56"/>
                    </a:lnTo>
                    <a:lnTo>
                      <a:pt x="377" y="56"/>
                    </a:lnTo>
                    <a:lnTo>
                      <a:pt x="377" y="0"/>
                    </a:lnTo>
                    <a:close/>
                    <a:moveTo>
                      <a:pt x="523" y="0"/>
                    </a:moveTo>
                    <a:lnTo>
                      <a:pt x="438" y="0"/>
                    </a:lnTo>
                    <a:lnTo>
                      <a:pt x="438" y="56"/>
                    </a:lnTo>
                    <a:lnTo>
                      <a:pt x="523" y="56"/>
                    </a:lnTo>
                    <a:lnTo>
                      <a:pt x="523" y="0"/>
                    </a:lnTo>
                    <a:close/>
                    <a:moveTo>
                      <a:pt x="669" y="0"/>
                    </a:moveTo>
                    <a:lnTo>
                      <a:pt x="584" y="0"/>
                    </a:lnTo>
                    <a:lnTo>
                      <a:pt x="584" y="56"/>
                    </a:lnTo>
                    <a:lnTo>
                      <a:pt x="669" y="56"/>
                    </a:lnTo>
                    <a:lnTo>
                      <a:pt x="669" y="0"/>
                    </a:lnTo>
                    <a:close/>
                    <a:moveTo>
                      <a:pt x="815" y="0"/>
                    </a:moveTo>
                    <a:lnTo>
                      <a:pt x="730" y="0"/>
                    </a:lnTo>
                    <a:lnTo>
                      <a:pt x="730" y="56"/>
                    </a:lnTo>
                    <a:lnTo>
                      <a:pt x="815" y="56"/>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09" name="Freeform 327">
                <a:extLst>
                  <a:ext uri="{FF2B5EF4-FFF2-40B4-BE49-F238E27FC236}">
                    <a16:creationId xmlns:a16="http://schemas.microsoft.com/office/drawing/2014/main" id="{9349F45B-C48C-4DCC-A5DA-B6A54C8D05D1}"/>
                  </a:ext>
                </a:extLst>
              </p:cNvPr>
              <p:cNvSpPr>
                <a:spLocks noEditPoints="1"/>
              </p:cNvSpPr>
              <p:nvPr/>
            </p:nvSpPr>
            <p:spPr bwMode="auto">
              <a:xfrm>
                <a:off x="16054388" y="5268913"/>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moveTo>
                      <a:pt x="231" y="0"/>
                    </a:moveTo>
                    <a:lnTo>
                      <a:pt x="146" y="0"/>
                    </a:lnTo>
                    <a:lnTo>
                      <a:pt x="146" y="56"/>
                    </a:lnTo>
                    <a:lnTo>
                      <a:pt x="231" y="56"/>
                    </a:lnTo>
                    <a:lnTo>
                      <a:pt x="231" y="0"/>
                    </a:lnTo>
                    <a:moveTo>
                      <a:pt x="377" y="0"/>
                    </a:moveTo>
                    <a:lnTo>
                      <a:pt x="292" y="0"/>
                    </a:lnTo>
                    <a:lnTo>
                      <a:pt x="292" y="56"/>
                    </a:lnTo>
                    <a:lnTo>
                      <a:pt x="377" y="56"/>
                    </a:lnTo>
                    <a:lnTo>
                      <a:pt x="377" y="0"/>
                    </a:lnTo>
                    <a:moveTo>
                      <a:pt x="523" y="0"/>
                    </a:moveTo>
                    <a:lnTo>
                      <a:pt x="438" y="0"/>
                    </a:lnTo>
                    <a:lnTo>
                      <a:pt x="438" y="56"/>
                    </a:lnTo>
                    <a:lnTo>
                      <a:pt x="523" y="56"/>
                    </a:lnTo>
                    <a:lnTo>
                      <a:pt x="523" y="0"/>
                    </a:lnTo>
                    <a:moveTo>
                      <a:pt x="669" y="0"/>
                    </a:moveTo>
                    <a:lnTo>
                      <a:pt x="584" y="0"/>
                    </a:lnTo>
                    <a:lnTo>
                      <a:pt x="584" y="56"/>
                    </a:lnTo>
                    <a:lnTo>
                      <a:pt x="669" y="56"/>
                    </a:lnTo>
                    <a:lnTo>
                      <a:pt x="669" y="0"/>
                    </a:lnTo>
                    <a:moveTo>
                      <a:pt x="815" y="0"/>
                    </a:moveTo>
                    <a:lnTo>
                      <a:pt x="730" y="0"/>
                    </a:lnTo>
                    <a:lnTo>
                      <a:pt x="730" y="56"/>
                    </a:lnTo>
                    <a:lnTo>
                      <a:pt x="815" y="56"/>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10" name="Freeform 328">
                <a:extLst>
                  <a:ext uri="{FF2B5EF4-FFF2-40B4-BE49-F238E27FC236}">
                    <a16:creationId xmlns:a16="http://schemas.microsoft.com/office/drawing/2014/main" id="{2C54D8D1-7521-47CA-B394-A82FD684A692}"/>
                  </a:ext>
                </a:extLst>
              </p:cNvPr>
              <p:cNvSpPr>
                <a:spLocks noEditPoints="1"/>
              </p:cNvSpPr>
              <p:nvPr/>
            </p:nvSpPr>
            <p:spPr bwMode="auto">
              <a:xfrm>
                <a:off x="16054388" y="5443538"/>
                <a:ext cx="1293813" cy="87312"/>
              </a:xfrm>
              <a:custGeom>
                <a:avLst/>
                <a:gdLst>
                  <a:gd name="T0" fmla="*/ 85 w 815"/>
                  <a:gd name="T1" fmla="*/ 0 h 55"/>
                  <a:gd name="T2" fmla="*/ 0 w 815"/>
                  <a:gd name="T3" fmla="*/ 0 h 55"/>
                  <a:gd name="T4" fmla="*/ 0 w 815"/>
                  <a:gd name="T5" fmla="*/ 55 h 55"/>
                  <a:gd name="T6" fmla="*/ 85 w 815"/>
                  <a:gd name="T7" fmla="*/ 55 h 55"/>
                  <a:gd name="T8" fmla="*/ 85 w 815"/>
                  <a:gd name="T9" fmla="*/ 0 h 55"/>
                  <a:gd name="T10" fmla="*/ 231 w 815"/>
                  <a:gd name="T11" fmla="*/ 0 h 55"/>
                  <a:gd name="T12" fmla="*/ 146 w 815"/>
                  <a:gd name="T13" fmla="*/ 0 h 55"/>
                  <a:gd name="T14" fmla="*/ 146 w 815"/>
                  <a:gd name="T15" fmla="*/ 55 h 55"/>
                  <a:gd name="T16" fmla="*/ 231 w 815"/>
                  <a:gd name="T17" fmla="*/ 55 h 55"/>
                  <a:gd name="T18" fmla="*/ 231 w 815"/>
                  <a:gd name="T19" fmla="*/ 0 h 55"/>
                  <a:gd name="T20" fmla="*/ 377 w 815"/>
                  <a:gd name="T21" fmla="*/ 0 h 55"/>
                  <a:gd name="T22" fmla="*/ 292 w 815"/>
                  <a:gd name="T23" fmla="*/ 0 h 55"/>
                  <a:gd name="T24" fmla="*/ 292 w 815"/>
                  <a:gd name="T25" fmla="*/ 55 h 55"/>
                  <a:gd name="T26" fmla="*/ 377 w 815"/>
                  <a:gd name="T27" fmla="*/ 55 h 55"/>
                  <a:gd name="T28" fmla="*/ 377 w 815"/>
                  <a:gd name="T29" fmla="*/ 0 h 55"/>
                  <a:gd name="T30" fmla="*/ 523 w 815"/>
                  <a:gd name="T31" fmla="*/ 0 h 55"/>
                  <a:gd name="T32" fmla="*/ 438 w 815"/>
                  <a:gd name="T33" fmla="*/ 0 h 55"/>
                  <a:gd name="T34" fmla="*/ 438 w 815"/>
                  <a:gd name="T35" fmla="*/ 55 h 55"/>
                  <a:gd name="T36" fmla="*/ 523 w 815"/>
                  <a:gd name="T37" fmla="*/ 55 h 55"/>
                  <a:gd name="T38" fmla="*/ 523 w 815"/>
                  <a:gd name="T39" fmla="*/ 0 h 55"/>
                  <a:gd name="T40" fmla="*/ 669 w 815"/>
                  <a:gd name="T41" fmla="*/ 0 h 55"/>
                  <a:gd name="T42" fmla="*/ 584 w 815"/>
                  <a:gd name="T43" fmla="*/ 0 h 55"/>
                  <a:gd name="T44" fmla="*/ 584 w 815"/>
                  <a:gd name="T45" fmla="*/ 55 h 55"/>
                  <a:gd name="T46" fmla="*/ 669 w 815"/>
                  <a:gd name="T47" fmla="*/ 55 h 55"/>
                  <a:gd name="T48" fmla="*/ 669 w 815"/>
                  <a:gd name="T49" fmla="*/ 0 h 55"/>
                  <a:gd name="T50" fmla="*/ 815 w 815"/>
                  <a:gd name="T51" fmla="*/ 0 h 55"/>
                  <a:gd name="T52" fmla="*/ 730 w 815"/>
                  <a:gd name="T53" fmla="*/ 0 h 55"/>
                  <a:gd name="T54" fmla="*/ 730 w 815"/>
                  <a:gd name="T55" fmla="*/ 55 h 55"/>
                  <a:gd name="T56" fmla="*/ 815 w 815"/>
                  <a:gd name="T57" fmla="*/ 55 h 55"/>
                  <a:gd name="T58" fmla="*/ 815 w 815"/>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5">
                    <a:moveTo>
                      <a:pt x="85" y="0"/>
                    </a:moveTo>
                    <a:lnTo>
                      <a:pt x="0" y="0"/>
                    </a:lnTo>
                    <a:lnTo>
                      <a:pt x="0" y="55"/>
                    </a:lnTo>
                    <a:lnTo>
                      <a:pt x="85" y="55"/>
                    </a:lnTo>
                    <a:lnTo>
                      <a:pt x="85" y="0"/>
                    </a:lnTo>
                    <a:close/>
                    <a:moveTo>
                      <a:pt x="231" y="0"/>
                    </a:moveTo>
                    <a:lnTo>
                      <a:pt x="146" y="0"/>
                    </a:lnTo>
                    <a:lnTo>
                      <a:pt x="146" y="55"/>
                    </a:lnTo>
                    <a:lnTo>
                      <a:pt x="231" y="55"/>
                    </a:lnTo>
                    <a:lnTo>
                      <a:pt x="231" y="0"/>
                    </a:lnTo>
                    <a:close/>
                    <a:moveTo>
                      <a:pt x="377" y="0"/>
                    </a:moveTo>
                    <a:lnTo>
                      <a:pt x="292" y="0"/>
                    </a:lnTo>
                    <a:lnTo>
                      <a:pt x="292" y="55"/>
                    </a:lnTo>
                    <a:lnTo>
                      <a:pt x="377" y="55"/>
                    </a:lnTo>
                    <a:lnTo>
                      <a:pt x="377" y="0"/>
                    </a:lnTo>
                    <a:close/>
                    <a:moveTo>
                      <a:pt x="523" y="0"/>
                    </a:moveTo>
                    <a:lnTo>
                      <a:pt x="438" y="0"/>
                    </a:lnTo>
                    <a:lnTo>
                      <a:pt x="438" y="55"/>
                    </a:lnTo>
                    <a:lnTo>
                      <a:pt x="523" y="55"/>
                    </a:lnTo>
                    <a:lnTo>
                      <a:pt x="523" y="0"/>
                    </a:lnTo>
                    <a:close/>
                    <a:moveTo>
                      <a:pt x="669" y="0"/>
                    </a:moveTo>
                    <a:lnTo>
                      <a:pt x="584" y="0"/>
                    </a:lnTo>
                    <a:lnTo>
                      <a:pt x="584" y="55"/>
                    </a:lnTo>
                    <a:lnTo>
                      <a:pt x="669" y="55"/>
                    </a:lnTo>
                    <a:lnTo>
                      <a:pt x="669" y="0"/>
                    </a:lnTo>
                    <a:close/>
                    <a:moveTo>
                      <a:pt x="815" y="0"/>
                    </a:moveTo>
                    <a:lnTo>
                      <a:pt x="730" y="0"/>
                    </a:lnTo>
                    <a:lnTo>
                      <a:pt x="730" y="55"/>
                    </a:lnTo>
                    <a:lnTo>
                      <a:pt x="815" y="55"/>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11" name="Freeform 329">
                <a:extLst>
                  <a:ext uri="{FF2B5EF4-FFF2-40B4-BE49-F238E27FC236}">
                    <a16:creationId xmlns:a16="http://schemas.microsoft.com/office/drawing/2014/main" id="{B9DD29E5-FCB9-47A9-8739-6A5856C00AF6}"/>
                  </a:ext>
                </a:extLst>
              </p:cNvPr>
              <p:cNvSpPr>
                <a:spLocks noEditPoints="1"/>
              </p:cNvSpPr>
              <p:nvPr/>
            </p:nvSpPr>
            <p:spPr bwMode="auto">
              <a:xfrm>
                <a:off x="16054388" y="5443538"/>
                <a:ext cx="1293813" cy="87312"/>
              </a:xfrm>
              <a:custGeom>
                <a:avLst/>
                <a:gdLst>
                  <a:gd name="T0" fmla="*/ 85 w 815"/>
                  <a:gd name="T1" fmla="*/ 0 h 55"/>
                  <a:gd name="T2" fmla="*/ 0 w 815"/>
                  <a:gd name="T3" fmla="*/ 0 h 55"/>
                  <a:gd name="T4" fmla="*/ 0 w 815"/>
                  <a:gd name="T5" fmla="*/ 55 h 55"/>
                  <a:gd name="T6" fmla="*/ 85 w 815"/>
                  <a:gd name="T7" fmla="*/ 55 h 55"/>
                  <a:gd name="T8" fmla="*/ 85 w 815"/>
                  <a:gd name="T9" fmla="*/ 0 h 55"/>
                  <a:gd name="T10" fmla="*/ 231 w 815"/>
                  <a:gd name="T11" fmla="*/ 0 h 55"/>
                  <a:gd name="T12" fmla="*/ 146 w 815"/>
                  <a:gd name="T13" fmla="*/ 0 h 55"/>
                  <a:gd name="T14" fmla="*/ 146 w 815"/>
                  <a:gd name="T15" fmla="*/ 55 h 55"/>
                  <a:gd name="T16" fmla="*/ 231 w 815"/>
                  <a:gd name="T17" fmla="*/ 55 h 55"/>
                  <a:gd name="T18" fmla="*/ 231 w 815"/>
                  <a:gd name="T19" fmla="*/ 0 h 55"/>
                  <a:gd name="T20" fmla="*/ 377 w 815"/>
                  <a:gd name="T21" fmla="*/ 0 h 55"/>
                  <a:gd name="T22" fmla="*/ 292 w 815"/>
                  <a:gd name="T23" fmla="*/ 0 h 55"/>
                  <a:gd name="T24" fmla="*/ 292 w 815"/>
                  <a:gd name="T25" fmla="*/ 55 h 55"/>
                  <a:gd name="T26" fmla="*/ 377 w 815"/>
                  <a:gd name="T27" fmla="*/ 55 h 55"/>
                  <a:gd name="T28" fmla="*/ 377 w 815"/>
                  <a:gd name="T29" fmla="*/ 0 h 55"/>
                  <a:gd name="T30" fmla="*/ 523 w 815"/>
                  <a:gd name="T31" fmla="*/ 0 h 55"/>
                  <a:gd name="T32" fmla="*/ 438 w 815"/>
                  <a:gd name="T33" fmla="*/ 0 h 55"/>
                  <a:gd name="T34" fmla="*/ 438 w 815"/>
                  <a:gd name="T35" fmla="*/ 55 h 55"/>
                  <a:gd name="T36" fmla="*/ 523 w 815"/>
                  <a:gd name="T37" fmla="*/ 55 h 55"/>
                  <a:gd name="T38" fmla="*/ 523 w 815"/>
                  <a:gd name="T39" fmla="*/ 0 h 55"/>
                  <a:gd name="T40" fmla="*/ 669 w 815"/>
                  <a:gd name="T41" fmla="*/ 0 h 55"/>
                  <a:gd name="T42" fmla="*/ 584 w 815"/>
                  <a:gd name="T43" fmla="*/ 0 h 55"/>
                  <a:gd name="T44" fmla="*/ 584 w 815"/>
                  <a:gd name="T45" fmla="*/ 55 h 55"/>
                  <a:gd name="T46" fmla="*/ 669 w 815"/>
                  <a:gd name="T47" fmla="*/ 55 h 55"/>
                  <a:gd name="T48" fmla="*/ 669 w 815"/>
                  <a:gd name="T49" fmla="*/ 0 h 55"/>
                  <a:gd name="T50" fmla="*/ 815 w 815"/>
                  <a:gd name="T51" fmla="*/ 0 h 55"/>
                  <a:gd name="T52" fmla="*/ 730 w 815"/>
                  <a:gd name="T53" fmla="*/ 0 h 55"/>
                  <a:gd name="T54" fmla="*/ 730 w 815"/>
                  <a:gd name="T55" fmla="*/ 55 h 55"/>
                  <a:gd name="T56" fmla="*/ 815 w 815"/>
                  <a:gd name="T57" fmla="*/ 55 h 55"/>
                  <a:gd name="T58" fmla="*/ 815 w 815"/>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5">
                    <a:moveTo>
                      <a:pt x="85" y="0"/>
                    </a:moveTo>
                    <a:lnTo>
                      <a:pt x="0" y="0"/>
                    </a:lnTo>
                    <a:lnTo>
                      <a:pt x="0" y="55"/>
                    </a:lnTo>
                    <a:lnTo>
                      <a:pt x="85" y="55"/>
                    </a:lnTo>
                    <a:lnTo>
                      <a:pt x="85" y="0"/>
                    </a:lnTo>
                    <a:moveTo>
                      <a:pt x="231" y="0"/>
                    </a:moveTo>
                    <a:lnTo>
                      <a:pt x="146" y="0"/>
                    </a:lnTo>
                    <a:lnTo>
                      <a:pt x="146" y="55"/>
                    </a:lnTo>
                    <a:lnTo>
                      <a:pt x="231" y="55"/>
                    </a:lnTo>
                    <a:lnTo>
                      <a:pt x="231" y="0"/>
                    </a:lnTo>
                    <a:moveTo>
                      <a:pt x="377" y="0"/>
                    </a:moveTo>
                    <a:lnTo>
                      <a:pt x="292" y="0"/>
                    </a:lnTo>
                    <a:lnTo>
                      <a:pt x="292" y="55"/>
                    </a:lnTo>
                    <a:lnTo>
                      <a:pt x="377" y="55"/>
                    </a:lnTo>
                    <a:lnTo>
                      <a:pt x="377" y="0"/>
                    </a:lnTo>
                    <a:moveTo>
                      <a:pt x="523" y="0"/>
                    </a:moveTo>
                    <a:lnTo>
                      <a:pt x="438" y="0"/>
                    </a:lnTo>
                    <a:lnTo>
                      <a:pt x="438" y="55"/>
                    </a:lnTo>
                    <a:lnTo>
                      <a:pt x="523" y="55"/>
                    </a:lnTo>
                    <a:lnTo>
                      <a:pt x="523" y="0"/>
                    </a:lnTo>
                    <a:moveTo>
                      <a:pt x="669" y="0"/>
                    </a:moveTo>
                    <a:lnTo>
                      <a:pt x="584" y="0"/>
                    </a:lnTo>
                    <a:lnTo>
                      <a:pt x="584" y="55"/>
                    </a:lnTo>
                    <a:lnTo>
                      <a:pt x="669" y="55"/>
                    </a:lnTo>
                    <a:lnTo>
                      <a:pt x="669" y="0"/>
                    </a:lnTo>
                    <a:moveTo>
                      <a:pt x="815" y="0"/>
                    </a:moveTo>
                    <a:lnTo>
                      <a:pt x="730" y="0"/>
                    </a:lnTo>
                    <a:lnTo>
                      <a:pt x="730" y="55"/>
                    </a:lnTo>
                    <a:lnTo>
                      <a:pt x="815" y="55"/>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12" name="Freeform 330">
                <a:extLst>
                  <a:ext uri="{FF2B5EF4-FFF2-40B4-BE49-F238E27FC236}">
                    <a16:creationId xmlns:a16="http://schemas.microsoft.com/office/drawing/2014/main" id="{EC518232-DC1A-4C7C-872E-4BAFB981D5DF}"/>
                  </a:ext>
                </a:extLst>
              </p:cNvPr>
              <p:cNvSpPr>
                <a:spLocks noEditPoints="1"/>
              </p:cNvSpPr>
              <p:nvPr/>
            </p:nvSpPr>
            <p:spPr bwMode="auto">
              <a:xfrm>
                <a:off x="16054388" y="5616575"/>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close/>
                    <a:moveTo>
                      <a:pt x="231" y="0"/>
                    </a:moveTo>
                    <a:lnTo>
                      <a:pt x="146" y="0"/>
                    </a:lnTo>
                    <a:lnTo>
                      <a:pt x="146" y="56"/>
                    </a:lnTo>
                    <a:lnTo>
                      <a:pt x="231" y="56"/>
                    </a:lnTo>
                    <a:lnTo>
                      <a:pt x="231" y="0"/>
                    </a:lnTo>
                    <a:close/>
                    <a:moveTo>
                      <a:pt x="377" y="0"/>
                    </a:moveTo>
                    <a:lnTo>
                      <a:pt x="292" y="0"/>
                    </a:lnTo>
                    <a:lnTo>
                      <a:pt x="292" y="56"/>
                    </a:lnTo>
                    <a:lnTo>
                      <a:pt x="377" y="56"/>
                    </a:lnTo>
                    <a:lnTo>
                      <a:pt x="377" y="0"/>
                    </a:lnTo>
                    <a:close/>
                    <a:moveTo>
                      <a:pt x="523" y="0"/>
                    </a:moveTo>
                    <a:lnTo>
                      <a:pt x="438" y="0"/>
                    </a:lnTo>
                    <a:lnTo>
                      <a:pt x="438" y="56"/>
                    </a:lnTo>
                    <a:lnTo>
                      <a:pt x="523" y="56"/>
                    </a:lnTo>
                    <a:lnTo>
                      <a:pt x="523" y="0"/>
                    </a:lnTo>
                    <a:close/>
                    <a:moveTo>
                      <a:pt x="669" y="0"/>
                    </a:moveTo>
                    <a:lnTo>
                      <a:pt x="584" y="0"/>
                    </a:lnTo>
                    <a:lnTo>
                      <a:pt x="584" y="56"/>
                    </a:lnTo>
                    <a:lnTo>
                      <a:pt x="669" y="56"/>
                    </a:lnTo>
                    <a:lnTo>
                      <a:pt x="669" y="0"/>
                    </a:lnTo>
                    <a:close/>
                    <a:moveTo>
                      <a:pt x="815" y="0"/>
                    </a:moveTo>
                    <a:lnTo>
                      <a:pt x="730" y="0"/>
                    </a:lnTo>
                    <a:lnTo>
                      <a:pt x="730" y="56"/>
                    </a:lnTo>
                    <a:lnTo>
                      <a:pt x="815" y="56"/>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13" name="Freeform 331">
                <a:extLst>
                  <a:ext uri="{FF2B5EF4-FFF2-40B4-BE49-F238E27FC236}">
                    <a16:creationId xmlns:a16="http://schemas.microsoft.com/office/drawing/2014/main" id="{B67DBA21-0189-4BBA-9FAD-0F4A4FC03CB6}"/>
                  </a:ext>
                </a:extLst>
              </p:cNvPr>
              <p:cNvSpPr>
                <a:spLocks noEditPoints="1"/>
              </p:cNvSpPr>
              <p:nvPr/>
            </p:nvSpPr>
            <p:spPr bwMode="auto">
              <a:xfrm>
                <a:off x="16054388" y="5616575"/>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moveTo>
                      <a:pt x="231" y="0"/>
                    </a:moveTo>
                    <a:lnTo>
                      <a:pt x="146" y="0"/>
                    </a:lnTo>
                    <a:lnTo>
                      <a:pt x="146" y="56"/>
                    </a:lnTo>
                    <a:lnTo>
                      <a:pt x="231" y="56"/>
                    </a:lnTo>
                    <a:lnTo>
                      <a:pt x="231" y="0"/>
                    </a:lnTo>
                    <a:moveTo>
                      <a:pt x="377" y="0"/>
                    </a:moveTo>
                    <a:lnTo>
                      <a:pt x="292" y="0"/>
                    </a:lnTo>
                    <a:lnTo>
                      <a:pt x="292" y="56"/>
                    </a:lnTo>
                    <a:lnTo>
                      <a:pt x="377" y="56"/>
                    </a:lnTo>
                    <a:lnTo>
                      <a:pt x="377" y="0"/>
                    </a:lnTo>
                    <a:moveTo>
                      <a:pt x="523" y="0"/>
                    </a:moveTo>
                    <a:lnTo>
                      <a:pt x="438" y="0"/>
                    </a:lnTo>
                    <a:lnTo>
                      <a:pt x="438" y="56"/>
                    </a:lnTo>
                    <a:lnTo>
                      <a:pt x="523" y="56"/>
                    </a:lnTo>
                    <a:lnTo>
                      <a:pt x="523" y="0"/>
                    </a:lnTo>
                    <a:moveTo>
                      <a:pt x="669" y="0"/>
                    </a:moveTo>
                    <a:lnTo>
                      <a:pt x="584" y="0"/>
                    </a:lnTo>
                    <a:lnTo>
                      <a:pt x="584" y="56"/>
                    </a:lnTo>
                    <a:lnTo>
                      <a:pt x="669" y="56"/>
                    </a:lnTo>
                    <a:lnTo>
                      <a:pt x="669" y="0"/>
                    </a:lnTo>
                    <a:moveTo>
                      <a:pt x="815" y="0"/>
                    </a:moveTo>
                    <a:lnTo>
                      <a:pt x="730" y="0"/>
                    </a:lnTo>
                    <a:lnTo>
                      <a:pt x="730" y="56"/>
                    </a:lnTo>
                    <a:lnTo>
                      <a:pt x="815" y="56"/>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14" name="Freeform 332">
                <a:extLst>
                  <a:ext uri="{FF2B5EF4-FFF2-40B4-BE49-F238E27FC236}">
                    <a16:creationId xmlns:a16="http://schemas.microsoft.com/office/drawing/2014/main" id="{4CFE7F40-2745-49B4-B4B0-F0610CF5B09F}"/>
                  </a:ext>
                </a:extLst>
              </p:cNvPr>
              <p:cNvSpPr>
                <a:spLocks noEditPoints="1"/>
              </p:cNvSpPr>
              <p:nvPr/>
            </p:nvSpPr>
            <p:spPr bwMode="auto">
              <a:xfrm>
                <a:off x="16054388" y="5788025"/>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close/>
                    <a:moveTo>
                      <a:pt x="231" y="0"/>
                    </a:moveTo>
                    <a:lnTo>
                      <a:pt x="146" y="0"/>
                    </a:lnTo>
                    <a:lnTo>
                      <a:pt x="146" y="54"/>
                    </a:lnTo>
                    <a:lnTo>
                      <a:pt x="231" y="54"/>
                    </a:lnTo>
                    <a:lnTo>
                      <a:pt x="231" y="0"/>
                    </a:lnTo>
                    <a:close/>
                    <a:moveTo>
                      <a:pt x="377" y="0"/>
                    </a:moveTo>
                    <a:lnTo>
                      <a:pt x="292" y="0"/>
                    </a:lnTo>
                    <a:lnTo>
                      <a:pt x="292" y="54"/>
                    </a:lnTo>
                    <a:lnTo>
                      <a:pt x="377" y="54"/>
                    </a:lnTo>
                    <a:lnTo>
                      <a:pt x="377" y="0"/>
                    </a:lnTo>
                    <a:close/>
                    <a:moveTo>
                      <a:pt x="523" y="0"/>
                    </a:moveTo>
                    <a:lnTo>
                      <a:pt x="438" y="0"/>
                    </a:lnTo>
                    <a:lnTo>
                      <a:pt x="438" y="54"/>
                    </a:lnTo>
                    <a:lnTo>
                      <a:pt x="523" y="54"/>
                    </a:lnTo>
                    <a:lnTo>
                      <a:pt x="523" y="0"/>
                    </a:lnTo>
                    <a:close/>
                    <a:moveTo>
                      <a:pt x="669" y="0"/>
                    </a:moveTo>
                    <a:lnTo>
                      <a:pt x="584" y="0"/>
                    </a:lnTo>
                    <a:lnTo>
                      <a:pt x="584" y="54"/>
                    </a:lnTo>
                    <a:lnTo>
                      <a:pt x="669" y="54"/>
                    </a:lnTo>
                    <a:lnTo>
                      <a:pt x="669" y="0"/>
                    </a:lnTo>
                    <a:close/>
                    <a:moveTo>
                      <a:pt x="815" y="0"/>
                    </a:moveTo>
                    <a:lnTo>
                      <a:pt x="730" y="0"/>
                    </a:lnTo>
                    <a:lnTo>
                      <a:pt x="730" y="54"/>
                    </a:lnTo>
                    <a:lnTo>
                      <a:pt x="815" y="54"/>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15" name="Freeform 333">
                <a:extLst>
                  <a:ext uri="{FF2B5EF4-FFF2-40B4-BE49-F238E27FC236}">
                    <a16:creationId xmlns:a16="http://schemas.microsoft.com/office/drawing/2014/main" id="{52CE0C51-46BA-4795-8AF1-7D678E5D621F}"/>
                  </a:ext>
                </a:extLst>
              </p:cNvPr>
              <p:cNvSpPr>
                <a:spLocks noEditPoints="1"/>
              </p:cNvSpPr>
              <p:nvPr/>
            </p:nvSpPr>
            <p:spPr bwMode="auto">
              <a:xfrm>
                <a:off x="16054388" y="5788025"/>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moveTo>
                      <a:pt x="231" y="0"/>
                    </a:moveTo>
                    <a:lnTo>
                      <a:pt x="146" y="0"/>
                    </a:lnTo>
                    <a:lnTo>
                      <a:pt x="146" y="54"/>
                    </a:lnTo>
                    <a:lnTo>
                      <a:pt x="231" y="54"/>
                    </a:lnTo>
                    <a:lnTo>
                      <a:pt x="231" y="0"/>
                    </a:lnTo>
                    <a:moveTo>
                      <a:pt x="377" y="0"/>
                    </a:moveTo>
                    <a:lnTo>
                      <a:pt x="292" y="0"/>
                    </a:lnTo>
                    <a:lnTo>
                      <a:pt x="292" y="54"/>
                    </a:lnTo>
                    <a:lnTo>
                      <a:pt x="377" y="54"/>
                    </a:lnTo>
                    <a:lnTo>
                      <a:pt x="377" y="0"/>
                    </a:lnTo>
                    <a:moveTo>
                      <a:pt x="523" y="0"/>
                    </a:moveTo>
                    <a:lnTo>
                      <a:pt x="438" y="0"/>
                    </a:lnTo>
                    <a:lnTo>
                      <a:pt x="438" y="54"/>
                    </a:lnTo>
                    <a:lnTo>
                      <a:pt x="523" y="54"/>
                    </a:lnTo>
                    <a:lnTo>
                      <a:pt x="523" y="0"/>
                    </a:lnTo>
                    <a:moveTo>
                      <a:pt x="669" y="0"/>
                    </a:moveTo>
                    <a:lnTo>
                      <a:pt x="584" y="0"/>
                    </a:lnTo>
                    <a:lnTo>
                      <a:pt x="584" y="54"/>
                    </a:lnTo>
                    <a:lnTo>
                      <a:pt x="669" y="54"/>
                    </a:lnTo>
                    <a:lnTo>
                      <a:pt x="669" y="0"/>
                    </a:lnTo>
                    <a:moveTo>
                      <a:pt x="815" y="0"/>
                    </a:moveTo>
                    <a:lnTo>
                      <a:pt x="730" y="0"/>
                    </a:lnTo>
                    <a:lnTo>
                      <a:pt x="730" y="54"/>
                    </a:lnTo>
                    <a:lnTo>
                      <a:pt x="815" y="54"/>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16" name="Freeform 334">
                <a:extLst>
                  <a:ext uri="{FF2B5EF4-FFF2-40B4-BE49-F238E27FC236}">
                    <a16:creationId xmlns:a16="http://schemas.microsoft.com/office/drawing/2014/main" id="{7584B9AB-6184-45EC-8026-AC4697112419}"/>
                  </a:ext>
                </a:extLst>
              </p:cNvPr>
              <p:cNvSpPr>
                <a:spLocks noEditPoints="1"/>
              </p:cNvSpPr>
              <p:nvPr/>
            </p:nvSpPr>
            <p:spPr bwMode="auto">
              <a:xfrm>
                <a:off x="16054388" y="5962650"/>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close/>
                    <a:moveTo>
                      <a:pt x="231" y="0"/>
                    </a:moveTo>
                    <a:lnTo>
                      <a:pt x="146" y="0"/>
                    </a:lnTo>
                    <a:lnTo>
                      <a:pt x="146" y="54"/>
                    </a:lnTo>
                    <a:lnTo>
                      <a:pt x="231" y="54"/>
                    </a:lnTo>
                    <a:lnTo>
                      <a:pt x="231" y="0"/>
                    </a:lnTo>
                    <a:close/>
                    <a:moveTo>
                      <a:pt x="377" y="0"/>
                    </a:moveTo>
                    <a:lnTo>
                      <a:pt x="292" y="0"/>
                    </a:lnTo>
                    <a:lnTo>
                      <a:pt x="292" y="54"/>
                    </a:lnTo>
                    <a:lnTo>
                      <a:pt x="377" y="54"/>
                    </a:lnTo>
                    <a:lnTo>
                      <a:pt x="377" y="0"/>
                    </a:lnTo>
                    <a:close/>
                    <a:moveTo>
                      <a:pt x="523" y="0"/>
                    </a:moveTo>
                    <a:lnTo>
                      <a:pt x="438" y="0"/>
                    </a:lnTo>
                    <a:lnTo>
                      <a:pt x="438" y="54"/>
                    </a:lnTo>
                    <a:lnTo>
                      <a:pt x="523" y="54"/>
                    </a:lnTo>
                    <a:lnTo>
                      <a:pt x="523" y="0"/>
                    </a:lnTo>
                    <a:close/>
                    <a:moveTo>
                      <a:pt x="669" y="0"/>
                    </a:moveTo>
                    <a:lnTo>
                      <a:pt x="584" y="0"/>
                    </a:lnTo>
                    <a:lnTo>
                      <a:pt x="584" y="54"/>
                    </a:lnTo>
                    <a:lnTo>
                      <a:pt x="669" y="54"/>
                    </a:lnTo>
                    <a:lnTo>
                      <a:pt x="669" y="0"/>
                    </a:lnTo>
                    <a:close/>
                    <a:moveTo>
                      <a:pt x="815" y="0"/>
                    </a:moveTo>
                    <a:lnTo>
                      <a:pt x="730" y="0"/>
                    </a:lnTo>
                    <a:lnTo>
                      <a:pt x="730" y="54"/>
                    </a:lnTo>
                    <a:lnTo>
                      <a:pt x="815" y="54"/>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17" name="Freeform 335">
                <a:extLst>
                  <a:ext uri="{FF2B5EF4-FFF2-40B4-BE49-F238E27FC236}">
                    <a16:creationId xmlns:a16="http://schemas.microsoft.com/office/drawing/2014/main" id="{9529C836-4C91-44FA-9B4C-FCCF669015C6}"/>
                  </a:ext>
                </a:extLst>
              </p:cNvPr>
              <p:cNvSpPr>
                <a:spLocks noEditPoints="1"/>
              </p:cNvSpPr>
              <p:nvPr/>
            </p:nvSpPr>
            <p:spPr bwMode="auto">
              <a:xfrm>
                <a:off x="16054388" y="5962650"/>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moveTo>
                      <a:pt x="231" y="0"/>
                    </a:moveTo>
                    <a:lnTo>
                      <a:pt x="146" y="0"/>
                    </a:lnTo>
                    <a:lnTo>
                      <a:pt x="146" y="54"/>
                    </a:lnTo>
                    <a:lnTo>
                      <a:pt x="231" y="54"/>
                    </a:lnTo>
                    <a:lnTo>
                      <a:pt x="231" y="0"/>
                    </a:lnTo>
                    <a:moveTo>
                      <a:pt x="377" y="0"/>
                    </a:moveTo>
                    <a:lnTo>
                      <a:pt x="292" y="0"/>
                    </a:lnTo>
                    <a:lnTo>
                      <a:pt x="292" y="54"/>
                    </a:lnTo>
                    <a:lnTo>
                      <a:pt x="377" y="54"/>
                    </a:lnTo>
                    <a:lnTo>
                      <a:pt x="377" y="0"/>
                    </a:lnTo>
                    <a:moveTo>
                      <a:pt x="523" y="0"/>
                    </a:moveTo>
                    <a:lnTo>
                      <a:pt x="438" y="0"/>
                    </a:lnTo>
                    <a:lnTo>
                      <a:pt x="438" y="54"/>
                    </a:lnTo>
                    <a:lnTo>
                      <a:pt x="523" y="54"/>
                    </a:lnTo>
                    <a:lnTo>
                      <a:pt x="523" y="0"/>
                    </a:lnTo>
                    <a:moveTo>
                      <a:pt x="669" y="0"/>
                    </a:moveTo>
                    <a:lnTo>
                      <a:pt x="584" y="0"/>
                    </a:lnTo>
                    <a:lnTo>
                      <a:pt x="584" y="54"/>
                    </a:lnTo>
                    <a:lnTo>
                      <a:pt x="669" y="54"/>
                    </a:lnTo>
                    <a:lnTo>
                      <a:pt x="669" y="0"/>
                    </a:lnTo>
                    <a:moveTo>
                      <a:pt x="815" y="0"/>
                    </a:moveTo>
                    <a:lnTo>
                      <a:pt x="730" y="0"/>
                    </a:lnTo>
                    <a:lnTo>
                      <a:pt x="730" y="54"/>
                    </a:lnTo>
                    <a:lnTo>
                      <a:pt x="815" y="54"/>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18" name="Freeform 336">
                <a:extLst>
                  <a:ext uri="{FF2B5EF4-FFF2-40B4-BE49-F238E27FC236}">
                    <a16:creationId xmlns:a16="http://schemas.microsoft.com/office/drawing/2014/main" id="{824E247A-7DC2-4E32-84C2-BF1943BF1CF9}"/>
                  </a:ext>
                </a:extLst>
              </p:cNvPr>
              <p:cNvSpPr>
                <a:spLocks noEditPoints="1"/>
              </p:cNvSpPr>
              <p:nvPr/>
            </p:nvSpPr>
            <p:spPr bwMode="auto">
              <a:xfrm>
                <a:off x="16054388" y="6135688"/>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close/>
                    <a:moveTo>
                      <a:pt x="231" y="0"/>
                    </a:moveTo>
                    <a:lnTo>
                      <a:pt x="146" y="0"/>
                    </a:lnTo>
                    <a:lnTo>
                      <a:pt x="146" y="54"/>
                    </a:lnTo>
                    <a:lnTo>
                      <a:pt x="231" y="54"/>
                    </a:lnTo>
                    <a:lnTo>
                      <a:pt x="231" y="0"/>
                    </a:lnTo>
                    <a:close/>
                    <a:moveTo>
                      <a:pt x="377" y="0"/>
                    </a:moveTo>
                    <a:lnTo>
                      <a:pt x="292" y="0"/>
                    </a:lnTo>
                    <a:lnTo>
                      <a:pt x="292" y="54"/>
                    </a:lnTo>
                    <a:lnTo>
                      <a:pt x="377" y="54"/>
                    </a:lnTo>
                    <a:lnTo>
                      <a:pt x="377" y="0"/>
                    </a:lnTo>
                    <a:close/>
                    <a:moveTo>
                      <a:pt x="523" y="0"/>
                    </a:moveTo>
                    <a:lnTo>
                      <a:pt x="438" y="0"/>
                    </a:lnTo>
                    <a:lnTo>
                      <a:pt x="438" y="54"/>
                    </a:lnTo>
                    <a:lnTo>
                      <a:pt x="523" y="54"/>
                    </a:lnTo>
                    <a:lnTo>
                      <a:pt x="523" y="0"/>
                    </a:lnTo>
                    <a:close/>
                    <a:moveTo>
                      <a:pt x="669" y="0"/>
                    </a:moveTo>
                    <a:lnTo>
                      <a:pt x="584" y="0"/>
                    </a:lnTo>
                    <a:lnTo>
                      <a:pt x="584" y="54"/>
                    </a:lnTo>
                    <a:lnTo>
                      <a:pt x="669" y="54"/>
                    </a:lnTo>
                    <a:lnTo>
                      <a:pt x="669" y="0"/>
                    </a:lnTo>
                    <a:close/>
                    <a:moveTo>
                      <a:pt x="815" y="0"/>
                    </a:moveTo>
                    <a:lnTo>
                      <a:pt x="730" y="0"/>
                    </a:lnTo>
                    <a:lnTo>
                      <a:pt x="730" y="54"/>
                    </a:lnTo>
                    <a:lnTo>
                      <a:pt x="815" y="54"/>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19" name="Freeform 337">
                <a:extLst>
                  <a:ext uri="{FF2B5EF4-FFF2-40B4-BE49-F238E27FC236}">
                    <a16:creationId xmlns:a16="http://schemas.microsoft.com/office/drawing/2014/main" id="{944AE6DF-E784-4CFC-B048-B9FD44365A23}"/>
                  </a:ext>
                </a:extLst>
              </p:cNvPr>
              <p:cNvSpPr>
                <a:spLocks noEditPoints="1"/>
              </p:cNvSpPr>
              <p:nvPr/>
            </p:nvSpPr>
            <p:spPr bwMode="auto">
              <a:xfrm>
                <a:off x="16054388" y="6135688"/>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moveTo>
                      <a:pt x="231" y="0"/>
                    </a:moveTo>
                    <a:lnTo>
                      <a:pt x="146" y="0"/>
                    </a:lnTo>
                    <a:lnTo>
                      <a:pt x="146" y="54"/>
                    </a:lnTo>
                    <a:lnTo>
                      <a:pt x="231" y="54"/>
                    </a:lnTo>
                    <a:lnTo>
                      <a:pt x="231" y="0"/>
                    </a:lnTo>
                    <a:moveTo>
                      <a:pt x="377" y="0"/>
                    </a:moveTo>
                    <a:lnTo>
                      <a:pt x="292" y="0"/>
                    </a:lnTo>
                    <a:lnTo>
                      <a:pt x="292" y="54"/>
                    </a:lnTo>
                    <a:lnTo>
                      <a:pt x="377" y="54"/>
                    </a:lnTo>
                    <a:lnTo>
                      <a:pt x="377" y="0"/>
                    </a:lnTo>
                    <a:moveTo>
                      <a:pt x="523" y="0"/>
                    </a:moveTo>
                    <a:lnTo>
                      <a:pt x="438" y="0"/>
                    </a:lnTo>
                    <a:lnTo>
                      <a:pt x="438" y="54"/>
                    </a:lnTo>
                    <a:lnTo>
                      <a:pt x="523" y="54"/>
                    </a:lnTo>
                    <a:lnTo>
                      <a:pt x="523" y="0"/>
                    </a:lnTo>
                    <a:moveTo>
                      <a:pt x="669" y="0"/>
                    </a:moveTo>
                    <a:lnTo>
                      <a:pt x="584" y="0"/>
                    </a:lnTo>
                    <a:lnTo>
                      <a:pt x="584" y="54"/>
                    </a:lnTo>
                    <a:lnTo>
                      <a:pt x="669" y="54"/>
                    </a:lnTo>
                    <a:lnTo>
                      <a:pt x="669" y="0"/>
                    </a:lnTo>
                    <a:moveTo>
                      <a:pt x="815" y="0"/>
                    </a:moveTo>
                    <a:lnTo>
                      <a:pt x="730" y="0"/>
                    </a:lnTo>
                    <a:lnTo>
                      <a:pt x="730" y="54"/>
                    </a:lnTo>
                    <a:lnTo>
                      <a:pt x="815" y="54"/>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20" name="Freeform 338">
                <a:extLst>
                  <a:ext uri="{FF2B5EF4-FFF2-40B4-BE49-F238E27FC236}">
                    <a16:creationId xmlns:a16="http://schemas.microsoft.com/office/drawing/2014/main" id="{4F711F80-BA3E-4AAD-B0D1-0D1930F2A967}"/>
                  </a:ext>
                </a:extLst>
              </p:cNvPr>
              <p:cNvSpPr>
                <a:spLocks noEditPoints="1"/>
              </p:cNvSpPr>
              <p:nvPr/>
            </p:nvSpPr>
            <p:spPr bwMode="auto">
              <a:xfrm>
                <a:off x="16054388" y="6310313"/>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close/>
                    <a:moveTo>
                      <a:pt x="231" y="0"/>
                    </a:moveTo>
                    <a:lnTo>
                      <a:pt x="146" y="0"/>
                    </a:lnTo>
                    <a:lnTo>
                      <a:pt x="146" y="54"/>
                    </a:lnTo>
                    <a:lnTo>
                      <a:pt x="231" y="54"/>
                    </a:lnTo>
                    <a:lnTo>
                      <a:pt x="231" y="0"/>
                    </a:lnTo>
                    <a:close/>
                    <a:moveTo>
                      <a:pt x="377" y="0"/>
                    </a:moveTo>
                    <a:lnTo>
                      <a:pt x="292" y="0"/>
                    </a:lnTo>
                    <a:lnTo>
                      <a:pt x="292" y="54"/>
                    </a:lnTo>
                    <a:lnTo>
                      <a:pt x="377" y="54"/>
                    </a:lnTo>
                    <a:lnTo>
                      <a:pt x="377" y="0"/>
                    </a:lnTo>
                    <a:close/>
                    <a:moveTo>
                      <a:pt x="523" y="0"/>
                    </a:moveTo>
                    <a:lnTo>
                      <a:pt x="438" y="0"/>
                    </a:lnTo>
                    <a:lnTo>
                      <a:pt x="438" y="54"/>
                    </a:lnTo>
                    <a:lnTo>
                      <a:pt x="523" y="54"/>
                    </a:lnTo>
                    <a:lnTo>
                      <a:pt x="523" y="0"/>
                    </a:lnTo>
                    <a:close/>
                    <a:moveTo>
                      <a:pt x="669" y="0"/>
                    </a:moveTo>
                    <a:lnTo>
                      <a:pt x="584" y="0"/>
                    </a:lnTo>
                    <a:lnTo>
                      <a:pt x="584" y="54"/>
                    </a:lnTo>
                    <a:lnTo>
                      <a:pt x="669" y="54"/>
                    </a:lnTo>
                    <a:lnTo>
                      <a:pt x="669" y="0"/>
                    </a:lnTo>
                    <a:close/>
                    <a:moveTo>
                      <a:pt x="815" y="0"/>
                    </a:moveTo>
                    <a:lnTo>
                      <a:pt x="730" y="0"/>
                    </a:lnTo>
                    <a:lnTo>
                      <a:pt x="730" y="54"/>
                    </a:lnTo>
                    <a:lnTo>
                      <a:pt x="815" y="54"/>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21" name="Freeform 339">
                <a:extLst>
                  <a:ext uri="{FF2B5EF4-FFF2-40B4-BE49-F238E27FC236}">
                    <a16:creationId xmlns:a16="http://schemas.microsoft.com/office/drawing/2014/main" id="{D169CA61-35F8-45E0-A9A9-166D3BC9F177}"/>
                  </a:ext>
                </a:extLst>
              </p:cNvPr>
              <p:cNvSpPr>
                <a:spLocks noEditPoints="1"/>
              </p:cNvSpPr>
              <p:nvPr/>
            </p:nvSpPr>
            <p:spPr bwMode="auto">
              <a:xfrm>
                <a:off x="16054388" y="6310313"/>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moveTo>
                      <a:pt x="231" y="0"/>
                    </a:moveTo>
                    <a:lnTo>
                      <a:pt x="146" y="0"/>
                    </a:lnTo>
                    <a:lnTo>
                      <a:pt x="146" y="54"/>
                    </a:lnTo>
                    <a:lnTo>
                      <a:pt x="231" y="54"/>
                    </a:lnTo>
                    <a:lnTo>
                      <a:pt x="231" y="0"/>
                    </a:lnTo>
                    <a:moveTo>
                      <a:pt x="377" y="0"/>
                    </a:moveTo>
                    <a:lnTo>
                      <a:pt x="292" y="0"/>
                    </a:lnTo>
                    <a:lnTo>
                      <a:pt x="292" y="54"/>
                    </a:lnTo>
                    <a:lnTo>
                      <a:pt x="377" y="54"/>
                    </a:lnTo>
                    <a:lnTo>
                      <a:pt x="377" y="0"/>
                    </a:lnTo>
                    <a:moveTo>
                      <a:pt x="523" y="0"/>
                    </a:moveTo>
                    <a:lnTo>
                      <a:pt x="438" y="0"/>
                    </a:lnTo>
                    <a:lnTo>
                      <a:pt x="438" y="54"/>
                    </a:lnTo>
                    <a:lnTo>
                      <a:pt x="523" y="54"/>
                    </a:lnTo>
                    <a:lnTo>
                      <a:pt x="523" y="0"/>
                    </a:lnTo>
                    <a:moveTo>
                      <a:pt x="669" y="0"/>
                    </a:moveTo>
                    <a:lnTo>
                      <a:pt x="584" y="0"/>
                    </a:lnTo>
                    <a:lnTo>
                      <a:pt x="584" y="54"/>
                    </a:lnTo>
                    <a:lnTo>
                      <a:pt x="669" y="54"/>
                    </a:lnTo>
                    <a:lnTo>
                      <a:pt x="669" y="0"/>
                    </a:lnTo>
                    <a:moveTo>
                      <a:pt x="815" y="0"/>
                    </a:moveTo>
                    <a:lnTo>
                      <a:pt x="730" y="0"/>
                    </a:lnTo>
                    <a:lnTo>
                      <a:pt x="730" y="54"/>
                    </a:lnTo>
                    <a:lnTo>
                      <a:pt x="815" y="54"/>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22" name="Freeform 340">
                <a:extLst>
                  <a:ext uri="{FF2B5EF4-FFF2-40B4-BE49-F238E27FC236}">
                    <a16:creationId xmlns:a16="http://schemas.microsoft.com/office/drawing/2014/main" id="{027083EE-4863-4190-B6CA-321F118FBDD6}"/>
                  </a:ext>
                </a:extLst>
              </p:cNvPr>
              <p:cNvSpPr>
                <a:spLocks noEditPoints="1"/>
              </p:cNvSpPr>
              <p:nvPr/>
            </p:nvSpPr>
            <p:spPr bwMode="auto">
              <a:xfrm>
                <a:off x="16054388" y="6481763"/>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close/>
                    <a:moveTo>
                      <a:pt x="231" y="0"/>
                    </a:moveTo>
                    <a:lnTo>
                      <a:pt x="146" y="0"/>
                    </a:lnTo>
                    <a:lnTo>
                      <a:pt x="146" y="56"/>
                    </a:lnTo>
                    <a:lnTo>
                      <a:pt x="231" y="56"/>
                    </a:lnTo>
                    <a:lnTo>
                      <a:pt x="231" y="0"/>
                    </a:lnTo>
                    <a:close/>
                    <a:moveTo>
                      <a:pt x="377" y="0"/>
                    </a:moveTo>
                    <a:lnTo>
                      <a:pt x="292" y="0"/>
                    </a:lnTo>
                    <a:lnTo>
                      <a:pt x="292" y="56"/>
                    </a:lnTo>
                    <a:lnTo>
                      <a:pt x="377" y="56"/>
                    </a:lnTo>
                    <a:lnTo>
                      <a:pt x="377" y="0"/>
                    </a:lnTo>
                    <a:close/>
                    <a:moveTo>
                      <a:pt x="523" y="0"/>
                    </a:moveTo>
                    <a:lnTo>
                      <a:pt x="438" y="0"/>
                    </a:lnTo>
                    <a:lnTo>
                      <a:pt x="438" y="56"/>
                    </a:lnTo>
                    <a:lnTo>
                      <a:pt x="523" y="56"/>
                    </a:lnTo>
                    <a:lnTo>
                      <a:pt x="523" y="0"/>
                    </a:lnTo>
                    <a:close/>
                    <a:moveTo>
                      <a:pt x="669" y="0"/>
                    </a:moveTo>
                    <a:lnTo>
                      <a:pt x="584" y="0"/>
                    </a:lnTo>
                    <a:lnTo>
                      <a:pt x="584" y="56"/>
                    </a:lnTo>
                    <a:lnTo>
                      <a:pt x="669" y="56"/>
                    </a:lnTo>
                    <a:lnTo>
                      <a:pt x="669" y="0"/>
                    </a:lnTo>
                    <a:close/>
                    <a:moveTo>
                      <a:pt x="815" y="0"/>
                    </a:moveTo>
                    <a:lnTo>
                      <a:pt x="730" y="0"/>
                    </a:lnTo>
                    <a:lnTo>
                      <a:pt x="730" y="56"/>
                    </a:lnTo>
                    <a:lnTo>
                      <a:pt x="815" y="56"/>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23" name="Freeform 341">
                <a:extLst>
                  <a:ext uri="{FF2B5EF4-FFF2-40B4-BE49-F238E27FC236}">
                    <a16:creationId xmlns:a16="http://schemas.microsoft.com/office/drawing/2014/main" id="{3C9D71DA-9B69-42B2-85B5-99E32A7351FD}"/>
                  </a:ext>
                </a:extLst>
              </p:cNvPr>
              <p:cNvSpPr>
                <a:spLocks noEditPoints="1"/>
              </p:cNvSpPr>
              <p:nvPr/>
            </p:nvSpPr>
            <p:spPr bwMode="auto">
              <a:xfrm>
                <a:off x="16054388" y="6481763"/>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moveTo>
                      <a:pt x="231" y="0"/>
                    </a:moveTo>
                    <a:lnTo>
                      <a:pt x="146" y="0"/>
                    </a:lnTo>
                    <a:lnTo>
                      <a:pt x="146" y="56"/>
                    </a:lnTo>
                    <a:lnTo>
                      <a:pt x="231" y="56"/>
                    </a:lnTo>
                    <a:lnTo>
                      <a:pt x="231" y="0"/>
                    </a:lnTo>
                    <a:moveTo>
                      <a:pt x="377" y="0"/>
                    </a:moveTo>
                    <a:lnTo>
                      <a:pt x="292" y="0"/>
                    </a:lnTo>
                    <a:lnTo>
                      <a:pt x="292" y="56"/>
                    </a:lnTo>
                    <a:lnTo>
                      <a:pt x="377" y="56"/>
                    </a:lnTo>
                    <a:lnTo>
                      <a:pt x="377" y="0"/>
                    </a:lnTo>
                    <a:moveTo>
                      <a:pt x="523" y="0"/>
                    </a:moveTo>
                    <a:lnTo>
                      <a:pt x="438" y="0"/>
                    </a:lnTo>
                    <a:lnTo>
                      <a:pt x="438" y="56"/>
                    </a:lnTo>
                    <a:lnTo>
                      <a:pt x="523" y="56"/>
                    </a:lnTo>
                    <a:lnTo>
                      <a:pt x="523" y="0"/>
                    </a:lnTo>
                    <a:moveTo>
                      <a:pt x="669" y="0"/>
                    </a:moveTo>
                    <a:lnTo>
                      <a:pt x="584" y="0"/>
                    </a:lnTo>
                    <a:lnTo>
                      <a:pt x="584" y="56"/>
                    </a:lnTo>
                    <a:lnTo>
                      <a:pt x="669" y="56"/>
                    </a:lnTo>
                    <a:lnTo>
                      <a:pt x="669" y="0"/>
                    </a:lnTo>
                    <a:moveTo>
                      <a:pt x="815" y="0"/>
                    </a:moveTo>
                    <a:lnTo>
                      <a:pt x="730" y="0"/>
                    </a:lnTo>
                    <a:lnTo>
                      <a:pt x="730" y="56"/>
                    </a:lnTo>
                    <a:lnTo>
                      <a:pt x="815" y="56"/>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24" name="Freeform 342">
                <a:extLst>
                  <a:ext uri="{FF2B5EF4-FFF2-40B4-BE49-F238E27FC236}">
                    <a16:creationId xmlns:a16="http://schemas.microsoft.com/office/drawing/2014/main" id="{63A302A5-246D-4370-809E-A67F4DC95022}"/>
                  </a:ext>
                </a:extLst>
              </p:cNvPr>
              <p:cNvSpPr>
                <a:spLocks noEditPoints="1"/>
              </p:cNvSpPr>
              <p:nvPr/>
            </p:nvSpPr>
            <p:spPr bwMode="auto">
              <a:xfrm>
                <a:off x="16054388" y="6656388"/>
                <a:ext cx="1293813" cy="87312"/>
              </a:xfrm>
              <a:custGeom>
                <a:avLst/>
                <a:gdLst>
                  <a:gd name="T0" fmla="*/ 85 w 815"/>
                  <a:gd name="T1" fmla="*/ 0 h 55"/>
                  <a:gd name="T2" fmla="*/ 0 w 815"/>
                  <a:gd name="T3" fmla="*/ 0 h 55"/>
                  <a:gd name="T4" fmla="*/ 0 w 815"/>
                  <a:gd name="T5" fmla="*/ 55 h 55"/>
                  <a:gd name="T6" fmla="*/ 85 w 815"/>
                  <a:gd name="T7" fmla="*/ 55 h 55"/>
                  <a:gd name="T8" fmla="*/ 85 w 815"/>
                  <a:gd name="T9" fmla="*/ 0 h 55"/>
                  <a:gd name="T10" fmla="*/ 231 w 815"/>
                  <a:gd name="T11" fmla="*/ 0 h 55"/>
                  <a:gd name="T12" fmla="*/ 146 w 815"/>
                  <a:gd name="T13" fmla="*/ 0 h 55"/>
                  <a:gd name="T14" fmla="*/ 146 w 815"/>
                  <a:gd name="T15" fmla="*/ 55 h 55"/>
                  <a:gd name="T16" fmla="*/ 231 w 815"/>
                  <a:gd name="T17" fmla="*/ 55 h 55"/>
                  <a:gd name="T18" fmla="*/ 231 w 815"/>
                  <a:gd name="T19" fmla="*/ 0 h 55"/>
                  <a:gd name="T20" fmla="*/ 377 w 815"/>
                  <a:gd name="T21" fmla="*/ 0 h 55"/>
                  <a:gd name="T22" fmla="*/ 292 w 815"/>
                  <a:gd name="T23" fmla="*/ 0 h 55"/>
                  <a:gd name="T24" fmla="*/ 292 w 815"/>
                  <a:gd name="T25" fmla="*/ 55 h 55"/>
                  <a:gd name="T26" fmla="*/ 377 w 815"/>
                  <a:gd name="T27" fmla="*/ 55 h 55"/>
                  <a:gd name="T28" fmla="*/ 377 w 815"/>
                  <a:gd name="T29" fmla="*/ 0 h 55"/>
                  <a:gd name="T30" fmla="*/ 523 w 815"/>
                  <a:gd name="T31" fmla="*/ 0 h 55"/>
                  <a:gd name="T32" fmla="*/ 438 w 815"/>
                  <a:gd name="T33" fmla="*/ 0 h 55"/>
                  <a:gd name="T34" fmla="*/ 438 w 815"/>
                  <a:gd name="T35" fmla="*/ 55 h 55"/>
                  <a:gd name="T36" fmla="*/ 523 w 815"/>
                  <a:gd name="T37" fmla="*/ 55 h 55"/>
                  <a:gd name="T38" fmla="*/ 523 w 815"/>
                  <a:gd name="T39" fmla="*/ 0 h 55"/>
                  <a:gd name="T40" fmla="*/ 669 w 815"/>
                  <a:gd name="T41" fmla="*/ 0 h 55"/>
                  <a:gd name="T42" fmla="*/ 584 w 815"/>
                  <a:gd name="T43" fmla="*/ 0 h 55"/>
                  <a:gd name="T44" fmla="*/ 584 w 815"/>
                  <a:gd name="T45" fmla="*/ 55 h 55"/>
                  <a:gd name="T46" fmla="*/ 669 w 815"/>
                  <a:gd name="T47" fmla="*/ 55 h 55"/>
                  <a:gd name="T48" fmla="*/ 669 w 815"/>
                  <a:gd name="T49" fmla="*/ 0 h 55"/>
                  <a:gd name="T50" fmla="*/ 815 w 815"/>
                  <a:gd name="T51" fmla="*/ 0 h 55"/>
                  <a:gd name="T52" fmla="*/ 730 w 815"/>
                  <a:gd name="T53" fmla="*/ 0 h 55"/>
                  <a:gd name="T54" fmla="*/ 730 w 815"/>
                  <a:gd name="T55" fmla="*/ 55 h 55"/>
                  <a:gd name="T56" fmla="*/ 815 w 815"/>
                  <a:gd name="T57" fmla="*/ 55 h 55"/>
                  <a:gd name="T58" fmla="*/ 815 w 815"/>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5">
                    <a:moveTo>
                      <a:pt x="85" y="0"/>
                    </a:moveTo>
                    <a:lnTo>
                      <a:pt x="0" y="0"/>
                    </a:lnTo>
                    <a:lnTo>
                      <a:pt x="0" y="55"/>
                    </a:lnTo>
                    <a:lnTo>
                      <a:pt x="85" y="55"/>
                    </a:lnTo>
                    <a:lnTo>
                      <a:pt x="85" y="0"/>
                    </a:lnTo>
                    <a:close/>
                    <a:moveTo>
                      <a:pt x="231" y="0"/>
                    </a:moveTo>
                    <a:lnTo>
                      <a:pt x="146" y="0"/>
                    </a:lnTo>
                    <a:lnTo>
                      <a:pt x="146" y="55"/>
                    </a:lnTo>
                    <a:lnTo>
                      <a:pt x="231" y="55"/>
                    </a:lnTo>
                    <a:lnTo>
                      <a:pt x="231" y="0"/>
                    </a:lnTo>
                    <a:close/>
                    <a:moveTo>
                      <a:pt x="377" y="0"/>
                    </a:moveTo>
                    <a:lnTo>
                      <a:pt x="292" y="0"/>
                    </a:lnTo>
                    <a:lnTo>
                      <a:pt x="292" y="55"/>
                    </a:lnTo>
                    <a:lnTo>
                      <a:pt x="377" y="55"/>
                    </a:lnTo>
                    <a:lnTo>
                      <a:pt x="377" y="0"/>
                    </a:lnTo>
                    <a:close/>
                    <a:moveTo>
                      <a:pt x="523" y="0"/>
                    </a:moveTo>
                    <a:lnTo>
                      <a:pt x="438" y="0"/>
                    </a:lnTo>
                    <a:lnTo>
                      <a:pt x="438" y="55"/>
                    </a:lnTo>
                    <a:lnTo>
                      <a:pt x="523" y="55"/>
                    </a:lnTo>
                    <a:lnTo>
                      <a:pt x="523" y="0"/>
                    </a:lnTo>
                    <a:close/>
                    <a:moveTo>
                      <a:pt x="669" y="0"/>
                    </a:moveTo>
                    <a:lnTo>
                      <a:pt x="584" y="0"/>
                    </a:lnTo>
                    <a:lnTo>
                      <a:pt x="584" y="55"/>
                    </a:lnTo>
                    <a:lnTo>
                      <a:pt x="669" y="55"/>
                    </a:lnTo>
                    <a:lnTo>
                      <a:pt x="669" y="0"/>
                    </a:lnTo>
                    <a:close/>
                    <a:moveTo>
                      <a:pt x="815" y="0"/>
                    </a:moveTo>
                    <a:lnTo>
                      <a:pt x="730" y="0"/>
                    </a:lnTo>
                    <a:lnTo>
                      <a:pt x="730" y="55"/>
                    </a:lnTo>
                    <a:lnTo>
                      <a:pt x="815" y="55"/>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25" name="Freeform 343">
                <a:extLst>
                  <a:ext uri="{FF2B5EF4-FFF2-40B4-BE49-F238E27FC236}">
                    <a16:creationId xmlns:a16="http://schemas.microsoft.com/office/drawing/2014/main" id="{DAE7BCBA-9C57-49B1-8843-86CE4E35FEED}"/>
                  </a:ext>
                </a:extLst>
              </p:cNvPr>
              <p:cNvSpPr>
                <a:spLocks noEditPoints="1"/>
              </p:cNvSpPr>
              <p:nvPr/>
            </p:nvSpPr>
            <p:spPr bwMode="auto">
              <a:xfrm>
                <a:off x="16054388" y="6656388"/>
                <a:ext cx="1293813" cy="87312"/>
              </a:xfrm>
              <a:custGeom>
                <a:avLst/>
                <a:gdLst>
                  <a:gd name="T0" fmla="*/ 85 w 815"/>
                  <a:gd name="T1" fmla="*/ 0 h 55"/>
                  <a:gd name="T2" fmla="*/ 0 w 815"/>
                  <a:gd name="T3" fmla="*/ 0 h 55"/>
                  <a:gd name="T4" fmla="*/ 0 w 815"/>
                  <a:gd name="T5" fmla="*/ 55 h 55"/>
                  <a:gd name="T6" fmla="*/ 85 w 815"/>
                  <a:gd name="T7" fmla="*/ 55 h 55"/>
                  <a:gd name="T8" fmla="*/ 85 w 815"/>
                  <a:gd name="T9" fmla="*/ 0 h 55"/>
                  <a:gd name="T10" fmla="*/ 231 w 815"/>
                  <a:gd name="T11" fmla="*/ 0 h 55"/>
                  <a:gd name="T12" fmla="*/ 146 w 815"/>
                  <a:gd name="T13" fmla="*/ 0 h 55"/>
                  <a:gd name="T14" fmla="*/ 146 w 815"/>
                  <a:gd name="T15" fmla="*/ 55 h 55"/>
                  <a:gd name="T16" fmla="*/ 231 w 815"/>
                  <a:gd name="T17" fmla="*/ 55 h 55"/>
                  <a:gd name="T18" fmla="*/ 231 w 815"/>
                  <a:gd name="T19" fmla="*/ 0 h 55"/>
                  <a:gd name="T20" fmla="*/ 377 w 815"/>
                  <a:gd name="T21" fmla="*/ 0 h 55"/>
                  <a:gd name="T22" fmla="*/ 292 w 815"/>
                  <a:gd name="T23" fmla="*/ 0 h 55"/>
                  <a:gd name="T24" fmla="*/ 292 w 815"/>
                  <a:gd name="T25" fmla="*/ 55 h 55"/>
                  <a:gd name="T26" fmla="*/ 377 w 815"/>
                  <a:gd name="T27" fmla="*/ 55 h 55"/>
                  <a:gd name="T28" fmla="*/ 377 w 815"/>
                  <a:gd name="T29" fmla="*/ 0 h 55"/>
                  <a:gd name="T30" fmla="*/ 523 w 815"/>
                  <a:gd name="T31" fmla="*/ 0 h 55"/>
                  <a:gd name="T32" fmla="*/ 438 w 815"/>
                  <a:gd name="T33" fmla="*/ 0 h 55"/>
                  <a:gd name="T34" fmla="*/ 438 w 815"/>
                  <a:gd name="T35" fmla="*/ 55 h 55"/>
                  <a:gd name="T36" fmla="*/ 523 w 815"/>
                  <a:gd name="T37" fmla="*/ 55 h 55"/>
                  <a:gd name="T38" fmla="*/ 523 w 815"/>
                  <a:gd name="T39" fmla="*/ 0 h 55"/>
                  <a:gd name="T40" fmla="*/ 669 w 815"/>
                  <a:gd name="T41" fmla="*/ 0 h 55"/>
                  <a:gd name="T42" fmla="*/ 584 w 815"/>
                  <a:gd name="T43" fmla="*/ 0 h 55"/>
                  <a:gd name="T44" fmla="*/ 584 w 815"/>
                  <a:gd name="T45" fmla="*/ 55 h 55"/>
                  <a:gd name="T46" fmla="*/ 669 w 815"/>
                  <a:gd name="T47" fmla="*/ 55 h 55"/>
                  <a:gd name="T48" fmla="*/ 669 w 815"/>
                  <a:gd name="T49" fmla="*/ 0 h 55"/>
                  <a:gd name="T50" fmla="*/ 815 w 815"/>
                  <a:gd name="T51" fmla="*/ 0 h 55"/>
                  <a:gd name="T52" fmla="*/ 730 w 815"/>
                  <a:gd name="T53" fmla="*/ 0 h 55"/>
                  <a:gd name="T54" fmla="*/ 730 w 815"/>
                  <a:gd name="T55" fmla="*/ 55 h 55"/>
                  <a:gd name="T56" fmla="*/ 815 w 815"/>
                  <a:gd name="T57" fmla="*/ 55 h 55"/>
                  <a:gd name="T58" fmla="*/ 815 w 815"/>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5">
                    <a:moveTo>
                      <a:pt x="85" y="0"/>
                    </a:moveTo>
                    <a:lnTo>
                      <a:pt x="0" y="0"/>
                    </a:lnTo>
                    <a:lnTo>
                      <a:pt x="0" y="55"/>
                    </a:lnTo>
                    <a:lnTo>
                      <a:pt x="85" y="55"/>
                    </a:lnTo>
                    <a:lnTo>
                      <a:pt x="85" y="0"/>
                    </a:lnTo>
                    <a:moveTo>
                      <a:pt x="231" y="0"/>
                    </a:moveTo>
                    <a:lnTo>
                      <a:pt x="146" y="0"/>
                    </a:lnTo>
                    <a:lnTo>
                      <a:pt x="146" y="55"/>
                    </a:lnTo>
                    <a:lnTo>
                      <a:pt x="231" y="55"/>
                    </a:lnTo>
                    <a:lnTo>
                      <a:pt x="231" y="0"/>
                    </a:lnTo>
                    <a:moveTo>
                      <a:pt x="377" y="0"/>
                    </a:moveTo>
                    <a:lnTo>
                      <a:pt x="292" y="0"/>
                    </a:lnTo>
                    <a:lnTo>
                      <a:pt x="292" y="55"/>
                    </a:lnTo>
                    <a:lnTo>
                      <a:pt x="377" y="55"/>
                    </a:lnTo>
                    <a:lnTo>
                      <a:pt x="377" y="0"/>
                    </a:lnTo>
                    <a:moveTo>
                      <a:pt x="523" y="0"/>
                    </a:moveTo>
                    <a:lnTo>
                      <a:pt x="438" y="0"/>
                    </a:lnTo>
                    <a:lnTo>
                      <a:pt x="438" y="55"/>
                    </a:lnTo>
                    <a:lnTo>
                      <a:pt x="523" y="55"/>
                    </a:lnTo>
                    <a:lnTo>
                      <a:pt x="523" y="0"/>
                    </a:lnTo>
                    <a:moveTo>
                      <a:pt x="669" y="0"/>
                    </a:moveTo>
                    <a:lnTo>
                      <a:pt x="584" y="0"/>
                    </a:lnTo>
                    <a:lnTo>
                      <a:pt x="584" y="55"/>
                    </a:lnTo>
                    <a:lnTo>
                      <a:pt x="669" y="55"/>
                    </a:lnTo>
                    <a:lnTo>
                      <a:pt x="669" y="0"/>
                    </a:lnTo>
                    <a:moveTo>
                      <a:pt x="815" y="0"/>
                    </a:moveTo>
                    <a:lnTo>
                      <a:pt x="730" y="0"/>
                    </a:lnTo>
                    <a:lnTo>
                      <a:pt x="730" y="55"/>
                    </a:lnTo>
                    <a:lnTo>
                      <a:pt x="815" y="55"/>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26" name="Freeform 344">
                <a:extLst>
                  <a:ext uri="{FF2B5EF4-FFF2-40B4-BE49-F238E27FC236}">
                    <a16:creationId xmlns:a16="http://schemas.microsoft.com/office/drawing/2014/main" id="{6583BF3E-0A08-44FC-8CB7-AC32BBFBA805}"/>
                  </a:ext>
                </a:extLst>
              </p:cNvPr>
              <p:cNvSpPr>
                <a:spLocks noEditPoints="1"/>
              </p:cNvSpPr>
              <p:nvPr/>
            </p:nvSpPr>
            <p:spPr bwMode="auto">
              <a:xfrm>
                <a:off x="16054388" y="6829425"/>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close/>
                    <a:moveTo>
                      <a:pt x="231" y="0"/>
                    </a:moveTo>
                    <a:lnTo>
                      <a:pt x="146" y="0"/>
                    </a:lnTo>
                    <a:lnTo>
                      <a:pt x="146" y="56"/>
                    </a:lnTo>
                    <a:lnTo>
                      <a:pt x="231" y="56"/>
                    </a:lnTo>
                    <a:lnTo>
                      <a:pt x="231" y="0"/>
                    </a:lnTo>
                    <a:close/>
                    <a:moveTo>
                      <a:pt x="377" y="0"/>
                    </a:moveTo>
                    <a:lnTo>
                      <a:pt x="292" y="0"/>
                    </a:lnTo>
                    <a:lnTo>
                      <a:pt x="292" y="56"/>
                    </a:lnTo>
                    <a:lnTo>
                      <a:pt x="377" y="56"/>
                    </a:lnTo>
                    <a:lnTo>
                      <a:pt x="377" y="0"/>
                    </a:lnTo>
                    <a:close/>
                    <a:moveTo>
                      <a:pt x="523" y="0"/>
                    </a:moveTo>
                    <a:lnTo>
                      <a:pt x="438" y="0"/>
                    </a:lnTo>
                    <a:lnTo>
                      <a:pt x="438" y="56"/>
                    </a:lnTo>
                    <a:lnTo>
                      <a:pt x="523" y="56"/>
                    </a:lnTo>
                    <a:lnTo>
                      <a:pt x="523" y="0"/>
                    </a:lnTo>
                    <a:close/>
                    <a:moveTo>
                      <a:pt x="669" y="0"/>
                    </a:moveTo>
                    <a:lnTo>
                      <a:pt x="584" y="0"/>
                    </a:lnTo>
                    <a:lnTo>
                      <a:pt x="584" y="56"/>
                    </a:lnTo>
                    <a:lnTo>
                      <a:pt x="669" y="56"/>
                    </a:lnTo>
                    <a:lnTo>
                      <a:pt x="669" y="0"/>
                    </a:lnTo>
                    <a:close/>
                    <a:moveTo>
                      <a:pt x="815" y="0"/>
                    </a:moveTo>
                    <a:lnTo>
                      <a:pt x="730" y="0"/>
                    </a:lnTo>
                    <a:lnTo>
                      <a:pt x="730" y="56"/>
                    </a:lnTo>
                    <a:lnTo>
                      <a:pt x="815" y="56"/>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27" name="Freeform 345">
                <a:extLst>
                  <a:ext uri="{FF2B5EF4-FFF2-40B4-BE49-F238E27FC236}">
                    <a16:creationId xmlns:a16="http://schemas.microsoft.com/office/drawing/2014/main" id="{74AC6354-09DB-405F-A2FA-1E24FC78C56A}"/>
                  </a:ext>
                </a:extLst>
              </p:cNvPr>
              <p:cNvSpPr>
                <a:spLocks noEditPoints="1"/>
              </p:cNvSpPr>
              <p:nvPr/>
            </p:nvSpPr>
            <p:spPr bwMode="auto">
              <a:xfrm>
                <a:off x="16054388" y="6829425"/>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moveTo>
                      <a:pt x="231" y="0"/>
                    </a:moveTo>
                    <a:lnTo>
                      <a:pt x="146" y="0"/>
                    </a:lnTo>
                    <a:lnTo>
                      <a:pt x="146" y="56"/>
                    </a:lnTo>
                    <a:lnTo>
                      <a:pt x="231" y="56"/>
                    </a:lnTo>
                    <a:lnTo>
                      <a:pt x="231" y="0"/>
                    </a:lnTo>
                    <a:moveTo>
                      <a:pt x="377" y="0"/>
                    </a:moveTo>
                    <a:lnTo>
                      <a:pt x="292" y="0"/>
                    </a:lnTo>
                    <a:lnTo>
                      <a:pt x="292" y="56"/>
                    </a:lnTo>
                    <a:lnTo>
                      <a:pt x="377" y="56"/>
                    </a:lnTo>
                    <a:lnTo>
                      <a:pt x="377" y="0"/>
                    </a:lnTo>
                    <a:moveTo>
                      <a:pt x="523" y="0"/>
                    </a:moveTo>
                    <a:lnTo>
                      <a:pt x="438" y="0"/>
                    </a:lnTo>
                    <a:lnTo>
                      <a:pt x="438" y="56"/>
                    </a:lnTo>
                    <a:lnTo>
                      <a:pt x="523" y="56"/>
                    </a:lnTo>
                    <a:lnTo>
                      <a:pt x="523" y="0"/>
                    </a:lnTo>
                    <a:moveTo>
                      <a:pt x="669" y="0"/>
                    </a:moveTo>
                    <a:lnTo>
                      <a:pt x="584" y="0"/>
                    </a:lnTo>
                    <a:lnTo>
                      <a:pt x="584" y="56"/>
                    </a:lnTo>
                    <a:lnTo>
                      <a:pt x="669" y="56"/>
                    </a:lnTo>
                    <a:lnTo>
                      <a:pt x="669" y="0"/>
                    </a:lnTo>
                    <a:moveTo>
                      <a:pt x="815" y="0"/>
                    </a:moveTo>
                    <a:lnTo>
                      <a:pt x="730" y="0"/>
                    </a:lnTo>
                    <a:lnTo>
                      <a:pt x="730" y="56"/>
                    </a:lnTo>
                    <a:lnTo>
                      <a:pt x="815" y="56"/>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28" name="Freeform 346">
                <a:extLst>
                  <a:ext uri="{FF2B5EF4-FFF2-40B4-BE49-F238E27FC236}">
                    <a16:creationId xmlns:a16="http://schemas.microsoft.com/office/drawing/2014/main" id="{2C7F5BDD-D6FF-4FE4-8F43-B5ABB46EBC32}"/>
                  </a:ext>
                </a:extLst>
              </p:cNvPr>
              <p:cNvSpPr>
                <a:spLocks noEditPoints="1"/>
              </p:cNvSpPr>
              <p:nvPr/>
            </p:nvSpPr>
            <p:spPr bwMode="auto">
              <a:xfrm>
                <a:off x="16054388" y="7004050"/>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close/>
                    <a:moveTo>
                      <a:pt x="231" y="0"/>
                    </a:moveTo>
                    <a:lnTo>
                      <a:pt x="146" y="0"/>
                    </a:lnTo>
                    <a:lnTo>
                      <a:pt x="146" y="56"/>
                    </a:lnTo>
                    <a:lnTo>
                      <a:pt x="231" y="56"/>
                    </a:lnTo>
                    <a:lnTo>
                      <a:pt x="231" y="0"/>
                    </a:lnTo>
                    <a:close/>
                    <a:moveTo>
                      <a:pt x="377" y="0"/>
                    </a:moveTo>
                    <a:lnTo>
                      <a:pt x="292" y="0"/>
                    </a:lnTo>
                    <a:lnTo>
                      <a:pt x="292" y="56"/>
                    </a:lnTo>
                    <a:lnTo>
                      <a:pt x="377" y="56"/>
                    </a:lnTo>
                    <a:lnTo>
                      <a:pt x="377" y="0"/>
                    </a:lnTo>
                    <a:close/>
                    <a:moveTo>
                      <a:pt x="523" y="0"/>
                    </a:moveTo>
                    <a:lnTo>
                      <a:pt x="438" y="0"/>
                    </a:lnTo>
                    <a:lnTo>
                      <a:pt x="438" y="56"/>
                    </a:lnTo>
                    <a:lnTo>
                      <a:pt x="523" y="56"/>
                    </a:lnTo>
                    <a:lnTo>
                      <a:pt x="523" y="0"/>
                    </a:lnTo>
                    <a:close/>
                    <a:moveTo>
                      <a:pt x="669" y="0"/>
                    </a:moveTo>
                    <a:lnTo>
                      <a:pt x="584" y="0"/>
                    </a:lnTo>
                    <a:lnTo>
                      <a:pt x="584" y="56"/>
                    </a:lnTo>
                    <a:lnTo>
                      <a:pt x="669" y="56"/>
                    </a:lnTo>
                    <a:lnTo>
                      <a:pt x="669" y="0"/>
                    </a:lnTo>
                    <a:close/>
                    <a:moveTo>
                      <a:pt x="815" y="0"/>
                    </a:moveTo>
                    <a:lnTo>
                      <a:pt x="730" y="0"/>
                    </a:lnTo>
                    <a:lnTo>
                      <a:pt x="730" y="56"/>
                    </a:lnTo>
                    <a:lnTo>
                      <a:pt x="815" y="56"/>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29" name="Freeform 347">
                <a:extLst>
                  <a:ext uri="{FF2B5EF4-FFF2-40B4-BE49-F238E27FC236}">
                    <a16:creationId xmlns:a16="http://schemas.microsoft.com/office/drawing/2014/main" id="{9DA22CBC-A6DC-4BD3-92B9-B18D8BFCD70A}"/>
                  </a:ext>
                </a:extLst>
              </p:cNvPr>
              <p:cNvSpPr>
                <a:spLocks noEditPoints="1"/>
              </p:cNvSpPr>
              <p:nvPr/>
            </p:nvSpPr>
            <p:spPr bwMode="auto">
              <a:xfrm>
                <a:off x="16054388" y="7004050"/>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moveTo>
                      <a:pt x="231" y="0"/>
                    </a:moveTo>
                    <a:lnTo>
                      <a:pt x="146" y="0"/>
                    </a:lnTo>
                    <a:lnTo>
                      <a:pt x="146" y="56"/>
                    </a:lnTo>
                    <a:lnTo>
                      <a:pt x="231" y="56"/>
                    </a:lnTo>
                    <a:lnTo>
                      <a:pt x="231" y="0"/>
                    </a:lnTo>
                    <a:moveTo>
                      <a:pt x="377" y="0"/>
                    </a:moveTo>
                    <a:lnTo>
                      <a:pt x="292" y="0"/>
                    </a:lnTo>
                    <a:lnTo>
                      <a:pt x="292" y="56"/>
                    </a:lnTo>
                    <a:lnTo>
                      <a:pt x="377" y="56"/>
                    </a:lnTo>
                    <a:lnTo>
                      <a:pt x="377" y="0"/>
                    </a:lnTo>
                    <a:moveTo>
                      <a:pt x="523" y="0"/>
                    </a:moveTo>
                    <a:lnTo>
                      <a:pt x="438" y="0"/>
                    </a:lnTo>
                    <a:lnTo>
                      <a:pt x="438" y="56"/>
                    </a:lnTo>
                    <a:lnTo>
                      <a:pt x="523" y="56"/>
                    </a:lnTo>
                    <a:lnTo>
                      <a:pt x="523" y="0"/>
                    </a:lnTo>
                    <a:moveTo>
                      <a:pt x="669" y="0"/>
                    </a:moveTo>
                    <a:lnTo>
                      <a:pt x="584" y="0"/>
                    </a:lnTo>
                    <a:lnTo>
                      <a:pt x="584" y="56"/>
                    </a:lnTo>
                    <a:lnTo>
                      <a:pt x="669" y="56"/>
                    </a:lnTo>
                    <a:lnTo>
                      <a:pt x="669" y="0"/>
                    </a:lnTo>
                    <a:moveTo>
                      <a:pt x="815" y="0"/>
                    </a:moveTo>
                    <a:lnTo>
                      <a:pt x="730" y="0"/>
                    </a:lnTo>
                    <a:lnTo>
                      <a:pt x="730" y="56"/>
                    </a:lnTo>
                    <a:lnTo>
                      <a:pt x="815" y="56"/>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30" name="Freeform 348">
                <a:extLst>
                  <a:ext uri="{FF2B5EF4-FFF2-40B4-BE49-F238E27FC236}">
                    <a16:creationId xmlns:a16="http://schemas.microsoft.com/office/drawing/2014/main" id="{10D6FCB0-E396-484D-8D98-9B0F0FC0D76C}"/>
                  </a:ext>
                </a:extLst>
              </p:cNvPr>
              <p:cNvSpPr>
                <a:spLocks noEditPoints="1"/>
              </p:cNvSpPr>
              <p:nvPr/>
            </p:nvSpPr>
            <p:spPr bwMode="auto">
              <a:xfrm>
                <a:off x="16054388" y="7191375"/>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close/>
                    <a:moveTo>
                      <a:pt x="231" y="0"/>
                    </a:moveTo>
                    <a:lnTo>
                      <a:pt x="146" y="0"/>
                    </a:lnTo>
                    <a:lnTo>
                      <a:pt x="146" y="56"/>
                    </a:lnTo>
                    <a:lnTo>
                      <a:pt x="231" y="56"/>
                    </a:lnTo>
                    <a:lnTo>
                      <a:pt x="231" y="0"/>
                    </a:lnTo>
                    <a:close/>
                    <a:moveTo>
                      <a:pt x="377" y="0"/>
                    </a:moveTo>
                    <a:lnTo>
                      <a:pt x="292" y="0"/>
                    </a:lnTo>
                    <a:lnTo>
                      <a:pt x="292" y="56"/>
                    </a:lnTo>
                    <a:lnTo>
                      <a:pt x="377" y="56"/>
                    </a:lnTo>
                    <a:lnTo>
                      <a:pt x="377" y="0"/>
                    </a:lnTo>
                    <a:close/>
                    <a:moveTo>
                      <a:pt x="523" y="0"/>
                    </a:moveTo>
                    <a:lnTo>
                      <a:pt x="438" y="0"/>
                    </a:lnTo>
                    <a:lnTo>
                      <a:pt x="438" y="56"/>
                    </a:lnTo>
                    <a:lnTo>
                      <a:pt x="523" y="56"/>
                    </a:lnTo>
                    <a:lnTo>
                      <a:pt x="523" y="0"/>
                    </a:lnTo>
                    <a:close/>
                    <a:moveTo>
                      <a:pt x="669" y="0"/>
                    </a:moveTo>
                    <a:lnTo>
                      <a:pt x="584" y="0"/>
                    </a:lnTo>
                    <a:lnTo>
                      <a:pt x="584" y="56"/>
                    </a:lnTo>
                    <a:lnTo>
                      <a:pt x="669" y="56"/>
                    </a:lnTo>
                    <a:lnTo>
                      <a:pt x="669" y="0"/>
                    </a:lnTo>
                    <a:close/>
                    <a:moveTo>
                      <a:pt x="815" y="0"/>
                    </a:moveTo>
                    <a:lnTo>
                      <a:pt x="730" y="0"/>
                    </a:lnTo>
                    <a:lnTo>
                      <a:pt x="730" y="56"/>
                    </a:lnTo>
                    <a:lnTo>
                      <a:pt x="815" y="56"/>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31" name="Freeform 349">
                <a:extLst>
                  <a:ext uri="{FF2B5EF4-FFF2-40B4-BE49-F238E27FC236}">
                    <a16:creationId xmlns:a16="http://schemas.microsoft.com/office/drawing/2014/main" id="{602744A8-0397-4D06-A5F7-54B5769D0D19}"/>
                  </a:ext>
                </a:extLst>
              </p:cNvPr>
              <p:cNvSpPr>
                <a:spLocks noEditPoints="1"/>
              </p:cNvSpPr>
              <p:nvPr/>
            </p:nvSpPr>
            <p:spPr bwMode="auto">
              <a:xfrm>
                <a:off x="16054388" y="7191375"/>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moveTo>
                      <a:pt x="231" y="0"/>
                    </a:moveTo>
                    <a:lnTo>
                      <a:pt x="146" y="0"/>
                    </a:lnTo>
                    <a:lnTo>
                      <a:pt x="146" y="56"/>
                    </a:lnTo>
                    <a:lnTo>
                      <a:pt x="231" y="56"/>
                    </a:lnTo>
                    <a:lnTo>
                      <a:pt x="231" y="0"/>
                    </a:lnTo>
                    <a:moveTo>
                      <a:pt x="377" y="0"/>
                    </a:moveTo>
                    <a:lnTo>
                      <a:pt x="292" y="0"/>
                    </a:lnTo>
                    <a:lnTo>
                      <a:pt x="292" y="56"/>
                    </a:lnTo>
                    <a:lnTo>
                      <a:pt x="377" y="56"/>
                    </a:lnTo>
                    <a:lnTo>
                      <a:pt x="377" y="0"/>
                    </a:lnTo>
                    <a:moveTo>
                      <a:pt x="523" y="0"/>
                    </a:moveTo>
                    <a:lnTo>
                      <a:pt x="438" y="0"/>
                    </a:lnTo>
                    <a:lnTo>
                      <a:pt x="438" y="56"/>
                    </a:lnTo>
                    <a:lnTo>
                      <a:pt x="523" y="56"/>
                    </a:lnTo>
                    <a:lnTo>
                      <a:pt x="523" y="0"/>
                    </a:lnTo>
                    <a:moveTo>
                      <a:pt x="669" y="0"/>
                    </a:moveTo>
                    <a:lnTo>
                      <a:pt x="584" y="0"/>
                    </a:lnTo>
                    <a:lnTo>
                      <a:pt x="584" y="56"/>
                    </a:lnTo>
                    <a:lnTo>
                      <a:pt x="669" y="56"/>
                    </a:lnTo>
                    <a:lnTo>
                      <a:pt x="669" y="0"/>
                    </a:lnTo>
                    <a:moveTo>
                      <a:pt x="815" y="0"/>
                    </a:moveTo>
                    <a:lnTo>
                      <a:pt x="730" y="0"/>
                    </a:lnTo>
                    <a:lnTo>
                      <a:pt x="730" y="56"/>
                    </a:lnTo>
                    <a:lnTo>
                      <a:pt x="815" y="56"/>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32" name="Freeform 350">
                <a:extLst>
                  <a:ext uri="{FF2B5EF4-FFF2-40B4-BE49-F238E27FC236}">
                    <a16:creationId xmlns:a16="http://schemas.microsoft.com/office/drawing/2014/main" id="{6DFEB5D7-7E85-45D4-8A97-D240607CBD2C}"/>
                  </a:ext>
                </a:extLst>
              </p:cNvPr>
              <p:cNvSpPr>
                <a:spLocks noEditPoints="1"/>
              </p:cNvSpPr>
              <p:nvPr/>
            </p:nvSpPr>
            <p:spPr bwMode="auto">
              <a:xfrm>
                <a:off x="16054388" y="7366000"/>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close/>
                    <a:moveTo>
                      <a:pt x="231" y="0"/>
                    </a:moveTo>
                    <a:lnTo>
                      <a:pt x="146" y="0"/>
                    </a:lnTo>
                    <a:lnTo>
                      <a:pt x="146" y="56"/>
                    </a:lnTo>
                    <a:lnTo>
                      <a:pt x="231" y="56"/>
                    </a:lnTo>
                    <a:lnTo>
                      <a:pt x="231" y="0"/>
                    </a:lnTo>
                    <a:close/>
                    <a:moveTo>
                      <a:pt x="377" y="0"/>
                    </a:moveTo>
                    <a:lnTo>
                      <a:pt x="292" y="0"/>
                    </a:lnTo>
                    <a:lnTo>
                      <a:pt x="292" y="56"/>
                    </a:lnTo>
                    <a:lnTo>
                      <a:pt x="377" y="56"/>
                    </a:lnTo>
                    <a:lnTo>
                      <a:pt x="377" y="0"/>
                    </a:lnTo>
                    <a:close/>
                    <a:moveTo>
                      <a:pt x="523" y="0"/>
                    </a:moveTo>
                    <a:lnTo>
                      <a:pt x="438" y="0"/>
                    </a:lnTo>
                    <a:lnTo>
                      <a:pt x="438" y="56"/>
                    </a:lnTo>
                    <a:lnTo>
                      <a:pt x="523" y="56"/>
                    </a:lnTo>
                    <a:lnTo>
                      <a:pt x="523" y="0"/>
                    </a:lnTo>
                    <a:close/>
                    <a:moveTo>
                      <a:pt x="669" y="0"/>
                    </a:moveTo>
                    <a:lnTo>
                      <a:pt x="584" y="0"/>
                    </a:lnTo>
                    <a:lnTo>
                      <a:pt x="584" y="56"/>
                    </a:lnTo>
                    <a:lnTo>
                      <a:pt x="669" y="56"/>
                    </a:lnTo>
                    <a:lnTo>
                      <a:pt x="669" y="0"/>
                    </a:lnTo>
                    <a:close/>
                    <a:moveTo>
                      <a:pt x="815" y="0"/>
                    </a:moveTo>
                    <a:lnTo>
                      <a:pt x="730" y="0"/>
                    </a:lnTo>
                    <a:lnTo>
                      <a:pt x="730" y="56"/>
                    </a:lnTo>
                    <a:lnTo>
                      <a:pt x="815" y="56"/>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33" name="Freeform 351">
                <a:extLst>
                  <a:ext uri="{FF2B5EF4-FFF2-40B4-BE49-F238E27FC236}">
                    <a16:creationId xmlns:a16="http://schemas.microsoft.com/office/drawing/2014/main" id="{8C7F0108-676A-4D6B-9CA3-29E3C52A64FB}"/>
                  </a:ext>
                </a:extLst>
              </p:cNvPr>
              <p:cNvSpPr>
                <a:spLocks noEditPoints="1"/>
              </p:cNvSpPr>
              <p:nvPr/>
            </p:nvSpPr>
            <p:spPr bwMode="auto">
              <a:xfrm>
                <a:off x="16054388" y="7366000"/>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moveTo>
                      <a:pt x="231" y="0"/>
                    </a:moveTo>
                    <a:lnTo>
                      <a:pt x="146" y="0"/>
                    </a:lnTo>
                    <a:lnTo>
                      <a:pt x="146" y="56"/>
                    </a:lnTo>
                    <a:lnTo>
                      <a:pt x="231" y="56"/>
                    </a:lnTo>
                    <a:lnTo>
                      <a:pt x="231" y="0"/>
                    </a:lnTo>
                    <a:moveTo>
                      <a:pt x="377" y="0"/>
                    </a:moveTo>
                    <a:lnTo>
                      <a:pt x="292" y="0"/>
                    </a:lnTo>
                    <a:lnTo>
                      <a:pt x="292" y="56"/>
                    </a:lnTo>
                    <a:lnTo>
                      <a:pt x="377" y="56"/>
                    </a:lnTo>
                    <a:lnTo>
                      <a:pt x="377" y="0"/>
                    </a:lnTo>
                    <a:moveTo>
                      <a:pt x="523" y="0"/>
                    </a:moveTo>
                    <a:lnTo>
                      <a:pt x="438" y="0"/>
                    </a:lnTo>
                    <a:lnTo>
                      <a:pt x="438" y="56"/>
                    </a:lnTo>
                    <a:lnTo>
                      <a:pt x="523" y="56"/>
                    </a:lnTo>
                    <a:lnTo>
                      <a:pt x="523" y="0"/>
                    </a:lnTo>
                    <a:moveTo>
                      <a:pt x="669" y="0"/>
                    </a:moveTo>
                    <a:lnTo>
                      <a:pt x="584" y="0"/>
                    </a:lnTo>
                    <a:lnTo>
                      <a:pt x="584" y="56"/>
                    </a:lnTo>
                    <a:lnTo>
                      <a:pt x="669" y="56"/>
                    </a:lnTo>
                    <a:lnTo>
                      <a:pt x="669" y="0"/>
                    </a:lnTo>
                    <a:moveTo>
                      <a:pt x="815" y="0"/>
                    </a:moveTo>
                    <a:lnTo>
                      <a:pt x="730" y="0"/>
                    </a:lnTo>
                    <a:lnTo>
                      <a:pt x="730" y="56"/>
                    </a:lnTo>
                    <a:lnTo>
                      <a:pt x="815" y="56"/>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34" name="Freeform 352">
                <a:extLst>
                  <a:ext uri="{FF2B5EF4-FFF2-40B4-BE49-F238E27FC236}">
                    <a16:creationId xmlns:a16="http://schemas.microsoft.com/office/drawing/2014/main" id="{4E334BEA-F600-44A6-B81D-AAB3A7B0452E}"/>
                  </a:ext>
                </a:extLst>
              </p:cNvPr>
              <p:cNvSpPr>
                <a:spLocks noEditPoints="1"/>
              </p:cNvSpPr>
              <p:nvPr/>
            </p:nvSpPr>
            <p:spPr bwMode="auto">
              <a:xfrm>
                <a:off x="16054388" y="7540625"/>
                <a:ext cx="1293813" cy="87312"/>
              </a:xfrm>
              <a:custGeom>
                <a:avLst/>
                <a:gdLst>
                  <a:gd name="T0" fmla="*/ 85 w 815"/>
                  <a:gd name="T1" fmla="*/ 0 h 55"/>
                  <a:gd name="T2" fmla="*/ 0 w 815"/>
                  <a:gd name="T3" fmla="*/ 0 h 55"/>
                  <a:gd name="T4" fmla="*/ 0 w 815"/>
                  <a:gd name="T5" fmla="*/ 55 h 55"/>
                  <a:gd name="T6" fmla="*/ 85 w 815"/>
                  <a:gd name="T7" fmla="*/ 55 h 55"/>
                  <a:gd name="T8" fmla="*/ 85 w 815"/>
                  <a:gd name="T9" fmla="*/ 0 h 55"/>
                  <a:gd name="T10" fmla="*/ 231 w 815"/>
                  <a:gd name="T11" fmla="*/ 0 h 55"/>
                  <a:gd name="T12" fmla="*/ 146 w 815"/>
                  <a:gd name="T13" fmla="*/ 0 h 55"/>
                  <a:gd name="T14" fmla="*/ 146 w 815"/>
                  <a:gd name="T15" fmla="*/ 55 h 55"/>
                  <a:gd name="T16" fmla="*/ 231 w 815"/>
                  <a:gd name="T17" fmla="*/ 55 h 55"/>
                  <a:gd name="T18" fmla="*/ 231 w 815"/>
                  <a:gd name="T19" fmla="*/ 0 h 55"/>
                  <a:gd name="T20" fmla="*/ 377 w 815"/>
                  <a:gd name="T21" fmla="*/ 0 h 55"/>
                  <a:gd name="T22" fmla="*/ 292 w 815"/>
                  <a:gd name="T23" fmla="*/ 0 h 55"/>
                  <a:gd name="T24" fmla="*/ 292 w 815"/>
                  <a:gd name="T25" fmla="*/ 55 h 55"/>
                  <a:gd name="T26" fmla="*/ 377 w 815"/>
                  <a:gd name="T27" fmla="*/ 55 h 55"/>
                  <a:gd name="T28" fmla="*/ 377 w 815"/>
                  <a:gd name="T29" fmla="*/ 0 h 55"/>
                  <a:gd name="T30" fmla="*/ 523 w 815"/>
                  <a:gd name="T31" fmla="*/ 0 h 55"/>
                  <a:gd name="T32" fmla="*/ 438 w 815"/>
                  <a:gd name="T33" fmla="*/ 0 h 55"/>
                  <a:gd name="T34" fmla="*/ 438 w 815"/>
                  <a:gd name="T35" fmla="*/ 55 h 55"/>
                  <a:gd name="T36" fmla="*/ 523 w 815"/>
                  <a:gd name="T37" fmla="*/ 55 h 55"/>
                  <a:gd name="T38" fmla="*/ 523 w 815"/>
                  <a:gd name="T39" fmla="*/ 0 h 55"/>
                  <a:gd name="T40" fmla="*/ 669 w 815"/>
                  <a:gd name="T41" fmla="*/ 0 h 55"/>
                  <a:gd name="T42" fmla="*/ 584 w 815"/>
                  <a:gd name="T43" fmla="*/ 0 h 55"/>
                  <a:gd name="T44" fmla="*/ 584 w 815"/>
                  <a:gd name="T45" fmla="*/ 55 h 55"/>
                  <a:gd name="T46" fmla="*/ 669 w 815"/>
                  <a:gd name="T47" fmla="*/ 55 h 55"/>
                  <a:gd name="T48" fmla="*/ 669 w 815"/>
                  <a:gd name="T49" fmla="*/ 0 h 55"/>
                  <a:gd name="T50" fmla="*/ 815 w 815"/>
                  <a:gd name="T51" fmla="*/ 0 h 55"/>
                  <a:gd name="T52" fmla="*/ 730 w 815"/>
                  <a:gd name="T53" fmla="*/ 0 h 55"/>
                  <a:gd name="T54" fmla="*/ 730 w 815"/>
                  <a:gd name="T55" fmla="*/ 55 h 55"/>
                  <a:gd name="T56" fmla="*/ 815 w 815"/>
                  <a:gd name="T57" fmla="*/ 55 h 55"/>
                  <a:gd name="T58" fmla="*/ 815 w 815"/>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5">
                    <a:moveTo>
                      <a:pt x="85" y="0"/>
                    </a:moveTo>
                    <a:lnTo>
                      <a:pt x="0" y="0"/>
                    </a:lnTo>
                    <a:lnTo>
                      <a:pt x="0" y="55"/>
                    </a:lnTo>
                    <a:lnTo>
                      <a:pt x="85" y="55"/>
                    </a:lnTo>
                    <a:lnTo>
                      <a:pt x="85" y="0"/>
                    </a:lnTo>
                    <a:close/>
                    <a:moveTo>
                      <a:pt x="231" y="0"/>
                    </a:moveTo>
                    <a:lnTo>
                      <a:pt x="146" y="0"/>
                    </a:lnTo>
                    <a:lnTo>
                      <a:pt x="146" y="55"/>
                    </a:lnTo>
                    <a:lnTo>
                      <a:pt x="231" y="55"/>
                    </a:lnTo>
                    <a:lnTo>
                      <a:pt x="231" y="0"/>
                    </a:lnTo>
                    <a:close/>
                    <a:moveTo>
                      <a:pt x="377" y="0"/>
                    </a:moveTo>
                    <a:lnTo>
                      <a:pt x="292" y="0"/>
                    </a:lnTo>
                    <a:lnTo>
                      <a:pt x="292" y="55"/>
                    </a:lnTo>
                    <a:lnTo>
                      <a:pt x="377" y="55"/>
                    </a:lnTo>
                    <a:lnTo>
                      <a:pt x="377" y="0"/>
                    </a:lnTo>
                    <a:close/>
                    <a:moveTo>
                      <a:pt x="523" y="0"/>
                    </a:moveTo>
                    <a:lnTo>
                      <a:pt x="438" y="0"/>
                    </a:lnTo>
                    <a:lnTo>
                      <a:pt x="438" y="55"/>
                    </a:lnTo>
                    <a:lnTo>
                      <a:pt x="523" y="55"/>
                    </a:lnTo>
                    <a:lnTo>
                      <a:pt x="523" y="0"/>
                    </a:lnTo>
                    <a:close/>
                    <a:moveTo>
                      <a:pt x="669" y="0"/>
                    </a:moveTo>
                    <a:lnTo>
                      <a:pt x="584" y="0"/>
                    </a:lnTo>
                    <a:lnTo>
                      <a:pt x="584" y="55"/>
                    </a:lnTo>
                    <a:lnTo>
                      <a:pt x="669" y="55"/>
                    </a:lnTo>
                    <a:lnTo>
                      <a:pt x="669" y="0"/>
                    </a:lnTo>
                    <a:close/>
                    <a:moveTo>
                      <a:pt x="815" y="0"/>
                    </a:moveTo>
                    <a:lnTo>
                      <a:pt x="730" y="0"/>
                    </a:lnTo>
                    <a:lnTo>
                      <a:pt x="730" y="55"/>
                    </a:lnTo>
                    <a:lnTo>
                      <a:pt x="815" y="55"/>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35" name="Freeform 353">
                <a:extLst>
                  <a:ext uri="{FF2B5EF4-FFF2-40B4-BE49-F238E27FC236}">
                    <a16:creationId xmlns:a16="http://schemas.microsoft.com/office/drawing/2014/main" id="{4874198C-760C-4205-88C6-A850574D2829}"/>
                  </a:ext>
                </a:extLst>
              </p:cNvPr>
              <p:cNvSpPr>
                <a:spLocks noEditPoints="1"/>
              </p:cNvSpPr>
              <p:nvPr/>
            </p:nvSpPr>
            <p:spPr bwMode="auto">
              <a:xfrm>
                <a:off x="16054388" y="7540625"/>
                <a:ext cx="1293813" cy="87312"/>
              </a:xfrm>
              <a:custGeom>
                <a:avLst/>
                <a:gdLst>
                  <a:gd name="T0" fmla="*/ 85 w 815"/>
                  <a:gd name="T1" fmla="*/ 0 h 55"/>
                  <a:gd name="T2" fmla="*/ 0 w 815"/>
                  <a:gd name="T3" fmla="*/ 0 h 55"/>
                  <a:gd name="T4" fmla="*/ 0 w 815"/>
                  <a:gd name="T5" fmla="*/ 55 h 55"/>
                  <a:gd name="T6" fmla="*/ 85 w 815"/>
                  <a:gd name="T7" fmla="*/ 55 h 55"/>
                  <a:gd name="T8" fmla="*/ 85 w 815"/>
                  <a:gd name="T9" fmla="*/ 0 h 55"/>
                  <a:gd name="T10" fmla="*/ 231 w 815"/>
                  <a:gd name="T11" fmla="*/ 0 h 55"/>
                  <a:gd name="T12" fmla="*/ 146 w 815"/>
                  <a:gd name="T13" fmla="*/ 0 h 55"/>
                  <a:gd name="T14" fmla="*/ 146 w 815"/>
                  <a:gd name="T15" fmla="*/ 55 h 55"/>
                  <a:gd name="T16" fmla="*/ 231 w 815"/>
                  <a:gd name="T17" fmla="*/ 55 h 55"/>
                  <a:gd name="T18" fmla="*/ 231 w 815"/>
                  <a:gd name="T19" fmla="*/ 0 h 55"/>
                  <a:gd name="T20" fmla="*/ 377 w 815"/>
                  <a:gd name="T21" fmla="*/ 0 h 55"/>
                  <a:gd name="T22" fmla="*/ 292 w 815"/>
                  <a:gd name="T23" fmla="*/ 0 h 55"/>
                  <a:gd name="T24" fmla="*/ 292 w 815"/>
                  <a:gd name="T25" fmla="*/ 55 h 55"/>
                  <a:gd name="T26" fmla="*/ 377 w 815"/>
                  <a:gd name="T27" fmla="*/ 55 h 55"/>
                  <a:gd name="T28" fmla="*/ 377 w 815"/>
                  <a:gd name="T29" fmla="*/ 0 h 55"/>
                  <a:gd name="T30" fmla="*/ 523 w 815"/>
                  <a:gd name="T31" fmla="*/ 0 h 55"/>
                  <a:gd name="T32" fmla="*/ 438 w 815"/>
                  <a:gd name="T33" fmla="*/ 0 h 55"/>
                  <a:gd name="T34" fmla="*/ 438 w 815"/>
                  <a:gd name="T35" fmla="*/ 55 h 55"/>
                  <a:gd name="T36" fmla="*/ 523 w 815"/>
                  <a:gd name="T37" fmla="*/ 55 h 55"/>
                  <a:gd name="T38" fmla="*/ 523 w 815"/>
                  <a:gd name="T39" fmla="*/ 0 h 55"/>
                  <a:gd name="T40" fmla="*/ 669 w 815"/>
                  <a:gd name="T41" fmla="*/ 0 h 55"/>
                  <a:gd name="T42" fmla="*/ 584 w 815"/>
                  <a:gd name="T43" fmla="*/ 0 h 55"/>
                  <a:gd name="T44" fmla="*/ 584 w 815"/>
                  <a:gd name="T45" fmla="*/ 55 h 55"/>
                  <a:gd name="T46" fmla="*/ 669 w 815"/>
                  <a:gd name="T47" fmla="*/ 55 h 55"/>
                  <a:gd name="T48" fmla="*/ 669 w 815"/>
                  <a:gd name="T49" fmla="*/ 0 h 55"/>
                  <a:gd name="T50" fmla="*/ 815 w 815"/>
                  <a:gd name="T51" fmla="*/ 0 h 55"/>
                  <a:gd name="T52" fmla="*/ 730 w 815"/>
                  <a:gd name="T53" fmla="*/ 0 h 55"/>
                  <a:gd name="T54" fmla="*/ 730 w 815"/>
                  <a:gd name="T55" fmla="*/ 55 h 55"/>
                  <a:gd name="T56" fmla="*/ 815 w 815"/>
                  <a:gd name="T57" fmla="*/ 55 h 55"/>
                  <a:gd name="T58" fmla="*/ 815 w 815"/>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5">
                    <a:moveTo>
                      <a:pt x="85" y="0"/>
                    </a:moveTo>
                    <a:lnTo>
                      <a:pt x="0" y="0"/>
                    </a:lnTo>
                    <a:lnTo>
                      <a:pt x="0" y="55"/>
                    </a:lnTo>
                    <a:lnTo>
                      <a:pt x="85" y="55"/>
                    </a:lnTo>
                    <a:lnTo>
                      <a:pt x="85" y="0"/>
                    </a:lnTo>
                    <a:moveTo>
                      <a:pt x="231" y="0"/>
                    </a:moveTo>
                    <a:lnTo>
                      <a:pt x="146" y="0"/>
                    </a:lnTo>
                    <a:lnTo>
                      <a:pt x="146" y="55"/>
                    </a:lnTo>
                    <a:lnTo>
                      <a:pt x="231" y="55"/>
                    </a:lnTo>
                    <a:lnTo>
                      <a:pt x="231" y="0"/>
                    </a:lnTo>
                    <a:moveTo>
                      <a:pt x="377" y="0"/>
                    </a:moveTo>
                    <a:lnTo>
                      <a:pt x="292" y="0"/>
                    </a:lnTo>
                    <a:lnTo>
                      <a:pt x="292" y="55"/>
                    </a:lnTo>
                    <a:lnTo>
                      <a:pt x="377" y="55"/>
                    </a:lnTo>
                    <a:lnTo>
                      <a:pt x="377" y="0"/>
                    </a:lnTo>
                    <a:moveTo>
                      <a:pt x="523" y="0"/>
                    </a:moveTo>
                    <a:lnTo>
                      <a:pt x="438" y="0"/>
                    </a:lnTo>
                    <a:lnTo>
                      <a:pt x="438" y="55"/>
                    </a:lnTo>
                    <a:lnTo>
                      <a:pt x="523" y="55"/>
                    </a:lnTo>
                    <a:lnTo>
                      <a:pt x="523" y="0"/>
                    </a:lnTo>
                    <a:moveTo>
                      <a:pt x="669" y="0"/>
                    </a:moveTo>
                    <a:lnTo>
                      <a:pt x="584" y="0"/>
                    </a:lnTo>
                    <a:lnTo>
                      <a:pt x="584" y="55"/>
                    </a:lnTo>
                    <a:lnTo>
                      <a:pt x="669" y="55"/>
                    </a:lnTo>
                    <a:lnTo>
                      <a:pt x="669" y="0"/>
                    </a:lnTo>
                    <a:moveTo>
                      <a:pt x="815" y="0"/>
                    </a:moveTo>
                    <a:lnTo>
                      <a:pt x="730" y="0"/>
                    </a:lnTo>
                    <a:lnTo>
                      <a:pt x="730" y="55"/>
                    </a:lnTo>
                    <a:lnTo>
                      <a:pt x="815" y="55"/>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36" name="Freeform 354">
                <a:extLst>
                  <a:ext uri="{FF2B5EF4-FFF2-40B4-BE49-F238E27FC236}">
                    <a16:creationId xmlns:a16="http://schemas.microsoft.com/office/drawing/2014/main" id="{CA0E2BD8-B83E-48EF-8158-A3A2B06B23E6}"/>
                  </a:ext>
                </a:extLst>
              </p:cNvPr>
              <p:cNvSpPr>
                <a:spLocks noEditPoints="1"/>
              </p:cNvSpPr>
              <p:nvPr/>
            </p:nvSpPr>
            <p:spPr bwMode="auto">
              <a:xfrm>
                <a:off x="16054388" y="7713663"/>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close/>
                    <a:moveTo>
                      <a:pt x="231" y="0"/>
                    </a:moveTo>
                    <a:lnTo>
                      <a:pt x="146" y="0"/>
                    </a:lnTo>
                    <a:lnTo>
                      <a:pt x="146" y="56"/>
                    </a:lnTo>
                    <a:lnTo>
                      <a:pt x="231" y="56"/>
                    </a:lnTo>
                    <a:lnTo>
                      <a:pt x="231" y="0"/>
                    </a:lnTo>
                    <a:close/>
                    <a:moveTo>
                      <a:pt x="377" y="0"/>
                    </a:moveTo>
                    <a:lnTo>
                      <a:pt x="292" y="0"/>
                    </a:lnTo>
                    <a:lnTo>
                      <a:pt x="292" y="56"/>
                    </a:lnTo>
                    <a:lnTo>
                      <a:pt x="377" y="56"/>
                    </a:lnTo>
                    <a:lnTo>
                      <a:pt x="377" y="0"/>
                    </a:lnTo>
                    <a:close/>
                    <a:moveTo>
                      <a:pt x="523" y="0"/>
                    </a:moveTo>
                    <a:lnTo>
                      <a:pt x="438" y="0"/>
                    </a:lnTo>
                    <a:lnTo>
                      <a:pt x="438" y="56"/>
                    </a:lnTo>
                    <a:lnTo>
                      <a:pt x="523" y="56"/>
                    </a:lnTo>
                    <a:lnTo>
                      <a:pt x="523" y="0"/>
                    </a:lnTo>
                    <a:close/>
                    <a:moveTo>
                      <a:pt x="669" y="0"/>
                    </a:moveTo>
                    <a:lnTo>
                      <a:pt x="584" y="0"/>
                    </a:lnTo>
                    <a:lnTo>
                      <a:pt x="584" y="56"/>
                    </a:lnTo>
                    <a:lnTo>
                      <a:pt x="669" y="56"/>
                    </a:lnTo>
                    <a:lnTo>
                      <a:pt x="669" y="0"/>
                    </a:lnTo>
                    <a:close/>
                    <a:moveTo>
                      <a:pt x="815" y="0"/>
                    </a:moveTo>
                    <a:lnTo>
                      <a:pt x="730" y="0"/>
                    </a:lnTo>
                    <a:lnTo>
                      <a:pt x="730" y="56"/>
                    </a:lnTo>
                    <a:lnTo>
                      <a:pt x="815" y="56"/>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37" name="Freeform 355">
                <a:extLst>
                  <a:ext uri="{FF2B5EF4-FFF2-40B4-BE49-F238E27FC236}">
                    <a16:creationId xmlns:a16="http://schemas.microsoft.com/office/drawing/2014/main" id="{C8E00F82-50C4-4F49-B1C9-913FDFAA8E32}"/>
                  </a:ext>
                </a:extLst>
              </p:cNvPr>
              <p:cNvSpPr>
                <a:spLocks noEditPoints="1"/>
              </p:cNvSpPr>
              <p:nvPr/>
            </p:nvSpPr>
            <p:spPr bwMode="auto">
              <a:xfrm>
                <a:off x="16054388" y="7713663"/>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moveTo>
                      <a:pt x="231" y="0"/>
                    </a:moveTo>
                    <a:lnTo>
                      <a:pt x="146" y="0"/>
                    </a:lnTo>
                    <a:lnTo>
                      <a:pt x="146" y="56"/>
                    </a:lnTo>
                    <a:lnTo>
                      <a:pt x="231" y="56"/>
                    </a:lnTo>
                    <a:lnTo>
                      <a:pt x="231" y="0"/>
                    </a:lnTo>
                    <a:moveTo>
                      <a:pt x="377" y="0"/>
                    </a:moveTo>
                    <a:lnTo>
                      <a:pt x="292" y="0"/>
                    </a:lnTo>
                    <a:lnTo>
                      <a:pt x="292" y="56"/>
                    </a:lnTo>
                    <a:lnTo>
                      <a:pt x="377" y="56"/>
                    </a:lnTo>
                    <a:lnTo>
                      <a:pt x="377" y="0"/>
                    </a:lnTo>
                    <a:moveTo>
                      <a:pt x="523" y="0"/>
                    </a:moveTo>
                    <a:lnTo>
                      <a:pt x="438" y="0"/>
                    </a:lnTo>
                    <a:lnTo>
                      <a:pt x="438" y="56"/>
                    </a:lnTo>
                    <a:lnTo>
                      <a:pt x="523" y="56"/>
                    </a:lnTo>
                    <a:lnTo>
                      <a:pt x="523" y="0"/>
                    </a:lnTo>
                    <a:moveTo>
                      <a:pt x="669" y="0"/>
                    </a:moveTo>
                    <a:lnTo>
                      <a:pt x="584" y="0"/>
                    </a:lnTo>
                    <a:lnTo>
                      <a:pt x="584" y="56"/>
                    </a:lnTo>
                    <a:lnTo>
                      <a:pt x="669" y="56"/>
                    </a:lnTo>
                    <a:lnTo>
                      <a:pt x="669" y="0"/>
                    </a:lnTo>
                    <a:moveTo>
                      <a:pt x="815" y="0"/>
                    </a:moveTo>
                    <a:lnTo>
                      <a:pt x="730" y="0"/>
                    </a:lnTo>
                    <a:lnTo>
                      <a:pt x="730" y="56"/>
                    </a:lnTo>
                    <a:lnTo>
                      <a:pt x="815" y="56"/>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38" name="Freeform 356">
                <a:extLst>
                  <a:ext uri="{FF2B5EF4-FFF2-40B4-BE49-F238E27FC236}">
                    <a16:creationId xmlns:a16="http://schemas.microsoft.com/office/drawing/2014/main" id="{C4054358-42E6-4B62-88E4-92176E143A1D}"/>
                  </a:ext>
                </a:extLst>
              </p:cNvPr>
              <p:cNvSpPr>
                <a:spLocks noEditPoints="1"/>
              </p:cNvSpPr>
              <p:nvPr/>
            </p:nvSpPr>
            <p:spPr bwMode="auto">
              <a:xfrm>
                <a:off x="16054388" y="7888288"/>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close/>
                    <a:moveTo>
                      <a:pt x="231" y="0"/>
                    </a:moveTo>
                    <a:lnTo>
                      <a:pt x="146" y="0"/>
                    </a:lnTo>
                    <a:lnTo>
                      <a:pt x="146" y="56"/>
                    </a:lnTo>
                    <a:lnTo>
                      <a:pt x="231" y="56"/>
                    </a:lnTo>
                    <a:lnTo>
                      <a:pt x="231" y="0"/>
                    </a:lnTo>
                    <a:close/>
                    <a:moveTo>
                      <a:pt x="377" y="0"/>
                    </a:moveTo>
                    <a:lnTo>
                      <a:pt x="292" y="0"/>
                    </a:lnTo>
                    <a:lnTo>
                      <a:pt x="292" y="56"/>
                    </a:lnTo>
                    <a:lnTo>
                      <a:pt x="377" y="56"/>
                    </a:lnTo>
                    <a:lnTo>
                      <a:pt x="377" y="0"/>
                    </a:lnTo>
                    <a:close/>
                    <a:moveTo>
                      <a:pt x="523" y="0"/>
                    </a:moveTo>
                    <a:lnTo>
                      <a:pt x="438" y="0"/>
                    </a:lnTo>
                    <a:lnTo>
                      <a:pt x="438" y="56"/>
                    </a:lnTo>
                    <a:lnTo>
                      <a:pt x="523" y="56"/>
                    </a:lnTo>
                    <a:lnTo>
                      <a:pt x="523" y="0"/>
                    </a:lnTo>
                    <a:close/>
                    <a:moveTo>
                      <a:pt x="669" y="0"/>
                    </a:moveTo>
                    <a:lnTo>
                      <a:pt x="584" y="0"/>
                    </a:lnTo>
                    <a:lnTo>
                      <a:pt x="584" y="56"/>
                    </a:lnTo>
                    <a:lnTo>
                      <a:pt x="669" y="56"/>
                    </a:lnTo>
                    <a:lnTo>
                      <a:pt x="669" y="0"/>
                    </a:lnTo>
                    <a:close/>
                    <a:moveTo>
                      <a:pt x="815" y="0"/>
                    </a:moveTo>
                    <a:lnTo>
                      <a:pt x="730" y="0"/>
                    </a:lnTo>
                    <a:lnTo>
                      <a:pt x="730" y="56"/>
                    </a:lnTo>
                    <a:lnTo>
                      <a:pt x="815" y="56"/>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39" name="Freeform 357">
                <a:extLst>
                  <a:ext uri="{FF2B5EF4-FFF2-40B4-BE49-F238E27FC236}">
                    <a16:creationId xmlns:a16="http://schemas.microsoft.com/office/drawing/2014/main" id="{2779FF74-649E-44A5-B25F-820AD4AD6E16}"/>
                  </a:ext>
                </a:extLst>
              </p:cNvPr>
              <p:cNvSpPr>
                <a:spLocks noEditPoints="1"/>
              </p:cNvSpPr>
              <p:nvPr/>
            </p:nvSpPr>
            <p:spPr bwMode="auto">
              <a:xfrm>
                <a:off x="16054388" y="7888288"/>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moveTo>
                      <a:pt x="231" y="0"/>
                    </a:moveTo>
                    <a:lnTo>
                      <a:pt x="146" y="0"/>
                    </a:lnTo>
                    <a:lnTo>
                      <a:pt x="146" y="56"/>
                    </a:lnTo>
                    <a:lnTo>
                      <a:pt x="231" y="56"/>
                    </a:lnTo>
                    <a:lnTo>
                      <a:pt x="231" y="0"/>
                    </a:lnTo>
                    <a:moveTo>
                      <a:pt x="377" y="0"/>
                    </a:moveTo>
                    <a:lnTo>
                      <a:pt x="292" y="0"/>
                    </a:lnTo>
                    <a:lnTo>
                      <a:pt x="292" y="56"/>
                    </a:lnTo>
                    <a:lnTo>
                      <a:pt x="377" y="56"/>
                    </a:lnTo>
                    <a:lnTo>
                      <a:pt x="377" y="0"/>
                    </a:lnTo>
                    <a:moveTo>
                      <a:pt x="523" y="0"/>
                    </a:moveTo>
                    <a:lnTo>
                      <a:pt x="438" y="0"/>
                    </a:lnTo>
                    <a:lnTo>
                      <a:pt x="438" y="56"/>
                    </a:lnTo>
                    <a:lnTo>
                      <a:pt x="523" y="56"/>
                    </a:lnTo>
                    <a:lnTo>
                      <a:pt x="523" y="0"/>
                    </a:lnTo>
                    <a:moveTo>
                      <a:pt x="669" y="0"/>
                    </a:moveTo>
                    <a:lnTo>
                      <a:pt x="584" y="0"/>
                    </a:lnTo>
                    <a:lnTo>
                      <a:pt x="584" y="56"/>
                    </a:lnTo>
                    <a:lnTo>
                      <a:pt x="669" y="56"/>
                    </a:lnTo>
                    <a:lnTo>
                      <a:pt x="669" y="0"/>
                    </a:lnTo>
                    <a:moveTo>
                      <a:pt x="815" y="0"/>
                    </a:moveTo>
                    <a:lnTo>
                      <a:pt x="730" y="0"/>
                    </a:lnTo>
                    <a:lnTo>
                      <a:pt x="730" y="56"/>
                    </a:lnTo>
                    <a:lnTo>
                      <a:pt x="815" y="56"/>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40" name="Freeform 358">
                <a:extLst>
                  <a:ext uri="{FF2B5EF4-FFF2-40B4-BE49-F238E27FC236}">
                    <a16:creationId xmlns:a16="http://schemas.microsoft.com/office/drawing/2014/main" id="{E7A9F381-297B-470E-9DA3-1C1AF7D7C392}"/>
                  </a:ext>
                </a:extLst>
              </p:cNvPr>
              <p:cNvSpPr>
                <a:spLocks noEditPoints="1"/>
              </p:cNvSpPr>
              <p:nvPr/>
            </p:nvSpPr>
            <p:spPr bwMode="auto">
              <a:xfrm>
                <a:off x="16054388" y="8062913"/>
                <a:ext cx="1293813" cy="87312"/>
              </a:xfrm>
              <a:custGeom>
                <a:avLst/>
                <a:gdLst>
                  <a:gd name="T0" fmla="*/ 85 w 815"/>
                  <a:gd name="T1" fmla="*/ 0 h 55"/>
                  <a:gd name="T2" fmla="*/ 0 w 815"/>
                  <a:gd name="T3" fmla="*/ 0 h 55"/>
                  <a:gd name="T4" fmla="*/ 0 w 815"/>
                  <a:gd name="T5" fmla="*/ 55 h 55"/>
                  <a:gd name="T6" fmla="*/ 85 w 815"/>
                  <a:gd name="T7" fmla="*/ 55 h 55"/>
                  <a:gd name="T8" fmla="*/ 85 w 815"/>
                  <a:gd name="T9" fmla="*/ 0 h 55"/>
                  <a:gd name="T10" fmla="*/ 231 w 815"/>
                  <a:gd name="T11" fmla="*/ 0 h 55"/>
                  <a:gd name="T12" fmla="*/ 146 w 815"/>
                  <a:gd name="T13" fmla="*/ 0 h 55"/>
                  <a:gd name="T14" fmla="*/ 146 w 815"/>
                  <a:gd name="T15" fmla="*/ 55 h 55"/>
                  <a:gd name="T16" fmla="*/ 231 w 815"/>
                  <a:gd name="T17" fmla="*/ 55 h 55"/>
                  <a:gd name="T18" fmla="*/ 231 w 815"/>
                  <a:gd name="T19" fmla="*/ 0 h 55"/>
                  <a:gd name="T20" fmla="*/ 377 w 815"/>
                  <a:gd name="T21" fmla="*/ 0 h 55"/>
                  <a:gd name="T22" fmla="*/ 292 w 815"/>
                  <a:gd name="T23" fmla="*/ 0 h 55"/>
                  <a:gd name="T24" fmla="*/ 292 w 815"/>
                  <a:gd name="T25" fmla="*/ 55 h 55"/>
                  <a:gd name="T26" fmla="*/ 377 w 815"/>
                  <a:gd name="T27" fmla="*/ 55 h 55"/>
                  <a:gd name="T28" fmla="*/ 377 w 815"/>
                  <a:gd name="T29" fmla="*/ 0 h 55"/>
                  <a:gd name="T30" fmla="*/ 523 w 815"/>
                  <a:gd name="T31" fmla="*/ 0 h 55"/>
                  <a:gd name="T32" fmla="*/ 438 w 815"/>
                  <a:gd name="T33" fmla="*/ 0 h 55"/>
                  <a:gd name="T34" fmla="*/ 438 w 815"/>
                  <a:gd name="T35" fmla="*/ 55 h 55"/>
                  <a:gd name="T36" fmla="*/ 523 w 815"/>
                  <a:gd name="T37" fmla="*/ 55 h 55"/>
                  <a:gd name="T38" fmla="*/ 523 w 815"/>
                  <a:gd name="T39" fmla="*/ 0 h 55"/>
                  <a:gd name="T40" fmla="*/ 669 w 815"/>
                  <a:gd name="T41" fmla="*/ 0 h 55"/>
                  <a:gd name="T42" fmla="*/ 584 w 815"/>
                  <a:gd name="T43" fmla="*/ 0 h 55"/>
                  <a:gd name="T44" fmla="*/ 584 w 815"/>
                  <a:gd name="T45" fmla="*/ 55 h 55"/>
                  <a:gd name="T46" fmla="*/ 669 w 815"/>
                  <a:gd name="T47" fmla="*/ 55 h 55"/>
                  <a:gd name="T48" fmla="*/ 669 w 815"/>
                  <a:gd name="T49" fmla="*/ 0 h 55"/>
                  <a:gd name="T50" fmla="*/ 815 w 815"/>
                  <a:gd name="T51" fmla="*/ 0 h 55"/>
                  <a:gd name="T52" fmla="*/ 730 w 815"/>
                  <a:gd name="T53" fmla="*/ 0 h 55"/>
                  <a:gd name="T54" fmla="*/ 730 w 815"/>
                  <a:gd name="T55" fmla="*/ 55 h 55"/>
                  <a:gd name="T56" fmla="*/ 815 w 815"/>
                  <a:gd name="T57" fmla="*/ 55 h 55"/>
                  <a:gd name="T58" fmla="*/ 815 w 815"/>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5">
                    <a:moveTo>
                      <a:pt x="85" y="0"/>
                    </a:moveTo>
                    <a:lnTo>
                      <a:pt x="0" y="0"/>
                    </a:lnTo>
                    <a:lnTo>
                      <a:pt x="0" y="55"/>
                    </a:lnTo>
                    <a:lnTo>
                      <a:pt x="85" y="55"/>
                    </a:lnTo>
                    <a:lnTo>
                      <a:pt x="85" y="0"/>
                    </a:lnTo>
                    <a:close/>
                    <a:moveTo>
                      <a:pt x="231" y="0"/>
                    </a:moveTo>
                    <a:lnTo>
                      <a:pt x="146" y="0"/>
                    </a:lnTo>
                    <a:lnTo>
                      <a:pt x="146" y="55"/>
                    </a:lnTo>
                    <a:lnTo>
                      <a:pt x="231" y="55"/>
                    </a:lnTo>
                    <a:lnTo>
                      <a:pt x="231" y="0"/>
                    </a:lnTo>
                    <a:close/>
                    <a:moveTo>
                      <a:pt x="377" y="0"/>
                    </a:moveTo>
                    <a:lnTo>
                      <a:pt x="292" y="0"/>
                    </a:lnTo>
                    <a:lnTo>
                      <a:pt x="292" y="55"/>
                    </a:lnTo>
                    <a:lnTo>
                      <a:pt x="377" y="55"/>
                    </a:lnTo>
                    <a:lnTo>
                      <a:pt x="377" y="0"/>
                    </a:lnTo>
                    <a:close/>
                    <a:moveTo>
                      <a:pt x="523" y="0"/>
                    </a:moveTo>
                    <a:lnTo>
                      <a:pt x="438" y="0"/>
                    </a:lnTo>
                    <a:lnTo>
                      <a:pt x="438" y="55"/>
                    </a:lnTo>
                    <a:lnTo>
                      <a:pt x="523" y="55"/>
                    </a:lnTo>
                    <a:lnTo>
                      <a:pt x="523" y="0"/>
                    </a:lnTo>
                    <a:close/>
                    <a:moveTo>
                      <a:pt x="669" y="0"/>
                    </a:moveTo>
                    <a:lnTo>
                      <a:pt x="584" y="0"/>
                    </a:lnTo>
                    <a:lnTo>
                      <a:pt x="584" y="55"/>
                    </a:lnTo>
                    <a:lnTo>
                      <a:pt x="669" y="55"/>
                    </a:lnTo>
                    <a:lnTo>
                      <a:pt x="669" y="0"/>
                    </a:lnTo>
                    <a:close/>
                    <a:moveTo>
                      <a:pt x="815" y="0"/>
                    </a:moveTo>
                    <a:lnTo>
                      <a:pt x="730" y="0"/>
                    </a:lnTo>
                    <a:lnTo>
                      <a:pt x="730" y="55"/>
                    </a:lnTo>
                    <a:lnTo>
                      <a:pt x="815" y="55"/>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41" name="Freeform 359">
                <a:extLst>
                  <a:ext uri="{FF2B5EF4-FFF2-40B4-BE49-F238E27FC236}">
                    <a16:creationId xmlns:a16="http://schemas.microsoft.com/office/drawing/2014/main" id="{FDF262AC-5624-4A0E-99D2-E97415DF70C2}"/>
                  </a:ext>
                </a:extLst>
              </p:cNvPr>
              <p:cNvSpPr>
                <a:spLocks noEditPoints="1"/>
              </p:cNvSpPr>
              <p:nvPr/>
            </p:nvSpPr>
            <p:spPr bwMode="auto">
              <a:xfrm>
                <a:off x="16054388" y="8062913"/>
                <a:ext cx="1293813" cy="87312"/>
              </a:xfrm>
              <a:custGeom>
                <a:avLst/>
                <a:gdLst>
                  <a:gd name="T0" fmla="*/ 85 w 815"/>
                  <a:gd name="T1" fmla="*/ 0 h 55"/>
                  <a:gd name="T2" fmla="*/ 0 w 815"/>
                  <a:gd name="T3" fmla="*/ 0 h 55"/>
                  <a:gd name="T4" fmla="*/ 0 w 815"/>
                  <a:gd name="T5" fmla="*/ 55 h 55"/>
                  <a:gd name="T6" fmla="*/ 85 w 815"/>
                  <a:gd name="T7" fmla="*/ 55 h 55"/>
                  <a:gd name="T8" fmla="*/ 85 w 815"/>
                  <a:gd name="T9" fmla="*/ 0 h 55"/>
                  <a:gd name="T10" fmla="*/ 231 w 815"/>
                  <a:gd name="T11" fmla="*/ 0 h 55"/>
                  <a:gd name="T12" fmla="*/ 146 w 815"/>
                  <a:gd name="T13" fmla="*/ 0 h 55"/>
                  <a:gd name="T14" fmla="*/ 146 w 815"/>
                  <a:gd name="T15" fmla="*/ 55 h 55"/>
                  <a:gd name="T16" fmla="*/ 231 w 815"/>
                  <a:gd name="T17" fmla="*/ 55 h 55"/>
                  <a:gd name="T18" fmla="*/ 231 w 815"/>
                  <a:gd name="T19" fmla="*/ 0 h 55"/>
                  <a:gd name="T20" fmla="*/ 377 w 815"/>
                  <a:gd name="T21" fmla="*/ 0 h 55"/>
                  <a:gd name="T22" fmla="*/ 292 w 815"/>
                  <a:gd name="T23" fmla="*/ 0 h 55"/>
                  <a:gd name="T24" fmla="*/ 292 w 815"/>
                  <a:gd name="T25" fmla="*/ 55 h 55"/>
                  <a:gd name="T26" fmla="*/ 377 w 815"/>
                  <a:gd name="T27" fmla="*/ 55 h 55"/>
                  <a:gd name="T28" fmla="*/ 377 w 815"/>
                  <a:gd name="T29" fmla="*/ 0 h 55"/>
                  <a:gd name="T30" fmla="*/ 523 w 815"/>
                  <a:gd name="T31" fmla="*/ 0 h 55"/>
                  <a:gd name="T32" fmla="*/ 438 w 815"/>
                  <a:gd name="T33" fmla="*/ 0 h 55"/>
                  <a:gd name="T34" fmla="*/ 438 w 815"/>
                  <a:gd name="T35" fmla="*/ 55 h 55"/>
                  <a:gd name="T36" fmla="*/ 523 w 815"/>
                  <a:gd name="T37" fmla="*/ 55 h 55"/>
                  <a:gd name="T38" fmla="*/ 523 w 815"/>
                  <a:gd name="T39" fmla="*/ 0 h 55"/>
                  <a:gd name="T40" fmla="*/ 669 w 815"/>
                  <a:gd name="T41" fmla="*/ 0 h 55"/>
                  <a:gd name="T42" fmla="*/ 584 w 815"/>
                  <a:gd name="T43" fmla="*/ 0 h 55"/>
                  <a:gd name="T44" fmla="*/ 584 w 815"/>
                  <a:gd name="T45" fmla="*/ 55 h 55"/>
                  <a:gd name="T46" fmla="*/ 669 w 815"/>
                  <a:gd name="T47" fmla="*/ 55 h 55"/>
                  <a:gd name="T48" fmla="*/ 669 w 815"/>
                  <a:gd name="T49" fmla="*/ 0 h 55"/>
                  <a:gd name="T50" fmla="*/ 815 w 815"/>
                  <a:gd name="T51" fmla="*/ 0 h 55"/>
                  <a:gd name="T52" fmla="*/ 730 w 815"/>
                  <a:gd name="T53" fmla="*/ 0 h 55"/>
                  <a:gd name="T54" fmla="*/ 730 w 815"/>
                  <a:gd name="T55" fmla="*/ 55 h 55"/>
                  <a:gd name="T56" fmla="*/ 815 w 815"/>
                  <a:gd name="T57" fmla="*/ 55 h 55"/>
                  <a:gd name="T58" fmla="*/ 815 w 815"/>
                  <a:gd name="T5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5">
                    <a:moveTo>
                      <a:pt x="85" y="0"/>
                    </a:moveTo>
                    <a:lnTo>
                      <a:pt x="0" y="0"/>
                    </a:lnTo>
                    <a:lnTo>
                      <a:pt x="0" y="55"/>
                    </a:lnTo>
                    <a:lnTo>
                      <a:pt x="85" y="55"/>
                    </a:lnTo>
                    <a:lnTo>
                      <a:pt x="85" y="0"/>
                    </a:lnTo>
                    <a:moveTo>
                      <a:pt x="231" y="0"/>
                    </a:moveTo>
                    <a:lnTo>
                      <a:pt x="146" y="0"/>
                    </a:lnTo>
                    <a:lnTo>
                      <a:pt x="146" y="55"/>
                    </a:lnTo>
                    <a:lnTo>
                      <a:pt x="231" y="55"/>
                    </a:lnTo>
                    <a:lnTo>
                      <a:pt x="231" y="0"/>
                    </a:lnTo>
                    <a:moveTo>
                      <a:pt x="377" y="0"/>
                    </a:moveTo>
                    <a:lnTo>
                      <a:pt x="292" y="0"/>
                    </a:lnTo>
                    <a:lnTo>
                      <a:pt x="292" y="55"/>
                    </a:lnTo>
                    <a:lnTo>
                      <a:pt x="377" y="55"/>
                    </a:lnTo>
                    <a:lnTo>
                      <a:pt x="377" y="0"/>
                    </a:lnTo>
                    <a:moveTo>
                      <a:pt x="523" y="0"/>
                    </a:moveTo>
                    <a:lnTo>
                      <a:pt x="438" y="0"/>
                    </a:lnTo>
                    <a:lnTo>
                      <a:pt x="438" y="55"/>
                    </a:lnTo>
                    <a:lnTo>
                      <a:pt x="523" y="55"/>
                    </a:lnTo>
                    <a:lnTo>
                      <a:pt x="523" y="0"/>
                    </a:lnTo>
                    <a:moveTo>
                      <a:pt x="669" y="0"/>
                    </a:moveTo>
                    <a:lnTo>
                      <a:pt x="584" y="0"/>
                    </a:lnTo>
                    <a:lnTo>
                      <a:pt x="584" y="55"/>
                    </a:lnTo>
                    <a:lnTo>
                      <a:pt x="669" y="55"/>
                    </a:lnTo>
                    <a:lnTo>
                      <a:pt x="669" y="0"/>
                    </a:lnTo>
                    <a:moveTo>
                      <a:pt x="815" y="0"/>
                    </a:moveTo>
                    <a:lnTo>
                      <a:pt x="730" y="0"/>
                    </a:lnTo>
                    <a:lnTo>
                      <a:pt x="730" y="55"/>
                    </a:lnTo>
                    <a:lnTo>
                      <a:pt x="815" y="55"/>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42" name="Freeform 360">
                <a:extLst>
                  <a:ext uri="{FF2B5EF4-FFF2-40B4-BE49-F238E27FC236}">
                    <a16:creationId xmlns:a16="http://schemas.microsoft.com/office/drawing/2014/main" id="{43190EDA-0C92-459B-8454-6E496915025F}"/>
                  </a:ext>
                </a:extLst>
              </p:cNvPr>
              <p:cNvSpPr>
                <a:spLocks noEditPoints="1"/>
              </p:cNvSpPr>
              <p:nvPr/>
            </p:nvSpPr>
            <p:spPr bwMode="auto">
              <a:xfrm>
                <a:off x="16054388" y="8235950"/>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close/>
                    <a:moveTo>
                      <a:pt x="231" y="0"/>
                    </a:moveTo>
                    <a:lnTo>
                      <a:pt x="146" y="0"/>
                    </a:lnTo>
                    <a:lnTo>
                      <a:pt x="146" y="56"/>
                    </a:lnTo>
                    <a:lnTo>
                      <a:pt x="231" y="56"/>
                    </a:lnTo>
                    <a:lnTo>
                      <a:pt x="231" y="0"/>
                    </a:lnTo>
                    <a:close/>
                    <a:moveTo>
                      <a:pt x="377" y="0"/>
                    </a:moveTo>
                    <a:lnTo>
                      <a:pt x="292" y="0"/>
                    </a:lnTo>
                    <a:lnTo>
                      <a:pt x="292" y="56"/>
                    </a:lnTo>
                    <a:lnTo>
                      <a:pt x="377" y="56"/>
                    </a:lnTo>
                    <a:lnTo>
                      <a:pt x="377" y="0"/>
                    </a:lnTo>
                    <a:close/>
                    <a:moveTo>
                      <a:pt x="523" y="0"/>
                    </a:moveTo>
                    <a:lnTo>
                      <a:pt x="438" y="0"/>
                    </a:lnTo>
                    <a:lnTo>
                      <a:pt x="438" y="56"/>
                    </a:lnTo>
                    <a:lnTo>
                      <a:pt x="523" y="56"/>
                    </a:lnTo>
                    <a:lnTo>
                      <a:pt x="523" y="0"/>
                    </a:lnTo>
                    <a:close/>
                    <a:moveTo>
                      <a:pt x="669" y="0"/>
                    </a:moveTo>
                    <a:lnTo>
                      <a:pt x="584" y="0"/>
                    </a:lnTo>
                    <a:lnTo>
                      <a:pt x="584" y="56"/>
                    </a:lnTo>
                    <a:lnTo>
                      <a:pt x="669" y="56"/>
                    </a:lnTo>
                    <a:lnTo>
                      <a:pt x="669" y="0"/>
                    </a:lnTo>
                    <a:close/>
                    <a:moveTo>
                      <a:pt x="815" y="0"/>
                    </a:moveTo>
                    <a:lnTo>
                      <a:pt x="730" y="0"/>
                    </a:lnTo>
                    <a:lnTo>
                      <a:pt x="730" y="56"/>
                    </a:lnTo>
                    <a:lnTo>
                      <a:pt x="815" y="56"/>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43" name="Freeform 361">
                <a:extLst>
                  <a:ext uri="{FF2B5EF4-FFF2-40B4-BE49-F238E27FC236}">
                    <a16:creationId xmlns:a16="http://schemas.microsoft.com/office/drawing/2014/main" id="{503EF3CE-46BB-46D8-A18B-33291615EDA0}"/>
                  </a:ext>
                </a:extLst>
              </p:cNvPr>
              <p:cNvSpPr>
                <a:spLocks noEditPoints="1"/>
              </p:cNvSpPr>
              <p:nvPr/>
            </p:nvSpPr>
            <p:spPr bwMode="auto">
              <a:xfrm>
                <a:off x="16054388" y="8235950"/>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moveTo>
                      <a:pt x="231" y="0"/>
                    </a:moveTo>
                    <a:lnTo>
                      <a:pt x="146" y="0"/>
                    </a:lnTo>
                    <a:lnTo>
                      <a:pt x="146" y="56"/>
                    </a:lnTo>
                    <a:lnTo>
                      <a:pt x="231" y="56"/>
                    </a:lnTo>
                    <a:lnTo>
                      <a:pt x="231" y="0"/>
                    </a:lnTo>
                    <a:moveTo>
                      <a:pt x="377" y="0"/>
                    </a:moveTo>
                    <a:lnTo>
                      <a:pt x="292" y="0"/>
                    </a:lnTo>
                    <a:lnTo>
                      <a:pt x="292" y="56"/>
                    </a:lnTo>
                    <a:lnTo>
                      <a:pt x="377" y="56"/>
                    </a:lnTo>
                    <a:lnTo>
                      <a:pt x="377" y="0"/>
                    </a:lnTo>
                    <a:moveTo>
                      <a:pt x="523" y="0"/>
                    </a:moveTo>
                    <a:lnTo>
                      <a:pt x="438" y="0"/>
                    </a:lnTo>
                    <a:lnTo>
                      <a:pt x="438" y="56"/>
                    </a:lnTo>
                    <a:lnTo>
                      <a:pt x="523" y="56"/>
                    </a:lnTo>
                    <a:lnTo>
                      <a:pt x="523" y="0"/>
                    </a:lnTo>
                    <a:moveTo>
                      <a:pt x="669" y="0"/>
                    </a:moveTo>
                    <a:lnTo>
                      <a:pt x="584" y="0"/>
                    </a:lnTo>
                    <a:lnTo>
                      <a:pt x="584" y="56"/>
                    </a:lnTo>
                    <a:lnTo>
                      <a:pt x="669" y="56"/>
                    </a:lnTo>
                    <a:lnTo>
                      <a:pt x="669" y="0"/>
                    </a:lnTo>
                    <a:moveTo>
                      <a:pt x="815" y="0"/>
                    </a:moveTo>
                    <a:lnTo>
                      <a:pt x="730" y="0"/>
                    </a:lnTo>
                    <a:lnTo>
                      <a:pt x="730" y="56"/>
                    </a:lnTo>
                    <a:lnTo>
                      <a:pt x="815" y="56"/>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44" name="Freeform 362">
                <a:extLst>
                  <a:ext uri="{FF2B5EF4-FFF2-40B4-BE49-F238E27FC236}">
                    <a16:creationId xmlns:a16="http://schemas.microsoft.com/office/drawing/2014/main" id="{77AC2470-80FD-41DD-9A2C-078457688970}"/>
                  </a:ext>
                </a:extLst>
              </p:cNvPr>
              <p:cNvSpPr>
                <a:spLocks noEditPoints="1"/>
              </p:cNvSpPr>
              <p:nvPr/>
            </p:nvSpPr>
            <p:spPr bwMode="auto">
              <a:xfrm>
                <a:off x="16054388" y="8410575"/>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close/>
                    <a:moveTo>
                      <a:pt x="231" y="0"/>
                    </a:moveTo>
                    <a:lnTo>
                      <a:pt x="146" y="0"/>
                    </a:lnTo>
                    <a:lnTo>
                      <a:pt x="146" y="56"/>
                    </a:lnTo>
                    <a:lnTo>
                      <a:pt x="231" y="56"/>
                    </a:lnTo>
                    <a:lnTo>
                      <a:pt x="231" y="0"/>
                    </a:lnTo>
                    <a:close/>
                    <a:moveTo>
                      <a:pt x="377" y="0"/>
                    </a:moveTo>
                    <a:lnTo>
                      <a:pt x="292" y="0"/>
                    </a:lnTo>
                    <a:lnTo>
                      <a:pt x="292" y="56"/>
                    </a:lnTo>
                    <a:lnTo>
                      <a:pt x="377" y="56"/>
                    </a:lnTo>
                    <a:lnTo>
                      <a:pt x="377" y="0"/>
                    </a:lnTo>
                    <a:close/>
                    <a:moveTo>
                      <a:pt x="523" y="0"/>
                    </a:moveTo>
                    <a:lnTo>
                      <a:pt x="438" y="0"/>
                    </a:lnTo>
                    <a:lnTo>
                      <a:pt x="438" y="56"/>
                    </a:lnTo>
                    <a:lnTo>
                      <a:pt x="523" y="56"/>
                    </a:lnTo>
                    <a:lnTo>
                      <a:pt x="523" y="0"/>
                    </a:lnTo>
                    <a:close/>
                    <a:moveTo>
                      <a:pt x="669" y="0"/>
                    </a:moveTo>
                    <a:lnTo>
                      <a:pt x="584" y="0"/>
                    </a:lnTo>
                    <a:lnTo>
                      <a:pt x="584" y="56"/>
                    </a:lnTo>
                    <a:lnTo>
                      <a:pt x="669" y="56"/>
                    </a:lnTo>
                    <a:lnTo>
                      <a:pt x="669" y="0"/>
                    </a:lnTo>
                    <a:close/>
                    <a:moveTo>
                      <a:pt x="815" y="0"/>
                    </a:moveTo>
                    <a:lnTo>
                      <a:pt x="730" y="0"/>
                    </a:lnTo>
                    <a:lnTo>
                      <a:pt x="730" y="56"/>
                    </a:lnTo>
                    <a:lnTo>
                      <a:pt x="815" y="56"/>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45" name="Freeform 363">
                <a:extLst>
                  <a:ext uri="{FF2B5EF4-FFF2-40B4-BE49-F238E27FC236}">
                    <a16:creationId xmlns:a16="http://schemas.microsoft.com/office/drawing/2014/main" id="{7AD6A6E5-5B0A-4C54-801E-1B5BDBBA8737}"/>
                  </a:ext>
                </a:extLst>
              </p:cNvPr>
              <p:cNvSpPr>
                <a:spLocks noEditPoints="1"/>
              </p:cNvSpPr>
              <p:nvPr/>
            </p:nvSpPr>
            <p:spPr bwMode="auto">
              <a:xfrm>
                <a:off x="16054388" y="8410575"/>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moveTo>
                      <a:pt x="231" y="0"/>
                    </a:moveTo>
                    <a:lnTo>
                      <a:pt x="146" y="0"/>
                    </a:lnTo>
                    <a:lnTo>
                      <a:pt x="146" y="56"/>
                    </a:lnTo>
                    <a:lnTo>
                      <a:pt x="231" y="56"/>
                    </a:lnTo>
                    <a:lnTo>
                      <a:pt x="231" y="0"/>
                    </a:lnTo>
                    <a:moveTo>
                      <a:pt x="377" y="0"/>
                    </a:moveTo>
                    <a:lnTo>
                      <a:pt x="292" y="0"/>
                    </a:lnTo>
                    <a:lnTo>
                      <a:pt x="292" y="56"/>
                    </a:lnTo>
                    <a:lnTo>
                      <a:pt x="377" y="56"/>
                    </a:lnTo>
                    <a:lnTo>
                      <a:pt x="377" y="0"/>
                    </a:lnTo>
                    <a:moveTo>
                      <a:pt x="523" y="0"/>
                    </a:moveTo>
                    <a:lnTo>
                      <a:pt x="438" y="0"/>
                    </a:lnTo>
                    <a:lnTo>
                      <a:pt x="438" y="56"/>
                    </a:lnTo>
                    <a:lnTo>
                      <a:pt x="523" y="56"/>
                    </a:lnTo>
                    <a:lnTo>
                      <a:pt x="523" y="0"/>
                    </a:lnTo>
                    <a:moveTo>
                      <a:pt x="669" y="0"/>
                    </a:moveTo>
                    <a:lnTo>
                      <a:pt x="584" y="0"/>
                    </a:lnTo>
                    <a:lnTo>
                      <a:pt x="584" y="56"/>
                    </a:lnTo>
                    <a:lnTo>
                      <a:pt x="669" y="56"/>
                    </a:lnTo>
                    <a:lnTo>
                      <a:pt x="669" y="0"/>
                    </a:lnTo>
                    <a:moveTo>
                      <a:pt x="815" y="0"/>
                    </a:moveTo>
                    <a:lnTo>
                      <a:pt x="730" y="0"/>
                    </a:lnTo>
                    <a:lnTo>
                      <a:pt x="730" y="56"/>
                    </a:lnTo>
                    <a:lnTo>
                      <a:pt x="815" y="56"/>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46" name="Freeform 364">
                <a:extLst>
                  <a:ext uri="{FF2B5EF4-FFF2-40B4-BE49-F238E27FC236}">
                    <a16:creationId xmlns:a16="http://schemas.microsoft.com/office/drawing/2014/main" id="{51E30F7A-46A3-4345-B169-4F39810CD370}"/>
                  </a:ext>
                </a:extLst>
              </p:cNvPr>
              <p:cNvSpPr>
                <a:spLocks noEditPoints="1"/>
              </p:cNvSpPr>
              <p:nvPr/>
            </p:nvSpPr>
            <p:spPr bwMode="auto">
              <a:xfrm>
                <a:off x="16054388" y="8582025"/>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close/>
                    <a:moveTo>
                      <a:pt x="231" y="0"/>
                    </a:moveTo>
                    <a:lnTo>
                      <a:pt x="146" y="0"/>
                    </a:lnTo>
                    <a:lnTo>
                      <a:pt x="146" y="54"/>
                    </a:lnTo>
                    <a:lnTo>
                      <a:pt x="231" y="54"/>
                    </a:lnTo>
                    <a:lnTo>
                      <a:pt x="231" y="0"/>
                    </a:lnTo>
                    <a:close/>
                    <a:moveTo>
                      <a:pt x="377" y="0"/>
                    </a:moveTo>
                    <a:lnTo>
                      <a:pt x="292" y="0"/>
                    </a:lnTo>
                    <a:lnTo>
                      <a:pt x="292" y="54"/>
                    </a:lnTo>
                    <a:lnTo>
                      <a:pt x="377" y="54"/>
                    </a:lnTo>
                    <a:lnTo>
                      <a:pt x="377" y="0"/>
                    </a:lnTo>
                    <a:close/>
                    <a:moveTo>
                      <a:pt x="523" y="0"/>
                    </a:moveTo>
                    <a:lnTo>
                      <a:pt x="438" y="0"/>
                    </a:lnTo>
                    <a:lnTo>
                      <a:pt x="438" y="54"/>
                    </a:lnTo>
                    <a:lnTo>
                      <a:pt x="523" y="54"/>
                    </a:lnTo>
                    <a:lnTo>
                      <a:pt x="523" y="0"/>
                    </a:lnTo>
                    <a:close/>
                    <a:moveTo>
                      <a:pt x="669" y="0"/>
                    </a:moveTo>
                    <a:lnTo>
                      <a:pt x="584" y="0"/>
                    </a:lnTo>
                    <a:lnTo>
                      <a:pt x="584" y="54"/>
                    </a:lnTo>
                    <a:lnTo>
                      <a:pt x="669" y="54"/>
                    </a:lnTo>
                    <a:lnTo>
                      <a:pt x="669" y="0"/>
                    </a:lnTo>
                    <a:close/>
                    <a:moveTo>
                      <a:pt x="815" y="0"/>
                    </a:moveTo>
                    <a:lnTo>
                      <a:pt x="730" y="0"/>
                    </a:lnTo>
                    <a:lnTo>
                      <a:pt x="730" y="54"/>
                    </a:lnTo>
                    <a:lnTo>
                      <a:pt x="815" y="54"/>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47" name="Freeform 365">
                <a:extLst>
                  <a:ext uri="{FF2B5EF4-FFF2-40B4-BE49-F238E27FC236}">
                    <a16:creationId xmlns:a16="http://schemas.microsoft.com/office/drawing/2014/main" id="{FF44231E-695C-40D6-B3D6-BCF4E1D3A086}"/>
                  </a:ext>
                </a:extLst>
              </p:cNvPr>
              <p:cNvSpPr>
                <a:spLocks noEditPoints="1"/>
              </p:cNvSpPr>
              <p:nvPr/>
            </p:nvSpPr>
            <p:spPr bwMode="auto">
              <a:xfrm>
                <a:off x="16054388" y="8582025"/>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moveTo>
                      <a:pt x="231" y="0"/>
                    </a:moveTo>
                    <a:lnTo>
                      <a:pt x="146" y="0"/>
                    </a:lnTo>
                    <a:lnTo>
                      <a:pt x="146" y="54"/>
                    </a:lnTo>
                    <a:lnTo>
                      <a:pt x="231" y="54"/>
                    </a:lnTo>
                    <a:lnTo>
                      <a:pt x="231" y="0"/>
                    </a:lnTo>
                    <a:moveTo>
                      <a:pt x="377" y="0"/>
                    </a:moveTo>
                    <a:lnTo>
                      <a:pt x="292" y="0"/>
                    </a:lnTo>
                    <a:lnTo>
                      <a:pt x="292" y="54"/>
                    </a:lnTo>
                    <a:lnTo>
                      <a:pt x="377" y="54"/>
                    </a:lnTo>
                    <a:lnTo>
                      <a:pt x="377" y="0"/>
                    </a:lnTo>
                    <a:moveTo>
                      <a:pt x="523" y="0"/>
                    </a:moveTo>
                    <a:lnTo>
                      <a:pt x="438" y="0"/>
                    </a:lnTo>
                    <a:lnTo>
                      <a:pt x="438" y="54"/>
                    </a:lnTo>
                    <a:lnTo>
                      <a:pt x="523" y="54"/>
                    </a:lnTo>
                    <a:lnTo>
                      <a:pt x="523" y="0"/>
                    </a:lnTo>
                    <a:moveTo>
                      <a:pt x="669" y="0"/>
                    </a:moveTo>
                    <a:lnTo>
                      <a:pt x="584" y="0"/>
                    </a:lnTo>
                    <a:lnTo>
                      <a:pt x="584" y="54"/>
                    </a:lnTo>
                    <a:lnTo>
                      <a:pt x="669" y="54"/>
                    </a:lnTo>
                    <a:lnTo>
                      <a:pt x="669" y="0"/>
                    </a:lnTo>
                    <a:moveTo>
                      <a:pt x="815" y="0"/>
                    </a:moveTo>
                    <a:lnTo>
                      <a:pt x="730" y="0"/>
                    </a:lnTo>
                    <a:lnTo>
                      <a:pt x="730" y="54"/>
                    </a:lnTo>
                    <a:lnTo>
                      <a:pt x="815" y="54"/>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48" name="Freeform 366">
                <a:extLst>
                  <a:ext uri="{FF2B5EF4-FFF2-40B4-BE49-F238E27FC236}">
                    <a16:creationId xmlns:a16="http://schemas.microsoft.com/office/drawing/2014/main" id="{FBCDC7D5-2A30-42EB-B34F-E1C9398CE290}"/>
                  </a:ext>
                </a:extLst>
              </p:cNvPr>
              <p:cNvSpPr>
                <a:spLocks noEditPoints="1"/>
              </p:cNvSpPr>
              <p:nvPr/>
            </p:nvSpPr>
            <p:spPr bwMode="auto">
              <a:xfrm>
                <a:off x="16054388" y="8756650"/>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close/>
                    <a:moveTo>
                      <a:pt x="231" y="0"/>
                    </a:moveTo>
                    <a:lnTo>
                      <a:pt x="146" y="0"/>
                    </a:lnTo>
                    <a:lnTo>
                      <a:pt x="146" y="54"/>
                    </a:lnTo>
                    <a:lnTo>
                      <a:pt x="231" y="54"/>
                    </a:lnTo>
                    <a:lnTo>
                      <a:pt x="231" y="0"/>
                    </a:lnTo>
                    <a:close/>
                    <a:moveTo>
                      <a:pt x="377" y="0"/>
                    </a:moveTo>
                    <a:lnTo>
                      <a:pt x="292" y="0"/>
                    </a:lnTo>
                    <a:lnTo>
                      <a:pt x="292" y="54"/>
                    </a:lnTo>
                    <a:lnTo>
                      <a:pt x="377" y="54"/>
                    </a:lnTo>
                    <a:lnTo>
                      <a:pt x="377" y="0"/>
                    </a:lnTo>
                    <a:close/>
                    <a:moveTo>
                      <a:pt x="523" y="0"/>
                    </a:moveTo>
                    <a:lnTo>
                      <a:pt x="438" y="0"/>
                    </a:lnTo>
                    <a:lnTo>
                      <a:pt x="438" y="54"/>
                    </a:lnTo>
                    <a:lnTo>
                      <a:pt x="523" y="54"/>
                    </a:lnTo>
                    <a:lnTo>
                      <a:pt x="523" y="0"/>
                    </a:lnTo>
                    <a:close/>
                    <a:moveTo>
                      <a:pt x="669" y="0"/>
                    </a:moveTo>
                    <a:lnTo>
                      <a:pt x="584" y="0"/>
                    </a:lnTo>
                    <a:lnTo>
                      <a:pt x="584" y="54"/>
                    </a:lnTo>
                    <a:lnTo>
                      <a:pt x="669" y="54"/>
                    </a:lnTo>
                    <a:lnTo>
                      <a:pt x="669" y="0"/>
                    </a:lnTo>
                    <a:close/>
                    <a:moveTo>
                      <a:pt x="815" y="0"/>
                    </a:moveTo>
                    <a:lnTo>
                      <a:pt x="730" y="0"/>
                    </a:lnTo>
                    <a:lnTo>
                      <a:pt x="730" y="54"/>
                    </a:lnTo>
                    <a:lnTo>
                      <a:pt x="815" y="54"/>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49" name="Freeform 367">
                <a:extLst>
                  <a:ext uri="{FF2B5EF4-FFF2-40B4-BE49-F238E27FC236}">
                    <a16:creationId xmlns:a16="http://schemas.microsoft.com/office/drawing/2014/main" id="{213D7C27-43FA-4116-9E03-9002AA112303}"/>
                  </a:ext>
                </a:extLst>
              </p:cNvPr>
              <p:cNvSpPr>
                <a:spLocks noEditPoints="1"/>
              </p:cNvSpPr>
              <p:nvPr/>
            </p:nvSpPr>
            <p:spPr bwMode="auto">
              <a:xfrm>
                <a:off x="16054388" y="8756650"/>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moveTo>
                      <a:pt x="231" y="0"/>
                    </a:moveTo>
                    <a:lnTo>
                      <a:pt x="146" y="0"/>
                    </a:lnTo>
                    <a:lnTo>
                      <a:pt x="146" y="54"/>
                    </a:lnTo>
                    <a:lnTo>
                      <a:pt x="231" y="54"/>
                    </a:lnTo>
                    <a:lnTo>
                      <a:pt x="231" y="0"/>
                    </a:lnTo>
                    <a:moveTo>
                      <a:pt x="377" y="0"/>
                    </a:moveTo>
                    <a:lnTo>
                      <a:pt x="292" y="0"/>
                    </a:lnTo>
                    <a:lnTo>
                      <a:pt x="292" y="54"/>
                    </a:lnTo>
                    <a:lnTo>
                      <a:pt x="377" y="54"/>
                    </a:lnTo>
                    <a:lnTo>
                      <a:pt x="377" y="0"/>
                    </a:lnTo>
                    <a:moveTo>
                      <a:pt x="523" y="0"/>
                    </a:moveTo>
                    <a:lnTo>
                      <a:pt x="438" y="0"/>
                    </a:lnTo>
                    <a:lnTo>
                      <a:pt x="438" y="54"/>
                    </a:lnTo>
                    <a:lnTo>
                      <a:pt x="523" y="54"/>
                    </a:lnTo>
                    <a:lnTo>
                      <a:pt x="523" y="0"/>
                    </a:lnTo>
                    <a:moveTo>
                      <a:pt x="669" y="0"/>
                    </a:moveTo>
                    <a:lnTo>
                      <a:pt x="584" y="0"/>
                    </a:lnTo>
                    <a:lnTo>
                      <a:pt x="584" y="54"/>
                    </a:lnTo>
                    <a:lnTo>
                      <a:pt x="669" y="54"/>
                    </a:lnTo>
                    <a:lnTo>
                      <a:pt x="669" y="0"/>
                    </a:lnTo>
                    <a:moveTo>
                      <a:pt x="815" y="0"/>
                    </a:moveTo>
                    <a:lnTo>
                      <a:pt x="730" y="0"/>
                    </a:lnTo>
                    <a:lnTo>
                      <a:pt x="730" y="54"/>
                    </a:lnTo>
                    <a:lnTo>
                      <a:pt x="815" y="54"/>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50" name="Freeform 368">
                <a:extLst>
                  <a:ext uri="{FF2B5EF4-FFF2-40B4-BE49-F238E27FC236}">
                    <a16:creationId xmlns:a16="http://schemas.microsoft.com/office/drawing/2014/main" id="{4C81200E-E501-4902-B2B9-211FE64A0377}"/>
                  </a:ext>
                </a:extLst>
              </p:cNvPr>
              <p:cNvSpPr>
                <a:spLocks noEditPoints="1"/>
              </p:cNvSpPr>
              <p:nvPr/>
            </p:nvSpPr>
            <p:spPr bwMode="auto">
              <a:xfrm>
                <a:off x="16054388" y="8929688"/>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close/>
                    <a:moveTo>
                      <a:pt x="231" y="0"/>
                    </a:moveTo>
                    <a:lnTo>
                      <a:pt x="146" y="0"/>
                    </a:lnTo>
                    <a:lnTo>
                      <a:pt x="146" y="54"/>
                    </a:lnTo>
                    <a:lnTo>
                      <a:pt x="231" y="54"/>
                    </a:lnTo>
                    <a:lnTo>
                      <a:pt x="231" y="0"/>
                    </a:lnTo>
                    <a:close/>
                    <a:moveTo>
                      <a:pt x="377" y="0"/>
                    </a:moveTo>
                    <a:lnTo>
                      <a:pt x="292" y="0"/>
                    </a:lnTo>
                    <a:lnTo>
                      <a:pt x="292" y="54"/>
                    </a:lnTo>
                    <a:lnTo>
                      <a:pt x="377" y="54"/>
                    </a:lnTo>
                    <a:lnTo>
                      <a:pt x="377" y="0"/>
                    </a:lnTo>
                    <a:close/>
                    <a:moveTo>
                      <a:pt x="523" y="0"/>
                    </a:moveTo>
                    <a:lnTo>
                      <a:pt x="438" y="0"/>
                    </a:lnTo>
                    <a:lnTo>
                      <a:pt x="438" y="54"/>
                    </a:lnTo>
                    <a:lnTo>
                      <a:pt x="523" y="54"/>
                    </a:lnTo>
                    <a:lnTo>
                      <a:pt x="523" y="0"/>
                    </a:lnTo>
                    <a:close/>
                    <a:moveTo>
                      <a:pt x="669" y="0"/>
                    </a:moveTo>
                    <a:lnTo>
                      <a:pt x="584" y="0"/>
                    </a:lnTo>
                    <a:lnTo>
                      <a:pt x="584" y="54"/>
                    </a:lnTo>
                    <a:lnTo>
                      <a:pt x="669" y="54"/>
                    </a:lnTo>
                    <a:lnTo>
                      <a:pt x="669" y="0"/>
                    </a:lnTo>
                    <a:close/>
                    <a:moveTo>
                      <a:pt x="815" y="0"/>
                    </a:moveTo>
                    <a:lnTo>
                      <a:pt x="730" y="0"/>
                    </a:lnTo>
                    <a:lnTo>
                      <a:pt x="730" y="54"/>
                    </a:lnTo>
                    <a:lnTo>
                      <a:pt x="815" y="54"/>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51" name="Freeform 369">
                <a:extLst>
                  <a:ext uri="{FF2B5EF4-FFF2-40B4-BE49-F238E27FC236}">
                    <a16:creationId xmlns:a16="http://schemas.microsoft.com/office/drawing/2014/main" id="{575CACC7-1611-447E-A736-D0C974011350}"/>
                  </a:ext>
                </a:extLst>
              </p:cNvPr>
              <p:cNvSpPr>
                <a:spLocks noEditPoints="1"/>
              </p:cNvSpPr>
              <p:nvPr/>
            </p:nvSpPr>
            <p:spPr bwMode="auto">
              <a:xfrm>
                <a:off x="16054388" y="8929688"/>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moveTo>
                      <a:pt x="231" y="0"/>
                    </a:moveTo>
                    <a:lnTo>
                      <a:pt x="146" y="0"/>
                    </a:lnTo>
                    <a:lnTo>
                      <a:pt x="146" y="54"/>
                    </a:lnTo>
                    <a:lnTo>
                      <a:pt x="231" y="54"/>
                    </a:lnTo>
                    <a:lnTo>
                      <a:pt x="231" y="0"/>
                    </a:lnTo>
                    <a:moveTo>
                      <a:pt x="377" y="0"/>
                    </a:moveTo>
                    <a:lnTo>
                      <a:pt x="292" y="0"/>
                    </a:lnTo>
                    <a:lnTo>
                      <a:pt x="292" y="54"/>
                    </a:lnTo>
                    <a:lnTo>
                      <a:pt x="377" y="54"/>
                    </a:lnTo>
                    <a:lnTo>
                      <a:pt x="377" y="0"/>
                    </a:lnTo>
                    <a:moveTo>
                      <a:pt x="523" y="0"/>
                    </a:moveTo>
                    <a:lnTo>
                      <a:pt x="438" y="0"/>
                    </a:lnTo>
                    <a:lnTo>
                      <a:pt x="438" y="54"/>
                    </a:lnTo>
                    <a:lnTo>
                      <a:pt x="523" y="54"/>
                    </a:lnTo>
                    <a:lnTo>
                      <a:pt x="523" y="0"/>
                    </a:lnTo>
                    <a:moveTo>
                      <a:pt x="669" y="0"/>
                    </a:moveTo>
                    <a:lnTo>
                      <a:pt x="584" y="0"/>
                    </a:lnTo>
                    <a:lnTo>
                      <a:pt x="584" y="54"/>
                    </a:lnTo>
                    <a:lnTo>
                      <a:pt x="669" y="54"/>
                    </a:lnTo>
                    <a:lnTo>
                      <a:pt x="669" y="0"/>
                    </a:lnTo>
                    <a:moveTo>
                      <a:pt x="815" y="0"/>
                    </a:moveTo>
                    <a:lnTo>
                      <a:pt x="730" y="0"/>
                    </a:lnTo>
                    <a:lnTo>
                      <a:pt x="730" y="54"/>
                    </a:lnTo>
                    <a:lnTo>
                      <a:pt x="815" y="54"/>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52" name="Freeform 370">
                <a:extLst>
                  <a:ext uri="{FF2B5EF4-FFF2-40B4-BE49-F238E27FC236}">
                    <a16:creationId xmlns:a16="http://schemas.microsoft.com/office/drawing/2014/main" id="{F7D1F276-A5E5-4460-A887-A34947D3DF07}"/>
                  </a:ext>
                </a:extLst>
              </p:cNvPr>
              <p:cNvSpPr>
                <a:spLocks noEditPoints="1"/>
              </p:cNvSpPr>
              <p:nvPr/>
            </p:nvSpPr>
            <p:spPr bwMode="auto">
              <a:xfrm>
                <a:off x="16054388" y="9104313"/>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close/>
                    <a:moveTo>
                      <a:pt x="231" y="0"/>
                    </a:moveTo>
                    <a:lnTo>
                      <a:pt x="146" y="0"/>
                    </a:lnTo>
                    <a:lnTo>
                      <a:pt x="146" y="54"/>
                    </a:lnTo>
                    <a:lnTo>
                      <a:pt x="231" y="54"/>
                    </a:lnTo>
                    <a:lnTo>
                      <a:pt x="231" y="0"/>
                    </a:lnTo>
                    <a:close/>
                    <a:moveTo>
                      <a:pt x="377" y="0"/>
                    </a:moveTo>
                    <a:lnTo>
                      <a:pt x="292" y="0"/>
                    </a:lnTo>
                    <a:lnTo>
                      <a:pt x="292" y="54"/>
                    </a:lnTo>
                    <a:lnTo>
                      <a:pt x="377" y="54"/>
                    </a:lnTo>
                    <a:lnTo>
                      <a:pt x="377" y="0"/>
                    </a:lnTo>
                    <a:close/>
                    <a:moveTo>
                      <a:pt x="523" y="0"/>
                    </a:moveTo>
                    <a:lnTo>
                      <a:pt x="438" y="0"/>
                    </a:lnTo>
                    <a:lnTo>
                      <a:pt x="438" y="54"/>
                    </a:lnTo>
                    <a:lnTo>
                      <a:pt x="523" y="54"/>
                    </a:lnTo>
                    <a:lnTo>
                      <a:pt x="523" y="0"/>
                    </a:lnTo>
                    <a:close/>
                    <a:moveTo>
                      <a:pt x="669" y="0"/>
                    </a:moveTo>
                    <a:lnTo>
                      <a:pt x="584" y="0"/>
                    </a:lnTo>
                    <a:lnTo>
                      <a:pt x="584" y="54"/>
                    </a:lnTo>
                    <a:lnTo>
                      <a:pt x="669" y="54"/>
                    </a:lnTo>
                    <a:lnTo>
                      <a:pt x="669" y="0"/>
                    </a:lnTo>
                    <a:close/>
                    <a:moveTo>
                      <a:pt x="815" y="0"/>
                    </a:moveTo>
                    <a:lnTo>
                      <a:pt x="730" y="0"/>
                    </a:lnTo>
                    <a:lnTo>
                      <a:pt x="730" y="54"/>
                    </a:lnTo>
                    <a:lnTo>
                      <a:pt x="815" y="54"/>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53" name="Freeform 371">
                <a:extLst>
                  <a:ext uri="{FF2B5EF4-FFF2-40B4-BE49-F238E27FC236}">
                    <a16:creationId xmlns:a16="http://schemas.microsoft.com/office/drawing/2014/main" id="{32723187-6938-4107-A464-6F78801FBDDA}"/>
                  </a:ext>
                </a:extLst>
              </p:cNvPr>
              <p:cNvSpPr>
                <a:spLocks noEditPoints="1"/>
              </p:cNvSpPr>
              <p:nvPr/>
            </p:nvSpPr>
            <p:spPr bwMode="auto">
              <a:xfrm>
                <a:off x="16054388" y="9104313"/>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moveTo>
                      <a:pt x="231" y="0"/>
                    </a:moveTo>
                    <a:lnTo>
                      <a:pt x="146" y="0"/>
                    </a:lnTo>
                    <a:lnTo>
                      <a:pt x="146" y="54"/>
                    </a:lnTo>
                    <a:lnTo>
                      <a:pt x="231" y="54"/>
                    </a:lnTo>
                    <a:lnTo>
                      <a:pt x="231" y="0"/>
                    </a:lnTo>
                    <a:moveTo>
                      <a:pt x="377" y="0"/>
                    </a:moveTo>
                    <a:lnTo>
                      <a:pt x="292" y="0"/>
                    </a:lnTo>
                    <a:lnTo>
                      <a:pt x="292" y="54"/>
                    </a:lnTo>
                    <a:lnTo>
                      <a:pt x="377" y="54"/>
                    </a:lnTo>
                    <a:lnTo>
                      <a:pt x="377" y="0"/>
                    </a:lnTo>
                    <a:moveTo>
                      <a:pt x="523" y="0"/>
                    </a:moveTo>
                    <a:lnTo>
                      <a:pt x="438" y="0"/>
                    </a:lnTo>
                    <a:lnTo>
                      <a:pt x="438" y="54"/>
                    </a:lnTo>
                    <a:lnTo>
                      <a:pt x="523" y="54"/>
                    </a:lnTo>
                    <a:lnTo>
                      <a:pt x="523" y="0"/>
                    </a:lnTo>
                    <a:moveTo>
                      <a:pt x="669" y="0"/>
                    </a:moveTo>
                    <a:lnTo>
                      <a:pt x="584" y="0"/>
                    </a:lnTo>
                    <a:lnTo>
                      <a:pt x="584" y="54"/>
                    </a:lnTo>
                    <a:lnTo>
                      <a:pt x="669" y="54"/>
                    </a:lnTo>
                    <a:lnTo>
                      <a:pt x="669" y="0"/>
                    </a:lnTo>
                    <a:moveTo>
                      <a:pt x="815" y="0"/>
                    </a:moveTo>
                    <a:lnTo>
                      <a:pt x="730" y="0"/>
                    </a:lnTo>
                    <a:lnTo>
                      <a:pt x="730" y="54"/>
                    </a:lnTo>
                    <a:lnTo>
                      <a:pt x="815" y="54"/>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54" name="Freeform 372">
                <a:extLst>
                  <a:ext uri="{FF2B5EF4-FFF2-40B4-BE49-F238E27FC236}">
                    <a16:creationId xmlns:a16="http://schemas.microsoft.com/office/drawing/2014/main" id="{20D8B3AF-4EEE-43BB-910B-2B180FB501F3}"/>
                  </a:ext>
                </a:extLst>
              </p:cNvPr>
              <p:cNvSpPr>
                <a:spLocks noEditPoints="1"/>
              </p:cNvSpPr>
              <p:nvPr/>
            </p:nvSpPr>
            <p:spPr bwMode="auto">
              <a:xfrm>
                <a:off x="16054388" y="9278938"/>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close/>
                    <a:moveTo>
                      <a:pt x="231" y="0"/>
                    </a:moveTo>
                    <a:lnTo>
                      <a:pt x="146" y="0"/>
                    </a:lnTo>
                    <a:lnTo>
                      <a:pt x="146" y="54"/>
                    </a:lnTo>
                    <a:lnTo>
                      <a:pt x="231" y="54"/>
                    </a:lnTo>
                    <a:lnTo>
                      <a:pt x="231" y="0"/>
                    </a:lnTo>
                    <a:close/>
                    <a:moveTo>
                      <a:pt x="377" y="0"/>
                    </a:moveTo>
                    <a:lnTo>
                      <a:pt x="292" y="0"/>
                    </a:lnTo>
                    <a:lnTo>
                      <a:pt x="292" y="54"/>
                    </a:lnTo>
                    <a:lnTo>
                      <a:pt x="377" y="54"/>
                    </a:lnTo>
                    <a:lnTo>
                      <a:pt x="377" y="0"/>
                    </a:lnTo>
                    <a:close/>
                    <a:moveTo>
                      <a:pt x="523" y="0"/>
                    </a:moveTo>
                    <a:lnTo>
                      <a:pt x="438" y="0"/>
                    </a:lnTo>
                    <a:lnTo>
                      <a:pt x="438" y="54"/>
                    </a:lnTo>
                    <a:lnTo>
                      <a:pt x="523" y="54"/>
                    </a:lnTo>
                    <a:lnTo>
                      <a:pt x="523" y="0"/>
                    </a:lnTo>
                    <a:close/>
                    <a:moveTo>
                      <a:pt x="669" y="0"/>
                    </a:moveTo>
                    <a:lnTo>
                      <a:pt x="584" y="0"/>
                    </a:lnTo>
                    <a:lnTo>
                      <a:pt x="584" y="54"/>
                    </a:lnTo>
                    <a:lnTo>
                      <a:pt x="669" y="54"/>
                    </a:lnTo>
                    <a:lnTo>
                      <a:pt x="669" y="0"/>
                    </a:lnTo>
                    <a:close/>
                    <a:moveTo>
                      <a:pt x="815" y="0"/>
                    </a:moveTo>
                    <a:lnTo>
                      <a:pt x="730" y="0"/>
                    </a:lnTo>
                    <a:lnTo>
                      <a:pt x="730" y="54"/>
                    </a:lnTo>
                    <a:lnTo>
                      <a:pt x="815" y="54"/>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55" name="Freeform 373">
                <a:extLst>
                  <a:ext uri="{FF2B5EF4-FFF2-40B4-BE49-F238E27FC236}">
                    <a16:creationId xmlns:a16="http://schemas.microsoft.com/office/drawing/2014/main" id="{CDD8C153-07EF-48C2-864B-1CDC97AF5930}"/>
                  </a:ext>
                </a:extLst>
              </p:cNvPr>
              <p:cNvSpPr>
                <a:spLocks noEditPoints="1"/>
              </p:cNvSpPr>
              <p:nvPr/>
            </p:nvSpPr>
            <p:spPr bwMode="auto">
              <a:xfrm>
                <a:off x="16054388" y="9278938"/>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moveTo>
                      <a:pt x="231" y="0"/>
                    </a:moveTo>
                    <a:lnTo>
                      <a:pt x="146" y="0"/>
                    </a:lnTo>
                    <a:lnTo>
                      <a:pt x="146" y="54"/>
                    </a:lnTo>
                    <a:lnTo>
                      <a:pt x="231" y="54"/>
                    </a:lnTo>
                    <a:lnTo>
                      <a:pt x="231" y="0"/>
                    </a:lnTo>
                    <a:moveTo>
                      <a:pt x="377" y="0"/>
                    </a:moveTo>
                    <a:lnTo>
                      <a:pt x="292" y="0"/>
                    </a:lnTo>
                    <a:lnTo>
                      <a:pt x="292" y="54"/>
                    </a:lnTo>
                    <a:lnTo>
                      <a:pt x="377" y="54"/>
                    </a:lnTo>
                    <a:lnTo>
                      <a:pt x="377" y="0"/>
                    </a:lnTo>
                    <a:moveTo>
                      <a:pt x="523" y="0"/>
                    </a:moveTo>
                    <a:lnTo>
                      <a:pt x="438" y="0"/>
                    </a:lnTo>
                    <a:lnTo>
                      <a:pt x="438" y="54"/>
                    </a:lnTo>
                    <a:lnTo>
                      <a:pt x="523" y="54"/>
                    </a:lnTo>
                    <a:lnTo>
                      <a:pt x="523" y="0"/>
                    </a:lnTo>
                    <a:moveTo>
                      <a:pt x="669" y="0"/>
                    </a:moveTo>
                    <a:lnTo>
                      <a:pt x="584" y="0"/>
                    </a:lnTo>
                    <a:lnTo>
                      <a:pt x="584" y="54"/>
                    </a:lnTo>
                    <a:lnTo>
                      <a:pt x="669" y="54"/>
                    </a:lnTo>
                    <a:lnTo>
                      <a:pt x="669" y="0"/>
                    </a:lnTo>
                    <a:moveTo>
                      <a:pt x="815" y="0"/>
                    </a:moveTo>
                    <a:lnTo>
                      <a:pt x="730" y="0"/>
                    </a:lnTo>
                    <a:lnTo>
                      <a:pt x="730" y="54"/>
                    </a:lnTo>
                    <a:lnTo>
                      <a:pt x="815" y="54"/>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56" name="Freeform 374">
                <a:extLst>
                  <a:ext uri="{FF2B5EF4-FFF2-40B4-BE49-F238E27FC236}">
                    <a16:creationId xmlns:a16="http://schemas.microsoft.com/office/drawing/2014/main" id="{885484EF-12F1-4E22-B124-93A7903A9B7C}"/>
                  </a:ext>
                </a:extLst>
              </p:cNvPr>
              <p:cNvSpPr>
                <a:spLocks noEditPoints="1"/>
              </p:cNvSpPr>
              <p:nvPr/>
            </p:nvSpPr>
            <p:spPr bwMode="auto">
              <a:xfrm>
                <a:off x="16054388" y="9451975"/>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close/>
                    <a:moveTo>
                      <a:pt x="231" y="0"/>
                    </a:moveTo>
                    <a:lnTo>
                      <a:pt x="146" y="0"/>
                    </a:lnTo>
                    <a:lnTo>
                      <a:pt x="146" y="54"/>
                    </a:lnTo>
                    <a:lnTo>
                      <a:pt x="231" y="54"/>
                    </a:lnTo>
                    <a:lnTo>
                      <a:pt x="231" y="0"/>
                    </a:lnTo>
                    <a:close/>
                    <a:moveTo>
                      <a:pt x="377" y="0"/>
                    </a:moveTo>
                    <a:lnTo>
                      <a:pt x="292" y="0"/>
                    </a:lnTo>
                    <a:lnTo>
                      <a:pt x="292" y="54"/>
                    </a:lnTo>
                    <a:lnTo>
                      <a:pt x="377" y="54"/>
                    </a:lnTo>
                    <a:lnTo>
                      <a:pt x="377" y="0"/>
                    </a:lnTo>
                    <a:close/>
                    <a:moveTo>
                      <a:pt x="523" y="0"/>
                    </a:moveTo>
                    <a:lnTo>
                      <a:pt x="438" y="0"/>
                    </a:lnTo>
                    <a:lnTo>
                      <a:pt x="438" y="54"/>
                    </a:lnTo>
                    <a:lnTo>
                      <a:pt x="523" y="54"/>
                    </a:lnTo>
                    <a:lnTo>
                      <a:pt x="523" y="0"/>
                    </a:lnTo>
                    <a:close/>
                    <a:moveTo>
                      <a:pt x="669" y="0"/>
                    </a:moveTo>
                    <a:lnTo>
                      <a:pt x="584" y="0"/>
                    </a:lnTo>
                    <a:lnTo>
                      <a:pt x="584" y="54"/>
                    </a:lnTo>
                    <a:lnTo>
                      <a:pt x="669" y="54"/>
                    </a:lnTo>
                    <a:lnTo>
                      <a:pt x="669" y="0"/>
                    </a:lnTo>
                    <a:close/>
                    <a:moveTo>
                      <a:pt x="815" y="0"/>
                    </a:moveTo>
                    <a:lnTo>
                      <a:pt x="730" y="0"/>
                    </a:lnTo>
                    <a:lnTo>
                      <a:pt x="730" y="54"/>
                    </a:lnTo>
                    <a:lnTo>
                      <a:pt x="815" y="54"/>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57" name="Freeform 375">
                <a:extLst>
                  <a:ext uri="{FF2B5EF4-FFF2-40B4-BE49-F238E27FC236}">
                    <a16:creationId xmlns:a16="http://schemas.microsoft.com/office/drawing/2014/main" id="{A8EA5969-9683-4DB8-A65B-67DBAFE3D534}"/>
                  </a:ext>
                </a:extLst>
              </p:cNvPr>
              <p:cNvSpPr>
                <a:spLocks noEditPoints="1"/>
              </p:cNvSpPr>
              <p:nvPr/>
            </p:nvSpPr>
            <p:spPr bwMode="auto">
              <a:xfrm>
                <a:off x="16054388" y="9451975"/>
                <a:ext cx="1293813" cy="85725"/>
              </a:xfrm>
              <a:custGeom>
                <a:avLst/>
                <a:gdLst>
                  <a:gd name="T0" fmla="*/ 85 w 815"/>
                  <a:gd name="T1" fmla="*/ 0 h 54"/>
                  <a:gd name="T2" fmla="*/ 0 w 815"/>
                  <a:gd name="T3" fmla="*/ 0 h 54"/>
                  <a:gd name="T4" fmla="*/ 0 w 815"/>
                  <a:gd name="T5" fmla="*/ 54 h 54"/>
                  <a:gd name="T6" fmla="*/ 85 w 815"/>
                  <a:gd name="T7" fmla="*/ 54 h 54"/>
                  <a:gd name="T8" fmla="*/ 85 w 815"/>
                  <a:gd name="T9" fmla="*/ 0 h 54"/>
                  <a:gd name="T10" fmla="*/ 231 w 815"/>
                  <a:gd name="T11" fmla="*/ 0 h 54"/>
                  <a:gd name="T12" fmla="*/ 146 w 815"/>
                  <a:gd name="T13" fmla="*/ 0 h 54"/>
                  <a:gd name="T14" fmla="*/ 146 w 815"/>
                  <a:gd name="T15" fmla="*/ 54 h 54"/>
                  <a:gd name="T16" fmla="*/ 231 w 815"/>
                  <a:gd name="T17" fmla="*/ 54 h 54"/>
                  <a:gd name="T18" fmla="*/ 231 w 815"/>
                  <a:gd name="T19" fmla="*/ 0 h 54"/>
                  <a:gd name="T20" fmla="*/ 377 w 815"/>
                  <a:gd name="T21" fmla="*/ 0 h 54"/>
                  <a:gd name="T22" fmla="*/ 292 w 815"/>
                  <a:gd name="T23" fmla="*/ 0 h 54"/>
                  <a:gd name="T24" fmla="*/ 292 w 815"/>
                  <a:gd name="T25" fmla="*/ 54 h 54"/>
                  <a:gd name="T26" fmla="*/ 377 w 815"/>
                  <a:gd name="T27" fmla="*/ 54 h 54"/>
                  <a:gd name="T28" fmla="*/ 377 w 815"/>
                  <a:gd name="T29" fmla="*/ 0 h 54"/>
                  <a:gd name="T30" fmla="*/ 523 w 815"/>
                  <a:gd name="T31" fmla="*/ 0 h 54"/>
                  <a:gd name="T32" fmla="*/ 438 w 815"/>
                  <a:gd name="T33" fmla="*/ 0 h 54"/>
                  <a:gd name="T34" fmla="*/ 438 w 815"/>
                  <a:gd name="T35" fmla="*/ 54 h 54"/>
                  <a:gd name="T36" fmla="*/ 523 w 815"/>
                  <a:gd name="T37" fmla="*/ 54 h 54"/>
                  <a:gd name="T38" fmla="*/ 523 w 815"/>
                  <a:gd name="T39" fmla="*/ 0 h 54"/>
                  <a:gd name="T40" fmla="*/ 669 w 815"/>
                  <a:gd name="T41" fmla="*/ 0 h 54"/>
                  <a:gd name="T42" fmla="*/ 584 w 815"/>
                  <a:gd name="T43" fmla="*/ 0 h 54"/>
                  <a:gd name="T44" fmla="*/ 584 w 815"/>
                  <a:gd name="T45" fmla="*/ 54 h 54"/>
                  <a:gd name="T46" fmla="*/ 669 w 815"/>
                  <a:gd name="T47" fmla="*/ 54 h 54"/>
                  <a:gd name="T48" fmla="*/ 669 w 815"/>
                  <a:gd name="T49" fmla="*/ 0 h 54"/>
                  <a:gd name="T50" fmla="*/ 815 w 815"/>
                  <a:gd name="T51" fmla="*/ 0 h 54"/>
                  <a:gd name="T52" fmla="*/ 730 w 815"/>
                  <a:gd name="T53" fmla="*/ 0 h 54"/>
                  <a:gd name="T54" fmla="*/ 730 w 815"/>
                  <a:gd name="T55" fmla="*/ 54 h 54"/>
                  <a:gd name="T56" fmla="*/ 815 w 815"/>
                  <a:gd name="T57" fmla="*/ 54 h 54"/>
                  <a:gd name="T58" fmla="*/ 815 w 815"/>
                  <a:gd name="T5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4">
                    <a:moveTo>
                      <a:pt x="85" y="0"/>
                    </a:moveTo>
                    <a:lnTo>
                      <a:pt x="0" y="0"/>
                    </a:lnTo>
                    <a:lnTo>
                      <a:pt x="0" y="54"/>
                    </a:lnTo>
                    <a:lnTo>
                      <a:pt x="85" y="54"/>
                    </a:lnTo>
                    <a:lnTo>
                      <a:pt x="85" y="0"/>
                    </a:lnTo>
                    <a:moveTo>
                      <a:pt x="231" y="0"/>
                    </a:moveTo>
                    <a:lnTo>
                      <a:pt x="146" y="0"/>
                    </a:lnTo>
                    <a:lnTo>
                      <a:pt x="146" y="54"/>
                    </a:lnTo>
                    <a:lnTo>
                      <a:pt x="231" y="54"/>
                    </a:lnTo>
                    <a:lnTo>
                      <a:pt x="231" y="0"/>
                    </a:lnTo>
                    <a:moveTo>
                      <a:pt x="377" y="0"/>
                    </a:moveTo>
                    <a:lnTo>
                      <a:pt x="292" y="0"/>
                    </a:lnTo>
                    <a:lnTo>
                      <a:pt x="292" y="54"/>
                    </a:lnTo>
                    <a:lnTo>
                      <a:pt x="377" y="54"/>
                    </a:lnTo>
                    <a:lnTo>
                      <a:pt x="377" y="0"/>
                    </a:lnTo>
                    <a:moveTo>
                      <a:pt x="523" y="0"/>
                    </a:moveTo>
                    <a:lnTo>
                      <a:pt x="438" y="0"/>
                    </a:lnTo>
                    <a:lnTo>
                      <a:pt x="438" y="54"/>
                    </a:lnTo>
                    <a:lnTo>
                      <a:pt x="523" y="54"/>
                    </a:lnTo>
                    <a:lnTo>
                      <a:pt x="523" y="0"/>
                    </a:lnTo>
                    <a:moveTo>
                      <a:pt x="669" y="0"/>
                    </a:moveTo>
                    <a:lnTo>
                      <a:pt x="584" y="0"/>
                    </a:lnTo>
                    <a:lnTo>
                      <a:pt x="584" y="54"/>
                    </a:lnTo>
                    <a:lnTo>
                      <a:pt x="669" y="54"/>
                    </a:lnTo>
                    <a:lnTo>
                      <a:pt x="669" y="0"/>
                    </a:lnTo>
                    <a:moveTo>
                      <a:pt x="815" y="0"/>
                    </a:moveTo>
                    <a:lnTo>
                      <a:pt x="730" y="0"/>
                    </a:lnTo>
                    <a:lnTo>
                      <a:pt x="730" y="54"/>
                    </a:lnTo>
                    <a:lnTo>
                      <a:pt x="815" y="54"/>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58" name="Rectangle 376">
                <a:extLst>
                  <a:ext uri="{FF2B5EF4-FFF2-40B4-BE49-F238E27FC236}">
                    <a16:creationId xmlns:a16="http://schemas.microsoft.com/office/drawing/2014/main" id="{32DE670E-3036-4611-9A72-AAD59AFFE54F}"/>
                  </a:ext>
                </a:extLst>
              </p:cNvPr>
              <p:cNvSpPr>
                <a:spLocks noChangeArrowheads="1"/>
              </p:cNvSpPr>
              <p:nvPr/>
            </p:nvSpPr>
            <p:spPr bwMode="auto">
              <a:xfrm>
                <a:off x="17619663" y="4224338"/>
                <a:ext cx="112713"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59" name="Rectangle 377">
                <a:extLst>
                  <a:ext uri="{FF2B5EF4-FFF2-40B4-BE49-F238E27FC236}">
                    <a16:creationId xmlns:a16="http://schemas.microsoft.com/office/drawing/2014/main" id="{72FD3312-31C9-415E-AA06-B4C5A76531EF}"/>
                  </a:ext>
                </a:extLst>
              </p:cNvPr>
              <p:cNvSpPr>
                <a:spLocks noChangeArrowheads="1"/>
              </p:cNvSpPr>
              <p:nvPr/>
            </p:nvSpPr>
            <p:spPr bwMode="auto">
              <a:xfrm>
                <a:off x="17619663" y="4224338"/>
                <a:ext cx="1127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60" name="Rectangle 378">
                <a:extLst>
                  <a:ext uri="{FF2B5EF4-FFF2-40B4-BE49-F238E27FC236}">
                    <a16:creationId xmlns:a16="http://schemas.microsoft.com/office/drawing/2014/main" id="{F6137CFF-3176-4C60-B266-274A4AFF1FE6}"/>
                  </a:ext>
                </a:extLst>
              </p:cNvPr>
              <p:cNvSpPr>
                <a:spLocks noChangeArrowheads="1"/>
              </p:cNvSpPr>
              <p:nvPr/>
            </p:nvSpPr>
            <p:spPr bwMode="auto">
              <a:xfrm>
                <a:off x="17619663" y="4398963"/>
                <a:ext cx="112713" cy="87312"/>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61" name="Rectangle 379">
                <a:extLst>
                  <a:ext uri="{FF2B5EF4-FFF2-40B4-BE49-F238E27FC236}">
                    <a16:creationId xmlns:a16="http://schemas.microsoft.com/office/drawing/2014/main" id="{C21ED783-5F98-4BEF-998B-A0FB5F52199E}"/>
                  </a:ext>
                </a:extLst>
              </p:cNvPr>
              <p:cNvSpPr>
                <a:spLocks noChangeArrowheads="1"/>
              </p:cNvSpPr>
              <p:nvPr/>
            </p:nvSpPr>
            <p:spPr bwMode="auto">
              <a:xfrm>
                <a:off x="17619663" y="4398963"/>
                <a:ext cx="112713"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62" name="Rectangle 380">
                <a:extLst>
                  <a:ext uri="{FF2B5EF4-FFF2-40B4-BE49-F238E27FC236}">
                    <a16:creationId xmlns:a16="http://schemas.microsoft.com/office/drawing/2014/main" id="{48A68B56-F2CE-49EF-BA30-5CB09C9D9168}"/>
                  </a:ext>
                </a:extLst>
              </p:cNvPr>
              <p:cNvSpPr>
                <a:spLocks noChangeArrowheads="1"/>
              </p:cNvSpPr>
              <p:nvPr/>
            </p:nvSpPr>
            <p:spPr bwMode="auto">
              <a:xfrm>
                <a:off x="17619663" y="4572000"/>
                <a:ext cx="112713"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63" name="Rectangle 381">
                <a:extLst>
                  <a:ext uri="{FF2B5EF4-FFF2-40B4-BE49-F238E27FC236}">
                    <a16:creationId xmlns:a16="http://schemas.microsoft.com/office/drawing/2014/main" id="{49A2C1E8-D178-42A9-BA5C-F49115E0F29E}"/>
                  </a:ext>
                </a:extLst>
              </p:cNvPr>
              <p:cNvSpPr>
                <a:spLocks noChangeArrowheads="1"/>
              </p:cNvSpPr>
              <p:nvPr/>
            </p:nvSpPr>
            <p:spPr bwMode="auto">
              <a:xfrm>
                <a:off x="17619663" y="4572000"/>
                <a:ext cx="1127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64" name="Rectangle 382">
                <a:extLst>
                  <a:ext uri="{FF2B5EF4-FFF2-40B4-BE49-F238E27FC236}">
                    <a16:creationId xmlns:a16="http://schemas.microsoft.com/office/drawing/2014/main" id="{F40E3CBC-1CEA-4446-A63C-D7CABAC319A6}"/>
                  </a:ext>
                </a:extLst>
              </p:cNvPr>
              <p:cNvSpPr>
                <a:spLocks noChangeArrowheads="1"/>
              </p:cNvSpPr>
              <p:nvPr/>
            </p:nvSpPr>
            <p:spPr bwMode="auto">
              <a:xfrm>
                <a:off x="17619663" y="4746625"/>
                <a:ext cx="112713"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65" name="Rectangle 383">
                <a:extLst>
                  <a:ext uri="{FF2B5EF4-FFF2-40B4-BE49-F238E27FC236}">
                    <a16:creationId xmlns:a16="http://schemas.microsoft.com/office/drawing/2014/main" id="{55FBF1F6-8C93-4862-95B1-E726BF7AEE68}"/>
                  </a:ext>
                </a:extLst>
              </p:cNvPr>
              <p:cNvSpPr>
                <a:spLocks noChangeArrowheads="1"/>
              </p:cNvSpPr>
              <p:nvPr/>
            </p:nvSpPr>
            <p:spPr bwMode="auto">
              <a:xfrm>
                <a:off x="17619663" y="4746625"/>
                <a:ext cx="1127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66" name="Rectangle 384">
                <a:extLst>
                  <a:ext uri="{FF2B5EF4-FFF2-40B4-BE49-F238E27FC236}">
                    <a16:creationId xmlns:a16="http://schemas.microsoft.com/office/drawing/2014/main" id="{7AE678D4-1AFB-4EAF-951E-1620AD31AC2A}"/>
                  </a:ext>
                </a:extLst>
              </p:cNvPr>
              <p:cNvSpPr>
                <a:spLocks noChangeArrowheads="1"/>
              </p:cNvSpPr>
              <p:nvPr/>
            </p:nvSpPr>
            <p:spPr bwMode="auto">
              <a:xfrm>
                <a:off x="17619663" y="4921250"/>
                <a:ext cx="112713" cy="87312"/>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67" name="Rectangle 385">
                <a:extLst>
                  <a:ext uri="{FF2B5EF4-FFF2-40B4-BE49-F238E27FC236}">
                    <a16:creationId xmlns:a16="http://schemas.microsoft.com/office/drawing/2014/main" id="{7A6056C2-962E-4884-8FF0-153DE2518204}"/>
                  </a:ext>
                </a:extLst>
              </p:cNvPr>
              <p:cNvSpPr>
                <a:spLocks noChangeArrowheads="1"/>
              </p:cNvSpPr>
              <p:nvPr/>
            </p:nvSpPr>
            <p:spPr bwMode="auto">
              <a:xfrm>
                <a:off x="17619663" y="4921250"/>
                <a:ext cx="112713"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68" name="Rectangle 386">
                <a:extLst>
                  <a:ext uri="{FF2B5EF4-FFF2-40B4-BE49-F238E27FC236}">
                    <a16:creationId xmlns:a16="http://schemas.microsoft.com/office/drawing/2014/main" id="{2B0D5C47-3B83-49BD-9CFB-6132F36D8573}"/>
                  </a:ext>
                </a:extLst>
              </p:cNvPr>
              <p:cNvSpPr>
                <a:spLocks noChangeArrowheads="1"/>
              </p:cNvSpPr>
              <p:nvPr/>
            </p:nvSpPr>
            <p:spPr bwMode="auto">
              <a:xfrm>
                <a:off x="17619663" y="5094288"/>
                <a:ext cx="112713"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69" name="Rectangle 387">
                <a:extLst>
                  <a:ext uri="{FF2B5EF4-FFF2-40B4-BE49-F238E27FC236}">
                    <a16:creationId xmlns:a16="http://schemas.microsoft.com/office/drawing/2014/main" id="{976A1680-680A-4424-B549-74704A4A4E7C}"/>
                  </a:ext>
                </a:extLst>
              </p:cNvPr>
              <p:cNvSpPr>
                <a:spLocks noChangeArrowheads="1"/>
              </p:cNvSpPr>
              <p:nvPr/>
            </p:nvSpPr>
            <p:spPr bwMode="auto">
              <a:xfrm>
                <a:off x="17619663" y="5094288"/>
                <a:ext cx="1127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70" name="Rectangle 388">
                <a:extLst>
                  <a:ext uri="{FF2B5EF4-FFF2-40B4-BE49-F238E27FC236}">
                    <a16:creationId xmlns:a16="http://schemas.microsoft.com/office/drawing/2014/main" id="{4736EF6C-D1E1-49ED-A634-A889D17F6A4B}"/>
                  </a:ext>
                </a:extLst>
              </p:cNvPr>
              <p:cNvSpPr>
                <a:spLocks noChangeArrowheads="1"/>
              </p:cNvSpPr>
              <p:nvPr/>
            </p:nvSpPr>
            <p:spPr bwMode="auto">
              <a:xfrm>
                <a:off x="17619663" y="5268913"/>
                <a:ext cx="112713"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71" name="Rectangle 389">
                <a:extLst>
                  <a:ext uri="{FF2B5EF4-FFF2-40B4-BE49-F238E27FC236}">
                    <a16:creationId xmlns:a16="http://schemas.microsoft.com/office/drawing/2014/main" id="{712D43B1-E5D3-4F25-A7F8-98BAB8319495}"/>
                  </a:ext>
                </a:extLst>
              </p:cNvPr>
              <p:cNvSpPr>
                <a:spLocks noChangeArrowheads="1"/>
              </p:cNvSpPr>
              <p:nvPr/>
            </p:nvSpPr>
            <p:spPr bwMode="auto">
              <a:xfrm>
                <a:off x="17619663" y="5268913"/>
                <a:ext cx="1127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72" name="Rectangle 390">
                <a:extLst>
                  <a:ext uri="{FF2B5EF4-FFF2-40B4-BE49-F238E27FC236}">
                    <a16:creationId xmlns:a16="http://schemas.microsoft.com/office/drawing/2014/main" id="{7325A837-A011-4CC5-9029-F016E404183D}"/>
                  </a:ext>
                </a:extLst>
              </p:cNvPr>
              <p:cNvSpPr>
                <a:spLocks noChangeArrowheads="1"/>
              </p:cNvSpPr>
              <p:nvPr/>
            </p:nvSpPr>
            <p:spPr bwMode="auto">
              <a:xfrm>
                <a:off x="17619663" y="5443538"/>
                <a:ext cx="112713" cy="87312"/>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73" name="Rectangle 391">
                <a:extLst>
                  <a:ext uri="{FF2B5EF4-FFF2-40B4-BE49-F238E27FC236}">
                    <a16:creationId xmlns:a16="http://schemas.microsoft.com/office/drawing/2014/main" id="{F5A55C69-916B-4D81-9E65-6F65F19CF91A}"/>
                  </a:ext>
                </a:extLst>
              </p:cNvPr>
              <p:cNvSpPr>
                <a:spLocks noChangeArrowheads="1"/>
              </p:cNvSpPr>
              <p:nvPr/>
            </p:nvSpPr>
            <p:spPr bwMode="auto">
              <a:xfrm>
                <a:off x="17619663" y="5443538"/>
                <a:ext cx="112713"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74" name="Rectangle 392">
                <a:extLst>
                  <a:ext uri="{FF2B5EF4-FFF2-40B4-BE49-F238E27FC236}">
                    <a16:creationId xmlns:a16="http://schemas.microsoft.com/office/drawing/2014/main" id="{0C12221E-545D-4DB2-B035-5C1762D84FAD}"/>
                  </a:ext>
                </a:extLst>
              </p:cNvPr>
              <p:cNvSpPr>
                <a:spLocks noChangeArrowheads="1"/>
              </p:cNvSpPr>
              <p:nvPr/>
            </p:nvSpPr>
            <p:spPr bwMode="auto">
              <a:xfrm>
                <a:off x="17619663" y="5616575"/>
                <a:ext cx="112713"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75" name="Rectangle 393">
                <a:extLst>
                  <a:ext uri="{FF2B5EF4-FFF2-40B4-BE49-F238E27FC236}">
                    <a16:creationId xmlns:a16="http://schemas.microsoft.com/office/drawing/2014/main" id="{A186281C-66C7-4F2F-9EDD-22D9D1EC07B7}"/>
                  </a:ext>
                </a:extLst>
              </p:cNvPr>
              <p:cNvSpPr>
                <a:spLocks noChangeArrowheads="1"/>
              </p:cNvSpPr>
              <p:nvPr/>
            </p:nvSpPr>
            <p:spPr bwMode="auto">
              <a:xfrm>
                <a:off x="17619663" y="5616575"/>
                <a:ext cx="1127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76" name="Rectangle 394">
                <a:extLst>
                  <a:ext uri="{FF2B5EF4-FFF2-40B4-BE49-F238E27FC236}">
                    <a16:creationId xmlns:a16="http://schemas.microsoft.com/office/drawing/2014/main" id="{452F00A6-6D63-4CF6-8C1E-182F2BEA3EC6}"/>
                  </a:ext>
                </a:extLst>
              </p:cNvPr>
              <p:cNvSpPr>
                <a:spLocks noChangeArrowheads="1"/>
              </p:cNvSpPr>
              <p:nvPr/>
            </p:nvSpPr>
            <p:spPr bwMode="auto">
              <a:xfrm>
                <a:off x="17619663" y="5788025"/>
                <a:ext cx="112713"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77" name="Rectangle 395">
                <a:extLst>
                  <a:ext uri="{FF2B5EF4-FFF2-40B4-BE49-F238E27FC236}">
                    <a16:creationId xmlns:a16="http://schemas.microsoft.com/office/drawing/2014/main" id="{8CB576E6-AF60-4046-AC20-6FB492255412}"/>
                  </a:ext>
                </a:extLst>
              </p:cNvPr>
              <p:cNvSpPr>
                <a:spLocks noChangeArrowheads="1"/>
              </p:cNvSpPr>
              <p:nvPr/>
            </p:nvSpPr>
            <p:spPr bwMode="auto">
              <a:xfrm>
                <a:off x="17619663" y="5788025"/>
                <a:ext cx="1127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78" name="Rectangle 396">
                <a:extLst>
                  <a:ext uri="{FF2B5EF4-FFF2-40B4-BE49-F238E27FC236}">
                    <a16:creationId xmlns:a16="http://schemas.microsoft.com/office/drawing/2014/main" id="{B01C702C-9092-4D81-ADF5-2666B357107C}"/>
                  </a:ext>
                </a:extLst>
              </p:cNvPr>
              <p:cNvSpPr>
                <a:spLocks noChangeArrowheads="1"/>
              </p:cNvSpPr>
              <p:nvPr/>
            </p:nvSpPr>
            <p:spPr bwMode="auto">
              <a:xfrm>
                <a:off x="17619663" y="5962650"/>
                <a:ext cx="112713"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79" name="Rectangle 397">
                <a:extLst>
                  <a:ext uri="{FF2B5EF4-FFF2-40B4-BE49-F238E27FC236}">
                    <a16:creationId xmlns:a16="http://schemas.microsoft.com/office/drawing/2014/main" id="{AE7D0305-2407-48E6-9ACC-C2DE4AD2246F}"/>
                  </a:ext>
                </a:extLst>
              </p:cNvPr>
              <p:cNvSpPr>
                <a:spLocks noChangeArrowheads="1"/>
              </p:cNvSpPr>
              <p:nvPr/>
            </p:nvSpPr>
            <p:spPr bwMode="auto">
              <a:xfrm>
                <a:off x="17619663" y="5962650"/>
                <a:ext cx="1127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80" name="Rectangle 398">
                <a:extLst>
                  <a:ext uri="{FF2B5EF4-FFF2-40B4-BE49-F238E27FC236}">
                    <a16:creationId xmlns:a16="http://schemas.microsoft.com/office/drawing/2014/main" id="{1CC26EAB-6CAD-48EF-B8B2-26FD9C1EC0B4}"/>
                  </a:ext>
                </a:extLst>
              </p:cNvPr>
              <p:cNvSpPr>
                <a:spLocks noChangeArrowheads="1"/>
              </p:cNvSpPr>
              <p:nvPr/>
            </p:nvSpPr>
            <p:spPr bwMode="auto">
              <a:xfrm>
                <a:off x="17619663" y="6135688"/>
                <a:ext cx="112713"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81" name="Rectangle 399">
                <a:extLst>
                  <a:ext uri="{FF2B5EF4-FFF2-40B4-BE49-F238E27FC236}">
                    <a16:creationId xmlns:a16="http://schemas.microsoft.com/office/drawing/2014/main" id="{8A529DCE-7C0B-4383-BCB8-75AA52E842A6}"/>
                  </a:ext>
                </a:extLst>
              </p:cNvPr>
              <p:cNvSpPr>
                <a:spLocks noChangeArrowheads="1"/>
              </p:cNvSpPr>
              <p:nvPr/>
            </p:nvSpPr>
            <p:spPr bwMode="auto">
              <a:xfrm>
                <a:off x="17619663" y="6135688"/>
                <a:ext cx="1127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82" name="Rectangle 400">
                <a:extLst>
                  <a:ext uri="{FF2B5EF4-FFF2-40B4-BE49-F238E27FC236}">
                    <a16:creationId xmlns:a16="http://schemas.microsoft.com/office/drawing/2014/main" id="{23FF0651-E78C-4D76-9225-354D455D649B}"/>
                  </a:ext>
                </a:extLst>
              </p:cNvPr>
              <p:cNvSpPr>
                <a:spLocks noChangeArrowheads="1"/>
              </p:cNvSpPr>
              <p:nvPr/>
            </p:nvSpPr>
            <p:spPr bwMode="auto">
              <a:xfrm>
                <a:off x="17619663" y="6310313"/>
                <a:ext cx="112713"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83" name="Rectangle 401">
                <a:extLst>
                  <a:ext uri="{FF2B5EF4-FFF2-40B4-BE49-F238E27FC236}">
                    <a16:creationId xmlns:a16="http://schemas.microsoft.com/office/drawing/2014/main" id="{06FA0ED1-45FA-4125-92B3-7600D4CB1BC0}"/>
                  </a:ext>
                </a:extLst>
              </p:cNvPr>
              <p:cNvSpPr>
                <a:spLocks noChangeArrowheads="1"/>
              </p:cNvSpPr>
              <p:nvPr/>
            </p:nvSpPr>
            <p:spPr bwMode="auto">
              <a:xfrm>
                <a:off x="17619663" y="6310313"/>
                <a:ext cx="1127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84" name="Rectangle 402">
                <a:extLst>
                  <a:ext uri="{FF2B5EF4-FFF2-40B4-BE49-F238E27FC236}">
                    <a16:creationId xmlns:a16="http://schemas.microsoft.com/office/drawing/2014/main" id="{8AE28CFD-4B8B-46F9-AA6C-FAFC0B0DB03E}"/>
                  </a:ext>
                </a:extLst>
              </p:cNvPr>
              <p:cNvSpPr>
                <a:spLocks noChangeArrowheads="1"/>
              </p:cNvSpPr>
              <p:nvPr/>
            </p:nvSpPr>
            <p:spPr bwMode="auto">
              <a:xfrm>
                <a:off x="17619663" y="6481763"/>
                <a:ext cx="112713"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85" name="Rectangle 403">
                <a:extLst>
                  <a:ext uri="{FF2B5EF4-FFF2-40B4-BE49-F238E27FC236}">
                    <a16:creationId xmlns:a16="http://schemas.microsoft.com/office/drawing/2014/main" id="{0FB45F93-CF95-4CB3-9AFC-C95AAF3D1B96}"/>
                  </a:ext>
                </a:extLst>
              </p:cNvPr>
              <p:cNvSpPr>
                <a:spLocks noChangeArrowheads="1"/>
              </p:cNvSpPr>
              <p:nvPr/>
            </p:nvSpPr>
            <p:spPr bwMode="auto">
              <a:xfrm>
                <a:off x="17619663" y="6481763"/>
                <a:ext cx="1127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86" name="Rectangle 404">
                <a:extLst>
                  <a:ext uri="{FF2B5EF4-FFF2-40B4-BE49-F238E27FC236}">
                    <a16:creationId xmlns:a16="http://schemas.microsoft.com/office/drawing/2014/main" id="{875C7BC5-05E6-4A03-8D87-15DE7AA964ED}"/>
                  </a:ext>
                </a:extLst>
              </p:cNvPr>
              <p:cNvSpPr>
                <a:spLocks noChangeArrowheads="1"/>
              </p:cNvSpPr>
              <p:nvPr/>
            </p:nvSpPr>
            <p:spPr bwMode="auto">
              <a:xfrm>
                <a:off x="17619663" y="6656388"/>
                <a:ext cx="112713" cy="87312"/>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87" name="Rectangle 405">
                <a:extLst>
                  <a:ext uri="{FF2B5EF4-FFF2-40B4-BE49-F238E27FC236}">
                    <a16:creationId xmlns:a16="http://schemas.microsoft.com/office/drawing/2014/main" id="{F5EDA1A5-6315-4610-B452-170B33C87478}"/>
                  </a:ext>
                </a:extLst>
              </p:cNvPr>
              <p:cNvSpPr>
                <a:spLocks noChangeArrowheads="1"/>
              </p:cNvSpPr>
              <p:nvPr/>
            </p:nvSpPr>
            <p:spPr bwMode="auto">
              <a:xfrm>
                <a:off x="17619663" y="6656388"/>
                <a:ext cx="112713"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88" name="Rectangle 407">
                <a:extLst>
                  <a:ext uri="{FF2B5EF4-FFF2-40B4-BE49-F238E27FC236}">
                    <a16:creationId xmlns:a16="http://schemas.microsoft.com/office/drawing/2014/main" id="{905D6B65-1CC1-4FED-B0F2-63E97B2F4D26}"/>
                  </a:ext>
                </a:extLst>
              </p:cNvPr>
              <p:cNvSpPr>
                <a:spLocks noChangeArrowheads="1"/>
              </p:cNvSpPr>
              <p:nvPr/>
            </p:nvSpPr>
            <p:spPr bwMode="auto">
              <a:xfrm>
                <a:off x="17619663" y="6829425"/>
                <a:ext cx="112713"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89" name="Rectangle 408">
                <a:extLst>
                  <a:ext uri="{FF2B5EF4-FFF2-40B4-BE49-F238E27FC236}">
                    <a16:creationId xmlns:a16="http://schemas.microsoft.com/office/drawing/2014/main" id="{65F6F7A1-6289-41C8-9A73-8C7883E4834E}"/>
                  </a:ext>
                </a:extLst>
              </p:cNvPr>
              <p:cNvSpPr>
                <a:spLocks noChangeArrowheads="1"/>
              </p:cNvSpPr>
              <p:nvPr/>
            </p:nvSpPr>
            <p:spPr bwMode="auto">
              <a:xfrm>
                <a:off x="17619663" y="6829425"/>
                <a:ext cx="1127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90" name="Rectangle 409">
                <a:extLst>
                  <a:ext uri="{FF2B5EF4-FFF2-40B4-BE49-F238E27FC236}">
                    <a16:creationId xmlns:a16="http://schemas.microsoft.com/office/drawing/2014/main" id="{153CCBCC-B159-4810-A61A-A8A74913138D}"/>
                  </a:ext>
                </a:extLst>
              </p:cNvPr>
              <p:cNvSpPr>
                <a:spLocks noChangeArrowheads="1"/>
              </p:cNvSpPr>
              <p:nvPr/>
            </p:nvSpPr>
            <p:spPr bwMode="auto">
              <a:xfrm>
                <a:off x="17619663" y="7004050"/>
                <a:ext cx="112713"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91" name="Rectangle 410">
                <a:extLst>
                  <a:ext uri="{FF2B5EF4-FFF2-40B4-BE49-F238E27FC236}">
                    <a16:creationId xmlns:a16="http://schemas.microsoft.com/office/drawing/2014/main" id="{7D4D3550-15B6-432F-9F2A-2CBFFAE767FE}"/>
                  </a:ext>
                </a:extLst>
              </p:cNvPr>
              <p:cNvSpPr>
                <a:spLocks noChangeArrowheads="1"/>
              </p:cNvSpPr>
              <p:nvPr/>
            </p:nvSpPr>
            <p:spPr bwMode="auto">
              <a:xfrm>
                <a:off x="17619663" y="7004050"/>
                <a:ext cx="1127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92" name="Rectangle 411">
                <a:extLst>
                  <a:ext uri="{FF2B5EF4-FFF2-40B4-BE49-F238E27FC236}">
                    <a16:creationId xmlns:a16="http://schemas.microsoft.com/office/drawing/2014/main" id="{EE502B0D-B220-4DE5-837D-575BA172F3B4}"/>
                  </a:ext>
                </a:extLst>
              </p:cNvPr>
              <p:cNvSpPr>
                <a:spLocks noChangeArrowheads="1"/>
              </p:cNvSpPr>
              <p:nvPr/>
            </p:nvSpPr>
            <p:spPr bwMode="auto">
              <a:xfrm>
                <a:off x="17619663" y="7191375"/>
                <a:ext cx="112713"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93" name="Rectangle 412">
                <a:extLst>
                  <a:ext uri="{FF2B5EF4-FFF2-40B4-BE49-F238E27FC236}">
                    <a16:creationId xmlns:a16="http://schemas.microsoft.com/office/drawing/2014/main" id="{4B7D4B56-24EC-4205-B308-CB161CEED984}"/>
                  </a:ext>
                </a:extLst>
              </p:cNvPr>
              <p:cNvSpPr>
                <a:spLocks noChangeArrowheads="1"/>
              </p:cNvSpPr>
              <p:nvPr/>
            </p:nvSpPr>
            <p:spPr bwMode="auto">
              <a:xfrm>
                <a:off x="17619663" y="7191375"/>
                <a:ext cx="1127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94" name="Rectangle 413">
                <a:extLst>
                  <a:ext uri="{FF2B5EF4-FFF2-40B4-BE49-F238E27FC236}">
                    <a16:creationId xmlns:a16="http://schemas.microsoft.com/office/drawing/2014/main" id="{D6868C4B-F979-48EC-9C8A-68E51EF75203}"/>
                  </a:ext>
                </a:extLst>
              </p:cNvPr>
              <p:cNvSpPr>
                <a:spLocks noChangeArrowheads="1"/>
              </p:cNvSpPr>
              <p:nvPr/>
            </p:nvSpPr>
            <p:spPr bwMode="auto">
              <a:xfrm>
                <a:off x="17619663" y="7366000"/>
                <a:ext cx="112713"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95" name="Rectangle 414">
                <a:extLst>
                  <a:ext uri="{FF2B5EF4-FFF2-40B4-BE49-F238E27FC236}">
                    <a16:creationId xmlns:a16="http://schemas.microsoft.com/office/drawing/2014/main" id="{E65E3603-B9FB-4E99-B013-7E2060740E49}"/>
                  </a:ext>
                </a:extLst>
              </p:cNvPr>
              <p:cNvSpPr>
                <a:spLocks noChangeArrowheads="1"/>
              </p:cNvSpPr>
              <p:nvPr/>
            </p:nvSpPr>
            <p:spPr bwMode="auto">
              <a:xfrm>
                <a:off x="17619663" y="7366000"/>
                <a:ext cx="1127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96" name="Rectangle 415">
                <a:extLst>
                  <a:ext uri="{FF2B5EF4-FFF2-40B4-BE49-F238E27FC236}">
                    <a16:creationId xmlns:a16="http://schemas.microsoft.com/office/drawing/2014/main" id="{4D9699CD-74D2-4933-A7E0-BC1B86B552B2}"/>
                  </a:ext>
                </a:extLst>
              </p:cNvPr>
              <p:cNvSpPr>
                <a:spLocks noChangeArrowheads="1"/>
              </p:cNvSpPr>
              <p:nvPr/>
            </p:nvSpPr>
            <p:spPr bwMode="auto">
              <a:xfrm>
                <a:off x="17619663" y="7540625"/>
                <a:ext cx="112713" cy="87313"/>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97" name="Rectangle 416">
                <a:extLst>
                  <a:ext uri="{FF2B5EF4-FFF2-40B4-BE49-F238E27FC236}">
                    <a16:creationId xmlns:a16="http://schemas.microsoft.com/office/drawing/2014/main" id="{C54E847C-6046-47DF-BA7C-29B67CC88F23}"/>
                  </a:ext>
                </a:extLst>
              </p:cNvPr>
              <p:cNvSpPr>
                <a:spLocks noChangeArrowheads="1"/>
              </p:cNvSpPr>
              <p:nvPr/>
            </p:nvSpPr>
            <p:spPr bwMode="auto">
              <a:xfrm>
                <a:off x="17619663" y="7540625"/>
                <a:ext cx="112713"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98" name="Rectangle 417">
                <a:extLst>
                  <a:ext uri="{FF2B5EF4-FFF2-40B4-BE49-F238E27FC236}">
                    <a16:creationId xmlns:a16="http://schemas.microsoft.com/office/drawing/2014/main" id="{822DDD20-E350-473A-89BD-9AFCD1D60F48}"/>
                  </a:ext>
                </a:extLst>
              </p:cNvPr>
              <p:cNvSpPr>
                <a:spLocks noChangeArrowheads="1"/>
              </p:cNvSpPr>
              <p:nvPr/>
            </p:nvSpPr>
            <p:spPr bwMode="auto">
              <a:xfrm>
                <a:off x="17619663" y="7713663"/>
                <a:ext cx="112713"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99" name="Rectangle 418">
                <a:extLst>
                  <a:ext uri="{FF2B5EF4-FFF2-40B4-BE49-F238E27FC236}">
                    <a16:creationId xmlns:a16="http://schemas.microsoft.com/office/drawing/2014/main" id="{FBCF5897-1A1C-4049-AE2A-8D0AF65DC3C5}"/>
                  </a:ext>
                </a:extLst>
              </p:cNvPr>
              <p:cNvSpPr>
                <a:spLocks noChangeArrowheads="1"/>
              </p:cNvSpPr>
              <p:nvPr/>
            </p:nvSpPr>
            <p:spPr bwMode="auto">
              <a:xfrm>
                <a:off x="17619663" y="7713663"/>
                <a:ext cx="1127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00" name="Rectangle 419">
                <a:extLst>
                  <a:ext uri="{FF2B5EF4-FFF2-40B4-BE49-F238E27FC236}">
                    <a16:creationId xmlns:a16="http://schemas.microsoft.com/office/drawing/2014/main" id="{10EB7352-F227-4EC4-8432-AB61F64ACCEA}"/>
                  </a:ext>
                </a:extLst>
              </p:cNvPr>
              <p:cNvSpPr>
                <a:spLocks noChangeArrowheads="1"/>
              </p:cNvSpPr>
              <p:nvPr/>
            </p:nvSpPr>
            <p:spPr bwMode="auto">
              <a:xfrm>
                <a:off x="17619663" y="7888288"/>
                <a:ext cx="112713"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01" name="Rectangle 420">
                <a:extLst>
                  <a:ext uri="{FF2B5EF4-FFF2-40B4-BE49-F238E27FC236}">
                    <a16:creationId xmlns:a16="http://schemas.microsoft.com/office/drawing/2014/main" id="{8B628926-39FD-42CB-9A8B-36C00A5BB08B}"/>
                  </a:ext>
                </a:extLst>
              </p:cNvPr>
              <p:cNvSpPr>
                <a:spLocks noChangeArrowheads="1"/>
              </p:cNvSpPr>
              <p:nvPr/>
            </p:nvSpPr>
            <p:spPr bwMode="auto">
              <a:xfrm>
                <a:off x="17619663" y="7888288"/>
                <a:ext cx="1127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02" name="Rectangle 421">
                <a:extLst>
                  <a:ext uri="{FF2B5EF4-FFF2-40B4-BE49-F238E27FC236}">
                    <a16:creationId xmlns:a16="http://schemas.microsoft.com/office/drawing/2014/main" id="{9D3AF058-44E4-4A19-97BA-F1A1D629102F}"/>
                  </a:ext>
                </a:extLst>
              </p:cNvPr>
              <p:cNvSpPr>
                <a:spLocks noChangeArrowheads="1"/>
              </p:cNvSpPr>
              <p:nvPr/>
            </p:nvSpPr>
            <p:spPr bwMode="auto">
              <a:xfrm>
                <a:off x="17619663" y="8062913"/>
                <a:ext cx="112713" cy="87313"/>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03" name="Rectangle 422">
                <a:extLst>
                  <a:ext uri="{FF2B5EF4-FFF2-40B4-BE49-F238E27FC236}">
                    <a16:creationId xmlns:a16="http://schemas.microsoft.com/office/drawing/2014/main" id="{E0074D07-4094-49DB-B713-84F765F58C4F}"/>
                  </a:ext>
                </a:extLst>
              </p:cNvPr>
              <p:cNvSpPr>
                <a:spLocks noChangeArrowheads="1"/>
              </p:cNvSpPr>
              <p:nvPr/>
            </p:nvSpPr>
            <p:spPr bwMode="auto">
              <a:xfrm>
                <a:off x="17619663" y="8062913"/>
                <a:ext cx="112713"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04" name="Rectangle 423">
                <a:extLst>
                  <a:ext uri="{FF2B5EF4-FFF2-40B4-BE49-F238E27FC236}">
                    <a16:creationId xmlns:a16="http://schemas.microsoft.com/office/drawing/2014/main" id="{CC62D402-9F4F-4FB0-A5BC-DF790A009D55}"/>
                  </a:ext>
                </a:extLst>
              </p:cNvPr>
              <p:cNvSpPr>
                <a:spLocks noChangeArrowheads="1"/>
              </p:cNvSpPr>
              <p:nvPr/>
            </p:nvSpPr>
            <p:spPr bwMode="auto">
              <a:xfrm>
                <a:off x="17619663" y="8235950"/>
                <a:ext cx="112713"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05" name="Rectangle 424">
                <a:extLst>
                  <a:ext uri="{FF2B5EF4-FFF2-40B4-BE49-F238E27FC236}">
                    <a16:creationId xmlns:a16="http://schemas.microsoft.com/office/drawing/2014/main" id="{879E18CC-D03C-4ABE-83D0-C0FEED353B7B}"/>
                  </a:ext>
                </a:extLst>
              </p:cNvPr>
              <p:cNvSpPr>
                <a:spLocks noChangeArrowheads="1"/>
              </p:cNvSpPr>
              <p:nvPr/>
            </p:nvSpPr>
            <p:spPr bwMode="auto">
              <a:xfrm>
                <a:off x="17619663" y="8235950"/>
                <a:ext cx="1127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06" name="Rectangle 425">
                <a:extLst>
                  <a:ext uri="{FF2B5EF4-FFF2-40B4-BE49-F238E27FC236}">
                    <a16:creationId xmlns:a16="http://schemas.microsoft.com/office/drawing/2014/main" id="{F0EC2B26-1DF6-42F8-A09D-56CD325C8C35}"/>
                  </a:ext>
                </a:extLst>
              </p:cNvPr>
              <p:cNvSpPr>
                <a:spLocks noChangeArrowheads="1"/>
              </p:cNvSpPr>
              <p:nvPr/>
            </p:nvSpPr>
            <p:spPr bwMode="auto">
              <a:xfrm>
                <a:off x="17619663" y="8410575"/>
                <a:ext cx="112713" cy="88900"/>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07" name="Rectangle 426">
                <a:extLst>
                  <a:ext uri="{FF2B5EF4-FFF2-40B4-BE49-F238E27FC236}">
                    <a16:creationId xmlns:a16="http://schemas.microsoft.com/office/drawing/2014/main" id="{766E2881-10D3-41E6-8F9E-B280571DEA61}"/>
                  </a:ext>
                </a:extLst>
              </p:cNvPr>
              <p:cNvSpPr>
                <a:spLocks noChangeArrowheads="1"/>
              </p:cNvSpPr>
              <p:nvPr/>
            </p:nvSpPr>
            <p:spPr bwMode="auto">
              <a:xfrm>
                <a:off x="17619663" y="8410575"/>
                <a:ext cx="11271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08" name="Rectangle 427">
                <a:extLst>
                  <a:ext uri="{FF2B5EF4-FFF2-40B4-BE49-F238E27FC236}">
                    <a16:creationId xmlns:a16="http://schemas.microsoft.com/office/drawing/2014/main" id="{FFA2AE72-5D05-475E-AE15-7A7B057A062A}"/>
                  </a:ext>
                </a:extLst>
              </p:cNvPr>
              <p:cNvSpPr>
                <a:spLocks noChangeArrowheads="1"/>
              </p:cNvSpPr>
              <p:nvPr/>
            </p:nvSpPr>
            <p:spPr bwMode="auto">
              <a:xfrm>
                <a:off x="17619663" y="8582025"/>
                <a:ext cx="112713"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09" name="Rectangle 428">
                <a:extLst>
                  <a:ext uri="{FF2B5EF4-FFF2-40B4-BE49-F238E27FC236}">
                    <a16:creationId xmlns:a16="http://schemas.microsoft.com/office/drawing/2014/main" id="{F2CFC05C-0142-421A-80F0-774C8344AF2E}"/>
                  </a:ext>
                </a:extLst>
              </p:cNvPr>
              <p:cNvSpPr>
                <a:spLocks noChangeArrowheads="1"/>
              </p:cNvSpPr>
              <p:nvPr/>
            </p:nvSpPr>
            <p:spPr bwMode="auto">
              <a:xfrm>
                <a:off x="17619663" y="8582025"/>
                <a:ext cx="1127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10" name="Rectangle 429">
                <a:extLst>
                  <a:ext uri="{FF2B5EF4-FFF2-40B4-BE49-F238E27FC236}">
                    <a16:creationId xmlns:a16="http://schemas.microsoft.com/office/drawing/2014/main" id="{74472A3F-97CA-4B7C-A621-9F6A3081DC44}"/>
                  </a:ext>
                </a:extLst>
              </p:cNvPr>
              <p:cNvSpPr>
                <a:spLocks noChangeArrowheads="1"/>
              </p:cNvSpPr>
              <p:nvPr/>
            </p:nvSpPr>
            <p:spPr bwMode="auto">
              <a:xfrm>
                <a:off x="17619663" y="8756650"/>
                <a:ext cx="112713"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11" name="Rectangle 430">
                <a:extLst>
                  <a:ext uri="{FF2B5EF4-FFF2-40B4-BE49-F238E27FC236}">
                    <a16:creationId xmlns:a16="http://schemas.microsoft.com/office/drawing/2014/main" id="{78E612A6-92E1-4D5B-9C25-7E09C233ECA9}"/>
                  </a:ext>
                </a:extLst>
              </p:cNvPr>
              <p:cNvSpPr>
                <a:spLocks noChangeArrowheads="1"/>
              </p:cNvSpPr>
              <p:nvPr/>
            </p:nvSpPr>
            <p:spPr bwMode="auto">
              <a:xfrm>
                <a:off x="17619663" y="8756650"/>
                <a:ext cx="1127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12" name="Rectangle 431">
                <a:extLst>
                  <a:ext uri="{FF2B5EF4-FFF2-40B4-BE49-F238E27FC236}">
                    <a16:creationId xmlns:a16="http://schemas.microsoft.com/office/drawing/2014/main" id="{0303A0D3-B2A3-4F9F-9017-239EB0F5653C}"/>
                  </a:ext>
                </a:extLst>
              </p:cNvPr>
              <p:cNvSpPr>
                <a:spLocks noChangeArrowheads="1"/>
              </p:cNvSpPr>
              <p:nvPr/>
            </p:nvSpPr>
            <p:spPr bwMode="auto">
              <a:xfrm>
                <a:off x="17619663" y="8929688"/>
                <a:ext cx="112713"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13" name="Rectangle 432">
                <a:extLst>
                  <a:ext uri="{FF2B5EF4-FFF2-40B4-BE49-F238E27FC236}">
                    <a16:creationId xmlns:a16="http://schemas.microsoft.com/office/drawing/2014/main" id="{4B70247D-75BB-464C-99A6-D4C6CC366462}"/>
                  </a:ext>
                </a:extLst>
              </p:cNvPr>
              <p:cNvSpPr>
                <a:spLocks noChangeArrowheads="1"/>
              </p:cNvSpPr>
              <p:nvPr/>
            </p:nvSpPr>
            <p:spPr bwMode="auto">
              <a:xfrm>
                <a:off x="17619663" y="8929688"/>
                <a:ext cx="1127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14" name="Rectangle 433">
                <a:extLst>
                  <a:ext uri="{FF2B5EF4-FFF2-40B4-BE49-F238E27FC236}">
                    <a16:creationId xmlns:a16="http://schemas.microsoft.com/office/drawing/2014/main" id="{ADEC50C8-D248-45D3-8F49-6DE608B33582}"/>
                  </a:ext>
                </a:extLst>
              </p:cNvPr>
              <p:cNvSpPr>
                <a:spLocks noChangeArrowheads="1"/>
              </p:cNvSpPr>
              <p:nvPr/>
            </p:nvSpPr>
            <p:spPr bwMode="auto">
              <a:xfrm>
                <a:off x="17619663" y="9104313"/>
                <a:ext cx="112713"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15" name="Rectangle 434">
                <a:extLst>
                  <a:ext uri="{FF2B5EF4-FFF2-40B4-BE49-F238E27FC236}">
                    <a16:creationId xmlns:a16="http://schemas.microsoft.com/office/drawing/2014/main" id="{6CECC81B-8B51-4446-B028-C87340D2BC63}"/>
                  </a:ext>
                </a:extLst>
              </p:cNvPr>
              <p:cNvSpPr>
                <a:spLocks noChangeArrowheads="1"/>
              </p:cNvSpPr>
              <p:nvPr/>
            </p:nvSpPr>
            <p:spPr bwMode="auto">
              <a:xfrm>
                <a:off x="17619663" y="9104313"/>
                <a:ext cx="1127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16" name="Rectangle 435">
                <a:extLst>
                  <a:ext uri="{FF2B5EF4-FFF2-40B4-BE49-F238E27FC236}">
                    <a16:creationId xmlns:a16="http://schemas.microsoft.com/office/drawing/2014/main" id="{DF18F536-8A6E-461D-897A-10FEA548EA27}"/>
                  </a:ext>
                </a:extLst>
              </p:cNvPr>
              <p:cNvSpPr>
                <a:spLocks noChangeArrowheads="1"/>
              </p:cNvSpPr>
              <p:nvPr/>
            </p:nvSpPr>
            <p:spPr bwMode="auto">
              <a:xfrm>
                <a:off x="17619663" y="9278938"/>
                <a:ext cx="112713" cy="85725"/>
              </a:xfrm>
              <a:prstGeom prst="rect">
                <a:avLst/>
              </a:prstGeom>
              <a:solidFill>
                <a:srgbClr val="5465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17" name="Rectangle 436">
                <a:extLst>
                  <a:ext uri="{FF2B5EF4-FFF2-40B4-BE49-F238E27FC236}">
                    <a16:creationId xmlns:a16="http://schemas.microsoft.com/office/drawing/2014/main" id="{93D27215-E6D7-463E-9123-D75B8E98D565}"/>
                  </a:ext>
                </a:extLst>
              </p:cNvPr>
              <p:cNvSpPr>
                <a:spLocks noChangeArrowheads="1"/>
              </p:cNvSpPr>
              <p:nvPr/>
            </p:nvSpPr>
            <p:spPr bwMode="auto">
              <a:xfrm>
                <a:off x="17619663" y="9278938"/>
                <a:ext cx="1127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18" name="Freeform 439">
                <a:extLst>
                  <a:ext uri="{FF2B5EF4-FFF2-40B4-BE49-F238E27FC236}">
                    <a16:creationId xmlns:a16="http://schemas.microsoft.com/office/drawing/2014/main" id="{0D835F81-6D19-47D1-99B4-701C80E40F51}"/>
                  </a:ext>
                </a:extLst>
              </p:cNvPr>
              <p:cNvSpPr>
                <a:spLocks noEditPoints="1"/>
              </p:cNvSpPr>
              <p:nvPr/>
            </p:nvSpPr>
            <p:spPr bwMode="auto">
              <a:xfrm>
                <a:off x="16054388" y="9623425"/>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close/>
                    <a:moveTo>
                      <a:pt x="231" y="0"/>
                    </a:moveTo>
                    <a:lnTo>
                      <a:pt x="146" y="0"/>
                    </a:lnTo>
                    <a:lnTo>
                      <a:pt x="146" y="56"/>
                    </a:lnTo>
                    <a:lnTo>
                      <a:pt x="231" y="56"/>
                    </a:lnTo>
                    <a:lnTo>
                      <a:pt x="231" y="0"/>
                    </a:lnTo>
                    <a:close/>
                    <a:moveTo>
                      <a:pt x="377" y="0"/>
                    </a:moveTo>
                    <a:lnTo>
                      <a:pt x="292" y="0"/>
                    </a:lnTo>
                    <a:lnTo>
                      <a:pt x="292" y="56"/>
                    </a:lnTo>
                    <a:lnTo>
                      <a:pt x="377" y="56"/>
                    </a:lnTo>
                    <a:lnTo>
                      <a:pt x="377" y="0"/>
                    </a:lnTo>
                    <a:close/>
                    <a:moveTo>
                      <a:pt x="523" y="0"/>
                    </a:moveTo>
                    <a:lnTo>
                      <a:pt x="438" y="0"/>
                    </a:lnTo>
                    <a:lnTo>
                      <a:pt x="438" y="56"/>
                    </a:lnTo>
                    <a:lnTo>
                      <a:pt x="523" y="56"/>
                    </a:lnTo>
                    <a:lnTo>
                      <a:pt x="523" y="0"/>
                    </a:lnTo>
                    <a:close/>
                    <a:moveTo>
                      <a:pt x="669" y="0"/>
                    </a:moveTo>
                    <a:lnTo>
                      <a:pt x="584" y="0"/>
                    </a:lnTo>
                    <a:lnTo>
                      <a:pt x="584" y="56"/>
                    </a:lnTo>
                    <a:lnTo>
                      <a:pt x="669" y="56"/>
                    </a:lnTo>
                    <a:lnTo>
                      <a:pt x="669" y="0"/>
                    </a:lnTo>
                    <a:close/>
                    <a:moveTo>
                      <a:pt x="815" y="0"/>
                    </a:moveTo>
                    <a:lnTo>
                      <a:pt x="730" y="0"/>
                    </a:lnTo>
                    <a:lnTo>
                      <a:pt x="730" y="56"/>
                    </a:lnTo>
                    <a:lnTo>
                      <a:pt x="815" y="56"/>
                    </a:lnTo>
                    <a:lnTo>
                      <a:pt x="815" y="0"/>
                    </a:lnTo>
                    <a:close/>
                  </a:path>
                </a:pathLst>
              </a:custGeom>
              <a:solidFill>
                <a:srgbClr val="69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19" name="Freeform 440">
                <a:extLst>
                  <a:ext uri="{FF2B5EF4-FFF2-40B4-BE49-F238E27FC236}">
                    <a16:creationId xmlns:a16="http://schemas.microsoft.com/office/drawing/2014/main" id="{B43F20CE-A987-4E6A-8856-86212E855EB2}"/>
                  </a:ext>
                </a:extLst>
              </p:cNvPr>
              <p:cNvSpPr>
                <a:spLocks noEditPoints="1"/>
              </p:cNvSpPr>
              <p:nvPr/>
            </p:nvSpPr>
            <p:spPr bwMode="auto">
              <a:xfrm>
                <a:off x="16054388" y="9623425"/>
                <a:ext cx="1293813" cy="88900"/>
              </a:xfrm>
              <a:custGeom>
                <a:avLst/>
                <a:gdLst>
                  <a:gd name="T0" fmla="*/ 85 w 815"/>
                  <a:gd name="T1" fmla="*/ 0 h 56"/>
                  <a:gd name="T2" fmla="*/ 0 w 815"/>
                  <a:gd name="T3" fmla="*/ 0 h 56"/>
                  <a:gd name="T4" fmla="*/ 0 w 815"/>
                  <a:gd name="T5" fmla="*/ 56 h 56"/>
                  <a:gd name="T6" fmla="*/ 85 w 815"/>
                  <a:gd name="T7" fmla="*/ 56 h 56"/>
                  <a:gd name="T8" fmla="*/ 85 w 815"/>
                  <a:gd name="T9" fmla="*/ 0 h 56"/>
                  <a:gd name="T10" fmla="*/ 231 w 815"/>
                  <a:gd name="T11" fmla="*/ 0 h 56"/>
                  <a:gd name="T12" fmla="*/ 146 w 815"/>
                  <a:gd name="T13" fmla="*/ 0 h 56"/>
                  <a:gd name="T14" fmla="*/ 146 w 815"/>
                  <a:gd name="T15" fmla="*/ 56 h 56"/>
                  <a:gd name="T16" fmla="*/ 231 w 815"/>
                  <a:gd name="T17" fmla="*/ 56 h 56"/>
                  <a:gd name="T18" fmla="*/ 231 w 815"/>
                  <a:gd name="T19" fmla="*/ 0 h 56"/>
                  <a:gd name="T20" fmla="*/ 377 w 815"/>
                  <a:gd name="T21" fmla="*/ 0 h 56"/>
                  <a:gd name="T22" fmla="*/ 292 w 815"/>
                  <a:gd name="T23" fmla="*/ 0 h 56"/>
                  <a:gd name="T24" fmla="*/ 292 w 815"/>
                  <a:gd name="T25" fmla="*/ 56 h 56"/>
                  <a:gd name="T26" fmla="*/ 377 w 815"/>
                  <a:gd name="T27" fmla="*/ 56 h 56"/>
                  <a:gd name="T28" fmla="*/ 377 w 815"/>
                  <a:gd name="T29" fmla="*/ 0 h 56"/>
                  <a:gd name="T30" fmla="*/ 523 w 815"/>
                  <a:gd name="T31" fmla="*/ 0 h 56"/>
                  <a:gd name="T32" fmla="*/ 438 w 815"/>
                  <a:gd name="T33" fmla="*/ 0 h 56"/>
                  <a:gd name="T34" fmla="*/ 438 w 815"/>
                  <a:gd name="T35" fmla="*/ 56 h 56"/>
                  <a:gd name="T36" fmla="*/ 523 w 815"/>
                  <a:gd name="T37" fmla="*/ 56 h 56"/>
                  <a:gd name="T38" fmla="*/ 523 w 815"/>
                  <a:gd name="T39" fmla="*/ 0 h 56"/>
                  <a:gd name="T40" fmla="*/ 669 w 815"/>
                  <a:gd name="T41" fmla="*/ 0 h 56"/>
                  <a:gd name="T42" fmla="*/ 584 w 815"/>
                  <a:gd name="T43" fmla="*/ 0 h 56"/>
                  <a:gd name="T44" fmla="*/ 584 w 815"/>
                  <a:gd name="T45" fmla="*/ 56 h 56"/>
                  <a:gd name="T46" fmla="*/ 669 w 815"/>
                  <a:gd name="T47" fmla="*/ 56 h 56"/>
                  <a:gd name="T48" fmla="*/ 669 w 815"/>
                  <a:gd name="T49" fmla="*/ 0 h 56"/>
                  <a:gd name="T50" fmla="*/ 815 w 815"/>
                  <a:gd name="T51" fmla="*/ 0 h 56"/>
                  <a:gd name="T52" fmla="*/ 730 w 815"/>
                  <a:gd name="T53" fmla="*/ 0 h 56"/>
                  <a:gd name="T54" fmla="*/ 730 w 815"/>
                  <a:gd name="T55" fmla="*/ 56 h 56"/>
                  <a:gd name="T56" fmla="*/ 815 w 815"/>
                  <a:gd name="T57" fmla="*/ 56 h 56"/>
                  <a:gd name="T58" fmla="*/ 815 w 815"/>
                  <a:gd name="T5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5" h="56">
                    <a:moveTo>
                      <a:pt x="85" y="0"/>
                    </a:moveTo>
                    <a:lnTo>
                      <a:pt x="0" y="0"/>
                    </a:lnTo>
                    <a:lnTo>
                      <a:pt x="0" y="56"/>
                    </a:lnTo>
                    <a:lnTo>
                      <a:pt x="85" y="56"/>
                    </a:lnTo>
                    <a:lnTo>
                      <a:pt x="85" y="0"/>
                    </a:lnTo>
                    <a:moveTo>
                      <a:pt x="231" y="0"/>
                    </a:moveTo>
                    <a:lnTo>
                      <a:pt x="146" y="0"/>
                    </a:lnTo>
                    <a:lnTo>
                      <a:pt x="146" y="56"/>
                    </a:lnTo>
                    <a:lnTo>
                      <a:pt x="231" y="56"/>
                    </a:lnTo>
                    <a:lnTo>
                      <a:pt x="231" y="0"/>
                    </a:lnTo>
                    <a:moveTo>
                      <a:pt x="377" y="0"/>
                    </a:moveTo>
                    <a:lnTo>
                      <a:pt x="292" y="0"/>
                    </a:lnTo>
                    <a:lnTo>
                      <a:pt x="292" y="56"/>
                    </a:lnTo>
                    <a:lnTo>
                      <a:pt x="377" y="56"/>
                    </a:lnTo>
                    <a:lnTo>
                      <a:pt x="377" y="0"/>
                    </a:lnTo>
                    <a:moveTo>
                      <a:pt x="523" y="0"/>
                    </a:moveTo>
                    <a:lnTo>
                      <a:pt x="438" y="0"/>
                    </a:lnTo>
                    <a:lnTo>
                      <a:pt x="438" y="56"/>
                    </a:lnTo>
                    <a:lnTo>
                      <a:pt x="523" y="56"/>
                    </a:lnTo>
                    <a:lnTo>
                      <a:pt x="523" y="0"/>
                    </a:lnTo>
                    <a:moveTo>
                      <a:pt x="669" y="0"/>
                    </a:moveTo>
                    <a:lnTo>
                      <a:pt x="584" y="0"/>
                    </a:lnTo>
                    <a:lnTo>
                      <a:pt x="584" y="56"/>
                    </a:lnTo>
                    <a:lnTo>
                      <a:pt x="669" y="56"/>
                    </a:lnTo>
                    <a:lnTo>
                      <a:pt x="669" y="0"/>
                    </a:lnTo>
                    <a:moveTo>
                      <a:pt x="815" y="0"/>
                    </a:moveTo>
                    <a:lnTo>
                      <a:pt x="730" y="0"/>
                    </a:lnTo>
                    <a:lnTo>
                      <a:pt x="730" y="56"/>
                    </a:lnTo>
                    <a:lnTo>
                      <a:pt x="815" y="56"/>
                    </a:lnTo>
                    <a:lnTo>
                      <a:pt x="8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20" name="Rectangle 441">
                <a:extLst>
                  <a:ext uri="{FF2B5EF4-FFF2-40B4-BE49-F238E27FC236}">
                    <a16:creationId xmlns:a16="http://schemas.microsoft.com/office/drawing/2014/main" id="{75600399-F74C-4885-98E5-E333C544A611}"/>
                  </a:ext>
                </a:extLst>
              </p:cNvPr>
              <p:cNvSpPr>
                <a:spLocks noChangeArrowheads="1"/>
              </p:cNvSpPr>
              <p:nvPr/>
            </p:nvSpPr>
            <p:spPr bwMode="auto">
              <a:xfrm>
                <a:off x="16390938" y="3911600"/>
                <a:ext cx="1181100" cy="114300"/>
              </a:xfrm>
              <a:prstGeom prst="rect">
                <a:avLst/>
              </a:prstGeom>
              <a:solidFill>
                <a:srgbClr val="C0DF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21" name="Freeform 442">
                <a:extLst>
                  <a:ext uri="{FF2B5EF4-FFF2-40B4-BE49-F238E27FC236}">
                    <a16:creationId xmlns:a16="http://schemas.microsoft.com/office/drawing/2014/main" id="{491F66AF-C016-4934-9EFE-95117A8DA441}"/>
                  </a:ext>
                </a:extLst>
              </p:cNvPr>
              <p:cNvSpPr>
                <a:spLocks/>
              </p:cNvSpPr>
              <p:nvPr/>
            </p:nvSpPr>
            <p:spPr bwMode="auto">
              <a:xfrm>
                <a:off x="16376650" y="3898900"/>
                <a:ext cx="1209675" cy="139700"/>
              </a:xfrm>
              <a:custGeom>
                <a:avLst/>
                <a:gdLst>
                  <a:gd name="T0" fmla="*/ 753 w 762"/>
                  <a:gd name="T1" fmla="*/ 80 h 88"/>
                  <a:gd name="T2" fmla="*/ 753 w 762"/>
                  <a:gd name="T3" fmla="*/ 69 h 88"/>
                  <a:gd name="T4" fmla="*/ 18 w 762"/>
                  <a:gd name="T5" fmla="*/ 69 h 88"/>
                  <a:gd name="T6" fmla="*/ 18 w 762"/>
                  <a:gd name="T7" fmla="*/ 17 h 88"/>
                  <a:gd name="T8" fmla="*/ 745 w 762"/>
                  <a:gd name="T9" fmla="*/ 17 h 88"/>
                  <a:gd name="T10" fmla="*/ 745 w 762"/>
                  <a:gd name="T11" fmla="*/ 80 h 88"/>
                  <a:gd name="T12" fmla="*/ 753 w 762"/>
                  <a:gd name="T13" fmla="*/ 80 h 88"/>
                  <a:gd name="T14" fmla="*/ 753 w 762"/>
                  <a:gd name="T15" fmla="*/ 69 h 88"/>
                  <a:gd name="T16" fmla="*/ 753 w 762"/>
                  <a:gd name="T17" fmla="*/ 80 h 88"/>
                  <a:gd name="T18" fmla="*/ 762 w 762"/>
                  <a:gd name="T19" fmla="*/ 80 h 88"/>
                  <a:gd name="T20" fmla="*/ 762 w 762"/>
                  <a:gd name="T21" fmla="*/ 0 h 88"/>
                  <a:gd name="T22" fmla="*/ 0 w 762"/>
                  <a:gd name="T23" fmla="*/ 0 h 88"/>
                  <a:gd name="T24" fmla="*/ 0 w 762"/>
                  <a:gd name="T25" fmla="*/ 88 h 88"/>
                  <a:gd name="T26" fmla="*/ 762 w 762"/>
                  <a:gd name="T27" fmla="*/ 88 h 88"/>
                  <a:gd name="T28" fmla="*/ 762 w 762"/>
                  <a:gd name="T29" fmla="*/ 80 h 88"/>
                  <a:gd name="T30" fmla="*/ 753 w 762"/>
                  <a:gd name="T3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2" h="88">
                    <a:moveTo>
                      <a:pt x="753" y="80"/>
                    </a:moveTo>
                    <a:lnTo>
                      <a:pt x="753" y="69"/>
                    </a:lnTo>
                    <a:lnTo>
                      <a:pt x="18" y="69"/>
                    </a:lnTo>
                    <a:lnTo>
                      <a:pt x="18" y="17"/>
                    </a:lnTo>
                    <a:lnTo>
                      <a:pt x="745" y="17"/>
                    </a:lnTo>
                    <a:lnTo>
                      <a:pt x="745" y="80"/>
                    </a:lnTo>
                    <a:lnTo>
                      <a:pt x="753" y="80"/>
                    </a:lnTo>
                    <a:lnTo>
                      <a:pt x="753" y="69"/>
                    </a:lnTo>
                    <a:lnTo>
                      <a:pt x="753" y="80"/>
                    </a:lnTo>
                    <a:lnTo>
                      <a:pt x="762" y="80"/>
                    </a:lnTo>
                    <a:lnTo>
                      <a:pt x="762" y="0"/>
                    </a:lnTo>
                    <a:lnTo>
                      <a:pt x="0" y="0"/>
                    </a:lnTo>
                    <a:lnTo>
                      <a:pt x="0" y="88"/>
                    </a:lnTo>
                    <a:lnTo>
                      <a:pt x="762" y="88"/>
                    </a:lnTo>
                    <a:lnTo>
                      <a:pt x="762" y="80"/>
                    </a:lnTo>
                    <a:lnTo>
                      <a:pt x="753" y="80"/>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22" name="Rectangle 443">
                <a:extLst>
                  <a:ext uri="{FF2B5EF4-FFF2-40B4-BE49-F238E27FC236}">
                    <a16:creationId xmlns:a16="http://schemas.microsoft.com/office/drawing/2014/main" id="{B4B6DCA9-F3CC-4B04-84B8-CBD11A3D0061}"/>
                  </a:ext>
                </a:extLst>
              </p:cNvPr>
              <p:cNvSpPr>
                <a:spLocks noChangeArrowheads="1"/>
              </p:cNvSpPr>
              <p:nvPr/>
            </p:nvSpPr>
            <p:spPr bwMode="auto">
              <a:xfrm>
                <a:off x="17283113" y="3911600"/>
                <a:ext cx="288925" cy="114300"/>
              </a:xfrm>
              <a:prstGeom prst="rect">
                <a:avLst/>
              </a:prstGeom>
              <a:solidFill>
                <a:srgbClr val="C68F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23" name="Freeform 444">
                <a:extLst>
                  <a:ext uri="{FF2B5EF4-FFF2-40B4-BE49-F238E27FC236}">
                    <a16:creationId xmlns:a16="http://schemas.microsoft.com/office/drawing/2014/main" id="{D135D2CE-224B-412B-ABD9-70DA80759639}"/>
                  </a:ext>
                </a:extLst>
              </p:cNvPr>
              <p:cNvSpPr>
                <a:spLocks/>
              </p:cNvSpPr>
              <p:nvPr/>
            </p:nvSpPr>
            <p:spPr bwMode="auto">
              <a:xfrm>
                <a:off x="17268825" y="3898900"/>
                <a:ext cx="317500" cy="138113"/>
              </a:xfrm>
              <a:custGeom>
                <a:avLst/>
                <a:gdLst>
                  <a:gd name="T0" fmla="*/ 191 w 200"/>
                  <a:gd name="T1" fmla="*/ 80 h 87"/>
                  <a:gd name="T2" fmla="*/ 191 w 200"/>
                  <a:gd name="T3" fmla="*/ 71 h 87"/>
                  <a:gd name="T4" fmla="*/ 17 w 200"/>
                  <a:gd name="T5" fmla="*/ 71 h 87"/>
                  <a:gd name="T6" fmla="*/ 17 w 200"/>
                  <a:gd name="T7" fmla="*/ 17 h 87"/>
                  <a:gd name="T8" fmla="*/ 183 w 200"/>
                  <a:gd name="T9" fmla="*/ 17 h 87"/>
                  <a:gd name="T10" fmla="*/ 183 w 200"/>
                  <a:gd name="T11" fmla="*/ 80 h 87"/>
                  <a:gd name="T12" fmla="*/ 191 w 200"/>
                  <a:gd name="T13" fmla="*/ 80 h 87"/>
                  <a:gd name="T14" fmla="*/ 191 w 200"/>
                  <a:gd name="T15" fmla="*/ 71 h 87"/>
                  <a:gd name="T16" fmla="*/ 191 w 200"/>
                  <a:gd name="T17" fmla="*/ 80 h 87"/>
                  <a:gd name="T18" fmla="*/ 200 w 200"/>
                  <a:gd name="T19" fmla="*/ 80 h 87"/>
                  <a:gd name="T20" fmla="*/ 200 w 200"/>
                  <a:gd name="T21" fmla="*/ 0 h 87"/>
                  <a:gd name="T22" fmla="*/ 0 w 200"/>
                  <a:gd name="T23" fmla="*/ 0 h 87"/>
                  <a:gd name="T24" fmla="*/ 0 w 200"/>
                  <a:gd name="T25" fmla="*/ 87 h 87"/>
                  <a:gd name="T26" fmla="*/ 200 w 200"/>
                  <a:gd name="T27" fmla="*/ 87 h 87"/>
                  <a:gd name="T28" fmla="*/ 200 w 200"/>
                  <a:gd name="T29" fmla="*/ 80 h 87"/>
                  <a:gd name="T30" fmla="*/ 191 w 200"/>
                  <a:gd name="T31"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87">
                    <a:moveTo>
                      <a:pt x="191" y="80"/>
                    </a:moveTo>
                    <a:lnTo>
                      <a:pt x="191" y="71"/>
                    </a:lnTo>
                    <a:lnTo>
                      <a:pt x="17" y="71"/>
                    </a:lnTo>
                    <a:lnTo>
                      <a:pt x="17" y="17"/>
                    </a:lnTo>
                    <a:lnTo>
                      <a:pt x="183" y="17"/>
                    </a:lnTo>
                    <a:lnTo>
                      <a:pt x="183" y="80"/>
                    </a:lnTo>
                    <a:lnTo>
                      <a:pt x="191" y="80"/>
                    </a:lnTo>
                    <a:lnTo>
                      <a:pt x="191" y="71"/>
                    </a:lnTo>
                    <a:lnTo>
                      <a:pt x="191" y="80"/>
                    </a:lnTo>
                    <a:lnTo>
                      <a:pt x="200" y="80"/>
                    </a:lnTo>
                    <a:lnTo>
                      <a:pt x="200" y="0"/>
                    </a:lnTo>
                    <a:lnTo>
                      <a:pt x="0" y="0"/>
                    </a:lnTo>
                    <a:lnTo>
                      <a:pt x="0" y="87"/>
                    </a:lnTo>
                    <a:lnTo>
                      <a:pt x="200" y="87"/>
                    </a:lnTo>
                    <a:lnTo>
                      <a:pt x="200" y="80"/>
                    </a:lnTo>
                    <a:lnTo>
                      <a:pt x="191" y="80"/>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24" name="Rectangle 445">
                <a:extLst>
                  <a:ext uri="{FF2B5EF4-FFF2-40B4-BE49-F238E27FC236}">
                    <a16:creationId xmlns:a16="http://schemas.microsoft.com/office/drawing/2014/main" id="{F4F954E8-B9E9-4812-BF3D-5EEBD1A6D603}"/>
                  </a:ext>
                </a:extLst>
              </p:cNvPr>
              <p:cNvSpPr>
                <a:spLocks noChangeArrowheads="1"/>
              </p:cNvSpPr>
              <p:nvPr/>
            </p:nvSpPr>
            <p:spPr bwMode="auto">
              <a:xfrm>
                <a:off x="16100425" y="3911600"/>
                <a:ext cx="1182688" cy="114300"/>
              </a:xfrm>
              <a:prstGeom prst="rect">
                <a:avLst/>
              </a:prstGeom>
              <a:solidFill>
                <a:srgbClr val="EAC7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25" name="Freeform 446">
                <a:extLst>
                  <a:ext uri="{FF2B5EF4-FFF2-40B4-BE49-F238E27FC236}">
                    <a16:creationId xmlns:a16="http://schemas.microsoft.com/office/drawing/2014/main" id="{3152FC34-0843-4039-9579-F52081B83286}"/>
                  </a:ext>
                </a:extLst>
              </p:cNvPr>
              <p:cNvSpPr>
                <a:spLocks/>
              </p:cNvSpPr>
              <p:nvPr/>
            </p:nvSpPr>
            <p:spPr bwMode="auto">
              <a:xfrm>
                <a:off x="16087725" y="3898900"/>
                <a:ext cx="1208088" cy="138113"/>
              </a:xfrm>
              <a:custGeom>
                <a:avLst/>
                <a:gdLst>
                  <a:gd name="T0" fmla="*/ 753 w 761"/>
                  <a:gd name="T1" fmla="*/ 80 h 87"/>
                  <a:gd name="T2" fmla="*/ 753 w 761"/>
                  <a:gd name="T3" fmla="*/ 71 h 87"/>
                  <a:gd name="T4" fmla="*/ 17 w 761"/>
                  <a:gd name="T5" fmla="*/ 71 h 87"/>
                  <a:gd name="T6" fmla="*/ 17 w 761"/>
                  <a:gd name="T7" fmla="*/ 17 h 87"/>
                  <a:gd name="T8" fmla="*/ 744 w 761"/>
                  <a:gd name="T9" fmla="*/ 17 h 87"/>
                  <a:gd name="T10" fmla="*/ 744 w 761"/>
                  <a:gd name="T11" fmla="*/ 80 h 87"/>
                  <a:gd name="T12" fmla="*/ 753 w 761"/>
                  <a:gd name="T13" fmla="*/ 80 h 87"/>
                  <a:gd name="T14" fmla="*/ 753 w 761"/>
                  <a:gd name="T15" fmla="*/ 71 h 87"/>
                  <a:gd name="T16" fmla="*/ 753 w 761"/>
                  <a:gd name="T17" fmla="*/ 80 h 87"/>
                  <a:gd name="T18" fmla="*/ 761 w 761"/>
                  <a:gd name="T19" fmla="*/ 80 h 87"/>
                  <a:gd name="T20" fmla="*/ 761 w 761"/>
                  <a:gd name="T21" fmla="*/ 0 h 87"/>
                  <a:gd name="T22" fmla="*/ 0 w 761"/>
                  <a:gd name="T23" fmla="*/ 0 h 87"/>
                  <a:gd name="T24" fmla="*/ 0 w 761"/>
                  <a:gd name="T25" fmla="*/ 87 h 87"/>
                  <a:gd name="T26" fmla="*/ 761 w 761"/>
                  <a:gd name="T27" fmla="*/ 87 h 87"/>
                  <a:gd name="T28" fmla="*/ 761 w 761"/>
                  <a:gd name="T29" fmla="*/ 80 h 87"/>
                  <a:gd name="T30" fmla="*/ 753 w 761"/>
                  <a:gd name="T31"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1" h="87">
                    <a:moveTo>
                      <a:pt x="753" y="80"/>
                    </a:moveTo>
                    <a:lnTo>
                      <a:pt x="753" y="71"/>
                    </a:lnTo>
                    <a:lnTo>
                      <a:pt x="17" y="71"/>
                    </a:lnTo>
                    <a:lnTo>
                      <a:pt x="17" y="17"/>
                    </a:lnTo>
                    <a:lnTo>
                      <a:pt x="744" y="17"/>
                    </a:lnTo>
                    <a:lnTo>
                      <a:pt x="744" y="80"/>
                    </a:lnTo>
                    <a:lnTo>
                      <a:pt x="753" y="80"/>
                    </a:lnTo>
                    <a:lnTo>
                      <a:pt x="753" y="71"/>
                    </a:lnTo>
                    <a:lnTo>
                      <a:pt x="753" y="80"/>
                    </a:lnTo>
                    <a:lnTo>
                      <a:pt x="761" y="80"/>
                    </a:lnTo>
                    <a:lnTo>
                      <a:pt x="761" y="0"/>
                    </a:lnTo>
                    <a:lnTo>
                      <a:pt x="0" y="0"/>
                    </a:lnTo>
                    <a:lnTo>
                      <a:pt x="0" y="87"/>
                    </a:lnTo>
                    <a:lnTo>
                      <a:pt x="761" y="87"/>
                    </a:lnTo>
                    <a:lnTo>
                      <a:pt x="761" y="80"/>
                    </a:lnTo>
                    <a:lnTo>
                      <a:pt x="753" y="80"/>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26" name="Rectangle 447">
                <a:extLst>
                  <a:ext uri="{FF2B5EF4-FFF2-40B4-BE49-F238E27FC236}">
                    <a16:creationId xmlns:a16="http://schemas.microsoft.com/office/drawing/2014/main" id="{98ECD6D7-0E7B-47B8-B278-5C37F8C3D80F}"/>
                  </a:ext>
                </a:extLst>
              </p:cNvPr>
              <p:cNvSpPr>
                <a:spLocks noChangeArrowheads="1"/>
              </p:cNvSpPr>
              <p:nvPr/>
            </p:nvSpPr>
            <p:spPr bwMode="auto">
              <a:xfrm>
                <a:off x="15875000" y="9820275"/>
                <a:ext cx="1666875" cy="388938"/>
              </a:xfrm>
              <a:prstGeom prst="rect">
                <a:avLst/>
              </a:prstGeom>
              <a:solidFill>
                <a:srgbClr val="F7F2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27" name="Freeform 448">
                <a:extLst>
                  <a:ext uri="{FF2B5EF4-FFF2-40B4-BE49-F238E27FC236}">
                    <a16:creationId xmlns:a16="http://schemas.microsoft.com/office/drawing/2014/main" id="{AF6227FD-4687-4A28-8FFC-27AFDA5D5F63}"/>
                  </a:ext>
                </a:extLst>
              </p:cNvPr>
              <p:cNvSpPr>
                <a:spLocks/>
              </p:cNvSpPr>
              <p:nvPr/>
            </p:nvSpPr>
            <p:spPr bwMode="auto">
              <a:xfrm>
                <a:off x="15860713" y="9805988"/>
                <a:ext cx="1695450" cy="417513"/>
              </a:xfrm>
              <a:custGeom>
                <a:avLst/>
                <a:gdLst>
                  <a:gd name="T0" fmla="*/ 1059 w 1068"/>
                  <a:gd name="T1" fmla="*/ 9 h 263"/>
                  <a:gd name="T2" fmla="*/ 1050 w 1068"/>
                  <a:gd name="T3" fmla="*/ 9 h 263"/>
                  <a:gd name="T4" fmla="*/ 1050 w 1068"/>
                  <a:gd name="T5" fmla="*/ 246 h 263"/>
                  <a:gd name="T6" fmla="*/ 17 w 1068"/>
                  <a:gd name="T7" fmla="*/ 246 h 263"/>
                  <a:gd name="T8" fmla="*/ 17 w 1068"/>
                  <a:gd name="T9" fmla="*/ 18 h 263"/>
                  <a:gd name="T10" fmla="*/ 1059 w 1068"/>
                  <a:gd name="T11" fmla="*/ 18 h 263"/>
                  <a:gd name="T12" fmla="*/ 1059 w 1068"/>
                  <a:gd name="T13" fmla="*/ 9 h 263"/>
                  <a:gd name="T14" fmla="*/ 1050 w 1068"/>
                  <a:gd name="T15" fmla="*/ 9 h 263"/>
                  <a:gd name="T16" fmla="*/ 1059 w 1068"/>
                  <a:gd name="T17" fmla="*/ 9 h 263"/>
                  <a:gd name="T18" fmla="*/ 1059 w 1068"/>
                  <a:gd name="T19" fmla="*/ 0 h 263"/>
                  <a:gd name="T20" fmla="*/ 0 w 1068"/>
                  <a:gd name="T21" fmla="*/ 0 h 263"/>
                  <a:gd name="T22" fmla="*/ 0 w 1068"/>
                  <a:gd name="T23" fmla="*/ 263 h 263"/>
                  <a:gd name="T24" fmla="*/ 1068 w 1068"/>
                  <a:gd name="T25" fmla="*/ 263 h 263"/>
                  <a:gd name="T26" fmla="*/ 1068 w 1068"/>
                  <a:gd name="T27" fmla="*/ 0 h 263"/>
                  <a:gd name="T28" fmla="*/ 1059 w 1068"/>
                  <a:gd name="T29" fmla="*/ 0 h 263"/>
                  <a:gd name="T30" fmla="*/ 1059 w 1068"/>
                  <a:gd name="T31" fmla="*/ 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8" h="263">
                    <a:moveTo>
                      <a:pt x="1059" y="9"/>
                    </a:moveTo>
                    <a:lnTo>
                      <a:pt x="1050" y="9"/>
                    </a:lnTo>
                    <a:lnTo>
                      <a:pt x="1050" y="246"/>
                    </a:lnTo>
                    <a:lnTo>
                      <a:pt x="17" y="246"/>
                    </a:lnTo>
                    <a:lnTo>
                      <a:pt x="17" y="18"/>
                    </a:lnTo>
                    <a:lnTo>
                      <a:pt x="1059" y="18"/>
                    </a:lnTo>
                    <a:lnTo>
                      <a:pt x="1059" y="9"/>
                    </a:lnTo>
                    <a:lnTo>
                      <a:pt x="1050" y="9"/>
                    </a:lnTo>
                    <a:lnTo>
                      <a:pt x="1059" y="9"/>
                    </a:lnTo>
                    <a:lnTo>
                      <a:pt x="1059" y="0"/>
                    </a:lnTo>
                    <a:lnTo>
                      <a:pt x="0" y="0"/>
                    </a:lnTo>
                    <a:lnTo>
                      <a:pt x="0" y="263"/>
                    </a:lnTo>
                    <a:lnTo>
                      <a:pt x="1068" y="263"/>
                    </a:lnTo>
                    <a:lnTo>
                      <a:pt x="1068" y="0"/>
                    </a:lnTo>
                    <a:lnTo>
                      <a:pt x="1059" y="0"/>
                    </a:lnTo>
                    <a:lnTo>
                      <a:pt x="1059" y="9"/>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28" name="Rectangle 449">
                <a:extLst>
                  <a:ext uri="{FF2B5EF4-FFF2-40B4-BE49-F238E27FC236}">
                    <a16:creationId xmlns:a16="http://schemas.microsoft.com/office/drawing/2014/main" id="{AD28EF99-72FB-441A-9854-DA221E2CF2A5}"/>
                  </a:ext>
                </a:extLst>
              </p:cNvPr>
              <p:cNvSpPr>
                <a:spLocks noChangeArrowheads="1"/>
              </p:cNvSpPr>
              <p:nvPr/>
            </p:nvSpPr>
            <p:spPr bwMode="auto">
              <a:xfrm>
                <a:off x="17541875" y="9820275"/>
                <a:ext cx="271463" cy="388938"/>
              </a:xfrm>
              <a:prstGeom prst="rect">
                <a:avLst/>
              </a:prstGeom>
              <a:solidFill>
                <a:srgbClr val="C6AD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29" name="Rectangle 450">
                <a:extLst>
                  <a:ext uri="{FF2B5EF4-FFF2-40B4-BE49-F238E27FC236}">
                    <a16:creationId xmlns:a16="http://schemas.microsoft.com/office/drawing/2014/main" id="{E60703A7-E81B-4981-B80E-CBBFC68B48D9}"/>
                  </a:ext>
                </a:extLst>
              </p:cNvPr>
              <p:cNvSpPr>
                <a:spLocks noChangeArrowheads="1"/>
              </p:cNvSpPr>
              <p:nvPr/>
            </p:nvSpPr>
            <p:spPr bwMode="auto">
              <a:xfrm>
                <a:off x="17541875" y="9820275"/>
                <a:ext cx="2714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30" name="Freeform 451">
                <a:extLst>
                  <a:ext uri="{FF2B5EF4-FFF2-40B4-BE49-F238E27FC236}">
                    <a16:creationId xmlns:a16="http://schemas.microsoft.com/office/drawing/2014/main" id="{BF7D729F-0693-44C5-9C74-B572431693E0}"/>
                  </a:ext>
                </a:extLst>
              </p:cNvPr>
              <p:cNvSpPr>
                <a:spLocks/>
              </p:cNvSpPr>
              <p:nvPr/>
            </p:nvSpPr>
            <p:spPr bwMode="auto">
              <a:xfrm>
                <a:off x="17527588" y="9805988"/>
                <a:ext cx="301625" cy="417513"/>
              </a:xfrm>
              <a:custGeom>
                <a:avLst/>
                <a:gdLst>
                  <a:gd name="T0" fmla="*/ 180 w 190"/>
                  <a:gd name="T1" fmla="*/ 254 h 263"/>
                  <a:gd name="T2" fmla="*/ 180 w 190"/>
                  <a:gd name="T3" fmla="*/ 246 h 263"/>
                  <a:gd name="T4" fmla="*/ 18 w 190"/>
                  <a:gd name="T5" fmla="*/ 246 h 263"/>
                  <a:gd name="T6" fmla="*/ 18 w 190"/>
                  <a:gd name="T7" fmla="*/ 18 h 263"/>
                  <a:gd name="T8" fmla="*/ 171 w 190"/>
                  <a:gd name="T9" fmla="*/ 18 h 263"/>
                  <a:gd name="T10" fmla="*/ 171 w 190"/>
                  <a:gd name="T11" fmla="*/ 254 h 263"/>
                  <a:gd name="T12" fmla="*/ 180 w 190"/>
                  <a:gd name="T13" fmla="*/ 254 h 263"/>
                  <a:gd name="T14" fmla="*/ 180 w 190"/>
                  <a:gd name="T15" fmla="*/ 246 h 263"/>
                  <a:gd name="T16" fmla="*/ 180 w 190"/>
                  <a:gd name="T17" fmla="*/ 254 h 263"/>
                  <a:gd name="T18" fmla="*/ 190 w 190"/>
                  <a:gd name="T19" fmla="*/ 254 h 263"/>
                  <a:gd name="T20" fmla="*/ 190 w 190"/>
                  <a:gd name="T21" fmla="*/ 0 h 263"/>
                  <a:gd name="T22" fmla="*/ 0 w 190"/>
                  <a:gd name="T23" fmla="*/ 0 h 263"/>
                  <a:gd name="T24" fmla="*/ 0 w 190"/>
                  <a:gd name="T25" fmla="*/ 263 h 263"/>
                  <a:gd name="T26" fmla="*/ 190 w 190"/>
                  <a:gd name="T27" fmla="*/ 263 h 263"/>
                  <a:gd name="T28" fmla="*/ 190 w 190"/>
                  <a:gd name="T29" fmla="*/ 254 h 263"/>
                  <a:gd name="T30" fmla="*/ 180 w 190"/>
                  <a:gd name="T31" fmla="*/ 25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 h="263">
                    <a:moveTo>
                      <a:pt x="180" y="254"/>
                    </a:moveTo>
                    <a:lnTo>
                      <a:pt x="180" y="246"/>
                    </a:lnTo>
                    <a:lnTo>
                      <a:pt x="18" y="246"/>
                    </a:lnTo>
                    <a:lnTo>
                      <a:pt x="18" y="18"/>
                    </a:lnTo>
                    <a:lnTo>
                      <a:pt x="171" y="18"/>
                    </a:lnTo>
                    <a:lnTo>
                      <a:pt x="171" y="254"/>
                    </a:lnTo>
                    <a:lnTo>
                      <a:pt x="180" y="254"/>
                    </a:lnTo>
                    <a:lnTo>
                      <a:pt x="180" y="246"/>
                    </a:lnTo>
                    <a:lnTo>
                      <a:pt x="180" y="254"/>
                    </a:lnTo>
                    <a:lnTo>
                      <a:pt x="190" y="254"/>
                    </a:lnTo>
                    <a:lnTo>
                      <a:pt x="190" y="0"/>
                    </a:lnTo>
                    <a:lnTo>
                      <a:pt x="0" y="0"/>
                    </a:lnTo>
                    <a:lnTo>
                      <a:pt x="0" y="263"/>
                    </a:lnTo>
                    <a:lnTo>
                      <a:pt x="190" y="263"/>
                    </a:lnTo>
                    <a:lnTo>
                      <a:pt x="190" y="254"/>
                    </a:lnTo>
                    <a:lnTo>
                      <a:pt x="180" y="254"/>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31" name="Freeform 452">
                <a:extLst>
                  <a:ext uri="{FF2B5EF4-FFF2-40B4-BE49-F238E27FC236}">
                    <a16:creationId xmlns:a16="http://schemas.microsoft.com/office/drawing/2014/main" id="{734AAE77-0673-46C3-AF6F-29D188EFD14E}"/>
                  </a:ext>
                </a:extLst>
              </p:cNvPr>
              <p:cNvSpPr>
                <a:spLocks/>
              </p:cNvSpPr>
              <p:nvPr/>
            </p:nvSpPr>
            <p:spPr bwMode="auto">
              <a:xfrm>
                <a:off x="17527588" y="9805988"/>
                <a:ext cx="301625" cy="417513"/>
              </a:xfrm>
              <a:custGeom>
                <a:avLst/>
                <a:gdLst>
                  <a:gd name="T0" fmla="*/ 180 w 190"/>
                  <a:gd name="T1" fmla="*/ 254 h 263"/>
                  <a:gd name="T2" fmla="*/ 180 w 190"/>
                  <a:gd name="T3" fmla="*/ 246 h 263"/>
                  <a:gd name="T4" fmla="*/ 18 w 190"/>
                  <a:gd name="T5" fmla="*/ 246 h 263"/>
                  <a:gd name="T6" fmla="*/ 18 w 190"/>
                  <a:gd name="T7" fmla="*/ 18 h 263"/>
                  <a:gd name="T8" fmla="*/ 171 w 190"/>
                  <a:gd name="T9" fmla="*/ 18 h 263"/>
                  <a:gd name="T10" fmla="*/ 171 w 190"/>
                  <a:gd name="T11" fmla="*/ 254 h 263"/>
                  <a:gd name="T12" fmla="*/ 180 w 190"/>
                  <a:gd name="T13" fmla="*/ 254 h 263"/>
                  <a:gd name="T14" fmla="*/ 180 w 190"/>
                  <a:gd name="T15" fmla="*/ 246 h 263"/>
                  <a:gd name="T16" fmla="*/ 180 w 190"/>
                  <a:gd name="T17" fmla="*/ 254 h 263"/>
                  <a:gd name="T18" fmla="*/ 190 w 190"/>
                  <a:gd name="T19" fmla="*/ 254 h 263"/>
                  <a:gd name="T20" fmla="*/ 190 w 190"/>
                  <a:gd name="T21" fmla="*/ 0 h 263"/>
                  <a:gd name="T22" fmla="*/ 0 w 190"/>
                  <a:gd name="T23" fmla="*/ 0 h 263"/>
                  <a:gd name="T24" fmla="*/ 0 w 190"/>
                  <a:gd name="T25" fmla="*/ 263 h 263"/>
                  <a:gd name="T26" fmla="*/ 190 w 190"/>
                  <a:gd name="T27" fmla="*/ 263 h 263"/>
                  <a:gd name="T28" fmla="*/ 190 w 190"/>
                  <a:gd name="T29" fmla="*/ 254 h 263"/>
                  <a:gd name="T30" fmla="*/ 180 w 190"/>
                  <a:gd name="T31" fmla="*/ 25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 h="263">
                    <a:moveTo>
                      <a:pt x="180" y="254"/>
                    </a:moveTo>
                    <a:lnTo>
                      <a:pt x="180" y="246"/>
                    </a:lnTo>
                    <a:lnTo>
                      <a:pt x="18" y="246"/>
                    </a:lnTo>
                    <a:lnTo>
                      <a:pt x="18" y="18"/>
                    </a:lnTo>
                    <a:lnTo>
                      <a:pt x="171" y="18"/>
                    </a:lnTo>
                    <a:lnTo>
                      <a:pt x="171" y="254"/>
                    </a:lnTo>
                    <a:lnTo>
                      <a:pt x="180" y="254"/>
                    </a:lnTo>
                    <a:lnTo>
                      <a:pt x="180" y="246"/>
                    </a:lnTo>
                    <a:lnTo>
                      <a:pt x="180" y="254"/>
                    </a:lnTo>
                    <a:lnTo>
                      <a:pt x="190" y="254"/>
                    </a:lnTo>
                    <a:lnTo>
                      <a:pt x="190" y="0"/>
                    </a:lnTo>
                    <a:lnTo>
                      <a:pt x="0" y="0"/>
                    </a:lnTo>
                    <a:lnTo>
                      <a:pt x="0" y="263"/>
                    </a:lnTo>
                    <a:lnTo>
                      <a:pt x="190" y="263"/>
                    </a:lnTo>
                    <a:lnTo>
                      <a:pt x="190" y="254"/>
                    </a:lnTo>
                    <a:lnTo>
                      <a:pt x="180" y="2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32" name="Rectangle 453">
                <a:extLst>
                  <a:ext uri="{FF2B5EF4-FFF2-40B4-BE49-F238E27FC236}">
                    <a16:creationId xmlns:a16="http://schemas.microsoft.com/office/drawing/2014/main" id="{6A8EF07E-BF70-45BA-A501-D97D0F2C2C78}"/>
                  </a:ext>
                </a:extLst>
              </p:cNvPr>
              <p:cNvSpPr>
                <a:spLocks noChangeArrowheads="1"/>
              </p:cNvSpPr>
              <p:nvPr/>
            </p:nvSpPr>
            <p:spPr bwMode="auto">
              <a:xfrm>
                <a:off x="16054388" y="9891713"/>
                <a:ext cx="134938" cy="196850"/>
              </a:xfrm>
              <a:prstGeom prst="rect">
                <a:avLst/>
              </a:prstGeom>
              <a:solidFill>
                <a:srgbClr val="6C95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33" name="Rectangle 454">
                <a:extLst>
                  <a:ext uri="{FF2B5EF4-FFF2-40B4-BE49-F238E27FC236}">
                    <a16:creationId xmlns:a16="http://schemas.microsoft.com/office/drawing/2014/main" id="{CC291B63-1120-4DBD-B948-BB704A546A49}"/>
                  </a:ext>
                </a:extLst>
              </p:cNvPr>
              <p:cNvSpPr>
                <a:spLocks noChangeArrowheads="1"/>
              </p:cNvSpPr>
              <p:nvPr/>
            </p:nvSpPr>
            <p:spPr bwMode="auto">
              <a:xfrm>
                <a:off x="16286163" y="9891713"/>
                <a:ext cx="134938" cy="196850"/>
              </a:xfrm>
              <a:prstGeom prst="rect">
                <a:avLst/>
              </a:prstGeom>
              <a:solidFill>
                <a:srgbClr val="6C95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34" name="Rectangle 455">
                <a:extLst>
                  <a:ext uri="{FF2B5EF4-FFF2-40B4-BE49-F238E27FC236}">
                    <a16:creationId xmlns:a16="http://schemas.microsoft.com/office/drawing/2014/main" id="{62A7EDA2-6AFA-4910-B857-C5D8EE34021E}"/>
                  </a:ext>
                </a:extLst>
              </p:cNvPr>
              <p:cNvSpPr>
                <a:spLocks noChangeArrowheads="1"/>
              </p:cNvSpPr>
              <p:nvPr/>
            </p:nvSpPr>
            <p:spPr bwMode="auto">
              <a:xfrm>
                <a:off x="16981488" y="9891713"/>
                <a:ext cx="134938" cy="196850"/>
              </a:xfrm>
              <a:prstGeom prst="rect">
                <a:avLst/>
              </a:prstGeom>
              <a:solidFill>
                <a:srgbClr val="6C95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35" name="Rectangle 456">
                <a:extLst>
                  <a:ext uri="{FF2B5EF4-FFF2-40B4-BE49-F238E27FC236}">
                    <a16:creationId xmlns:a16="http://schemas.microsoft.com/office/drawing/2014/main" id="{55637F97-A4BA-4190-9C96-CD9E7D2DFD44}"/>
                  </a:ext>
                </a:extLst>
              </p:cNvPr>
              <p:cNvSpPr>
                <a:spLocks noChangeArrowheads="1"/>
              </p:cNvSpPr>
              <p:nvPr/>
            </p:nvSpPr>
            <p:spPr bwMode="auto">
              <a:xfrm>
                <a:off x="17213263" y="9891713"/>
                <a:ext cx="134938" cy="196850"/>
              </a:xfrm>
              <a:prstGeom prst="rect">
                <a:avLst/>
              </a:prstGeom>
              <a:solidFill>
                <a:srgbClr val="6C95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36" name="Rectangle 457">
                <a:extLst>
                  <a:ext uri="{FF2B5EF4-FFF2-40B4-BE49-F238E27FC236}">
                    <a16:creationId xmlns:a16="http://schemas.microsoft.com/office/drawing/2014/main" id="{2DCA9B41-567C-493D-BE8A-5BF53B5E4E13}"/>
                  </a:ext>
                </a:extLst>
              </p:cNvPr>
              <p:cNvSpPr>
                <a:spLocks noChangeArrowheads="1"/>
              </p:cNvSpPr>
              <p:nvPr/>
            </p:nvSpPr>
            <p:spPr bwMode="auto">
              <a:xfrm>
                <a:off x="16543338" y="9891713"/>
                <a:ext cx="142875" cy="309563"/>
              </a:xfrm>
              <a:prstGeom prst="rect">
                <a:avLst/>
              </a:prstGeom>
              <a:solidFill>
                <a:srgbClr val="6C95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37" name="Rectangle 458">
                <a:extLst>
                  <a:ext uri="{FF2B5EF4-FFF2-40B4-BE49-F238E27FC236}">
                    <a16:creationId xmlns:a16="http://schemas.microsoft.com/office/drawing/2014/main" id="{0C66BA5D-8F02-4C5D-9309-C6DBFD5BD17A}"/>
                  </a:ext>
                </a:extLst>
              </p:cNvPr>
              <p:cNvSpPr>
                <a:spLocks noChangeArrowheads="1"/>
              </p:cNvSpPr>
              <p:nvPr/>
            </p:nvSpPr>
            <p:spPr bwMode="auto">
              <a:xfrm>
                <a:off x="16727488" y="9891713"/>
                <a:ext cx="142875" cy="309563"/>
              </a:xfrm>
              <a:prstGeom prst="rect">
                <a:avLst/>
              </a:prstGeom>
              <a:solidFill>
                <a:srgbClr val="6C95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38" name="Rectangle 621">
                <a:extLst>
                  <a:ext uri="{FF2B5EF4-FFF2-40B4-BE49-F238E27FC236}">
                    <a16:creationId xmlns:a16="http://schemas.microsoft.com/office/drawing/2014/main" id="{A077E298-1497-440B-8EBB-77403A3D9323}"/>
                  </a:ext>
                </a:extLst>
              </p:cNvPr>
              <p:cNvSpPr>
                <a:spLocks noChangeArrowheads="1"/>
              </p:cNvSpPr>
              <p:nvPr/>
            </p:nvSpPr>
            <p:spPr bwMode="auto">
              <a:xfrm>
                <a:off x="15813088" y="4025900"/>
                <a:ext cx="1755775" cy="128587"/>
              </a:xfrm>
              <a:prstGeom prst="rect">
                <a:avLst/>
              </a:prstGeom>
              <a:solidFill>
                <a:srgbClr val="EAC7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39" name="Freeform 622">
                <a:extLst>
                  <a:ext uri="{FF2B5EF4-FFF2-40B4-BE49-F238E27FC236}">
                    <a16:creationId xmlns:a16="http://schemas.microsoft.com/office/drawing/2014/main" id="{9B11C688-86BA-4A7D-9385-02A4BCF91313}"/>
                  </a:ext>
                </a:extLst>
              </p:cNvPr>
              <p:cNvSpPr>
                <a:spLocks/>
              </p:cNvSpPr>
              <p:nvPr/>
            </p:nvSpPr>
            <p:spPr bwMode="auto">
              <a:xfrm>
                <a:off x="15800388" y="4011613"/>
                <a:ext cx="1782763" cy="157162"/>
              </a:xfrm>
              <a:custGeom>
                <a:avLst/>
                <a:gdLst>
                  <a:gd name="T0" fmla="*/ 1114 w 1123"/>
                  <a:gd name="T1" fmla="*/ 90 h 99"/>
                  <a:gd name="T2" fmla="*/ 1114 w 1123"/>
                  <a:gd name="T3" fmla="*/ 82 h 99"/>
                  <a:gd name="T4" fmla="*/ 17 w 1123"/>
                  <a:gd name="T5" fmla="*/ 82 h 99"/>
                  <a:gd name="T6" fmla="*/ 17 w 1123"/>
                  <a:gd name="T7" fmla="*/ 16 h 99"/>
                  <a:gd name="T8" fmla="*/ 1106 w 1123"/>
                  <a:gd name="T9" fmla="*/ 16 h 99"/>
                  <a:gd name="T10" fmla="*/ 1106 w 1123"/>
                  <a:gd name="T11" fmla="*/ 90 h 99"/>
                  <a:gd name="T12" fmla="*/ 1114 w 1123"/>
                  <a:gd name="T13" fmla="*/ 90 h 99"/>
                  <a:gd name="T14" fmla="*/ 1114 w 1123"/>
                  <a:gd name="T15" fmla="*/ 82 h 99"/>
                  <a:gd name="T16" fmla="*/ 1114 w 1123"/>
                  <a:gd name="T17" fmla="*/ 90 h 99"/>
                  <a:gd name="T18" fmla="*/ 1123 w 1123"/>
                  <a:gd name="T19" fmla="*/ 90 h 99"/>
                  <a:gd name="T20" fmla="*/ 1123 w 1123"/>
                  <a:gd name="T21" fmla="*/ 0 h 99"/>
                  <a:gd name="T22" fmla="*/ 0 w 1123"/>
                  <a:gd name="T23" fmla="*/ 0 h 99"/>
                  <a:gd name="T24" fmla="*/ 0 w 1123"/>
                  <a:gd name="T25" fmla="*/ 99 h 99"/>
                  <a:gd name="T26" fmla="*/ 1123 w 1123"/>
                  <a:gd name="T27" fmla="*/ 99 h 99"/>
                  <a:gd name="T28" fmla="*/ 1123 w 1123"/>
                  <a:gd name="T29" fmla="*/ 90 h 99"/>
                  <a:gd name="T30" fmla="*/ 1114 w 1123"/>
                  <a:gd name="T31"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3" h="99">
                    <a:moveTo>
                      <a:pt x="1114" y="90"/>
                    </a:moveTo>
                    <a:lnTo>
                      <a:pt x="1114" y="82"/>
                    </a:lnTo>
                    <a:lnTo>
                      <a:pt x="17" y="82"/>
                    </a:lnTo>
                    <a:lnTo>
                      <a:pt x="17" y="16"/>
                    </a:lnTo>
                    <a:lnTo>
                      <a:pt x="1106" y="16"/>
                    </a:lnTo>
                    <a:lnTo>
                      <a:pt x="1106" y="90"/>
                    </a:lnTo>
                    <a:lnTo>
                      <a:pt x="1114" y="90"/>
                    </a:lnTo>
                    <a:lnTo>
                      <a:pt x="1114" y="82"/>
                    </a:lnTo>
                    <a:lnTo>
                      <a:pt x="1114" y="90"/>
                    </a:lnTo>
                    <a:lnTo>
                      <a:pt x="1123" y="90"/>
                    </a:lnTo>
                    <a:lnTo>
                      <a:pt x="1123" y="0"/>
                    </a:lnTo>
                    <a:lnTo>
                      <a:pt x="0" y="0"/>
                    </a:lnTo>
                    <a:lnTo>
                      <a:pt x="0" y="99"/>
                    </a:lnTo>
                    <a:lnTo>
                      <a:pt x="1123" y="99"/>
                    </a:lnTo>
                    <a:lnTo>
                      <a:pt x="1123" y="90"/>
                    </a:lnTo>
                    <a:lnTo>
                      <a:pt x="1114" y="90"/>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40" name="Rectangle 725">
                <a:extLst>
                  <a:ext uri="{FF2B5EF4-FFF2-40B4-BE49-F238E27FC236}">
                    <a16:creationId xmlns:a16="http://schemas.microsoft.com/office/drawing/2014/main" id="{65192E54-0D45-46E5-8584-1B918FF8508A}"/>
                  </a:ext>
                </a:extLst>
              </p:cNvPr>
              <p:cNvSpPr>
                <a:spLocks noChangeArrowheads="1"/>
              </p:cNvSpPr>
              <p:nvPr/>
            </p:nvSpPr>
            <p:spPr bwMode="auto">
              <a:xfrm>
                <a:off x="15801975" y="6194425"/>
                <a:ext cx="58738" cy="60325"/>
              </a:xfrm>
              <a:prstGeom prst="rect">
                <a:avLst/>
              </a:prstGeom>
              <a:solidFill>
                <a:srgbClr val="CEB5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41" name="Rectangle 726">
                <a:extLst>
                  <a:ext uri="{FF2B5EF4-FFF2-40B4-BE49-F238E27FC236}">
                    <a16:creationId xmlns:a16="http://schemas.microsoft.com/office/drawing/2014/main" id="{7994E769-07F4-4249-8F60-0965F8C4A21D}"/>
                  </a:ext>
                </a:extLst>
              </p:cNvPr>
              <p:cNvSpPr>
                <a:spLocks noChangeArrowheads="1"/>
              </p:cNvSpPr>
              <p:nvPr/>
            </p:nvSpPr>
            <p:spPr bwMode="auto">
              <a:xfrm>
                <a:off x="15801975" y="6194425"/>
                <a:ext cx="58738"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42" name="Freeform 733">
                <a:extLst>
                  <a:ext uri="{FF2B5EF4-FFF2-40B4-BE49-F238E27FC236}">
                    <a16:creationId xmlns:a16="http://schemas.microsoft.com/office/drawing/2014/main" id="{4D26E7FF-3655-43B1-B01B-2D857F460A5D}"/>
                  </a:ext>
                </a:extLst>
              </p:cNvPr>
              <p:cNvSpPr>
                <a:spLocks/>
              </p:cNvSpPr>
              <p:nvPr/>
            </p:nvSpPr>
            <p:spPr bwMode="auto">
              <a:xfrm>
                <a:off x="15860713" y="6183313"/>
                <a:ext cx="19050" cy="71437"/>
              </a:xfrm>
              <a:custGeom>
                <a:avLst/>
                <a:gdLst>
                  <a:gd name="T0" fmla="*/ 12 w 12"/>
                  <a:gd name="T1" fmla="*/ 0 h 45"/>
                  <a:gd name="T2" fmla="*/ 0 w 12"/>
                  <a:gd name="T3" fmla="*/ 0 h 45"/>
                  <a:gd name="T4" fmla="*/ 0 w 12"/>
                  <a:gd name="T5" fmla="*/ 7 h 45"/>
                  <a:gd name="T6" fmla="*/ 0 w 12"/>
                  <a:gd name="T7" fmla="*/ 45 h 45"/>
                  <a:gd name="T8" fmla="*/ 12 w 12"/>
                  <a:gd name="T9" fmla="*/ 45 h 45"/>
                  <a:gd name="T10" fmla="*/ 12 w 12"/>
                  <a:gd name="T11" fmla="*/ 0 h 45"/>
                </a:gdLst>
                <a:ahLst/>
                <a:cxnLst>
                  <a:cxn ang="0">
                    <a:pos x="T0" y="T1"/>
                  </a:cxn>
                  <a:cxn ang="0">
                    <a:pos x="T2" y="T3"/>
                  </a:cxn>
                  <a:cxn ang="0">
                    <a:pos x="T4" y="T5"/>
                  </a:cxn>
                  <a:cxn ang="0">
                    <a:pos x="T6" y="T7"/>
                  </a:cxn>
                  <a:cxn ang="0">
                    <a:pos x="T8" y="T9"/>
                  </a:cxn>
                  <a:cxn ang="0">
                    <a:pos x="T10" y="T11"/>
                  </a:cxn>
                </a:cxnLst>
                <a:rect l="0" t="0" r="r" b="b"/>
                <a:pathLst>
                  <a:path w="12" h="45">
                    <a:moveTo>
                      <a:pt x="12" y="0"/>
                    </a:moveTo>
                    <a:lnTo>
                      <a:pt x="0" y="0"/>
                    </a:lnTo>
                    <a:lnTo>
                      <a:pt x="0" y="7"/>
                    </a:lnTo>
                    <a:lnTo>
                      <a:pt x="0" y="45"/>
                    </a:lnTo>
                    <a:lnTo>
                      <a:pt x="12" y="45"/>
                    </a:lnTo>
                    <a:lnTo>
                      <a:pt x="12" y="0"/>
                    </a:lnTo>
                    <a:close/>
                  </a:path>
                </a:pathLst>
              </a:custGeom>
              <a:solidFill>
                <a:srgbClr val="530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43" name="Freeform 734">
                <a:extLst>
                  <a:ext uri="{FF2B5EF4-FFF2-40B4-BE49-F238E27FC236}">
                    <a16:creationId xmlns:a16="http://schemas.microsoft.com/office/drawing/2014/main" id="{12105CAD-2FFB-447A-B7C5-982C30BC226B}"/>
                  </a:ext>
                </a:extLst>
              </p:cNvPr>
              <p:cNvSpPr>
                <a:spLocks/>
              </p:cNvSpPr>
              <p:nvPr/>
            </p:nvSpPr>
            <p:spPr bwMode="auto">
              <a:xfrm>
                <a:off x="15860713" y="6183313"/>
                <a:ext cx="19050" cy="71437"/>
              </a:xfrm>
              <a:custGeom>
                <a:avLst/>
                <a:gdLst>
                  <a:gd name="T0" fmla="*/ 12 w 12"/>
                  <a:gd name="T1" fmla="*/ 0 h 45"/>
                  <a:gd name="T2" fmla="*/ 0 w 12"/>
                  <a:gd name="T3" fmla="*/ 0 h 45"/>
                  <a:gd name="T4" fmla="*/ 0 w 12"/>
                  <a:gd name="T5" fmla="*/ 7 h 45"/>
                  <a:gd name="T6" fmla="*/ 0 w 12"/>
                  <a:gd name="T7" fmla="*/ 45 h 45"/>
                  <a:gd name="T8" fmla="*/ 12 w 12"/>
                  <a:gd name="T9" fmla="*/ 45 h 45"/>
                  <a:gd name="T10" fmla="*/ 12 w 12"/>
                  <a:gd name="T11" fmla="*/ 0 h 45"/>
                </a:gdLst>
                <a:ahLst/>
                <a:cxnLst>
                  <a:cxn ang="0">
                    <a:pos x="T0" y="T1"/>
                  </a:cxn>
                  <a:cxn ang="0">
                    <a:pos x="T2" y="T3"/>
                  </a:cxn>
                  <a:cxn ang="0">
                    <a:pos x="T4" y="T5"/>
                  </a:cxn>
                  <a:cxn ang="0">
                    <a:pos x="T6" y="T7"/>
                  </a:cxn>
                  <a:cxn ang="0">
                    <a:pos x="T8" y="T9"/>
                  </a:cxn>
                  <a:cxn ang="0">
                    <a:pos x="T10" y="T11"/>
                  </a:cxn>
                </a:cxnLst>
                <a:rect l="0" t="0" r="r" b="b"/>
                <a:pathLst>
                  <a:path w="12" h="45">
                    <a:moveTo>
                      <a:pt x="12" y="0"/>
                    </a:moveTo>
                    <a:lnTo>
                      <a:pt x="0" y="0"/>
                    </a:lnTo>
                    <a:lnTo>
                      <a:pt x="0" y="7"/>
                    </a:lnTo>
                    <a:lnTo>
                      <a:pt x="0" y="45"/>
                    </a:lnTo>
                    <a:lnTo>
                      <a:pt x="12" y="45"/>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grpSp>
        <p:grpSp>
          <p:nvGrpSpPr>
            <p:cNvPr id="26" name="Group 25">
              <a:extLst>
                <a:ext uri="{FF2B5EF4-FFF2-40B4-BE49-F238E27FC236}">
                  <a16:creationId xmlns:a16="http://schemas.microsoft.com/office/drawing/2014/main" id="{B47AEB49-2C62-4B28-8B55-BF817043E5C0}"/>
                </a:ext>
              </a:extLst>
            </p:cNvPr>
            <p:cNvGrpSpPr/>
            <p:nvPr/>
          </p:nvGrpSpPr>
          <p:grpSpPr>
            <a:xfrm>
              <a:off x="14627078" y="5923248"/>
              <a:ext cx="4919704" cy="5542677"/>
              <a:chOff x="5553075" y="3632200"/>
              <a:chExt cx="5729288" cy="6454776"/>
            </a:xfrm>
          </p:grpSpPr>
          <p:sp>
            <p:nvSpPr>
              <p:cNvPr id="27" name="Freeform 5">
                <a:extLst>
                  <a:ext uri="{FF2B5EF4-FFF2-40B4-BE49-F238E27FC236}">
                    <a16:creationId xmlns:a16="http://schemas.microsoft.com/office/drawing/2014/main" id="{D61A9DA6-5253-40E4-9617-9D2D72F3F563}"/>
                  </a:ext>
                </a:extLst>
              </p:cNvPr>
              <p:cNvSpPr>
                <a:spLocks/>
              </p:cNvSpPr>
              <p:nvPr/>
            </p:nvSpPr>
            <p:spPr bwMode="auto">
              <a:xfrm>
                <a:off x="6602413" y="7246938"/>
                <a:ext cx="619125" cy="273050"/>
              </a:xfrm>
              <a:custGeom>
                <a:avLst/>
                <a:gdLst>
                  <a:gd name="T0" fmla="*/ 209 w 224"/>
                  <a:gd name="T1" fmla="*/ 85 h 99"/>
                  <a:gd name="T2" fmla="*/ 209 w 224"/>
                  <a:gd name="T3" fmla="*/ 70 h 99"/>
                  <a:gd name="T4" fmla="*/ 15 w 224"/>
                  <a:gd name="T5" fmla="*/ 70 h 99"/>
                  <a:gd name="T6" fmla="*/ 15 w 224"/>
                  <a:gd name="T7" fmla="*/ 85 h 99"/>
                  <a:gd name="T8" fmla="*/ 29 w 224"/>
                  <a:gd name="T9" fmla="*/ 85 h 99"/>
                  <a:gd name="T10" fmla="*/ 46 w 224"/>
                  <a:gd name="T11" fmla="*/ 45 h 99"/>
                  <a:gd name="T12" fmla="*/ 85 w 224"/>
                  <a:gd name="T13" fmla="*/ 29 h 99"/>
                  <a:gd name="T14" fmla="*/ 139 w 224"/>
                  <a:gd name="T15" fmla="*/ 29 h 99"/>
                  <a:gd name="T16" fmla="*/ 178 w 224"/>
                  <a:gd name="T17" fmla="*/ 45 h 99"/>
                  <a:gd name="T18" fmla="*/ 195 w 224"/>
                  <a:gd name="T19" fmla="*/ 85 h 99"/>
                  <a:gd name="T20" fmla="*/ 209 w 224"/>
                  <a:gd name="T21" fmla="*/ 85 h 99"/>
                  <a:gd name="T22" fmla="*/ 209 w 224"/>
                  <a:gd name="T23" fmla="*/ 70 h 99"/>
                  <a:gd name="T24" fmla="*/ 209 w 224"/>
                  <a:gd name="T25" fmla="*/ 85 h 99"/>
                  <a:gd name="T26" fmla="*/ 224 w 224"/>
                  <a:gd name="T27" fmla="*/ 85 h 99"/>
                  <a:gd name="T28" fmla="*/ 199 w 224"/>
                  <a:gd name="T29" fmla="*/ 25 h 99"/>
                  <a:gd name="T30" fmla="*/ 139 w 224"/>
                  <a:gd name="T31" fmla="*/ 0 h 99"/>
                  <a:gd name="T32" fmla="*/ 85 w 224"/>
                  <a:gd name="T33" fmla="*/ 0 h 99"/>
                  <a:gd name="T34" fmla="*/ 25 w 224"/>
                  <a:gd name="T35" fmla="*/ 25 h 99"/>
                  <a:gd name="T36" fmla="*/ 0 w 224"/>
                  <a:gd name="T37" fmla="*/ 85 h 99"/>
                  <a:gd name="T38" fmla="*/ 0 w 224"/>
                  <a:gd name="T39" fmla="*/ 99 h 99"/>
                  <a:gd name="T40" fmla="*/ 224 w 224"/>
                  <a:gd name="T41" fmla="*/ 99 h 99"/>
                  <a:gd name="T42" fmla="*/ 224 w 224"/>
                  <a:gd name="T43" fmla="*/ 85 h 99"/>
                  <a:gd name="T44" fmla="*/ 209 w 224"/>
                  <a:gd name="T45" fmla="*/ 8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99">
                    <a:moveTo>
                      <a:pt x="209" y="85"/>
                    </a:moveTo>
                    <a:cubicBezTo>
                      <a:pt x="209" y="70"/>
                      <a:pt x="209" y="70"/>
                      <a:pt x="209" y="70"/>
                    </a:cubicBezTo>
                    <a:cubicBezTo>
                      <a:pt x="15" y="70"/>
                      <a:pt x="15" y="70"/>
                      <a:pt x="15" y="70"/>
                    </a:cubicBezTo>
                    <a:cubicBezTo>
                      <a:pt x="15" y="85"/>
                      <a:pt x="15" y="85"/>
                      <a:pt x="15" y="85"/>
                    </a:cubicBezTo>
                    <a:cubicBezTo>
                      <a:pt x="29" y="85"/>
                      <a:pt x="29" y="85"/>
                      <a:pt x="29" y="85"/>
                    </a:cubicBezTo>
                    <a:cubicBezTo>
                      <a:pt x="29" y="69"/>
                      <a:pt x="36" y="56"/>
                      <a:pt x="46" y="45"/>
                    </a:cubicBezTo>
                    <a:cubicBezTo>
                      <a:pt x="56" y="35"/>
                      <a:pt x="69" y="29"/>
                      <a:pt x="85" y="29"/>
                    </a:cubicBezTo>
                    <a:cubicBezTo>
                      <a:pt x="139" y="29"/>
                      <a:pt x="139" y="29"/>
                      <a:pt x="139" y="29"/>
                    </a:cubicBezTo>
                    <a:cubicBezTo>
                      <a:pt x="155" y="29"/>
                      <a:pt x="168" y="35"/>
                      <a:pt x="178" y="45"/>
                    </a:cubicBezTo>
                    <a:cubicBezTo>
                      <a:pt x="188" y="56"/>
                      <a:pt x="195" y="69"/>
                      <a:pt x="195" y="85"/>
                    </a:cubicBezTo>
                    <a:cubicBezTo>
                      <a:pt x="209" y="85"/>
                      <a:pt x="209" y="85"/>
                      <a:pt x="209" y="85"/>
                    </a:cubicBezTo>
                    <a:cubicBezTo>
                      <a:pt x="209" y="70"/>
                      <a:pt x="209" y="70"/>
                      <a:pt x="209" y="70"/>
                    </a:cubicBezTo>
                    <a:cubicBezTo>
                      <a:pt x="209" y="85"/>
                      <a:pt x="209" y="85"/>
                      <a:pt x="209" y="85"/>
                    </a:cubicBezTo>
                    <a:cubicBezTo>
                      <a:pt x="224" y="85"/>
                      <a:pt x="224" y="85"/>
                      <a:pt x="224" y="85"/>
                    </a:cubicBezTo>
                    <a:cubicBezTo>
                      <a:pt x="224" y="61"/>
                      <a:pt x="214" y="40"/>
                      <a:pt x="199" y="25"/>
                    </a:cubicBezTo>
                    <a:cubicBezTo>
                      <a:pt x="184" y="9"/>
                      <a:pt x="163" y="0"/>
                      <a:pt x="139" y="0"/>
                    </a:cubicBezTo>
                    <a:cubicBezTo>
                      <a:pt x="85" y="0"/>
                      <a:pt x="85" y="0"/>
                      <a:pt x="85" y="0"/>
                    </a:cubicBezTo>
                    <a:cubicBezTo>
                      <a:pt x="61" y="0"/>
                      <a:pt x="40" y="9"/>
                      <a:pt x="25" y="25"/>
                    </a:cubicBezTo>
                    <a:cubicBezTo>
                      <a:pt x="9" y="40"/>
                      <a:pt x="0" y="61"/>
                      <a:pt x="0" y="85"/>
                    </a:cubicBezTo>
                    <a:cubicBezTo>
                      <a:pt x="0" y="99"/>
                      <a:pt x="0" y="99"/>
                      <a:pt x="0" y="99"/>
                    </a:cubicBezTo>
                    <a:cubicBezTo>
                      <a:pt x="224" y="99"/>
                      <a:pt x="224" y="99"/>
                      <a:pt x="224" y="99"/>
                    </a:cubicBezTo>
                    <a:cubicBezTo>
                      <a:pt x="224" y="85"/>
                      <a:pt x="224" y="85"/>
                      <a:pt x="224" y="85"/>
                    </a:cubicBezTo>
                    <a:cubicBezTo>
                      <a:pt x="209" y="85"/>
                      <a:pt x="209" y="85"/>
                      <a:pt x="209" y="85"/>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8" name="Freeform 6">
                <a:extLst>
                  <a:ext uri="{FF2B5EF4-FFF2-40B4-BE49-F238E27FC236}">
                    <a16:creationId xmlns:a16="http://schemas.microsoft.com/office/drawing/2014/main" id="{774F20B9-7EEB-4A66-B314-03F376B4052A}"/>
                  </a:ext>
                </a:extLst>
              </p:cNvPr>
              <p:cNvSpPr>
                <a:spLocks/>
              </p:cNvSpPr>
              <p:nvPr/>
            </p:nvSpPr>
            <p:spPr bwMode="auto">
              <a:xfrm>
                <a:off x="6267450" y="7461251"/>
                <a:ext cx="1323975" cy="1063625"/>
              </a:xfrm>
              <a:custGeom>
                <a:avLst/>
                <a:gdLst>
                  <a:gd name="T0" fmla="*/ 60 w 479"/>
                  <a:gd name="T1" fmla="*/ 385 h 385"/>
                  <a:gd name="T2" fmla="*/ 419 w 479"/>
                  <a:gd name="T3" fmla="*/ 385 h 385"/>
                  <a:gd name="T4" fmla="*/ 479 w 479"/>
                  <a:gd name="T5" fmla="*/ 325 h 385"/>
                  <a:gd name="T6" fmla="*/ 479 w 479"/>
                  <a:gd name="T7" fmla="*/ 59 h 385"/>
                  <a:gd name="T8" fmla="*/ 419 w 479"/>
                  <a:gd name="T9" fmla="*/ 0 h 385"/>
                  <a:gd name="T10" fmla="*/ 60 w 479"/>
                  <a:gd name="T11" fmla="*/ 0 h 385"/>
                  <a:gd name="T12" fmla="*/ 0 w 479"/>
                  <a:gd name="T13" fmla="*/ 59 h 385"/>
                  <a:gd name="T14" fmla="*/ 0 w 479"/>
                  <a:gd name="T15" fmla="*/ 325 h 385"/>
                  <a:gd name="T16" fmla="*/ 60 w 479"/>
                  <a:gd name="T1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385">
                    <a:moveTo>
                      <a:pt x="60" y="385"/>
                    </a:moveTo>
                    <a:cubicBezTo>
                      <a:pt x="419" y="385"/>
                      <a:pt x="419" y="385"/>
                      <a:pt x="419" y="385"/>
                    </a:cubicBezTo>
                    <a:cubicBezTo>
                      <a:pt x="452" y="385"/>
                      <a:pt x="479" y="358"/>
                      <a:pt x="479" y="325"/>
                    </a:cubicBezTo>
                    <a:cubicBezTo>
                      <a:pt x="479" y="59"/>
                      <a:pt x="479" y="59"/>
                      <a:pt x="479" y="59"/>
                    </a:cubicBezTo>
                    <a:cubicBezTo>
                      <a:pt x="479" y="26"/>
                      <a:pt x="452" y="0"/>
                      <a:pt x="419" y="0"/>
                    </a:cubicBezTo>
                    <a:cubicBezTo>
                      <a:pt x="60" y="0"/>
                      <a:pt x="60" y="0"/>
                      <a:pt x="60" y="0"/>
                    </a:cubicBezTo>
                    <a:cubicBezTo>
                      <a:pt x="27" y="0"/>
                      <a:pt x="0" y="26"/>
                      <a:pt x="0" y="59"/>
                    </a:cubicBezTo>
                    <a:cubicBezTo>
                      <a:pt x="0" y="325"/>
                      <a:pt x="0" y="325"/>
                      <a:pt x="0" y="325"/>
                    </a:cubicBezTo>
                    <a:cubicBezTo>
                      <a:pt x="0" y="358"/>
                      <a:pt x="27" y="385"/>
                      <a:pt x="60" y="385"/>
                    </a:cubicBezTo>
                  </a:path>
                </a:pathLst>
              </a:custGeom>
              <a:solidFill>
                <a:srgbClr val="E2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9" name="Freeform 7">
                <a:extLst>
                  <a:ext uri="{FF2B5EF4-FFF2-40B4-BE49-F238E27FC236}">
                    <a16:creationId xmlns:a16="http://schemas.microsoft.com/office/drawing/2014/main" id="{4A7833A8-07AC-497F-93ED-218A19C0B59B}"/>
                  </a:ext>
                </a:extLst>
              </p:cNvPr>
              <p:cNvSpPr>
                <a:spLocks/>
              </p:cNvSpPr>
              <p:nvPr/>
            </p:nvSpPr>
            <p:spPr bwMode="auto">
              <a:xfrm>
                <a:off x="6254750" y="7448551"/>
                <a:ext cx="1350963" cy="1090613"/>
              </a:xfrm>
              <a:custGeom>
                <a:avLst/>
                <a:gdLst>
                  <a:gd name="T0" fmla="*/ 65 w 489"/>
                  <a:gd name="T1" fmla="*/ 390 h 395"/>
                  <a:gd name="T2" fmla="*/ 65 w 489"/>
                  <a:gd name="T3" fmla="*/ 395 h 395"/>
                  <a:gd name="T4" fmla="*/ 424 w 489"/>
                  <a:gd name="T5" fmla="*/ 395 h 395"/>
                  <a:gd name="T6" fmla="*/ 489 w 489"/>
                  <a:gd name="T7" fmla="*/ 330 h 395"/>
                  <a:gd name="T8" fmla="*/ 489 w 489"/>
                  <a:gd name="T9" fmla="*/ 64 h 395"/>
                  <a:gd name="T10" fmla="*/ 424 w 489"/>
                  <a:gd name="T11" fmla="*/ 0 h 395"/>
                  <a:gd name="T12" fmla="*/ 65 w 489"/>
                  <a:gd name="T13" fmla="*/ 0 h 395"/>
                  <a:gd name="T14" fmla="*/ 0 w 489"/>
                  <a:gd name="T15" fmla="*/ 64 h 395"/>
                  <a:gd name="T16" fmla="*/ 0 w 489"/>
                  <a:gd name="T17" fmla="*/ 330 h 395"/>
                  <a:gd name="T18" fmla="*/ 65 w 489"/>
                  <a:gd name="T19" fmla="*/ 395 h 395"/>
                  <a:gd name="T20" fmla="*/ 65 w 489"/>
                  <a:gd name="T21" fmla="*/ 390 h 395"/>
                  <a:gd name="T22" fmla="*/ 65 w 489"/>
                  <a:gd name="T23" fmla="*/ 385 h 395"/>
                  <a:gd name="T24" fmla="*/ 26 w 489"/>
                  <a:gd name="T25" fmla="*/ 369 h 395"/>
                  <a:gd name="T26" fmla="*/ 10 w 489"/>
                  <a:gd name="T27" fmla="*/ 330 h 395"/>
                  <a:gd name="T28" fmla="*/ 10 w 489"/>
                  <a:gd name="T29" fmla="*/ 64 h 395"/>
                  <a:gd name="T30" fmla="*/ 26 w 489"/>
                  <a:gd name="T31" fmla="*/ 26 h 395"/>
                  <a:gd name="T32" fmla="*/ 65 w 489"/>
                  <a:gd name="T33" fmla="*/ 9 h 395"/>
                  <a:gd name="T34" fmla="*/ 424 w 489"/>
                  <a:gd name="T35" fmla="*/ 9 h 395"/>
                  <a:gd name="T36" fmla="*/ 463 w 489"/>
                  <a:gd name="T37" fmla="*/ 26 h 395"/>
                  <a:gd name="T38" fmla="*/ 479 w 489"/>
                  <a:gd name="T39" fmla="*/ 64 h 395"/>
                  <a:gd name="T40" fmla="*/ 479 w 489"/>
                  <a:gd name="T41" fmla="*/ 330 h 395"/>
                  <a:gd name="T42" fmla="*/ 463 w 489"/>
                  <a:gd name="T43" fmla="*/ 369 h 395"/>
                  <a:gd name="T44" fmla="*/ 424 w 489"/>
                  <a:gd name="T45" fmla="*/ 385 h 395"/>
                  <a:gd name="T46" fmla="*/ 65 w 489"/>
                  <a:gd name="T47" fmla="*/ 385 h 395"/>
                  <a:gd name="T48" fmla="*/ 65 w 489"/>
                  <a:gd name="T49" fmla="*/ 39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95">
                    <a:moveTo>
                      <a:pt x="65" y="390"/>
                    </a:moveTo>
                    <a:cubicBezTo>
                      <a:pt x="65" y="395"/>
                      <a:pt x="65" y="395"/>
                      <a:pt x="65" y="395"/>
                    </a:cubicBezTo>
                    <a:cubicBezTo>
                      <a:pt x="424" y="395"/>
                      <a:pt x="424" y="395"/>
                      <a:pt x="424" y="395"/>
                    </a:cubicBezTo>
                    <a:cubicBezTo>
                      <a:pt x="460" y="395"/>
                      <a:pt x="489" y="366"/>
                      <a:pt x="489" y="330"/>
                    </a:cubicBezTo>
                    <a:cubicBezTo>
                      <a:pt x="489" y="64"/>
                      <a:pt x="489" y="64"/>
                      <a:pt x="489" y="64"/>
                    </a:cubicBezTo>
                    <a:cubicBezTo>
                      <a:pt x="489" y="29"/>
                      <a:pt x="460" y="0"/>
                      <a:pt x="424" y="0"/>
                    </a:cubicBezTo>
                    <a:cubicBezTo>
                      <a:pt x="65" y="0"/>
                      <a:pt x="65" y="0"/>
                      <a:pt x="65" y="0"/>
                    </a:cubicBezTo>
                    <a:cubicBezTo>
                      <a:pt x="29" y="0"/>
                      <a:pt x="0" y="29"/>
                      <a:pt x="0" y="64"/>
                    </a:cubicBezTo>
                    <a:cubicBezTo>
                      <a:pt x="0" y="330"/>
                      <a:pt x="0" y="330"/>
                      <a:pt x="0" y="330"/>
                    </a:cubicBezTo>
                    <a:cubicBezTo>
                      <a:pt x="0" y="366"/>
                      <a:pt x="29" y="395"/>
                      <a:pt x="65" y="395"/>
                    </a:cubicBezTo>
                    <a:cubicBezTo>
                      <a:pt x="65" y="390"/>
                      <a:pt x="65" y="390"/>
                      <a:pt x="65" y="390"/>
                    </a:cubicBezTo>
                    <a:cubicBezTo>
                      <a:pt x="65" y="385"/>
                      <a:pt x="65" y="385"/>
                      <a:pt x="65" y="385"/>
                    </a:cubicBezTo>
                    <a:cubicBezTo>
                      <a:pt x="50" y="385"/>
                      <a:pt x="36" y="379"/>
                      <a:pt x="26" y="369"/>
                    </a:cubicBezTo>
                    <a:cubicBezTo>
                      <a:pt x="16" y="359"/>
                      <a:pt x="10" y="345"/>
                      <a:pt x="10" y="330"/>
                    </a:cubicBezTo>
                    <a:cubicBezTo>
                      <a:pt x="10" y="64"/>
                      <a:pt x="10" y="64"/>
                      <a:pt x="10" y="64"/>
                    </a:cubicBezTo>
                    <a:cubicBezTo>
                      <a:pt x="10" y="49"/>
                      <a:pt x="16" y="36"/>
                      <a:pt x="26" y="26"/>
                    </a:cubicBezTo>
                    <a:cubicBezTo>
                      <a:pt x="36" y="16"/>
                      <a:pt x="50" y="9"/>
                      <a:pt x="65" y="9"/>
                    </a:cubicBezTo>
                    <a:cubicBezTo>
                      <a:pt x="424" y="9"/>
                      <a:pt x="424" y="9"/>
                      <a:pt x="424" y="9"/>
                    </a:cubicBezTo>
                    <a:cubicBezTo>
                      <a:pt x="439" y="9"/>
                      <a:pt x="453" y="16"/>
                      <a:pt x="463" y="26"/>
                    </a:cubicBezTo>
                    <a:cubicBezTo>
                      <a:pt x="473" y="36"/>
                      <a:pt x="479" y="49"/>
                      <a:pt x="479" y="64"/>
                    </a:cubicBezTo>
                    <a:cubicBezTo>
                      <a:pt x="479" y="330"/>
                      <a:pt x="479" y="330"/>
                      <a:pt x="479" y="330"/>
                    </a:cubicBezTo>
                    <a:cubicBezTo>
                      <a:pt x="479" y="345"/>
                      <a:pt x="473" y="359"/>
                      <a:pt x="463" y="369"/>
                    </a:cubicBezTo>
                    <a:cubicBezTo>
                      <a:pt x="453" y="379"/>
                      <a:pt x="439" y="385"/>
                      <a:pt x="424" y="385"/>
                    </a:cubicBezTo>
                    <a:cubicBezTo>
                      <a:pt x="65" y="385"/>
                      <a:pt x="65" y="385"/>
                      <a:pt x="65" y="385"/>
                    </a:cubicBezTo>
                    <a:cubicBezTo>
                      <a:pt x="65" y="390"/>
                      <a:pt x="65" y="390"/>
                      <a:pt x="65" y="39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0" name="Freeform 8">
                <a:extLst>
                  <a:ext uri="{FF2B5EF4-FFF2-40B4-BE49-F238E27FC236}">
                    <a16:creationId xmlns:a16="http://schemas.microsoft.com/office/drawing/2014/main" id="{E4A4E671-1C29-42FB-AE62-0D902ADA3E42}"/>
                  </a:ext>
                </a:extLst>
              </p:cNvPr>
              <p:cNvSpPr>
                <a:spLocks/>
              </p:cNvSpPr>
              <p:nvPr/>
            </p:nvSpPr>
            <p:spPr bwMode="auto">
              <a:xfrm>
                <a:off x="6199188" y="7445376"/>
                <a:ext cx="1425575" cy="1208088"/>
              </a:xfrm>
              <a:custGeom>
                <a:avLst/>
                <a:gdLst>
                  <a:gd name="T0" fmla="*/ 467 w 516"/>
                  <a:gd name="T1" fmla="*/ 437 h 437"/>
                  <a:gd name="T2" fmla="*/ 49 w 516"/>
                  <a:gd name="T3" fmla="*/ 437 h 437"/>
                  <a:gd name="T4" fmla="*/ 0 w 516"/>
                  <a:gd name="T5" fmla="*/ 387 h 437"/>
                  <a:gd name="T6" fmla="*/ 0 w 516"/>
                  <a:gd name="T7" fmla="*/ 50 h 437"/>
                  <a:gd name="T8" fmla="*/ 49 w 516"/>
                  <a:gd name="T9" fmla="*/ 0 h 437"/>
                  <a:gd name="T10" fmla="*/ 467 w 516"/>
                  <a:gd name="T11" fmla="*/ 0 h 437"/>
                  <a:gd name="T12" fmla="*/ 516 w 516"/>
                  <a:gd name="T13" fmla="*/ 50 h 437"/>
                  <a:gd name="T14" fmla="*/ 516 w 516"/>
                  <a:gd name="T15" fmla="*/ 387 h 437"/>
                  <a:gd name="T16" fmla="*/ 467 w 516"/>
                  <a:gd name="T17"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437">
                    <a:moveTo>
                      <a:pt x="467" y="437"/>
                    </a:moveTo>
                    <a:cubicBezTo>
                      <a:pt x="49" y="437"/>
                      <a:pt x="49" y="437"/>
                      <a:pt x="49" y="437"/>
                    </a:cubicBezTo>
                    <a:cubicBezTo>
                      <a:pt x="22" y="437"/>
                      <a:pt x="0" y="415"/>
                      <a:pt x="0" y="387"/>
                    </a:cubicBezTo>
                    <a:cubicBezTo>
                      <a:pt x="0" y="50"/>
                      <a:pt x="0" y="50"/>
                      <a:pt x="0" y="50"/>
                    </a:cubicBezTo>
                    <a:cubicBezTo>
                      <a:pt x="0" y="23"/>
                      <a:pt x="22" y="0"/>
                      <a:pt x="49" y="0"/>
                    </a:cubicBezTo>
                    <a:cubicBezTo>
                      <a:pt x="467" y="0"/>
                      <a:pt x="467" y="0"/>
                      <a:pt x="467" y="0"/>
                    </a:cubicBezTo>
                    <a:cubicBezTo>
                      <a:pt x="494" y="0"/>
                      <a:pt x="516" y="23"/>
                      <a:pt x="516" y="50"/>
                    </a:cubicBezTo>
                    <a:cubicBezTo>
                      <a:pt x="516" y="387"/>
                      <a:pt x="516" y="387"/>
                      <a:pt x="516" y="387"/>
                    </a:cubicBezTo>
                    <a:cubicBezTo>
                      <a:pt x="516" y="415"/>
                      <a:pt x="494" y="437"/>
                      <a:pt x="467" y="437"/>
                    </a:cubicBezTo>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1" name="Freeform 9">
                <a:extLst>
                  <a:ext uri="{FF2B5EF4-FFF2-40B4-BE49-F238E27FC236}">
                    <a16:creationId xmlns:a16="http://schemas.microsoft.com/office/drawing/2014/main" id="{18800350-B588-45E8-B61A-7E5F4F388E4E}"/>
                  </a:ext>
                </a:extLst>
              </p:cNvPr>
              <p:cNvSpPr>
                <a:spLocks/>
              </p:cNvSpPr>
              <p:nvPr/>
            </p:nvSpPr>
            <p:spPr bwMode="auto">
              <a:xfrm>
                <a:off x="7027863" y="7459663"/>
                <a:ext cx="365125" cy="1179513"/>
              </a:xfrm>
              <a:custGeom>
                <a:avLst/>
                <a:gdLst>
                  <a:gd name="T0" fmla="*/ 104 w 132"/>
                  <a:gd name="T1" fmla="*/ 0 h 427"/>
                  <a:gd name="T2" fmla="*/ 0 w 132"/>
                  <a:gd name="T3" fmla="*/ 0 h 427"/>
                  <a:gd name="T4" fmla="*/ 0 w 132"/>
                  <a:gd name="T5" fmla="*/ 427 h 427"/>
                  <a:gd name="T6" fmla="*/ 104 w 132"/>
                  <a:gd name="T7" fmla="*/ 427 h 427"/>
                  <a:gd name="T8" fmla="*/ 132 w 132"/>
                  <a:gd name="T9" fmla="*/ 382 h 427"/>
                  <a:gd name="T10" fmla="*/ 132 w 132"/>
                  <a:gd name="T11" fmla="*/ 45 h 427"/>
                  <a:gd name="T12" fmla="*/ 104 w 132"/>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132" h="427">
                    <a:moveTo>
                      <a:pt x="104" y="0"/>
                    </a:moveTo>
                    <a:cubicBezTo>
                      <a:pt x="0" y="0"/>
                      <a:pt x="0" y="0"/>
                      <a:pt x="0" y="0"/>
                    </a:cubicBezTo>
                    <a:cubicBezTo>
                      <a:pt x="0" y="427"/>
                      <a:pt x="0" y="427"/>
                      <a:pt x="0" y="427"/>
                    </a:cubicBezTo>
                    <a:cubicBezTo>
                      <a:pt x="104" y="427"/>
                      <a:pt x="104" y="427"/>
                      <a:pt x="104" y="427"/>
                    </a:cubicBezTo>
                    <a:cubicBezTo>
                      <a:pt x="120" y="419"/>
                      <a:pt x="132" y="402"/>
                      <a:pt x="132" y="382"/>
                    </a:cubicBezTo>
                    <a:cubicBezTo>
                      <a:pt x="132" y="45"/>
                      <a:pt x="132" y="45"/>
                      <a:pt x="132" y="45"/>
                    </a:cubicBezTo>
                    <a:cubicBezTo>
                      <a:pt x="132" y="25"/>
                      <a:pt x="120" y="8"/>
                      <a:pt x="104" y="0"/>
                    </a:cubicBezTo>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2" name="Freeform 10">
                <a:extLst>
                  <a:ext uri="{FF2B5EF4-FFF2-40B4-BE49-F238E27FC236}">
                    <a16:creationId xmlns:a16="http://schemas.microsoft.com/office/drawing/2014/main" id="{5EB4C670-D32E-4FC5-9266-5CA4FE711A99}"/>
                  </a:ext>
                </a:extLst>
              </p:cNvPr>
              <p:cNvSpPr>
                <a:spLocks/>
              </p:cNvSpPr>
              <p:nvPr/>
            </p:nvSpPr>
            <p:spPr bwMode="auto">
              <a:xfrm>
                <a:off x="6184900" y="7434263"/>
                <a:ext cx="1454150" cy="1231900"/>
              </a:xfrm>
              <a:custGeom>
                <a:avLst/>
                <a:gdLst>
                  <a:gd name="T0" fmla="*/ 472 w 526"/>
                  <a:gd name="T1" fmla="*/ 441 h 446"/>
                  <a:gd name="T2" fmla="*/ 472 w 526"/>
                  <a:gd name="T3" fmla="*/ 436 h 446"/>
                  <a:gd name="T4" fmla="*/ 54 w 526"/>
                  <a:gd name="T5" fmla="*/ 436 h 446"/>
                  <a:gd name="T6" fmla="*/ 23 w 526"/>
                  <a:gd name="T7" fmla="*/ 423 h 446"/>
                  <a:gd name="T8" fmla="*/ 10 w 526"/>
                  <a:gd name="T9" fmla="*/ 391 h 446"/>
                  <a:gd name="T10" fmla="*/ 10 w 526"/>
                  <a:gd name="T11" fmla="*/ 54 h 446"/>
                  <a:gd name="T12" fmla="*/ 23 w 526"/>
                  <a:gd name="T13" fmla="*/ 22 h 446"/>
                  <a:gd name="T14" fmla="*/ 54 w 526"/>
                  <a:gd name="T15" fmla="*/ 9 h 446"/>
                  <a:gd name="T16" fmla="*/ 472 w 526"/>
                  <a:gd name="T17" fmla="*/ 9 h 446"/>
                  <a:gd name="T18" fmla="*/ 503 w 526"/>
                  <a:gd name="T19" fmla="*/ 22 h 446"/>
                  <a:gd name="T20" fmla="*/ 516 w 526"/>
                  <a:gd name="T21" fmla="*/ 54 h 446"/>
                  <a:gd name="T22" fmla="*/ 516 w 526"/>
                  <a:gd name="T23" fmla="*/ 391 h 446"/>
                  <a:gd name="T24" fmla="*/ 503 w 526"/>
                  <a:gd name="T25" fmla="*/ 423 h 446"/>
                  <a:gd name="T26" fmla="*/ 472 w 526"/>
                  <a:gd name="T27" fmla="*/ 436 h 446"/>
                  <a:gd name="T28" fmla="*/ 472 w 526"/>
                  <a:gd name="T29" fmla="*/ 441 h 446"/>
                  <a:gd name="T30" fmla="*/ 472 w 526"/>
                  <a:gd name="T31" fmla="*/ 446 h 446"/>
                  <a:gd name="T32" fmla="*/ 526 w 526"/>
                  <a:gd name="T33" fmla="*/ 391 h 446"/>
                  <a:gd name="T34" fmla="*/ 526 w 526"/>
                  <a:gd name="T35" fmla="*/ 54 h 446"/>
                  <a:gd name="T36" fmla="*/ 472 w 526"/>
                  <a:gd name="T37" fmla="*/ 0 h 446"/>
                  <a:gd name="T38" fmla="*/ 54 w 526"/>
                  <a:gd name="T39" fmla="*/ 0 h 446"/>
                  <a:gd name="T40" fmla="*/ 0 w 526"/>
                  <a:gd name="T41" fmla="*/ 54 h 446"/>
                  <a:gd name="T42" fmla="*/ 0 w 526"/>
                  <a:gd name="T43" fmla="*/ 391 h 446"/>
                  <a:gd name="T44" fmla="*/ 54 w 526"/>
                  <a:gd name="T45" fmla="*/ 446 h 446"/>
                  <a:gd name="T46" fmla="*/ 472 w 526"/>
                  <a:gd name="T47" fmla="*/ 446 h 446"/>
                  <a:gd name="T48" fmla="*/ 472 w 526"/>
                  <a:gd name="T49" fmla="*/ 44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6" h="446">
                    <a:moveTo>
                      <a:pt x="472" y="441"/>
                    </a:moveTo>
                    <a:cubicBezTo>
                      <a:pt x="472" y="436"/>
                      <a:pt x="472" y="436"/>
                      <a:pt x="472" y="436"/>
                    </a:cubicBezTo>
                    <a:cubicBezTo>
                      <a:pt x="54" y="436"/>
                      <a:pt x="54" y="436"/>
                      <a:pt x="54" y="436"/>
                    </a:cubicBezTo>
                    <a:cubicBezTo>
                      <a:pt x="42" y="436"/>
                      <a:pt x="31" y="431"/>
                      <a:pt x="23" y="423"/>
                    </a:cubicBezTo>
                    <a:cubicBezTo>
                      <a:pt x="15" y="415"/>
                      <a:pt x="10" y="404"/>
                      <a:pt x="10" y="391"/>
                    </a:cubicBezTo>
                    <a:cubicBezTo>
                      <a:pt x="10" y="54"/>
                      <a:pt x="10" y="54"/>
                      <a:pt x="10" y="54"/>
                    </a:cubicBezTo>
                    <a:cubicBezTo>
                      <a:pt x="10" y="41"/>
                      <a:pt x="15" y="30"/>
                      <a:pt x="23" y="22"/>
                    </a:cubicBezTo>
                    <a:cubicBezTo>
                      <a:pt x="31" y="14"/>
                      <a:pt x="42" y="9"/>
                      <a:pt x="54" y="9"/>
                    </a:cubicBezTo>
                    <a:cubicBezTo>
                      <a:pt x="472" y="9"/>
                      <a:pt x="472" y="9"/>
                      <a:pt x="472" y="9"/>
                    </a:cubicBezTo>
                    <a:cubicBezTo>
                      <a:pt x="484" y="9"/>
                      <a:pt x="495" y="14"/>
                      <a:pt x="503" y="22"/>
                    </a:cubicBezTo>
                    <a:cubicBezTo>
                      <a:pt x="511" y="30"/>
                      <a:pt x="516" y="41"/>
                      <a:pt x="516" y="54"/>
                    </a:cubicBezTo>
                    <a:cubicBezTo>
                      <a:pt x="516" y="391"/>
                      <a:pt x="516" y="391"/>
                      <a:pt x="516" y="391"/>
                    </a:cubicBezTo>
                    <a:cubicBezTo>
                      <a:pt x="516" y="404"/>
                      <a:pt x="511" y="415"/>
                      <a:pt x="503" y="423"/>
                    </a:cubicBezTo>
                    <a:cubicBezTo>
                      <a:pt x="495" y="431"/>
                      <a:pt x="484" y="436"/>
                      <a:pt x="472" y="436"/>
                    </a:cubicBezTo>
                    <a:cubicBezTo>
                      <a:pt x="472" y="441"/>
                      <a:pt x="472" y="441"/>
                      <a:pt x="472" y="441"/>
                    </a:cubicBezTo>
                    <a:cubicBezTo>
                      <a:pt x="472" y="446"/>
                      <a:pt x="472" y="446"/>
                      <a:pt x="472" y="446"/>
                    </a:cubicBezTo>
                    <a:cubicBezTo>
                      <a:pt x="502" y="446"/>
                      <a:pt x="526" y="421"/>
                      <a:pt x="526" y="391"/>
                    </a:cubicBezTo>
                    <a:cubicBezTo>
                      <a:pt x="526" y="54"/>
                      <a:pt x="526" y="54"/>
                      <a:pt x="526" y="54"/>
                    </a:cubicBezTo>
                    <a:cubicBezTo>
                      <a:pt x="526" y="24"/>
                      <a:pt x="502" y="0"/>
                      <a:pt x="472" y="0"/>
                    </a:cubicBezTo>
                    <a:cubicBezTo>
                      <a:pt x="54" y="0"/>
                      <a:pt x="54" y="0"/>
                      <a:pt x="54" y="0"/>
                    </a:cubicBezTo>
                    <a:cubicBezTo>
                      <a:pt x="24" y="0"/>
                      <a:pt x="0" y="24"/>
                      <a:pt x="0" y="54"/>
                    </a:cubicBezTo>
                    <a:cubicBezTo>
                      <a:pt x="0" y="391"/>
                      <a:pt x="0" y="391"/>
                      <a:pt x="0" y="391"/>
                    </a:cubicBezTo>
                    <a:cubicBezTo>
                      <a:pt x="0" y="421"/>
                      <a:pt x="24" y="446"/>
                      <a:pt x="54" y="446"/>
                    </a:cubicBezTo>
                    <a:cubicBezTo>
                      <a:pt x="472" y="446"/>
                      <a:pt x="472" y="446"/>
                      <a:pt x="472" y="446"/>
                    </a:cubicBezTo>
                    <a:cubicBezTo>
                      <a:pt x="472" y="441"/>
                      <a:pt x="472" y="441"/>
                      <a:pt x="472" y="441"/>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3" name="Freeform 11">
                <a:extLst>
                  <a:ext uri="{FF2B5EF4-FFF2-40B4-BE49-F238E27FC236}">
                    <a16:creationId xmlns:a16="http://schemas.microsoft.com/office/drawing/2014/main" id="{D87795F7-45A6-4D98-A0D6-CF237E3EFE05}"/>
                  </a:ext>
                </a:extLst>
              </p:cNvPr>
              <p:cNvSpPr>
                <a:spLocks/>
              </p:cNvSpPr>
              <p:nvPr/>
            </p:nvSpPr>
            <p:spPr bwMode="auto">
              <a:xfrm>
                <a:off x="6896100" y="7097713"/>
                <a:ext cx="236538" cy="244475"/>
              </a:xfrm>
              <a:custGeom>
                <a:avLst/>
                <a:gdLst>
                  <a:gd name="T0" fmla="*/ 78 w 86"/>
                  <a:gd name="T1" fmla="*/ 83 h 89"/>
                  <a:gd name="T2" fmla="*/ 78 w 86"/>
                  <a:gd name="T3" fmla="*/ 83 h 89"/>
                  <a:gd name="T4" fmla="*/ 53 w 86"/>
                  <a:gd name="T5" fmla="*/ 82 h 89"/>
                  <a:gd name="T6" fmla="*/ 3 w 86"/>
                  <a:gd name="T7" fmla="*/ 29 h 89"/>
                  <a:gd name="T8" fmla="*/ 4 w 86"/>
                  <a:gd name="T9" fmla="*/ 15 h 89"/>
                  <a:gd name="T10" fmla="*/ 16 w 86"/>
                  <a:gd name="T11" fmla="*/ 4 h 89"/>
                  <a:gd name="T12" fmla="*/ 29 w 86"/>
                  <a:gd name="T13" fmla="*/ 4 h 89"/>
                  <a:gd name="T14" fmla="*/ 79 w 86"/>
                  <a:gd name="T15" fmla="*/ 57 h 89"/>
                  <a:gd name="T16" fmla="*/ 78 w 86"/>
                  <a:gd name="T17"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89">
                    <a:moveTo>
                      <a:pt x="78" y="83"/>
                    </a:moveTo>
                    <a:cubicBezTo>
                      <a:pt x="78" y="83"/>
                      <a:pt x="78" y="83"/>
                      <a:pt x="78" y="83"/>
                    </a:cubicBezTo>
                    <a:cubicBezTo>
                      <a:pt x="71" y="89"/>
                      <a:pt x="60" y="89"/>
                      <a:pt x="53" y="82"/>
                    </a:cubicBezTo>
                    <a:cubicBezTo>
                      <a:pt x="3" y="29"/>
                      <a:pt x="3" y="29"/>
                      <a:pt x="3" y="29"/>
                    </a:cubicBezTo>
                    <a:cubicBezTo>
                      <a:pt x="0" y="25"/>
                      <a:pt x="0" y="19"/>
                      <a:pt x="4" y="15"/>
                    </a:cubicBezTo>
                    <a:cubicBezTo>
                      <a:pt x="16" y="4"/>
                      <a:pt x="16" y="4"/>
                      <a:pt x="16" y="4"/>
                    </a:cubicBezTo>
                    <a:cubicBezTo>
                      <a:pt x="20" y="0"/>
                      <a:pt x="26" y="0"/>
                      <a:pt x="29" y="4"/>
                    </a:cubicBezTo>
                    <a:cubicBezTo>
                      <a:pt x="79" y="57"/>
                      <a:pt x="79" y="57"/>
                      <a:pt x="79" y="57"/>
                    </a:cubicBezTo>
                    <a:cubicBezTo>
                      <a:pt x="86" y="64"/>
                      <a:pt x="85" y="76"/>
                      <a:pt x="78" y="83"/>
                    </a:cubicBezTo>
                    <a:close/>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4" name="Freeform 12">
                <a:extLst>
                  <a:ext uri="{FF2B5EF4-FFF2-40B4-BE49-F238E27FC236}">
                    <a16:creationId xmlns:a16="http://schemas.microsoft.com/office/drawing/2014/main" id="{186496B0-5DA9-4B2F-8715-BD3D627D5703}"/>
                  </a:ext>
                </a:extLst>
              </p:cNvPr>
              <p:cNvSpPr>
                <a:spLocks/>
              </p:cNvSpPr>
              <p:nvPr/>
            </p:nvSpPr>
            <p:spPr bwMode="auto">
              <a:xfrm>
                <a:off x="6884988" y="7086601"/>
                <a:ext cx="255588" cy="265113"/>
              </a:xfrm>
              <a:custGeom>
                <a:avLst/>
                <a:gdLst>
                  <a:gd name="T0" fmla="*/ 82 w 93"/>
                  <a:gd name="T1" fmla="*/ 87 h 96"/>
                  <a:gd name="T2" fmla="*/ 79 w 93"/>
                  <a:gd name="T3" fmla="*/ 83 h 96"/>
                  <a:gd name="T4" fmla="*/ 70 w 93"/>
                  <a:gd name="T5" fmla="*/ 86 h 96"/>
                  <a:gd name="T6" fmla="*/ 60 w 93"/>
                  <a:gd name="T7" fmla="*/ 82 h 96"/>
                  <a:gd name="T8" fmla="*/ 11 w 93"/>
                  <a:gd name="T9" fmla="*/ 29 h 96"/>
                  <a:gd name="T10" fmla="*/ 10 w 93"/>
                  <a:gd name="T11" fmla="*/ 26 h 96"/>
                  <a:gd name="T12" fmla="*/ 11 w 93"/>
                  <a:gd name="T13" fmla="*/ 23 h 96"/>
                  <a:gd name="T14" fmla="*/ 23 w 93"/>
                  <a:gd name="T15" fmla="*/ 11 h 96"/>
                  <a:gd name="T16" fmla="*/ 26 w 93"/>
                  <a:gd name="T17" fmla="*/ 10 h 96"/>
                  <a:gd name="T18" fmla="*/ 30 w 93"/>
                  <a:gd name="T19" fmla="*/ 11 h 96"/>
                  <a:gd name="T20" fmla="*/ 79 w 93"/>
                  <a:gd name="T21" fmla="*/ 65 h 96"/>
                  <a:gd name="T22" fmla="*/ 83 w 93"/>
                  <a:gd name="T23" fmla="*/ 73 h 96"/>
                  <a:gd name="T24" fmla="*/ 79 w 93"/>
                  <a:gd name="T25" fmla="*/ 83 h 96"/>
                  <a:gd name="T26" fmla="*/ 82 w 93"/>
                  <a:gd name="T27" fmla="*/ 87 h 96"/>
                  <a:gd name="T28" fmla="*/ 85 w 93"/>
                  <a:gd name="T29" fmla="*/ 90 h 96"/>
                  <a:gd name="T30" fmla="*/ 93 w 93"/>
                  <a:gd name="T31" fmla="*/ 73 h 96"/>
                  <a:gd name="T32" fmla="*/ 87 w 93"/>
                  <a:gd name="T33" fmla="*/ 58 h 96"/>
                  <a:gd name="T34" fmla="*/ 37 w 93"/>
                  <a:gd name="T35" fmla="*/ 5 h 96"/>
                  <a:gd name="T36" fmla="*/ 26 w 93"/>
                  <a:gd name="T37" fmla="*/ 0 h 96"/>
                  <a:gd name="T38" fmla="*/ 17 w 93"/>
                  <a:gd name="T39" fmla="*/ 4 h 96"/>
                  <a:gd name="T40" fmla="*/ 4 w 93"/>
                  <a:gd name="T41" fmla="*/ 16 h 96"/>
                  <a:gd name="T42" fmla="*/ 0 w 93"/>
                  <a:gd name="T43" fmla="*/ 26 h 96"/>
                  <a:gd name="T44" fmla="*/ 4 w 93"/>
                  <a:gd name="T45" fmla="*/ 36 h 96"/>
                  <a:gd name="T46" fmla="*/ 53 w 93"/>
                  <a:gd name="T47" fmla="*/ 89 h 96"/>
                  <a:gd name="T48" fmla="*/ 70 w 93"/>
                  <a:gd name="T49" fmla="*/ 96 h 96"/>
                  <a:gd name="T50" fmla="*/ 86 w 93"/>
                  <a:gd name="T51" fmla="*/ 90 h 96"/>
                  <a:gd name="T52" fmla="*/ 82 w 93"/>
                  <a:gd name="T53" fmla="*/ 8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96">
                    <a:moveTo>
                      <a:pt x="82" y="87"/>
                    </a:moveTo>
                    <a:cubicBezTo>
                      <a:pt x="79" y="83"/>
                      <a:pt x="79" y="83"/>
                      <a:pt x="79" y="83"/>
                    </a:cubicBezTo>
                    <a:cubicBezTo>
                      <a:pt x="76" y="85"/>
                      <a:pt x="73" y="86"/>
                      <a:pt x="70" y="86"/>
                    </a:cubicBezTo>
                    <a:cubicBezTo>
                      <a:pt x="66" y="86"/>
                      <a:pt x="63" y="85"/>
                      <a:pt x="60" y="82"/>
                    </a:cubicBezTo>
                    <a:cubicBezTo>
                      <a:pt x="11" y="29"/>
                      <a:pt x="11" y="29"/>
                      <a:pt x="11" y="29"/>
                    </a:cubicBezTo>
                    <a:cubicBezTo>
                      <a:pt x="10" y="28"/>
                      <a:pt x="10" y="27"/>
                      <a:pt x="10" y="26"/>
                    </a:cubicBezTo>
                    <a:cubicBezTo>
                      <a:pt x="10" y="25"/>
                      <a:pt x="10" y="24"/>
                      <a:pt x="11" y="23"/>
                    </a:cubicBezTo>
                    <a:cubicBezTo>
                      <a:pt x="23" y="11"/>
                      <a:pt x="23" y="11"/>
                      <a:pt x="23" y="11"/>
                    </a:cubicBezTo>
                    <a:cubicBezTo>
                      <a:pt x="24" y="10"/>
                      <a:pt x="25" y="10"/>
                      <a:pt x="26" y="10"/>
                    </a:cubicBezTo>
                    <a:cubicBezTo>
                      <a:pt x="28" y="10"/>
                      <a:pt x="29" y="11"/>
                      <a:pt x="30" y="11"/>
                    </a:cubicBezTo>
                    <a:cubicBezTo>
                      <a:pt x="79" y="65"/>
                      <a:pt x="79" y="65"/>
                      <a:pt x="79" y="65"/>
                    </a:cubicBezTo>
                    <a:cubicBezTo>
                      <a:pt x="82" y="67"/>
                      <a:pt x="83" y="70"/>
                      <a:pt x="83" y="73"/>
                    </a:cubicBezTo>
                    <a:cubicBezTo>
                      <a:pt x="83" y="77"/>
                      <a:pt x="82" y="80"/>
                      <a:pt x="79" y="83"/>
                    </a:cubicBezTo>
                    <a:cubicBezTo>
                      <a:pt x="82" y="87"/>
                      <a:pt x="82" y="87"/>
                      <a:pt x="82" y="87"/>
                    </a:cubicBezTo>
                    <a:cubicBezTo>
                      <a:pt x="85" y="90"/>
                      <a:pt x="85" y="90"/>
                      <a:pt x="85" y="90"/>
                    </a:cubicBezTo>
                    <a:cubicBezTo>
                      <a:pt x="90" y="86"/>
                      <a:pt x="93" y="80"/>
                      <a:pt x="93" y="73"/>
                    </a:cubicBezTo>
                    <a:cubicBezTo>
                      <a:pt x="93" y="68"/>
                      <a:pt x="91" y="62"/>
                      <a:pt x="87" y="58"/>
                    </a:cubicBezTo>
                    <a:cubicBezTo>
                      <a:pt x="37" y="5"/>
                      <a:pt x="37" y="5"/>
                      <a:pt x="37" y="5"/>
                    </a:cubicBezTo>
                    <a:cubicBezTo>
                      <a:pt x="34" y="2"/>
                      <a:pt x="30" y="0"/>
                      <a:pt x="26" y="0"/>
                    </a:cubicBezTo>
                    <a:cubicBezTo>
                      <a:pt x="23" y="0"/>
                      <a:pt x="19" y="2"/>
                      <a:pt x="17" y="4"/>
                    </a:cubicBezTo>
                    <a:cubicBezTo>
                      <a:pt x="4" y="16"/>
                      <a:pt x="4" y="16"/>
                      <a:pt x="4" y="16"/>
                    </a:cubicBezTo>
                    <a:cubicBezTo>
                      <a:pt x="1" y="18"/>
                      <a:pt x="0" y="22"/>
                      <a:pt x="0" y="26"/>
                    </a:cubicBezTo>
                    <a:cubicBezTo>
                      <a:pt x="0" y="30"/>
                      <a:pt x="1" y="33"/>
                      <a:pt x="4" y="36"/>
                    </a:cubicBezTo>
                    <a:cubicBezTo>
                      <a:pt x="53" y="89"/>
                      <a:pt x="53" y="89"/>
                      <a:pt x="53" y="89"/>
                    </a:cubicBezTo>
                    <a:cubicBezTo>
                      <a:pt x="58" y="94"/>
                      <a:pt x="64" y="96"/>
                      <a:pt x="70" y="96"/>
                    </a:cubicBezTo>
                    <a:cubicBezTo>
                      <a:pt x="75" y="96"/>
                      <a:pt x="81" y="94"/>
                      <a:pt x="86" y="90"/>
                    </a:cubicBezTo>
                    <a:lnTo>
                      <a:pt x="82" y="87"/>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5" name="Rectangle 13">
                <a:extLst>
                  <a:ext uri="{FF2B5EF4-FFF2-40B4-BE49-F238E27FC236}">
                    <a16:creationId xmlns:a16="http://schemas.microsoft.com/office/drawing/2014/main" id="{D94D7DB0-8B46-443A-BFC3-182C15C3840A}"/>
                  </a:ext>
                </a:extLst>
              </p:cNvPr>
              <p:cNvSpPr>
                <a:spLocks noChangeArrowheads="1"/>
              </p:cNvSpPr>
              <p:nvPr/>
            </p:nvSpPr>
            <p:spPr bwMode="auto">
              <a:xfrm>
                <a:off x="6702425" y="5367338"/>
                <a:ext cx="300038" cy="1895475"/>
              </a:xfrm>
              <a:prstGeom prst="rect">
                <a:avLst/>
              </a:prstGeom>
              <a:solidFill>
                <a:srgbClr val="C686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6" name="Rectangle 14">
                <a:extLst>
                  <a:ext uri="{FF2B5EF4-FFF2-40B4-BE49-F238E27FC236}">
                    <a16:creationId xmlns:a16="http://schemas.microsoft.com/office/drawing/2014/main" id="{98C5FC43-4134-4BC8-ABCD-646C1755D0E5}"/>
                  </a:ext>
                </a:extLst>
              </p:cNvPr>
              <p:cNvSpPr>
                <a:spLocks noChangeArrowheads="1"/>
              </p:cNvSpPr>
              <p:nvPr/>
            </p:nvSpPr>
            <p:spPr bwMode="auto">
              <a:xfrm>
                <a:off x="6702425" y="5367338"/>
                <a:ext cx="30003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7" name="Freeform 15">
                <a:extLst>
                  <a:ext uri="{FF2B5EF4-FFF2-40B4-BE49-F238E27FC236}">
                    <a16:creationId xmlns:a16="http://schemas.microsoft.com/office/drawing/2014/main" id="{43135B77-F5C8-46C9-BD27-0A08FDF460D6}"/>
                  </a:ext>
                </a:extLst>
              </p:cNvPr>
              <p:cNvSpPr>
                <a:spLocks/>
              </p:cNvSpPr>
              <p:nvPr/>
            </p:nvSpPr>
            <p:spPr bwMode="auto">
              <a:xfrm>
                <a:off x="6688138" y="5353051"/>
                <a:ext cx="325438" cy="1924050"/>
              </a:xfrm>
              <a:custGeom>
                <a:avLst/>
                <a:gdLst>
                  <a:gd name="T0" fmla="*/ 109 w 118"/>
                  <a:gd name="T1" fmla="*/ 5 h 696"/>
                  <a:gd name="T2" fmla="*/ 109 w 118"/>
                  <a:gd name="T3" fmla="*/ 686 h 696"/>
                  <a:gd name="T4" fmla="*/ 9 w 118"/>
                  <a:gd name="T5" fmla="*/ 686 h 696"/>
                  <a:gd name="T6" fmla="*/ 9 w 118"/>
                  <a:gd name="T7" fmla="*/ 5 h 696"/>
                  <a:gd name="T8" fmla="*/ 5 w 118"/>
                  <a:gd name="T9" fmla="*/ 0 h 696"/>
                  <a:gd name="T10" fmla="*/ 0 w 118"/>
                  <a:gd name="T11" fmla="*/ 5 h 696"/>
                  <a:gd name="T12" fmla="*/ 0 w 118"/>
                  <a:gd name="T13" fmla="*/ 696 h 696"/>
                  <a:gd name="T14" fmla="*/ 118 w 118"/>
                  <a:gd name="T15" fmla="*/ 696 h 696"/>
                  <a:gd name="T16" fmla="*/ 118 w 118"/>
                  <a:gd name="T17" fmla="*/ 5 h 696"/>
                  <a:gd name="T18" fmla="*/ 114 w 118"/>
                  <a:gd name="T19" fmla="*/ 0 h 696"/>
                  <a:gd name="T20" fmla="*/ 109 w 118"/>
                  <a:gd name="T21" fmla="*/ 5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96">
                    <a:moveTo>
                      <a:pt x="109" y="5"/>
                    </a:moveTo>
                    <a:cubicBezTo>
                      <a:pt x="109" y="686"/>
                      <a:pt x="109" y="686"/>
                      <a:pt x="109" y="686"/>
                    </a:cubicBezTo>
                    <a:cubicBezTo>
                      <a:pt x="9" y="686"/>
                      <a:pt x="9" y="686"/>
                      <a:pt x="9" y="686"/>
                    </a:cubicBezTo>
                    <a:cubicBezTo>
                      <a:pt x="9" y="5"/>
                      <a:pt x="9" y="5"/>
                      <a:pt x="9" y="5"/>
                    </a:cubicBezTo>
                    <a:cubicBezTo>
                      <a:pt x="9" y="2"/>
                      <a:pt x="7" y="0"/>
                      <a:pt x="5" y="0"/>
                    </a:cubicBezTo>
                    <a:cubicBezTo>
                      <a:pt x="2" y="0"/>
                      <a:pt x="0" y="2"/>
                      <a:pt x="0" y="5"/>
                    </a:cubicBezTo>
                    <a:cubicBezTo>
                      <a:pt x="0" y="696"/>
                      <a:pt x="0" y="696"/>
                      <a:pt x="0" y="696"/>
                    </a:cubicBezTo>
                    <a:cubicBezTo>
                      <a:pt x="118" y="696"/>
                      <a:pt x="118" y="696"/>
                      <a:pt x="118" y="696"/>
                    </a:cubicBezTo>
                    <a:cubicBezTo>
                      <a:pt x="118" y="5"/>
                      <a:pt x="118" y="5"/>
                      <a:pt x="118" y="5"/>
                    </a:cubicBezTo>
                    <a:cubicBezTo>
                      <a:pt x="118" y="2"/>
                      <a:pt x="116" y="0"/>
                      <a:pt x="114" y="0"/>
                    </a:cubicBezTo>
                    <a:cubicBezTo>
                      <a:pt x="111" y="0"/>
                      <a:pt x="109" y="2"/>
                      <a:pt x="109" y="5"/>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8" name="Rectangle 16">
                <a:extLst>
                  <a:ext uri="{FF2B5EF4-FFF2-40B4-BE49-F238E27FC236}">
                    <a16:creationId xmlns:a16="http://schemas.microsoft.com/office/drawing/2014/main" id="{DBDCE325-855D-4247-8055-AC49427CB2F2}"/>
                  </a:ext>
                </a:extLst>
              </p:cNvPr>
              <p:cNvSpPr>
                <a:spLocks noChangeArrowheads="1"/>
              </p:cNvSpPr>
              <p:nvPr/>
            </p:nvSpPr>
            <p:spPr bwMode="auto">
              <a:xfrm>
                <a:off x="6702425" y="7031038"/>
                <a:ext cx="300038" cy="306388"/>
              </a:xfrm>
              <a:prstGeom prst="rect">
                <a:avLst/>
              </a:prstGeom>
              <a:solidFill>
                <a:srgbClr val="FFED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9" name="Rectangle 17">
                <a:extLst>
                  <a:ext uri="{FF2B5EF4-FFF2-40B4-BE49-F238E27FC236}">
                    <a16:creationId xmlns:a16="http://schemas.microsoft.com/office/drawing/2014/main" id="{DAF788B2-592A-4804-8F9E-B114680AAC1A}"/>
                  </a:ext>
                </a:extLst>
              </p:cNvPr>
              <p:cNvSpPr>
                <a:spLocks noChangeArrowheads="1"/>
              </p:cNvSpPr>
              <p:nvPr/>
            </p:nvSpPr>
            <p:spPr bwMode="auto">
              <a:xfrm>
                <a:off x="6702425" y="7031038"/>
                <a:ext cx="300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0" name="Freeform 18">
                <a:extLst>
                  <a:ext uri="{FF2B5EF4-FFF2-40B4-BE49-F238E27FC236}">
                    <a16:creationId xmlns:a16="http://schemas.microsoft.com/office/drawing/2014/main" id="{B7016D45-381D-439B-9972-C6A32C8260B6}"/>
                  </a:ext>
                </a:extLst>
              </p:cNvPr>
              <p:cNvSpPr>
                <a:spLocks/>
              </p:cNvSpPr>
              <p:nvPr/>
            </p:nvSpPr>
            <p:spPr bwMode="auto">
              <a:xfrm>
                <a:off x="6688138" y="7016751"/>
                <a:ext cx="325438" cy="334963"/>
              </a:xfrm>
              <a:custGeom>
                <a:avLst/>
                <a:gdLst>
                  <a:gd name="T0" fmla="*/ 198 w 205"/>
                  <a:gd name="T1" fmla="*/ 202 h 211"/>
                  <a:gd name="T2" fmla="*/ 198 w 205"/>
                  <a:gd name="T3" fmla="*/ 193 h 211"/>
                  <a:gd name="T4" fmla="*/ 16 w 205"/>
                  <a:gd name="T5" fmla="*/ 193 h 211"/>
                  <a:gd name="T6" fmla="*/ 16 w 205"/>
                  <a:gd name="T7" fmla="*/ 17 h 211"/>
                  <a:gd name="T8" fmla="*/ 190 w 205"/>
                  <a:gd name="T9" fmla="*/ 17 h 211"/>
                  <a:gd name="T10" fmla="*/ 190 w 205"/>
                  <a:gd name="T11" fmla="*/ 202 h 211"/>
                  <a:gd name="T12" fmla="*/ 198 w 205"/>
                  <a:gd name="T13" fmla="*/ 202 h 211"/>
                  <a:gd name="T14" fmla="*/ 198 w 205"/>
                  <a:gd name="T15" fmla="*/ 193 h 211"/>
                  <a:gd name="T16" fmla="*/ 198 w 205"/>
                  <a:gd name="T17" fmla="*/ 202 h 211"/>
                  <a:gd name="T18" fmla="*/ 205 w 205"/>
                  <a:gd name="T19" fmla="*/ 202 h 211"/>
                  <a:gd name="T20" fmla="*/ 205 w 205"/>
                  <a:gd name="T21" fmla="*/ 0 h 211"/>
                  <a:gd name="T22" fmla="*/ 0 w 205"/>
                  <a:gd name="T23" fmla="*/ 0 h 211"/>
                  <a:gd name="T24" fmla="*/ 0 w 205"/>
                  <a:gd name="T25" fmla="*/ 211 h 211"/>
                  <a:gd name="T26" fmla="*/ 205 w 205"/>
                  <a:gd name="T27" fmla="*/ 211 h 211"/>
                  <a:gd name="T28" fmla="*/ 205 w 205"/>
                  <a:gd name="T29" fmla="*/ 202 h 211"/>
                  <a:gd name="T30" fmla="*/ 198 w 205"/>
                  <a:gd name="T31" fmla="*/ 20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 h="211">
                    <a:moveTo>
                      <a:pt x="198" y="202"/>
                    </a:moveTo>
                    <a:lnTo>
                      <a:pt x="198" y="193"/>
                    </a:lnTo>
                    <a:lnTo>
                      <a:pt x="16" y="193"/>
                    </a:lnTo>
                    <a:lnTo>
                      <a:pt x="16" y="17"/>
                    </a:lnTo>
                    <a:lnTo>
                      <a:pt x="190" y="17"/>
                    </a:lnTo>
                    <a:lnTo>
                      <a:pt x="190" y="202"/>
                    </a:lnTo>
                    <a:lnTo>
                      <a:pt x="198" y="202"/>
                    </a:lnTo>
                    <a:lnTo>
                      <a:pt x="198" y="193"/>
                    </a:lnTo>
                    <a:lnTo>
                      <a:pt x="198" y="202"/>
                    </a:lnTo>
                    <a:lnTo>
                      <a:pt x="205" y="202"/>
                    </a:lnTo>
                    <a:lnTo>
                      <a:pt x="205" y="0"/>
                    </a:lnTo>
                    <a:lnTo>
                      <a:pt x="0" y="0"/>
                    </a:lnTo>
                    <a:lnTo>
                      <a:pt x="0" y="211"/>
                    </a:lnTo>
                    <a:lnTo>
                      <a:pt x="205" y="211"/>
                    </a:lnTo>
                    <a:lnTo>
                      <a:pt x="205" y="202"/>
                    </a:lnTo>
                    <a:lnTo>
                      <a:pt x="198" y="202"/>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1" name="Freeform 19">
                <a:extLst>
                  <a:ext uri="{FF2B5EF4-FFF2-40B4-BE49-F238E27FC236}">
                    <a16:creationId xmlns:a16="http://schemas.microsoft.com/office/drawing/2014/main" id="{30DDD66E-4912-4E24-B4AA-EFE956A839AB}"/>
                  </a:ext>
                </a:extLst>
              </p:cNvPr>
              <p:cNvSpPr>
                <a:spLocks/>
              </p:cNvSpPr>
              <p:nvPr/>
            </p:nvSpPr>
            <p:spPr bwMode="auto">
              <a:xfrm>
                <a:off x="6688138" y="7016751"/>
                <a:ext cx="325438" cy="334963"/>
              </a:xfrm>
              <a:custGeom>
                <a:avLst/>
                <a:gdLst>
                  <a:gd name="T0" fmla="*/ 198 w 205"/>
                  <a:gd name="T1" fmla="*/ 202 h 211"/>
                  <a:gd name="T2" fmla="*/ 198 w 205"/>
                  <a:gd name="T3" fmla="*/ 193 h 211"/>
                  <a:gd name="T4" fmla="*/ 16 w 205"/>
                  <a:gd name="T5" fmla="*/ 193 h 211"/>
                  <a:gd name="T6" fmla="*/ 16 w 205"/>
                  <a:gd name="T7" fmla="*/ 17 h 211"/>
                  <a:gd name="T8" fmla="*/ 190 w 205"/>
                  <a:gd name="T9" fmla="*/ 17 h 211"/>
                  <a:gd name="T10" fmla="*/ 190 w 205"/>
                  <a:gd name="T11" fmla="*/ 202 h 211"/>
                  <a:gd name="T12" fmla="*/ 198 w 205"/>
                  <a:gd name="T13" fmla="*/ 202 h 211"/>
                  <a:gd name="T14" fmla="*/ 198 w 205"/>
                  <a:gd name="T15" fmla="*/ 193 h 211"/>
                  <a:gd name="T16" fmla="*/ 198 w 205"/>
                  <a:gd name="T17" fmla="*/ 202 h 211"/>
                  <a:gd name="T18" fmla="*/ 205 w 205"/>
                  <a:gd name="T19" fmla="*/ 202 h 211"/>
                  <a:gd name="T20" fmla="*/ 205 w 205"/>
                  <a:gd name="T21" fmla="*/ 0 h 211"/>
                  <a:gd name="T22" fmla="*/ 0 w 205"/>
                  <a:gd name="T23" fmla="*/ 0 h 211"/>
                  <a:gd name="T24" fmla="*/ 0 w 205"/>
                  <a:gd name="T25" fmla="*/ 211 h 211"/>
                  <a:gd name="T26" fmla="*/ 205 w 205"/>
                  <a:gd name="T27" fmla="*/ 211 h 211"/>
                  <a:gd name="T28" fmla="*/ 205 w 205"/>
                  <a:gd name="T29" fmla="*/ 202 h 211"/>
                  <a:gd name="T30" fmla="*/ 198 w 205"/>
                  <a:gd name="T31" fmla="*/ 20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 h="211">
                    <a:moveTo>
                      <a:pt x="198" y="202"/>
                    </a:moveTo>
                    <a:lnTo>
                      <a:pt x="198" y="193"/>
                    </a:lnTo>
                    <a:lnTo>
                      <a:pt x="16" y="193"/>
                    </a:lnTo>
                    <a:lnTo>
                      <a:pt x="16" y="17"/>
                    </a:lnTo>
                    <a:lnTo>
                      <a:pt x="190" y="17"/>
                    </a:lnTo>
                    <a:lnTo>
                      <a:pt x="190" y="202"/>
                    </a:lnTo>
                    <a:lnTo>
                      <a:pt x="198" y="202"/>
                    </a:lnTo>
                    <a:lnTo>
                      <a:pt x="198" y="193"/>
                    </a:lnTo>
                    <a:lnTo>
                      <a:pt x="198" y="202"/>
                    </a:lnTo>
                    <a:lnTo>
                      <a:pt x="205" y="202"/>
                    </a:lnTo>
                    <a:lnTo>
                      <a:pt x="205" y="0"/>
                    </a:lnTo>
                    <a:lnTo>
                      <a:pt x="0" y="0"/>
                    </a:lnTo>
                    <a:lnTo>
                      <a:pt x="0" y="211"/>
                    </a:lnTo>
                    <a:lnTo>
                      <a:pt x="205" y="211"/>
                    </a:lnTo>
                    <a:lnTo>
                      <a:pt x="205" y="202"/>
                    </a:lnTo>
                    <a:lnTo>
                      <a:pt x="198" y="2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2" name="Freeform 20">
                <a:extLst>
                  <a:ext uri="{FF2B5EF4-FFF2-40B4-BE49-F238E27FC236}">
                    <a16:creationId xmlns:a16="http://schemas.microsoft.com/office/drawing/2014/main" id="{9E82C66A-BBAE-4F40-9923-0FBACA713780}"/>
                  </a:ext>
                </a:extLst>
              </p:cNvPr>
              <p:cNvSpPr>
                <a:spLocks/>
              </p:cNvSpPr>
              <p:nvPr/>
            </p:nvSpPr>
            <p:spPr bwMode="auto">
              <a:xfrm>
                <a:off x="6702425" y="7300913"/>
                <a:ext cx="98425" cy="207963"/>
              </a:xfrm>
              <a:custGeom>
                <a:avLst/>
                <a:gdLst>
                  <a:gd name="T0" fmla="*/ 36 w 36"/>
                  <a:gd name="T1" fmla="*/ 0 h 75"/>
                  <a:gd name="T2" fmla="*/ 36 w 36"/>
                  <a:gd name="T3" fmla="*/ 57 h 75"/>
                  <a:gd name="T4" fmla="*/ 18 w 36"/>
                  <a:gd name="T5" fmla="*/ 75 h 75"/>
                  <a:gd name="T6" fmla="*/ 0 w 36"/>
                  <a:gd name="T7" fmla="*/ 57 h 75"/>
                  <a:gd name="T8" fmla="*/ 0 w 36"/>
                  <a:gd name="T9" fmla="*/ 0 h 75"/>
                  <a:gd name="T10" fmla="*/ 36 w 36"/>
                  <a:gd name="T11" fmla="*/ 0 h 75"/>
                </a:gdLst>
                <a:ahLst/>
                <a:cxnLst>
                  <a:cxn ang="0">
                    <a:pos x="T0" y="T1"/>
                  </a:cxn>
                  <a:cxn ang="0">
                    <a:pos x="T2" y="T3"/>
                  </a:cxn>
                  <a:cxn ang="0">
                    <a:pos x="T4" y="T5"/>
                  </a:cxn>
                  <a:cxn ang="0">
                    <a:pos x="T6" y="T7"/>
                  </a:cxn>
                  <a:cxn ang="0">
                    <a:pos x="T8" y="T9"/>
                  </a:cxn>
                  <a:cxn ang="0">
                    <a:pos x="T10" y="T11"/>
                  </a:cxn>
                </a:cxnLst>
                <a:rect l="0" t="0" r="r" b="b"/>
                <a:pathLst>
                  <a:path w="36" h="75">
                    <a:moveTo>
                      <a:pt x="36" y="0"/>
                    </a:moveTo>
                    <a:cubicBezTo>
                      <a:pt x="36" y="57"/>
                      <a:pt x="36" y="57"/>
                      <a:pt x="36" y="57"/>
                    </a:cubicBezTo>
                    <a:cubicBezTo>
                      <a:pt x="36" y="67"/>
                      <a:pt x="28" y="75"/>
                      <a:pt x="18" y="75"/>
                    </a:cubicBezTo>
                    <a:cubicBezTo>
                      <a:pt x="8" y="75"/>
                      <a:pt x="0" y="67"/>
                      <a:pt x="0" y="57"/>
                    </a:cubicBezTo>
                    <a:cubicBezTo>
                      <a:pt x="0" y="0"/>
                      <a:pt x="0" y="0"/>
                      <a:pt x="0" y="0"/>
                    </a:cubicBezTo>
                    <a:cubicBezTo>
                      <a:pt x="36" y="0"/>
                      <a:pt x="36" y="0"/>
                      <a:pt x="36" y="0"/>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3" name="Freeform 21">
                <a:extLst>
                  <a:ext uri="{FF2B5EF4-FFF2-40B4-BE49-F238E27FC236}">
                    <a16:creationId xmlns:a16="http://schemas.microsoft.com/office/drawing/2014/main" id="{AC6E1019-0D72-4E4A-8171-DF964687D3E4}"/>
                  </a:ext>
                </a:extLst>
              </p:cNvPr>
              <p:cNvSpPr>
                <a:spLocks/>
              </p:cNvSpPr>
              <p:nvPr/>
            </p:nvSpPr>
            <p:spPr bwMode="auto">
              <a:xfrm>
                <a:off x="6688138" y="7288213"/>
                <a:ext cx="127000" cy="231775"/>
              </a:xfrm>
              <a:custGeom>
                <a:avLst/>
                <a:gdLst>
                  <a:gd name="T0" fmla="*/ 36 w 46"/>
                  <a:gd name="T1" fmla="*/ 5 h 84"/>
                  <a:gd name="T2" fmla="*/ 36 w 46"/>
                  <a:gd name="T3" fmla="*/ 62 h 84"/>
                  <a:gd name="T4" fmla="*/ 32 w 46"/>
                  <a:gd name="T5" fmla="*/ 71 h 84"/>
                  <a:gd name="T6" fmla="*/ 23 w 46"/>
                  <a:gd name="T7" fmla="*/ 75 h 84"/>
                  <a:gd name="T8" fmla="*/ 13 w 46"/>
                  <a:gd name="T9" fmla="*/ 71 h 84"/>
                  <a:gd name="T10" fmla="*/ 9 w 46"/>
                  <a:gd name="T11" fmla="*/ 62 h 84"/>
                  <a:gd name="T12" fmla="*/ 9 w 46"/>
                  <a:gd name="T13" fmla="*/ 5 h 84"/>
                  <a:gd name="T14" fmla="*/ 5 w 46"/>
                  <a:gd name="T15" fmla="*/ 0 h 84"/>
                  <a:gd name="T16" fmla="*/ 0 w 46"/>
                  <a:gd name="T17" fmla="*/ 5 h 84"/>
                  <a:gd name="T18" fmla="*/ 0 w 46"/>
                  <a:gd name="T19" fmla="*/ 62 h 84"/>
                  <a:gd name="T20" fmla="*/ 7 w 46"/>
                  <a:gd name="T21" fmla="*/ 78 h 84"/>
                  <a:gd name="T22" fmla="*/ 23 w 46"/>
                  <a:gd name="T23" fmla="*/ 84 h 84"/>
                  <a:gd name="T24" fmla="*/ 39 w 46"/>
                  <a:gd name="T25" fmla="*/ 78 h 84"/>
                  <a:gd name="T26" fmla="*/ 46 w 46"/>
                  <a:gd name="T27" fmla="*/ 62 h 84"/>
                  <a:gd name="T28" fmla="*/ 46 w 46"/>
                  <a:gd name="T29" fmla="*/ 5 h 84"/>
                  <a:gd name="T30" fmla="*/ 41 w 46"/>
                  <a:gd name="T31" fmla="*/ 0 h 84"/>
                  <a:gd name="T32" fmla="*/ 36 w 46"/>
                  <a:gd name="T33"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84">
                    <a:moveTo>
                      <a:pt x="36" y="5"/>
                    </a:moveTo>
                    <a:cubicBezTo>
                      <a:pt x="36" y="62"/>
                      <a:pt x="36" y="62"/>
                      <a:pt x="36" y="62"/>
                    </a:cubicBezTo>
                    <a:cubicBezTo>
                      <a:pt x="36" y="66"/>
                      <a:pt x="35" y="69"/>
                      <a:pt x="32" y="71"/>
                    </a:cubicBezTo>
                    <a:cubicBezTo>
                      <a:pt x="30" y="73"/>
                      <a:pt x="27" y="75"/>
                      <a:pt x="23" y="75"/>
                    </a:cubicBezTo>
                    <a:cubicBezTo>
                      <a:pt x="19" y="75"/>
                      <a:pt x="16" y="73"/>
                      <a:pt x="13" y="71"/>
                    </a:cubicBezTo>
                    <a:cubicBezTo>
                      <a:pt x="11" y="69"/>
                      <a:pt x="9" y="66"/>
                      <a:pt x="9" y="62"/>
                    </a:cubicBezTo>
                    <a:cubicBezTo>
                      <a:pt x="9" y="5"/>
                      <a:pt x="9" y="5"/>
                      <a:pt x="9" y="5"/>
                    </a:cubicBezTo>
                    <a:cubicBezTo>
                      <a:pt x="9" y="3"/>
                      <a:pt x="7" y="0"/>
                      <a:pt x="5" y="0"/>
                    </a:cubicBezTo>
                    <a:cubicBezTo>
                      <a:pt x="2" y="0"/>
                      <a:pt x="0" y="3"/>
                      <a:pt x="0" y="5"/>
                    </a:cubicBezTo>
                    <a:cubicBezTo>
                      <a:pt x="0" y="62"/>
                      <a:pt x="0" y="62"/>
                      <a:pt x="0" y="62"/>
                    </a:cubicBezTo>
                    <a:cubicBezTo>
                      <a:pt x="0" y="69"/>
                      <a:pt x="2" y="74"/>
                      <a:pt x="7" y="78"/>
                    </a:cubicBezTo>
                    <a:cubicBezTo>
                      <a:pt x="11" y="82"/>
                      <a:pt x="17" y="84"/>
                      <a:pt x="23" y="84"/>
                    </a:cubicBezTo>
                    <a:cubicBezTo>
                      <a:pt x="29" y="84"/>
                      <a:pt x="35" y="82"/>
                      <a:pt x="39" y="78"/>
                    </a:cubicBezTo>
                    <a:cubicBezTo>
                      <a:pt x="43" y="74"/>
                      <a:pt x="46" y="69"/>
                      <a:pt x="46" y="62"/>
                    </a:cubicBezTo>
                    <a:cubicBezTo>
                      <a:pt x="46" y="5"/>
                      <a:pt x="46" y="5"/>
                      <a:pt x="46" y="5"/>
                    </a:cubicBezTo>
                    <a:cubicBezTo>
                      <a:pt x="46" y="3"/>
                      <a:pt x="44" y="0"/>
                      <a:pt x="41" y="0"/>
                    </a:cubicBezTo>
                    <a:cubicBezTo>
                      <a:pt x="38" y="0"/>
                      <a:pt x="36" y="3"/>
                      <a:pt x="36" y="5"/>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4" name="Freeform 22">
                <a:extLst>
                  <a:ext uri="{FF2B5EF4-FFF2-40B4-BE49-F238E27FC236}">
                    <a16:creationId xmlns:a16="http://schemas.microsoft.com/office/drawing/2014/main" id="{03E281B0-01A2-487E-98A6-C419ECD40694}"/>
                  </a:ext>
                </a:extLst>
              </p:cNvPr>
              <p:cNvSpPr>
                <a:spLocks/>
              </p:cNvSpPr>
              <p:nvPr/>
            </p:nvSpPr>
            <p:spPr bwMode="auto">
              <a:xfrm>
                <a:off x="6800850" y="7262813"/>
                <a:ext cx="100013" cy="246063"/>
              </a:xfrm>
              <a:custGeom>
                <a:avLst/>
                <a:gdLst>
                  <a:gd name="T0" fmla="*/ 36 w 36"/>
                  <a:gd name="T1" fmla="*/ 0 h 89"/>
                  <a:gd name="T2" fmla="*/ 36 w 36"/>
                  <a:gd name="T3" fmla="*/ 71 h 89"/>
                  <a:gd name="T4" fmla="*/ 18 w 36"/>
                  <a:gd name="T5" fmla="*/ 89 h 89"/>
                  <a:gd name="T6" fmla="*/ 0 w 36"/>
                  <a:gd name="T7" fmla="*/ 71 h 89"/>
                  <a:gd name="T8" fmla="*/ 0 w 36"/>
                  <a:gd name="T9" fmla="*/ 1 h 89"/>
                </a:gdLst>
                <a:ahLst/>
                <a:cxnLst>
                  <a:cxn ang="0">
                    <a:pos x="T0" y="T1"/>
                  </a:cxn>
                  <a:cxn ang="0">
                    <a:pos x="T2" y="T3"/>
                  </a:cxn>
                  <a:cxn ang="0">
                    <a:pos x="T4" y="T5"/>
                  </a:cxn>
                  <a:cxn ang="0">
                    <a:pos x="T6" y="T7"/>
                  </a:cxn>
                  <a:cxn ang="0">
                    <a:pos x="T8" y="T9"/>
                  </a:cxn>
                </a:cxnLst>
                <a:rect l="0" t="0" r="r" b="b"/>
                <a:pathLst>
                  <a:path w="36" h="89">
                    <a:moveTo>
                      <a:pt x="36" y="0"/>
                    </a:moveTo>
                    <a:cubicBezTo>
                      <a:pt x="36" y="71"/>
                      <a:pt x="36" y="71"/>
                      <a:pt x="36" y="71"/>
                    </a:cubicBezTo>
                    <a:cubicBezTo>
                      <a:pt x="36" y="81"/>
                      <a:pt x="28" y="89"/>
                      <a:pt x="18" y="89"/>
                    </a:cubicBezTo>
                    <a:cubicBezTo>
                      <a:pt x="8" y="89"/>
                      <a:pt x="0" y="81"/>
                      <a:pt x="0" y="71"/>
                    </a:cubicBezTo>
                    <a:cubicBezTo>
                      <a:pt x="0" y="1"/>
                      <a:pt x="0" y="1"/>
                      <a:pt x="0" y="1"/>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5" name="Freeform 23">
                <a:extLst>
                  <a:ext uri="{FF2B5EF4-FFF2-40B4-BE49-F238E27FC236}">
                    <a16:creationId xmlns:a16="http://schemas.microsoft.com/office/drawing/2014/main" id="{0DA597F5-357A-4DD6-9656-12E64236C337}"/>
                  </a:ext>
                </a:extLst>
              </p:cNvPr>
              <p:cNvSpPr>
                <a:spLocks/>
              </p:cNvSpPr>
              <p:nvPr/>
            </p:nvSpPr>
            <p:spPr bwMode="auto">
              <a:xfrm>
                <a:off x="6788150" y="7248526"/>
                <a:ext cx="127000" cy="271463"/>
              </a:xfrm>
              <a:custGeom>
                <a:avLst/>
                <a:gdLst>
                  <a:gd name="T0" fmla="*/ 36 w 46"/>
                  <a:gd name="T1" fmla="*/ 5 h 98"/>
                  <a:gd name="T2" fmla="*/ 36 w 46"/>
                  <a:gd name="T3" fmla="*/ 76 h 98"/>
                  <a:gd name="T4" fmla="*/ 33 w 46"/>
                  <a:gd name="T5" fmla="*/ 85 h 98"/>
                  <a:gd name="T6" fmla="*/ 23 w 46"/>
                  <a:gd name="T7" fmla="*/ 89 h 98"/>
                  <a:gd name="T8" fmla="*/ 14 w 46"/>
                  <a:gd name="T9" fmla="*/ 85 h 98"/>
                  <a:gd name="T10" fmla="*/ 10 w 46"/>
                  <a:gd name="T11" fmla="*/ 76 h 98"/>
                  <a:gd name="T12" fmla="*/ 10 w 46"/>
                  <a:gd name="T13" fmla="*/ 6 h 98"/>
                  <a:gd name="T14" fmla="*/ 5 w 46"/>
                  <a:gd name="T15" fmla="*/ 1 h 98"/>
                  <a:gd name="T16" fmla="*/ 0 w 46"/>
                  <a:gd name="T17" fmla="*/ 6 h 98"/>
                  <a:gd name="T18" fmla="*/ 0 w 46"/>
                  <a:gd name="T19" fmla="*/ 76 h 98"/>
                  <a:gd name="T20" fmla="*/ 7 w 46"/>
                  <a:gd name="T21" fmla="*/ 92 h 98"/>
                  <a:gd name="T22" fmla="*/ 23 w 46"/>
                  <a:gd name="T23" fmla="*/ 98 h 98"/>
                  <a:gd name="T24" fmla="*/ 39 w 46"/>
                  <a:gd name="T25" fmla="*/ 92 h 98"/>
                  <a:gd name="T26" fmla="*/ 46 w 46"/>
                  <a:gd name="T27" fmla="*/ 76 h 98"/>
                  <a:gd name="T28" fmla="*/ 46 w 46"/>
                  <a:gd name="T29" fmla="*/ 5 h 98"/>
                  <a:gd name="T30" fmla="*/ 41 w 46"/>
                  <a:gd name="T31" fmla="*/ 0 h 98"/>
                  <a:gd name="T32" fmla="*/ 36 w 46"/>
                  <a:gd name="T33" fmla="*/ 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98">
                    <a:moveTo>
                      <a:pt x="36" y="5"/>
                    </a:moveTo>
                    <a:cubicBezTo>
                      <a:pt x="36" y="76"/>
                      <a:pt x="36" y="76"/>
                      <a:pt x="36" y="76"/>
                    </a:cubicBezTo>
                    <a:cubicBezTo>
                      <a:pt x="36" y="80"/>
                      <a:pt x="35" y="83"/>
                      <a:pt x="33" y="85"/>
                    </a:cubicBezTo>
                    <a:cubicBezTo>
                      <a:pt x="30" y="87"/>
                      <a:pt x="27" y="89"/>
                      <a:pt x="23" y="89"/>
                    </a:cubicBezTo>
                    <a:cubicBezTo>
                      <a:pt x="20" y="89"/>
                      <a:pt x="16" y="87"/>
                      <a:pt x="14" y="85"/>
                    </a:cubicBezTo>
                    <a:cubicBezTo>
                      <a:pt x="11" y="83"/>
                      <a:pt x="10" y="80"/>
                      <a:pt x="10" y="76"/>
                    </a:cubicBezTo>
                    <a:cubicBezTo>
                      <a:pt x="10" y="6"/>
                      <a:pt x="10" y="6"/>
                      <a:pt x="10" y="6"/>
                    </a:cubicBezTo>
                    <a:cubicBezTo>
                      <a:pt x="10" y="3"/>
                      <a:pt x="8" y="1"/>
                      <a:pt x="5" y="1"/>
                    </a:cubicBezTo>
                    <a:cubicBezTo>
                      <a:pt x="2" y="1"/>
                      <a:pt x="0" y="3"/>
                      <a:pt x="0" y="6"/>
                    </a:cubicBezTo>
                    <a:cubicBezTo>
                      <a:pt x="0" y="76"/>
                      <a:pt x="0" y="76"/>
                      <a:pt x="0" y="76"/>
                    </a:cubicBezTo>
                    <a:cubicBezTo>
                      <a:pt x="0" y="83"/>
                      <a:pt x="3" y="88"/>
                      <a:pt x="7" y="92"/>
                    </a:cubicBezTo>
                    <a:cubicBezTo>
                      <a:pt x="11" y="96"/>
                      <a:pt x="17" y="98"/>
                      <a:pt x="23" y="98"/>
                    </a:cubicBezTo>
                    <a:cubicBezTo>
                      <a:pt x="29" y="98"/>
                      <a:pt x="35" y="96"/>
                      <a:pt x="39" y="92"/>
                    </a:cubicBezTo>
                    <a:cubicBezTo>
                      <a:pt x="44" y="88"/>
                      <a:pt x="46" y="83"/>
                      <a:pt x="46" y="76"/>
                    </a:cubicBezTo>
                    <a:cubicBezTo>
                      <a:pt x="46" y="5"/>
                      <a:pt x="46" y="5"/>
                      <a:pt x="46" y="5"/>
                    </a:cubicBezTo>
                    <a:cubicBezTo>
                      <a:pt x="46" y="2"/>
                      <a:pt x="44" y="0"/>
                      <a:pt x="41" y="0"/>
                    </a:cubicBezTo>
                    <a:cubicBezTo>
                      <a:pt x="39" y="0"/>
                      <a:pt x="36" y="2"/>
                      <a:pt x="36" y="5"/>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6" name="Freeform 24">
                <a:extLst>
                  <a:ext uri="{FF2B5EF4-FFF2-40B4-BE49-F238E27FC236}">
                    <a16:creationId xmlns:a16="http://schemas.microsoft.com/office/drawing/2014/main" id="{AE9BD3B5-CC10-41ED-B8B5-BF96C239E812}"/>
                  </a:ext>
                </a:extLst>
              </p:cNvPr>
              <p:cNvSpPr>
                <a:spLocks/>
              </p:cNvSpPr>
              <p:nvPr/>
            </p:nvSpPr>
            <p:spPr bwMode="auto">
              <a:xfrm>
                <a:off x="6900863" y="7300913"/>
                <a:ext cx="101600" cy="207963"/>
              </a:xfrm>
              <a:custGeom>
                <a:avLst/>
                <a:gdLst>
                  <a:gd name="T0" fmla="*/ 37 w 37"/>
                  <a:gd name="T1" fmla="*/ 0 h 75"/>
                  <a:gd name="T2" fmla="*/ 37 w 37"/>
                  <a:gd name="T3" fmla="*/ 57 h 75"/>
                  <a:gd name="T4" fmla="*/ 18 w 37"/>
                  <a:gd name="T5" fmla="*/ 75 h 75"/>
                  <a:gd name="T6" fmla="*/ 0 w 37"/>
                  <a:gd name="T7" fmla="*/ 57 h 75"/>
                  <a:gd name="T8" fmla="*/ 0 w 37"/>
                  <a:gd name="T9" fmla="*/ 0 h 75"/>
                </a:gdLst>
                <a:ahLst/>
                <a:cxnLst>
                  <a:cxn ang="0">
                    <a:pos x="T0" y="T1"/>
                  </a:cxn>
                  <a:cxn ang="0">
                    <a:pos x="T2" y="T3"/>
                  </a:cxn>
                  <a:cxn ang="0">
                    <a:pos x="T4" y="T5"/>
                  </a:cxn>
                  <a:cxn ang="0">
                    <a:pos x="T6" y="T7"/>
                  </a:cxn>
                  <a:cxn ang="0">
                    <a:pos x="T8" y="T9"/>
                  </a:cxn>
                </a:cxnLst>
                <a:rect l="0" t="0" r="r" b="b"/>
                <a:pathLst>
                  <a:path w="37" h="75">
                    <a:moveTo>
                      <a:pt x="37" y="0"/>
                    </a:moveTo>
                    <a:cubicBezTo>
                      <a:pt x="37" y="57"/>
                      <a:pt x="37" y="57"/>
                      <a:pt x="37" y="57"/>
                    </a:cubicBezTo>
                    <a:cubicBezTo>
                      <a:pt x="37" y="67"/>
                      <a:pt x="28" y="75"/>
                      <a:pt x="18" y="75"/>
                    </a:cubicBezTo>
                    <a:cubicBezTo>
                      <a:pt x="8" y="75"/>
                      <a:pt x="0" y="67"/>
                      <a:pt x="0" y="57"/>
                    </a:cubicBezTo>
                    <a:cubicBezTo>
                      <a:pt x="0" y="0"/>
                      <a:pt x="0" y="0"/>
                      <a:pt x="0" y="0"/>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7" name="Freeform 25">
                <a:extLst>
                  <a:ext uri="{FF2B5EF4-FFF2-40B4-BE49-F238E27FC236}">
                    <a16:creationId xmlns:a16="http://schemas.microsoft.com/office/drawing/2014/main" id="{C8E9A148-4C53-4F55-803D-64ACED0EFCD7}"/>
                  </a:ext>
                </a:extLst>
              </p:cNvPr>
              <p:cNvSpPr>
                <a:spLocks/>
              </p:cNvSpPr>
              <p:nvPr/>
            </p:nvSpPr>
            <p:spPr bwMode="auto">
              <a:xfrm>
                <a:off x="6886575" y="7288213"/>
                <a:ext cx="127000" cy="231775"/>
              </a:xfrm>
              <a:custGeom>
                <a:avLst/>
                <a:gdLst>
                  <a:gd name="T0" fmla="*/ 37 w 46"/>
                  <a:gd name="T1" fmla="*/ 5 h 84"/>
                  <a:gd name="T2" fmla="*/ 37 w 46"/>
                  <a:gd name="T3" fmla="*/ 62 h 84"/>
                  <a:gd name="T4" fmla="*/ 33 w 46"/>
                  <a:gd name="T5" fmla="*/ 71 h 84"/>
                  <a:gd name="T6" fmla="*/ 23 w 46"/>
                  <a:gd name="T7" fmla="*/ 75 h 84"/>
                  <a:gd name="T8" fmla="*/ 14 w 46"/>
                  <a:gd name="T9" fmla="*/ 71 h 84"/>
                  <a:gd name="T10" fmla="*/ 10 w 46"/>
                  <a:gd name="T11" fmla="*/ 62 h 84"/>
                  <a:gd name="T12" fmla="*/ 10 w 46"/>
                  <a:gd name="T13" fmla="*/ 5 h 84"/>
                  <a:gd name="T14" fmla="*/ 5 w 46"/>
                  <a:gd name="T15" fmla="*/ 0 h 84"/>
                  <a:gd name="T16" fmla="*/ 0 w 46"/>
                  <a:gd name="T17" fmla="*/ 5 h 84"/>
                  <a:gd name="T18" fmla="*/ 0 w 46"/>
                  <a:gd name="T19" fmla="*/ 62 h 84"/>
                  <a:gd name="T20" fmla="*/ 7 w 46"/>
                  <a:gd name="T21" fmla="*/ 78 h 84"/>
                  <a:gd name="T22" fmla="*/ 23 w 46"/>
                  <a:gd name="T23" fmla="*/ 84 h 84"/>
                  <a:gd name="T24" fmla="*/ 40 w 46"/>
                  <a:gd name="T25" fmla="*/ 78 h 84"/>
                  <a:gd name="T26" fmla="*/ 46 w 46"/>
                  <a:gd name="T27" fmla="*/ 62 h 84"/>
                  <a:gd name="T28" fmla="*/ 46 w 46"/>
                  <a:gd name="T29" fmla="*/ 5 h 84"/>
                  <a:gd name="T30" fmla="*/ 42 w 46"/>
                  <a:gd name="T31" fmla="*/ 0 h 84"/>
                  <a:gd name="T32" fmla="*/ 37 w 46"/>
                  <a:gd name="T33"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84">
                    <a:moveTo>
                      <a:pt x="37" y="5"/>
                    </a:moveTo>
                    <a:cubicBezTo>
                      <a:pt x="37" y="62"/>
                      <a:pt x="37" y="62"/>
                      <a:pt x="37" y="62"/>
                    </a:cubicBezTo>
                    <a:cubicBezTo>
                      <a:pt x="37" y="66"/>
                      <a:pt x="35" y="69"/>
                      <a:pt x="33" y="71"/>
                    </a:cubicBezTo>
                    <a:cubicBezTo>
                      <a:pt x="30" y="73"/>
                      <a:pt x="27" y="75"/>
                      <a:pt x="23" y="75"/>
                    </a:cubicBezTo>
                    <a:cubicBezTo>
                      <a:pt x="20" y="75"/>
                      <a:pt x="16" y="73"/>
                      <a:pt x="14" y="71"/>
                    </a:cubicBezTo>
                    <a:cubicBezTo>
                      <a:pt x="12" y="69"/>
                      <a:pt x="10" y="66"/>
                      <a:pt x="10" y="62"/>
                    </a:cubicBezTo>
                    <a:cubicBezTo>
                      <a:pt x="10" y="5"/>
                      <a:pt x="10" y="5"/>
                      <a:pt x="10" y="5"/>
                    </a:cubicBezTo>
                    <a:cubicBezTo>
                      <a:pt x="10" y="3"/>
                      <a:pt x="8" y="0"/>
                      <a:pt x="5" y="0"/>
                    </a:cubicBezTo>
                    <a:cubicBezTo>
                      <a:pt x="3" y="0"/>
                      <a:pt x="0" y="3"/>
                      <a:pt x="0" y="5"/>
                    </a:cubicBezTo>
                    <a:cubicBezTo>
                      <a:pt x="0" y="62"/>
                      <a:pt x="0" y="62"/>
                      <a:pt x="0" y="62"/>
                    </a:cubicBezTo>
                    <a:cubicBezTo>
                      <a:pt x="0" y="69"/>
                      <a:pt x="3" y="74"/>
                      <a:pt x="7" y="78"/>
                    </a:cubicBezTo>
                    <a:cubicBezTo>
                      <a:pt x="11" y="82"/>
                      <a:pt x="17" y="84"/>
                      <a:pt x="23" y="84"/>
                    </a:cubicBezTo>
                    <a:cubicBezTo>
                      <a:pt x="30" y="84"/>
                      <a:pt x="35" y="82"/>
                      <a:pt x="40" y="78"/>
                    </a:cubicBezTo>
                    <a:cubicBezTo>
                      <a:pt x="44" y="74"/>
                      <a:pt x="46" y="69"/>
                      <a:pt x="46" y="62"/>
                    </a:cubicBezTo>
                    <a:cubicBezTo>
                      <a:pt x="46" y="5"/>
                      <a:pt x="46" y="5"/>
                      <a:pt x="46" y="5"/>
                    </a:cubicBezTo>
                    <a:cubicBezTo>
                      <a:pt x="46" y="3"/>
                      <a:pt x="44" y="0"/>
                      <a:pt x="42" y="0"/>
                    </a:cubicBezTo>
                    <a:cubicBezTo>
                      <a:pt x="39" y="0"/>
                      <a:pt x="37" y="3"/>
                      <a:pt x="37" y="5"/>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8" name="Freeform 26">
                <a:extLst>
                  <a:ext uri="{FF2B5EF4-FFF2-40B4-BE49-F238E27FC236}">
                    <a16:creationId xmlns:a16="http://schemas.microsoft.com/office/drawing/2014/main" id="{8CC3F8F1-4296-42F7-9858-52E6E7583F4A}"/>
                  </a:ext>
                </a:extLst>
              </p:cNvPr>
              <p:cNvSpPr>
                <a:spLocks/>
              </p:cNvSpPr>
              <p:nvPr/>
            </p:nvSpPr>
            <p:spPr bwMode="auto">
              <a:xfrm>
                <a:off x="6011863" y="5162551"/>
                <a:ext cx="1001713" cy="1757363"/>
              </a:xfrm>
              <a:custGeom>
                <a:avLst/>
                <a:gdLst>
                  <a:gd name="T0" fmla="*/ 0 w 363"/>
                  <a:gd name="T1" fmla="*/ 96 h 636"/>
                  <a:gd name="T2" fmla="*/ 0 w 363"/>
                  <a:gd name="T3" fmla="*/ 636 h 636"/>
                  <a:gd name="T4" fmla="*/ 363 w 363"/>
                  <a:gd name="T5" fmla="*/ 636 h 636"/>
                  <a:gd name="T6" fmla="*/ 363 w 363"/>
                  <a:gd name="T7" fmla="*/ 95 h 636"/>
                  <a:gd name="T8" fmla="*/ 268 w 363"/>
                  <a:gd name="T9" fmla="*/ 0 h 636"/>
                  <a:gd name="T10" fmla="*/ 96 w 363"/>
                  <a:gd name="T11" fmla="*/ 0 h 636"/>
                  <a:gd name="T12" fmla="*/ 0 w 363"/>
                  <a:gd name="T13" fmla="*/ 96 h 636"/>
                </a:gdLst>
                <a:ahLst/>
                <a:cxnLst>
                  <a:cxn ang="0">
                    <a:pos x="T0" y="T1"/>
                  </a:cxn>
                  <a:cxn ang="0">
                    <a:pos x="T2" y="T3"/>
                  </a:cxn>
                  <a:cxn ang="0">
                    <a:pos x="T4" y="T5"/>
                  </a:cxn>
                  <a:cxn ang="0">
                    <a:pos x="T6" y="T7"/>
                  </a:cxn>
                  <a:cxn ang="0">
                    <a:pos x="T8" y="T9"/>
                  </a:cxn>
                  <a:cxn ang="0">
                    <a:pos x="T10" y="T11"/>
                  </a:cxn>
                  <a:cxn ang="0">
                    <a:pos x="T12" y="T13"/>
                  </a:cxn>
                </a:cxnLst>
                <a:rect l="0" t="0" r="r" b="b"/>
                <a:pathLst>
                  <a:path w="363" h="636">
                    <a:moveTo>
                      <a:pt x="0" y="96"/>
                    </a:moveTo>
                    <a:cubicBezTo>
                      <a:pt x="0" y="636"/>
                      <a:pt x="0" y="636"/>
                      <a:pt x="0" y="636"/>
                    </a:cubicBezTo>
                    <a:cubicBezTo>
                      <a:pt x="363" y="636"/>
                      <a:pt x="363" y="636"/>
                      <a:pt x="363" y="636"/>
                    </a:cubicBezTo>
                    <a:cubicBezTo>
                      <a:pt x="363" y="95"/>
                      <a:pt x="363" y="95"/>
                      <a:pt x="363" y="95"/>
                    </a:cubicBezTo>
                    <a:cubicBezTo>
                      <a:pt x="363" y="43"/>
                      <a:pt x="320" y="0"/>
                      <a:pt x="268" y="0"/>
                    </a:cubicBezTo>
                    <a:cubicBezTo>
                      <a:pt x="96" y="0"/>
                      <a:pt x="96" y="0"/>
                      <a:pt x="96" y="0"/>
                    </a:cubicBezTo>
                    <a:cubicBezTo>
                      <a:pt x="43" y="0"/>
                      <a:pt x="0" y="43"/>
                      <a:pt x="0"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49" name="Freeform 27">
                <a:extLst>
                  <a:ext uri="{FF2B5EF4-FFF2-40B4-BE49-F238E27FC236}">
                    <a16:creationId xmlns:a16="http://schemas.microsoft.com/office/drawing/2014/main" id="{AAD1B85F-9D4E-4436-948B-4ADC3B80C11B}"/>
                  </a:ext>
                </a:extLst>
              </p:cNvPr>
              <p:cNvSpPr>
                <a:spLocks/>
              </p:cNvSpPr>
              <p:nvPr/>
            </p:nvSpPr>
            <p:spPr bwMode="auto">
              <a:xfrm>
                <a:off x="5997575" y="5148263"/>
                <a:ext cx="1030288" cy="1785938"/>
              </a:xfrm>
              <a:custGeom>
                <a:avLst/>
                <a:gdLst>
                  <a:gd name="T0" fmla="*/ 5 w 373"/>
                  <a:gd name="T1" fmla="*/ 101 h 646"/>
                  <a:gd name="T2" fmla="*/ 0 w 373"/>
                  <a:gd name="T3" fmla="*/ 101 h 646"/>
                  <a:gd name="T4" fmla="*/ 0 w 373"/>
                  <a:gd name="T5" fmla="*/ 646 h 646"/>
                  <a:gd name="T6" fmla="*/ 373 w 373"/>
                  <a:gd name="T7" fmla="*/ 646 h 646"/>
                  <a:gd name="T8" fmla="*/ 373 w 373"/>
                  <a:gd name="T9" fmla="*/ 100 h 646"/>
                  <a:gd name="T10" fmla="*/ 273 w 373"/>
                  <a:gd name="T11" fmla="*/ 0 h 646"/>
                  <a:gd name="T12" fmla="*/ 101 w 373"/>
                  <a:gd name="T13" fmla="*/ 0 h 646"/>
                  <a:gd name="T14" fmla="*/ 0 w 373"/>
                  <a:gd name="T15" fmla="*/ 101 h 646"/>
                  <a:gd name="T16" fmla="*/ 5 w 373"/>
                  <a:gd name="T17" fmla="*/ 101 h 646"/>
                  <a:gd name="T18" fmla="*/ 10 w 373"/>
                  <a:gd name="T19" fmla="*/ 101 h 646"/>
                  <a:gd name="T20" fmla="*/ 37 w 373"/>
                  <a:gd name="T21" fmla="*/ 37 h 646"/>
                  <a:gd name="T22" fmla="*/ 101 w 373"/>
                  <a:gd name="T23" fmla="*/ 10 h 646"/>
                  <a:gd name="T24" fmla="*/ 273 w 373"/>
                  <a:gd name="T25" fmla="*/ 10 h 646"/>
                  <a:gd name="T26" fmla="*/ 336 w 373"/>
                  <a:gd name="T27" fmla="*/ 36 h 646"/>
                  <a:gd name="T28" fmla="*/ 363 w 373"/>
                  <a:gd name="T29" fmla="*/ 100 h 646"/>
                  <a:gd name="T30" fmla="*/ 363 w 373"/>
                  <a:gd name="T31" fmla="*/ 636 h 646"/>
                  <a:gd name="T32" fmla="*/ 10 w 373"/>
                  <a:gd name="T33" fmla="*/ 636 h 646"/>
                  <a:gd name="T34" fmla="*/ 10 w 373"/>
                  <a:gd name="T35" fmla="*/ 101 h 646"/>
                  <a:gd name="T36" fmla="*/ 5 w 373"/>
                  <a:gd name="T37" fmla="*/ 101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3" h="646">
                    <a:moveTo>
                      <a:pt x="5" y="101"/>
                    </a:moveTo>
                    <a:cubicBezTo>
                      <a:pt x="0" y="101"/>
                      <a:pt x="0" y="101"/>
                      <a:pt x="0" y="101"/>
                    </a:cubicBezTo>
                    <a:cubicBezTo>
                      <a:pt x="0" y="646"/>
                      <a:pt x="0" y="646"/>
                      <a:pt x="0" y="646"/>
                    </a:cubicBezTo>
                    <a:cubicBezTo>
                      <a:pt x="373" y="646"/>
                      <a:pt x="373" y="646"/>
                      <a:pt x="373" y="646"/>
                    </a:cubicBezTo>
                    <a:cubicBezTo>
                      <a:pt x="373" y="100"/>
                      <a:pt x="373" y="100"/>
                      <a:pt x="373" y="100"/>
                    </a:cubicBezTo>
                    <a:cubicBezTo>
                      <a:pt x="373" y="45"/>
                      <a:pt x="328" y="0"/>
                      <a:pt x="273" y="0"/>
                    </a:cubicBezTo>
                    <a:cubicBezTo>
                      <a:pt x="101" y="0"/>
                      <a:pt x="101" y="0"/>
                      <a:pt x="101" y="0"/>
                    </a:cubicBezTo>
                    <a:cubicBezTo>
                      <a:pt x="45" y="0"/>
                      <a:pt x="0" y="45"/>
                      <a:pt x="0" y="101"/>
                    </a:cubicBezTo>
                    <a:cubicBezTo>
                      <a:pt x="5" y="101"/>
                      <a:pt x="5" y="101"/>
                      <a:pt x="5" y="101"/>
                    </a:cubicBezTo>
                    <a:cubicBezTo>
                      <a:pt x="10" y="101"/>
                      <a:pt x="10" y="101"/>
                      <a:pt x="10" y="101"/>
                    </a:cubicBezTo>
                    <a:cubicBezTo>
                      <a:pt x="10" y="76"/>
                      <a:pt x="20" y="53"/>
                      <a:pt x="37" y="37"/>
                    </a:cubicBezTo>
                    <a:cubicBezTo>
                      <a:pt x="53" y="20"/>
                      <a:pt x="76" y="10"/>
                      <a:pt x="101" y="10"/>
                    </a:cubicBezTo>
                    <a:cubicBezTo>
                      <a:pt x="273" y="10"/>
                      <a:pt x="273" y="10"/>
                      <a:pt x="273" y="10"/>
                    </a:cubicBezTo>
                    <a:cubicBezTo>
                      <a:pt x="298" y="10"/>
                      <a:pt x="320" y="20"/>
                      <a:pt x="336" y="36"/>
                    </a:cubicBezTo>
                    <a:cubicBezTo>
                      <a:pt x="353" y="53"/>
                      <a:pt x="363" y="75"/>
                      <a:pt x="363" y="100"/>
                    </a:cubicBezTo>
                    <a:cubicBezTo>
                      <a:pt x="363" y="636"/>
                      <a:pt x="363" y="636"/>
                      <a:pt x="363" y="636"/>
                    </a:cubicBezTo>
                    <a:cubicBezTo>
                      <a:pt x="10" y="636"/>
                      <a:pt x="10" y="636"/>
                      <a:pt x="10" y="636"/>
                    </a:cubicBezTo>
                    <a:cubicBezTo>
                      <a:pt x="10" y="101"/>
                      <a:pt x="10" y="101"/>
                      <a:pt x="10" y="101"/>
                    </a:cubicBezTo>
                    <a:lnTo>
                      <a:pt x="5" y="101"/>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0" name="Freeform 28">
                <a:extLst>
                  <a:ext uri="{FF2B5EF4-FFF2-40B4-BE49-F238E27FC236}">
                    <a16:creationId xmlns:a16="http://schemas.microsoft.com/office/drawing/2014/main" id="{A1018ACD-1DBA-4F8F-8DD0-BACEED44BE45}"/>
                  </a:ext>
                </a:extLst>
              </p:cNvPr>
              <p:cNvSpPr>
                <a:spLocks/>
              </p:cNvSpPr>
              <p:nvPr/>
            </p:nvSpPr>
            <p:spPr bwMode="auto">
              <a:xfrm>
                <a:off x="6583363" y="9836151"/>
                <a:ext cx="779463" cy="236538"/>
              </a:xfrm>
              <a:custGeom>
                <a:avLst/>
                <a:gdLst>
                  <a:gd name="T0" fmla="*/ 17 w 282"/>
                  <a:gd name="T1" fmla="*/ 86 h 86"/>
                  <a:gd name="T2" fmla="*/ 255 w 282"/>
                  <a:gd name="T3" fmla="*/ 86 h 86"/>
                  <a:gd name="T4" fmla="*/ 282 w 282"/>
                  <a:gd name="T5" fmla="*/ 59 h 86"/>
                  <a:gd name="T6" fmla="*/ 262 w 282"/>
                  <a:gd name="T7" fmla="*/ 33 h 86"/>
                  <a:gd name="T8" fmla="*/ 141 w 282"/>
                  <a:gd name="T9" fmla="*/ 0 h 86"/>
                  <a:gd name="T10" fmla="*/ 0 w 282"/>
                  <a:gd name="T11" fmla="*/ 0 h 86"/>
                  <a:gd name="T12" fmla="*/ 0 w 282"/>
                  <a:gd name="T13" fmla="*/ 69 h 86"/>
                  <a:gd name="T14" fmla="*/ 17 w 282"/>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2" h="86">
                    <a:moveTo>
                      <a:pt x="17" y="86"/>
                    </a:moveTo>
                    <a:cubicBezTo>
                      <a:pt x="255" y="86"/>
                      <a:pt x="255" y="86"/>
                      <a:pt x="255" y="86"/>
                    </a:cubicBezTo>
                    <a:cubicBezTo>
                      <a:pt x="270" y="86"/>
                      <a:pt x="282" y="74"/>
                      <a:pt x="282" y="59"/>
                    </a:cubicBezTo>
                    <a:cubicBezTo>
                      <a:pt x="282" y="47"/>
                      <a:pt x="273" y="36"/>
                      <a:pt x="262" y="33"/>
                    </a:cubicBezTo>
                    <a:cubicBezTo>
                      <a:pt x="141" y="0"/>
                      <a:pt x="141" y="0"/>
                      <a:pt x="141" y="0"/>
                    </a:cubicBezTo>
                    <a:cubicBezTo>
                      <a:pt x="0" y="0"/>
                      <a:pt x="0" y="0"/>
                      <a:pt x="0" y="0"/>
                    </a:cubicBezTo>
                    <a:cubicBezTo>
                      <a:pt x="0" y="69"/>
                      <a:pt x="0" y="69"/>
                      <a:pt x="0" y="69"/>
                    </a:cubicBezTo>
                    <a:cubicBezTo>
                      <a:pt x="0" y="78"/>
                      <a:pt x="7" y="86"/>
                      <a:pt x="17" y="86"/>
                    </a:cubicBezTo>
                    <a:close/>
                  </a:path>
                </a:pathLst>
              </a:custGeom>
              <a:solidFill>
                <a:srgbClr val="E2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1" name="Freeform 29">
                <a:extLst>
                  <a:ext uri="{FF2B5EF4-FFF2-40B4-BE49-F238E27FC236}">
                    <a16:creationId xmlns:a16="http://schemas.microsoft.com/office/drawing/2014/main" id="{A634475D-B879-4DDD-9EF1-D6F759667C70}"/>
                  </a:ext>
                </a:extLst>
              </p:cNvPr>
              <p:cNvSpPr>
                <a:spLocks/>
              </p:cNvSpPr>
              <p:nvPr/>
            </p:nvSpPr>
            <p:spPr bwMode="auto">
              <a:xfrm>
                <a:off x="6583363" y="9836151"/>
                <a:ext cx="657225" cy="74613"/>
              </a:xfrm>
              <a:custGeom>
                <a:avLst/>
                <a:gdLst>
                  <a:gd name="T0" fmla="*/ 0 w 414"/>
                  <a:gd name="T1" fmla="*/ 47 h 47"/>
                  <a:gd name="T2" fmla="*/ 414 w 414"/>
                  <a:gd name="T3" fmla="*/ 47 h 47"/>
                  <a:gd name="T4" fmla="*/ 257 w 414"/>
                  <a:gd name="T5" fmla="*/ 0 h 47"/>
                  <a:gd name="T6" fmla="*/ 0 w 414"/>
                  <a:gd name="T7" fmla="*/ 0 h 47"/>
                  <a:gd name="T8" fmla="*/ 0 w 414"/>
                  <a:gd name="T9" fmla="*/ 47 h 47"/>
                </a:gdLst>
                <a:ahLst/>
                <a:cxnLst>
                  <a:cxn ang="0">
                    <a:pos x="T0" y="T1"/>
                  </a:cxn>
                  <a:cxn ang="0">
                    <a:pos x="T2" y="T3"/>
                  </a:cxn>
                  <a:cxn ang="0">
                    <a:pos x="T4" y="T5"/>
                  </a:cxn>
                  <a:cxn ang="0">
                    <a:pos x="T6" y="T7"/>
                  </a:cxn>
                  <a:cxn ang="0">
                    <a:pos x="T8" y="T9"/>
                  </a:cxn>
                </a:cxnLst>
                <a:rect l="0" t="0" r="r" b="b"/>
                <a:pathLst>
                  <a:path w="414" h="47">
                    <a:moveTo>
                      <a:pt x="0" y="47"/>
                    </a:moveTo>
                    <a:lnTo>
                      <a:pt x="414" y="47"/>
                    </a:lnTo>
                    <a:lnTo>
                      <a:pt x="257" y="0"/>
                    </a:lnTo>
                    <a:lnTo>
                      <a:pt x="0" y="0"/>
                    </a:lnTo>
                    <a:lnTo>
                      <a:pt x="0" y="47"/>
                    </a:lnTo>
                    <a:close/>
                  </a:path>
                </a:pathLst>
              </a:custGeom>
              <a:solidFill>
                <a:srgbClr val="CC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2" name="Freeform 30">
                <a:extLst>
                  <a:ext uri="{FF2B5EF4-FFF2-40B4-BE49-F238E27FC236}">
                    <a16:creationId xmlns:a16="http://schemas.microsoft.com/office/drawing/2014/main" id="{4E866172-62A3-4580-A853-1ADB4F6A1B60}"/>
                  </a:ext>
                </a:extLst>
              </p:cNvPr>
              <p:cNvSpPr>
                <a:spLocks/>
              </p:cNvSpPr>
              <p:nvPr/>
            </p:nvSpPr>
            <p:spPr bwMode="auto">
              <a:xfrm>
                <a:off x="6569075" y="9821863"/>
                <a:ext cx="804863" cy="265113"/>
              </a:xfrm>
              <a:custGeom>
                <a:avLst/>
                <a:gdLst>
                  <a:gd name="T0" fmla="*/ 22 w 291"/>
                  <a:gd name="T1" fmla="*/ 91 h 96"/>
                  <a:gd name="T2" fmla="*/ 22 w 291"/>
                  <a:gd name="T3" fmla="*/ 96 h 96"/>
                  <a:gd name="T4" fmla="*/ 260 w 291"/>
                  <a:gd name="T5" fmla="*/ 96 h 96"/>
                  <a:gd name="T6" fmla="*/ 291 w 291"/>
                  <a:gd name="T7" fmla="*/ 64 h 96"/>
                  <a:gd name="T8" fmla="*/ 268 w 291"/>
                  <a:gd name="T9" fmla="*/ 34 h 96"/>
                  <a:gd name="T10" fmla="*/ 146 w 291"/>
                  <a:gd name="T11" fmla="*/ 0 h 96"/>
                  <a:gd name="T12" fmla="*/ 0 w 291"/>
                  <a:gd name="T13" fmla="*/ 0 h 96"/>
                  <a:gd name="T14" fmla="*/ 0 w 291"/>
                  <a:gd name="T15" fmla="*/ 74 h 96"/>
                  <a:gd name="T16" fmla="*/ 22 w 291"/>
                  <a:gd name="T17" fmla="*/ 96 h 96"/>
                  <a:gd name="T18" fmla="*/ 22 w 291"/>
                  <a:gd name="T19" fmla="*/ 91 h 96"/>
                  <a:gd name="T20" fmla="*/ 22 w 291"/>
                  <a:gd name="T21" fmla="*/ 86 h 96"/>
                  <a:gd name="T22" fmla="*/ 9 w 291"/>
                  <a:gd name="T23" fmla="*/ 74 h 96"/>
                  <a:gd name="T24" fmla="*/ 9 w 291"/>
                  <a:gd name="T25" fmla="*/ 10 h 96"/>
                  <a:gd name="T26" fmla="*/ 145 w 291"/>
                  <a:gd name="T27" fmla="*/ 10 h 96"/>
                  <a:gd name="T28" fmla="*/ 266 w 291"/>
                  <a:gd name="T29" fmla="*/ 43 h 96"/>
                  <a:gd name="T30" fmla="*/ 282 w 291"/>
                  <a:gd name="T31" fmla="*/ 64 h 96"/>
                  <a:gd name="T32" fmla="*/ 275 w 291"/>
                  <a:gd name="T33" fmla="*/ 80 h 96"/>
                  <a:gd name="T34" fmla="*/ 260 w 291"/>
                  <a:gd name="T35" fmla="*/ 86 h 96"/>
                  <a:gd name="T36" fmla="*/ 22 w 291"/>
                  <a:gd name="T37" fmla="*/ 86 h 96"/>
                  <a:gd name="T38" fmla="*/ 22 w 291"/>
                  <a:gd name="T39"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1" h="96">
                    <a:moveTo>
                      <a:pt x="22" y="91"/>
                    </a:moveTo>
                    <a:cubicBezTo>
                      <a:pt x="22" y="96"/>
                      <a:pt x="22" y="96"/>
                      <a:pt x="22" y="96"/>
                    </a:cubicBezTo>
                    <a:cubicBezTo>
                      <a:pt x="260" y="96"/>
                      <a:pt x="260" y="96"/>
                      <a:pt x="260" y="96"/>
                    </a:cubicBezTo>
                    <a:cubicBezTo>
                      <a:pt x="277" y="96"/>
                      <a:pt x="291" y="82"/>
                      <a:pt x="291" y="64"/>
                    </a:cubicBezTo>
                    <a:cubicBezTo>
                      <a:pt x="291" y="50"/>
                      <a:pt x="282" y="37"/>
                      <a:pt x="268" y="34"/>
                    </a:cubicBezTo>
                    <a:cubicBezTo>
                      <a:pt x="146" y="0"/>
                      <a:pt x="146" y="0"/>
                      <a:pt x="146" y="0"/>
                    </a:cubicBezTo>
                    <a:cubicBezTo>
                      <a:pt x="0" y="0"/>
                      <a:pt x="0" y="0"/>
                      <a:pt x="0" y="0"/>
                    </a:cubicBezTo>
                    <a:cubicBezTo>
                      <a:pt x="0" y="74"/>
                      <a:pt x="0" y="74"/>
                      <a:pt x="0" y="74"/>
                    </a:cubicBezTo>
                    <a:cubicBezTo>
                      <a:pt x="0" y="86"/>
                      <a:pt x="10" y="96"/>
                      <a:pt x="22" y="96"/>
                    </a:cubicBezTo>
                    <a:cubicBezTo>
                      <a:pt x="22" y="91"/>
                      <a:pt x="22" y="91"/>
                      <a:pt x="22" y="91"/>
                    </a:cubicBezTo>
                    <a:cubicBezTo>
                      <a:pt x="22" y="86"/>
                      <a:pt x="22" y="86"/>
                      <a:pt x="22" y="86"/>
                    </a:cubicBezTo>
                    <a:cubicBezTo>
                      <a:pt x="15" y="86"/>
                      <a:pt x="9" y="80"/>
                      <a:pt x="9" y="74"/>
                    </a:cubicBezTo>
                    <a:cubicBezTo>
                      <a:pt x="9" y="10"/>
                      <a:pt x="9" y="10"/>
                      <a:pt x="9" y="10"/>
                    </a:cubicBezTo>
                    <a:cubicBezTo>
                      <a:pt x="145" y="10"/>
                      <a:pt x="145" y="10"/>
                      <a:pt x="145" y="10"/>
                    </a:cubicBezTo>
                    <a:cubicBezTo>
                      <a:pt x="266" y="43"/>
                      <a:pt x="266" y="43"/>
                      <a:pt x="266" y="43"/>
                    </a:cubicBezTo>
                    <a:cubicBezTo>
                      <a:pt x="275" y="46"/>
                      <a:pt x="282" y="54"/>
                      <a:pt x="282" y="64"/>
                    </a:cubicBezTo>
                    <a:cubicBezTo>
                      <a:pt x="282" y="70"/>
                      <a:pt x="279" y="76"/>
                      <a:pt x="275" y="80"/>
                    </a:cubicBezTo>
                    <a:cubicBezTo>
                      <a:pt x="271" y="84"/>
                      <a:pt x="266" y="86"/>
                      <a:pt x="260" y="86"/>
                    </a:cubicBezTo>
                    <a:cubicBezTo>
                      <a:pt x="22" y="86"/>
                      <a:pt x="22" y="86"/>
                      <a:pt x="22" y="86"/>
                    </a:cubicBezTo>
                    <a:cubicBezTo>
                      <a:pt x="22" y="91"/>
                      <a:pt x="22" y="91"/>
                      <a:pt x="22" y="91"/>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3" name="Freeform 31">
                <a:extLst>
                  <a:ext uri="{FF2B5EF4-FFF2-40B4-BE49-F238E27FC236}">
                    <a16:creationId xmlns:a16="http://schemas.microsoft.com/office/drawing/2014/main" id="{71C05157-57A5-44BF-AF6B-0F710F430175}"/>
                  </a:ext>
                </a:extLst>
              </p:cNvPr>
              <p:cNvSpPr>
                <a:spLocks/>
              </p:cNvSpPr>
              <p:nvPr/>
            </p:nvSpPr>
            <p:spPr bwMode="auto">
              <a:xfrm>
                <a:off x="6583363" y="10020301"/>
                <a:ext cx="779463" cy="52388"/>
              </a:xfrm>
              <a:custGeom>
                <a:avLst/>
                <a:gdLst>
                  <a:gd name="T0" fmla="*/ 9 w 282"/>
                  <a:gd name="T1" fmla="*/ 19 h 19"/>
                  <a:gd name="T2" fmla="*/ 272 w 282"/>
                  <a:gd name="T3" fmla="*/ 19 h 19"/>
                  <a:gd name="T4" fmla="*/ 282 w 282"/>
                  <a:gd name="T5" fmla="*/ 9 h 19"/>
                  <a:gd name="T6" fmla="*/ 282 w 282"/>
                  <a:gd name="T7" fmla="*/ 0 h 19"/>
                  <a:gd name="T8" fmla="*/ 0 w 282"/>
                  <a:gd name="T9" fmla="*/ 0 h 19"/>
                  <a:gd name="T10" fmla="*/ 0 w 282"/>
                  <a:gd name="T11" fmla="*/ 9 h 19"/>
                  <a:gd name="T12" fmla="*/ 9 w 28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2" h="19">
                    <a:moveTo>
                      <a:pt x="9" y="19"/>
                    </a:moveTo>
                    <a:cubicBezTo>
                      <a:pt x="272" y="19"/>
                      <a:pt x="272" y="19"/>
                      <a:pt x="272" y="19"/>
                    </a:cubicBezTo>
                    <a:cubicBezTo>
                      <a:pt x="277" y="19"/>
                      <a:pt x="282" y="15"/>
                      <a:pt x="282" y="9"/>
                    </a:cubicBezTo>
                    <a:cubicBezTo>
                      <a:pt x="282" y="0"/>
                      <a:pt x="282" y="0"/>
                      <a:pt x="282" y="0"/>
                    </a:cubicBezTo>
                    <a:cubicBezTo>
                      <a:pt x="0" y="0"/>
                      <a:pt x="0" y="0"/>
                      <a:pt x="0" y="0"/>
                    </a:cubicBezTo>
                    <a:cubicBezTo>
                      <a:pt x="0" y="9"/>
                      <a:pt x="0" y="9"/>
                      <a:pt x="0" y="9"/>
                    </a:cubicBezTo>
                    <a:cubicBezTo>
                      <a:pt x="0" y="15"/>
                      <a:pt x="4" y="19"/>
                      <a:pt x="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4" name="Freeform 32">
                <a:extLst>
                  <a:ext uri="{FF2B5EF4-FFF2-40B4-BE49-F238E27FC236}">
                    <a16:creationId xmlns:a16="http://schemas.microsoft.com/office/drawing/2014/main" id="{0D89739F-D399-4D19-A4CD-45730F9039D8}"/>
                  </a:ext>
                </a:extLst>
              </p:cNvPr>
              <p:cNvSpPr>
                <a:spLocks/>
              </p:cNvSpPr>
              <p:nvPr/>
            </p:nvSpPr>
            <p:spPr bwMode="auto">
              <a:xfrm>
                <a:off x="6569075" y="10006013"/>
                <a:ext cx="804863" cy="80963"/>
              </a:xfrm>
              <a:custGeom>
                <a:avLst/>
                <a:gdLst>
                  <a:gd name="T0" fmla="*/ 14 w 291"/>
                  <a:gd name="T1" fmla="*/ 24 h 29"/>
                  <a:gd name="T2" fmla="*/ 14 w 291"/>
                  <a:gd name="T3" fmla="*/ 29 h 29"/>
                  <a:gd name="T4" fmla="*/ 277 w 291"/>
                  <a:gd name="T5" fmla="*/ 29 h 29"/>
                  <a:gd name="T6" fmla="*/ 291 w 291"/>
                  <a:gd name="T7" fmla="*/ 14 h 29"/>
                  <a:gd name="T8" fmla="*/ 291 w 291"/>
                  <a:gd name="T9" fmla="*/ 0 h 29"/>
                  <a:gd name="T10" fmla="*/ 0 w 291"/>
                  <a:gd name="T11" fmla="*/ 0 h 29"/>
                  <a:gd name="T12" fmla="*/ 0 w 291"/>
                  <a:gd name="T13" fmla="*/ 14 h 29"/>
                  <a:gd name="T14" fmla="*/ 14 w 291"/>
                  <a:gd name="T15" fmla="*/ 29 h 29"/>
                  <a:gd name="T16" fmla="*/ 14 w 291"/>
                  <a:gd name="T17" fmla="*/ 24 h 29"/>
                  <a:gd name="T18" fmla="*/ 14 w 291"/>
                  <a:gd name="T19" fmla="*/ 19 h 29"/>
                  <a:gd name="T20" fmla="*/ 9 w 291"/>
                  <a:gd name="T21" fmla="*/ 14 h 29"/>
                  <a:gd name="T22" fmla="*/ 9 w 291"/>
                  <a:gd name="T23" fmla="*/ 10 h 29"/>
                  <a:gd name="T24" fmla="*/ 282 w 291"/>
                  <a:gd name="T25" fmla="*/ 10 h 29"/>
                  <a:gd name="T26" fmla="*/ 282 w 291"/>
                  <a:gd name="T27" fmla="*/ 14 h 29"/>
                  <a:gd name="T28" fmla="*/ 277 w 291"/>
                  <a:gd name="T29" fmla="*/ 19 h 29"/>
                  <a:gd name="T30" fmla="*/ 14 w 291"/>
                  <a:gd name="T31" fmla="*/ 19 h 29"/>
                  <a:gd name="T32" fmla="*/ 14 w 291"/>
                  <a:gd name="T33"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1" h="29">
                    <a:moveTo>
                      <a:pt x="14" y="24"/>
                    </a:moveTo>
                    <a:cubicBezTo>
                      <a:pt x="14" y="29"/>
                      <a:pt x="14" y="29"/>
                      <a:pt x="14" y="29"/>
                    </a:cubicBezTo>
                    <a:cubicBezTo>
                      <a:pt x="277" y="29"/>
                      <a:pt x="277" y="29"/>
                      <a:pt x="277" y="29"/>
                    </a:cubicBezTo>
                    <a:cubicBezTo>
                      <a:pt x="285" y="29"/>
                      <a:pt x="291" y="22"/>
                      <a:pt x="291" y="14"/>
                    </a:cubicBezTo>
                    <a:cubicBezTo>
                      <a:pt x="291" y="0"/>
                      <a:pt x="291" y="0"/>
                      <a:pt x="291" y="0"/>
                    </a:cubicBezTo>
                    <a:cubicBezTo>
                      <a:pt x="0" y="0"/>
                      <a:pt x="0" y="0"/>
                      <a:pt x="0" y="0"/>
                    </a:cubicBezTo>
                    <a:cubicBezTo>
                      <a:pt x="0" y="14"/>
                      <a:pt x="0" y="14"/>
                      <a:pt x="0" y="14"/>
                    </a:cubicBezTo>
                    <a:cubicBezTo>
                      <a:pt x="0" y="22"/>
                      <a:pt x="6" y="29"/>
                      <a:pt x="14" y="29"/>
                    </a:cubicBezTo>
                    <a:cubicBezTo>
                      <a:pt x="14" y="24"/>
                      <a:pt x="14" y="24"/>
                      <a:pt x="14" y="24"/>
                    </a:cubicBezTo>
                    <a:cubicBezTo>
                      <a:pt x="14" y="19"/>
                      <a:pt x="14" y="19"/>
                      <a:pt x="14" y="19"/>
                    </a:cubicBezTo>
                    <a:cubicBezTo>
                      <a:pt x="11" y="19"/>
                      <a:pt x="9" y="17"/>
                      <a:pt x="9" y="14"/>
                    </a:cubicBezTo>
                    <a:cubicBezTo>
                      <a:pt x="9" y="10"/>
                      <a:pt x="9" y="10"/>
                      <a:pt x="9" y="10"/>
                    </a:cubicBezTo>
                    <a:cubicBezTo>
                      <a:pt x="282" y="10"/>
                      <a:pt x="282" y="10"/>
                      <a:pt x="282" y="10"/>
                    </a:cubicBezTo>
                    <a:cubicBezTo>
                      <a:pt x="282" y="14"/>
                      <a:pt x="282" y="14"/>
                      <a:pt x="282" y="14"/>
                    </a:cubicBezTo>
                    <a:cubicBezTo>
                      <a:pt x="282" y="17"/>
                      <a:pt x="280" y="19"/>
                      <a:pt x="277" y="19"/>
                    </a:cubicBezTo>
                    <a:cubicBezTo>
                      <a:pt x="14" y="19"/>
                      <a:pt x="14" y="19"/>
                      <a:pt x="14" y="19"/>
                    </a:cubicBezTo>
                    <a:lnTo>
                      <a:pt x="14" y="24"/>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5" name="Freeform 33">
                <a:extLst>
                  <a:ext uri="{FF2B5EF4-FFF2-40B4-BE49-F238E27FC236}">
                    <a16:creationId xmlns:a16="http://schemas.microsoft.com/office/drawing/2014/main" id="{B4D6B9FF-5CF2-42ED-B5F5-045AAEF03769}"/>
                  </a:ext>
                </a:extLst>
              </p:cNvPr>
              <p:cNvSpPr>
                <a:spLocks/>
              </p:cNvSpPr>
              <p:nvPr/>
            </p:nvSpPr>
            <p:spPr bwMode="auto">
              <a:xfrm>
                <a:off x="7075488" y="9867901"/>
                <a:ext cx="12700" cy="42863"/>
              </a:xfrm>
              <a:custGeom>
                <a:avLst/>
                <a:gdLst>
                  <a:gd name="T0" fmla="*/ 8 w 8"/>
                  <a:gd name="T1" fmla="*/ 0 h 27"/>
                  <a:gd name="T2" fmla="*/ 0 w 8"/>
                  <a:gd name="T3" fmla="*/ 27 h 27"/>
                  <a:gd name="T4" fmla="*/ 8 w 8"/>
                  <a:gd name="T5" fmla="*/ 0 h 27"/>
                </a:gdLst>
                <a:ahLst/>
                <a:cxnLst>
                  <a:cxn ang="0">
                    <a:pos x="T0" y="T1"/>
                  </a:cxn>
                  <a:cxn ang="0">
                    <a:pos x="T2" y="T3"/>
                  </a:cxn>
                  <a:cxn ang="0">
                    <a:pos x="T4" y="T5"/>
                  </a:cxn>
                </a:cxnLst>
                <a:rect l="0" t="0" r="r" b="b"/>
                <a:pathLst>
                  <a:path w="8" h="27">
                    <a:moveTo>
                      <a:pt x="8" y="0"/>
                    </a:moveTo>
                    <a:lnTo>
                      <a:pt x="0" y="27"/>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6" name="Line 34">
                <a:extLst>
                  <a:ext uri="{FF2B5EF4-FFF2-40B4-BE49-F238E27FC236}">
                    <a16:creationId xmlns:a16="http://schemas.microsoft.com/office/drawing/2014/main" id="{DAA33915-918B-418B-B006-D26F1E3C44D2}"/>
                  </a:ext>
                </a:extLst>
              </p:cNvPr>
              <p:cNvSpPr>
                <a:spLocks noChangeShapeType="1"/>
              </p:cNvSpPr>
              <p:nvPr/>
            </p:nvSpPr>
            <p:spPr bwMode="auto">
              <a:xfrm flipH="1">
                <a:off x="7075488" y="9867901"/>
                <a:ext cx="12700" cy="428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7" name="Freeform 35">
                <a:extLst>
                  <a:ext uri="{FF2B5EF4-FFF2-40B4-BE49-F238E27FC236}">
                    <a16:creationId xmlns:a16="http://schemas.microsoft.com/office/drawing/2014/main" id="{039CDA12-6CAE-4BB4-BAB6-9AC745333C9E}"/>
                  </a:ext>
                </a:extLst>
              </p:cNvPr>
              <p:cNvSpPr>
                <a:spLocks/>
              </p:cNvSpPr>
              <p:nvPr/>
            </p:nvSpPr>
            <p:spPr bwMode="auto">
              <a:xfrm>
                <a:off x="7061200" y="9855201"/>
                <a:ext cx="41275" cy="68263"/>
              </a:xfrm>
              <a:custGeom>
                <a:avLst/>
                <a:gdLst>
                  <a:gd name="T0" fmla="*/ 5 w 15"/>
                  <a:gd name="T1" fmla="*/ 4 h 25"/>
                  <a:gd name="T2" fmla="*/ 1 w 15"/>
                  <a:gd name="T3" fmla="*/ 18 h 25"/>
                  <a:gd name="T4" fmla="*/ 4 w 15"/>
                  <a:gd name="T5" fmla="*/ 25 h 25"/>
                  <a:gd name="T6" fmla="*/ 10 w 15"/>
                  <a:gd name="T7" fmla="*/ 21 h 25"/>
                  <a:gd name="T8" fmla="*/ 14 w 15"/>
                  <a:gd name="T9" fmla="*/ 7 h 25"/>
                  <a:gd name="T10" fmla="*/ 11 w 15"/>
                  <a:gd name="T11" fmla="*/ 1 h 25"/>
                  <a:gd name="T12" fmla="*/ 5 w 15"/>
                  <a:gd name="T13" fmla="*/ 4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5" y="4"/>
                    </a:moveTo>
                    <a:cubicBezTo>
                      <a:pt x="1" y="18"/>
                      <a:pt x="1" y="18"/>
                      <a:pt x="1" y="18"/>
                    </a:cubicBezTo>
                    <a:cubicBezTo>
                      <a:pt x="0" y="21"/>
                      <a:pt x="1" y="24"/>
                      <a:pt x="4" y="25"/>
                    </a:cubicBezTo>
                    <a:cubicBezTo>
                      <a:pt x="7" y="25"/>
                      <a:pt x="9" y="24"/>
                      <a:pt x="10" y="21"/>
                    </a:cubicBezTo>
                    <a:cubicBezTo>
                      <a:pt x="14" y="7"/>
                      <a:pt x="14" y="7"/>
                      <a:pt x="14" y="7"/>
                    </a:cubicBezTo>
                    <a:cubicBezTo>
                      <a:pt x="15" y="4"/>
                      <a:pt x="14" y="1"/>
                      <a:pt x="11" y="1"/>
                    </a:cubicBezTo>
                    <a:cubicBezTo>
                      <a:pt x="8" y="0"/>
                      <a:pt x="6" y="1"/>
                      <a:pt x="5" y="4"/>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8" name="Freeform 36">
                <a:extLst>
                  <a:ext uri="{FF2B5EF4-FFF2-40B4-BE49-F238E27FC236}">
                    <a16:creationId xmlns:a16="http://schemas.microsoft.com/office/drawing/2014/main" id="{91538158-E5B5-4E1B-9A8D-F27AB3D76C0A}"/>
                  </a:ext>
                </a:extLst>
              </p:cNvPr>
              <p:cNvSpPr>
                <a:spLocks/>
              </p:cNvSpPr>
              <p:nvPr/>
            </p:nvSpPr>
            <p:spPr bwMode="auto">
              <a:xfrm>
                <a:off x="7042150" y="9859963"/>
                <a:ext cx="12700" cy="41275"/>
              </a:xfrm>
              <a:custGeom>
                <a:avLst/>
                <a:gdLst>
                  <a:gd name="T0" fmla="*/ 8 w 8"/>
                  <a:gd name="T1" fmla="*/ 0 h 26"/>
                  <a:gd name="T2" fmla="*/ 0 w 8"/>
                  <a:gd name="T3" fmla="*/ 26 h 26"/>
                  <a:gd name="T4" fmla="*/ 8 w 8"/>
                  <a:gd name="T5" fmla="*/ 0 h 26"/>
                </a:gdLst>
                <a:ahLst/>
                <a:cxnLst>
                  <a:cxn ang="0">
                    <a:pos x="T0" y="T1"/>
                  </a:cxn>
                  <a:cxn ang="0">
                    <a:pos x="T2" y="T3"/>
                  </a:cxn>
                  <a:cxn ang="0">
                    <a:pos x="T4" y="T5"/>
                  </a:cxn>
                </a:cxnLst>
                <a:rect l="0" t="0" r="r" b="b"/>
                <a:pathLst>
                  <a:path w="8" h="26">
                    <a:moveTo>
                      <a:pt x="8" y="0"/>
                    </a:moveTo>
                    <a:lnTo>
                      <a:pt x="0" y="26"/>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59" name="Line 37">
                <a:extLst>
                  <a:ext uri="{FF2B5EF4-FFF2-40B4-BE49-F238E27FC236}">
                    <a16:creationId xmlns:a16="http://schemas.microsoft.com/office/drawing/2014/main" id="{9B050E9C-1226-4231-A12B-0D9812C37751}"/>
                  </a:ext>
                </a:extLst>
              </p:cNvPr>
              <p:cNvSpPr>
                <a:spLocks noChangeShapeType="1"/>
              </p:cNvSpPr>
              <p:nvPr/>
            </p:nvSpPr>
            <p:spPr bwMode="auto">
              <a:xfrm flipH="1">
                <a:off x="7042150" y="9859963"/>
                <a:ext cx="12700" cy="412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0" name="Freeform 38">
                <a:extLst>
                  <a:ext uri="{FF2B5EF4-FFF2-40B4-BE49-F238E27FC236}">
                    <a16:creationId xmlns:a16="http://schemas.microsoft.com/office/drawing/2014/main" id="{E15F738B-8C64-4F41-AD6A-D0CBFEAABC83}"/>
                  </a:ext>
                </a:extLst>
              </p:cNvPr>
              <p:cNvSpPr>
                <a:spLocks/>
              </p:cNvSpPr>
              <p:nvPr/>
            </p:nvSpPr>
            <p:spPr bwMode="auto">
              <a:xfrm>
                <a:off x="7027863" y="9845676"/>
                <a:ext cx="41275" cy="69850"/>
              </a:xfrm>
              <a:custGeom>
                <a:avLst/>
                <a:gdLst>
                  <a:gd name="T0" fmla="*/ 5 w 15"/>
                  <a:gd name="T1" fmla="*/ 4 h 25"/>
                  <a:gd name="T2" fmla="*/ 1 w 15"/>
                  <a:gd name="T3" fmla="*/ 18 h 25"/>
                  <a:gd name="T4" fmla="*/ 4 w 15"/>
                  <a:gd name="T5" fmla="*/ 25 h 25"/>
                  <a:gd name="T6" fmla="*/ 10 w 15"/>
                  <a:gd name="T7" fmla="*/ 21 h 25"/>
                  <a:gd name="T8" fmla="*/ 14 w 15"/>
                  <a:gd name="T9" fmla="*/ 7 h 25"/>
                  <a:gd name="T10" fmla="*/ 11 w 15"/>
                  <a:gd name="T11" fmla="*/ 1 h 25"/>
                  <a:gd name="T12" fmla="*/ 5 w 15"/>
                  <a:gd name="T13" fmla="*/ 4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5" y="4"/>
                    </a:moveTo>
                    <a:cubicBezTo>
                      <a:pt x="1" y="18"/>
                      <a:pt x="1" y="18"/>
                      <a:pt x="1" y="18"/>
                    </a:cubicBezTo>
                    <a:cubicBezTo>
                      <a:pt x="0" y="21"/>
                      <a:pt x="1" y="24"/>
                      <a:pt x="4" y="25"/>
                    </a:cubicBezTo>
                    <a:cubicBezTo>
                      <a:pt x="7" y="25"/>
                      <a:pt x="9" y="24"/>
                      <a:pt x="10" y="21"/>
                    </a:cubicBezTo>
                    <a:cubicBezTo>
                      <a:pt x="14" y="7"/>
                      <a:pt x="14" y="7"/>
                      <a:pt x="14" y="7"/>
                    </a:cubicBezTo>
                    <a:cubicBezTo>
                      <a:pt x="15" y="4"/>
                      <a:pt x="14" y="1"/>
                      <a:pt x="11" y="1"/>
                    </a:cubicBezTo>
                    <a:cubicBezTo>
                      <a:pt x="9" y="0"/>
                      <a:pt x="6" y="1"/>
                      <a:pt x="5" y="4"/>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1" name="Freeform 39">
                <a:extLst>
                  <a:ext uri="{FF2B5EF4-FFF2-40B4-BE49-F238E27FC236}">
                    <a16:creationId xmlns:a16="http://schemas.microsoft.com/office/drawing/2014/main" id="{BB7C7294-9026-4B7D-A637-748C447456B5}"/>
                  </a:ext>
                </a:extLst>
              </p:cNvPr>
              <p:cNvSpPr>
                <a:spLocks/>
              </p:cNvSpPr>
              <p:nvPr/>
            </p:nvSpPr>
            <p:spPr bwMode="auto">
              <a:xfrm>
                <a:off x="7008813" y="9852026"/>
                <a:ext cx="14288" cy="41275"/>
              </a:xfrm>
              <a:custGeom>
                <a:avLst/>
                <a:gdLst>
                  <a:gd name="T0" fmla="*/ 9 w 9"/>
                  <a:gd name="T1" fmla="*/ 0 h 26"/>
                  <a:gd name="T2" fmla="*/ 0 w 9"/>
                  <a:gd name="T3" fmla="*/ 26 h 26"/>
                  <a:gd name="T4" fmla="*/ 9 w 9"/>
                  <a:gd name="T5" fmla="*/ 0 h 26"/>
                </a:gdLst>
                <a:ahLst/>
                <a:cxnLst>
                  <a:cxn ang="0">
                    <a:pos x="T0" y="T1"/>
                  </a:cxn>
                  <a:cxn ang="0">
                    <a:pos x="T2" y="T3"/>
                  </a:cxn>
                  <a:cxn ang="0">
                    <a:pos x="T4" y="T5"/>
                  </a:cxn>
                </a:cxnLst>
                <a:rect l="0" t="0" r="r" b="b"/>
                <a:pathLst>
                  <a:path w="9" h="26">
                    <a:moveTo>
                      <a:pt x="9" y="0"/>
                    </a:moveTo>
                    <a:lnTo>
                      <a:pt x="0" y="26"/>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2" name="Line 40">
                <a:extLst>
                  <a:ext uri="{FF2B5EF4-FFF2-40B4-BE49-F238E27FC236}">
                    <a16:creationId xmlns:a16="http://schemas.microsoft.com/office/drawing/2014/main" id="{D179337A-FAAD-435F-A08B-CE18A618AA72}"/>
                  </a:ext>
                </a:extLst>
              </p:cNvPr>
              <p:cNvSpPr>
                <a:spLocks noChangeShapeType="1"/>
              </p:cNvSpPr>
              <p:nvPr/>
            </p:nvSpPr>
            <p:spPr bwMode="auto">
              <a:xfrm flipH="1">
                <a:off x="7008813" y="9852026"/>
                <a:ext cx="14288" cy="412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3" name="Freeform 41">
                <a:extLst>
                  <a:ext uri="{FF2B5EF4-FFF2-40B4-BE49-F238E27FC236}">
                    <a16:creationId xmlns:a16="http://schemas.microsoft.com/office/drawing/2014/main" id="{1A1E0B9B-84BB-47BC-B3AB-6E3B226D1DDA}"/>
                  </a:ext>
                </a:extLst>
              </p:cNvPr>
              <p:cNvSpPr>
                <a:spLocks/>
              </p:cNvSpPr>
              <p:nvPr/>
            </p:nvSpPr>
            <p:spPr bwMode="auto">
              <a:xfrm>
                <a:off x="6994525" y="9837738"/>
                <a:ext cx="41275" cy="69850"/>
              </a:xfrm>
              <a:custGeom>
                <a:avLst/>
                <a:gdLst>
                  <a:gd name="T0" fmla="*/ 5 w 15"/>
                  <a:gd name="T1" fmla="*/ 4 h 25"/>
                  <a:gd name="T2" fmla="*/ 1 w 15"/>
                  <a:gd name="T3" fmla="*/ 18 h 25"/>
                  <a:gd name="T4" fmla="*/ 4 w 15"/>
                  <a:gd name="T5" fmla="*/ 25 h 25"/>
                  <a:gd name="T6" fmla="*/ 10 w 15"/>
                  <a:gd name="T7" fmla="*/ 21 h 25"/>
                  <a:gd name="T8" fmla="*/ 15 w 15"/>
                  <a:gd name="T9" fmla="*/ 7 h 25"/>
                  <a:gd name="T10" fmla="*/ 11 w 15"/>
                  <a:gd name="T11" fmla="*/ 1 h 25"/>
                  <a:gd name="T12" fmla="*/ 5 w 15"/>
                  <a:gd name="T13" fmla="*/ 4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5" y="4"/>
                    </a:moveTo>
                    <a:cubicBezTo>
                      <a:pt x="1" y="18"/>
                      <a:pt x="1" y="18"/>
                      <a:pt x="1" y="18"/>
                    </a:cubicBezTo>
                    <a:cubicBezTo>
                      <a:pt x="0" y="21"/>
                      <a:pt x="1" y="24"/>
                      <a:pt x="4" y="25"/>
                    </a:cubicBezTo>
                    <a:cubicBezTo>
                      <a:pt x="7" y="25"/>
                      <a:pt x="9" y="24"/>
                      <a:pt x="10" y="21"/>
                    </a:cubicBezTo>
                    <a:cubicBezTo>
                      <a:pt x="15" y="7"/>
                      <a:pt x="15" y="7"/>
                      <a:pt x="15" y="7"/>
                    </a:cubicBezTo>
                    <a:cubicBezTo>
                      <a:pt x="15" y="4"/>
                      <a:pt x="14" y="1"/>
                      <a:pt x="11" y="1"/>
                    </a:cubicBezTo>
                    <a:cubicBezTo>
                      <a:pt x="9" y="0"/>
                      <a:pt x="6" y="1"/>
                      <a:pt x="5" y="4"/>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4" name="Freeform 42">
                <a:extLst>
                  <a:ext uri="{FF2B5EF4-FFF2-40B4-BE49-F238E27FC236}">
                    <a16:creationId xmlns:a16="http://schemas.microsoft.com/office/drawing/2014/main" id="{9A5194B8-A26F-44FB-9C17-E727DB9EE6D0}"/>
                  </a:ext>
                </a:extLst>
              </p:cNvPr>
              <p:cNvSpPr>
                <a:spLocks/>
              </p:cNvSpPr>
              <p:nvPr/>
            </p:nvSpPr>
            <p:spPr bwMode="auto">
              <a:xfrm>
                <a:off x="5997575" y="5148263"/>
                <a:ext cx="1030288" cy="1785938"/>
              </a:xfrm>
              <a:custGeom>
                <a:avLst/>
                <a:gdLst>
                  <a:gd name="T0" fmla="*/ 373 w 373"/>
                  <a:gd name="T1" fmla="*/ 452 h 646"/>
                  <a:gd name="T2" fmla="*/ 373 w 373"/>
                  <a:gd name="T3" fmla="*/ 100 h 646"/>
                  <a:gd name="T4" fmla="*/ 273 w 373"/>
                  <a:gd name="T5" fmla="*/ 0 h 646"/>
                  <a:gd name="T6" fmla="*/ 101 w 373"/>
                  <a:gd name="T7" fmla="*/ 0 h 646"/>
                  <a:gd name="T8" fmla="*/ 0 w 373"/>
                  <a:gd name="T9" fmla="*/ 100 h 646"/>
                  <a:gd name="T10" fmla="*/ 0 w 373"/>
                  <a:gd name="T11" fmla="*/ 646 h 646"/>
                  <a:gd name="T12" fmla="*/ 373 w 373"/>
                  <a:gd name="T13" fmla="*/ 646 h 646"/>
                  <a:gd name="T14" fmla="*/ 373 w 373"/>
                  <a:gd name="T15" fmla="*/ 567 h 646"/>
                  <a:gd name="T16" fmla="*/ 368 w 373"/>
                  <a:gd name="T17" fmla="*/ 562 h 646"/>
                  <a:gd name="T18" fmla="*/ 363 w 373"/>
                  <a:gd name="T19" fmla="*/ 567 h 646"/>
                  <a:gd name="T20" fmla="*/ 363 w 373"/>
                  <a:gd name="T21" fmla="*/ 636 h 646"/>
                  <a:gd name="T22" fmla="*/ 10 w 373"/>
                  <a:gd name="T23" fmla="*/ 636 h 646"/>
                  <a:gd name="T24" fmla="*/ 10 w 373"/>
                  <a:gd name="T25" fmla="*/ 100 h 646"/>
                  <a:gd name="T26" fmla="*/ 37 w 373"/>
                  <a:gd name="T27" fmla="*/ 37 h 646"/>
                  <a:gd name="T28" fmla="*/ 101 w 373"/>
                  <a:gd name="T29" fmla="*/ 10 h 646"/>
                  <a:gd name="T30" fmla="*/ 273 w 373"/>
                  <a:gd name="T31" fmla="*/ 10 h 646"/>
                  <a:gd name="T32" fmla="*/ 337 w 373"/>
                  <a:gd name="T33" fmla="*/ 36 h 646"/>
                  <a:gd name="T34" fmla="*/ 363 w 373"/>
                  <a:gd name="T35" fmla="*/ 100 h 646"/>
                  <a:gd name="T36" fmla="*/ 363 w 373"/>
                  <a:gd name="T37" fmla="*/ 452 h 646"/>
                  <a:gd name="T38" fmla="*/ 368 w 373"/>
                  <a:gd name="T39" fmla="*/ 457 h 646"/>
                  <a:gd name="T40" fmla="*/ 373 w 373"/>
                  <a:gd name="T41" fmla="*/ 452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3" h="646">
                    <a:moveTo>
                      <a:pt x="373" y="452"/>
                    </a:moveTo>
                    <a:cubicBezTo>
                      <a:pt x="373" y="100"/>
                      <a:pt x="373" y="100"/>
                      <a:pt x="373" y="100"/>
                    </a:cubicBezTo>
                    <a:cubicBezTo>
                      <a:pt x="373" y="45"/>
                      <a:pt x="328" y="0"/>
                      <a:pt x="273" y="0"/>
                    </a:cubicBezTo>
                    <a:cubicBezTo>
                      <a:pt x="101" y="0"/>
                      <a:pt x="101" y="0"/>
                      <a:pt x="101" y="0"/>
                    </a:cubicBezTo>
                    <a:cubicBezTo>
                      <a:pt x="45" y="0"/>
                      <a:pt x="0" y="45"/>
                      <a:pt x="0" y="100"/>
                    </a:cubicBezTo>
                    <a:cubicBezTo>
                      <a:pt x="0" y="646"/>
                      <a:pt x="0" y="646"/>
                      <a:pt x="0" y="646"/>
                    </a:cubicBezTo>
                    <a:cubicBezTo>
                      <a:pt x="373" y="646"/>
                      <a:pt x="373" y="646"/>
                      <a:pt x="373" y="646"/>
                    </a:cubicBezTo>
                    <a:cubicBezTo>
                      <a:pt x="373" y="567"/>
                      <a:pt x="373" y="567"/>
                      <a:pt x="373" y="567"/>
                    </a:cubicBezTo>
                    <a:cubicBezTo>
                      <a:pt x="373" y="565"/>
                      <a:pt x="371" y="562"/>
                      <a:pt x="368" y="562"/>
                    </a:cubicBezTo>
                    <a:cubicBezTo>
                      <a:pt x="365" y="562"/>
                      <a:pt x="363" y="565"/>
                      <a:pt x="363" y="567"/>
                    </a:cubicBezTo>
                    <a:cubicBezTo>
                      <a:pt x="363" y="636"/>
                      <a:pt x="363" y="636"/>
                      <a:pt x="363" y="636"/>
                    </a:cubicBezTo>
                    <a:cubicBezTo>
                      <a:pt x="10" y="636"/>
                      <a:pt x="10" y="636"/>
                      <a:pt x="10" y="636"/>
                    </a:cubicBezTo>
                    <a:cubicBezTo>
                      <a:pt x="10" y="100"/>
                      <a:pt x="10" y="100"/>
                      <a:pt x="10" y="100"/>
                    </a:cubicBezTo>
                    <a:cubicBezTo>
                      <a:pt x="10" y="75"/>
                      <a:pt x="20" y="53"/>
                      <a:pt x="37" y="37"/>
                    </a:cubicBezTo>
                    <a:cubicBezTo>
                      <a:pt x="53" y="20"/>
                      <a:pt x="76" y="10"/>
                      <a:pt x="101" y="10"/>
                    </a:cubicBezTo>
                    <a:cubicBezTo>
                      <a:pt x="273" y="10"/>
                      <a:pt x="273" y="10"/>
                      <a:pt x="273" y="10"/>
                    </a:cubicBezTo>
                    <a:cubicBezTo>
                      <a:pt x="298" y="10"/>
                      <a:pt x="320" y="20"/>
                      <a:pt x="337" y="36"/>
                    </a:cubicBezTo>
                    <a:cubicBezTo>
                      <a:pt x="353" y="53"/>
                      <a:pt x="363" y="75"/>
                      <a:pt x="363" y="100"/>
                    </a:cubicBezTo>
                    <a:cubicBezTo>
                      <a:pt x="363" y="452"/>
                      <a:pt x="363" y="452"/>
                      <a:pt x="363" y="452"/>
                    </a:cubicBezTo>
                    <a:cubicBezTo>
                      <a:pt x="363" y="454"/>
                      <a:pt x="365" y="457"/>
                      <a:pt x="368" y="457"/>
                    </a:cubicBezTo>
                    <a:cubicBezTo>
                      <a:pt x="371" y="457"/>
                      <a:pt x="373" y="454"/>
                      <a:pt x="373" y="452"/>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5" name="Freeform 43">
                <a:extLst>
                  <a:ext uri="{FF2B5EF4-FFF2-40B4-BE49-F238E27FC236}">
                    <a16:creationId xmlns:a16="http://schemas.microsoft.com/office/drawing/2014/main" id="{DE987D39-31C5-4766-9603-16FA638318BE}"/>
                  </a:ext>
                </a:extLst>
              </p:cNvPr>
              <p:cNvSpPr>
                <a:spLocks/>
              </p:cNvSpPr>
              <p:nvPr/>
            </p:nvSpPr>
            <p:spPr bwMode="auto">
              <a:xfrm>
                <a:off x="6362700" y="4946651"/>
                <a:ext cx="396875" cy="349250"/>
              </a:xfrm>
              <a:custGeom>
                <a:avLst/>
                <a:gdLst>
                  <a:gd name="T0" fmla="*/ 0 w 144"/>
                  <a:gd name="T1" fmla="*/ 0 h 126"/>
                  <a:gd name="T2" fmla="*/ 0 w 144"/>
                  <a:gd name="T3" fmla="*/ 60 h 126"/>
                  <a:gd name="T4" fmla="*/ 0 w 144"/>
                  <a:gd name="T5" fmla="*/ 65 h 126"/>
                  <a:gd name="T6" fmla="*/ 66 w 144"/>
                  <a:gd name="T7" fmla="*/ 126 h 126"/>
                  <a:gd name="T8" fmla="*/ 114 w 144"/>
                  <a:gd name="T9" fmla="*/ 126 h 126"/>
                  <a:gd name="T10" fmla="*/ 144 w 144"/>
                  <a:gd name="T11" fmla="*/ 96 h 126"/>
                  <a:gd name="T12" fmla="*/ 144 w 144"/>
                  <a:gd name="T13" fmla="*/ 22 h 126"/>
                  <a:gd name="T14" fmla="*/ 0 w 14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26">
                    <a:moveTo>
                      <a:pt x="0" y="0"/>
                    </a:moveTo>
                    <a:cubicBezTo>
                      <a:pt x="0" y="60"/>
                      <a:pt x="0" y="60"/>
                      <a:pt x="0" y="60"/>
                    </a:cubicBezTo>
                    <a:cubicBezTo>
                      <a:pt x="0" y="61"/>
                      <a:pt x="0" y="63"/>
                      <a:pt x="0" y="65"/>
                    </a:cubicBezTo>
                    <a:cubicBezTo>
                      <a:pt x="3" y="99"/>
                      <a:pt x="32" y="126"/>
                      <a:pt x="66" y="126"/>
                    </a:cubicBezTo>
                    <a:cubicBezTo>
                      <a:pt x="114" y="126"/>
                      <a:pt x="114" y="126"/>
                      <a:pt x="114" y="126"/>
                    </a:cubicBezTo>
                    <a:cubicBezTo>
                      <a:pt x="131" y="126"/>
                      <a:pt x="144" y="112"/>
                      <a:pt x="144" y="96"/>
                    </a:cubicBezTo>
                    <a:cubicBezTo>
                      <a:pt x="144" y="22"/>
                      <a:pt x="144" y="22"/>
                      <a:pt x="144" y="22"/>
                    </a:cubicBezTo>
                    <a:lnTo>
                      <a:pt x="0" y="0"/>
                    </a:lnTo>
                    <a:close/>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6" name="Freeform 44">
                <a:extLst>
                  <a:ext uri="{FF2B5EF4-FFF2-40B4-BE49-F238E27FC236}">
                    <a16:creationId xmlns:a16="http://schemas.microsoft.com/office/drawing/2014/main" id="{6CE78C95-2FAE-413C-88BA-A1D24733EA94}"/>
                  </a:ext>
                </a:extLst>
              </p:cNvPr>
              <p:cNvSpPr>
                <a:spLocks/>
              </p:cNvSpPr>
              <p:nvPr/>
            </p:nvSpPr>
            <p:spPr bwMode="auto">
              <a:xfrm>
                <a:off x="6348413" y="4933951"/>
                <a:ext cx="425450" cy="374650"/>
              </a:xfrm>
              <a:custGeom>
                <a:avLst/>
                <a:gdLst>
                  <a:gd name="T0" fmla="*/ 5 w 154"/>
                  <a:gd name="T1" fmla="*/ 5 h 136"/>
                  <a:gd name="T2" fmla="*/ 0 w 154"/>
                  <a:gd name="T3" fmla="*/ 5 h 136"/>
                  <a:gd name="T4" fmla="*/ 0 w 154"/>
                  <a:gd name="T5" fmla="*/ 65 h 136"/>
                  <a:gd name="T6" fmla="*/ 0 w 154"/>
                  <a:gd name="T7" fmla="*/ 70 h 136"/>
                  <a:gd name="T8" fmla="*/ 0 w 154"/>
                  <a:gd name="T9" fmla="*/ 70 h 136"/>
                  <a:gd name="T10" fmla="*/ 71 w 154"/>
                  <a:gd name="T11" fmla="*/ 136 h 136"/>
                  <a:gd name="T12" fmla="*/ 119 w 154"/>
                  <a:gd name="T13" fmla="*/ 136 h 136"/>
                  <a:gd name="T14" fmla="*/ 154 w 154"/>
                  <a:gd name="T15" fmla="*/ 101 h 136"/>
                  <a:gd name="T16" fmla="*/ 154 w 154"/>
                  <a:gd name="T17" fmla="*/ 23 h 136"/>
                  <a:gd name="T18" fmla="*/ 0 w 154"/>
                  <a:gd name="T19" fmla="*/ 0 h 136"/>
                  <a:gd name="T20" fmla="*/ 0 w 154"/>
                  <a:gd name="T21" fmla="*/ 5 h 136"/>
                  <a:gd name="T22" fmla="*/ 5 w 154"/>
                  <a:gd name="T23" fmla="*/ 5 h 136"/>
                  <a:gd name="T24" fmla="*/ 4 w 154"/>
                  <a:gd name="T25" fmla="*/ 10 h 136"/>
                  <a:gd name="T26" fmla="*/ 145 w 154"/>
                  <a:gd name="T27" fmla="*/ 31 h 136"/>
                  <a:gd name="T28" fmla="*/ 145 w 154"/>
                  <a:gd name="T29" fmla="*/ 101 h 136"/>
                  <a:gd name="T30" fmla="*/ 137 w 154"/>
                  <a:gd name="T31" fmla="*/ 118 h 136"/>
                  <a:gd name="T32" fmla="*/ 119 w 154"/>
                  <a:gd name="T33" fmla="*/ 126 h 136"/>
                  <a:gd name="T34" fmla="*/ 71 w 154"/>
                  <a:gd name="T35" fmla="*/ 126 h 136"/>
                  <a:gd name="T36" fmla="*/ 10 w 154"/>
                  <a:gd name="T37" fmla="*/ 70 h 136"/>
                  <a:gd name="T38" fmla="*/ 10 w 154"/>
                  <a:gd name="T39" fmla="*/ 70 h 136"/>
                  <a:gd name="T40" fmla="*/ 10 w 154"/>
                  <a:gd name="T41" fmla="*/ 65 h 136"/>
                  <a:gd name="T42" fmla="*/ 10 w 154"/>
                  <a:gd name="T43" fmla="*/ 5 h 136"/>
                  <a:gd name="T44" fmla="*/ 5 w 154"/>
                  <a:gd name="T45" fmla="*/ 5 h 136"/>
                  <a:gd name="T46" fmla="*/ 4 w 154"/>
                  <a:gd name="T47" fmla="*/ 10 h 136"/>
                  <a:gd name="T48" fmla="*/ 5 w 154"/>
                  <a:gd name="T49"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36">
                    <a:moveTo>
                      <a:pt x="5" y="5"/>
                    </a:moveTo>
                    <a:cubicBezTo>
                      <a:pt x="0" y="5"/>
                      <a:pt x="0" y="5"/>
                      <a:pt x="0" y="5"/>
                    </a:cubicBezTo>
                    <a:cubicBezTo>
                      <a:pt x="0" y="65"/>
                      <a:pt x="0" y="65"/>
                      <a:pt x="0" y="65"/>
                    </a:cubicBezTo>
                    <a:cubicBezTo>
                      <a:pt x="0" y="67"/>
                      <a:pt x="0" y="68"/>
                      <a:pt x="0" y="70"/>
                    </a:cubicBezTo>
                    <a:cubicBezTo>
                      <a:pt x="0" y="70"/>
                      <a:pt x="0" y="70"/>
                      <a:pt x="0" y="70"/>
                    </a:cubicBezTo>
                    <a:cubicBezTo>
                      <a:pt x="3" y="107"/>
                      <a:pt x="34" y="136"/>
                      <a:pt x="71" y="136"/>
                    </a:cubicBezTo>
                    <a:cubicBezTo>
                      <a:pt x="119" y="136"/>
                      <a:pt x="119" y="136"/>
                      <a:pt x="119" y="136"/>
                    </a:cubicBezTo>
                    <a:cubicBezTo>
                      <a:pt x="139" y="136"/>
                      <a:pt x="154" y="120"/>
                      <a:pt x="154" y="101"/>
                    </a:cubicBezTo>
                    <a:cubicBezTo>
                      <a:pt x="154" y="23"/>
                      <a:pt x="154" y="23"/>
                      <a:pt x="154" y="23"/>
                    </a:cubicBezTo>
                    <a:cubicBezTo>
                      <a:pt x="0" y="0"/>
                      <a:pt x="0" y="0"/>
                      <a:pt x="0" y="0"/>
                    </a:cubicBezTo>
                    <a:cubicBezTo>
                      <a:pt x="0" y="5"/>
                      <a:pt x="0" y="5"/>
                      <a:pt x="0" y="5"/>
                    </a:cubicBezTo>
                    <a:cubicBezTo>
                      <a:pt x="5" y="5"/>
                      <a:pt x="5" y="5"/>
                      <a:pt x="5" y="5"/>
                    </a:cubicBezTo>
                    <a:cubicBezTo>
                      <a:pt x="4" y="10"/>
                      <a:pt x="4" y="10"/>
                      <a:pt x="4" y="10"/>
                    </a:cubicBezTo>
                    <a:cubicBezTo>
                      <a:pt x="145" y="31"/>
                      <a:pt x="145" y="31"/>
                      <a:pt x="145" y="31"/>
                    </a:cubicBezTo>
                    <a:cubicBezTo>
                      <a:pt x="145" y="101"/>
                      <a:pt x="145" y="101"/>
                      <a:pt x="145" y="101"/>
                    </a:cubicBezTo>
                    <a:cubicBezTo>
                      <a:pt x="145" y="108"/>
                      <a:pt x="142" y="114"/>
                      <a:pt x="137" y="118"/>
                    </a:cubicBezTo>
                    <a:cubicBezTo>
                      <a:pt x="133" y="123"/>
                      <a:pt x="126" y="126"/>
                      <a:pt x="119" y="126"/>
                    </a:cubicBezTo>
                    <a:cubicBezTo>
                      <a:pt x="71" y="126"/>
                      <a:pt x="71" y="126"/>
                      <a:pt x="71" y="126"/>
                    </a:cubicBezTo>
                    <a:cubicBezTo>
                      <a:pt x="39" y="126"/>
                      <a:pt x="13" y="101"/>
                      <a:pt x="10" y="70"/>
                    </a:cubicBezTo>
                    <a:cubicBezTo>
                      <a:pt x="10" y="70"/>
                      <a:pt x="10" y="70"/>
                      <a:pt x="10" y="70"/>
                    </a:cubicBezTo>
                    <a:cubicBezTo>
                      <a:pt x="10" y="68"/>
                      <a:pt x="10" y="66"/>
                      <a:pt x="10" y="65"/>
                    </a:cubicBezTo>
                    <a:cubicBezTo>
                      <a:pt x="10" y="5"/>
                      <a:pt x="10" y="5"/>
                      <a:pt x="10" y="5"/>
                    </a:cubicBezTo>
                    <a:cubicBezTo>
                      <a:pt x="5" y="5"/>
                      <a:pt x="5" y="5"/>
                      <a:pt x="5" y="5"/>
                    </a:cubicBezTo>
                    <a:cubicBezTo>
                      <a:pt x="4" y="10"/>
                      <a:pt x="4" y="10"/>
                      <a:pt x="4" y="10"/>
                    </a:cubicBezTo>
                    <a:lnTo>
                      <a:pt x="5" y="5"/>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7" name="Freeform 45">
                <a:extLst>
                  <a:ext uri="{FF2B5EF4-FFF2-40B4-BE49-F238E27FC236}">
                    <a16:creationId xmlns:a16="http://schemas.microsoft.com/office/drawing/2014/main" id="{25E5F8D4-3C12-4665-AFB0-4C64B961F174}"/>
                  </a:ext>
                </a:extLst>
              </p:cNvPr>
              <p:cNvSpPr>
                <a:spLocks/>
              </p:cNvSpPr>
              <p:nvPr/>
            </p:nvSpPr>
            <p:spPr bwMode="auto">
              <a:xfrm>
                <a:off x="6362700" y="4964113"/>
                <a:ext cx="400050" cy="212725"/>
              </a:xfrm>
              <a:custGeom>
                <a:avLst/>
                <a:gdLst>
                  <a:gd name="T0" fmla="*/ 0 w 145"/>
                  <a:gd name="T1" fmla="*/ 0 h 77"/>
                  <a:gd name="T2" fmla="*/ 0 w 145"/>
                  <a:gd name="T3" fmla="*/ 54 h 77"/>
                  <a:gd name="T4" fmla="*/ 0 w 145"/>
                  <a:gd name="T5" fmla="*/ 59 h 77"/>
                  <a:gd name="T6" fmla="*/ 73 w 145"/>
                  <a:gd name="T7" fmla="*/ 77 h 77"/>
                  <a:gd name="T8" fmla="*/ 98 w 145"/>
                  <a:gd name="T9" fmla="*/ 77 h 77"/>
                  <a:gd name="T10" fmla="*/ 144 w 145"/>
                  <a:gd name="T11" fmla="*/ 68 h 77"/>
                  <a:gd name="T12" fmla="*/ 145 w 145"/>
                  <a:gd name="T13" fmla="*/ 68 h 77"/>
                  <a:gd name="T14" fmla="*/ 145 w 145"/>
                  <a:gd name="T15" fmla="*/ 22 h 77"/>
                  <a:gd name="T16" fmla="*/ 144 w 145"/>
                  <a:gd name="T17" fmla="*/ 22 h 77"/>
                  <a:gd name="T18" fmla="*/ 0 w 145"/>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77">
                    <a:moveTo>
                      <a:pt x="0" y="0"/>
                    </a:moveTo>
                    <a:cubicBezTo>
                      <a:pt x="0" y="54"/>
                      <a:pt x="0" y="54"/>
                      <a:pt x="0" y="54"/>
                    </a:cubicBezTo>
                    <a:cubicBezTo>
                      <a:pt x="0" y="55"/>
                      <a:pt x="0" y="57"/>
                      <a:pt x="0" y="59"/>
                    </a:cubicBezTo>
                    <a:cubicBezTo>
                      <a:pt x="22" y="71"/>
                      <a:pt x="47" y="77"/>
                      <a:pt x="73" y="77"/>
                    </a:cubicBezTo>
                    <a:cubicBezTo>
                      <a:pt x="98" y="77"/>
                      <a:pt x="98" y="77"/>
                      <a:pt x="98" y="77"/>
                    </a:cubicBezTo>
                    <a:cubicBezTo>
                      <a:pt x="114" y="77"/>
                      <a:pt x="130" y="74"/>
                      <a:pt x="144" y="68"/>
                    </a:cubicBezTo>
                    <a:cubicBezTo>
                      <a:pt x="145" y="68"/>
                      <a:pt x="145" y="68"/>
                      <a:pt x="145" y="68"/>
                    </a:cubicBezTo>
                    <a:cubicBezTo>
                      <a:pt x="145" y="22"/>
                      <a:pt x="145" y="22"/>
                      <a:pt x="145" y="22"/>
                    </a:cubicBezTo>
                    <a:cubicBezTo>
                      <a:pt x="144" y="22"/>
                      <a:pt x="144" y="22"/>
                      <a:pt x="144" y="22"/>
                    </a:cubicBezTo>
                    <a:lnTo>
                      <a:pt x="0" y="0"/>
                    </a:lnTo>
                    <a:close/>
                  </a:path>
                </a:pathLst>
              </a:custGeom>
              <a:solidFill>
                <a:srgbClr val="FCD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8" name="Freeform 46">
                <a:extLst>
                  <a:ext uri="{FF2B5EF4-FFF2-40B4-BE49-F238E27FC236}">
                    <a16:creationId xmlns:a16="http://schemas.microsoft.com/office/drawing/2014/main" id="{6CF2573B-879B-4BCE-8B7F-010BFE85C1DD}"/>
                  </a:ext>
                </a:extLst>
              </p:cNvPr>
              <p:cNvSpPr>
                <a:spLocks/>
              </p:cNvSpPr>
              <p:nvPr/>
            </p:nvSpPr>
            <p:spPr bwMode="auto">
              <a:xfrm>
                <a:off x="6348413" y="4933951"/>
                <a:ext cx="428625" cy="374650"/>
              </a:xfrm>
              <a:custGeom>
                <a:avLst/>
                <a:gdLst>
                  <a:gd name="T0" fmla="*/ 5 w 155"/>
                  <a:gd name="T1" fmla="*/ 5 h 136"/>
                  <a:gd name="T2" fmla="*/ 0 w 155"/>
                  <a:gd name="T3" fmla="*/ 5 h 136"/>
                  <a:gd name="T4" fmla="*/ 0 w 155"/>
                  <a:gd name="T5" fmla="*/ 65 h 136"/>
                  <a:gd name="T6" fmla="*/ 1 w 155"/>
                  <a:gd name="T7" fmla="*/ 70 h 136"/>
                  <a:gd name="T8" fmla="*/ 1 w 155"/>
                  <a:gd name="T9" fmla="*/ 70 h 136"/>
                  <a:gd name="T10" fmla="*/ 72 w 155"/>
                  <a:gd name="T11" fmla="*/ 136 h 136"/>
                  <a:gd name="T12" fmla="*/ 130 w 155"/>
                  <a:gd name="T13" fmla="*/ 136 h 136"/>
                  <a:gd name="T14" fmla="*/ 155 w 155"/>
                  <a:gd name="T15" fmla="*/ 111 h 136"/>
                  <a:gd name="T16" fmla="*/ 155 w 155"/>
                  <a:gd name="T17" fmla="*/ 23 h 136"/>
                  <a:gd name="T18" fmla="*/ 0 w 155"/>
                  <a:gd name="T19" fmla="*/ 0 h 136"/>
                  <a:gd name="T20" fmla="*/ 0 w 155"/>
                  <a:gd name="T21" fmla="*/ 5 h 136"/>
                  <a:gd name="T22" fmla="*/ 5 w 155"/>
                  <a:gd name="T23" fmla="*/ 5 h 136"/>
                  <a:gd name="T24" fmla="*/ 5 w 155"/>
                  <a:gd name="T25" fmla="*/ 10 h 136"/>
                  <a:gd name="T26" fmla="*/ 145 w 155"/>
                  <a:gd name="T27" fmla="*/ 31 h 136"/>
                  <a:gd name="T28" fmla="*/ 145 w 155"/>
                  <a:gd name="T29" fmla="*/ 111 h 136"/>
                  <a:gd name="T30" fmla="*/ 140 w 155"/>
                  <a:gd name="T31" fmla="*/ 121 h 136"/>
                  <a:gd name="T32" fmla="*/ 130 w 155"/>
                  <a:gd name="T33" fmla="*/ 126 h 136"/>
                  <a:gd name="T34" fmla="*/ 72 w 155"/>
                  <a:gd name="T35" fmla="*/ 126 h 136"/>
                  <a:gd name="T36" fmla="*/ 11 w 155"/>
                  <a:gd name="T37" fmla="*/ 70 h 136"/>
                  <a:gd name="T38" fmla="*/ 11 w 155"/>
                  <a:gd name="T39" fmla="*/ 70 h 136"/>
                  <a:gd name="T40" fmla="*/ 10 w 155"/>
                  <a:gd name="T41" fmla="*/ 65 h 136"/>
                  <a:gd name="T42" fmla="*/ 10 w 155"/>
                  <a:gd name="T43" fmla="*/ 5 h 136"/>
                  <a:gd name="T44" fmla="*/ 5 w 155"/>
                  <a:gd name="T45" fmla="*/ 5 h 136"/>
                  <a:gd name="T46" fmla="*/ 5 w 155"/>
                  <a:gd name="T47" fmla="*/ 10 h 136"/>
                  <a:gd name="T48" fmla="*/ 5 w 155"/>
                  <a:gd name="T49"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5" h="136">
                    <a:moveTo>
                      <a:pt x="5" y="5"/>
                    </a:moveTo>
                    <a:cubicBezTo>
                      <a:pt x="0" y="5"/>
                      <a:pt x="0" y="5"/>
                      <a:pt x="0" y="5"/>
                    </a:cubicBezTo>
                    <a:cubicBezTo>
                      <a:pt x="0" y="65"/>
                      <a:pt x="0" y="65"/>
                      <a:pt x="0" y="65"/>
                    </a:cubicBezTo>
                    <a:cubicBezTo>
                      <a:pt x="0" y="67"/>
                      <a:pt x="1" y="68"/>
                      <a:pt x="1" y="70"/>
                    </a:cubicBezTo>
                    <a:cubicBezTo>
                      <a:pt x="1" y="70"/>
                      <a:pt x="1" y="70"/>
                      <a:pt x="1" y="70"/>
                    </a:cubicBezTo>
                    <a:cubicBezTo>
                      <a:pt x="4" y="107"/>
                      <a:pt x="34" y="136"/>
                      <a:pt x="72" y="136"/>
                    </a:cubicBezTo>
                    <a:cubicBezTo>
                      <a:pt x="130" y="136"/>
                      <a:pt x="130" y="136"/>
                      <a:pt x="130" y="136"/>
                    </a:cubicBezTo>
                    <a:cubicBezTo>
                      <a:pt x="143" y="136"/>
                      <a:pt x="155" y="124"/>
                      <a:pt x="155" y="111"/>
                    </a:cubicBezTo>
                    <a:cubicBezTo>
                      <a:pt x="155" y="23"/>
                      <a:pt x="155" y="23"/>
                      <a:pt x="155" y="23"/>
                    </a:cubicBezTo>
                    <a:cubicBezTo>
                      <a:pt x="0" y="0"/>
                      <a:pt x="0" y="0"/>
                      <a:pt x="0" y="0"/>
                    </a:cubicBezTo>
                    <a:cubicBezTo>
                      <a:pt x="0" y="5"/>
                      <a:pt x="0" y="5"/>
                      <a:pt x="0" y="5"/>
                    </a:cubicBezTo>
                    <a:cubicBezTo>
                      <a:pt x="5" y="5"/>
                      <a:pt x="5" y="5"/>
                      <a:pt x="5" y="5"/>
                    </a:cubicBezTo>
                    <a:cubicBezTo>
                      <a:pt x="5" y="10"/>
                      <a:pt x="5" y="10"/>
                      <a:pt x="5" y="10"/>
                    </a:cubicBezTo>
                    <a:cubicBezTo>
                      <a:pt x="145" y="31"/>
                      <a:pt x="145" y="31"/>
                      <a:pt x="145" y="31"/>
                    </a:cubicBezTo>
                    <a:cubicBezTo>
                      <a:pt x="145" y="111"/>
                      <a:pt x="145" y="111"/>
                      <a:pt x="145" y="111"/>
                    </a:cubicBezTo>
                    <a:cubicBezTo>
                      <a:pt x="145" y="115"/>
                      <a:pt x="143" y="119"/>
                      <a:pt x="140" y="121"/>
                    </a:cubicBezTo>
                    <a:cubicBezTo>
                      <a:pt x="138" y="124"/>
                      <a:pt x="134" y="126"/>
                      <a:pt x="130" y="126"/>
                    </a:cubicBezTo>
                    <a:cubicBezTo>
                      <a:pt x="72" y="126"/>
                      <a:pt x="72" y="126"/>
                      <a:pt x="72" y="126"/>
                    </a:cubicBezTo>
                    <a:cubicBezTo>
                      <a:pt x="39" y="126"/>
                      <a:pt x="13" y="101"/>
                      <a:pt x="11" y="70"/>
                    </a:cubicBezTo>
                    <a:cubicBezTo>
                      <a:pt x="11" y="70"/>
                      <a:pt x="11" y="70"/>
                      <a:pt x="11" y="70"/>
                    </a:cubicBezTo>
                    <a:cubicBezTo>
                      <a:pt x="10" y="68"/>
                      <a:pt x="10" y="66"/>
                      <a:pt x="10" y="65"/>
                    </a:cubicBezTo>
                    <a:cubicBezTo>
                      <a:pt x="10" y="5"/>
                      <a:pt x="10" y="5"/>
                      <a:pt x="10" y="5"/>
                    </a:cubicBezTo>
                    <a:cubicBezTo>
                      <a:pt x="5" y="5"/>
                      <a:pt x="5" y="5"/>
                      <a:pt x="5" y="5"/>
                    </a:cubicBezTo>
                    <a:cubicBezTo>
                      <a:pt x="5" y="10"/>
                      <a:pt x="5" y="10"/>
                      <a:pt x="5" y="10"/>
                    </a:cubicBezTo>
                    <a:lnTo>
                      <a:pt x="5" y="5"/>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69" name="Freeform 47">
                <a:extLst>
                  <a:ext uri="{FF2B5EF4-FFF2-40B4-BE49-F238E27FC236}">
                    <a16:creationId xmlns:a16="http://schemas.microsoft.com/office/drawing/2014/main" id="{611BAC92-429A-4418-A0F2-6171B2EC203E}"/>
                  </a:ext>
                </a:extLst>
              </p:cNvPr>
              <p:cNvSpPr>
                <a:spLocks/>
              </p:cNvSpPr>
              <p:nvPr/>
            </p:nvSpPr>
            <p:spPr bwMode="auto">
              <a:xfrm>
                <a:off x="6259513" y="4076701"/>
                <a:ext cx="846138" cy="1003300"/>
              </a:xfrm>
              <a:custGeom>
                <a:avLst/>
                <a:gdLst>
                  <a:gd name="T0" fmla="*/ 0 w 306"/>
                  <a:gd name="T1" fmla="*/ 103 h 363"/>
                  <a:gd name="T2" fmla="*/ 0 w 306"/>
                  <a:gd name="T3" fmla="*/ 210 h 363"/>
                  <a:gd name="T4" fmla="*/ 153 w 306"/>
                  <a:gd name="T5" fmla="*/ 363 h 363"/>
                  <a:gd name="T6" fmla="*/ 178 w 306"/>
                  <a:gd name="T7" fmla="*/ 363 h 363"/>
                  <a:gd name="T8" fmla="*/ 306 w 306"/>
                  <a:gd name="T9" fmla="*/ 235 h 363"/>
                  <a:gd name="T10" fmla="*/ 306 w 306"/>
                  <a:gd name="T11" fmla="*/ 98 h 363"/>
                  <a:gd name="T12" fmla="*/ 306 w 306"/>
                  <a:gd name="T13" fmla="*/ 78 h 363"/>
                  <a:gd name="T14" fmla="*/ 228 w 306"/>
                  <a:gd name="T15" fmla="*/ 0 h 363"/>
                  <a:gd name="T16" fmla="*/ 78 w 306"/>
                  <a:gd name="T17" fmla="*/ 0 h 363"/>
                  <a:gd name="T18" fmla="*/ 0 w 306"/>
                  <a:gd name="T19" fmla="*/ 78 h 363"/>
                  <a:gd name="T20" fmla="*/ 0 w 306"/>
                  <a:gd name="T21" fmla="*/ 116 h 363"/>
                  <a:gd name="T22" fmla="*/ 0 w 306"/>
                  <a:gd name="T23" fmla="*/ 10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363">
                    <a:moveTo>
                      <a:pt x="0" y="103"/>
                    </a:moveTo>
                    <a:cubicBezTo>
                      <a:pt x="0" y="210"/>
                      <a:pt x="0" y="210"/>
                      <a:pt x="0" y="210"/>
                    </a:cubicBezTo>
                    <a:cubicBezTo>
                      <a:pt x="0" y="295"/>
                      <a:pt x="68" y="363"/>
                      <a:pt x="153" y="363"/>
                    </a:cubicBezTo>
                    <a:cubicBezTo>
                      <a:pt x="178" y="363"/>
                      <a:pt x="178" y="363"/>
                      <a:pt x="178" y="363"/>
                    </a:cubicBezTo>
                    <a:cubicBezTo>
                      <a:pt x="249" y="363"/>
                      <a:pt x="306" y="306"/>
                      <a:pt x="306" y="235"/>
                    </a:cubicBezTo>
                    <a:cubicBezTo>
                      <a:pt x="306" y="98"/>
                      <a:pt x="306" y="98"/>
                      <a:pt x="306" y="98"/>
                    </a:cubicBezTo>
                    <a:cubicBezTo>
                      <a:pt x="306" y="78"/>
                      <a:pt x="306" y="78"/>
                      <a:pt x="306" y="78"/>
                    </a:cubicBezTo>
                    <a:cubicBezTo>
                      <a:pt x="306" y="35"/>
                      <a:pt x="271" y="0"/>
                      <a:pt x="228" y="0"/>
                    </a:cubicBezTo>
                    <a:cubicBezTo>
                      <a:pt x="78" y="0"/>
                      <a:pt x="78" y="0"/>
                      <a:pt x="78" y="0"/>
                    </a:cubicBezTo>
                    <a:cubicBezTo>
                      <a:pt x="35" y="0"/>
                      <a:pt x="0" y="35"/>
                      <a:pt x="0" y="78"/>
                    </a:cubicBezTo>
                    <a:cubicBezTo>
                      <a:pt x="0" y="116"/>
                      <a:pt x="0" y="116"/>
                      <a:pt x="0" y="116"/>
                    </a:cubicBezTo>
                    <a:cubicBezTo>
                      <a:pt x="0" y="103"/>
                      <a:pt x="0" y="103"/>
                      <a:pt x="0" y="103"/>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0" name="Rectangle 48">
                <a:extLst>
                  <a:ext uri="{FF2B5EF4-FFF2-40B4-BE49-F238E27FC236}">
                    <a16:creationId xmlns:a16="http://schemas.microsoft.com/office/drawing/2014/main" id="{AA27810B-FF97-4F12-959D-70A05CD38685}"/>
                  </a:ext>
                </a:extLst>
              </p:cNvPr>
              <p:cNvSpPr>
                <a:spLocks noChangeArrowheads="1"/>
              </p:cNvSpPr>
              <p:nvPr/>
            </p:nvSpPr>
            <p:spPr bwMode="auto">
              <a:xfrm>
                <a:off x="6945313" y="4411663"/>
                <a:ext cx="160338" cy="127000"/>
              </a:xfrm>
              <a:prstGeom prst="rect">
                <a:avLst/>
              </a:prstGeom>
              <a:solidFill>
                <a:srgbClr val="FCD3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1" name="Freeform 49">
                <a:extLst>
                  <a:ext uri="{FF2B5EF4-FFF2-40B4-BE49-F238E27FC236}">
                    <a16:creationId xmlns:a16="http://schemas.microsoft.com/office/drawing/2014/main" id="{EBCF6464-E1F6-48C4-9FCF-59AF4B30AB61}"/>
                  </a:ext>
                </a:extLst>
              </p:cNvPr>
              <p:cNvSpPr>
                <a:spLocks/>
              </p:cNvSpPr>
              <p:nvPr/>
            </p:nvSpPr>
            <p:spPr bwMode="auto">
              <a:xfrm>
                <a:off x="6591300" y="4411663"/>
                <a:ext cx="220663" cy="127000"/>
              </a:xfrm>
              <a:custGeom>
                <a:avLst/>
                <a:gdLst>
                  <a:gd name="T0" fmla="*/ 14 w 80"/>
                  <a:gd name="T1" fmla="*/ 46 h 46"/>
                  <a:gd name="T2" fmla="*/ 64 w 80"/>
                  <a:gd name="T3" fmla="*/ 46 h 46"/>
                  <a:gd name="T4" fmla="*/ 80 w 80"/>
                  <a:gd name="T5" fmla="*/ 30 h 46"/>
                  <a:gd name="T6" fmla="*/ 80 w 80"/>
                  <a:gd name="T7" fmla="*/ 0 h 46"/>
                  <a:gd name="T8" fmla="*/ 0 w 80"/>
                  <a:gd name="T9" fmla="*/ 0 h 46"/>
                  <a:gd name="T10" fmla="*/ 0 w 80"/>
                  <a:gd name="T11" fmla="*/ 31 h 46"/>
                  <a:gd name="T12" fmla="*/ 14 w 80"/>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80" h="46">
                    <a:moveTo>
                      <a:pt x="14" y="46"/>
                    </a:moveTo>
                    <a:cubicBezTo>
                      <a:pt x="64" y="46"/>
                      <a:pt x="64" y="46"/>
                      <a:pt x="64" y="46"/>
                    </a:cubicBezTo>
                    <a:cubicBezTo>
                      <a:pt x="73" y="46"/>
                      <a:pt x="80" y="39"/>
                      <a:pt x="80" y="30"/>
                    </a:cubicBezTo>
                    <a:cubicBezTo>
                      <a:pt x="80" y="0"/>
                      <a:pt x="80" y="0"/>
                      <a:pt x="80" y="0"/>
                    </a:cubicBezTo>
                    <a:cubicBezTo>
                      <a:pt x="0" y="0"/>
                      <a:pt x="0" y="0"/>
                      <a:pt x="0" y="0"/>
                    </a:cubicBezTo>
                    <a:cubicBezTo>
                      <a:pt x="0" y="31"/>
                      <a:pt x="0" y="31"/>
                      <a:pt x="0" y="31"/>
                    </a:cubicBezTo>
                    <a:cubicBezTo>
                      <a:pt x="0" y="39"/>
                      <a:pt x="6" y="46"/>
                      <a:pt x="14" y="46"/>
                    </a:cubicBezTo>
                    <a:close/>
                  </a:path>
                </a:pathLst>
              </a:custGeom>
              <a:solidFill>
                <a:srgbClr val="FCD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2" name="Freeform 50">
                <a:extLst>
                  <a:ext uri="{FF2B5EF4-FFF2-40B4-BE49-F238E27FC236}">
                    <a16:creationId xmlns:a16="http://schemas.microsoft.com/office/drawing/2014/main" id="{507C8C35-2407-4D2C-94A0-01C98ECF9EFD}"/>
                  </a:ext>
                </a:extLst>
              </p:cNvPr>
              <p:cNvSpPr>
                <a:spLocks/>
              </p:cNvSpPr>
              <p:nvPr/>
            </p:nvSpPr>
            <p:spPr bwMode="auto">
              <a:xfrm>
                <a:off x="6259513" y="4076701"/>
                <a:ext cx="506413" cy="1003300"/>
              </a:xfrm>
              <a:custGeom>
                <a:avLst/>
                <a:gdLst>
                  <a:gd name="T0" fmla="*/ 0 w 183"/>
                  <a:gd name="T1" fmla="*/ 103 h 363"/>
                  <a:gd name="T2" fmla="*/ 0 w 183"/>
                  <a:gd name="T3" fmla="*/ 210 h 363"/>
                  <a:gd name="T4" fmla="*/ 0 w 183"/>
                  <a:gd name="T5" fmla="*/ 210 h 363"/>
                  <a:gd name="T6" fmla="*/ 153 w 183"/>
                  <a:gd name="T7" fmla="*/ 363 h 363"/>
                  <a:gd name="T8" fmla="*/ 178 w 183"/>
                  <a:gd name="T9" fmla="*/ 363 h 363"/>
                  <a:gd name="T10" fmla="*/ 183 w 183"/>
                  <a:gd name="T11" fmla="*/ 363 h 363"/>
                  <a:gd name="T12" fmla="*/ 35 w 183"/>
                  <a:gd name="T13" fmla="*/ 210 h 363"/>
                  <a:gd name="T14" fmla="*/ 35 w 183"/>
                  <a:gd name="T15" fmla="*/ 210 h 363"/>
                  <a:gd name="T16" fmla="*/ 35 w 183"/>
                  <a:gd name="T17" fmla="*/ 103 h 363"/>
                  <a:gd name="T18" fmla="*/ 35 w 183"/>
                  <a:gd name="T19" fmla="*/ 116 h 363"/>
                  <a:gd name="T20" fmla="*/ 35 w 183"/>
                  <a:gd name="T21" fmla="*/ 78 h 363"/>
                  <a:gd name="T22" fmla="*/ 113 w 183"/>
                  <a:gd name="T23" fmla="*/ 0 h 363"/>
                  <a:gd name="T24" fmla="*/ 78 w 183"/>
                  <a:gd name="T25" fmla="*/ 0 h 363"/>
                  <a:gd name="T26" fmla="*/ 0 w 183"/>
                  <a:gd name="T27" fmla="*/ 78 h 363"/>
                  <a:gd name="T28" fmla="*/ 0 w 183"/>
                  <a:gd name="T29" fmla="*/ 116 h 363"/>
                  <a:gd name="T30" fmla="*/ 0 w 183"/>
                  <a:gd name="T31" fmla="*/ 10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 h="363">
                    <a:moveTo>
                      <a:pt x="0" y="103"/>
                    </a:moveTo>
                    <a:cubicBezTo>
                      <a:pt x="0" y="210"/>
                      <a:pt x="0" y="210"/>
                      <a:pt x="0" y="210"/>
                    </a:cubicBezTo>
                    <a:cubicBezTo>
                      <a:pt x="0" y="210"/>
                      <a:pt x="0" y="210"/>
                      <a:pt x="0" y="210"/>
                    </a:cubicBezTo>
                    <a:cubicBezTo>
                      <a:pt x="0" y="295"/>
                      <a:pt x="68" y="363"/>
                      <a:pt x="153" y="363"/>
                    </a:cubicBezTo>
                    <a:cubicBezTo>
                      <a:pt x="178" y="363"/>
                      <a:pt x="178" y="363"/>
                      <a:pt x="178" y="363"/>
                    </a:cubicBezTo>
                    <a:cubicBezTo>
                      <a:pt x="180" y="363"/>
                      <a:pt x="181" y="363"/>
                      <a:pt x="183" y="363"/>
                    </a:cubicBezTo>
                    <a:cubicBezTo>
                      <a:pt x="101" y="361"/>
                      <a:pt x="35" y="293"/>
                      <a:pt x="35" y="210"/>
                    </a:cubicBezTo>
                    <a:cubicBezTo>
                      <a:pt x="35" y="210"/>
                      <a:pt x="35" y="210"/>
                      <a:pt x="35" y="210"/>
                    </a:cubicBezTo>
                    <a:cubicBezTo>
                      <a:pt x="35" y="103"/>
                      <a:pt x="35" y="103"/>
                      <a:pt x="35" y="103"/>
                    </a:cubicBezTo>
                    <a:cubicBezTo>
                      <a:pt x="35" y="116"/>
                      <a:pt x="35" y="116"/>
                      <a:pt x="35" y="116"/>
                    </a:cubicBezTo>
                    <a:cubicBezTo>
                      <a:pt x="35" y="78"/>
                      <a:pt x="35" y="78"/>
                      <a:pt x="35" y="78"/>
                    </a:cubicBezTo>
                    <a:cubicBezTo>
                      <a:pt x="35" y="35"/>
                      <a:pt x="70" y="0"/>
                      <a:pt x="113" y="0"/>
                    </a:cubicBezTo>
                    <a:cubicBezTo>
                      <a:pt x="78" y="0"/>
                      <a:pt x="78" y="0"/>
                      <a:pt x="78" y="0"/>
                    </a:cubicBezTo>
                    <a:cubicBezTo>
                      <a:pt x="35" y="0"/>
                      <a:pt x="0" y="35"/>
                      <a:pt x="0" y="78"/>
                    </a:cubicBezTo>
                    <a:cubicBezTo>
                      <a:pt x="0" y="116"/>
                      <a:pt x="0" y="116"/>
                      <a:pt x="0" y="116"/>
                    </a:cubicBezTo>
                    <a:cubicBezTo>
                      <a:pt x="0" y="103"/>
                      <a:pt x="0" y="103"/>
                      <a:pt x="0" y="103"/>
                    </a:cubicBezTo>
                  </a:path>
                </a:pathLst>
              </a:custGeom>
              <a:solidFill>
                <a:srgbClr val="FCD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3" name="Freeform 51">
                <a:extLst>
                  <a:ext uri="{FF2B5EF4-FFF2-40B4-BE49-F238E27FC236}">
                    <a16:creationId xmlns:a16="http://schemas.microsoft.com/office/drawing/2014/main" id="{CAB7E9C6-0643-4528-8D3C-670C478A9C9B}"/>
                  </a:ext>
                </a:extLst>
              </p:cNvPr>
              <p:cNvSpPr>
                <a:spLocks/>
              </p:cNvSpPr>
              <p:nvPr/>
            </p:nvSpPr>
            <p:spPr bwMode="auto">
              <a:xfrm>
                <a:off x="6246813" y="4060826"/>
                <a:ext cx="873125" cy="1033463"/>
              </a:xfrm>
              <a:custGeom>
                <a:avLst/>
                <a:gdLst>
                  <a:gd name="T0" fmla="*/ 0 w 316"/>
                  <a:gd name="T1" fmla="*/ 109 h 374"/>
                  <a:gd name="T2" fmla="*/ 0 w 316"/>
                  <a:gd name="T3" fmla="*/ 215 h 374"/>
                  <a:gd name="T4" fmla="*/ 5 w 316"/>
                  <a:gd name="T5" fmla="*/ 215 h 374"/>
                  <a:gd name="T6" fmla="*/ 0 w 316"/>
                  <a:gd name="T7" fmla="*/ 215 h 374"/>
                  <a:gd name="T8" fmla="*/ 0 w 316"/>
                  <a:gd name="T9" fmla="*/ 215 h 374"/>
                  <a:gd name="T10" fmla="*/ 158 w 316"/>
                  <a:gd name="T11" fmla="*/ 374 h 374"/>
                  <a:gd name="T12" fmla="*/ 183 w 316"/>
                  <a:gd name="T13" fmla="*/ 374 h 374"/>
                  <a:gd name="T14" fmla="*/ 316 w 316"/>
                  <a:gd name="T15" fmla="*/ 240 h 374"/>
                  <a:gd name="T16" fmla="*/ 316 w 316"/>
                  <a:gd name="T17" fmla="*/ 103 h 374"/>
                  <a:gd name="T18" fmla="*/ 316 w 316"/>
                  <a:gd name="T19" fmla="*/ 84 h 374"/>
                  <a:gd name="T20" fmla="*/ 233 w 316"/>
                  <a:gd name="T21" fmla="*/ 0 h 374"/>
                  <a:gd name="T22" fmla="*/ 83 w 316"/>
                  <a:gd name="T23" fmla="*/ 0 h 374"/>
                  <a:gd name="T24" fmla="*/ 0 w 316"/>
                  <a:gd name="T25" fmla="*/ 84 h 374"/>
                  <a:gd name="T26" fmla="*/ 0 w 316"/>
                  <a:gd name="T27" fmla="*/ 121 h 374"/>
                  <a:gd name="T28" fmla="*/ 5 w 316"/>
                  <a:gd name="T29" fmla="*/ 126 h 374"/>
                  <a:gd name="T30" fmla="*/ 10 w 316"/>
                  <a:gd name="T31" fmla="*/ 121 h 374"/>
                  <a:gd name="T32" fmla="*/ 10 w 316"/>
                  <a:gd name="T33" fmla="*/ 84 h 374"/>
                  <a:gd name="T34" fmla="*/ 31 w 316"/>
                  <a:gd name="T35" fmla="*/ 31 h 374"/>
                  <a:gd name="T36" fmla="*/ 83 w 316"/>
                  <a:gd name="T37" fmla="*/ 10 h 374"/>
                  <a:gd name="T38" fmla="*/ 233 w 316"/>
                  <a:gd name="T39" fmla="*/ 10 h 374"/>
                  <a:gd name="T40" fmla="*/ 285 w 316"/>
                  <a:gd name="T41" fmla="*/ 31 h 374"/>
                  <a:gd name="T42" fmla="*/ 306 w 316"/>
                  <a:gd name="T43" fmla="*/ 84 h 374"/>
                  <a:gd name="T44" fmla="*/ 306 w 316"/>
                  <a:gd name="T45" fmla="*/ 103 h 374"/>
                  <a:gd name="T46" fmla="*/ 306 w 316"/>
                  <a:gd name="T47" fmla="*/ 240 h 374"/>
                  <a:gd name="T48" fmla="*/ 270 w 316"/>
                  <a:gd name="T49" fmla="*/ 328 h 374"/>
                  <a:gd name="T50" fmla="*/ 183 w 316"/>
                  <a:gd name="T51" fmla="*/ 364 h 374"/>
                  <a:gd name="T52" fmla="*/ 158 w 316"/>
                  <a:gd name="T53" fmla="*/ 364 h 374"/>
                  <a:gd name="T54" fmla="*/ 53 w 316"/>
                  <a:gd name="T55" fmla="*/ 320 h 374"/>
                  <a:gd name="T56" fmla="*/ 10 w 316"/>
                  <a:gd name="T57" fmla="*/ 215 h 374"/>
                  <a:gd name="T58" fmla="*/ 6 w 316"/>
                  <a:gd name="T59" fmla="*/ 215 h 374"/>
                  <a:gd name="T60" fmla="*/ 10 w 316"/>
                  <a:gd name="T61" fmla="*/ 215 h 374"/>
                  <a:gd name="T62" fmla="*/ 10 w 316"/>
                  <a:gd name="T63" fmla="*/ 215 h 374"/>
                  <a:gd name="T64" fmla="*/ 6 w 316"/>
                  <a:gd name="T65" fmla="*/ 215 h 374"/>
                  <a:gd name="T66" fmla="*/ 10 w 316"/>
                  <a:gd name="T67" fmla="*/ 215 h 374"/>
                  <a:gd name="T68" fmla="*/ 10 w 316"/>
                  <a:gd name="T69" fmla="*/ 215 h 374"/>
                  <a:gd name="T70" fmla="*/ 10 w 316"/>
                  <a:gd name="T71" fmla="*/ 109 h 374"/>
                  <a:gd name="T72" fmla="*/ 5 w 316"/>
                  <a:gd name="T73" fmla="*/ 104 h 374"/>
                  <a:gd name="T74" fmla="*/ 0 w 316"/>
                  <a:gd name="T75" fmla="*/ 109 h 374"/>
                  <a:gd name="T76" fmla="*/ 0 w 316"/>
                  <a:gd name="T77" fmla="*/ 109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6" h="374">
                    <a:moveTo>
                      <a:pt x="0" y="109"/>
                    </a:moveTo>
                    <a:cubicBezTo>
                      <a:pt x="0" y="215"/>
                      <a:pt x="0" y="215"/>
                      <a:pt x="0" y="215"/>
                    </a:cubicBezTo>
                    <a:cubicBezTo>
                      <a:pt x="5" y="215"/>
                      <a:pt x="5" y="215"/>
                      <a:pt x="5" y="215"/>
                    </a:cubicBezTo>
                    <a:cubicBezTo>
                      <a:pt x="0" y="215"/>
                      <a:pt x="0" y="215"/>
                      <a:pt x="0" y="215"/>
                    </a:cubicBezTo>
                    <a:cubicBezTo>
                      <a:pt x="0" y="215"/>
                      <a:pt x="0" y="215"/>
                      <a:pt x="0" y="215"/>
                    </a:cubicBezTo>
                    <a:cubicBezTo>
                      <a:pt x="0" y="303"/>
                      <a:pt x="71" y="374"/>
                      <a:pt x="158" y="374"/>
                    </a:cubicBezTo>
                    <a:cubicBezTo>
                      <a:pt x="183" y="374"/>
                      <a:pt x="183" y="374"/>
                      <a:pt x="183" y="374"/>
                    </a:cubicBezTo>
                    <a:cubicBezTo>
                      <a:pt x="257" y="374"/>
                      <a:pt x="316" y="314"/>
                      <a:pt x="316" y="240"/>
                    </a:cubicBezTo>
                    <a:cubicBezTo>
                      <a:pt x="316" y="103"/>
                      <a:pt x="316" y="103"/>
                      <a:pt x="316" y="103"/>
                    </a:cubicBezTo>
                    <a:cubicBezTo>
                      <a:pt x="316" y="84"/>
                      <a:pt x="316" y="84"/>
                      <a:pt x="316" y="84"/>
                    </a:cubicBezTo>
                    <a:cubicBezTo>
                      <a:pt x="316" y="37"/>
                      <a:pt x="279" y="0"/>
                      <a:pt x="233" y="0"/>
                    </a:cubicBezTo>
                    <a:cubicBezTo>
                      <a:pt x="83" y="0"/>
                      <a:pt x="83" y="0"/>
                      <a:pt x="83" y="0"/>
                    </a:cubicBezTo>
                    <a:cubicBezTo>
                      <a:pt x="37" y="0"/>
                      <a:pt x="0" y="37"/>
                      <a:pt x="0" y="84"/>
                    </a:cubicBezTo>
                    <a:cubicBezTo>
                      <a:pt x="0" y="121"/>
                      <a:pt x="0" y="121"/>
                      <a:pt x="0" y="121"/>
                    </a:cubicBezTo>
                    <a:cubicBezTo>
                      <a:pt x="0" y="124"/>
                      <a:pt x="2" y="126"/>
                      <a:pt x="5" y="126"/>
                    </a:cubicBezTo>
                    <a:cubicBezTo>
                      <a:pt x="7" y="126"/>
                      <a:pt x="10" y="124"/>
                      <a:pt x="10" y="121"/>
                    </a:cubicBezTo>
                    <a:cubicBezTo>
                      <a:pt x="10" y="84"/>
                      <a:pt x="10" y="84"/>
                      <a:pt x="10" y="84"/>
                    </a:cubicBezTo>
                    <a:cubicBezTo>
                      <a:pt x="10" y="63"/>
                      <a:pt x="18" y="45"/>
                      <a:pt x="31" y="31"/>
                    </a:cubicBezTo>
                    <a:cubicBezTo>
                      <a:pt x="45" y="18"/>
                      <a:pt x="63" y="10"/>
                      <a:pt x="83" y="10"/>
                    </a:cubicBezTo>
                    <a:cubicBezTo>
                      <a:pt x="233" y="10"/>
                      <a:pt x="233" y="10"/>
                      <a:pt x="233" y="10"/>
                    </a:cubicBezTo>
                    <a:cubicBezTo>
                      <a:pt x="253" y="10"/>
                      <a:pt x="271" y="18"/>
                      <a:pt x="285" y="31"/>
                    </a:cubicBezTo>
                    <a:cubicBezTo>
                      <a:pt x="298" y="45"/>
                      <a:pt x="306" y="63"/>
                      <a:pt x="306" y="84"/>
                    </a:cubicBezTo>
                    <a:cubicBezTo>
                      <a:pt x="306" y="103"/>
                      <a:pt x="306" y="103"/>
                      <a:pt x="306" y="103"/>
                    </a:cubicBezTo>
                    <a:cubicBezTo>
                      <a:pt x="306" y="240"/>
                      <a:pt x="306" y="240"/>
                      <a:pt x="306" y="240"/>
                    </a:cubicBezTo>
                    <a:cubicBezTo>
                      <a:pt x="306" y="274"/>
                      <a:pt x="293" y="305"/>
                      <a:pt x="270" y="328"/>
                    </a:cubicBezTo>
                    <a:cubicBezTo>
                      <a:pt x="248" y="350"/>
                      <a:pt x="217" y="364"/>
                      <a:pt x="183" y="364"/>
                    </a:cubicBezTo>
                    <a:cubicBezTo>
                      <a:pt x="158" y="364"/>
                      <a:pt x="158" y="364"/>
                      <a:pt x="158" y="364"/>
                    </a:cubicBezTo>
                    <a:cubicBezTo>
                      <a:pt x="117" y="364"/>
                      <a:pt x="80" y="347"/>
                      <a:pt x="53" y="320"/>
                    </a:cubicBezTo>
                    <a:cubicBezTo>
                      <a:pt x="26" y="293"/>
                      <a:pt x="10" y="256"/>
                      <a:pt x="10" y="215"/>
                    </a:cubicBezTo>
                    <a:cubicBezTo>
                      <a:pt x="6" y="215"/>
                      <a:pt x="6" y="215"/>
                      <a:pt x="6" y="215"/>
                    </a:cubicBezTo>
                    <a:cubicBezTo>
                      <a:pt x="10" y="215"/>
                      <a:pt x="10" y="215"/>
                      <a:pt x="10" y="215"/>
                    </a:cubicBezTo>
                    <a:cubicBezTo>
                      <a:pt x="10" y="215"/>
                      <a:pt x="10" y="215"/>
                      <a:pt x="10" y="215"/>
                    </a:cubicBezTo>
                    <a:cubicBezTo>
                      <a:pt x="6" y="215"/>
                      <a:pt x="6" y="215"/>
                      <a:pt x="6" y="215"/>
                    </a:cubicBezTo>
                    <a:cubicBezTo>
                      <a:pt x="10" y="215"/>
                      <a:pt x="10" y="215"/>
                      <a:pt x="10" y="215"/>
                    </a:cubicBezTo>
                    <a:cubicBezTo>
                      <a:pt x="10" y="215"/>
                      <a:pt x="10" y="215"/>
                      <a:pt x="10" y="215"/>
                    </a:cubicBezTo>
                    <a:cubicBezTo>
                      <a:pt x="10" y="109"/>
                      <a:pt x="10" y="109"/>
                      <a:pt x="10" y="109"/>
                    </a:cubicBezTo>
                    <a:cubicBezTo>
                      <a:pt x="10" y="106"/>
                      <a:pt x="7" y="104"/>
                      <a:pt x="5" y="104"/>
                    </a:cubicBezTo>
                    <a:cubicBezTo>
                      <a:pt x="2" y="104"/>
                      <a:pt x="0" y="106"/>
                      <a:pt x="0" y="109"/>
                    </a:cubicBezTo>
                    <a:cubicBezTo>
                      <a:pt x="0" y="109"/>
                      <a:pt x="0" y="109"/>
                      <a:pt x="0" y="109"/>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4" name="Freeform 52">
                <a:extLst>
                  <a:ext uri="{FF2B5EF4-FFF2-40B4-BE49-F238E27FC236}">
                    <a16:creationId xmlns:a16="http://schemas.microsoft.com/office/drawing/2014/main" id="{E1D46FA4-E09F-4CB9-8DB4-934BF3DFAF30}"/>
                  </a:ext>
                </a:extLst>
              </p:cNvPr>
              <p:cNvSpPr>
                <a:spLocks/>
              </p:cNvSpPr>
              <p:nvPr/>
            </p:nvSpPr>
            <p:spPr bwMode="auto">
              <a:xfrm>
                <a:off x="6046788" y="7091363"/>
                <a:ext cx="511175" cy="257175"/>
              </a:xfrm>
              <a:custGeom>
                <a:avLst/>
                <a:gdLst>
                  <a:gd name="T0" fmla="*/ 0 w 322"/>
                  <a:gd name="T1" fmla="*/ 0 h 162"/>
                  <a:gd name="T2" fmla="*/ 56 w 322"/>
                  <a:gd name="T3" fmla="*/ 84 h 162"/>
                  <a:gd name="T4" fmla="*/ 267 w 322"/>
                  <a:gd name="T5" fmla="*/ 162 h 162"/>
                  <a:gd name="T6" fmla="*/ 322 w 322"/>
                  <a:gd name="T7" fmla="*/ 132 h 162"/>
                  <a:gd name="T8" fmla="*/ 322 w 322"/>
                  <a:gd name="T9" fmla="*/ 16 h 162"/>
                  <a:gd name="T10" fmla="*/ 0 w 322"/>
                  <a:gd name="T11" fmla="*/ 0 h 162"/>
                </a:gdLst>
                <a:ahLst/>
                <a:cxnLst>
                  <a:cxn ang="0">
                    <a:pos x="T0" y="T1"/>
                  </a:cxn>
                  <a:cxn ang="0">
                    <a:pos x="T2" y="T3"/>
                  </a:cxn>
                  <a:cxn ang="0">
                    <a:pos x="T4" y="T5"/>
                  </a:cxn>
                  <a:cxn ang="0">
                    <a:pos x="T6" y="T7"/>
                  </a:cxn>
                  <a:cxn ang="0">
                    <a:pos x="T8" y="T9"/>
                  </a:cxn>
                  <a:cxn ang="0">
                    <a:pos x="T10" y="T11"/>
                  </a:cxn>
                </a:cxnLst>
                <a:rect l="0" t="0" r="r" b="b"/>
                <a:pathLst>
                  <a:path w="322" h="162">
                    <a:moveTo>
                      <a:pt x="0" y="0"/>
                    </a:moveTo>
                    <a:lnTo>
                      <a:pt x="56" y="84"/>
                    </a:lnTo>
                    <a:lnTo>
                      <a:pt x="267" y="162"/>
                    </a:lnTo>
                    <a:lnTo>
                      <a:pt x="322" y="132"/>
                    </a:lnTo>
                    <a:lnTo>
                      <a:pt x="322" y="16"/>
                    </a:lnTo>
                    <a:lnTo>
                      <a:pt x="0" y="0"/>
                    </a:lnTo>
                    <a:close/>
                  </a:path>
                </a:pathLst>
              </a:custGeom>
              <a:solidFill>
                <a:srgbClr val="C68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5" name="Freeform 53">
                <a:extLst>
                  <a:ext uri="{FF2B5EF4-FFF2-40B4-BE49-F238E27FC236}">
                    <a16:creationId xmlns:a16="http://schemas.microsoft.com/office/drawing/2014/main" id="{06256EB5-CCCC-45C4-9D02-9E114520B1CF}"/>
                  </a:ext>
                </a:extLst>
              </p:cNvPr>
              <p:cNvSpPr>
                <a:spLocks/>
              </p:cNvSpPr>
              <p:nvPr/>
            </p:nvSpPr>
            <p:spPr bwMode="auto">
              <a:xfrm>
                <a:off x="6046788" y="7091363"/>
                <a:ext cx="511175" cy="257175"/>
              </a:xfrm>
              <a:custGeom>
                <a:avLst/>
                <a:gdLst>
                  <a:gd name="T0" fmla="*/ 0 w 322"/>
                  <a:gd name="T1" fmla="*/ 0 h 162"/>
                  <a:gd name="T2" fmla="*/ 56 w 322"/>
                  <a:gd name="T3" fmla="*/ 84 h 162"/>
                  <a:gd name="T4" fmla="*/ 267 w 322"/>
                  <a:gd name="T5" fmla="*/ 162 h 162"/>
                  <a:gd name="T6" fmla="*/ 322 w 322"/>
                  <a:gd name="T7" fmla="*/ 132 h 162"/>
                  <a:gd name="T8" fmla="*/ 322 w 322"/>
                  <a:gd name="T9" fmla="*/ 16 h 162"/>
                  <a:gd name="T10" fmla="*/ 0 w 322"/>
                  <a:gd name="T11" fmla="*/ 0 h 162"/>
                </a:gdLst>
                <a:ahLst/>
                <a:cxnLst>
                  <a:cxn ang="0">
                    <a:pos x="T0" y="T1"/>
                  </a:cxn>
                  <a:cxn ang="0">
                    <a:pos x="T2" y="T3"/>
                  </a:cxn>
                  <a:cxn ang="0">
                    <a:pos x="T4" y="T5"/>
                  </a:cxn>
                  <a:cxn ang="0">
                    <a:pos x="T6" y="T7"/>
                  </a:cxn>
                  <a:cxn ang="0">
                    <a:pos x="T8" y="T9"/>
                  </a:cxn>
                  <a:cxn ang="0">
                    <a:pos x="T10" y="T11"/>
                  </a:cxn>
                </a:cxnLst>
                <a:rect l="0" t="0" r="r" b="b"/>
                <a:pathLst>
                  <a:path w="322" h="162">
                    <a:moveTo>
                      <a:pt x="0" y="0"/>
                    </a:moveTo>
                    <a:lnTo>
                      <a:pt x="56" y="84"/>
                    </a:lnTo>
                    <a:lnTo>
                      <a:pt x="267" y="162"/>
                    </a:lnTo>
                    <a:lnTo>
                      <a:pt x="322" y="132"/>
                    </a:lnTo>
                    <a:lnTo>
                      <a:pt x="322"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6" name="Freeform 54">
                <a:extLst>
                  <a:ext uri="{FF2B5EF4-FFF2-40B4-BE49-F238E27FC236}">
                    <a16:creationId xmlns:a16="http://schemas.microsoft.com/office/drawing/2014/main" id="{6A9C4988-A27B-4D32-9A9D-E8EACF07B15D}"/>
                  </a:ext>
                </a:extLst>
              </p:cNvPr>
              <p:cNvSpPr>
                <a:spLocks/>
              </p:cNvSpPr>
              <p:nvPr/>
            </p:nvSpPr>
            <p:spPr bwMode="auto">
              <a:xfrm>
                <a:off x="6867525" y="4506913"/>
                <a:ext cx="92075" cy="234950"/>
              </a:xfrm>
              <a:custGeom>
                <a:avLst/>
                <a:gdLst>
                  <a:gd name="T0" fmla="*/ 5 w 33"/>
                  <a:gd name="T1" fmla="*/ 85 h 85"/>
                  <a:gd name="T2" fmla="*/ 33 w 33"/>
                  <a:gd name="T3" fmla="*/ 57 h 85"/>
                  <a:gd name="T4" fmla="*/ 33 w 33"/>
                  <a:gd name="T5" fmla="*/ 5 h 85"/>
                  <a:gd name="T6" fmla="*/ 28 w 33"/>
                  <a:gd name="T7" fmla="*/ 0 h 85"/>
                  <a:gd name="T8" fmla="*/ 23 w 33"/>
                  <a:gd name="T9" fmla="*/ 5 h 85"/>
                  <a:gd name="T10" fmla="*/ 23 w 33"/>
                  <a:gd name="T11" fmla="*/ 57 h 85"/>
                  <a:gd name="T12" fmla="*/ 18 w 33"/>
                  <a:gd name="T13" fmla="*/ 70 h 85"/>
                  <a:gd name="T14" fmla="*/ 5 w 33"/>
                  <a:gd name="T15" fmla="*/ 76 h 85"/>
                  <a:gd name="T16" fmla="*/ 0 w 33"/>
                  <a:gd name="T17" fmla="*/ 81 h 85"/>
                  <a:gd name="T18" fmla="*/ 5 w 33"/>
                  <a:gd name="T1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85">
                    <a:moveTo>
                      <a:pt x="5" y="85"/>
                    </a:moveTo>
                    <a:cubicBezTo>
                      <a:pt x="21" y="85"/>
                      <a:pt x="33" y="73"/>
                      <a:pt x="33" y="57"/>
                    </a:cubicBezTo>
                    <a:cubicBezTo>
                      <a:pt x="33" y="5"/>
                      <a:pt x="33" y="5"/>
                      <a:pt x="33" y="5"/>
                    </a:cubicBezTo>
                    <a:cubicBezTo>
                      <a:pt x="33" y="3"/>
                      <a:pt x="31" y="0"/>
                      <a:pt x="28" y="0"/>
                    </a:cubicBezTo>
                    <a:cubicBezTo>
                      <a:pt x="26" y="0"/>
                      <a:pt x="23" y="3"/>
                      <a:pt x="23" y="5"/>
                    </a:cubicBezTo>
                    <a:cubicBezTo>
                      <a:pt x="23" y="57"/>
                      <a:pt x="23" y="57"/>
                      <a:pt x="23" y="57"/>
                    </a:cubicBezTo>
                    <a:cubicBezTo>
                      <a:pt x="23" y="62"/>
                      <a:pt x="21" y="67"/>
                      <a:pt x="18" y="70"/>
                    </a:cubicBezTo>
                    <a:cubicBezTo>
                      <a:pt x="15" y="74"/>
                      <a:pt x="10" y="76"/>
                      <a:pt x="5" y="76"/>
                    </a:cubicBezTo>
                    <a:cubicBezTo>
                      <a:pt x="2" y="76"/>
                      <a:pt x="0" y="78"/>
                      <a:pt x="0" y="81"/>
                    </a:cubicBezTo>
                    <a:cubicBezTo>
                      <a:pt x="0" y="83"/>
                      <a:pt x="2" y="85"/>
                      <a:pt x="5" y="85"/>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7" name="Freeform 55">
                <a:extLst>
                  <a:ext uri="{FF2B5EF4-FFF2-40B4-BE49-F238E27FC236}">
                    <a16:creationId xmlns:a16="http://schemas.microsoft.com/office/drawing/2014/main" id="{FC4040AD-510E-4117-8BE4-BBD3B0FAD64A}"/>
                  </a:ext>
                </a:extLst>
              </p:cNvPr>
              <p:cNvSpPr>
                <a:spLocks/>
              </p:cNvSpPr>
              <p:nvPr/>
            </p:nvSpPr>
            <p:spPr bwMode="auto">
              <a:xfrm>
                <a:off x="6591300" y="4364038"/>
                <a:ext cx="219075" cy="55563"/>
              </a:xfrm>
              <a:custGeom>
                <a:avLst/>
                <a:gdLst>
                  <a:gd name="T0" fmla="*/ 10 w 79"/>
                  <a:gd name="T1" fmla="*/ 20 h 20"/>
                  <a:gd name="T2" fmla="*/ 69 w 79"/>
                  <a:gd name="T3" fmla="*/ 20 h 20"/>
                  <a:gd name="T4" fmla="*/ 79 w 79"/>
                  <a:gd name="T5" fmla="*/ 10 h 20"/>
                  <a:gd name="T6" fmla="*/ 69 w 79"/>
                  <a:gd name="T7" fmla="*/ 0 h 20"/>
                  <a:gd name="T8" fmla="*/ 10 w 79"/>
                  <a:gd name="T9" fmla="*/ 0 h 20"/>
                  <a:gd name="T10" fmla="*/ 0 w 79"/>
                  <a:gd name="T11" fmla="*/ 10 h 20"/>
                  <a:gd name="T12" fmla="*/ 10 w 79"/>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9" h="20">
                    <a:moveTo>
                      <a:pt x="10" y="20"/>
                    </a:moveTo>
                    <a:cubicBezTo>
                      <a:pt x="69" y="20"/>
                      <a:pt x="69" y="20"/>
                      <a:pt x="69" y="20"/>
                    </a:cubicBezTo>
                    <a:cubicBezTo>
                      <a:pt x="75" y="20"/>
                      <a:pt x="79" y="16"/>
                      <a:pt x="79" y="10"/>
                    </a:cubicBezTo>
                    <a:cubicBezTo>
                      <a:pt x="79" y="5"/>
                      <a:pt x="75" y="0"/>
                      <a:pt x="69" y="0"/>
                    </a:cubicBezTo>
                    <a:cubicBezTo>
                      <a:pt x="10" y="0"/>
                      <a:pt x="10" y="0"/>
                      <a:pt x="10" y="0"/>
                    </a:cubicBezTo>
                    <a:cubicBezTo>
                      <a:pt x="4" y="0"/>
                      <a:pt x="0" y="5"/>
                      <a:pt x="0" y="10"/>
                    </a:cubicBezTo>
                    <a:cubicBezTo>
                      <a:pt x="0" y="16"/>
                      <a:pt x="4" y="20"/>
                      <a:pt x="10" y="2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8" name="Freeform 56">
                <a:extLst>
                  <a:ext uri="{FF2B5EF4-FFF2-40B4-BE49-F238E27FC236}">
                    <a16:creationId xmlns:a16="http://schemas.microsoft.com/office/drawing/2014/main" id="{9270C0AC-AFDD-47E6-8E3F-9C6E5F64F150}"/>
                  </a:ext>
                </a:extLst>
              </p:cNvPr>
              <p:cNvSpPr>
                <a:spLocks/>
              </p:cNvSpPr>
              <p:nvPr/>
            </p:nvSpPr>
            <p:spPr bwMode="auto">
              <a:xfrm>
                <a:off x="6577013" y="4352926"/>
                <a:ext cx="246063" cy="79375"/>
              </a:xfrm>
              <a:custGeom>
                <a:avLst/>
                <a:gdLst>
                  <a:gd name="T0" fmla="*/ 15 w 89"/>
                  <a:gd name="T1" fmla="*/ 24 h 29"/>
                  <a:gd name="T2" fmla="*/ 15 w 89"/>
                  <a:gd name="T3" fmla="*/ 29 h 29"/>
                  <a:gd name="T4" fmla="*/ 74 w 89"/>
                  <a:gd name="T5" fmla="*/ 29 h 29"/>
                  <a:gd name="T6" fmla="*/ 89 w 89"/>
                  <a:gd name="T7" fmla="*/ 14 h 29"/>
                  <a:gd name="T8" fmla="*/ 74 w 89"/>
                  <a:gd name="T9" fmla="*/ 0 h 29"/>
                  <a:gd name="T10" fmla="*/ 15 w 89"/>
                  <a:gd name="T11" fmla="*/ 0 h 29"/>
                  <a:gd name="T12" fmla="*/ 0 w 89"/>
                  <a:gd name="T13" fmla="*/ 14 h 29"/>
                  <a:gd name="T14" fmla="*/ 15 w 89"/>
                  <a:gd name="T15" fmla="*/ 29 h 29"/>
                  <a:gd name="T16" fmla="*/ 15 w 89"/>
                  <a:gd name="T17" fmla="*/ 24 h 29"/>
                  <a:gd name="T18" fmla="*/ 15 w 89"/>
                  <a:gd name="T19" fmla="*/ 19 h 29"/>
                  <a:gd name="T20" fmla="*/ 10 w 89"/>
                  <a:gd name="T21" fmla="*/ 14 h 29"/>
                  <a:gd name="T22" fmla="*/ 15 w 89"/>
                  <a:gd name="T23" fmla="*/ 9 h 29"/>
                  <a:gd name="T24" fmla="*/ 74 w 89"/>
                  <a:gd name="T25" fmla="*/ 9 h 29"/>
                  <a:gd name="T26" fmla="*/ 79 w 89"/>
                  <a:gd name="T27" fmla="*/ 14 h 29"/>
                  <a:gd name="T28" fmla="*/ 74 w 89"/>
                  <a:gd name="T29" fmla="*/ 19 h 29"/>
                  <a:gd name="T30" fmla="*/ 15 w 89"/>
                  <a:gd name="T31" fmla="*/ 19 h 29"/>
                  <a:gd name="T32" fmla="*/ 15 w 89"/>
                  <a:gd name="T33"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29">
                    <a:moveTo>
                      <a:pt x="15" y="24"/>
                    </a:moveTo>
                    <a:cubicBezTo>
                      <a:pt x="15" y="29"/>
                      <a:pt x="15" y="29"/>
                      <a:pt x="15" y="29"/>
                    </a:cubicBezTo>
                    <a:cubicBezTo>
                      <a:pt x="74" y="29"/>
                      <a:pt x="74" y="29"/>
                      <a:pt x="74" y="29"/>
                    </a:cubicBezTo>
                    <a:cubicBezTo>
                      <a:pt x="82" y="29"/>
                      <a:pt x="89" y="23"/>
                      <a:pt x="89" y="14"/>
                    </a:cubicBezTo>
                    <a:cubicBezTo>
                      <a:pt x="89" y="6"/>
                      <a:pt x="82" y="0"/>
                      <a:pt x="74" y="0"/>
                    </a:cubicBezTo>
                    <a:cubicBezTo>
                      <a:pt x="15" y="0"/>
                      <a:pt x="15" y="0"/>
                      <a:pt x="15" y="0"/>
                    </a:cubicBezTo>
                    <a:cubicBezTo>
                      <a:pt x="6" y="0"/>
                      <a:pt x="0" y="6"/>
                      <a:pt x="0" y="14"/>
                    </a:cubicBezTo>
                    <a:cubicBezTo>
                      <a:pt x="0" y="23"/>
                      <a:pt x="6" y="29"/>
                      <a:pt x="15" y="29"/>
                    </a:cubicBezTo>
                    <a:cubicBezTo>
                      <a:pt x="15" y="24"/>
                      <a:pt x="15" y="24"/>
                      <a:pt x="15" y="24"/>
                    </a:cubicBezTo>
                    <a:cubicBezTo>
                      <a:pt x="15" y="19"/>
                      <a:pt x="15" y="19"/>
                      <a:pt x="15" y="19"/>
                    </a:cubicBezTo>
                    <a:cubicBezTo>
                      <a:pt x="12" y="19"/>
                      <a:pt x="10" y="17"/>
                      <a:pt x="10" y="14"/>
                    </a:cubicBezTo>
                    <a:cubicBezTo>
                      <a:pt x="10" y="12"/>
                      <a:pt x="12" y="9"/>
                      <a:pt x="15" y="9"/>
                    </a:cubicBezTo>
                    <a:cubicBezTo>
                      <a:pt x="74" y="9"/>
                      <a:pt x="74" y="9"/>
                      <a:pt x="74" y="9"/>
                    </a:cubicBezTo>
                    <a:cubicBezTo>
                      <a:pt x="77" y="9"/>
                      <a:pt x="79" y="12"/>
                      <a:pt x="79" y="14"/>
                    </a:cubicBezTo>
                    <a:cubicBezTo>
                      <a:pt x="79" y="17"/>
                      <a:pt x="77" y="19"/>
                      <a:pt x="74" y="19"/>
                    </a:cubicBezTo>
                    <a:cubicBezTo>
                      <a:pt x="15" y="19"/>
                      <a:pt x="15" y="19"/>
                      <a:pt x="15" y="19"/>
                    </a:cubicBezTo>
                    <a:cubicBezTo>
                      <a:pt x="15" y="24"/>
                      <a:pt x="15" y="24"/>
                      <a:pt x="15" y="24"/>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79" name="Freeform 57">
                <a:extLst>
                  <a:ext uri="{FF2B5EF4-FFF2-40B4-BE49-F238E27FC236}">
                    <a16:creationId xmlns:a16="http://schemas.microsoft.com/office/drawing/2014/main" id="{3A17BC46-042A-4F75-B7D9-CEA04059E566}"/>
                  </a:ext>
                </a:extLst>
              </p:cNvPr>
              <p:cNvSpPr>
                <a:spLocks/>
              </p:cNvSpPr>
              <p:nvPr/>
            </p:nvSpPr>
            <p:spPr bwMode="auto">
              <a:xfrm>
                <a:off x="6207125" y="3860801"/>
                <a:ext cx="942975" cy="752475"/>
              </a:xfrm>
              <a:custGeom>
                <a:avLst/>
                <a:gdLst>
                  <a:gd name="T0" fmla="*/ 0 w 341"/>
                  <a:gd name="T1" fmla="*/ 135 h 272"/>
                  <a:gd name="T2" fmla="*/ 135 w 341"/>
                  <a:gd name="T3" fmla="*/ 0 h 272"/>
                  <a:gd name="T4" fmla="*/ 135 w 341"/>
                  <a:gd name="T5" fmla="*/ 0 h 272"/>
                  <a:gd name="T6" fmla="*/ 280 w 341"/>
                  <a:gd name="T7" fmla="*/ 0 h 272"/>
                  <a:gd name="T8" fmla="*/ 316 w 341"/>
                  <a:gd name="T9" fmla="*/ 78 h 272"/>
                  <a:gd name="T10" fmla="*/ 298 w 341"/>
                  <a:gd name="T11" fmla="*/ 156 h 272"/>
                  <a:gd name="T12" fmla="*/ 131 w 341"/>
                  <a:gd name="T13" fmla="*/ 156 h 272"/>
                  <a:gd name="T14" fmla="*/ 81 w 341"/>
                  <a:gd name="T15" fmla="*/ 197 h 272"/>
                  <a:gd name="T16" fmla="*/ 69 w 341"/>
                  <a:gd name="T17" fmla="*/ 251 h 272"/>
                  <a:gd name="T18" fmla="*/ 32 w 341"/>
                  <a:gd name="T19" fmla="*/ 255 h 272"/>
                  <a:gd name="T20" fmla="*/ 0 w 341"/>
                  <a:gd name="T21" fmla="*/ 228 h 272"/>
                  <a:gd name="T22" fmla="*/ 0 w 341"/>
                  <a:gd name="T23" fmla="*/ 135 h 272"/>
                  <a:gd name="T24" fmla="*/ 0 w 341"/>
                  <a:gd name="T25" fmla="*/ 13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272">
                    <a:moveTo>
                      <a:pt x="0" y="135"/>
                    </a:moveTo>
                    <a:cubicBezTo>
                      <a:pt x="0" y="61"/>
                      <a:pt x="60" y="0"/>
                      <a:pt x="135" y="0"/>
                    </a:cubicBezTo>
                    <a:cubicBezTo>
                      <a:pt x="135" y="0"/>
                      <a:pt x="135" y="0"/>
                      <a:pt x="135" y="0"/>
                    </a:cubicBezTo>
                    <a:cubicBezTo>
                      <a:pt x="280" y="0"/>
                      <a:pt x="280" y="0"/>
                      <a:pt x="280" y="0"/>
                    </a:cubicBezTo>
                    <a:cubicBezTo>
                      <a:pt x="316" y="78"/>
                      <a:pt x="316" y="78"/>
                      <a:pt x="316" y="78"/>
                    </a:cubicBezTo>
                    <a:cubicBezTo>
                      <a:pt x="316" y="122"/>
                      <a:pt x="341" y="156"/>
                      <a:pt x="298" y="156"/>
                    </a:cubicBezTo>
                    <a:cubicBezTo>
                      <a:pt x="131" y="156"/>
                      <a:pt x="131" y="156"/>
                      <a:pt x="131" y="156"/>
                    </a:cubicBezTo>
                    <a:cubicBezTo>
                      <a:pt x="107" y="156"/>
                      <a:pt x="86" y="173"/>
                      <a:pt x="81" y="197"/>
                    </a:cubicBezTo>
                    <a:cubicBezTo>
                      <a:pt x="69" y="251"/>
                      <a:pt x="69" y="251"/>
                      <a:pt x="69" y="251"/>
                    </a:cubicBezTo>
                    <a:cubicBezTo>
                      <a:pt x="65" y="269"/>
                      <a:pt x="41" y="272"/>
                      <a:pt x="32" y="255"/>
                    </a:cubicBezTo>
                    <a:cubicBezTo>
                      <a:pt x="0" y="228"/>
                      <a:pt x="0" y="228"/>
                      <a:pt x="0" y="228"/>
                    </a:cubicBezTo>
                    <a:cubicBezTo>
                      <a:pt x="0" y="135"/>
                      <a:pt x="0" y="135"/>
                      <a:pt x="0" y="135"/>
                    </a:cubicBezTo>
                    <a:cubicBezTo>
                      <a:pt x="0" y="135"/>
                      <a:pt x="0" y="135"/>
                      <a:pt x="0" y="135"/>
                    </a:cubicBezTo>
                  </a:path>
                </a:pathLst>
              </a:custGeom>
              <a:solidFill>
                <a:srgbClr val="FF9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0" name="Freeform 58">
                <a:extLst>
                  <a:ext uri="{FF2B5EF4-FFF2-40B4-BE49-F238E27FC236}">
                    <a16:creationId xmlns:a16="http://schemas.microsoft.com/office/drawing/2014/main" id="{24F5BF70-3CCF-4C4F-83F4-23D884C3CDA0}"/>
                  </a:ext>
                </a:extLst>
              </p:cNvPr>
              <p:cNvSpPr>
                <a:spLocks/>
              </p:cNvSpPr>
              <p:nvPr/>
            </p:nvSpPr>
            <p:spPr bwMode="auto">
              <a:xfrm>
                <a:off x="6207125" y="3860801"/>
                <a:ext cx="495300" cy="779463"/>
              </a:xfrm>
              <a:custGeom>
                <a:avLst/>
                <a:gdLst>
                  <a:gd name="T0" fmla="*/ 44 w 179"/>
                  <a:gd name="T1" fmla="*/ 227 h 282"/>
                  <a:gd name="T2" fmla="*/ 45 w 179"/>
                  <a:gd name="T3" fmla="*/ 239 h 282"/>
                  <a:gd name="T4" fmla="*/ 54 w 179"/>
                  <a:gd name="T5" fmla="*/ 264 h 282"/>
                  <a:gd name="T6" fmla="*/ 32 w 179"/>
                  <a:gd name="T7" fmla="*/ 255 h 282"/>
                  <a:gd name="T8" fmla="*/ 0 w 179"/>
                  <a:gd name="T9" fmla="*/ 227 h 282"/>
                  <a:gd name="T10" fmla="*/ 0 w 179"/>
                  <a:gd name="T11" fmla="*/ 134 h 282"/>
                  <a:gd name="T12" fmla="*/ 135 w 179"/>
                  <a:gd name="T13" fmla="*/ 0 h 282"/>
                  <a:gd name="T14" fmla="*/ 179 w 179"/>
                  <a:gd name="T15" fmla="*/ 0 h 282"/>
                  <a:gd name="T16" fmla="*/ 44 w 179"/>
                  <a:gd name="T17" fmla="*/ 134 h 282"/>
                  <a:gd name="T18" fmla="*/ 44 w 179"/>
                  <a:gd name="T19" fmla="*/ 22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2">
                    <a:moveTo>
                      <a:pt x="44" y="227"/>
                    </a:moveTo>
                    <a:cubicBezTo>
                      <a:pt x="45" y="239"/>
                      <a:pt x="45" y="239"/>
                      <a:pt x="45" y="239"/>
                    </a:cubicBezTo>
                    <a:cubicBezTo>
                      <a:pt x="54" y="264"/>
                      <a:pt x="54" y="264"/>
                      <a:pt x="54" y="264"/>
                    </a:cubicBezTo>
                    <a:cubicBezTo>
                      <a:pt x="50" y="282"/>
                      <a:pt x="41" y="271"/>
                      <a:pt x="32" y="255"/>
                    </a:cubicBezTo>
                    <a:cubicBezTo>
                      <a:pt x="0" y="227"/>
                      <a:pt x="0" y="227"/>
                      <a:pt x="0" y="227"/>
                    </a:cubicBezTo>
                    <a:cubicBezTo>
                      <a:pt x="0" y="134"/>
                      <a:pt x="0" y="134"/>
                      <a:pt x="0" y="134"/>
                    </a:cubicBezTo>
                    <a:cubicBezTo>
                      <a:pt x="0" y="60"/>
                      <a:pt x="60" y="0"/>
                      <a:pt x="135" y="0"/>
                    </a:cubicBezTo>
                    <a:cubicBezTo>
                      <a:pt x="179" y="0"/>
                      <a:pt x="179" y="0"/>
                      <a:pt x="179" y="0"/>
                    </a:cubicBezTo>
                    <a:cubicBezTo>
                      <a:pt x="104" y="0"/>
                      <a:pt x="44" y="60"/>
                      <a:pt x="44" y="134"/>
                    </a:cubicBezTo>
                    <a:cubicBezTo>
                      <a:pt x="44" y="227"/>
                      <a:pt x="44" y="227"/>
                      <a:pt x="44" y="227"/>
                    </a:cubicBezTo>
                  </a:path>
                </a:pathLst>
              </a:custGeom>
              <a:solidFill>
                <a:srgbClr val="F48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1" name="Freeform 59">
                <a:extLst>
                  <a:ext uri="{FF2B5EF4-FFF2-40B4-BE49-F238E27FC236}">
                    <a16:creationId xmlns:a16="http://schemas.microsoft.com/office/drawing/2014/main" id="{2BE59F11-76B4-4D9C-BA8D-E0244363E560}"/>
                  </a:ext>
                </a:extLst>
              </p:cNvPr>
              <p:cNvSpPr>
                <a:spLocks/>
              </p:cNvSpPr>
              <p:nvPr/>
            </p:nvSpPr>
            <p:spPr bwMode="auto">
              <a:xfrm>
                <a:off x="6192838" y="3846513"/>
                <a:ext cx="901700" cy="760413"/>
              </a:xfrm>
              <a:custGeom>
                <a:avLst/>
                <a:gdLst>
                  <a:gd name="T0" fmla="*/ 5 w 326"/>
                  <a:gd name="T1" fmla="*/ 139 h 275"/>
                  <a:gd name="T2" fmla="*/ 10 w 326"/>
                  <a:gd name="T3" fmla="*/ 139 h 275"/>
                  <a:gd name="T4" fmla="*/ 48 w 326"/>
                  <a:gd name="T5" fmla="*/ 48 h 275"/>
                  <a:gd name="T6" fmla="*/ 140 w 326"/>
                  <a:gd name="T7" fmla="*/ 10 h 275"/>
                  <a:gd name="T8" fmla="*/ 140 w 326"/>
                  <a:gd name="T9" fmla="*/ 10 h 275"/>
                  <a:gd name="T10" fmla="*/ 249 w 326"/>
                  <a:gd name="T11" fmla="*/ 19 h 275"/>
                  <a:gd name="T12" fmla="*/ 293 w 326"/>
                  <a:gd name="T13" fmla="*/ 85 h 275"/>
                  <a:gd name="T14" fmla="*/ 297 w 326"/>
                  <a:gd name="T15" fmla="*/ 82 h 275"/>
                  <a:gd name="T16" fmla="*/ 292 w 326"/>
                  <a:gd name="T17" fmla="*/ 82 h 275"/>
                  <a:gd name="T18" fmla="*/ 304 w 326"/>
                  <a:gd name="T19" fmla="*/ 125 h 275"/>
                  <a:gd name="T20" fmla="*/ 312 w 326"/>
                  <a:gd name="T21" fmla="*/ 141 h 275"/>
                  <a:gd name="T22" fmla="*/ 316 w 326"/>
                  <a:gd name="T23" fmla="*/ 152 h 275"/>
                  <a:gd name="T24" fmla="*/ 315 w 326"/>
                  <a:gd name="T25" fmla="*/ 153 h 275"/>
                  <a:gd name="T26" fmla="*/ 315 w 326"/>
                  <a:gd name="T27" fmla="*/ 154 h 275"/>
                  <a:gd name="T28" fmla="*/ 311 w 326"/>
                  <a:gd name="T29" fmla="*/ 155 h 275"/>
                  <a:gd name="T30" fmla="*/ 303 w 326"/>
                  <a:gd name="T31" fmla="*/ 156 h 275"/>
                  <a:gd name="T32" fmla="*/ 136 w 326"/>
                  <a:gd name="T33" fmla="*/ 156 h 275"/>
                  <a:gd name="T34" fmla="*/ 81 w 326"/>
                  <a:gd name="T35" fmla="*/ 200 h 275"/>
                  <a:gd name="T36" fmla="*/ 69 w 326"/>
                  <a:gd name="T37" fmla="*/ 254 h 275"/>
                  <a:gd name="T38" fmla="*/ 64 w 326"/>
                  <a:gd name="T39" fmla="*/ 263 h 275"/>
                  <a:gd name="T40" fmla="*/ 55 w 326"/>
                  <a:gd name="T41" fmla="*/ 266 h 275"/>
                  <a:gd name="T42" fmla="*/ 47 w 326"/>
                  <a:gd name="T43" fmla="*/ 264 h 275"/>
                  <a:gd name="T44" fmla="*/ 42 w 326"/>
                  <a:gd name="T45" fmla="*/ 257 h 275"/>
                  <a:gd name="T46" fmla="*/ 41 w 326"/>
                  <a:gd name="T47" fmla="*/ 257 h 275"/>
                  <a:gd name="T48" fmla="*/ 10 w 326"/>
                  <a:gd name="T49" fmla="*/ 230 h 275"/>
                  <a:gd name="T50" fmla="*/ 10 w 326"/>
                  <a:gd name="T51" fmla="*/ 140 h 275"/>
                  <a:gd name="T52" fmla="*/ 10 w 326"/>
                  <a:gd name="T53" fmla="*/ 139 h 275"/>
                  <a:gd name="T54" fmla="*/ 5 w 326"/>
                  <a:gd name="T55" fmla="*/ 139 h 275"/>
                  <a:gd name="T56" fmla="*/ 0 w 326"/>
                  <a:gd name="T57" fmla="*/ 139 h 275"/>
                  <a:gd name="T58" fmla="*/ 0 w 326"/>
                  <a:gd name="T59" fmla="*/ 140 h 275"/>
                  <a:gd name="T60" fmla="*/ 0 w 326"/>
                  <a:gd name="T61" fmla="*/ 235 h 275"/>
                  <a:gd name="T62" fmla="*/ 34 w 326"/>
                  <a:gd name="T63" fmla="*/ 263 h 275"/>
                  <a:gd name="T64" fmla="*/ 37 w 326"/>
                  <a:gd name="T65" fmla="*/ 260 h 275"/>
                  <a:gd name="T66" fmla="*/ 33 w 326"/>
                  <a:gd name="T67" fmla="*/ 262 h 275"/>
                  <a:gd name="T68" fmla="*/ 42 w 326"/>
                  <a:gd name="T69" fmla="*/ 272 h 275"/>
                  <a:gd name="T70" fmla="*/ 55 w 326"/>
                  <a:gd name="T71" fmla="*/ 275 h 275"/>
                  <a:gd name="T72" fmla="*/ 70 w 326"/>
                  <a:gd name="T73" fmla="*/ 270 h 275"/>
                  <a:gd name="T74" fmla="*/ 79 w 326"/>
                  <a:gd name="T75" fmla="*/ 256 h 275"/>
                  <a:gd name="T76" fmla="*/ 91 w 326"/>
                  <a:gd name="T77" fmla="*/ 202 h 275"/>
                  <a:gd name="T78" fmla="*/ 136 w 326"/>
                  <a:gd name="T79" fmla="*/ 166 h 275"/>
                  <a:gd name="T80" fmla="*/ 303 w 326"/>
                  <a:gd name="T81" fmla="*/ 166 h 275"/>
                  <a:gd name="T82" fmla="*/ 319 w 326"/>
                  <a:gd name="T83" fmla="*/ 163 h 275"/>
                  <a:gd name="T84" fmla="*/ 324 w 326"/>
                  <a:gd name="T85" fmla="*/ 158 h 275"/>
                  <a:gd name="T86" fmla="*/ 326 w 326"/>
                  <a:gd name="T87" fmla="*/ 152 h 275"/>
                  <a:gd name="T88" fmla="*/ 321 w 326"/>
                  <a:gd name="T89" fmla="*/ 137 h 275"/>
                  <a:gd name="T90" fmla="*/ 309 w 326"/>
                  <a:gd name="T91" fmla="*/ 112 h 275"/>
                  <a:gd name="T92" fmla="*/ 302 w 326"/>
                  <a:gd name="T93" fmla="*/ 82 h 275"/>
                  <a:gd name="T94" fmla="*/ 302 w 326"/>
                  <a:gd name="T95" fmla="*/ 80 h 275"/>
                  <a:gd name="T96" fmla="*/ 254 w 326"/>
                  <a:gd name="T97" fmla="*/ 9 h 275"/>
                  <a:gd name="T98" fmla="*/ 140 w 326"/>
                  <a:gd name="T99" fmla="*/ 0 h 275"/>
                  <a:gd name="T100" fmla="*/ 140 w 326"/>
                  <a:gd name="T101" fmla="*/ 0 h 275"/>
                  <a:gd name="T102" fmla="*/ 0 w 326"/>
                  <a:gd name="T103" fmla="*/ 139 h 275"/>
                  <a:gd name="T104" fmla="*/ 5 w 326"/>
                  <a:gd name="T105" fmla="*/ 13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 h="275">
                    <a:moveTo>
                      <a:pt x="5" y="139"/>
                    </a:moveTo>
                    <a:cubicBezTo>
                      <a:pt x="10" y="139"/>
                      <a:pt x="10" y="139"/>
                      <a:pt x="10" y="139"/>
                    </a:cubicBezTo>
                    <a:cubicBezTo>
                      <a:pt x="10" y="103"/>
                      <a:pt x="24" y="71"/>
                      <a:pt x="48" y="48"/>
                    </a:cubicBezTo>
                    <a:cubicBezTo>
                      <a:pt x="71" y="24"/>
                      <a:pt x="104" y="10"/>
                      <a:pt x="140" y="10"/>
                    </a:cubicBezTo>
                    <a:cubicBezTo>
                      <a:pt x="140" y="10"/>
                      <a:pt x="140" y="10"/>
                      <a:pt x="140" y="10"/>
                    </a:cubicBezTo>
                    <a:cubicBezTo>
                      <a:pt x="249" y="19"/>
                      <a:pt x="249" y="19"/>
                      <a:pt x="249" y="19"/>
                    </a:cubicBezTo>
                    <a:cubicBezTo>
                      <a:pt x="293" y="85"/>
                      <a:pt x="293" y="85"/>
                      <a:pt x="293" y="85"/>
                    </a:cubicBezTo>
                    <a:cubicBezTo>
                      <a:pt x="297" y="82"/>
                      <a:pt x="297" y="82"/>
                      <a:pt x="297" y="82"/>
                    </a:cubicBezTo>
                    <a:cubicBezTo>
                      <a:pt x="292" y="82"/>
                      <a:pt x="292" y="82"/>
                      <a:pt x="292" y="82"/>
                    </a:cubicBezTo>
                    <a:cubicBezTo>
                      <a:pt x="292" y="98"/>
                      <a:pt x="298" y="113"/>
                      <a:pt x="304" y="125"/>
                    </a:cubicBezTo>
                    <a:cubicBezTo>
                      <a:pt x="307" y="131"/>
                      <a:pt x="310" y="137"/>
                      <a:pt x="312" y="141"/>
                    </a:cubicBezTo>
                    <a:cubicBezTo>
                      <a:pt x="315" y="146"/>
                      <a:pt x="316" y="150"/>
                      <a:pt x="316" y="152"/>
                    </a:cubicBezTo>
                    <a:cubicBezTo>
                      <a:pt x="316" y="152"/>
                      <a:pt x="316" y="153"/>
                      <a:pt x="315" y="153"/>
                    </a:cubicBezTo>
                    <a:cubicBezTo>
                      <a:pt x="315" y="153"/>
                      <a:pt x="315" y="153"/>
                      <a:pt x="315" y="154"/>
                    </a:cubicBezTo>
                    <a:cubicBezTo>
                      <a:pt x="314" y="154"/>
                      <a:pt x="313" y="155"/>
                      <a:pt x="311" y="155"/>
                    </a:cubicBezTo>
                    <a:cubicBezTo>
                      <a:pt x="309" y="155"/>
                      <a:pt x="306" y="156"/>
                      <a:pt x="303" y="156"/>
                    </a:cubicBezTo>
                    <a:cubicBezTo>
                      <a:pt x="136" y="156"/>
                      <a:pt x="136" y="156"/>
                      <a:pt x="136" y="156"/>
                    </a:cubicBezTo>
                    <a:cubicBezTo>
                      <a:pt x="109" y="156"/>
                      <a:pt x="87" y="174"/>
                      <a:pt x="81" y="200"/>
                    </a:cubicBezTo>
                    <a:cubicBezTo>
                      <a:pt x="69" y="254"/>
                      <a:pt x="69" y="254"/>
                      <a:pt x="69" y="254"/>
                    </a:cubicBezTo>
                    <a:cubicBezTo>
                      <a:pt x="68" y="258"/>
                      <a:pt x="66" y="261"/>
                      <a:pt x="64" y="263"/>
                    </a:cubicBezTo>
                    <a:cubicBezTo>
                      <a:pt x="61" y="264"/>
                      <a:pt x="58" y="266"/>
                      <a:pt x="55" y="266"/>
                    </a:cubicBezTo>
                    <a:cubicBezTo>
                      <a:pt x="52" y="266"/>
                      <a:pt x="50" y="265"/>
                      <a:pt x="47" y="264"/>
                    </a:cubicBezTo>
                    <a:cubicBezTo>
                      <a:pt x="45" y="262"/>
                      <a:pt x="43" y="260"/>
                      <a:pt x="42" y="257"/>
                    </a:cubicBezTo>
                    <a:cubicBezTo>
                      <a:pt x="41" y="257"/>
                      <a:pt x="41" y="257"/>
                      <a:pt x="41" y="257"/>
                    </a:cubicBezTo>
                    <a:cubicBezTo>
                      <a:pt x="10" y="230"/>
                      <a:pt x="10" y="230"/>
                      <a:pt x="10" y="230"/>
                    </a:cubicBezTo>
                    <a:cubicBezTo>
                      <a:pt x="10" y="140"/>
                      <a:pt x="10" y="140"/>
                      <a:pt x="10" y="140"/>
                    </a:cubicBezTo>
                    <a:cubicBezTo>
                      <a:pt x="10" y="139"/>
                      <a:pt x="10" y="139"/>
                      <a:pt x="10" y="139"/>
                    </a:cubicBezTo>
                    <a:cubicBezTo>
                      <a:pt x="5" y="139"/>
                      <a:pt x="5" y="139"/>
                      <a:pt x="5" y="139"/>
                    </a:cubicBezTo>
                    <a:cubicBezTo>
                      <a:pt x="0" y="139"/>
                      <a:pt x="0" y="139"/>
                      <a:pt x="0" y="139"/>
                    </a:cubicBezTo>
                    <a:cubicBezTo>
                      <a:pt x="0" y="140"/>
                      <a:pt x="0" y="140"/>
                      <a:pt x="0" y="140"/>
                    </a:cubicBezTo>
                    <a:cubicBezTo>
                      <a:pt x="0" y="235"/>
                      <a:pt x="0" y="235"/>
                      <a:pt x="0" y="235"/>
                    </a:cubicBezTo>
                    <a:cubicBezTo>
                      <a:pt x="34" y="263"/>
                      <a:pt x="34" y="263"/>
                      <a:pt x="34" y="263"/>
                    </a:cubicBezTo>
                    <a:cubicBezTo>
                      <a:pt x="37" y="260"/>
                      <a:pt x="37" y="260"/>
                      <a:pt x="37" y="260"/>
                    </a:cubicBezTo>
                    <a:cubicBezTo>
                      <a:pt x="33" y="262"/>
                      <a:pt x="33" y="262"/>
                      <a:pt x="33" y="262"/>
                    </a:cubicBezTo>
                    <a:cubicBezTo>
                      <a:pt x="35" y="266"/>
                      <a:pt x="39" y="270"/>
                      <a:pt x="42" y="272"/>
                    </a:cubicBezTo>
                    <a:cubicBezTo>
                      <a:pt x="46" y="274"/>
                      <a:pt x="51" y="275"/>
                      <a:pt x="55" y="275"/>
                    </a:cubicBezTo>
                    <a:cubicBezTo>
                      <a:pt x="60" y="275"/>
                      <a:pt x="65" y="274"/>
                      <a:pt x="70" y="270"/>
                    </a:cubicBezTo>
                    <a:cubicBezTo>
                      <a:pt x="74" y="267"/>
                      <a:pt x="78" y="262"/>
                      <a:pt x="79" y="256"/>
                    </a:cubicBezTo>
                    <a:cubicBezTo>
                      <a:pt x="91" y="202"/>
                      <a:pt x="91" y="202"/>
                      <a:pt x="91" y="202"/>
                    </a:cubicBezTo>
                    <a:cubicBezTo>
                      <a:pt x="95" y="181"/>
                      <a:pt x="114" y="166"/>
                      <a:pt x="136" y="166"/>
                    </a:cubicBezTo>
                    <a:cubicBezTo>
                      <a:pt x="303" y="166"/>
                      <a:pt x="303" y="166"/>
                      <a:pt x="303" y="166"/>
                    </a:cubicBezTo>
                    <a:cubicBezTo>
                      <a:pt x="310" y="166"/>
                      <a:pt x="315" y="165"/>
                      <a:pt x="319" y="163"/>
                    </a:cubicBezTo>
                    <a:cubicBezTo>
                      <a:pt x="321" y="161"/>
                      <a:pt x="323" y="160"/>
                      <a:pt x="324" y="158"/>
                    </a:cubicBezTo>
                    <a:cubicBezTo>
                      <a:pt x="325" y="156"/>
                      <a:pt x="326" y="154"/>
                      <a:pt x="326" y="152"/>
                    </a:cubicBezTo>
                    <a:cubicBezTo>
                      <a:pt x="325" y="147"/>
                      <a:pt x="324" y="142"/>
                      <a:pt x="321" y="137"/>
                    </a:cubicBezTo>
                    <a:cubicBezTo>
                      <a:pt x="318" y="130"/>
                      <a:pt x="313" y="121"/>
                      <a:pt x="309" y="112"/>
                    </a:cubicBezTo>
                    <a:cubicBezTo>
                      <a:pt x="305" y="102"/>
                      <a:pt x="302" y="92"/>
                      <a:pt x="302" y="82"/>
                    </a:cubicBezTo>
                    <a:cubicBezTo>
                      <a:pt x="302" y="80"/>
                      <a:pt x="302" y="80"/>
                      <a:pt x="302" y="80"/>
                    </a:cubicBezTo>
                    <a:cubicBezTo>
                      <a:pt x="254" y="9"/>
                      <a:pt x="254" y="9"/>
                      <a:pt x="254" y="9"/>
                    </a:cubicBezTo>
                    <a:cubicBezTo>
                      <a:pt x="140" y="0"/>
                      <a:pt x="140" y="0"/>
                      <a:pt x="140" y="0"/>
                    </a:cubicBezTo>
                    <a:cubicBezTo>
                      <a:pt x="140" y="0"/>
                      <a:pt x="140" y="0"/>
                      <a:pt x="140" y="0"/>
                    </a:cubicBezTo>
                    <a:cubicBezTo>
                      <a:pt x="63" y="0"/>
                      <a:pt x="0" y="62"/>
                      <a:pt x="0" y="139"/>
                    </a:cubicBezTo>
                    <a:cubicBezTo>
                      <a:pt x="5" y="139"/>
                      <a:pt x="5" y="139"/>
                      <a:pt x="5" y="139"/>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2" name="Freeform 60">
                <a:extLst>
                  <a:ext uri="{FF2B5EF4-FFF2-40B4-BE49-F238E27FC236}">
                    <a16:creationId xmlns:a16="http://schemas.microsoft.com/office/drawing/2014/main" id="{F9F8F1D7-53E9-48CB-A322-A1921CD432D4}"/>
                  </a:ext>
                </a:extLst>
              </p:cNvPr>
              <p:cNvSpPr>
                <a:spLocks/>
              </p:cNvSpPr>
              <p:nvPr/>
            </p:nvSpPr>
            <p:spPr bwMode="auto">
              <a:xfrm>
                <a:off x="6945313" y="4364038"/>
                <a:ext cx="160338" cy="55563"/>
              </a:xfrm>
              <a:custGeom>
                <a:avLst/>
                <a:gdLst>
                  <a:gd name="T0" fmla="*/ 10 w 58"/>
                  <a:gd name="T1" fmla="*/ 20 h 20"/>
                  <a:gd name="T2" fmla="*/ 48 w 58"/>
                  <a:gd name="T3" fmla="*/ 20 h 20"/>
                  <a:gd name="T4" fmla="*/ 58 w 58"/>
                  <a:gd name="T5" fmla="*/ 10 h 20"/>
                  <a:gd name="T6" fmla="*/ 48 w 58"/>
                  <a:gd name="T7" fmla="*/ 0 h 20"/>
                  <a:gd name="T8" fmla="*/ 10 w 58"/>
                  <a:gd name="T9" fmla="*/ 0 h 20"/>
                  <a:gd name="T10" fmla="*/ 0 w 58"/>
                  <a:gd name="T11" fmla="*/ 10 h 20"/>
                  <a:gd name="T12" fmla="*/ 10 w 5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8" h="20">
                    <a:moveTo>
                      <a:pt x="10" y="20"/>
                    </a:moveTo>
                    <a:cubicBezTo>
                      <a:pt x="48" y="20"/>
                      <a:pt x="48" y="20"/>
                      <a:pt x="48" y="20"/>
                    </a:cubicBezTo>
                    <a:cubicBezTo>
                      <a:pt x="54" y="20"/>
                      <a:pt x="58" y="16"/>
                      <a:pt x="58" y="10"/>
                    </a:cubicBezTo>
                    <a:cubicBezTo>
                      <a:pt x="58" y="5"/>
                      <a:pt x="54" y="0"/>
                      <a:pt x="48" y="0"/>
                    </a:cubicBezTo>
                    <a:cubicBezTo>
                      <a:pt x="10" y="0"/>
                      <a:pt x="10" y="0"/>
                      <a:pt x="10" y="0"/>
                    </a:cubicBezTo>
                    <a:cubicBezTo>
                      <a:pt x="5" y="0"/>
                      <a:pt x="0" y="5"/>
                      <a:pt x="0" y="10"/>
                    </a:cubicBezTo>
                    <a:cubicBezTo>
                      <a:pt x="0" y="16"/>
                      <a:pt x="5" y="20"/>
                      <a:pt x="10" y="2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3" name="Freeform 61">
                <a:extLst>
                  <a:ext uri="{FF2B5EF4-FFF2-40B4-BE49-F238E27FC236}">
                    <a16:creationId xmlns:a16="http://schemas.microsoft.com/office/drawing/2014/main" id="{9E4BCD59-9305-4072-AB1B-D40E2BA571E3}"/>
                  </a:ext>
                </a:extLst>
              </p:cNvPr>
              <p:cNvSpPr>
                <a:spLocks/>
              </p:cNvSpPr>
              <p:nvPr/>
            </p:nvSpPr>
            <p:spPr bwMode="auto">
              <a:xfrm>
                <a:off x="6931025" y="4352926"/>
                <a:ext cx="188913" cy="79375"/>
              </a:xfrm>
              <a:custGeom>
                <a:avLst/>
                <a:gdLst>
                  <a:gd name="T0" fmla="*/ 15 w 68"/>
                  <a:gd name="T1" fmla="*/ 24 h 29"/>
                  <a:gd name="T2" fmla="*/ 15 w 68"/>
                  <a:gd name="T3" fmla="*/ 29 h 29"/>
                  <a:gd name="T4" fmla="*/ 53 w 68"/>
                  <a:gd name="T5" fmla="*/ 29 h 29"/>
                  <a:gd name="T6" fmla="*/ 68 w 68"/>
                  <a:gd name="T7" fmla="*/ 14 h 29"/>
                  <a:gd name="T8" fmla="*/ 53 w 68"/>
                  <a:gd name="T9" fmla="*/ 0 h 29"/>
                  <a:gd name="T10" fmla="*/ 15 w 68"/>
                  <a:gd name="T11" fmla="*/ 0 h 29"/>
                  <a:gd name="T12" fmla="*/ 0 w 68"/>
                  <a:gd name="T13" fmla="*/ 14 h 29"/>
                  <a:gd name="T14" fmla="*/ 15 w 68"/>
                  <a:gd name="T15" fmla="*/ 29 h 29"/>
                  <a:gd name="T16" fmla="*/ 15 w 68"/>
                  <a:gd name="T17" fmla="*/ 24 h 29"/>
                  <a:gd name="T18" fmla="*/ 15 w 68"/>
                  <a:gd name="T19" fmla="*/ 19 h 29"/>
                  <a:gd name="T20" fmla="*/ 10 w 68"/>
                  <a:gd name="T21" fmla="*/ 14 h 29"/>
                  <a:gd name="T22" fmla="*/ 15 w 68"/>
                  <a:gd name="T23" fmla="*/ 9 h 29"/>
                  <a:gd name="T24" fmla="*/ 53 w 68"/>
                  <a:gd name="T25" fmla="*/ 9 h 29"/>
                  <a:gd name="T26" fmla="*/ 58 w 68"/>
                  <a:gd name="T27" fmla="*/ 14 h 29"/>
                  <a:gd name="T28" fmla="*/ 53 w 68"/>
                  <a:gd name="T29" fmla="*/ 19 h 29"/>
                  <a:gd name="T30" fmla="*/ 15 w 68"/>
                  <a:gd name="T31" fmla="*/ 19 h 29"/>
                  <a:gd name="T32" fmla="*/ 15 w 68"/>
                  <a:gd name="T33"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29">
                    <a:moveTo>
                      <a:pt x="15" y="24"/>
                    </a:moveTo>
                    <a:cubicBezTo>
                      <a:pt x="15" y="29"/>
                      <a:pt x="15" y="29"/>
                      <a:pt x="15" y="29"/>
                    </a:cubicBezTo>
                    <a:cubicBezTo>
                      <a:pt x="53" y="29"/>
                      <a:pt x="53" y="29"/>
                      <a:pt x="53" y="29"/>
                    </a:cubicBezTo>
                    <a:cubicBezTo>
                      <a:pt x="61" y="29"/>
                      <a:pt x="68" y="23"/>
                      <a:pt x="68" y="14"/>
                    </a:cubicBezTo>
                    <a:cubicBezTo>
                      <a:pt x="68" y="6"/>
                      <a:pt x="61" y="0"/>
                      <a:pt x="53" y="0"/>
                    </a:cubicBezTo>
                    <a:cubicBezTo>
                      <a:pt x="15" y="0"/>
                      <a:pt x="15" y="0"/>
                      <a:pt x="15" y="0"/>
                    </a:cubicBezTo>
                    <a:cubicBezTo>
                      <a:pt x="7" y="0"/>
                      <a:pt x="0" y="6"/>
                      <a:pt x="0" y="14"/>
                    </a:cubicBezTo>
                    <a:cubicBezTo>
                      <a:pt x="0" y="23"/>
                      <a:pt x="7" y="29"/>
                      <a:pt x="15" y="29"/>
                    </a:cubicBezTo>
                    <a:cubicBezTo>
                      <a:pt x="15" y="24"/>
                      <a:pt x="15" y="24"/>
                      <a:pt x="15" y="24"/>
                    </a:cubicBezTo>
                    <a:cubicBezTo>
                      <a:pt x="15" y="19"/>
                      <a:pt x="15" y="19"/>
                      <a:pt x="15" y="19"/>
                    </a:cubicBezTo>
                    <a:cubicBezTo>
                      <a:pt x="12" y="19"/>
                      <a:pt x="10" y="17"/>
                      <a:pt x="10" y="14"/>
                    </a:cubicBezTo>
                    <a:cubicBezTo>
                      <a:pt x="10" y="12"/>
                      <a:pt x="12" y="9"/>
                      <a:pt x="15" y="9"/>
                    </a:cubicBezTo>
                    <a:cubicBezTo>
                      <a:pt x="53" y="9"/>
                      <a:pt x="53" y="9"/>
                      <a:pt x="53" y="9"/>
                    </a:cubicBezTo>
                    <a:cubicBezTo>
                      <a:pt x="56" y="9"/>
                      <a:pt x="58" y="12"/>
                      <a:pt x="58" y="14"/>
                    </a:cubicBezTo>
                    <a:cubicBezTo>
                      <a:pt x="58" y="17"/>
                      <a:pt x="56" y="19"/>
                      <a:pt x="53" y="19"/>
                    </a:cubicBezTo>
                    <a:cubicBezTo>
                      <a:pt x="15" y="19"/>
                      <a:pt x="15" y="19"/>
                      <a:pt x="15" y="19"/>
                    </a:cubicBezTo>
                    <a:cubicBezTo>
                      <a:pt x="15" y="24"/>
                      <a:pt x="15" y="24"/>
                      <a:pt x="15" y="24"/>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4" name="Freeform 62">
                <a:extLst>
                  <a:ext uri="{FF2B5EF4-FFF2-40B4-BE49-F238E27FC236}">
                    <a16:creationId xmlns:a16="http://schemas.microsoft.com/office/drawing/2014/main" id="{E19EEB76-D4D6-4CB6-9156-DC1B9BDABB47}"/>
                  </a:ext>
                </a:extLst>
              </p:cNvPr>
              <p:cNvSpPr>
                <a:spLocks/>
              </p:cNvSpPr>
              <p:nvPr/>
            </p:nvSpPr>
            <p:spPr bwMode="auto">
              <a:xfrm>
                <a:off x="6143625" y="4491038"/>
                <a:ext cx="212725" cy="212725"/>
              </a:xfrm>
              <a:custGeom>
                <a:avLst/>
                <a:gdLst>
                  <a:gd name="T0" fmla="*/ 77 w 77"/>
                  <a:gd name="T1" fmla="*/ 39 h 77"/>
                  <a:gd name="T2" fmla="*/ 39 w 77"/>
                  <a:gd name="T3" fmla="*/ 0 h 77"/>
                  <a:gd name="T4" fmla="*/ 0 w 77"/>
                  <a:gd name="T5" fmla="*/ 39 h 77"/>
                  <a:gd name="T6" fmla="*/ 39 w 77"/>
                  <a:gd name="T7" fmla="*/ 77 h 77"/>
                  <a:gd name="T8" fmla="*/ 58 w 77"/>
                  <a:gd name="T9" fmla="*/ 72 h 77"/>
                </a:gdLst>
                <a:ahLst/>
                <a:cxnLst>
                  <a:cxn ang="0">
                    <a:pos x="T0" y="T1"/>
                  </a:cxn>
                  <a:cxn ang="0">
                    <a:pos x="T2" y="T3"/>
                  </a:cxn>
                  <a:cxn ang="0">
                    <a:pos x="T4" y="T5"/>
                  </a:cxn>
                  <a:cxn ang="0">
                    <a:pos x="T6" y="T7"/>
                  </a:cxn>
                  <a:cxn ang="0">
                    <a:pos x="T8" y="T9"/>
                  </a:cxn>
                </a:cxnLst>
                <a:rect l="0" t="0" r="r" b="b"/>
                <a:pathLst>
                  <a:path w="77" h="77">
                    <a:moveTo>
                      <a:pt x="77" y="39"/>
                    </a:moveTo>
                    <a:cubicBezTo>
                      <a:pt x="77" y="17"/>
                      <a:pt x="60" y="0"/>
                      <a:pt x="39" y="0"/>
                    </a:cubicBezTo>
                    <a:cubicBezTo>
                      <a:pt x="18" y="0"/>
                      <a:pt x="0" y="17"/>
                      <a:pt x="0" y="39"/>
                    </a:cubicBezTo>
                    <a:cubicBezTo>
                      <a:pt x="0" y="60"/>
                      <a:pt x="18" y="77"/>
                      <a:pt x="39" y="77"/>
                    </a:cubicBezTo>
                    <a:cubicBezTo>
                      <a:pt x="46" y="77"/>
                      <a:pt x="52" y="75"/>
                      <a:pt x="58" y="72"/>
                    </a:cubicBezTo>
                  </a:path>
                </a:pathLst>
              </a:custGeom>
              <a:solidFill>
                <a:srgbClr val="FCD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5" name="Freeform 63">
                <a:extLst>
                  <a:ext uri="{FF2B5EF4-FFF2-40B4-BE49-F238E27FC236}">
                    <a16:creationId xmlns:a16="http://schemas.microsoft.com/office/drawing/2014/main" id="{806A40D5-31FE-4F92-89F2-DFAC459FAF9B}"/>
                  </a:ext>
                </a:extLst>
              </p:cNvPr>
              <p:cNvSpPr>
                <a:spLocks/>
              </p:cNvSpPr>
              <p:nvPr/>
            </p:nvSpPr>
            <p:spPr bwMode="auto">
              <a:xfrm>
                <a:off x="6129338" y="4476751"/>
                <a:ext cx="241300" cy="241300"/>
              </a:xfrm>
              <a:custGeom>
                <a:avLst/>
                <a:gdLst>
                  <a:gd name="T0" fmla="*/ 87 w 87"/>
                  <a:gd name="T1" fmla="*/ 44 h 87"/>
                  <a:gd name="T2" fmla="*/ 44 w 87"/>
                  <a:gd name="T3" fmla="*/ 0 h 87"/>
                  <a:gd name="T4" fmla="*/ 0 w 87"/>
                  <a:gd name="T5" fmla="*/ 44 h 87"/>
                  <a:gd name="T6" fmla="*/ 44 w 87"/>
                  <a:gd name="T7" fmla="*/ 87 h 87"/>
                  <a:gd name="T8" fmla="*/ 65 w 87"/>
                  <a:gd name="T9" fmla="*/ 81 h 87"/>
                  <a:gd name="T10" fmla="*/ 67 w 87"/>
                  <a:gd name="T11" fmla="*/ 74 h 87"/>
                  <a:gd name="T12" fmla="*/ 60 w 87"/>
                  <a:gd name="T13" fmla="*/ 73 h 87"/>
                  <a:gd name="T14" fmla="*/ 44 w 87"/>
                  <a:gd name="T15" fmla="*/ 77 h 87"/>
                  <a:gd name="T16" fmla="*/ 20 w 87"/>
                  <a:gd name="T17" fmla="*/ 67 h 87"/>
                  <a:gd name="T18" fmla="*/ 10 w 87"/>
                  <a:gd name="T19" fmla="*/ 44 h 87"/>
                  <a:gd name="T20" fmla="*/ 20 w 87"/>
                  <a:gd name="T21" fmla="*/ 20 h 87"/>
                  <a:gd name="T22" fmla="*/ 44 w 87"/>
                  <a:gd name="T23" fmla="*/ 10 h 87"/>
                  <a:gd name="T24" fmla="*/ 67 w 87"/>
                  <a:gd name="T25" fmla="*/ 20 h 87"/>
                  <a:gd name="T26" fmla="*/ 77 w 87"/>
                  <a:gd name="T27" fmla="*/ 44 h 87"/>
                  <a:gd name="T28" fmla="*/ 82 w 87"/>
                  <a:gd name="T29" fmla="*/ 48 h 87"/>
                  <a:gd name="T30" fmla="*/ 87 w 87"/>
                  <a:gd name="T31"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87">
                    <a:moveTo>
                      <a:pt x="87" y="44"/>
                    </a:moveTo>
                    <a:cubicBezTo>
                      <a:pt x="87" y="20"/>
                      <a:pt x="68" y="0"/>
                      <a:pt x="44" y="0"/>
                    </a:cubicBezTo>
                    <a:cubicBezTo>
                      <a:pt x="20" y="0"/>
                      <a:pt x="0" y="20"/>
                      <a:pt x="0" y="44"/>
                    </a:cubicBezTo>
                    <a:cubicBezTo>
                      <a:pt x="0" y="67"/>
                      <a:pt x="20" y="87"/>
                      <a:pt x="44" y="87"/>
                    </a:cubicBezTo>
                    <a:cubicBezTo>
                      <a:pt x="51" y="87"/>
                      <a:pt x="59" y="85"/>
                      <a:pt x="65" y="81"/>
                    </a:cubicBezTo>
                    <a:cubicBezTo>
                      <a:pt x="67" y="80"/>
                      <a:pt x="68" y="77"/>
                      <a:pt x="67" y="74"/>
                    </a:cubicBezTo>
                    <a:cubicBezTo>
                      <a:pt x="66" y="72"/>
                      <a:pt x="63" y="71"/>
                      <a:pt x="60" y="73"/>
                    </a:cubicBezTo>
                    <a:cubicBezTo>
                      <a:pt x="55" y="75"/>
                      <a:pt x="50" y="77"/>
                      <a:pt x="44" y="77"/>
                    </a:cubicBezTo>
                    <a:cubicBezTo>
                      <a:pt x="34" y="77"/>
                      <a:pt x="26" y="73"/>
                      <a:pt x="20" y="67"/>
                    </a:cubicBezTo>
                    <a:cubicBezTo>
                      <a:pt x="14" y="61"/>
                      <a:pt x="10" y="53"/>
                      <a:pt x="10" y="44"/>
                    </a:cubicBezTo>
                    <a:cubicBezTo>
                      <a:pt x="10" y="34"/>
                      <a:pt x="14" y="26"/>
                      <a:pt x="20" y="20"/>
                    </a:cubicBezTo>
                    <a:cubicBezTo>
                      <a:pt x="26" y="14"/>
                      <a:pt x="34" y="10"/>
                      <a:pt x="44" y="10"/>
                    </a:cubicBezTo>
                    <a:cubicBezTo>
                      <a:pt x="53" y="10"/>
                      <a:pt x="61" y="14"/>
                      <a:pt x="67" y="20"/>
                    </a:cubicBezTo>
                    <a:cubicBezTo>
                      <a:pt x="73" y="26"/>
                      <a:pt x="77" y="34"/>
                      <a:pt x="77" y="44"/>
                    </a:cubicBezTo>
                    <a:cubicBezTo>
                      <a:pt x="77" y="46"/>
                      <a:pt x="79" y="48"/>
                      <a:pt x="82" y="48"/>
                    </a:cubicBezTo>
                    <a:cubicBezTo>
                      <a:pt x="85" y="48"/>
                      <a:pt x="87" y="46"/>
                      <a:pt x="87" y="44"/>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6" name="Freeform 64">
                <a:extLst>
                  <a:ext uri="{FF2B5EF4-FFF2-40B4-BE49-F238E27FC236}">
                    <a16:creationId xmlns:a16="http://schemas.microsoft.com/office/drawing/2014/main" id="{050EA1BE-3447-4BBE-9748-ACAB0BD52FB6}"/>
                  </a:ext>
                </a:extLst>
              </p:cNvPr>
              <p:cNvSpPr>
                <a:spLocks/>
              </p:cNvSpPr>
              <p:nvPr/>
            </p:nvSpPr>
            <p:spPr bwMode="auto">
              <a:xfrm>
                <a:off x="6207125" y="4554538"/>
                <a:ext cx="44450" cy="44450"/>
              </a:xfrm>
              <a:custGeom>
                <a:avLst/>
                <a:gdLst>
                  <a:gd name="T0" fmla="*/ 16 w 16"/>
                  <a:gd name="T1" fmla="*/ 0 h 16"/>
                  <a:gd name="T2" fmla="*/ 0 w 16"/>
                  <a:gd name="T3" fmla="*/ 16 h 16"/>
                </a:gdLst>
                <a:ahLst/>
                <a:cxnLst>
                  <a:cxn ang="0">
                    <a:pos x="T0" y="T1"/>
                  </a:cxn>
                  <a:cxn ang="0">
                    <a:pos x="T2" y="T3"/>
                  </a:cxn>
                </a:cxnLst>
                <a:rect l="0" t="0" r="r" b="b"/>
                <a:pathLst>
                  <a:path w="16" h="16">
                    <a:moveTo>
                      <a:pt x="16" y="0"/>
                    </a:moveTo>
                    <a:cubicBezTo>
                      <a:pt x="7" y="0"/>
                      <a:pt x="0" y="7"/>
                      <a:pt x="0" y="16"/>
                    </a:cubicBezTo>
                  </a:path>
                </a:pathLst>
              </a:custGeom>
              <a:solidFill>
                <a:srgbClr val="FFF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7" name="Freeform 65">
                <a:extLst>
                  <a:ext uri="{FF2B5EF4-FFF2-40B4-BE49-F238E27FC236}">
                    <a16:creationId xmlns:a16="http://schemas.microsoft.com/office/drawing/2014/main" id="{CB94673A-1422-4CAB-AECE-077322487007}"/>
                  </a:ext>
                </a:extLst>
              </p:cNvPr>
              <p:cNvSpPr>
                <a:spLocks/>
              </p:cNvSpPr>
              <p:nvPr/>
            </p:nvSpPr>
            <p:spPr bwMode="auto">
              <a:xfrm>
                <a:off x="6192838" y="4540251"/>
                <a:ext cx="73025" cy="69850"/>
              </a:xfrm>
              <a:custGeom>
                <a:avLst/>
                <a:gdLst>
                  <a:gd name="T0" fmla="*/ 21 w 26"/>
                  <a:gd name="T1" fmla="*/ 0 h 25"/>
                  <a:gd name="T2" fmla="*/ 0 w 26"/>
                  <a:gd name="T3" fmla="*/ 21 h 25"/>
                  <a:gd name="T4" fmla="*/ 5 w 26"/>
                  <a:gd name="T5" fmla="*/ 25 h 25"/>
                  <a:gd name="T6" fmla="*/ 10 w 26"/>
                  <a:gd name="T7" fmla="*/ 21 h 25"/>
                  <a:gd name="T8" fmla="*/ 21 w 26"/>
                  <a:gd name="T9" fmla="*/ 10 h 25"/>
                  <a:gd name="T10" fmla="*/ 26 w 26"/>
                  <a:gd name="T11" fmla="*/ 5 h 25"/>
                  <a:gd name="T12" fmla="*/ 21 w 26"/>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6" h="25">
                    <a:moveTo>
                      <a:pt x="21" y="0"/>
                    </a:moveTo>
                    <a:cubicBezTo>
                      <a:pt x="9" y="0"/>
                      <a:pt x="0" y="9"/>
                      <a:pt x="0" y="21"/>
                    </a:cubicBezTo>
                    <a:cubicBezTo>
                      <a:pt x="0" y="23"/>
                      <a:pt x="2" y="25"/>
                      <a:pt x="5" y="25"/>
                    </a:cubicBezTo>
                    <a:cubicBezTo>
                      <a:pt x="8" y="25"/>
                      <a:pt x="10" y="23"/>
                      <a:pt x="10" y="21"/>
                    </a:cubicBezTo>
                    <a:cubicBezTo>
                      <a:pt x="10" y="15"/>
                      <a:pt x="15" y="10"/>
                      <a:pt x="21" y="10"/>
                    </a:cubicBezTo>
                    <a:cubicBezTo>
                      <a:pt x="23" y="10"/>
                      <a:pt x="26" y="8"/>
                      <a:pt x="26" y="5"/>
                    </a:cubicBezTo>
                    <a:cubicBezTo>
                      <a:pt x="26" y="2"/>
                      <a:pt x="23" y="0"/>
                      <a:pt x="21" y="0"/>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8" name="Freeform 66">
                <a:extLst>
                  <a:ext uri="{FF2B5EF4-FFF2-40B4-BE49-F238E27FC236}">
                    <a16:creationId xmlns:a16="http://schemas.microsoft.com/office/drawing/2014/main" id="{CBE5F5CC-50E3-413B-8F9B-41B6ED40F6DB}"/>
                  </a:ext>
                </a:extLst>
              </p:cNvPr>
              <p:cNvSpPr>
                <a:spLocks/>
              </p:cNvSpPr>
              <p:nvPr/>
            </p:nvSpPr>
            <p:spPr bwMode="auto">
              <a:xfrm>
                <a:off x="6726238" y="4811713"/>
                <a:ext cx="268288" cy="55563"/>
              </a:xfrm>
              <a:custGeom>
                <a:avLst/>
                <a:gdLst>
                  <a:gd name="T0" fmla="*/ 3 w 97"/>
                  <a:gd name="T1" fmla="*/ 10 h 20"/>
                  <a:gd name="T2" fmla="*/ 38 w 97"/>
                  <a:gd name="T3" fmla="*/ 20 h 20"/>
                  <a:gd name="T4" fmla="*/ 92 w 97"/>
                  <a:gd name="T5" fmla="*/ 20 h 20"/>
                  <a:gd name="T6" fmla="*/ 97 w 97"/>
                  <a:gd name="T7" fmla="*/ 15 h 20"/>
                  <a:gd name="T8" fmla="*/ 92 w 97"/>
                  <a:gd name="T9" fmla="*/ 10 h 20"/>
                  <a:gd name="T10" fmla="*/ 38 w 97"/>
                  <a:gd name="T11" fmla="*/ 10 h 20"/>
                  <a:gd name="T12" fmla="*/ 9 w 97"/>
                  <a:gd name="T13" fmla="*/ 1 h 20"/>
                  <a:gd name="T14" fmla="*/ 2 w 97"/>
                  <a:gd name="T15" fmla="*/ 3 h 20"/>
                  <a:gd name="T16" fmla="*/ 3 w 9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0">
                    <a:moveTo>
                      <a:pt x="3" y="10"/>
                    </a:moveTo>
                    <a:cubicBezTo>
                      <a:pt x="13" y="17"/>
                      <a:pt x="26" y="20"/>
                      <a:pt x="38" y="20"/>
                    </a:cubicBezTo>
                    <a:cubicBezTo>
                      <a:pt x="92" y="20"/>
                      <a:pt x="92" y="20"/>
                      <a:pt x="92" y="20"/>
                    </a:cubicBezTo>
                    <a:cubicBezTo>
                      <a:pt x="95" y="20"/>
                      <a:pt x="97" y="18"/>
                      <a:pt x="97" y="15"/>
                    </a:cubicBezTo>
                    <a:cubicBezTo>
                      <a:pt x="97" y="13"/>
                      <a:pt x="95" y="10"/>
                      <a:pt x="92" y="10"/>
                    </a:cubicBezTo>
                    <a:cubicBezTo>
                      <a:pt x="38" y="10"/>
                      <a:pt x="38" y="10"/>
                      <a:pt x="38" y="10"/>
                    </a:cubicBezTo>
                    <a:cubicBezTo>
                      <a:pt x="28" y="10"/>
                      <a:pt x="17" y="7"/>
                      <a:pt x="9" y="1"/>
                    </a:cubicBezTo>
                    <a:cubicBezTo>
                      <a:pt x="7" y="0"/>
                      <a:pt x="3" y="1"/>
                      <a:pt x="2" y="3"/>
                    </a:cubicBezTo>
                    <a:cubicBezTo>
                      <a:pt x="0" y="5"/>
                      <a:pt x="1" y="8"/>
                      <a:pt x="3" y="10"/>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89" name="Rectangle 67">
                <a:extLst>
                  <a:ext uri="{FF2B5EF4-FFF2-40B4-BE49-F238E27FC236}">
                    <a16:creationId xmlns:a16="http://schemas.microsoft.com/office/drawing/2014/main" id="{79664B6F-B818-40F1-ABE2-127FD234C588}"/>
                  </a:ext>
                </a:extLst>
              </p:cNvPr>
              <p:cNvSpPr>
                <a:spLocks noChangeArrowheads="1"/>
              </p:cNvSpPr>
              <p:nvPr/>
            </p:nvSpPr>
            <p:spPr bwMode="auto">
              <a:xfrm>
                <a:off x="6550025" y="6919913"/>
                <a:ext cx="463550" cy="2916238"/>
              </a:xfrm>
              <a:prstGeom prst="rect">
                <a:avLst/>
              </a:prstGeom>
              <a:solidFill>
                <a:srgbClr val="C686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0" name="Rectangle 68">
                <a:extLst>
                  <a:ext uri="{FF2B5EF4-FFF2-40B4-BE49-F238E27FC236}">
                    <a16:creationId xmlns:a16="http://schemas.microsoft.com/office/drawing/2014/main" id="{C7D08281-27E5-4D03-B96F-435F0E7F4C4E}"/>
                  </a:ext>
                </a:extLst>
              </p:cNvPr>
              <p:cNvSpPr>
                <a:spLocks noChangeArrowheads="1"/>
              </p:cNvSpPr>
              <p:nvPr/>
            </p:nvSpPr>
            <p:spPr bwMode="auto">
              <a:xfrm>
                <a:off x="6550025" y="6919913"/>
                <a:ext cx="46355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1" name="Freeform 69">
                <a:extLst>
                  <a:ext uri="{FF2B5EF4-FFF2-40B4-BE49-F238E27FC236}">
                    <a16:creationId xmlns:a16="http://schemas.microsoft.com/office/drawing/2014/main" id="{92412508-28DD-4D62-86C5-B15BE3A4EF9A}"/>
                  </a:ext>
                </a:extLst>
              </p:cNvPr>
              <p:cNvSpPr>
                <a:spLocks/>
              </p:cNvSpPr>
              <p:nvPr/>
            </p:nvSpPr>
            <p:spPr bwMode="auto">
              <a:xfrm>
                <a:off x="6535738" y="6905626"/>
                <a:ext cx="492125" cy="2943225"/>
              </a:xfrm>
              <a:custGeom>
                <a:avLst/>
                <a:gdLst>
                  <a:gd name="T0" fmla="*/ 9 w 310"/>
                  <a:gd name="T1" fmla="*/ 1846 h 1854"/>
                  <a:gd name="T2" fmla="*/ 9 w 310"/>
                  <a:gd name="T3" fmla="*/ 1854 h 1854"/>
                  <a:gd name="T4" fmla="*/ 310 w 310"/>
                  <a:gd name="T5" fmla="*/ 1854 h 1854"/>
                  <a:gd name="T6" fmla="*/ 310 w 310"/>
                  <a:gd name="T7" fmla="*/ 0 h 1854"/>
                  <a:gd name="T8" fmla="*/ 0 w 310"/>
                  <a:gd name="T9" fmla="*/ 0 h 1854"/>
                  <a:gd name="T10" fmla="*/ 0 w 310"/>
                  <a:gd name="T11" fmla="*/ 1854 h 1854"/>
                  <a:gd name="T12" fmla="*/ 9 w 310"/>
                  <a:gd name="T13" fmla="*/ 1854 h 1854"/>
                  <a:gd name="T14" fmla="*/ 9 w 310"/>
                  <a:gd name="T15" fmla="*/ 1846 h 1854"/>
                  <a:gd name="T16" fmla="*/ 18 w 310"/>
                  <a:gd name="T17" fmla="*/ 1846 h 1854"/>
                  <a:gd name="T18" fmla="*/ 18 w 310"/>
                  <a:gd name="T19" fmla="*/ 18 h 1854"/>
                  <a:gd name="T20" fmla="*/ 293 w 310"/>
                  <a:gd name="T21" fmla="*/ 18 h 1854"/>
                  <a:gd name="T22" fmla="*/ 293 w 310"/>
                  <a:gd name="T23" fmla="*/ 1837 h 1854"/>
                  <a:gd name="T24" fmla="*/ 9 w 310"/>
                  <a:gd name="T25" fmla="*/ 1837 h 1854"/>
                  <a:gd name="T26" fmla="*/ 9 w 310"/>
                  <a:gd name="T27" fmla="*/ 1846 h 1854"/>
                  <a:gd name="T28" fmla="*/ 18 w 310"/>
                  <a:gd name="T29" fmla="*/ 1846 h 1854"/>
                  <a:gd name="T30" fmla="*/ 9 w 310"/>
                  <a:gd name="T31" fmla="*/ 1846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1854">
                    <a:moveTo>
                      <a:pt x="9" y="1846"/>
                    </a:moveTo>
                    <a:lnTo>
                      <a:pt x="9" y="1854"/>
                    </a:lnTo>
                    <a:lnTo>
                      <a:pt x="310" y="1854"/>
                    </a:lnTo>
                    <a:lnTo>
                      <a:pt x="310" y="0"/>
                    </a:lnTo>
                    <a:lnTo>
                      <a:pt x="0" y="0"/>
                    </a:lnTo>
                    <a:lnTo>
                      <a:pt x="0" y="1854"/>
                    </a:lnTo>
                    <a:lnTo>
                      <a:pt x="9" y="1854"/>
                    </a:lnTo>
                    <a:lnTo>
                      <a:pt x="9" y="1846"/>
                    </a:lnTo>
                    <a:lnTo>
                      <a:pt x="18" y="1846"/>
                    </a:lnTo>
                    <a:lnTo>
                      <a:pt x="18" y="18"/>
                    </a:lnTo>
                    <a:lnTo>
                      <a:pt x="293" y="18"/>
                    </a:lnTo>
                    <a:lnTo>
                      <a:pt x="293" y="1837"/>
                    </a:lnTo>
                    <a:lnTo>
                      <a:pt x="9" y="1837"/>
                    </a:lnTo>
                    <a:lnTo>
                      <a:pt x="9" y="1846"/>
                    </a:lnTo>
                    <a:lnTo>
                      <a:pt x="18" y="1846"/>
                    </a:lnTo>
                    <a:lnTo>
                      <a:pt x="9" y="1846"/>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2" name="Freeform 70">
                <a:extLst>
                  <a:ext uri="{FF2B5EF4-FFF2-40B4-BE49-F238E27FC236}">
                    <a16:creationId xmlns:a16="http://schemas.microsoft.com/office/drawing/2014/main" id="{02360C01-B64D-4087-8471-C1FAFB7D9141}"/>
                  </a:ext>
                </a:extLst>
              </p:cNvPr>
              <p:cNvSpPr>
                <a:spLocks/>
              </p:cNvSpPr>
              <p:nvPr/>
            </p:nvSpPr>
            <p:spPr bwMode="auto">
              <a:xfrm>
                <a:off x="6535738" y="6905626"/>
                <a:ext cx="492125" cy="2943225"/>
              </a:xfrm>
              <a:custGeom>
                <a:avLst/>
                <a:gdLst>
                  <a:gd name="T0" fmla="*/ 9 w 310"/>
                  <a:gd name="T1" fmla="*/ 1846 h 1854"/>
                  <a:gd name="T2" fmla="*/ 9 w 310"/>
                  <a:gd name="T3" fmla="*/ 1854 h 1854"/>
                  <a:gd name="T4" fmla="*/ 310 w 310"/>
                  <a:gd name="T5" fmla="*/ 1854 h 1854"/>
                  <a:gd name="T6" fmla="*/ 310 w 310"/>
                  <a:gd name="T7" fmla="*/ 0 h 1854"/>
                  <a:gd name="T8" fmla="*/ 0 w 310"/>
                  <a:gd name="T9" fmla="*/ 0 h 1854"/>
                  <a:gd name="T10" fmla="*/ 0 w 310"/>
                  <a:gd name="T11" fmla="*/ 1854 h 1854"/>
                  <a:gd name="T12" fmla="*/ 9 w 310"/>
                  <a:gd name="T13" fmla="*/ 1854 h 1854"/>
                  <a:gd name="T14" fmla="*/ 9 w 310"/>
                  <a:gd name="T15" fmla="*/ 1846 h 1854"/>
                  <a:gd name="T16" fmla="*/ 18 w 310"/>
                  <a:gd name="T17" fmla="*/ 1846 h 1854"/>
                  <a:gd name="T18" fmla="*/ 18 w 310"/>
                  <a:gd name="T19" fmla="*/ 18 h 1854"/>
                  <a:gd name="T20" fmla="*/ 293 w 310"/>
                  <a:gd name="T21" fmla="*/ 18 h 1854"/>
                  <a:gd name="T22" fmla="*/ 293 w 310"/>
                  <a:gd name="T23" fmla="*/ 1837 h 1854"/>
                  <a:gd name="T24" fmla="*/ 9 w 310"/>
                  <a:gd name="T25" fmla="*/ 1837 h 1854"/>
                  <a:gd name="T26" fmla="*/ 9 w 310"/>
                  <a:gd name="T27" fmla="*/ 1846 h 1854"/>
                  <a:gd name="T28" fmla="*/ 18 w 310"/>
                  <a:gd name="T29" fmla="*/ 1846 h 1854"/>
                  <a:gd name="T30" fmla="*/ 9 w 310"/>
                  <a:gd name="T31" fmla="*/ 1846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 h="1854">
                    <a:moveTo>
                      <a:pt x="9" y="1846"/>
                    </a:moveTo>
                    <a:lnTo>
                      <a:pt x="9" y="1854"/>
                    </a:lnTo>
                    <a:lnTo>
                      <a:pt x="310" y="1854"/>
                    </a:lnTo>
                    <a:lnTo>
                      <a:pt x="310" y="0"/>
                    </a:lnTo>
                    <a:lnTo>
                      <a:pt x="0" y="0"/>
                    </a:lnTo>
                    <a:lnTo>
                      <a:pt x="0" y="1854"/>
                    </a:lnTo>
                    <a:lnTo>
                      <a:pt x="9" y="1854"/>
                    </a:lnTo>
                    <a:lnTo>
                      <a:pt x="9" y="1846"/>
                    </a:lnTo>
                    <a:lnTo>
                      <a:pt x="18" y="1846"/>
                    </a:lnTo>
                    <a:lnTo>
                      <a:pt x="18" y="18"/>
                    </a:lnTo>
                    <a:lnTo>
                      <a:pt x="293" y="18"/>
                    </a:lnTo>
                    <a:lnTo>
                      <a:pt x="293" y="1837"/>
                    </a:lnTo>
                    <a:lnTo>
                      <a:pt x="9" y="1837"/>
                    </a:lnTo>
                    <a:lnTo>
                      <a:pt x="9" y="1846"/>
                    </a:lnTo>
                    <a:lnTo>
                      <a:pt x="18" y="1846"/>
                    </a:lnTo>
                    <a:lnTo>
                      <a:pt x="9" y="18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3" name="Freeform 71">
                <a:extLst>
                  <a:ext uri="{FF2B5EF4-FFF2-40B4-BE49-F238E27FC236}">
                    <a16:creationId xmlns:a16="http://schemas.microsoft.com/office/drawing/2014/main" id="{8F91BD38-DFAC-4C62-98CB-7F9165A7481C}"/>
                  </a:ext>
                </a:extLst>
              </p:cNvPr>
              <p:cNvSpPr>
                <a:spLocks/>
              </p:cNvSpPr>
              <p:nvPr/>
            </p:nvSpPr>
            <p:spPr bwMode="auto">
              <a:xfrm>
                <a:off x="6011863" y="6919913"/>
                <a:ext cx="1001713" cy="346075"/>
              </a:xfrm>
              <a:custGeom>
                <a:avLst/>
                <a:gdLst>
                  <a:gd name="T0" fmla="*/ 26 w 363"/>
                  <a:gd name="T1" fmla="*/ 81 h 125"/>
                  <a:gd name="T2" fmla="*/ 0 w 363"/>
                  <a:gd name="T3" fmla="*/ 9 h 125"/>
                  <a:gd name="T4" fmla="*/ 0 w 363"/>
                  <a:gd name="T5" fmla="*/ 0 h 125"/>
                  <a:gd name="T6" fmla="*/ 363 w 363"/>
                  <a:gd name="T7" fmla="*/ 0 h 125"/>
                  <a:gd name="T8" fmla="*/ 363 w 363"/>
                  <a:gd name="T9" fmla="*/ 125 h 125"/>
                  <a:gd name="T10" fmla="*/ 26 w 363"/>
                  <a:gd name="T11" fmla="*/ 81 h 125"/>
                </a:gdLst>
                <a:ahLst/>
                <a:cxnLst>
                  <a:cxn ang="0">
                    <a:pos x="T0" y="T1"/>
                  </a:cxn>
                  <a:cxn ang="0">
                    <a:pos x="T2" y="T3"/>
                  </a:cxn>
                  <a:cxn ang="0">
                    <a:pos x="T4" y="T5"/>
                  </a:cxn>
                  <a:cxn ang="0">
                    <a:pos x="T6" y="T7"/>
                  </a:cxn>
                  <a:cxn ang="0">
                    <a:pos x="T8" y="T9"/>
                  </a:cxn>
                  <a:cxn ang="0">
                    <a:pos x="T10" y="T11"/>
                  </a:cxn>
                </a:cxnLst>
                <a:rect l="0" t="0" r="r" b="b"/>
                <a:pathLst>
                  <a:path w="363" h="125">
                    <a:moveTo>
                      <a:pt x="26" y="81"/>
                    </a:moveTo>
                    <a:cubicBezTo>
                      <a:pt x="10" y="62"/>
                      <a:pt x="0" y="36"/>
                      <a:pt x="0" y="9"/>
                    </a:cubicBezTo>
                    <a:cubicBezTo>
                      <a:pt x="0" y="0"/>
                      <a:pt x="0" y="0"/>
                      <a:pt x="0" y="0"/>
                    </a:cubicBezTo>
                    <a:cubicBezTo>
                      <a:pt x="363" y="0"/>
                      <a:pt x="363" y="0"/>
                      <a:pt x="363" y="0"/>
                    </a:cubicBezTo>
                    <a:cubicBezTo>
                      <a:pt x="363" y="125"/>
                      <a:pt x="363" y="125"/>
                      <a:pt x="363" y="125"/>
                    </a:cubicBezTo>
                    <a:cubicBezTo>
                      <a:pt x="26" y="81"/>
                      <a:pt x="26" y="81"/>
                      <a:pt x="26" y="81"/>
                    </a:cubicBezTo>
                  </a:path>
                </a:pathLst>
              </a:custGeom>
              <a:solidFill>
                <a:srgbClr val="C68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4" name="Freeform 72">
                <a:extLst>
                  <a:ext uri="{FF2B5EF4-FFF2-40B4-BE49-F238E27FC236}">
                    <a16:creationId xmlns:a16="http://schemas.microsoft.com/office/drawing/2014/main" id="{604F7249-A977-4F50-89C9-EA30DB9E50EB}"/>
                  </a:ext>
                </a:extLst>
              </p:cNvPr>
              <p:cNvSpPr>
                <a:spLocks/>
              </p:cNvSpPr>
              <p:nvPr/>
            </p:nvSpPr>
            <p:spPr bwMode="auto">
              <a:xfrm>
                <a:off x="5997575" y="6905626"/>
                <a:ext cx="1030288" cy="373063"/>
              </a:xfrm>
              <a:custGeom>
                <a:avLst/>
                <a:gdLst>
                  <a:gd name="T0" fmla="*/ 35 w 373"/>
                  <a:gd name="T1" fmla="*/ 83 h 135"/>
                  <a:gd name="T2" fmla="*/ 10 w 373"/>
                  <a:gd name="T3" fmla="*/ 14 h 135"/>
                  <a:gd name="T4" fmla="*/ 10 w 373"/>
                  <a:gd name="T5" fmla="*/ 10 h 135"/>
                  <a:gd name="T6" fmla="*/ 363 w 373"/>
                  <a:gd name="T7" fmla="*/ 10 h 135"/>
                  <a:gd name="T8" fmla="*/ 363 w 373"/>
                  <a:gd name="T9" fmla="*/ 130 h 135"/>
                  <a:gd name="T10" fmla="*/ 368 w 373"/>
                  <a:gd name="T11" fmla="*/ 135 h 135"/>
                  <a:gd name="T12" fmla="*/ 373 w 373"/>
                  <a:gd name="T13" fmla="*/ 130 h 135"/>
                  <a:gd name="T14" fmla="*/ 373 w 373"/>
                  <a:gd name="T15" fmla="*/ 0 h 135"/>
                  <a:gd name="T16" fmla="*/ 0 w 373"/>
                  <a:gd name="T17" fmla="*/ 0 h 135"/>
                  <a:gd name="T18" fmla="*/ 0 w 373"/>
                  <a:gd name="T19" fmla="*/ 14 h 135"/>
                  <a:gd name="T20" fmla="*/ 27 w 373"/>
                  <a:gd name="T21" fmla="*/ 90 h 135"/>
                  <a:gd name="T22" fmla="*/ 34 w 373"/>
                  <a:gd name="T23" fmla="*/ 90 h 135"/>
                  <a:gd name="T24" fmla="*/ 35 w 373"/>
                  <a:gd name="T25"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135">
                    <a:moveTo>
                      <a:pt x="35" y="83"/>
                    </a:moveTo>
                    <a:cubicBezTo>
                      <a:pt x="19" y="64"/>
                      <a:pt x="10" y="40"/>
                      <a:pt x="10" y="14"/>
                    </a:cubicBezTo>
                    <a:cubicBezTo>
                      <a:pt x="10" y="10"/>
                      <a:pt x="10" y="10"/>
                      <a:pt x="10" y="10"/>
                    </a:cubicBezTo>
                    <a:cubicBezTo>
                      <a:pt x="363" y="10"/>
                      <a:pt x="363" y="10"/>
                      <a:pt x="363" y="10"/>
                    </a:cubicBezTo>
                    <a:cubicBezTo>
                      <a:pt x="363" y="130"/>
                      <a:pt x="363" y="130"/>
                      <a:pt x="363" y="130"/>
                    </a:cubicBezTo>
                    <a:cubicBezTo>
                      <a:pt x="363" y="133"/>
                      <a:pt x="365" y="135"/>
                      <a:pt x="368" y="135"/>
                    </a:cubicBezTo>
                    <a:cubicBezTo>
                      <a:pt x="371" y="135"/>
                      <a:pt x="373" y="133"/>
                      <a:pt x="373" y="130"/>
                    </a:cubicBezTo>
                    <a:cubicBezTo>
                      <a:pt x="373" y="0"/>
                      <a:pt x="373" y="0"/>
                      <a:pt x="373" y="0"/>
                    </a:cubicBezTo>
                    <a:cubicBezTo>
                      <a:pt x="0" y="0"/>
                      <a:pt x="0" y="0"/>
                      <a:pt x="0" y="0"/>
                    </a:cubicBezTo>
                    <a:cubicBezTo>
                      <a:pt x="0" y="14"/>
                      <a:pt x="0" y="14"/>
                      <a:pt x="0" y="14"/>
                    </a:cubicBezTo>
                    <a:cubicBezTo>
                      <a:pt x="0" y="42"/>
                      <a:pt x="10" y="69"/>
                      <a:pt x="27" y="90"/>
                    </a:cubicBezTo>
                    <a:cubicBezTo>
                      <a:pt x="29" y="92"/>
                      <a:pt x="32" y="92"/>
                      <a:pt x="34" y="90"/>
                    </a:cubicBezTo>
                    <a:cubicBezTo>
                      <a:pt x="36" y="89"/>
                      <a:pt x="36" y="85"/>
                      <a:pt x="35" y="83"/>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5" name="Freeform 73">
                <a:extLst>
                  <a:ext uri="{FF2B5EF4-FFF2-40B4-BE49-F238E27FC236}">
                    <a16:creationId xmlns:a16="http://schemas.microsoft.com/office/drawing/2014/main" id="{D8D592F1-2F17-4DCD-8C36-567FEC56DF9A}"/>
                  </a:ext>
                </a:extLst>
              </p:cNvPr>
              <p:cNvSpPr>
                <a:spLocks/>
              </p:cNvSpPr>
              <p:nvPr/>
            </p:nvSpPr>
            <p:spPr bwMode="auto">
              <a:xfrm>
                <a:off x="6550025" y="7213601"/>
                <a:ext cx="215900" cy="0"/>
              </a:xfrm>
              <a:custGeom>
                <a:avLst/>
                <a:gdLst>
                  <a:gd name="T0" fmla="*/ 0 w 136"/>
                  <a:gd name="T1" fmla="*/ 136 w 136"/>
                  <a:gd name="T2" fmla="*/ 0 w 136"/>
                </a:gdLst>
                <a:ahLst/>
                <a:cxnLst>
                  <a:cxn ang="0">
                    <a:pos x="T0" y="0"/>
                  </a:cxn>
                  <a:cxn ang="0">
                    <a:pos x="T1" y="0"/>
                  </a:cxn>
                  <a:cxn ang="0">
                    <a:pos x="T2" y="0"/>
                  </a:cxn>
                </a:cxnLst>
                <a:rect l="0" t="0" r="r" b="b"/>
                <a:pathLst>
                  <a:path w="136">
                    <a:moveTo>
                      <a:pt x="0" y="0"/>
                    </a:moveTo>
                    <a:lnTo>
                      <a:pt x="136" y="0"/>
                    </a:lnTo>
                    <a:lnTo>
                      <a:pt x="0" y="0"/>
                    </a:lnTo>
                    <a:close/>
                  </a:path>
                </a:pathLst>
              </a:custGeom>
              <a:solidFill>
                <a:srgbClr val="C68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6" name="Freeform 74">
                <a:extLst>
                  <a:ext uri="{FF2B5EF4-FFF2-40B4-BE49-F238E27FC236}">
                    <a16:creationId xmlns:a16="http://schemas.microsoft.com/office/drawing/2014/main" id="{0711A0D9-FDD7-4729-91E4-65839478F1FB}"/>
                  </a:ext>
                </a:extLst>
              </p:cNvPr>
              <p:cNvSpPr>
                <a:spLocks/>
              </p:cNvSpPr>
              <p:nvPr/>
            </p:nvSpPr>
            <p:spPr bwMode="auto">
              <a:xfrm>
                <a:off x="6550025" y="7213601"/>
                <a:ext cx="215900" cy="0"/>
              </a:xfrm>
              <a:custGeom>
                <a:avLst/>
                <a:gdLst>
                  <a:gd name="T0" fmla="*/ 0 w 136"/>
                  <a:gd name="T1" fmla="*/ 136 w 136"/>
                  <a:gd name="T2" fmla="*/ 0 w 136"/>
                </a:gdLst>
                <a:ahLst/>
                <a:cxnLst>
                  <a:cxn ang="0">
                    <a:pos x="T0" y="0"/>
                  </a:cxn>
                  <a:cxn ang="0">
                    <a:pos x="T1" y="0"/>
                  </a:cxn>
                  <a:cxn ang="0">
                    <a:pos x="T2" y="0"/>
                  </a:cxn>
                </a:cxnLst>
                <a:rect l="0" t="0" r="r" b="b"/>
                <a:pathLst>
                  <a:path w="136">
                    <a:moveTo>
                      <a:pt x="0" y="0"/>
                    </a:moveTo>
                    <a:lnTo>
                      <a:pt x="13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7" name="Freeform 75">
                <a:extLst>
                  <a:ext uri="{FF2B5EF4-FFF2-40B4-BE49-F238E27FC236}">
                    <a16:creationId xmlns:a16="http://schemas.microsoft.com/office/drawing/2014/main" id="{CCAF9ECB-0CC5-420E-87DE-4964473E8D8C}"/>
                  </a:ext>
                </a:extLst>
              </p:cNvPr>
              <p:cNvSpPr>
                <a:spLocks/>
              </p:cNvSpPr>
              <p:nvPr/>
            </p:nvSpPr>
            <p:spPr bwMode="auto">
              <a:xfrm>
                <a:off x="6535738" y="7199313"/>
                <a:ext cx="242888" cy="25400"/>
              </a:xfrm>
              <a:custGeom>
                <a:avLst/>
                <a:gdLst>
                  <a:gd name="T0" fmla="*/ 5 w 88"/>
                  <a:gd name="T1" fmla="*/ 9 h 9"/>
                  <a:gd name="T2" fmla="*/ 83 w 88"/>
                  <a:gd name="T3" fmla="*/ 9 h 9"/>
                  <a:gd name="T4" fmla="*/ 88 w 88"/>
                  <a:gd name="T5" fmla="*/ 5 h 9"/>
                  <a:gd name="T6" fmla="*/ 83 w 88"/>
                  <a:gd name="T7" fmla="*/ 0 h 9"/>
                  <a:gd name="T8" fmla="*/ 5 w 88"/>
                  <a:gd name="T9" fmla="*/ 0 h 9"/>
                  <a:gd name="T10" fmla="*/ 0 w 88"/>
                  <a:gd name="T11" fmla="*/ 5 h 9"/>
                  <a:gd name="T12" fmla="*/ 5 w 8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88" h="9">
                    <a:moveTo>
                      <a:pt x="5" y="9"/>
                    </a:moveTo>
                    <a:cubicBezTo>
                      <a:pt x="83" y="9"/>
                      <a:pt x="83" y="9"/>
                      <a:pt x="83" y="9"/>
                    </a:cubicBezTo>
                    <a:cubicBezTo>
                      <a:pt x="86" y="9"/>
                      <a:pt x="88" y="7"/>
                      <a:pt x="88" y="5"/>
                    </a:cubicBezTo>
                    <a:cubicBezTo>
                      <a:pt x="88" y="2"/>
                      <a:pt x="86" y="0"/>
                      <a:pt x="83" y="0"/>
                    </a:cubicBezTo>
                    <a:cubicBezTo>
                      <a:pt x="5" y="0"/>
                      <a:pt x="5" y="0"/>
                      <a:pt x="5" y="0"/>
                    </a:cubicBezTo>
                    <a:cubicBezTo>
                      <a:pt x="2" y="0"/>
                      <a:pt x="0" y="2"/>
                      <a:pt x="0" y="5"/>
                    </a:cubicBezTo>
                    <a:cubicBezTo>
                      <a:pt x="0" y="7"/>
                      <a:pt x="2" y="9"/>
                      <a:pt x="5" y="9"/>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8" name="Freeform 76">
                <a:extLst>
                  <a:ext uri="{FF2B5EF4-FFF2-40B4-BE49-F238E27FC236}">
                    <a16:creationId xmlns:a16="http://schemas.microsoft.com/office/drawing/2014/main" id="{EF31CF4E-861B-4D51-8AAB-BDD5C081E632}"/>
                  </a:ext>
                </a:extLst>
              </p:cNvPr>
              <p:cNvSpPr>
                <a:spLocks/>
              </p:cNvSpPr>
              <p:nvPr/>
            </p:nvSpPr>
            <p:spPr bwMode="auto">
              <a:xfrm>
                <a:off x="6259513" y="6919913"/>
                <a:ext cx="93663" cy="187325"/>
              </a:xfrm>
              <a:custGeom>
                <a:avLst/>
                <a:gdLst>
                  <a:gd name="T0" fmla="*/ 34 w 34"/>
                  <a:gd name="T1" fmla="*/ 0 h 68"/>
                  <a:gd name="T2" fmla="*/ 34 w 34"/>
                  <a:gd name="T3" fmla="*/ 0 h 68"/>
                  <a:gd name="T4" fmla="*/ 10 w 34"/>
                  <a:gd name="T5" fmla="*/ 58 h 68"/>
                  <a:gd name="T6" fmla="*/ 0 w 34"/>
                  <a:gd name="T7" fmla="*/ 68 h 68"/>
                </a:gdLst>
                <a:ahLst/>
                <a:cxnLst>
                  <a:cxn ang="0">
                    <a:pos x="T0" y="T1"/>
                  </a:cxn>
                  <a:cxn ang="0">
                    <a:pos x="T2" y="T3"/>
                  </a:cxn>
                  <a:cxn ang="0">
                    <a:pos x="T4" y="T5"/>
                  </a:cxn>
                  <a:cxn ang="0">
                    <a:pos x="T6" y="T7"/>
                  </a:cxn>
                </a:cxnLst>
                <a:rect l="0" t="0" r="r" b="b"/>
                <a:pathLst>
                  <a:path w="34" h="68">
                    <a:moveTo>
                      <a:pt x="34" y="0"/>
                    </a:moveTo>
                    <a:cubicBezTo>
                      <a:pt x="34" y="0"/>
                      <a:pt x="34" y="0"/>
                      <a:pt x="34" y="0"/>
                    </a:cubicBezTo>
                    <a:cubicBezTo>
                      <a:pt x="34" y="22"/>
                      <a:pt x="25" y="43"/>
                      <a:pt x="10" y="58"/>
                    </a:cubicBezTo>
                    <a:cubicBezTo>
                      <a:pt x="0" y="68"/>
                      <a:pt x="0" y="68"/>
                      <a:pt x="0" y="68"/>
                    </a:cubicBezTo>
                  </a:path>
                </a:pathLst>
              </a:custGeom>
              <a:solidFill>
                <a:srgbClr val="C68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99" name="Freeform 77">
                <a:extLst>
                  <a:ext uri="{FF2B5EF4-FFF2-40B4-BE49-F238E27FC236}">
                    <a16:creationId xmlns:a16="http://schemas.microsoft.com/office/drawing/2014/main" id="{D8D6FE7D-0640-4686-918A-183BB5E08A11}"/>
                  </a:ext>
                </a:extLst>
              </p:cNvPr>
              <p:cNvSpPr>
                <a:spLocks/>
              </p:cNvSpPr>
              <p:nvPr/>
            </p:nvSpPr>
            <p:spPr bwMode="auto">
              <a:xfrm>
                <a:off x="6246813" y="6905626"/>
                <a:ext cx="120650" cy="215900"/>
              </a:xfrm>
              <a:custGeom>
                <a:avLst/>
                <a:gdLst>
                  <a:gd name="T0" fmla="*/ 34 w 44"/>
                  <a:gd name="T1" fmla="*/ 5 h 78"/>
                  <a:gd name="T2" fmla="*/ 11 w 44"/>
                  <a:gd name="T3" fmla="*/ 60 h 78"/>
                  <a:gd name="T4" fmla="*/ 1 w 44"/>
                  <a:gd name="T5" fmla="*/ 70 h 78"/>
                  <a:gd name="T6" fmla="*/ 1 w 44"/>
                  <a:gd name="T7" fmla="*/ 76 h 78"/>
                  <a:gd name="T8" fmla="*/ 8 w 44"/>
                  <a:gd name="T9" fmla="*/ 76 h 78"/>
                  <a:gd name="T10" fmla="*/ 18 w 44"/>
                  <a:gd name="T11" fmla="*/ 66 h 78"/>
                  <a:gd name="T12" fmla="*/ 44 w 44"/>
                  <a:gd name="T13" fmla="*/ 5 h 78"/>
                  <a:gd name="T14" fmla="*/ 39 w 44"/>
                  <a:gd name="T15" fmla="*/ 0 h 78"/>
                  <a:gd name="T16" fmla="*/ 34 w 44"/>
                  <a:gd name="T17"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8">
                    <a:moveTo>
                      <a:pt x="34" y="5"/>
                    </a:moveTo>
                    <a:cubicBezTo>
                      <a:pt x="34" y="25"/>
                      <a:pt x="26" y="45"/>
                      <a:pt x="11" y="60"/>
                    </a:cubicBezTo>
                    <a:cubicBezTo>
                      <a:pt x="1" y="70"/>
                      <a:pt x="1" y="70"/>
                      <a:pt x="1" y="70"/>
                    </a:cubicBezTo>
                    <a:cubicBezTo>
                      <a:pt x="0" y="71"/>
                      <a:pt x="0" y="75"/>
                      <a:pt x="1" y="76"/>
                    </a:cubicBezTo>
                    <a:cubicBezTo>
                      <a:pt x="3" y="78"/>
                      <a:pt x="6" y="78"/>
                      <a:pt x="8" y="76"/>
                    </a:cubicBezTo>
                    <a:cubicBezTo>
                      <a:pt x="18" y="66"/>
                      <a:pt x="18" y="66"/>
                      <a:pt x="18" y="66"/>
                    </a:cubicBezTo>
                    <a:cubicBezTo>
                      <a:pt x="35" y="50"/>
                      <a:pt x="44" y="28"/>
                      <a:pt x="44" y="5"/>
                    </a:cubicBezTo>
                    <a:cubicBezTo>
                      <a:pt x="44" y="2"/>
                      <a:pt x="42" y="0"/>
                      <a:pt x="39" y="0"/>
                    </a:cubicBezTo>
                    <a:cubicBezTo>
                      <a:pt x="36" y="0"/>
                      <a:pt x="34" y="2"/>
                      <a:pt x="34" y="5"/>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0" name="Freeform 78">
                <a:extLst>
                  <a:ext uri="{FF2B5EF4-FFF2-40B4-BE49-F238E27FC236}">
                    <a16:creationId xmlns:a16="http://schemas.microsoft.com/office/drawing/2014/main" id="{A1A1D80A-F5B2-4565-ADD3-00BEF325BADF}"/>
                  </a:ext>
                </a:extLst>
              </p:cNvPr>
              <p:cNvSpPr>
                <a:spLocks/>
              </p:cNvSpPr>
              <p:nvPr/>
            </p:nvSpPr>
            <p:spPr bwMode="auto">
              <a:xfrm>
                <a:off x="6557963" y="5378451"/>
                <a:ext cx="312738" cy="1160463"/>
              </a:xfrm>
              <a:custGeom>
                <a:avLst/>
                <a:gdLst>
                  <a:gd name="T0" fmla="*/ 197 w 197"/>
                  <a:gd name="T1" fmla="*/ 666 h 731"/>
                  <a:gd name="T2" fmla="*/ 96 w 197"/>
                  <a:gd name="T3" fmla="*/ 731 h 731"/>
                  <a:gd name="T4" fmla="*/ 0 w 197"/>
                  <a:gd name="T5" fmla="*/ 666 h 731"/>
                  <a:gd name="T6" fmla="*/ 54 w 197"/>
                  <a:gd name="T7" fmla="*/ 0 h 731"/>
                  <a:gd name="T8" fmla="*/ 139 w 197"/>
                  <a:gd name="T9" fmla="*/ 0 h 731"/>
                  <a:gd name="T10" fmla="*/ 197 w 197"/>
                  <a:gd name="T11" fmla="*/ 666 h 731"/>
                </a:gdLst>
                <a:ahLst/>
                <a:cxnLst>
                  <a:cxn ang="0">
                    <a:pos x="T0" y="T1"/>
                  </a:cxn>
                  <a:cxn ang="0">
                    <a:pos x="T2" y="T3"/>
                  </a:cxn>
                  <a:cxn ang="0">
                    <a:pos x="T4" y="T5"/>
                  </a:cxn>
                  <a:cxn ang="0">
                    <a:pos x="T6" y="T7"/>
                  </a:cxn>
                  <a:cxn ang="0">
                    <a:pos x="T8" y="T9"/>
                  </a:cxn>
                  <a:cxn ang="0">
                    <a:pos x="T10" y="T11"/>
                  </a:cxn>
                </a:cxnLst>
                <a:rect l="0" t="0" r="r" b="b"/>
                <a:pathLst>
                  <a:path w="197" h="731">
                    <a:moveTo>
                      <a:pt x="197" y="666"/>
                    </a:moveTo>
                    <a:lnTo>
                      <a:pt x="96" y="731"/>
                    </a:lnTo>
                    <a:lnTo>
                      <a:pt x="0" y="666"/>
                    </a:lnTo>
                    <a:lnTo>
                      <a:pt x="54" y="0"/>
                    </a:lnTo>
                    <a:lnTo>
                      <a:pt x="139" y="0"/>
                    </a:lnTo>
                    <a:lnTo>
                      <a:pt x="197" y="666"/>
                    </a:lnTo>
                    <a:close/>
                  </a:path>
                </a:pathLst>
              </a:custGeom>
              <a:solidFill>
                <a:srgbClr val="E2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1" name="Freeform 79">
                <a:extLst>
                  <a:ext uri="{FF2B5EF4-FFF2-40B4-BE49-F238E27FC236}">
                    <a16:creationId xmlns:a16="http://schemas.microsoft.com/office/drawing/2014/main" id="{74921EE6-DC8B-4D4A-95F0-BF3D5CB8679A}"/>
                  </a:ext>
                </a:extLst>
              </p:cNvPr>
              <p:cNvSpPr>
                <a:spLocks/>
              </p:cNvSpPr>
              <p:nvPr/>
            </p:nvSpPr>
            <p:spPr bwMode="auto">
              <a:xfrm>
                <a:off x="6545263" y="5367338"/>
                <a:ext cx="339725" cy="1187450"/>
              </a:xfrm>
              <a:custGeom>
                <a:avLst/>
                <a:gdLst>
                  <a:gd name="T0" fmla="*/ 205 w 214"/>
                  <a:gd name="T1" fmla="*/ 673 h 748"/>
                  <a:gd name="T2" fmla="*/ 200 w 214"/>
                  <a:gd name="T3" fmla="*/ 667 h 748"/>
                  <a:gd name="T4" fmla="*/ 104 w 214"/>
                  <a:gd name="T5" fmla="*/ 727 h 748"/>
                  <a:gd name="T6" fmla="*/ 17 w 214"/>
                  <a:gd name="T7" fmla="*/ 670 h 748"/>
                  <a:gd name="T8" fmla="*/ 69 w 214"/>
                  <a:gd name="T9" fmla="*/ 16 h 748"/>
                  <a:gd name="T10" fmla="*/ 139 w 214"/>
                  <a:gd name="T11" fmla="*/ 16 h 748"/>
                  <a:gd name="T12" fmla="*/ 196 w 214"/>
                  <a:gd name="T13" fmla="*/ 675 h 748"/>
                  <a:gd name="T14" fmla="*/ 205 w 214"/>
                  <a:gd name="T15" fmla="*/ 673 h 748"/>
                  <a:gd name="T16" fmla="*/ 200 w 214"/>
                  <a:gd name="T17" fmla="*/ 667 h 748"/>
                  <a:gd name="T18" fmla="*/ 205 w 214"/>
                  <a:gd name="T19" fmla="*/ 673 h 748"/>
                  <a:gd name="T20" fmla="*/ 214 w 214"/>
                  <a:gd name="T21" fmla="*/ 673 h 748"/>
                  <a:gd name="T22" fmla="*/ 154 w 214"/>
                  <a:gd name="T23" fmla="*/ 0 h 748"/>
                  <a:gd name="T24" fmla="*/ 53 w 214"/>
                  <a:gd name="T25" fmla="*/ 0 h 748"/>
                  <a:gd name="T26" fmla="*/ 0 w 214"/>
                  <a:gd name="T27" fmla="*/ 679 h 748"/>
                  <a:gd name="T28" fmla="*/ 104 w 214"/>
                  <a:gd name="T29" fmla="*/ 748 h 748"/>
                  <a:gd name="T30" fmla="*/ 214 w 214"/>
                  <a:gd name="T31" fmla="*/ 679 h 748"/>
                  <a:gd name="T32" fmla="*/ 214 w 214"/>
                  <a:gd name="T33" fmla="*/ 673 h 748"/>
                  <a:gd name="T34" fmla="*/ 205 w 214"/>
                  <a:gd name="T35" fmla="*/ 67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 h="748">
                    <a:moveTo>
                      <a:pt x="205" y="673"/>
                    </a:moveTo>
                    <a:lnTo>
                      <a:pt x="200" y="667"/>
                    </a:lnTo>
                    <a:lnTo>
                      <a:pt x="104" y="727"/>
                    </a:lnTo>
                    <a:lnTo>
                      <a:pt x="17" y="670"/>
                    </a:lnTo>
                    <a:lnTo>
                      <a:pt x="69" y="16"/>
                    </a:lnTo>
                    <a:lnTo>
                      <a:pt x="139" y="16"/>
                    </a:lnTo>
                    <a:lnTo>
                      <a:pt x="196" y="675"/>
                    </a:lnTo>
                    <a:lnTo>
                      <a:pt x="205" y="673"/>
                    </a:lnTo>
                    <a:lnTo>
                      <a:pt x="200" y="667"/>
                    </a:lnTo>
                    <a:lnTo>
                      <a:pt x="205" y="673"/>
                    </a:lnTo>
                    <a:lnTo>
                      <a:pt x="214" y="673"/>
                    </a:lnTo>
                    <a:lnTo>
                      <a:pt x="154" y="0"/>
                    </a:lnTo>
                    <a:lnTo>
                      <a:pt x="53" y="0"/>
                    </a:lnTo>
                    <a:lnTo>
                      <a:pt x="0" y="679"/>
                    </a:lnTo>
                    <a:lnTo>
                      <a:pt x="104" y="748"/>
                    </a:lnTo>
                    <a:lnTo>
                      <a:pt x="214" y="679"/>
                    </a:lnTo>
                    <a:lnTo>
                      <a:pt x="214" y="673"/>
                    </a:lnTo>
                    <a:lnTo>
                      <a:pt x="205" y="673"/>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2" name="Freeform 80">
                <a:extLst>
                  <a:ext uri="{FF2B5EF4-FFF2-40B4-BE49-F238E27FC236}">
                    <a16:creationId xmlns:a16="http://schemas.microsoft.com/office/drawing/2014/main" id="{16B0C197-A9ED-498A-8ECD-CA573517B732}"/>
                  </a:ext>
                </a:extLst>
              </p:cNvPr>
              <p:cNvSpPr>
                <a:spLocks/>
              </p:cNvSpPr>
              <p:nvPr/>
            </p:nvSpPr>
            <p:spPr bwMode="auto">
              <a:xfrm>
                <a:off x="6124575" y="9836151"/>
                <a:ext cx="779463" cy="236538"/>
              </a:xfrm>
              <a:custGeom>
                <a:avLst/>
                <a:gdLst>
                  <a:gd name="T0" fmla="*/ 17 w 282"/>
                  <a:gd name="T1" fmla="*/ 86 h 86"/>
                  <a:gd name="T2" fmla="*/ 255 w 282"/>
                  <a:gd name="T3" fmla="*/ 86 h 86"/>
                  <a:gd name="T4" fmla="*/ 282 w 282"/>
                  <a:gd name="T5" fmla="*/ 59 h 86"/>
                  <a:gd name="T6" fmla="*/ 262 w 282"/>
                  <a:gd name="T7" fmla="*/ 33 h 86"/>
                  <a:gd name="T8" fmla="*/ 141 w 282"/>
                  <a:gd name="T9" fmla="*/ 0 h 86"/>
                  <a:gd name="T10" fmla="*/ 0 w 282"/>
                  <a:gd name="T11" fmla="*/ 0 h 86"/>
                  <a:gd name="T12" fmla="*/ 0 w 282"/>
                  <a:gd name="T13" fmla="*/ 69 h 86"/>
                  <a:gd name="T14" fmla="*/ 17 w 282"/>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2" h="86">
                    <a:moveTo>
                      <a:pt x="17" y="86"/>
                    </a:moveTo>
                    <a:cubicBezTo>
                      <a:pt x="255" y="86"/>
                      <a:pt x="255" y="86"/>
                      <a:pt x="255" y="86"/>
                    </a:cubicBezTo>
                    <a:cubicBezTo>
                      <a:pt x="270" y="86"/>
                      <a:pt x="282" y="74"/>
                      <a:pt x="282" y="59"/>
                    </a:cubicBezTo>
                    <a:cubicBezTo>
                      <a:pt x="282" y="47"/>
                      <a:pt x="274" y="36"/>
                      <a:pt x="262" y="33"/>
                    </a:cubicBezTo>
                    <a:cubicBezTo>
                      <a:pt x="141" y="0"/>
                      <a:pt x="141" y="0"/>
                      <a:pt x="141" y="0"/>
                    </a:cubicBezTo>
                    <a:cubicBezTo>
                      <a:pt x="0" y="0"/>
                      <a:pt x="0" y="0"/>
                      <a:pt x="0" y="0"/>
                    </a:cubicBezTo>
                    <a:cubicBezTo>
                      <a:pt x="0" y="69"/>
                      <a:pt x="0" y="69"/>
                      <a:pt x="0" y="69"/>
                    </a:cubicBezTo>
                    <a:cubicBezTo>
                      <a:pt x="0" y="78"/>
                      <a:pt x="8" y="86"/>
                      <a:pt x="17" y="86"/>
                    </a:cubicBezTo>
                    <a:close/>
                  </a:path>
                </a:pathLst>
              </a:custGeom>
              <a:solidFill>
                <a:srgbClr val="E2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3" name="Freeform 81">
                <a:extLst>
                  <a:ext uri="{FF2B5EF4-FFF2-40B4-BE49-F238E27FC236}">
                    <a16:creationId xmlns:a16="http://schemas.microsoft.com/office/drawing/2014/main" id="{6B7857D4-8D68-4D04-AD29-D12672D2F4AD}"/>
                  </a:ext>
                </a:extLst>
              </p:cNvPr>
              <p:cNvSpPr>
                <a:spLocks/>
              </p:cNvSpPr>
              <p:nvPr/>
            </p:nvSpPr>
            <p:spPr bwMode="auto">
              <a:xfrm>
                <a:off x="6124575" y="9836151"/>
                <a:ext cx="660400" cy="74613"/>
              </a:xfrm>
              <a:custGeom>
                <a:avLst/>
                <a:gdLst>
                  <a:gd name="T0" fmla="*/ 0 w 416"/>
                  <a:gd name="T1" fmla="*/ 47 h 47"/>
                  <a:gd name="T2" fmla="*/ 416 w 416"/>
                  <a:gd name="T3" fmla="*/ 47 h 47"/>
                  <a:gd name="T4" fmla="*/ 258 w 416"/>
                  <a:gd name="T5" fmla="*/ 0 h 47"/>
                  <a:gd name="T6" fmla="*/ 0 w 416"/>
                  <a:gd name="T7" fmla="*/ 0 h 47"/>
                  <a:gd name="T8" fmla="*/ 0 w 416"/>
                  <a:gd name="T9" fmla="*/ 47 h 47"/>
                </a:gdLst>
                <a:ahLst/>
                <a:cxnLst>
                  <a:cxn ang="0">
                    <a:pos x="T0" y="T1"/>
                  </a:cxn>
                  <a:cxn ang="0">
                    <a:pos x="T2" y="T3"/>
                  </a:cxn>
                  <a:cxn ang="0">
                    <a:pos x="T4" y="T5"/>
                  </a:cxn>
                  <a:cxn ang="0">
                    <a:pos x="T6" y="T7"/>
                  </a:cxn>
                  <a:cxn ang="0">
                    <a:pos x="T8" y="T9"/>
                  </a:cxn>
                </a:cxnLst>
                <a:rect l="0" t="0" r="r" b="b"/>
                <a:pathLst>
                  <a:path w="416" h="47">
                    <a:moveTo>
                      <a:pt x="0" y="47"/>
                    </a:moveTo>
                    <a:lnTo>
                      <a:pt x="416" y="47"/>
                    </a:lnTo>
                    <a:lnTo>
                      <a:pt x="258" y="0"/>
                    </a:lnTo>
                    <a:lnTo>
                      <a:pt x="0" y="0"/>
                    </a:lnTo>
                    <a:lnTo>
                      <a:pt x="0" y="47"/>
                    </a:lnTo>
                    <a:close/>
                  </a:path>
                </a:pathLst>
              </a:custGeom>
              <a:solidFill>
                <a:srgbClr val="CC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4" name="Freeform 82">
                <a:extLst>
                  <a:ext uri="{FF2B5EF4-FFF2-40B4-BE49-F238E27FC236}">
                    <a16:creationId xmlns:a16="http://schemas.microsoft.com/office/drawing/2014/main" id="{9E7A2986-6E71-437C-ACE3-5737C0C92F44}"/>
                  </a:ext>
                </a:extLst>
              </p:cNvPr>
              <p:cNvSpPr>
                <a:spLocks/>
              </p:cNvSpPr>
              <p:nvPr/>
            </p:nvSpPr>
            <p:spPr bwMode="auto">
              <a:xfrm>
                <a:off x="6110288" y="9821863"/>
                <a:ext cx="806450" cy="265113"/>
              </a:xfrm>
              <a:custGeom>
                <a:avLst/>
                <a:gdLst>
                  <a:gd name="T0" fmla="*/ 22 w 292"/>
                  <a:gd name="T1" fmla="*/ 91 h 96"/>
                  <a:gd name="T2" fmla="*/ 22 w 292"/>
                  <a:gd name="T3" fmla="*/ 96 h 96"/>
                  <a:gd name="T4" fmla="*/ 260 w 292"/>
                  <a:gd name="T5" fmla="*/ 96 h 96"/>
                  <a:gd name="T6" fmla="*/ 292 w 292"/>
                  <a:gd name="T7" fmla="*/ 64 h 96"/>
                  <a:gd name="T8" fmla="*/ 268 w 292"/>
                  <a:gd name="T9" fmla="*/ 34 h 96"/>
                  <a:gd name="T10" fmla="*/ 147 w 292"/>
                  <a:gd name="T11" fmla="*/ 0 h 96"/>
                  <a:gd name="T12" fmla="*/ 0 w 292"/>
                  <a:gd name="T13" fmla="*/ 0 h 96"/>
                  <a:gd name="T14" fmla="*/ 0 w 292"/>
                  <a:gd name="T15" fmla="*/ 74 h 96"/>
                  <a:gd name="T16" fmla="*/ 22 w 292"/>
                  <a:gd name="T17" fmla="*/ 96 h 96"/>
                  <a:gd name="T18" fmla="*/ 22 w 292"/>
                  <a:gd name="T19" fmla="*/ 91 h 96"/>
                  <a:gd name="T20" fmla="*/ 22 w 292"/>
                  <a:gd name="T21" fmla="*/ 86 h 96"/>
                  <a:gd name="T22" fmla="*/ 10 w 292"/>
                  <a:gd name="T23" fmla="*/ 74 h 96"/>
                  <a:gd name="T24" fmla="*/ 10 w 292"/>
                  <a:gd name="T25" fmla="*/ 10 h 96"/>
                  <a:gd name="T26" fmla="*/ 145 w 292"/>
                  <a:gd name="T27" fmla="*/ 10 h 96"/>
                  <a:gd name="T28" fmla="*/ 266 w 292"/>
                  <a:gd name="T29" fmla="*/ 43 h 96"/>
                  <a:gd name="T30" fmla="*/ 282 w 292"/>
                  <a:gd name="T31" fmla="*/ 64 h 96"/>
                  <a:gd name="T32" fmla="*/ 276 w 292"/>
                  <a:gd name="T33" fmla="*/ 80 h 96"/>
                  <a:gd name="T34" fmla="*/ 260 w 292"/>
                  <a:gd name="T35" fmla="*/ 86 h 96"/>
                  <a:gd name="T36" fmla="*/ 22 w 292"/>
                  <a:gd name="T37" fmla="*/ 86 h 96"/>
                  <a:gd name="T38" fmla="*/ 22 w 292"/>
                  <a:gd name="T39"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2" h="96">
                    <a:moveTo>
                      <a:pt x="22" y="91"/>
                    </a:moveTo>
                    <a:cubicBezTo>
                      <a:pt x="22" y="96"/>
                      <a:pt x="22" y="96"/>
                      <a:pt x="22" y="96"/>
                    </a:cubicBezTo>
                    <a:cubicBezTo>
                      <a:pt x="260" y="96"/>
                      <a:pt x="260" y="96"/>
                      <a:pt x="260" y="96"/>
                    </a:cubicBezTo>
                    <a:cubicBezTo>
                      <a:pt x="278" y="96"/>
                      <a:pt x="292" y="82"/>
                      <a:pt x="292" y="64"/>
                    </a:cubicBezTo>
                    <a:cubicBezTo>
                      <a:pt x="292" y="50"/>
                      <a:pt x="282" y="37"/>
                      <a:pt x="268" y="34"/>
                    </a:cubicBezTo>
                    <a:cubicBezTo>
                      <a:pt x="147" y="0"/>
                      <a:pt x="147" y="0"/>
                      <a:pt x="147" y="0"/>
                    </a:cubicBezTo>
                    <a:cubicBezTo>
                      <a:pt x="0" y="0"/>
                      <a:pt x="0" y="0"/>
                      <a:pt x="0" y="0"/>
                    </a:cubicBezTo>
                    <a:cubicBezTo>
                      <a:pt x="0" y="74"/>
                      <a:pt x="0" y="74"/>
                      <a:pt x="0" y="74"/>
                    </a:cubicBezTo>
                    <a:cubicBezTo>
                      <a:pt x="0" y="86"/>
                      <a:pt x="10" y="96"/>
                      <a:pt x="22" y="96"/>
                    </a:cubicBezTo>
                    <a:cubicBezTo>
                      <a:pt x="22" y="91"/>
                      <a:pt x="22" y="91"/>
                      <a:pt x="22" y="91"/>
                    </a:cubicBezTo>
                    <a:cubicBezTo>
                      <a:pt x="22" y="86"/>
                      <a:pt x="22" y="86"/>
                      <a:pt x="22" y="86"/>
                    </a:cubicBezTo>
                    <a:cubicBezTo>
                      <a:pt x="15" y="86"/>
                      <a:pt x="10" y="80"/>
                      <a:pt x="10" y="74"/>
                    </a:cubicBezTo>
                    <a:cubicBezTo>
                      <a:pt x="10" y="10"/>
                      <a:pt x="10" y="10"/>
                      <a:pt x="10" y="10"/>
                    </a:cubicBezTo>
                    <a:cubicBezTo>
                      <a:pt x="145" y="10"/>
                      <a:pt x="145" y="10"/>
                      <a:pt x="145" y="10"/>
                    </a:cubicBezTo>
                    <a:cubicBezTo>
                      <a:pt x="266" y="43"/>
                      <a:pt x="266" y="43"/>
                      <a:pt x="266" y="43"/>
                    </a:cubicBezTo>
                    <a:cubicBezTo>
                      <a:pt x="275" y="46"/>
                      <a:pt x="282" y="54"/>
                      <a:pt x="282" y="64"/>
                    </a:cubicBezTo>
                    <a:cubicBezTo>
                      <a:pt x="282" y="70"/>
                      <a:pt x="280" y="76"/>
                      <a:pt x="276" y="80"/>
                    </a:cubicBezTo>
                    <a:cubicBezTo>
                      <a:pt x="272" y="84"/>
                      <a:pt x="266" y="86"/>
                      <a:pt x="260" y="86"/>
                    </a:cubicBezTo>
                    <a:cubicBezTo>
                      <a:pt x="22" y="86"/>
                      <a:pt x="22" y="86"/>
                      <a:pt x="22" y="86"/>
                    </a:cubicBezTo>
                    <a:lnTo>
                      <a:pt x="22" y="91"/>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5" name="Freeform 83">
                <a:extLst>
                  <a:ext uri="{FF2B5EF4-FFF2-40B4-BE49-F238E27FC236}">
                    <a16:creationId xmlns:a16="http://schemas.microsoft.com/office/drawing/2014/main" id="{AF0C2BD3-5FC1-4432-A154-2904314B8DB8}"/>
                  </a:ext>
                </a:extLst>
              </p:cNvPr>
              <p:cNvSpPr>
                <a:spLocks/>
              </p:cNvSpPr>
              <p:nvPr/>
            </p:nvSpPr>
            <p:spPr bwMode="auto">
              <a:xfrm>
                <a:off x="6124575" y="10020301"/>
                <a:ext cx="779463" cy="52388"/>
              </a:xfrm>
              <a:custGeom>
                <a:avLst/>
                <a:gdLst>
                  <a:gd name="T0" fmla="*/ 9 w 282"/>
                  <a:gd name="T1" fmla="*/ 19 h 19"/>
                  <a:gd name="T2" fmla="*/ 272 w 282"/>
                  <a:gd name="T3" fmla="*/ 19 h 19"/>
                  <a:gd name="T4" fmla="*/ 282 w 282"/>
                  <a:gd name="T5" fmla="*/ 9 h 19"/>
                  <a:gd name="T6" fmla="*/ 282 w 282"/>
                  <a:gd name="T7" fmla="*/ 0 h 19"/>
                  <a:gd name="T8" fmla="*/ 0 w 282"/>
                  <a:gd name="T9" fmla="*/ 0 h 19"/>
                  <a:gd name="T10" fmla="*/ 0 w 282"/>
                  <a:gd name="T11" fmla="*/ 9 h 19"/>
                  <a:gd name="T12" fmla="*/ 9 w 28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2" h="19">
                    <a:moveTo>
                      <a:pt x="9" y="19"/>
                    </a:moveTo>
                    <a:cubicBezTo>
                      <a:pt x="272" y="19"/>
                      <a:pt x="272" y="19"/>
                      <a:pt x="272" y="19"/>
                    </a:cubicBezTo>
                    <a:cubicBezTo>
                      <a:pt x="278" y="19"/>
                      <a:pt x="282" y="15"/>
                      <a:pt x="282" y="9"/>
                    </a:cubicBezTo>
                    <a:cubicBezTo>
                      <a:pt x="282" y="0"/>
                      <a:pt x="282" y="0"/>
                      <a:pt x="282" y="0"/>
                    </a:cubicBezTo>
                    <a:cubicBezTo>
                      <a:pt x="0" y="0"/>
                      <a:pt x="0" y="0"/>
                      <a:pt x="0" y="0"/>
                    </a:cubicBezTo>
                    <a:cubicBezTo>
                      <a:pt x="0" y="9"/>
                      <a:pt x="0" y="9"/>
                      <a:pt x="0" y="9"/>
                    </a:cubicBezTo>
                    <a:cubicBezTo>
                      <a:pt x="0" y="15"/>
                      <a:pt x="4" y="19"/>
                      <a:pt x="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6" name="Freeform 84">
                <a:extLst>
                  <a:ext uri="{FF2B5EF4-FFF2-40B4-BE49-F238E27FC236}">
                    <a16:creationId xmlns:a16="http://schemas.microsoft.com/office/drawing/2014/main" id="{176B3F71-DF3A-44F6-8444-BA5945D1DE42}"/>
                  </a:ext>
                </a:extLst>
              </p:cNvPr>
              <p:cNvSpPr>
                <a:spLocks/>
              </p:cNvSpPr>
              <p:nvPr/>
            </p:nvSpPr>
            <p:spPr bwMode="auto">
              <a:xfrm>
                <a:off x="6110288" y="10006013"/>
                <a:ext cx="806450" cy="80963"/>
              </a:xfrm>
              <a:custGeom>
                <a:avLst/>
                <a:gdLst>
                  <a:gd name="T0" fmla="*/ 14 w 292"/>
                  <a:gd name="T1" fmla="*/ 24 h 29"/>
                  <a:gd name="T2" fmla="*/ 14 w 292"/>
                  <a:gd name="T3" fmla="*/ 29 h 29"/>
                  <a:gd name="T4" fmla="*/ 277 w 292"/>
                  <a:gd name="T5" fmla="*/ 29 h 29"/>
                  <a:gd name="T6" fmla="*/ 292 w 292"/>
                  <a:gd name="T7" fmla="*/ 14 h 29"/>
                  <a:gd name="T8" fmla="*/ 292 w 292"/>
                  <a:gd name="T9" fmla="*/ 0 h 29"/>
                  <a:gd name="T10" fmla="*/ 0 w 292"/>
                  <a:gd name="T11" fmla="*/ 0 h 29"/>
                  <a:gd name="T12" fmla="*/ 0 w 292"/>
                  <a:gd name="T13" fmla="*/ 14 h 29"/>
                  <a:gd name="T14" fmla="*/ 14 w 292"/>
                  <a:gd name="T15" fmla="*/ 29 h 29"/>
                  <a:gd name="T16" fmla="*/ 14 w 292"/>
                  <a:gd name="T17" fmla="*/ 24 h 29"/>
                  <a:gd name="T18" fmla="*/ 14 w 292"/>
                  <a:gd name="T19" fmla="*/ 19 h 29"/>
                  <a:gd name="T20" fmla="*/ 10 w 292"/>
                  <a:gd name="T21" fmla="*/ 14 h 29"/>
                  <a:gd name="T22" fmla="*/ 10 w 292"/>
                  <a:gd name="T23" fmla="*/ 10 h 29"/>
                  <a:gd name="T24" fmla="*/ 282 w 292"/>
                  <a:gd name="T25" fmla="*/ 10 h 29"/>
                  <a:gd name="T26" fmla="*/ 282 w 292"/>
                  <a:gd name="T27" fmla="*/ 14 h 29"/>
                  <a:gd name="T28" fmla="*/ 277 w 292"/>
                  <a:gd name="T29" fmla="*/ 19 h 29"/>
                  <a:gd name="T30" fmla="*/ 14 w 292"/>
                  <a:gd name="T31" fmla="*/ 19 h 29"/>
                  <a:gd name="T32" fmla="*/ 14 w 292"/>
                  <a:gd name="T33"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29">
                    <a:moveTo>
                      <a:pt x="14" y="24"/>
                    </a:moveTo>
                    <a:cubicBezTo>
                      <a:pt x="14" y="29"/>
                      <a:pt x="14" y="29"/>
                      <a:pt x="14" y="29"/>
                    </a:cubicBezTo>
                    <a:cubicBezTo>
                      <a:pt x="277" y="29"/>
                      <a:pt x="277" y="29"/>
                      <a:pt x="277" y="29"/>
                    </a:cubicBezTo>
                    <a:cubicBezTo>
                      <a:pt x="285" y="29"/>
                      <a:pt x="292" y="22"/>
                      <a:pt x="292" y="14"/>
                    </a:cubicBezTo>
                    <a:cubicBezTo>
                      <a:pt x="292" y="0"/>
                      <a:pt x="292" y="0"/>
                      <a:pt x="292" y="0"/>
                    </a:cubicBezTo>
                    <a:cubicBezTo>
                      <a:pt x="0" y="0"/>
                      <a:pt x="0" y="0"/>
                      <a:pt x="0" y="0"/>
                    </a:cubicBezTo>
                    <a:cubicBezTo>
                      <a:pt x="0" y="14"/>
                      <a:pt x="0" y="14"/>
                      <a:pt x="0" y="14"/>
                    </a:cubicBezTo>
                    <a:cubicBezTo>
                      <a:pt x="0" y="22"/>
                      <a:pt x="6" y="29"/>
                      <a:pt x="14" y="29"/>
                    </a:cubicBezTo>
                    <a:cubicBezTo>
                      <a:pt x="14" y="24"/>
                      <a:pt x="14" y="24"/>
                      <a:pt x="14" y="24"/>
                    </a:cubicBezTo>
                    <a:cubicBezTo>
                      <a:pt x="14" y="19"/>
                      <a:pt x="14" y="19"/>
                      <a:pt x="14" y="19"/>
                    </a:cubicBezTo>
                    <a:cubicBezTo>
                      <a:pt x="12" y="19"/>
                      <a:pt x="10" y="17"/>
                      <a:pt x="10" y="14"/>
                    </a:cubicBezTo>
                    <a:cubicBezTo>
                      <a:pt x="10" y="10"/>
                      <a:pt x="10" y="10"/>
                      <a:pt x="10" y="10"/>
                    </a:cubicBezTo>
                    <a:cubicBezTo>
                      <a:pt x="282" y="10"/>
                      <a:pt x="282" y="10"/>
                      <a:pt x="282" y="10"/>
                    </a:cubicBezTo>
                    <a:cubicBezTo>
                      <a:pt x="282" y="14"/>
                      <a:pt x="282" y="14"/>
                      <a:pt x="282" y="14"/>
                    </a:cubicBezTo>
                    <a:cubicBezTo>
                      <a:pt x="282" y="17"/>
                      <a:pt x="280" y="19"/>
                      <a:pt x="277" y="19"/>
                    </a:cubicBezTo>
                    <a:cubicBezTo>
                      <a:pt x="14" y="19"/>
                      <a:pt x="14" y="19"/>
                      <a:pt x="14" y="19"/>
                    </a:cubicBezTo>
                    <a:lnTo>
                      <a:pt x="14" y="24"/>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7" name="Freeform 85">
                <a:extLst>
                  <a:ext uri="{FF2B5EF4-FFF2-40B4-BE49-F238E27FC236}">
                    <a16:creationId xmlns:a16="http://schemas.microsoft.com/office/drawing/2014/main" id="{E432B0C8-027E-4651-A4FD-CADEAF67A1C3}"/>
                  </a:ext>
                </a:extLst>
              </p:cNvPr>
              <p:cNvSpPr>
                <a:spLocks/>
              </p:cNvSpPr>
              <p:nvPr/>
            </p:nvSpPr>
            <p:spPr bwMode="auto">
              <a:xfrm>
                <a:off x="6618288" y="9867901"/>
                <a:ext cx="11113" cy="42863"/>
              </a:xfrm>
              <a:custGeom>
                <a:avLst/>
                <a:gdLst>
                  <a:gd name="T0" fmla="*/ 7 w 7"/>
                  <a:gd name="T1" fmla="*/ 0 h 27"/>
                  <a:gd name="T2" fmla="*/ 0 w 7"/>
                  <a:gd name="T3" fmla="*/ 27 h 27"/>
                  <a:gd name="T4" fmla="*/ 7 w 7"/>
                  <a:gd name="T5" fmla="*/ 0 h 27"/>
                </a:gdLst>
                <a:ahLst/>
                <a:cxnLst>
                  <a:cxn ang="0">
                    <a:pos x="T0" y="T1"/>
                  </a:cxn>
                  <a:cxn ang="0">
                    <a:pos x="T2" y="T3"/>
                  </a:cxn>
                  <a:cxn ang="0">
                    <a:pos x="T4" y="T5"/>
                  </a:cxn>
                </a:cxnLst>
                <a:rect l="0" t="0" r="r" b="b"/>
                <a:pathLst>
                  <a:path w="7" h="27">
                    <a:moveTo>
                      <a:pt x="7" y="0"/>
                    </a:moveTo>
                    <a:lnTo>
                      <a:pt x="0" y="27"/>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8" name="Line 86">
                <a:extLst>
                  <a:ext uri="{FF2B5EF4-FFF2-40B4-BE49-F238E27FC236}">
                    <a16:creationId xmlns:a16="http://schemas.microsoft.com/office/drawing/2014/main" id="{9E68C16F-D023-43BA-A249-C28BA0E5AA88}"/>
                  </a:ext>
                </a:extLst>
              </p:cNvPr>
              <p:cNvSpPr>
                <a:spLocks noChangeShapeType="1"/>
              </p:cNvSpPr>
              <p:nvPr/>
            </p:nvSpPr>
            <p:spPr bwMode="auto">
              <a:xfrm flipH="1">
                <a:off x="6618288" y="9867901"/>
                <a:ext cx="11113" cy="428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09" name="Freeform 87">
                <a:extLst>
                  <a:ext uri="{FF2B5EF4-FFF2-40B4-BE49-F238E27FC236}">
                    <a16:creationId xmlns:a16="http://schemas.microsoft.com/office/drawing/2014/main" id="{EBB6739E-C9F6-41B3-8409-1438953A37D2}"/>
                  </a:ext>
                </a:extLst>
              </p:cNvPr>
              <p:cNvSpPr>
                <a:spLocks/>
              </p:cNvSpPr>
              <p:nvPr/>
            </p:nvSpPr>
            <p:spPr bwMode="auto">
              <a:xfrm>
                <a:off x="6602413" y="9855201"/>
                <a:ext cx="41275" cy="68263"/>
              </a:xfrm>
              <a:custGeom>
                <a:avLst/>
                <a:gdLst>
                  <a:gd name="T0" fmla="*/ 5 w 15"/>
                  <a:gd name="T1" fmla="*/ 4 h 25"/>
                  <a:gd name="T2" fmla="*/ 1 w 15"/>
                  <a:gd name="T3" fmla="*/ 18 h 25"/>
                  <a:gd name="T4" fmla="*/ 4 w 15"/>
                  <a:gd name="T5" fmla="*/ 25 h 25"/>
                  <a:gd name="T6" fmla="*/ 10 w 15"/>
                  <a:gd name="T7" fmla="*/ 21 h 25"/>
                  <a:gd name="T8" fmla="*/ 15 w 15"/>
                  <a:gd name="T9" fmla="*/ 7 h 25"/>
                  <a:gd name="T10" fmla="*/ 11 w 15"/>
                  <a:gd name="T11" fmla="*/ 1 h 25"/>
                  <a:gd name="T12" fmla="*/ 5 w 15"/>
                  <a:gd name="T13" fmla="*/ 4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5" y="4"/>
                    </a:moveTo>
                    <a:cubicBezTo>
                      <a:pt x="1" y="18"/>
                      <a:pt x="1" y="18"/>
                      <a:pt x="1" y="18"/>
                    </a:cubicBezTo>
                    <a:cubicBezTo>
                      <a:pt x="0" y="21"/>
                      <a:pt x="2" y="24"/>
                      <a:pt x="4" y="25"/>
                    </a:cubicBezTo>
                    <a:cubicBezTo>
                      <a:pt x="7" y="25"/>
                      <a:pt x="10" y="24"/>
                      <a:pt x="10" y="21"/>
                    </a:cubicBezTo>
                    <a:cubicBezTo>
                      <a:pt x="15" y="7"/>
                      <a:pt x="15" y="7"/>
                      <a:pt x="15" y="7"/>
                    </a:cubicBezTo>
                    <a:cubicBezTo>
                      <a:pt x="15" y="4"/>
                      <a:pt x="14" y="1"/>
                      <a:pt x="11" y="1"/>
                    </a:cubicBezTo>
                    <a:cubicBezTo>
                      <a:pt x="9" y="0"/>
                      <a:pt x="6" y="1"/>
                      <a:pt x="5" y="4"/>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0" name="Freeform 88">
                <a:extLst>
                  <a:ext uri="{FF2B5EF4-FFF2-40B4-BE49-F238E27FC236}">
                    <a16:creationId xmlns:a16="http://schemas.microsoft.com/office/drawing/2014/main" id="{A1666A61-CEAF-4166-A7E0-CA95DBECF8C9}"/>
                  </a:ext>
                </a:extLst>
              </p:cNvPr>
              <p:cNvSpPr>
                <a:spLocks/>
              </p:cNvSpPr>
              <p:nvPr/>
            </p:nvSpPr>
            <p:spPr bwMode="auto">
              <a:xfrm>
                <a:off x="6586538" y="9859963"/>
                <a:ext cx="11113" cy="41275"/>
              </a:xfrm>
              <a:custGeom>
                <a:avLst/>
                <a:gdLst>
                  <a:gd name="T0" fmla="*/ 7 w 7"/>
                  <a:gd name="T1" fmla="*/ 0 h 26"/>
                  <a:gd name="T2" fmla="*/ 0 w 7"/>
                  <a:gd name="T3" fmla="*/ 26 h 26"/>
                  <a:gd name="T4" fmla="*/ 7 w 7"/>
                  <a:gd name="T5" fmla="*/ 0 h 26"/>
                </a:gdLst>
                <a:ahLst/>
                <a:cxnLst>
                  <a:cxn ang="0">
                    <a:pos x="T0" y="T1"/>
                  </a:cxn>
                  <a:cxn ang="0">
                    <a:pos x="T2" y="T3"/>
                  </a:cxn>
                  <a:cxn ang="0">
                    <a:pos x="T4" y="T5"/>
                  </a:cxn>
                </a:cxnLst>
                <a:rect l="0" t="0" r="r" b="b"/>
                <a:pathLst>
                  <a:path w="7" h="26">
                    <a:moveTo>
                      <a:pt x="7" y="0"/>
                    </a:moveTo>
                    <a:lnTo>
                      <a:pt x="0" y="26"/>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1" name="Line 89">
                <a:extLst>
                  <a:ext uri="{FF2B5EF4-FFF2-40B4-BE49-F238E27FC236}">
                    <a16:creationId xmlns:a16="http://schemas.microsoft.com/office/drawing/2014/main" id="{25E0083C-8FFC-40CA-A660-B1E4369D76A2}"/>
                  </a:ext>
                </a:extLst>
              </p:cNvPr>
              <p:cNvSpPr>
                <a:spLocks noChangeShapeType="1"/>
              </p:cNvSpPr>
              <p:nvPr/>
            </p:nvSpPr>
            <p:spPr bwMode="auto">
              <a:xfrm flipH="1">
                <a:off x="6586538" y="9859963"/>
                <a:ext cx="11113" cy="412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2" name="Freeform 90">
                <a:extLst>
                  <a:ext uri="{FF2B5EF4-FFF2-40B4-BE49-F238E27FC236}">
                    <a16:creationId xmlns:a16="http://schemas.microsoft.com/office/drawing/2014/main" id="{2F38A7C1-B8EA-4586-9BD3-A52A6B25D874}"/>
                  </a:ext>
                </a:extLst>
              </p:cNvPr>
              <p:cNvSpPr>
                <a:spLocks/>
              </p:cNvSpPr>
              <p:nvPr/>
            </p:nvSpPr>
            <p:spPr bwMode="auto">
              <a:xfrm>
                <a:off x="6569075" y="9845676"/>
                <a:ext cx="44450" cy="69850"/>
              </a:xfrm>
              <a:custGeom>
                <a:avLst/>
                <a:gdLst>
                  <a:gd name="T0" fmla="*/ 5 w 16"/>
                  <a:gd name="T1" fmla="*/ 4 h 25"/>
                  <a:gd name="T2" fmla="*/ 1 w 16"/>
                  <a:gd name="T3" fmla="*/ 18 h 25"/>
                  <a:gd name="T4" fmla="*/ 4 w 16"/>
                  <a:gd name="T5" fmla="*/ 25 h 25"/>
                  <a:gd name="T6" fmla="*/ 10 w 16"/>
                  <a:gd name="T7" fmla="*/ 21 h 25"/>
                  <a:gd name="T8" fmla="*/ 15 w 16"/>
                  <a:gd name="T9" fmla="*/ 7 h 25"/>
                  <a:gd name="T10" fmla="*/ 11 w 16"/>
                  <a:gd name="T11" fmla="*/ 1 h 25"/>
                  <a:gd name="T12" fmla="*/ 5 w 16"/>
                  <a:gd name="T13" fmla="*/ 4 h 25"/>
                </a:gdLst>
                <a:ahLst/>
                <a:cxnLst>
                  <a:cxn ang="0">
                    <a:pos x="T0" y="T1"/>
                  </a:cxn>
                  <a:cxn ang="0">
                    <a:pos x="T2" y="T3"/>
                  </a:cxn>
                  <a:cxn ang="0">
                    <a:pos x="T4" y="T5"/>
                  </a:cxn>
                  <a:cxn ang="0">
                    <a:pos x="T6" y="T7"/>
                  </a:cxn>
                  <a:cxn ang="0">
                    <a:pos x="T8" y="T9"/>
                  </a:cxn>
                  <a:cxn ang="0">
                    <a:pos x="T10" y="T11"/>
                  </a:cxn>
                  <a:cxn ang="0">
                    <a:pos x="T12" y="T13"/>
                  </a:cxn>
                </a:cxnLst>
                <a:rect l="0" t="0" r="r" b="b"/>
                <a:pathLst>
                  <a:path w="16" h="25">
                    <a:moveTo>
                      <a:pt x="5" y="4"/>
                    </a:moveTo>
                    <a:cubicBezTo>
                      <a:pt x="1" y="18"/>
                      <a:pt x="1" y="18"/>
                      <a:pt x="1" y="18"/>
                    </a:cubicBezTo>
                    <a:cubicBezTo>
                      <a:pt x="0" y="21"/>
                      <a:pt x="2" y="24"/>
                      <a:pt x="4" y="25"/>
                    </a:cubicBezTo>
                    <a:cubicBezTo>
                      <a:pt x="7" y="25"/>
                      <a:pt x="10" y="24"/>
                      <a:pt x="10" y="21"/>
                    </a:cubicBezTo>
                    <a:cubicBezTo>
                      <a:pt x="15" y="7"/>
                      <a:pt x="15" y="7"/>
                      <a:pt x="15" y="7"/>
                    </a:cubicBezTo>
                    <a:cubicBezTo>
                      <a:pt x="16" y="4"/>
                      <a:pt x="14" y="1"/>
                      <a:pt x="11" y="1"/>
                    </a:cubicBezTo>
                    <a:cubicBezTo>
                      <a:pt x="9" y="0"/>
                      <a:pt x="6" y="1"/>
                      <a:pt x="5" y="4"/>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3" name="Freeform 91">
                <a:extLst>
                  <a:ext uri="{FF2B5EF4-FFF2-40B4-BE49-F238E27FC236}">
                    <a16:creationId xmlns:a16="http://schemas.microsoft.com/office/drawing/2014/main" id="{D4E4555A-D2A0-46FC-B9B5-BE2FFAC32BEC}"/>
                  </a:ext>
                </a:extLst>
              </p:cNvPr>
              <p:cNvSpPr>
                <a:spLocks/>
              </p:cNvSpPr>
              <p:nvPr/>
            </p:nvSpPr>
            <p:spPr bwMode="auto">
              <a:xfrm>
                <a:off x="6553200" y="9852026"/>
                <a:ext cx="11113" cy="41275"/>
              </a:xfrm>
              <a:custGeom>
                <a:avLst/>
                <a:gdLst>
                  <a:gd name="T0" fmla="*/ 7 w 7"/>
                  <a:gd name="T1" fmla="*/ 0 h 26"/>
                  <a:gd name="T2" fmla="*/ 0 w 7"/>
                  <a:gd name="T3" fmla="*/ 26 h 26"/>
                  <a:gd name="T4" fmla="*/ 7 w 7"/>
                  <a:gd name="T5" fmla="*/ 0 h 26"/>
                </a:gdLst>
                <a:ahLst/>
                <a:cxnLst>
                  <a:cxn ang="0">
                    <a:pos x="T0" y="T1"/>
                  </a:cxn>
                  <a:cxn ang="0">
                    <a:pos x="T2" y="T3"/>
                  </a:cxn>
                  <a:cxn ang="0">
                    <a:pos x="T4" y="T5"/>
                  </a:cxn>
                </a:cxnLst>
                <a:rect l="0" t="0" r="r" b="b"/>
                <a:pathLst>
                  <a:path w="7" h="26">
                    <a:moveTo>
                      <a:pt x="7" y="0"/>
                    </a:moveTo>
                    <a:lnTo>
                      <a:pt x="0" y="26"/>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4" name="Line 92">
                <a:extLst>
                  <a:ext uri="{FF2B5EF4-FFF2-40B4-BE49-F238E27FC236}">
                    <a16:creationId xmlns:a16="http://schemas.microsoft.com/office/drawing/2014/main" id="{CA30BC07-159D-462C-92EC-E4AD1CDE59CF}"/>
                  </a:ext>
                </a:extLst>
              </p:cNvPr>
              <p:cNvSpPr>
                <a:spLocks noChangeShapeType="1"/>
              </p:cNvSpPr>
              <p:nvPr/>
            </p:nvSpPr>
            <p:spPr bwMode="auto">
              <a:xfrm flipH="1">
                <a:off x="6553200" y="9852026"/>
                <a:ext cx="11113" cy="412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5" name="Freeform 93">
                <a:extLst>
                  <a:ext uri="{FF2B5EF4-FFF2-40B4-BE49-F238E27FC236}">
                    <a16:creationId xmlns:a16="http://schemas.microsoft.com/office/drawing/2014/main" id="{A0378966-42A3-4ACA-B644-2A7C940A425F}"/>
                  </a:ext>
                </a:extLst>
              </p:cNvPr>
              <p:cNvSpPr>
                <a:spLocks/>
              </p:cNvSpPr>
              <p:nvPr/>
            </p:nvSpPr>
            <p:spPr bwMode="auto">
              <a:xfrm>
                <a:off x="6535738" y="9837738"/>
                <a:ext cx="44450" cy="69850"/>
              </a:xfrm>
              <a:custGeom>
                <a:avLst/>
                <a:gdLst>
                  <a:gd name="T0" fmla="*/ 5 w 16"/>
                  <a:gd name="T1" fmla="*/ 4 h 25"/>
                  <a:gd name="T2" fmla="*/ 1 w 16"/>
                  <a:gd name="T3" fmla="*/ 18 h 25"/>
                  <a:gd name="T4" fmla="*/ 4 w 16"/>
                  <a:gd name="T5" fmla="*/ 25 h 25"/>
                  <a:gd name="T6" fmla="*/ 10 w 16"/>
                  <a:gd name="T7" fmla="*/ 21 h 25"/>
                  <a:gd name="T8" fmla="*/ 15 w 16"/>
                  <a:gd name="T9" fmla="*/ 7 h 25"/>
                  <a:gd name="T10" fmla="*/ 12 w 16"/>
                  <a:gd name="T11" fmla="*/ 1 h 25"/>
                  <a:gd name="T12" fmla="*/ 5 w 16"/>
                  <a:gd name="T13" fmla="*/ 4 h 25"/>
                </a:gdLst>
                <a:ahLst/>
                <a:cxnLst>
                  <a:cxn ang="0">
                    <a:pos x="T0" y="T1"/>
                  </a:cxn>
                  <a:cxn ang="0">
                    <a:pos x="T2" y="T3"/>
                  </a:cxn>
                  <a:cxn ang="0">
                    <a:pos x="T4" y="T5"/>
                  </a:cxn>
                  <a:cxn ang="0">
                    <a:pos x="T6" y="T7"/>
                  </a:cxn>
                  <a:cxn ang="0">
                    <a:pos x="T8" y="T9"/>
                  </a:cxn>
                  <a:cxn ang="0">
                    <a:pos x="T10" y="T11"/>
                  </a:cxn>
                  <a:cxn ang="0">
                    <a:pos x="T12" y="T13"/>
                  </a:cxn>
                </a:cxnLst>
                <a:rect l="0" t="0" r="r" b="b"/>
                <a:pathLst>
                  <a:path w="16" h="25">
                    <a:moveTo>
                      <a:pt x="5" y="4"/>
                    </a:moveTo>
                    <a:cubicBezTo>
                      <a:pt x="1" y="18"/>
                      <a:pt x="1" y="18"/>
                      <a:pt x="1" y="18"/>
                    </a:cubicBezTo>
                    <a:cubicBezTo>
                      <a:pt x="0" y="21"/>
                      <a:pt x="2" y="24"/>
                      <a:pt x="4" y="25"/>
                    </a:cubicBezTo>
                    <a:cubicBezTo>
                      <a:pt x="7" y="25"/>
                      <a:pt x="10" y="24"/>
                      <a:pt x="10" y="21"/>
                    </a:cubicBezTo>
                    <a:cubicBezTo>
                      <a:pt x="15" y="7"/>
                      <a:pt x="15" y="7"/>
                      <a:pt x="15" y="7"/>
                    </a:cubicBezTo>
                    <a:cubicBezTo>
                      <a:pt x="16" y="4"/>
                      <a:pt x="14" y="1"/>
                      <a:pt x="12" y="1"/>
                    </a:cubicBezTo>
                    <a:cubicBezTo>
                      <a:pt x="9" y="0"/>
                      <a:pt x="6" y="1"/>
                      <a:pt x="5" y="4"/>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6" name="Freeform 94">
                <a:extLst>
                  <a:ext uri="{FF2B5EF4-FFF2-40B4-BE49-F238E27FC236}">
                    <a16:creationId xmlns:a16="http://schemas.microsoft.com/office/drawing/2014/main" id="{0695D4B9-CCEF-42BD-BF02-A1A942FD08D1}"/>
                  </a:ext>
                </a:extLst>
              </p:cNvPr>
              <p:cNvSpPr>
                <a:spLocks/>
              </p:cNvSpPr>
              <p:nvPr/>
            </p:nvSpPr>
            <p:spPr bwMode="auto">
              <a:xfrm>
                <a:off x="6086475" y="7154863"/>
                <a:ext cx="463550" cy="2681288"/>
              </a:xfrm>
              <a:custGeom>
                <a:avLst/>
                <a:gdLst>
                  <a:gd name="T0" fmla="*/ 0 w 292"/>
                  <a:gd name="T1" fmla="*/ 0 h 1689"/>
                  <a:gd name="T2" fmla="*/ 0 w 292"/>
                  <a:gd name="T3" fmla="*/ 1689 h 1689"/>
                  <a:gd name="T4" fmla="*/ 292 w 292"/>
                  <a:gd name="T5" fmla="*/ 1689 h 1689"/>
                  <a:gd name="T6" fmla="*/ 292 w 292"/>
                  <a:gd name="T7" fmla="*/ 37 h 1689"/>
                  <a:gd name="T8" fmla="*/ 0 w 292"/>
                  <a:gd name="T9" fmla="*/ 0 h 1689"/>
                </a:gdLst>
                <a:ahLst/>
                <a:cxnLst>
                  <a:cxn ang="0">
                    <a:pos x="T0" y="T1"/>
                  </a:cxn>
                  <a:cxn ang="0">
                    <a:pos x="T2" y="T3"/>
                  </a:cxn>
                  <a:cxn ang="0">
                    <a:pos x="T4" y="T5"/>
                  </a:cxn>
                  <a:cxn ang="0">
                    <a:pos x="T6" y="T7"/>
                  </a:cxn>
                  <a:cxn ang="0">
                    <a:pos x="T8" y="T9"/>
                  </a:cxn>
                </a:cxnLst>
                <a:rect l="0" t="0" r="r" b="b"/>
                <a:pathLst>
                  <a:path w="292" h="1689">
                    <a:moveTo>
                      <a:pt x="0" y="0"/>
                    </a:moveTo>
                    <a:lnTo>
                      <a:pt x="0" y="1689"/>
                    </a:lnTo>
                    <a:lnTo>
                      <a:pt x="292" y="1689"/>
                    </a:lnTo>
                    <a:lnTo>
                      <a:pt x="292" y="37"/>
                    </a:lnTo>
                    <a:lnTo>
                      <a:pt x="0" y="0"/>
                    </a:lnTo>
                    <a:close/>
                  </a:path>
                </a:pathLst>
              </a:custGeom>
              <a:solidFill>
                <a:srgbClr val="C68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7" name="Freeform 95">
                <a:extLst>
                  <a:ext uri="{FF2B5EF4-FFF2-40B4-BE49-F238E27FC236}">
                    <a16:creationId xmlns:a16="http://schemas.microsoft.com/office/drawing/2014/main" id="{66CA39AB-1905-4EEE-AF99-DA762C8F83A0}"/>
                  </a:ext>
                </a:extLst>
              </p:cNvPr>
              <p:cNvSpPr>
                <a:spLocks/>
              </p:cNvSpPr>
              <p:nvPr/>
            </p:nvSpPr>
            <p:spPr bwMode="auto">
              <a:xfrm>
                <a:off x="6086475" y="7154863"/>
                <a:ext cx="463550" cy="2681288"/>
              </a:xfrm>
              <a:custGeom>
                <a:avLst/>
                <a:gdLst>
                  <a:gd name="T0" fmla="*/ 0 w 292"/>
                  <a:gd name="T1" fmla="*/ 0 h 1689"/>
                  <a:gd name="T2" fmla="*/ 0 w 292"/>
                  <a:gd name="T3" fmla="*/ 1689 h 1689"/>
                  <a:gd name="T4" fmla="*/ 292 w 292"/>
                  <a:gd name="T5" fmla="*/ 1689 h 1689"/>
                  <a:gd name="T6" fmla="*/ 292 w 292"/>
                  <a:gd name="T7" fmla="*/ 37 h 1689"/>
                  <a:gd name="T8" fmla="*/ 0 w 292"/>
                  <a:gd name="T9" fmla="*/ 0 h 1689"/>
                </a:gdLst>
                <a:ahLst/>
                <a:cxnLst>
                  <a:cxn ang="0">
                    <a:pos x="T0" y="T1"/>
                  </a:cxn>
                  <a:cxn ang="0">
                    <a:pos x="T2" y="T3"/>
                  </a:cxn>
                  <a:cxn ang="0">
                    <a:pos x="T4" y="T5"/>
                  </a:cxn>
                  <a:cxn ang="0">
                    <a:pos x="T6" y="T7"/>
                  </a:cxn>
                  <a:cxn ang="0">
                    <a:pos x="T8" y="T9"/>
                  </a:cxn>
                </a:cxnLst>
                <a:rect l="0" t="0" r="r" b="b"/>
                <a:pathLst>
                  <a:path w="292" h="1689">
                    <a:moveTo>
                      <a:pt x="0" y="0"/>
                    </a:moveTo>
                    <a:lnTo>
                      <a:pt x="0" y="1689"/>
                    </a:lnTo>
                    <a:lnTo>
                      <a:pt x="292" y="1689"/>
                    </a:lnTo>
                    <a:lnTo>
                      <a:pt x="292" y="3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8" name="Freeform 96">
                <a:extLst>
                  <a:ext uri="{FF2B5EF4-FFF2-40B4-BE49-F238E27FC236}">
                    <a16:creationId xmlns:a16="http://schemas.microsoft.com/office/drawing/2014/main" id="{779DAFBF-7664-4AEB-A1D8-CD472C40337F}"/>
                  </a:ext>
                </a:extLst>
              </p:cNvPr>
              <p:cNvSpPr>
                <a:spLocks/>
              </p:cNvSpPr>
              <p:nvPr/>
            </p:nvSpPr>
            <p:spPr bwMode="auto">
              <a:xfrm>
                <a:off x="6072188" y="7140576"/>
                <a:ext cx="488950" cy="2708275"/>
              </a:xfrm>
              <a:custGeom>
                <a:avLst/>
                <a:gdLst>
                  <a:gd name="T0" fmla="*/ 0 w 177"/>
                  <a:gd name="T1" fmla="*/ 5 h 980"/>
                  <a:gd name="T2" fmla="*/ 0 w 177"/>
                  <a:gd name="T3" fmla="*/ 980 h 980"/>
                  <a:gd name="T4" fmla="*/ 177 w 177"/>
                  <a:gd name="T5" fmla="*/ 980 h 980"/>
                  <a:gd name="T6" fmla="*/ 177 w 177"/>
                  <a:gd name="T7" fmla="*/ 26 h 980"/>
                  <a:gd name="T8" fmla="*/ 173 w 177"/>
                  <a:gd name="T9" fmla="*/ 21 h 980"/>
                  <a:gd name="T10" fmla="*/ 168 w 177"/>
                  <a:gd name="T11" fmla="*/ 26 h 980"/>
                  <a:gd name="T12" fmla="*/ 168 w 177"/>
                  <a:gd name="T13" fmla="*/ 970 h 980"/>
                  <a:gd name="T14" fmla="*/ 10 w 177"/>
                  <a:gd name="T15" fmla="*/ 970 h 980"/>
                  <a:gd name="T16" fmla="*/ 10 w 177"/>
                  <a:gd name="T17" fmla="*/ 5 h 980"/>
                  <a:gd name="T18" fmla="*/ 5 w 177"/>
                  <a:gd name="T19" fmla="*/ 0 h 980"/>
                  <a:gd name="T20" fmla="*/ 0 w 177"/>
                  <a:gd name="T21" fmla="*/ 5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980">
                    <a:moveTo>
                      <a:pt x="0" y="5"/>
                    </a:moveTo>
                    <a:cubicBezTo>
                      <a:pt x="0" y="980"/>
                      <a:pt x="0" y="980"/>
                      <a:pt x="0" y="980"/>
                    </a:cubicBezTo>
                    <a:cubicBezTo>
                      <a:pt x="177" y="980"/>
                      <a:pt x="177" y="980"/>
                      <a:pt x="177" y="980"/>
                    </a:cubicBezTo>
                    <a:cubicBezTo>
                      <a:pt x="177" y="26"/>
                      <a:pt x="177" y="26"/>
                      <a:pt x="177" y="26"/>
                    </a:cubicBezTo>
                    <a:cubicBezTo>
                      <a:pt x="177" y="23"/>
                      <a:pt x="175" y="21"/>
                      <a:pt x="173" y="21"/>
                    </a:cubicBezTo>
                    <a:cubicBezTo>
                      <a:pt x="170" y="21"/>
                      <a:pt x="168" y="23"/>
                      <a:pt x="168" y="26"/>
                    </a:cubicBezTo>
                    <a:cubicBezTo>
                      <a:pt x="168" y="970"/>
                      <a:pt x="168" y="970"/>
                      <a:pt x="168" y="970"/>
                    </a:cubicBezTo>
                    <a:cubicBezTo>
                      <a:pt x="10" y="970"/>
                      <a:pt x="10" y="970"/>
                      <a:pt x="10" y="970"/>
                    </a:cubicBezTo>
                    <a:cubicBezTo>
                      <a:pt x="10" y="5"/>
                      <a:pt x="10" y="5"/>
                      <a:pt x="10" y="5"/>
                    </a:cubicBezTo>
                    <a:cubicBezTo>
                      <a:pt x="10" y="2"/>
                      <a:pt x="8" y="0"/>
                      <a:pt x="5" y="0"/>
                    </a:cubicBezTo>
                    <a:cubicBezTo>
                      <a:pt x="2" y="0"/>
                      <a:pt x="0" y="2"/>
                      <a:pt x="0" y="5"/>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19" name="Rectangle 97">
                <a:extLst>
                  <a:ext uri="{FF2B5EF4-FFF2-40B4-BE49-F238E27FC236}">
                    <a16:creationId xmlns:a16="http://schemas.microsoft.com/office/drawing/2014/main" id="{3555814F-C8C9-49EB-B8D2-C134324D1361}"/>
                  </a:ext>
                </a:extLst>
              </p:cNvPr>
              <p:cNvSpPr>
                <a:spLocks noChangeArrowheads="1"/>
              </p:cNvSpPr>
              <p:nvPr/>
            </p:nvSpPr>
            <p:spPr bwMode="auto">
              <a:xfrm>
                <a:off x="6011863" y="6848476"/>
                <a:ext cx="1001713" cy="71438"/>
              </a:xfrm>
              <a:prstGeom prst="rect">
                <a:avLst/>
              </a:prstGeom>
              <a:solidFill>
                <a:srgbClr val="AF6C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20" name="Freeform 98">
                <a:extLst>
                  <a:ext uri="{FF2B5EF4-FFF2-40B4-BE49-F238E27FC236}">
                    <a16:creationId xmlns:a16="http://schemas.microsoft.com/office/drawing/2014/main" id="{6CDE3234-9E4D-438E-981F-938EA3971714}"/>
                  </a:ext>
                </a:extLst>
              </p:cNvPr>
              <p:cNvSpPr>
                <a:spLocks/>
              </p:cNvSpPr>
              <p:nvPr/>
            </p:nvSpPr>
            <p:spPr bwMode="auto">
              <a:xfrm>
                <a:off x="5997575" y="6834188"/>
                <a:ext cx="1030288" cy="100013"/>
              </a:xfrm>
              <a:custGeom>
                <a:avLst/>
                <a:gdLst>
                  <a:gd name="T0" fmla="*/ 640 w 649"/>
                  <a:gd name="T1" fmla="*/ 54 h 63"/>
                  <a:gd name="T2" fmla="*/ 640 w 649"/>
                  <a:gd name="T3" fmla="*/ 45 h 63"/>
                  <a:gd name="T4" fmla="*/ 17 w 649"/>
                  <a:gd name="T5" fmla="*/ 45 h 63"/>
                  <a:gd name="T6" fmla="*/ 17 w 649"/>
                  <a:gd name="T7" fmla="*/ 18 h 63"/>
                  <a:gd name="T8" fmla="*/ 632 w 649"/>
                  <a:gd name="T9" fmla="*/ 18 h 63"/>
                  <a:gd name="T10" fmla="*/ 632 w 649"/>
                  <a:gd name="T11" fmla="*/ 54 h 63"/>
                  <a:gd name="T12" fmla="*/ 640 w 649"/>
                  <a:gd name="T13" fmla="*/ 54 h 63"/>
                  <a:gd name="T14" fmla="*/ 640 w 649"/>
                  <a:gd name="T15" fmla="*/ 45 h 63"/>
                  <a:gd name="T16" fmla="*/ 640 w 649"/>
                  <a:gd name="T17" fmla="*/ 54 h 63"/>
                  <a:gd name="T18" fmla="*/ 649 w 649"/>
                  <a:gd name="T19" fmla="*/ 54 h 63"/>
                  <a:gd name="T20" fmla="*/ 649 w 649"/>
                  <a:gd name="T21" fmla="*/ 0 h 63"/>
                  <a:gd name="T22" fmla="*/ 0 w 649"/>
                  <a:gd name="T23" fmla="*/ 0 h 63"/>
                  <a:gd name="T24" fmla="*/ 0 w 649"/>
                  <a:gd name="T25" fmla="*/ 63 h 63"/>
                  <a:gd name="T26" fmla="*/ 649 w 649"/>
                  <a:gd name="T27" fmla="*/ 63 h 63"/>
                  <a:gd name="T28" fmla="*/ 649 w 649"/>
                  <a:gd name="T29" fmla="*/ 54 h 63"/>
                  <a:gd name="T30" fmla="*/ 640 w 649"/>
                  <a:gd name="T31"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9" h="63">
                    <a:moveTo>
                      <a:pt x="640" y="54"/>
                    </a:moveTo>
                    <a:lnTo>
                      <a:pt x="640" y="45"/>
                    </a:lnTo>
                    <a:lnTo>
                      <a:pt x="17" y="45"/>
                    </a:lnTo>
                    <a:lnTo>
                      <a:pt x="17" y="18"/>
                    </a:lnTo>
                    <a:lnTo>
                      <a:pt x="632" y="18"/>
                    </a:lnTo>
                    <a:lnTo>
                      <a:pt x="632" y="54"/>
                    </a:lnTo>
                    <a:lnTo>
                      <a:pt x="640" y="54"/>
                    </a:lnTo>
                    <a:lnTo>
                      <a:pt x="640" y="45"/>
                    </a:lnTo>
                    <a:lnTo>
                      <a:pt x="640" y="54"/>
                    </a:lnTo>
                    <a:lnTo>
                      <a:pt x="649" y="54"/>
                    </a:lnTo>
                    <a:lnTo>
                      <a:pt x="649" y="0"/>
                    </a:lnTo>
                    <a:lnTo>
                      <a:pt x="0" y="0"/>
                    </a:lnTo>
                    <a:lnTo>
                      <a:pt x="0" y="63"/>
                    </a:lnTo>
                    <a:lnTo>
                      <a:pt x="649" y="63"/>
                    </a:lnTo>
                    <a:lnTo>
                      <a:pt x="649" y="54"/>
                    </a:lnTo>
                    <a:lnTo>
                      <a:pt x="640" y="54"/>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21" name="Freeform 99">
                <a:extLst>
                  <a:ext uri="{FF2B5EF4-FFF2-40B4-BE49-F238E27FC236}">
                    <a16:creationId xmlns:a16="http://schemas.microsoft.com/office/drawing/2014/main" id="{5813ABF3-6CBA-43C9-8924-5BDFF1473022}"/>
                  </a:ext>
                </a:extLst>
              </p:cNvPr>
              <p:cNvSpPr>
                <a:spLocks/>
              </p:cNvSpPr>
              <p:nvPr/>
            </p:nvSpPr>
            <p:spPr bwMode="auto">
              <a:xfrm>
                <a:off x="6635750" y="6819901"/>
                <a:ext cx="206375" cy="128588"/>
              </a:xfrm>
              <a:custGeom>
                <a:avLst/>
                <a:gdLst>
                  <a:gd name="T0" fmla="*/ 24 w 75"/>
                  <a:gd name="T1" fmla="*/ 46 h 46"/>
                  <a:gd name="T2" fmla="*/ 52 w 75"/>
                  <a:gd name="T3" fmla="*/ 46 h 46"/>
                  <a:gd name="T4" fmla="*/ 75 w 75"/>
                  <a:gd name="T5" fmla="*/ 23 h 46"/>
                  <a:gd name="T6" fmla="*/ 52 w 75"/>
                  <a:gd name="T7" fmla="*/ 0 h 46"/>
                  <a:gd name="T8" fmla="*/ 24 w 75"/>
                  <a:gd name="T9" fmla="*/ 0 h 46"/>
                  <a:gd name="T10" fmla="*/ 0 w 75"/>
                  <a:gd name="T11" fmla="*/ 23 h 46"/>
                  <a:gd name="T12" fmla="*/ 24 w 75"/>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5" h="46">
                    <a:moveTo>
                      <a:pt x="24" y="46"/>
                    </a:moveTo>
                    <a:cubicBezTo>
                      <a:pt x="52" y="46"/>
                      <a:pt x="52" y="46"/>
                      <a:pt x="52" y="46"/>
                    </a:cubicBezTo>
                    <a:cubicBezTo>
                      <a:pt x="65" y="46"/>
                      <a:pt x="75" y="36"/>
                      <a:pt x="75" y="23"/>
                    </a:cubicBezTo>
                    <a:cubicBezTo>
                      <a:pt x="75" y="10"/>
                      <a:pt x="65" y="0"/>
                      <a:pt x="52" y="0"/>
                    </a:cubicBezTo>
                    <a:cubicBezTo>
                      <a:pt x="24" y="0"/>
                      <a:pt x="24" y="0"/>
                      <a:pt x="24" y="0"/>
                    </a:cubicBezTo>
                    <a:cubicBezTo>
                      <a:pt x="11" y="0"/>
                      <a:pt x="0" y="10"/>
                      <a:pt x="0" y="23"/>
                    </a:cubicBezTo>
                    <a:cubicBezTo>
                      <a:pt x="0" y="36"/>
                      <a:pt x="11" y="46"/>
                      <a:pt x="24" y="46"/>
                    </a:cubicBezTo>
                    <a:close/>
                  </a:path>
                </a:pathLst>
              </a:custGeom>
              <a:solidFill>
                <a:srgbClr val="CDE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22" name="Freeform 100">
                <a:extLst>
                  <a:ext uri="{FF2B5EF4-FFF2-40B4-BE49-F238E27FC236}">
                    <a16:creationId xmlns:a16="http://schemas.microsoft.com/office/drawing/2014/main" id="{6B59A332-41CD-4964-9C95-A4390EFB8D9B}"/>
                  </a:ext>
                </a:extLst>
              </p:cNvPr>
              <p:cNvSpPr>
                <a:spLocks/>
              </p:cNvSpPr>
              <p:nvPr/>
            </p:nvSpPr>
            <p:spPr bwMode="auto">
              <a:xfrm>
                <a:off x="6624638" y="6807201"/>
                <a:ext cx="231775" cy="153988"/>
              </a:xfrm>
              <a:custGeom>
                <a:avLst/>
                <a:gdLst>
                  <a:gd name="T0" fmla="*/ 28 w 84"/>
                  <a:gd name="T1" fmla="*/ 51 h 56"/>
                  <a:gd name="T2" fmla="*/ 28 w 84"/>
                  <a:gd name="T3" fmla="*/ 56 h 56"/>
                  <a:gd name="T4" fmla="*/ 56 w 84"/>
                  <a:gd name="T5" fmla="*/ 56 h 56"/>
                  <a:gd name="T6" fmla="*/ 84 w 84"/>
                  <a:gd name="T7" fmla="*/ 28 h 56"/>
                  <a:gd name="T8" fmla="*/ 56 w 84"/>
                  <a:gd name="T9" fmla="*/ 0 h 56"/>
                  <a:gd name="T10" fmla="*/ 28 w 84"/>
                  <a:gd name="T11" fmla="*/ 0 h 56"/>
                  <a:gd name="T12" fmla="*/ 0 w 84"/>
                  <a:gd name="T13" fmla="*/ 28 h 56"/>
                  <a:gd name="T14" fmla="*/ 28 w 84"/>
                  <a:gd name="T15" fmla="*/ 56 h 56"/>
                  <a:gd name="T16" fmla="*/ 28 w 84"/>
                  <a:gd name="T17" fmla="*/ 51 h 56"/>
                  <a:gd name="T18" fmla="*/ 28 w 84"/>
                  <a:gd name="T19" fmla="*/ 46 h 56"/>
                  <a:gd name="T20" fmla="*/ 15 w 84"/>
                  <a:gd name="T21" fmla="*/ 41 h 56"/>
                  <a:gd name="T22" fmla="*/ 9 w 84"/>
                  <a:gd name="T23" fmla="*/ 28 h 56"/>
                  <a:gd name="T24" fmla="*/ 15 w 84"/>
                  <a:gd name="T25" fmla="*/ 15 h 56"/>
                  <a:gd name="T26" fmla="*/ 28 w 84"/>
                  <a:gd name="T27" fmla="*/ 10 h 56"/>
                  <a:gd name="T28" fmla="*/ 56 w 84"/>
                  <a:gd name="T29" fmla="*/ 10 h 56"/>
                  <a:gd name="T30" fmla="*/ 69 w 84"/>
                  <a:gd name="T31" fmla="*/ 15 h 56"/>
                  <a:gd name="T32" fmla="*/ 74 w 84"/>
                  <a:gd name="T33" fmla="*/ 28 h 56"/>
                  <a:gd name="T34" fmla="*/ 69 w 84"/>
                  <a:gd name="T35" fmla="*/ 41 h 56"/>
                  <a:gd name="T36" fmla="*/ 56 w 84"/>
                  <a:gd name="T37" fmla="*/ 46 h 56"/>
                  <a:gd name="T38" fmla="*/ 28 w 84"/>
                  <a:gd name="T39" fmla="*/ 46 h 56"/>
                  <a:gd name="T40" fmla="*/ 28 w 84"/>
                  <a:gd name="T41" fmla="*/ 5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56">
                    <a:moveTo>
                      <a:pt x="28" y="51"/>
                    </a:moveTo>
                    <a:cubicBezTo>
                      <a:pt x="28" y="56"/>
                      <a:pt x="28" y="56"/>
                      <a:pt x="28" y="56"/>
                    </a:cubicBezTo>
                    <a:cubicBezTo>
                      <a:pt x="56" y="56"/>
                      <a:pt x="56" y="56"/>
                      <a:pt x="56" y="56"/>
                    </a:cubicBezTo>
                    <a:cubicBezTo>
                      <a:pt x="71" y="56"/>
                      <a:pt x="84" y="43"/>
                      <a:pt x="84" y="28"/>
                    </a:cubicBezTo>
                    <a:cubicBezTo>
                      <a:pt x="84" y="12"/>
                      <a:pt x="71" y="0"/>
                      <a:pt x="56" y="0"/>
                    </a:cubicBezTo>
                    <a:cubicBezTo>
                      <a:pt x="28" y="0"/>
                      <a:pt x="28" y="0"/>
                      <a:pt x="28" y="0"/>
                    </a:cubicBezTo>
                    <a:cubicBezTo>
                      <a:pt x="12" y="0"/>
                      <a:pt x="0" y="12"/>
                      <a:pt x="0" y="28"/>
                    </a:cubicBezTo>
                    <a:cubicBezTo>
                      <a:pt x="0" y="43"/>
                      <a:pt x="12" y="56"/>
                      <a:pt x="28" y="56"/>
                    </a:cubicBezTo>
                    <a:cubicBezTo>
                      <a:pt x="28" y="51"/>
                      <a:pt x="28" y="51"/>
                      <a:pt x="28" y="51"/>
                    </a:cubicBezTo>
                    <a:cubicBezTo>
                      <a:pt x="28" y="46"/>
                      <a:pt x="28" y="46"/>
                      <a:pt x="28" y="46"/>
                    </a:cubicBezTo>
                    <a:cubicBezTo>
                      <a:pt x="23" y="46"/>
                      <a:pt x="18" y="44"/>
                      <a:pt x="15" y="41"/>
                    </a:cubicBezTo>
                    <a:cubicBezTo>
                      <a:pt x="11" y="38"/>
                      <a:pt x="9" y="33"/>
                      <a:pt x="9" y="28"/>
                    </a:cubicBezTo>
                    <a:cubicBezTo>
                      <a:pt x="9" y="23"/>
                      <a:pt x="11" y="18"/>
                      <a:pt x="15" y="15"/>
                    </a:cubicBezTo>
                    <a:cubicBezTo>
                      <a:pt x="18" y="12"/>
                      <a:pt x="23" y="10"/>
                      <a:pt x="28" y="10"/>
                    </a:cubicBezTo>
                    <a:cubicBezTo>
                      <a:pt x="56" y="10"/>
                      <a:pt x="56" y="10"/>
                      <a:pt x="56" y="10"/>
                    </a:cubicBezTo>
                    <a:cubicBezTo>
                      <a:pt x="61" y="10"/>
                      <a:pt x="65" y="12"/>
                      <a:pt x="69" y="15"/>
                    </a:cubicBezTo>
                    <a:cubicBezTo>
                      <a:pt x="72" y="18"/>
                      <a:pt x="74" y="23"/>
                      <a:pt x="74" y="28"/>
                    </a:cubicBezTo>
                    <a:cubicBezTo>
                      <a:pt x="74" y="33"/>
                      <a:pt x="72" y="38"/>
                      <a:pt x="69" y="41"/>
                    </a:cubicBezTo>
                    <a:cubicBezTo>
                      <a:pt x="65" y="44"/>
                      <a:pt x="61" y="46"/>
                      <a:pt x="56" y="46"/>
                    </a:cubicBezTo>
                    <a:cubicBezTo>
                      <a:pt x="28" y="46"/>
                      <a:pt x="28" y="46"/>
                      <a:pt x="28" y="46"/>
                    </a:cubicBezTo>
                    <a:lnTo>
                      <a:pt x="28" y="51"/>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23" name="Freeform 101">
                <a:extLst>
                  <a:ext uri="{FF2B5EF4-FFF2-40B4-BE49-F238E27FC236}">
                    <a16:creationId xmlns:a16="http://schemas.microsoft.com/office/drawing/2014/main" id="{1AEAD39A-33B6-4ADE-93F3-267B4CB6333E}"/>
                  </a:ext>
                </a:extLst>
              </p:cNvPr>
              <p:cNvSpPr>
                <a:spLocks/>
              </p:cNvSpPr>
              <p:nvPr/>
            </p:nvSpPr>
            <p:spPr bwMode="auto">
              <a:xfrm>
                <a:off x="6337300" y="5072063"/>
                <a:ext cx="320675" cy="404813"/>
              </a:xfrm>
              <a:custGeom>
                <a:avLst/>
                <a:gdLst>
                  <a:gd name="T0" fmla="*/ 0 w 116"/>
                  <a:gd name="T1" fmla="*/ 33 h 147"/>
                  <a:gd name="T2" fmla="*/ 0 w 116"/>
                  <a:gd name="T3" fmla="*/ 9 h 147"/>
                  <a:gd name="T4" fmla="*/ 9 w 116"/>
                  <a:gd name="T5" fmla="*/ 0 h 147"/>
                  <a:gd name="T6" fmla="*/ 116 w 116"/>
                  <a:gd name="T7" fmla="*/ 62 h 147"/>
                  <a:gd name="T8" fmla="*/ 116 w 116"/>
                  <a:gd name="T9" fmla="*/ 144 h 147"/>
                  <a:gd name="T10" fmla="*/ 112 w 116"/>
                  <a:gd name="T11" fmla="*/ 145 h 147"/>
                  <a:gd name="T12" fmla="*/ 0 w 116"/>
                  <a:gd name="T13" fmla="*/ 33 h 147"/>
                </a:gdLst>
                <a:ahLst/>
                <a:cxnLst>
                  <a:cxn ang="0">
                    <a:pos x="T0" y="T1"/>
                  </a:cxn>
                  <a:cxn ang="0">
                    <a:pos x="T2" y="T3"/>
                  </a:cxn>
                  <a:cxn ang="0">
                    <a:pos x="T4" y="T5"/>
                  </a:cxn>
                  <a:cxn ang="0">
                    <a:pos x="T6" y="T7"/>
                  </a:cxn>
                  <a:cxn ang="0">
                    <a:pos x="T8" y="T9"/>
                  </a:cxn>
                  <a:cxn ang="0">
                    <a:pos x="T10" y="T11"/>
                  </a:cxn>
                  <a:cxn ang="0">
                    <a:pos x="T12" y="T13"/>
                  </a:cxn>
                </a:cxnLst>
                <a:rect l="0" t="0" r="r" b="b"/>
                <a:pathLst>
                  <a:path w="116" h="147">
                    <a:moveTo>
                      <a:pt x="0" y="33"/>
                    </a:moveTo>
                    <a:cubicBezTo>
                      <a:pt x="0" y="9"/>
                      <a:pt x="0" y="9"/>
                      <a:pt x="0" y="9"/>
                    </a:cubicBezTo>
                    <a:cubicBezTo>
                      <a:pt x="0" y="4"/>
                      <a:pt x="4" y="0"/>
                      <a:pt x="9" y="0"/>
                    </a:cubicBezTo>
                    <a:cubicBezTo>
                      <a:pt x="116" y="62"/>
                      <a:pt x="116" y="62"/>
                      <a:pt x="116" y="62"/>
                    </a:cubicBezTo>
                    <a:cubicBezTo>
                      <a:pt x="116" y="144"/>
                      <a:pt x="116" y="144"/>
                      <a:pt x="116" y="144"/>
                    </a:cubicBezTo>
                    <a:cubicBezTo>
                      <a:pt x="116" y="146"/>
                      <a:pt x="114" y="147"/>
                      <a:pt x="112" y="145"/>
                    </a:cubicBez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24" name="Freeform 102">
                <a:extLst>
                  <a:ext uri="{FF2B5EF4-FFF2-40B4-BE49-F238E27FC236}">
                    <a16:creationId xmlns:a16="http://schemas.microsoft.com/office/drawing/2014/main" id="{BAB9B026-A85C-43B0-808D-D6AFE04B5863}"/>
                  </a:ext>
                </a:extLst>
              </p:cNvPr>
              <p:cNvSpPr>
                <a:spLocks/>
              </p:cNvSpPr>
              <p:nvPr/>
            </p:nvSpPr>
            <p:spPr bwMode="auto">
              <a:xfrm>
                <a:off x="6323013" y="5057776"/>
                <a:ext cx="349250" cy="430213"/>
              </a:xfrm>
              <a:custGeom>
                <a:avLst/>
                <a:gdLst>
                  <a:gd name="T0" fmla="*/ 5 w 126"/>
                  <a:gd name="T1" fmla="*/ 38 h 156"/>
                  <a:gd name="T2" fmla="*/ 10 w 126"/>
                  <a:gd name="T3" fmla="*/ 38 h 156"/>
                  <a:gd name="T4" fmla="*/ 10 w 126"/>
                  <a:gd name="T5" fmla="*/ 14 h 156"/>
                  <a:gd name="T6" fmla="*/ 14 w 126"/>
                  <a:gd name="T7" fmla="*/ 10 h 156"/>
                  <a:gd name="T8" fmla="*/ 14 w 126"/>
                  <a:gd name="T9" fmla="*/ 5 h 156"/>
                  <a:gd name="T10" fmla="*/ 12 w 126"/>
                  <a:gd name="T11" fmla="*/ 9 h 156"/>
                  <a:gd name="T12" fmla="*/ 116 w 126"/>
                  <a:gd name="T13" fmla="*/ 70 h 156"/>
                  <a:gd name="T14" fmla="*/ 116 w 126"/>
                  <a:gd name="T15" fmla="*/ 149 h 156"/>
                  <a:gd name="T16" fmla="*/ 119 w 126"/>
                  <a:gd name="T17" fmla="*/ 149 h 156"/>
                  <a:gd name="T18" fmla="*/ 117 w 126"/>
                  <a:gd name="T19" fmla="*/ 147 h 156"/>
                  <a:gd name="T20" fmla="*/ 116 w 126"/>
                  <a:gd name="T21" fmla="*/ 149 h 156"/>
                  <a:gd name="T22" fmla="*/ 119 w 126"/>
                  <a:gd name="T23" fmla="*/ 149 h 156"/>
                  <a:gd name="T24" fmla="*/ 117 w 126"/>
                  <a:gd name="T25" fmla="*/ 147 h 156"/>
                  <a:gd name="T26" fmla="*/ 119 w 126"/>
                  <a:gd name="T27" fmla="*/ 149 h 156"/>
                  <a:gd name="T28" fmla="*/ 119 w 126"/>
                  <a:gd name="T29" fmla="*/ 146 h 156"/>
                  <a:gd name="T30" fmla="*/ 117 w 126"/>
                  <a:gd name="T31" fmla="*/ 147 h 156"/>
                  <a:gd name="T32" fmla="*/ 119 w 126"/>
                  <a:gd name="T33" fmla="*/ 149 h 156"/>
                  <a:gd name="T34" fmla="*/ 119 w 126"/>
                  <a:gd name="T35" fmla="*/ 146 h 156"/>
                  <a:gd name="T36" fmla="*/ 119 w 126"/>
                  <a:gd name="T37" fmla="*/ 149 h 156"/>
                  <a:gd name="T38" fmla="*/ 121 w 126"/>
                  <a:gd name="T39" fmla="*/ 147 h 156"/>
                  <a:gd name="T40" fmla="*/ 119 w 126"/>
                  <a:gd name="T41" fmla="*/ 146 h 156"/>
                  <a:gd name="T42" fmla="*/ 119 w 126"/>
                  <a:gd name="T43" fmla="*/ 149 h 156"/>
                  <a:gd name="T44" fmla="*/ 121 w 126"/>
                  <a:gd name="T45" fmla="*/ 147 h 156"/>
                  <a:gd name="T46" fmla="*/ 8 w 126"/>
                  <a:gd name="T47" fmla="*/ 35 h 156"/>
                  <a:gd name="T48" fmla="*/ 5 w 126"/>
                  <a:gd name="T49" fmla="*/ 38 h 156"/>
                  <a:gd name="T50" fmla="*/ 10 w 126"/>
                  <a:gd name="T51" fmla="*/ 38 h 156"/>
                  <a:gd name="T52" fmla="*/ 5 w 126"/>
                  <a:gd name="T53" fmla="*/ 38 h 156"/>
                  <a:gd name="T54" fmla="*/ 1 w 126"/>
                  <a:gd name="T55" fmla="*/ 42 h 156"/>
                  <a:gd name="T56" fmla="*/ 114 w 126"/>
                  <a:gd name="T57" fmla="*/ 154 h 156"/>
                  <a:gd name="T58" fmla="*/ 119 w 126"/>
                  <a:gd name="T59" fmla="*/ 156 h 156"/>
                  <a:gd name="T60" fmla="*/ 124 w 126"/>
                  <a:gd name="T61" fmla="*/ 154 h 156"/>
                  <a:gd name="T62" fmla="*/ 126 w 126"/>
                  <a:gd name="T63" fmla="*/ 149 h 156"/>
                  <a:gd name="T64" fmla="*/ 126 w 126"/>
                  <a:gd name="T65" fmla="*/ 64 h 156"/>
                  <a:gd name="T66" fmla="*/ 15 w 126"/>
                  <a:gd name="T67" fmla="*/ 0 h 156"/>
                  <a:gd name="T68" fmla="*/ 14 w 126"/>
                  <a:gd name="T69" fmla="*/ 0 h 156"/>
                  <a:gd name="T70" fmla="*/ 0 w 126"/>
                  <a:gd name="T71" fmla="*/ 14 h 156"/>
                  <a:gd name="T72" fmla="*/ 0 w 126"/>
                  <a:gd name="T73" fmla="*/ 40 h 156"/>
                  <a:gd name="T74" fmla="*/ 1 w 126"/>
                  <a:gd name="T75" fmla="*/ 42 h 156"/>
                  <a:gd name="T76" fmla="*/ 5 w 126"/>
                  <a:gd name="T77" fmla="*/ 3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56">
                    <a:moveTo>
                      <a:pt x="5" y="38"/>
                    </a:moveTo>
                    <a:cubicBezTo>
                      <a:pt x="10" y="38"/>
                      <a:pt x="10" y="38"/>
                      <a:pt x="10" y="38"/>
                    </a:cubicBezTo>
                    <a:cubicBezTo>
                      <a:pt x="10" y="14"/>
                      <a:pt x="10" y="14"/>
                      <a:pt x="10" y="14"/>
                    </a:cubicBezTo>
                    <a:cubicBezTo>
                      <a:pt x="10" y="12"/>
                      <a:pt x="12" y="10"/>
                      <a:pt x="14" y="10"/>
                    </a:cubicBezTo>
                    <a:cubicBezTo>
                      <a:pt x="14" y="5"/>
                      <a:pt x="14" y="5"/>
                      <a:pt x="14" y="5"/>
                    </a:cubicBezTo>
                    <a:cubicBezTo>
                      <a:pt x="12" y="9"/>
                      <a:pt x="12" y="9"/>
                      <a:pt x="12" y="9"/>
                    </a:cubicBezTo>
                    <a:cubicBezTo>
                      <a:pt x="116" y="70"/>
                      <a:pt x="116" y="70"/>
                      <a:pt x="116" y="70"/>
                    </a:cubicBezTo>
                    <a:cubicBezTo>
                      <a:pt x="116" y="149"/>
                      <a:pt x="116" y="149"/>
                      <a:pt x="116" y="149"/>
                    </a:cubicBezTo>
                    <a:cubicBezTo>
                      <a:pt x="119" y="149"/>
                      <a:pt x="119" y="149"/>
                      <a:pt x="119" y="149"/>
                    </a:cubicBezTo>
                    <a:cubicBezTo>
                      <a:pt x="117" y="147"/>
                      <a:pt x="117" y="147"/>
                      <a:pt x="117" y="147"/>
                    </a:cubicBezTo>
                    <a:cubicBezTo>
                      <a:pt x="116" y="147"/>
                      <a:pt x="116" y="148"/>
                      <a:pt x="116" y="149"/>
                    </a:cubicBezTo>
                    <a:cubicBezTo>
                      <a:pt x="119" y="149"/>
                      <a:pt x="119" y="149"/>
                      <a:pt x="119" y="149"/>
                    </a:cubicBezTo>
                    <a:cubicBezTo>
                      <a:pt x="117" y="147"/>
                      <a:pt x="117" y="147"/>
                      <a:pt x="117" y="147"/>
                    </a:cubicBezTo>
                    <a:cubicBezTo>
                      <a:pt x="119" y="149"/>
                      <a:pt x="119" y="149"/>
                      <a:pt x="119" y="149"/>
                    </a:cubicBezTo>
                    <a:cubicBezTo>
                      <a:pt x="119" y="146"/>
                      <a:pt x="119" y="146"/>
                      <a:pt x="119" y="146"/>
                    </a:cubicBezTo>
                    <a:cubicBezTo>
                      <a:pt x="118" y="146"/>
                      <a:pt x="117" y="146"/>
                      <a:pt x="117" y="147"/>
                    </a:cubicBezTo>
                    <a:cubicBezTo>
                      <a:pt x="119" y="149"/>
                      <a:pt x="119" y="149"/>
                      <a:pt x="119" y="149"/>
                    </a:cubicBezTo>
                    <a:cubicBezTo>
                      <a:pt x="119" y="146"/>
                      <a:pt x="119" y="146"/>
                      <a:pt x="119" y="146"/>
                    </a:cubicBezTo>
                    <a:cubicBezTo>
                      <a:pt x="119" y="149"/>
                      <a:pt x="119" y="149"/>
                      <a:pt x="119" y="149"/>
                    </a:cubicBezTo>
                    <a:cubicBezTo>
                      <a:pt x="121" y="147"/>
                      <a:pt x="121" y="147"/>
                      <a:pt x="121" y="147"/>
                    </a:cubicBezTo>
                    <a:cubicBezTo>
                      <a:pt x="120" y="146"/>
                      <a:pt x="120" y="146"/>
                      <a:pt x="119" y="146"/>
                    </a:cubicBezTo>
                    <a:cubicBezTo>
                      <a:pt x="119" y="149"/>
                      <a:pt x="119" y="149"/>
                      <a:pt x="119" y="149"/>
                    </a:cubicBezTo>
                    <a:cubicBezTo>
                      <a:pt x="121" y="147"/>
                      <a:pt x="121" y="147"/>
                      <a:pt x="121" y="147"/>
                    </a:cubicBezTo>
                    <a:cubicBezTo>
                      <a:pt x="8" y="35"/>
                      <a:pt x="8" y="35"/>
                      <a:pt x="8" y="35"/>
                    </a:cubicBezTo>
                    <a:cubicBezTo>
                      <a:pt x="5" y="38"/>
                      <a:pt x="5" y="38"/>
                      <a:pt x="5" y="38"/>
                    </a:cubicBezTo>
                    <a:cubicBezTo>
                      <a:pt x="10" y="38"/>
                      <a:pt x="10" y="38"/>
                      <a:pt x="10" y="38"/>
                    </a:cubicBezTo>
                    <a:cubicBezTo>
                      <a:pt x="5" y="38"/>
                      <a:pt x="5" y="38"/>
                      <a:pt x="5" y="38"/>
                    </a:cubicBezTo>
                    <a:cubicBezTo>
                      <a:pt x="1" y="42"/>
                      <a:pt x="1" y="42"/>
                      <a:pt x="1" y="42"/>
                    </a:cubicBezTo>
                    <a:cubicBezTo>
                      <a:pt x="114" y="154"/>
                      <a:pt x="114" y="154"/>
                      <a:pt x="114" y="154"/>
                    </a:cubicBezTo>
                    <a:cubicBezTo>
                      <a:pt x="115" y="155"/>
                      <a:pt x="117" y="156"/>
                      <a:pt x="119" y="156"/>
                    </a:cubicBezTo>
                    <a:cubicBezTo>
                      <a:pt x="121" y="156"/>
                      <a:pt x="122" y="155"/>
                      <a:pt x="124" y="154"/>
                    </a:cubicBezTo>
                    <a:cubicBezTo>
                      <a:pt x="125" y="153"/>
                      <a:pt x="126" y="151"/>
                      <a:pt x="126" y="149"/>
                    </a:cubicBezTo>
                    <a:cubicBezTo>
                      <a:pt x="126" y="64"/>
                      <a:pt x="126" y="64"/>
                      <a:pt x="126" y="64"/>
                    </a:cubicBezTo>
                    <a:cubicBezTo>
                      <a:pt x="15" y="0"/>
                      <a:pt x="15" y="0"/>
                      <a:pt x="15" y="0"/>
                    </a:cubicBezTo>
                    <a:cubicBezTo>
                      <a:pt x="14" y="0"/>
                      <a:pt x="14" y="0"/>
                      <a:pt x="14" y="0"/>
                    </a:cubicBezTo>
                    <a:cubicBezTo>
                      <a:pt x="6" y="0"/>
                      <a:pt x="0" y="6"/>
                      <a:pt x="0" y="14"/>
                    </a:cubicBezTo>
                    <a:cubicBezTo>
                      <a:pt x="0" y="40"/>
                      <a:pt x="0" y="40"/>
                      <a:pt x="0" y="40"/>
                    </a:cubicBezTo>
                    <a:cubicBezTo>
                      <a:pt x="1" y="42"/>
                      <a:pt x="1" y="42"/>
                      <a:pt x="1" y="42"/>
                    </a:cubicBezTo>
                    <a:lnTo>
                      <a:pt x="5" y="38"/>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25" name="Freeform 103">
                <a:extLst>
                  <a:ext uri="{FF2B5EF4-FFF2-40B4-BE49-F238E27FC236}">
                    <a16:creationId xmlns:a16="http://schemas.microsoft.com/office/drawing/2014/main" id="{0E3C4973-2449-4484-AE3D-7606B2ADADAC}"/>
                  </a:ext>
                </a:extLst>
              </p:cNvPr>
              <p:cNvSpPr>
                <a:spLocks/>
              </p:cNvSpPr>
              <p:nvPr/>
            </p:nvSpPr>
            <p:spPr bwMode="auto">
              <a:xfrm>
                <a:off x="6657975" y="5243513"/>
                <a:ext cx="112713" cy="134938"/>
              </a:xfrm>
              <a:custGeom>
                <a:avLst/>
                <a:gdLst>
                  <a:gd name="T0" fmla="*/ 32 w 41"/>
                  <a:gd name="T1" fmla="*/ 49 h 49"/>
                  <a:gd name="T2" fmla="*/ 9 w 41"/>
                  <a:gd name="T3" fmla="*/ 49 h 49"/>
                  <a:gd name="T4" fmla="*/ 0 w 41"/>
                  <a:gd name="T5" fmla="*/ 40 h 49"/>
                  <a:gd name="T6" fmla="*/ 0 w 41"/>
                  <a:gd name="T7" fmla="*/ 9 h 49"/>
                  <a:gd name="T8" fmla="*/ 9 w 41"/>
                  <a:gd name="T9" fmla="*/ 0 h 49"/>
                  <a:gd name="T10" fmla="*/ 32 w 41"/>
                  <a:gd name="T11" fmla="*/ 0 h 49"/>
                  <a:gd name="T12" fmla="*/ 41 w 41"/>
                  <a:gd name="T13" fmla="*/ 9 h 49"/>
                  <a:gd name="T14" fmla="*/ 41 w 41"/>
                  <a:gd name="T15" fmla="*/ 40 h 49"/>
                  <a:gd name="T16" fmla="*/ 32 w 41"/>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9">
                    <a:moveTo>
                      <a:pt x="32" y="49"/>
                    </a:moveTo>
                    <a:cubicBezTo>
                      <a:pt x="9" y="49"/>
                      <a:pt x="9" y="49"/>
                      <a:pt x="9" y="49"/>
                    </a:cubicBezTo>
                    <a:cubicBezTo>
                      <a:pt x="4" y="49"/>
                      <a:pt x="0" y="45"/>
                      <a:pt x="0" y="40"/>
                    </a:cubicBezTo>
                    <a:cubicBezTo>
                      <a:pt x="0" y="9"/>
                      <a:pt x="0" y="9"/>
                      <a:pt x="0" y="9"/>
                    </a:cubicBezTo>
                    <a:cubicBezTo>
                      <a:pt x="0" y="4"/>
                      <a:pt x="4" y="0"/>
                      <a:pt x="9" y="0"/>
                    </a:cubicBezTo>
                    <a:cubicBezTo>
                      <a:pt x="32" y="0"/>
                      <a:pt x="32" y="0"/>
                      <a:pt x="32" y="0"/>
                    </a:cubicBezTo>
                    <a:cubicBezTo>
                      <a:pt x="37" y="0"/>
                      <a:pt x="41" y="4"/>
                      <a:pt x="41" y="9"/>
                    </a:cubicBezTo>
                    <a:cubicBezTo>
                      <a:pt x="41" y="40"/>
                      <a:pt x="41" y="40"/>
                      <a:pt x="41" y="40"/>
                    </a:cubicBezTo>
                    <a:cubicBezTo>
                      <a:pt x="41" y="45"/>
                      <a:pt x="37" y="49"/>
                      <a:pt x="32" y="49"/>
                    </a:cubicBezTo>
                    <a:close/>
                  </a:path>
                </a:pathLst>
              </a:custGeom>
              <a:solidFill>
                <a:srgbClr val="E2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26" name="Freeform 104">
                <a:extLst>
                  <a:ext uri="{FF2B5EF4-FFF2-40B4-BE49-F238E27FC236}">
                    <a16:creationId xmlns:a16="http://schemas.microsoft.com/office/drawing/2014/main" id="{C7399569-9756-412F-AC95-A112EE3850AC}"/>
                  </a:ext>
                </a:extLst>
              </p:cNvPr>
              <p:cNvSpPr>
                <a:spLocks/>
              </p:cNvSpPr>
              <p:nvPr/>
            </p:nvSpPr>
            <p:spPr bwMode="auto">
              <a:xfrm>
                <a:off x="6643688" y="5229226"/>
                <a:ext cx="141288" cy="163513"/>
              </a:xfrm>
              <a:custGeom>
                <a:avLst/>
                <a:gdLst>
                  <a:gd name="T0" fmla="*/ 37 w 51"/>
                  <a:gd name="T1" fmla="*/ 54 h 59"/>
                  <a:gd name="T2" fmla="*/ 37 w 51"/>
                  <a:gd name="T3" fmla="*/ 50 h 59"/>
                  <a:gd name="T4" fmla="*/ 14 w 51"/>
                  <a:gd name="T5" fmla="*/ 50 h 59"/>
                  <a:gd name="T6" fmla="*/ 10 w 51"/>
                  <a:gd name="T7" fmla="*/ 45 h 59"/>
                  <a:gd name="T8" fmla="*/ 10 w 51"/>
                  <a:gd name="T9" fmla="*/ 14 h 59"/>
                  <a:gd name="T10" fmla="*/ 14 w 51"/>
                  <a:gd name="T11" fmla="*/ 10 h 59"/>
                  <a:gd name="T12" fmla="*/ 37 w 51"/>
                  <a:gd name="T13" fmla="*/ 10 h 59"/>
                  <a:gd name="T14" fmla="*/ 41 w 51"/>
                  <a:gd name="T15" fmla="*/ 14 h 59"/>
                  <a:gd name="T16" fmla="*/ 41 w 51"/>
                  <a:gd name="T17" fmla="*/ 45 h 59"/>
                  <a:gd name="T18" fmla="*/ 37 w 51"/>
                  <a:gd name="T19" fmla="*/ 50 h 59"/>
                  <a:gd name="T20" fmla="*/ 37 w 51"/>
                  <a:gd name="T21" fmla="*/ 54 h 59"/>
                  <a:gd name="T22" fmla="*/ 37 w 51"/>
                  <a:gd name="T23" fmla="*/ 59 h 59"/>
                  <a:gd name="T24" fmla="*/ 51 w 51"/>
                  <a:gd name="T25" fmla="*/ 45 h 59"/>
                  <a:gd name="T26" fmla="*/ 51 w 51"/>
                  <a:gd name="T27" fmla="*/ 14 h 59"/>
                  <a:gd name="T28" fmla="*/ 37 w 51"/>
                  <a:gd name="T29" fmla="*/ 0 h 59"/>
                  <a:gd name="T30" fmla="*/ 14 w 51"/>
                  <a:gd name="T31" fmla="*/ 0 h 59"/>
                  <a:gd name="T32" fmla="*/ 0 w 51"/>
                  <a:gd name="T33" fmla="*/ 14 h 59"/>
                  <a:gd name="T34" fmla="*/ 0 w 51"/>
                  <a:gd name="T35" fmla="*/ 45 h 59"/>
                  <a:gd name="T36" fmla="*/ 14 w 51"/>
                  <a:gd name="T37" fmla="*/ 59 h 59"/>
                  <a:gd name="T38" fmla="*/ 37 w 51"/>
                  <a:gd name="T39" fmla="*/ 59 h 59"/>
                  <a:gd name="T40" fmla="*/ 37 w 51"/>
                  <a:gd name="T41"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7" y="54"/>
                    </a:moveTo>
                    <a:cubicBezTo>
                      <a:pt x="37" y="50"/>
                      <a:pt x="37" y="50"/>
                      <a:pt x="37" y="50"/>
                    </a:cubicBezTo>
                    <a:cubicBezTo>
                      <a:pt x="14" y="50"/>
                      <a:pt x="14" y="50"/>
                      <a:pt x="14" y="50"/>
                    </a:cubicBezTo>
                    <a:cubicBezTo>
                      <a:pt x="12" y="50"/>
                      <a:pt x="10" y="48"/>
                      <a:pt x="10" y="45"/>
                    </a:cubicBezTo>
                    <a:cubicBezTo>
                      <a:pt x="10" y="14"/>
                      <a:pt x="10" y="14"/>
                      <a:pt x="10" y="14"/>
                    </a:cubicBezTo>
                    <a:cubicBezTo>
                      <a:pt x="10" y="12"/>
                      <a:pt x="12" y="10"/>
                      <a:pt x="14" y="10"/>
                    </a:cubicBezTo>
                    <a:cubicBezTo>
                      <a:pt x="37" y="10"/>
                      <a:pt x="37" y="10"/>
                      <a:pt x="37" y="10"/>
                    </a:cubicBezTo>
                    <a:cubicBezTo>
                      <a:pt x="39" y="10"/>
                      <a:pt x="41" y="12"/>
                      <a:pt x="41" y="14"/>
                    </a:cubicBezTo>
                    <a:cubicBezTo>
                      <a:pt x="41" y="45"/>
                      <a:pt x="41" y="45"/>
                      <a:pt x="41" y="45"/>
                    </a:cubicBezTo>
                    <a:cubicBezTo>
                      <a:pt x="41" y="48"/>
                      <a:pt x="39" y="50"/>
                      <a:pt x="37" y="50"/>
                    </a:cubicBezTo>
                    <a:cubicBezTo>
                      <a:pt x="37" y="54"/>
                      <a:pt x="37" y="54"/>
                      <a:pt x="37" y="54"/>
                    </a:cubicBezTo>
                    <a:cubicBezTo>
                      <a:pt x="37" y="59"/>
                      <a:pt x="37" y="59"/>
                      <a:pt x="37" y="59"/>
                    </a:cubicBezTo>
                    <a:cubicBezTo>
                      <a:pt x="45" y="59"/>
                      <a:pt x="51" y="53"/>
                      <a:pt x="51" y="45"/>
                    </a:cubicBezTo>
                    <a:cubicBezTo>
                      <a:pt x="51" y="14"/>
                      <a:pt x="51" y="14"/>
                      <a:pt x="51" y="14"/>
                    </a:cubicBezTo>
                    <a:cubicBezTo>
                      <a:pt x="51" y="6"/>
                      <a:pt x="45" y="0"/>
                      <a:pt x="37" y="0"/>
                    </a:cubicBezTo>
                    <a:cubicBezTo>
                      <a:pt x="14" y="0"/>
                      <a:pt x="14" y="0"/>
                      <a:pt x="14" y="0"/>
                    </a:cubicBezTo>
                    <a:cubicBezTo>
                      <a:pt x="6" y="0"/>
                      <a:pt x="0" y="6"/>
                      <a:pt x="0" y="14"/>
                    </a:cubicBezTo>
                    <a:cubicBezTo>
                      <a:pt x="0" y="45"/>
                      <a:pt x="0" y="45"/>
                      <a:pt x="0" y="45"/>
                    </a:cubicBezTo>
                    <a:cubicBezTo>
                      <a:pt x="0" y="53"/>
                      <a:pt x="6" y="59"/>
                      <a:pt x="14" y="59"/>
                    </a:cubicBezTo>
                    <a:cubicBezTo>
                      <a:pt x="37" y="59"/>
                      <a:pt x="37" y="59"/>
                      <a:pt x="37" y="59"/>
                    </a:cubicBezTo>
                    <a:lnTo>
                      <a:pt x="37" y="54"/>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27" name="Freeform 105">
                <a:extLst>
                  <a:ext uri="{FF2B5EF4-FFF2-40B4-BE49-F238E27FC236}">
                    <a16:creationId xmlns:a16="http://schemas.microsoft.com/office/drawing/2014/main" id="{FA1387C0-E8EA-4289-AD43-ACB30115E47F}"/>
                  </a:ext>
                </a:extLst>
              </p:cNvPr>
              <p:cNvSpPr>
                <a:spLocks/>
              </p:cNvSpPr>
              <p:nvPr/>
            </p:nvSpPr>
            <p:spPr bwMode="auto">
              <a:xfrm>
                <a:off x="6759575" y="5129213"/>
                <a:ext cx="69850" cy="334963"/>
              </a:xfrm>
              <a:custGeom>
                <a:avLst/>
                <a:gdLst>
                  <a:gd name="T0" fmla="*/ 1 w 25"/>
                  <a:gd name="T1" fmla="*/ 25 h 121"/>
                  <a:gd name="T2" fmla="*/ 9 w 25"/>
                  <a:gd name="T3" fmla="*/ 121 h 121"/>
                  <a:gd name="T4" fmla="*/ 25 w 25"/>
                  <a:gd name="T5" fmla="*/ 41 h 121"/>
                  <a:gd name="T6" fmla="*/ 17 w 25"/>
                  <a:gd name="T7" fmla="*/ 3 h 121"/>
                  <a:gd name="T8" fmla="*/ 12 w 25"/>
                  <a:gd name="T9" fmla="*/ 0 h 121"/>
                  <a:gd name="T10" fmla="*/ 0 w 25"/>
                  <a:gd name="T11" fmla="*/ 0 h 121"/>
                  <a:gd name="T12" fmla="*/ 1 w 25"/>
                  <a:gd name="T13" fmla="*/ 25 h 121"/>
                </a:gdLst>
                <a:ahLst/>
                <a:cxnLst>
                  <a:cxn ang="0">
                    <a:pos x="T0" y="T1"/>
                  </a:cxn>
                  <a:cxn ang="0">
                    <a:pos x="T2" y="T3"/>
                  </a:cxn>
                  <a:cxn ang="0">
                    <a:pos x="T4" y="T5"/>
                  </a:cxn>
                  <a:cxn ang="0">
                    <a:pos x="T6" y="T7"/>
                  </a:cxn>
                  <a:cxn ang="0">
                    <a:pos x="T8" y="T9"/>
                  </a:cxn>
                  <a:cxn ang="0">
                    <a:pos x="T10" y="T11"/>
                  </a:cxn>
                  <a:cxn ang="0">
                    <a:pos x="T12" y="T13"/>
                  </a:cxn>
                </a:cxnLst>
                <a:rect l="0" t="0" r="r" b="b"/>
                <a:pathLst>
                  <a:path w="25" h="121">
                    <a:moveTo>
                      <a:pt x="1" y="25"/>
                    </a:moveTo>
                    <a:cubicBezTo>
                      <a:pt x="9" y="121"/>
                      <a:pt x="9" y="121"/>
                      <a:pt x="9" y="121"/>
                    </a:cubicBezTo>
                    <a:cubicBezTo>
                      <a:pt x="25" y="41"/>
                      <a:pt x="25" y="41"/>
                      <a:pt x="25" y="41"/>
                    </a:cubicBezTo>
                    <a:cubicBezTo>
                      <a:pt x="17" y="3"/>
                      <a:pt x="17" y="3"/>
                      <a:pt x="17" y="3"/>
                    </a:cubicBezTo>
                    <a:cubicBezTo>
                      <a:pt x="16" y="1"/>
                      <a:pt x="15" y="0"/>
                      <a:pt x="12" y="0"/>
                    </a:cubicBezTo>
                    <a:cubicBezTo>
                      <a:pt x="0" y="0"/>
                      <a:pt x="0" y="0"/>
                      <a:pt x="0" y="0"/>
                    </a:cubicBezTo>
                    <a:lnTo>
                      <a:pt x="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28" name="Freeform 106">
                <a:extLst>
                  <a:ext uri="{FF2B5EF4-FFF2-40B4-BE49-F238E27FC236}">
                    <a16:creationId xmlns:a16="http://schemas.microsoft.com/office/drawing/2014/main" id="{4F437C24-6E31-45D7-941A-0CA30970FA81}"/>
                  </a:ext>
                </a:extLst>
              </p:cNvPr>
              <p:cNvSpPr>
                <a:spLocks/>
              </p:cNvSpPr>
              <p:nvPr/>
            </p:nvSpPr>
            <p:spPr bwMode="auto">
              <a:xfrm>
                <a:off x="6746875" y="5114926"/>
                <a:ext cx="95250" cy="446088"/>
              </a:xfrm>
              <a:custGeom>
                <a:avLst/>
                <a:gdLst>
                  <a:gd name="T0" fmla="*/ 6 w 35"/>
                  <a:gd name="T1" fmla="*/ 30 h 161"/>
                  <a:gd name="T2" fmla="*/ 1 w 35"/>
                  <a:gd name="T3" fmla="*/ 30 h 161"/>
                  <a:gd name="T4" fmla="*/ 13 w 35"/>
                  <a:gd name="T5" fmla="*/ 161 h 161"/>
                  <a:gd name="T6" fmla="*/ 35 w 35"/>
                  <a:gd name="T7" fmla="*/ 46 h 161"/>
                  <a:gd name="T8" fmla="*/ 27 w 35"/>
                  <a:gd name="T9" fmla="*/ 7 h 161"/>
                  <a:gd name="T10" fmla="*/ 22 w 35"/>
                  <a:gd name="T11" fmla="*/ 8 h 161"/>
                  <a:gd name="T12" fmla="*/ 27 w 35"/>
                  <a:gd name="T13" fmla="*/ 8 h 161"/>
                  <a:gd name="T14" fmla="*/ 17 w 35"/>
                  <a:gd name="T15" fmla="*/ 0 h 161"/>
                  <a:gd name="T16" fmla="*/ 0 w 35"/>
                  <a:gd name="T17" fmla="*/ 0 h 161"/>
                  <a:gd name="T18" fmla="*/ 1 w 35"/>
                  <a:gd name="T19" fmla="*/ 30 h 161"/>
                  <a:gd name="T20" fmla="*/ 1 w 35"/>
                  <a:gd name="T21" fmla="*/ 30 h 161"/>
                  <a:gd name="T22" fmla="*/ 6 w 35"/>
                  <a:gd name="T23" fmla="*/ 30 h 161"/>
                  <a:gd name="T24" fmla="*/ 11 w 35"/>
                  <a:gd name="T25" fmla="*/ 30 h 161"/>
                  <a:gd name="T26" fmla="*/ 10 w 35"/>
                  <a:gd name="T27" fmla="*/ 10 h 161"/>
                  <a:gd name="T28" fmla="*/ 17 w 35"/>
                  <a:gd name="T29" fmla="*/ 10 h 161"/>
                  <a:gd name="T30" fmla="*/ 17 w 35"/>
                  <a:gd name="T31" fmla="*/ 9 h 161"/>
                  <a:gd name="T32" fmla="*/ 17 w 35"/>
                  <a:gd name="T33" fmla="*/ 9 h 161"/>
                  <a:gd name="T34" fmla="*/ 17 w 35"/>
                  <a:gd name="T35" fmla="*/ 10 h 161"/>
                  <a:gd name="T36" fmla="*/ 17 w 35"/>
                  <a:gd name="T37" fmla="*/ 9 h 161"/>
                  <a:gd name="T38" fmla="*/ 17 w 35"/>
                  <a:gd name="T39" fmla="*/ 9 h 161"/>
                  <a:gd name="T40" fmla="*/ 17 w 35"/>
                  <a:gd name="T41" fmla="*/ 9 h 161"/>
                  <a:gd name="T42" fmla="*/ 25 w 35"/>
                  <a:gd name="T43" fmla="*/ 46 h 161"/>
                  <a:gd name="T44" fmla="*/ 16 w 35"/>
                  <a:gd name="T45" fmla="*/ 92 h 161"/>
                  <a:gd name="T46" fmla="*/ 11 w 35"/>
                  <a:gd name="T47" fmla="*/ 29 h 161"/>
                  <a:gd name="T48" fmla="*/ 6 w 35"/>
                  <a:gd name="T49" fmla="*/ 30 h 161"/>
                  <a:gd name="T50" fmla="*/ 11 w 35"/>
                  <a:gd name="T51" fmla="*/ 30 h 161"/>
                  <a:gd name="T52" fmla="*/ 6 w 35"/>
                  <a:gd name="T53" fmla="*/ 3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161">
                    <a:moveTo>
                      <a:pt x="6" y="30"/>
                    </a:moveTo>
                    <a:cubicBezTo>
                      <a:pt x="1" y="30"/>
                      <a:pt x="1" y="30"/>
                      <a:pt x="1" y="30"/>
                    </a:cubicBezTo>
                    <a:cubicBezTo>
                      <a:pt x="13" y="161"/>
                      <a:pt x="13" y="161"/>
                      <a:pt x="13" y="161"/>
                    </a:cubicBezTo>
                    <a:cubicBezTo>
                      <a:pt x="35" y="46"/>
                      <a:pt x="35" y="46"/>
                      <a:pt x="35" y="46"/>
                    </a:cubicBezTo>
                    <a:cubicBezTo>
                      <a:pt x="27" y="7"/>
                      <a:pt x="27" y="7"/>
                      <a:pt x="27" y="7"/>
                    </a:cubicBezTo>
                    <a:cubicBezTo>
                      <a:pt x="22" y="8"/>
                      <a:pt x="22" y="8"/>
                      <a:pt x="22" y="8"/>
                    </a:cubicBezTo>
                    <a:cubicBezTo>
                      <a:pt x="27" y="8"/>
                      <a:pt x="27" y="8"/>
                      <a:pt x="27" y="8"/>
                    </a:cubicBezTo>
                    <a:cubicBezTo>
                      <a:pt x="26" y="3"/>
                      <a:pt x="22" y="0"/>
                      <a:pt x="17" y="0"/>
                    </a:cubicBezTo>
                    <a:cubicBezTo>
                      <a:pt x="0" y="0"/>
                      <a:pt x="0" y="0"/>
                      <a:pt x="0" y="0"/>
                    </a:cubicBezTo>
                    <a:cubicBezTo>
                      <a:pt x="1" y="30"/>
                      <a:pt x="1" y="30"/>
                      <a:pt x="1" y="30"/>
                    </a:cubicBezTo>
                    <a:cubicBezTo>
                      <a:pt x="1" y="30"/>
                      <a:pt x="1" y="30"/>
                      <a:pt x="1" y="30"/>
                    </a:cubicBezTo>
                    <a:cubicBezTo>
                      <a:pt x="6" y="30"/>
                      <a:pt x="6" y="30"/>
                      <a:pt x="6" y="30"/>
                    </a:cubicBezTo>
                    <a:cubicBezTo>
                      <a:pt x="11" y="30"/>
                      <a:pt x="11" y="30"/>
                      <a:pt x="11" y="30"/>
                    </a:cubicBezTo>
                    <a:cubicBezTo>
                      <a:pt x="10" y="10"/>
                      <a:pt x="10" y="10"/>
                      <a:pt x="10" y="10"/>
                    </a:cubicBezTo>
                    <a:cubicBezTo>
                      <a:pt x="17" y="10"/>
                      <a:pt x="17" y="10"/>
                      <a:pt x="17" y="10"/>
                    </a:cubicBezTo>
                    <a:cubicBezTo>
                      <a:pt x="17" y="9"/>
                      <a:pt x="17" y="9"/>
                      <a:pt x="17" y="9"/>
                    </a:cubicBezTo>
                    <a:cubicBezTo>
                      <a:pt x="17" y="9"/>
                      <a:pt x="17" y="9"/>
                      <a:pt x="17" y="9"/>
                    </a:cubicBezTo>
                    <a:cubicBezTo>
                      <a:pt x="17" y="10"/>
                      <a:pt x="17" y="10"/>
                      <a:pt x="17" y="10"/>
                    </a:cubicBezTo>
                    <a:cubicBezTo>
                      <a:pt x="17" y="9"/>
                      <a:pt x="17" y="9"/>
                      <a:pt x="17" y="9"/>
                    </a:cubicBezTo>
                    <a:cubicBezTo>
                      <a:pt x="17" y="9"/>
                      <a:pt x="17" y="9"/>
                      <a:pt x="17" y="9"/>
                    </a:cubicBezTo>
                    <a:cubicBezTo>
                      <a:pt x="17" y="9"/>
                      <a:pt x="17" y="9"/>
                      <a:pt x="17" y="9"/>
                    </a:cubicBezTo>
                    <a:cubicBezTo>
                      <a:pt x="25" y="46"/>
                      <a:pt x="25" y="46"/>
                      <a:pt x="25" y="46"/>
                    </a:cubicBezTo>
                    <a:cubicBezTo>
                      <a:pt x="16" y="92"/>
                      <a:pt x="16" y="92"/>
                      <a:pt x="16" y="92"/>
                    </a:cubicBezTo>
                    <a:cubicBezTo>
                      <a:pt x="11" y="29"/>
                      <a:pt x="11" y="29"/>
                      <a:pt x="11" y="29"/>
                    </a:cubicBezTo>
                    <a:cubicBezTo>
                      <a:pt x="6" y="30"/>
                      <a:pt x="6" y="30"/>
                      <a:pt x="6" y="30"/>
                    </a:cubicBezTo>
                    <a:cubicBezTo>
                      <a:pt x="11" y="30"/>
                      <a:pt x="11" y="30"/>
                      <a:pt x="11" y="30"/>
                    </a:cubicBezTo>
                    <a:lnTo>
                      <a:pt x="6" y="30"/>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29" name="Freeform 107">
                <a:extLst>
                  <a:ext uri="{FF2B5EF4-FFF2-40B4-BE49-F238E27FC236}">
                    <a16:creationId xmlns:a16="http://schemas.microsoft.com/office/drawing/2014/main" id="{59383D1E-D1C0-4AB3-B7F7-2AC808EE415E}"/>
                  </a:ext>
                </a:extLst>
              </p:cNvPr>
              <p:cNvSpPr>
                <a:spLocks/>
              </p:cNvSpPr>
              <p:nvPr/>
            </p:nvSpPr>
            <p:spPr bwMode="auto">
              <a:xfrm>
                <a:off x="8523288" y="5408613"/>
                <a:ext cx="1512888" cy="754063"/>
              </a:xfrm>
              <a:custGeom>
                <a:avLst/>
                <a:gdLst>
                  <a:gd name="T0" fmla="*/ 0 w 548"/>
                  <a:gd name="T1" fmla="*/ 184 h 273"/>
                  <a:gd name="T2" fmla="*/ 384 w 548"/>
                  <a:gd name="T3" fmla="*/ 24 h 273"/>
                  <a:gd name="T4" fmla="*/ 477 w 548"/>
                  <a:gd name="T5" fmla="*/ 27 h 273"/>
                  <a:gd name="T6" fmla="*/ 521 w 548"/>
                  <a:gd name="T7" fmla="*/ 74 h 273"/>
                  <a:gd name="T8" fmla="*/ 23 w 548"/>
                  <a:gd name="T9" fmla="*/ 273 h 273"/>
                </a:gdLst>
                <a:ahLst/>
                <a:cxnLst>
                  <a:cxn ang="0">
                    <a:pos x="T0" y="T1"/>
                  </a:cxn>
                  <a:cxn ang="0">
                    <a:pos x="T2" y="T3"/>
                  </a:cxn>
                  <a:cxn ang="0">
                    <a:pos x="T4" y="T5"/>
                  </a:cxn>
                  <a:cxn ang="0">
                    <a:pos x="T6" y="T7"/>
                  </a:cxn>
                  <a:cxn ang="0">
                    <a:pos x="T8" y="T9"/>
                  </a:cxn>
                </a:cxnLst>
                <a:rect l="0" t="0" r="r" b="b"/>
                <a:pathLst>
                  <a:path w="548" h="273">
                    <a:moveTo>
                      <a:pt x="0" y="184"/>
                    </a:moveTo>
                    <a:cubicBezTo>
                      <a:pt x="384" y="24"/>
                      <a:pt x="384" y="24"/>
                      <a:pt x="384" y="24"/>
                    </a:cubicBezTo>
                    <a:cubicBezTo>
                      <a:pt x="411" y="13"/>
                      <a:pt x="466" y="0"/>
                      <a:pt x="477" y="27"/>
                    </a:cubicBezTo>
                    <a:cubicBezTo>
                      <a:pt x="488" y="54"/>
                      <a:pt x="548" y="63"/>
                      <a:pt x="521" y="74"/>
                    </a:cubicBezTo>
                    <a:cubicBezTo>
                      <a:pt x="23" y="273"/>
                      <a:pt x="23" y="273"/>
                      <a:pt x="23" y="273"/>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30" name="Freeform 108">
                <a:extLst>
                  <a:ext uri="{FF2B5EF4-FFF2-40B4-BE49-F238E27FC236}">
                    <a16:creationId xmlns:a16="http://schemas.microsoft.com/office/drawing/2014/main" id="{156E147A-35D7-43FC-99E2-94BC575FF6C9}"/>
                  </a:ext>
                </a:extLst>
              </p:cNvPr>
              <p:cNvSpPr>
                <a:spLocks/>
              </p:cNvSpPr>
              <p:nvPr/>
            </p:nvSpPr>
            <p:spPr bwMode="auto">
              <a:xfrm>
                <a:off x="8505825" y="5424488"/>
                <a:ext cx="1489075" cy="755650"/>
              </a:xfrm>
              <a:custGeom>
                <a:avLst/>
                <a:gdLst>
                  <a:gd name="T0" fmla="*/ 8 w 539"/>
                  <a:gd name="T1" fmla="*/ 183 h 273"/>
                  <a:gd name="T2" fmla="*/ 392 w 539"/>
                  <a:gd name="T3" fmla="*/ 23 h 273"/>
                  <a:gd name="T4" fmla="*/ 390 w 539"/>
                  <a:gd name="T5" fmla="*/ 18 h 273"/>
                  <a:gd name="T6" fmla="*/ 392 w 539"/>
                  <a:gd name="T7" fmla="*/ 23 h 273"/>
                  <a:gd name="T8" fmla="*/ 449 w 539"/>
                  <a:gd name="T9" fmla="*/ 10 h 273"/>
                  <a:gd name="T10" fmla="*/ 468 w 539"/>
                  <a:gd name="T11" fmla="*/ 13 h 273"/>
                  <a:gd name="T12" fmla="*/ 478 w 539"/>
                  <a:gd name="T13" fmla="*/ 23 h 273"/>
                  <a:gd name="T14" fmla="*/ 491 w 539"/>
                  <a:gd name="T15" fmla="*/ 40 h 273"/>
                  <a:gd name="T16" fmla="*/ 518 w 539"/>
                  <a:gd name="T17" fmla="*/ 56 h 273"/>
                  <a:gd name="T18" fmla="*/ 527 w 539"/>
                  <a:gd name="T19" fmla="*/ 61 h 273"/>
                  <a:gd name="T20" fmla="*/ 529 w 539"/>
                  <a:gd name="T21" fmla="*/ 63 h 273"/>
                  <a:gd name="T22" fmla="*/ 529 w 539"/>
                  <a:gd name="T23" fmla="*/ 63 h 273"/>
                  <a:gd name="T24" fmla="*/ 529 w 539"/>
                  <a:gd name="T25" fmla="*/ 63 h 273"/>
                  <a:gd name="T26" fmla="*/ 531 w 539"/>
                  <a:gd name="T27" fmla="*/ 62 h 273"/>
                  <a:gd name="T28" fmla="*/ 529 w 539"/>
                  <a:gd name="T29" fmla="*/ 62 h 273"/>
                  <a:gd name="T30" fmla="*/ 529 w 539"/>
                  <a:gd name="T31" fmla="*/ 63 h 273"/>
                  <a:gd name="T32" fmla="*/ 531 w 539"/>
                  <a:gd name="T33" fmla="*/ 62 h 273"/>
                  <a:gd name="T34" fmla="*/ 529 w 539"/>
                  <a:gd name="T35" fmla="*/ 62 h 273"/>
                  <a:gd name="T36" fmla="*/ 531 w 539"/>
                  <a:gd name="T37" fmla="*/ 62 h 273"/>
                  <a:gd name="T38" fmla="*/ 529 w 539"/>
                  <a:gd name="T39" fmla="*/ 61 h 273"/>
                  <a:gd name="T40" fmla="*/ 529 w 539"/>
                  <a:gd name="T41" fmla="*/ 62 h 273"/>
                  <a:gd name="T42" fmla="*/ 531 w 539"/>
                  <a:gd name="T43" fmla="*/ 62 h 273"/>
                  <a:gd name="T44" fmla="*/ 529 w 539"/>
                  <a:gd name="T45" fmla="*/ 61 h 273"/>
                  <a:gd name="T46" fmla="*/ 530 w 539"/>
                  <a:gd name="T47" fmla="*/ 62 h 273"/>
                  <a:gd name="T48" fmla="*/ 529 w 539"/>
                  <a:gd name="T49" fmla="*/ 61 h 273"/>
                  <a:gd name="T50" fmla="*/ 529 w 539"/>
                  <a:gd name="T51" fmla="*/ 61 h 273"/>
                  <a:gd name="T52" fmla="*/ 530 w 539"/>
                  <a:gd name="T53" fmla="*/ 62 h 273"/>
                  <a:gd name="T54" fmla="*/ 529 w 539"/>
                  <a:gd name="T55" fmla="*/ 61 h 273"/>
                  <a:gd name="T56" fmla="*/ 528 w 539"/>
                  <a:gd name="T57" fmla="*/ 62 h 273"/>
                  <a:gd name="T58" fmla="*/ 525 w 539"/>
                  <a:gd name="T59" fmla="*/ 64 h 273"/>
                  <a:gd name="T60" fmla="*/ 27 w 539"/>
                  <a:gd name="T61" fmla="*/ 263 h 273"/>
                  <a:gd name="T62" fmla="*/ 25 w 539"/>
                  <a:gd name="T63" fmla="*/ 269 h 273"/>
                  <a:gd name="T64" fmla="*/ 31 w 539"/>
                  <a:gd name="T65" fmla="*/ 272 h 273"/>
                  <a:gd name="T66" fmla="*/ 529 w 539"/>
                  <a:gd name="T67" fmla="*/ 73 h 273"/>
                  <a:gd name="T68" fmla="*/ 529 w 539"/>
                  <a:gd name="T69" fmla="*/ 73 h 273"/>
                  <a:gd name="T70" fmla="*/ 535 w 539"/>
                  <a:gd name="T71" fmla="*/ 69 h 273"/>
                  <a:gd name="T72" fmla="*/ 538 w 539"/>
                  <a:gd name="T73" fmla="*/ 66 h 273"/>
                  <a:gd name="T74" fmla="*/ 539 w 539"/>
                  <a:gd name="T75" fmla="*/ 62 h 273"/>
                  <a:gd name="T76" fmla="*/ 538 w 539"/>
                  <a:gd name="T77" fmla="*/ 58 h 273"/>
                  <a:gd name="T78" fmla="*/ 533 w 539"/>
                  <a:gd name="T79" fmla="*/ 53 h 273"/>
                  <a:gd name="T80" fmla="*/ 522 w 539"/>
                  <a:gd name="T81" fmla="*/ 47 h 273"/>
                  <a:gd name="T82" fmla="*/ 501 w 539"/>
                  <a:gd name="T83" fmla="*/ 35 h 273"/>
                  <a:gd name="T84" fmla="*/ 487 w 539"/>
                  <a:gd name="T85" fmla="*/ 19 h 273"/>
                  <a:gd name="T86" fmla="*/ 472 w 539"/>
                  <a:gd name="T87" fmla="*/ 4 h 273"/>
                  <a:gd name="T88" fmla="*/ 449 w 539"/>
                  <a:gd name="T89" fmla="*/ 0 h 273"/>
                  <a:gd name="T90" fmla="*/ 388 w 539"/>
                  <a:gd name="T91" fmla="*/ 13 h 273"/>
                  <a:gd name="T92" fmla="*/ 388 w 539"/>
                  <a:gd name="T93" fmla="*/ 13 h 273"/>
                  <a:gd name="T94" fmla="*/ 4 w 539"/>
                  <a:gd name="T95" fmla="*/ 174 h 273"/>
                  <a:gd name="T96" fmla="*/ 1 w 539"/>
                  <a:gd name="T97" fmla="*/ 180 h 273"/>
                  <a:gd name="T98" fmla="*/ 8 w 539"/>
                  <a:gd name="T99" fmla="*/ 18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9" h="273">
                    <a:moveTo>
                      <a:pt x="8" y="183"/>
                    </a:moveTo>
                    <a:cubicBezTo>
                      <a:pt x="392" y="23"/>
                      <a:pt x="392" y="23"/>
                      <a:pt x="392" y="23"/>
                    </a:cubicBezTo>
                    <a:cubicBezTo>
                      <a:pt x="390" y="18"/>
                      <a:pt x="390" y="18"/>
                      <a:pt x="390" y="18"/>
                    </a:cubicBezTo>
                    <a:cubicBezTo>
                      <a:pt x="392" y="23"/>
                      <a:pt x="392" y="23"/>
                      <a:pt x="392" y="23"/>
                    </a:cubicBezTo>
                    <a:cubicBezTo>
                      <a:pt x="406" y="17"/>
                      <a:pt x="430" y="10"/>
                      <a:pt x="449" y="10"/>
                    </a:cubicBezTo>
                    <a:cubicBezTo>
                      <a:pt x="456" y="10"/>
                      <a:pt x="463" y="11"/>
                      <a:pt x="468" y="13"/>
                    </a:cubicBezTo>
                    <a:cubicBezTo>
                      <a:pt x="473" y="15"/>
                      <a:pt x="476" y="18"/>
                      <a:pt x="478" y="23"/>
                    </a:cubicBezTo>
                    <a:cubicBezTo>
                      <a:pt x="481" y="30"/>
                      <a:pt x="486" y="35"/>
                      <a:pt x="491" y="40"/>
                    </a:cubicBezTo>
                    <a:cubicBezTo>
                      <a:pt x="500" y="46"/>
                      <a:pt x="510" y="51"/>
                      <a:pt x="518" y="56"/>
                    </a:cubicBezTo>
                    <a:cubicBezTo>
                      <a:pt x="522" y="58"/>
                      <a:pt x="525" y="59"/>
                      <a:pt x="527" y="61"/>
                    </a:cubicBezTo>
                    <a:cubicBezTo>
                      <a:pt x="528" y="62"/>
                      <a:pt x="529" y="62"/>
                      <a:pt x="529" y="63"/>
                    </a:cubicBezTo>
                    <a:cubicBezTo>
                      <a:pt x="529" y="63"/>
                      <a:pt x="529" y="63"/>
                      <a:pt x="529" y="63"/>
                    </a:cubicBezTo>
                    <a:cubicBezTo>
                      <a:pt x="529" y="63"/>
                      <a:pt x="529" y="63"/>
                      <a:pt x="529" y="63"/>
                    </a:cubicBezTo>
                    <a:cubicBezTo>
                      <a:pt x="531" y="62"/>
                      <a:pt x="531" y="62"/>
                      <a:pt x="531" y="62"/>
                    </a:cubicBezTo>
                    <a:cubicBezTo>
                      <a:pt x="529" y="62"/>
                      <a:pt x="529" y="62"/>
                      <a:pt x="529" y="62"/>
                    </a:cubicBezTo>
                    <a:cubicBezTo>
                      <a:pt x="529" y="63"/>
                      <a:pt x="529" y="63"/>
                      <a:pt x="529" y="63"/>
                    </a:cubicBezTo>
                    <a:cubicBezTo>
                      <a:pt x="531" y="62"/>
                      <a:pt x="531" y="62"/>
                      <a:pt x="531" y="62"/>
                    </a:cubicBezTo>
                    <a:cubicBezTo>
                      <a:pt x="529" y="62"/>
                      <a:pt x="529" y="62"/>
                      <a:pt x="529" y="62"/>
                    </a:cubicBezTo>
                    <a:cubicBezTo>
                      <a:pt x="531" y="62"/>
                      <a:pt x="531" y="62"/>
                      <a:pt x="531" y="62"/>
                    </a:cubicBezTo>
                    <a:cubicBezTo>
                      <a:pt x="529" y="61"/>
                      <a:pt x="529" y="61"/>
                      <a:pt x="529" y="61"/>
                    </a:cubicBezTo>
                    <a:cubicBezTo>
                      <a:pt x="529" y="61"/>
                      <a:pt x="529" y="62"/>
                      <a:pt x="529" y="62"/>
                    </a:cubicBezTo>
                    <a:cubicBezTo>
                      <a:pt x="531" y="62"/>
                      <a:pt x="531" y="62"/>
                      <a:pt x="531" y="62"/>
                    </a:cubicBezTo>
                    <a:cubicBezTo>
                      <a:pt x="529" y="61"/>
                      <a:pt x="529" y="61"/>
                      <a:pt x="529" y="61"/>
                    </a:cubicBezTo>
                    <a:cubicBezTo>
                      <a:pt x="530" y="62"/>
                      <a:pt x="530" y="62"/>
                      <a:pt x="530" y="62"/>
                    </a:cubicBezTo>
                    <a:cubicBezTo>
                      <a:pt x="529" y="61"/>
                      <a:pt x="529" y="61"/>
                      <a:pt x="529" y="61"/>
                    </a:cubicBezTo>
                    <a:cubicBezTo>
                      <a:pt x="529" y="61"/>
                      <a:pt x="529" y="61"/>
                      <a:pt x="529" y="61"/>
                    </a:cubicBezTo>
                    <a:cubicBezTo>
                      <a:pt x="530" y="62"/>
                      <a:pt x="530" y="62"/>
                      <a:pt x="530" y="62"/>
                    </a:cubicBezTo>
                    <a:cubicBezTo>
                      <a:pt x="529" y="61"/>
                      <a:pt x="529" y="61"/>
                      <a:pt x="529" y="61"/>
                    </a:cubicBezTo>
                    <a:cubicBezTo>
                      <a:pt x="529" y="61"/>
                      <a:pt x="529" y="62"/>
                      <a:pt x="528" y="62"/>
                    </a:cubicBezTo>
                    <a:cubicBezTo>
                      <a:pt x="528" y="62"/>
                      <a:pt x="527" y="63"/>
                      <a:pt x="525" y="64"/>
                    </a:cubicBezTo>
                    <a:cubicBezTo>
                      <a:pt x="27" y="263"/>
                      <a:pt x="27" y="263"/>
                      <a:pt x="27" y="263"/>
                    </a:cubicBezTo>
                    <a:cubicBezTo>
                      <a:pt x="25" y="264"/>
                      <a:pt x="24" y="267"/>
                      <a:pt x="25" y="269"/>
                    </a:cubicBezTo>
                    <a:cubicBezTo>
                      <a:pt x="26" y="272"/>
                      <a:pt x="28" y="273"/>
                      <a:pt x="31" y="272"/>
                    </a:cubicBezTo>
                    <a:cubicBezTo>
                      <a:pt x="529" y="73"/>
                      <a:pt x="529" y="73"/>
                      <a:pt x="529" y="73"/>
                    </a:cubicBezTo>
                    <a:cubicBezTo>
                      <a:pt x="529" y="73"/>
                      <a:pt x="529" y="73"/>
                      <a:pt x="529" y="73"/>
                    </a:cubicBezTo>
                    <a:cubicBezTo>
                      <a:pt x="532" y="72"/>
                      <a:pt x="534" y="70"/>
                      <a:pt x="535" y="69"/>
                    </a:cubicBezTo>
                    <a:cubicBezTo>
                      <a:pt x="536" y="68"/>
                      <a:pt x="537" y="67"/>
                      <a:pt x="538" y="66"/>
                    </a:cubicBezTo>
                    <a:cubicBezTo>
                      <a:pt x="538" y="65"/>
                      <a:pt x="539" y="64"/>
                      <a:pt x="539" y="62"/>
                    </a:cubicBezTo>
                    <a:cubicBezTo>
                      <a:pt x="539" y="61"/>
                      <a:pt x="538" y="59"/>
                      <a:pt x="538" y="58"/>
                    </a:cubicBezTo>
                    <a:cubicBezTo>
                      <a:pt x="537" y="56"/>
                      <a:pt x="535" y="55"/>
                      <a:pt x="533" y="53"/>
                    </a:cubicBezTo>
                    <a:cubicBezTo>
                      <a:pt x="530" y="51"/>
                      <a:pt x="526" y="49"/>
                      <a:pt x="522" y="47"/>
                    </a:cubicBezTo>
                    <a:cubicBezTo>
                      <a:pt x="515" y="43"/>
                      <a:pt x="507" y="39"/>
                      <a:pt x="501" y="35"/>
                    </a:cubicBezTo>
                    <a:cubicBezTo>
                      <a:pt x="494" y="30"/>
                      <a:pt x="489" y="25"/>
                      <a:pt x="487" y="19"/>
                    </a:cubicBezTo>
                    <a:cubicBezTo>
                      <a:pt x="484" y="12"/>
                      <a:pt x="478" y="7"/>
                      <a:pt x="472" y="4"/>
                    </a:cubicBezTo>
                    <a:cubicBezTo>
                      <a:pt x="465" y="1"/>
                      <a:pt x="457" y="0"/>
                      <a:pt x="449" y="0"/>
                    </a:cubicBezTo>
                    <a:cubicBezTo>
                      <a:pt x="428" y="0"/>
                      <a:pt x="404" y="7"/>
                      <a:pt x="388" y="13"/>
                    </a:cubicBezTo>
                    <a:cubicBezTo>
                      <a:pt x="388" y="13"/>
                      <a:pt x="388" y="13"/>
                      <a:pt x="388" y="13"/>
                    </a:cubicBezTo>
                    <a:cubicBezTo>
                      <a:pt x="4" y="174"/>
                      <a:pt x="4" y="174"/>
                      <a:pt x="4" y="174"/>
                    </a:cubicBezTo>
                    <a:cubicBezTo>
                      <a:pt x="1" y="175"/>
                      <a:pt x="0" y="178"/>
                      <a:pt x="1" y="180"/>
                    </a:cubicBezTo>
                    <a:cubicBezTo>
                      <a:pt x="2" y="183"/>
                      <a:pt x="5" y="184"/>
                      <a:pt x="8" y="183"/>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31" name="Freeform 109">
                <a:extLst>
                  <a:ext uri="{FF2B5EF4-FFF2-40B4-BE49-F238E27FC236}">
                    <a16:creationId xmlns:a16="http://schemas.microsoft.com/office/drawing/2014/main" id="{F7784450-1D78-47A8-B6F9-3179BA9C1F27}"/>
                  </a:ext>
                </a:extLst>
              </p:cNvPr>
              <p:cNvSpPr>
                <a:spLocks/>
              </p:cNvSpPr>
              <p:nvPr/>
            </p:nvSpPr>
            <p:spPr bwMode="auto">
              <a:xfrm>
                <a:off x="8674100" y="5226051"/>
                <a:ext cx="1423988" cy="895350"/>
              </a:xfrm>
              <a:custGeom>
                <a:avLst/>
                <a:gdLst>
                  <a:gd name="T0" fmla="*/ 897 w 897"/>
                  <a:gd name="T1" fmla="*/ 225 h 564"/>
                  <a:gd name="T2" fmla="*/ 68 w 897"/>
                  <a:gd name="T3" fmla="*/ 564 h 564"/>
                  <a:gd name="T4" fmla="*/ 0 w 897"/>
                  <a:gd name="T5" fmla="*/ 386 h 564"/>
                  <a:gd name="T6" fmla="*/ 895 w 897"/>
                  <a:gd name="T7" fmla="*/ 0 h 564"/>
                  <a:gd name="T8" fmla="*/ 897 w 897"/>
                  <a:gd name="T9" fmla="*/ 225 h 564"/>
                </a:gdLst>
                <a:ahLst/>
                <a:cxnLst>
                  <a:cxn ang="0">
                    <a:pos x="T0" y="T1"/>
                  </a:cxn>
                  <a:cxn ang="0">
                    <a:pos x="T2" y="T3"/>
                  </a:cxn>
                  <a:cxn ang="0">
                    <a:pos x="T4" y="T5"/>
                  </a:cxn>
                  <a:cxn ang="0">
                    <a:pos x="T6" y="T7"/>
                  </a:cxn>
                  <a:cxn ang="0">
                    <a:pos x="T8" y="T9"/>
                  </a:cxn>
                </a:cxnLst>
                <a:rect l="0" t="0" r="r" b="b"/>
                <a:pathLst>
                  <a:path w="897" h="564">
                    <a:moveTo>
                      <a:pt x="897" y="225"/>
                    </a:moveTo>
                    <a:lnTo>
                      <a:pt x="68" y="564"/>
                    </a:lnTo>
                    <a:lnTo>
                      <a:pt x="0" y="386"/>
                    </a:lnTo>
                    <a:lnTo>
                      <a:pt x="895" y="0"/>
                    </a:lnTo>
                    <a:lnTo>
                      <a:pt x="897" y="225"/>
                    </a:lnTo>
                    <a:close/>
                  </a:path>
                </a:pathLst>
              </a:custGeom>
              <a:solidFill>
                <a:srgbClr val="AF6C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32" name="Freeform 110">
                <a:extLst>
                  <a:ext uri="{FF2B5EF4-FFF2-40B4-BE49-F238E27FC236}">
                    <a16:creationId xmlns:a16="http://schemas.microsoft.com/office/drawing/2014/main" id="{90E879DE-70AC-4041-95E0-124BC01B4851}"/>
                  </a:ext>
                </a:extLst>
              </p:cNvPr>
              <p:cNvSpPr>
                <a:spLocks/>
              </p:cNvSpPr>
              <p:nvPr/>
            </p:nvSpPr>
            <p:spPr bwMode="auto">
              <a:xfrm>
                <a:off x="8674100" y="5226051"/>
                <a:ext cx="1423988" cy="895350"/>
              </a:xfrm>
              <a:custGeom>
                <a:avLst/>
                <a:gdLst>
                  <a:gd name="T0" fmla="*/ 897 w 897"/>
                  <a:gd name="T1" fmla="*/ 225 h 564"/>
                  <a:gd name="T2" fmla="*/ 68 w 897"/>
                  <a:gd name="T3" fmla="*/ 564 h 564"/>
                  <a:gd name="T4" fmla="*/ 0 w 897"/>
                  <a:gd name="T5" fmla="*/ 386 h 564"/>
                  <a:gd name="T6" fmla="*/ 895 w 897"/>
                  <a:gd name="T7" fmla="*/ 0 h 564"/>
                </a:gdLst>
                <a:ahLst/>
                <a:cxnLst>
                  <a:cxn ang="0">
                    <a:pos x="T0" y="T1"/>
                  </a:cxn>
                  <a:cxn ang="0">
                    <a:pos x="T2" y="T3"/>
                  </a:cxn>
                  <a:cxn ang="0">
                    <a:pos x="T4" y="T5"/>
                  </a:cxn>
                  <a:cxn ang="0">
                    <a:pos x="T6" y="T7"/>
                  </a:cxn>
                </a:cxnLst>
                <a:rect l="0" t="0" r="r" b="b"/>
                <a:pathLst>
                  <a:path w="897" h="564">
                    <a:moveTo>
                      <a:pt x="897" y="225"/>
                    </a:moveTo>
                    <a:lnTo>
                      <a:pt x="68" y="564"/>
                    </a:lnTo>
                    <a:lnTo>
                      <a:pt x="0" y="386"/>
                    </a:lnTo>
                    <a:lnTo>
                      <a:pt x="8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33" name="Freeform 111">
                <a:extLst>
                  <a:ext uri="{FF2B5EF4-FFF2-40B4-BE49-F238E27FC236}">
                    <a16:creationId xmlns:a16="http://schemas.microsoft.com/office/drawing/2014/main" id="{8B9D740F-A375-420E-8724-8DE71704165E}"/>
                  </a:ext>
                </a:extLst>
              </p:cNvPr>
              <p:cNvSpPr>
                <a:spLocks/>
              </p:cNvSpPr>
              <p:nvPr/>
            </p:nvSpPr>
            <p:spPr bwMode="auto">
              <a:xfrm>
                <a:off x="8658225" y="5211763"/>
                <a:ext cx="1455738" cy="928688"/>
              </a:xfrm>
              <a:custGeom>
                <a:avLst/>
                <a:gdLst>
                  <a:gd name="T0" fmla="*/ 520 w 527"/>
                  <a:gd name="T1" fmla="*/ 129 h 336"/>
                  <a:gd name="T2" fmla="*/ 47 w 527"/>
                  <a:gd name="T3" fmla="*/ 323 h 336"/>
                  <a:gd name="T4" fmla="*/ 12 w 527"/>
                  <a:gd name="T5" fmla="*/ 229 h 336"/>
                  <a:gd name="T6" fmla="*/ 522 w 527"/>
                  <a:gd name="T7" fmla="*/ 10 h 336"/>
                  <a:gd name="T8" fmla="*/ 524 w 527"/>
                  <a:gd name="T9" fmla="*/ 3 h 336"/>
                  <a:gd name="T10" fmla="*/ 518 w 527"/>
                  <a:gd name="T11" fmla="*/ 1 h 336"/>
                  <a:gd name="T12" fmla="*/ 0 w 527"/>
                  <a:gd name="T13" fmla="*/ 224 h 336"/>
                  <a:gd name="T14" fmla="*/ 42 w 527"/>
                  <a:gd name="T15" fmla="*/ 336 h 336"/>
                  <a:gd name="T16" fmla="*/ 523 w 527"/>
                  <a:gd name="T17" fmla="*/ 139 h 336"/>
                  <a:gd name="T18" fmla="*/ 526 w 527"/>
                  <a:gd name="T19" fmla="*/ 132 h 336"/>
                  <a:gd name="T20" fmla="*/ 520 w 527"/>
                  <a:gd name="T21" fmla="*/ 12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7" h="336">
                    <a:moveTo>
                      <a:pt x="520" y="129"/>
                    </a:moveTo>
                    <a:cubicBezTo>
                      <a:pt x="47" y="323"/>
                      <a:pt x="47" y="323"/>
                      <a:pt x="47" y="323"/>
                    </a:cubicBezTo>
                    <a:cubicBezTo>
                      <a:pt x="12" y="229"/>
                      <a:pt x="12" y="229"/>
                      <a:pt x="12" y="229"/>
                    </a:cubicBezTo>
                    <a:cubicBezTo>
                      <a:pt x="522" y="10"/>
                      <a:pt x="522" y="10"/>
                      <a:pt x="522" y="10"/>
                    </a:cubicBezTo>
                    <a:cubicBezTo>
                      <a:pt x="524" y="9"/>
                      <a:pt x="525" y="6"/>
                      <a:pt x="524" y="3"/>
                    </a:cubicBezTo>
                    <a:cubicBezTo>
                      <a:pt x="523" y="1"/>
                      <a:pt x="520" y="0"/>
                      <a:pt x="518" y="1"/>
                    </a:cubicBezTo>
                    <a:cubicBezTo>
                      <a:pt x="0" y="224"/>
                      <a:pt x="0" y="224"/>
                      <a:pt x="0" y="224"/>
                    </a:cubicBezTo>
                    <a:cubicBezTo>
                      <a:pt x="42" y="336"/>
                      <a:pt x="42" y="336"/>
                      <a:pt x="42" y="336"/>
                    </a:cubicBezTo>
                    <a:cubicBezTo>
                      <a:pt x="523" y="139"/>
                      <a:pt x="523" y="139"/>
                      <a:pt x="523" y="139"/>
                    </a:cubicBezTo>
                    <a:cubicBezTo>
                      <a:pt x="526" y="138"/>
                      <a:pt x="527" y="135"/>
                      <a:pt x="526" y="132"/>
                    </a:cubicBezTo>
                    <a:cubicBezTo>
                      <a:pt x="525" y="130"/>
                      <a:pt x="522" y="128"/>
                      <a:pt x="520" y="129"/>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34" name="Oval 112">
                <a:extLst>
                  <a:ext uri="{FF2B5EF4-FFF2-40B4-BE49-F238E27FC236}">
                    <a16:creationId xmlns:a16="http://schemas.microsoft.com/office/drawing/2014/main" id="{987D9333-6E19-4687-84A8-E141FD9EE763}"/>
                  </a:ext>
                </a:extLst>
              </p:cNvPr>
              <p:cNvSpPr>
                <a:spLocks noChangeArrowheads="1"/>
              </p:cNvSpPr>
              <p:nvPr/>
            </p:nvSpPr>
            <p:spPr bwMode="auto">
              <a:xfrm>
                <a:off x="6683375" y="4486276"/>
                <a:ext cx="104775" cy="1047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35" name="Freeform 113">
                <a:extLst>
                  <a:ext uri="{FF2B5EF4-FFF2-40B4-BE49-F238E27FC236}">
                    <a16:creationId xmlns:a16="http://schemas.microsoft.com/office/drawing/2014/main" id="{68BEA485-4122-4BA9-B544-5F467CE147FA}"/>
                  </a:ext>
                </a:extLst>
              </p:cNvPr>
              <p:cNvSpPr>
                <a:spLocks/>
              </p:cNvSpPr>
              <p:nvPr/>
            </p:nvSpPr>
            <p:spPr bwMode="auto">
              <a:xfrm>
                <a:off x="6669088" y="4471988"/>
                <a:ext cx="131763" cy="131763"/>
              </a:xfrm>
              <a:custGeom>
                <a:avLst/>
                <a:gdLst>
                  <a:gd name="T0" fmla="*/ 43 w 48"/>
                  <a:gd name="T1" fmla="*/ 24 h 48"/>
                  <a:gd name="T2" fmla="*/ 38 w 48"/>
                  <a:gd name="T3" fmla="*/ 24 h 48"/>
                  <a:gd name="T4" fmla="*/ 34 w 48"/>
                  <a:gd name="T5" fmla="*/ 34 h 48"/>
                  <a:gd name="T6" fmla="*/ 24 w 48"/>
                  <a:gd name="T7" fmla="*/ 38 h 48"/>
                  <a:gd name="T8" fmla="*/ 14 w 48"/>
                  <a:gd name="T9" fmla="*/ 34 h 48"/>
                  <a:gd name="T10" fmla="*/ 10 w 48"/>
                  <a:gd name="T11" fmla="*/ 24 h 48"/>
                  <a:gd name="T12" fmla="*/ 14 w 48"/>
                  <a:gd name="T13" fmla="*/ 14 h 48"/>
                  <a:gd name="T14" fmla="*/ 24 w 48"/>
                  <a:gd name="T15" fmla="*/ 9 h 48"/>
                  <a:gd name="T16" fmla="*/ 34 w 48"/>
                  <a:gd name="T17" fmla="*/ 14 h 48"/>
                  <a:gd name="T18" fmla="*/ 38 w 48"/>
                  <a:gd name="T19" fmla="*/ 24 h 48"/>
                  <a:gd name="T20" fmla="*/ 43 w 48"/>
                  <a:gd name="T21" fmla="*/ 24 h 48"/>
                  <a:gd name="T22" fmla="*/ 48 w 48"/>
                  <a:gd name="T23" fmla="*/ 24 h 48"/>
                  <a:gd name="T24" fmla="*/ 24 w 48"/>
                  <a:gd name="T25" fmla="*/ 0 h 48"/>
                  <a:gd name="T26" fmla="*/ 0 w 48"/>
                  <a:gd name="T27" fmla="*/ 24 h 48"/>
                  <a:gd name="T28" fmla="*/ 24 w 48"/>
                  <a:gd name="T29" fmla="*/ 48 h 48"/>
                  <a:gd name="T30" fmla="*/ 48 w 48"/>
                  <a:gd name="T31" fmla="*/ 24 h 48"/>
                  <a:gd name="T32" fmla="*/ 43 w 48"/>
                  <a:gd name="T3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8">
                    <a:moveTo>
                      <a:pt x="43" y="24"/>
                    </a:moveTo>
                    <a:cubicBezTo>
                      <a:pt x="38" y="24"/>
                      <a:pt x="38" y="24"/>
                      <a:pt x="38" y="24"/>
                    </a:cubicBezTo>
                    <a:cubicBezTo>
                      <a:pt x="38" y="28"/>
                      <a:pt x="37" y="31"/>
                      <a:pt x="34" y="34"/>
                    </a:cubicBezTo>
                    <a:cubicBezTo>
                      <a:pt x="31" y="36"/>
                      <a:pt x="28" y="38"/>
                      <a:pt x="24" y="38"/>
                    </a:cubicBezTo>
                    <a:cubicBezTo>
                      <a:pt x="20" y="38"/>
                      <a:pt x="16" y="36"/>
                      <a:pt x="14" y="34"/>
                    </a:cubicBezTo>
                    <a:cubicBezTo>
                      <a:pt x="11" y="31"/>
                      <a:pt x="10" y="28"/>
                      <a:pt x="10" y="24"/>
                    </a:cubicBezTo>
                    <a:cubicBezTo>
                      <a:pt x="10" y="20"/>
                      <a:pt x="11" y="16"/>
                      <a:pt x="14" y="14"/>
                    </a:cubicBezTo>
                    <a:cubicBezTo>
                      <a:pt x="16" y="11"/>
                      <a:pt x="20" y="9"/>
                      <a:pt x="24" y="9"/>
                    </a:cubicBezTo>
                    <a:cubicBezTo>
                      <a:pt x="28" y="9"/>
                      <a:pt x="31" y="11"/>
                      <a:pt x="34" y="14"/>
                    </a:cubicBezTo>
                    <a:cubicBezTo>
                      <a:pt x="37" y="16"/>
                      <a:pt x="38" y="20"/>
                      <a:pt x="38" y="24"/>
                    </a:cubicBezTo>
                    <a:cubicBezTo>
                      <a:pt x="43" y="24"/>
                      <a:pt x="43" y="24"/>
                      <a:pt x="43" y="24"/>
                    </a:cubicBezTo>
                    <a:cubicBezTo>
                      <a:pt x="48" y="24"/>
                      <a:pt x="48" y="24"/>
                      <a:pt x="48" y="24"/>
                    </a:cubicBezTo>
                    <a:cubicBezTo>
                      <a:pt x="48" y="10"/>
                      <a:pt x="37" y="0"/>
                      <a:pt x="24" y="0"/>
                    </a:cubicBezTo>
                    <a:cubicBezTo>
                      <a:pt x="11" y="0"/>
                      <a:pt x="0" y="10"/>
                      <a:pt x="0" y="24"/>
                    </a:cubicBezTo>
                    <a:cubicBezTo>
                      <a:pt x="0" y="37"/>
                      <a:pt x="11" y="48"/>
                      <a:pt x="24" y="48"/>
                    </a:cubicBezTo>
                    <a:cubicBezTo>
                      <a:pt x="37" y="48"/>
                      <a:pt x="48" y="37"/>
                      <a:pt x="48" y="24"/>
                    </a:cubicBezTo>
                    <a:lnTo>
                      <a:pt x="43" y="24"/>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36" name="Oval 114">
                <a:extLst>
                  <a:ext uri="{FF2B5EF4-FFF2-40B4-BE49-F238E27FC236}">
                    <a16:creationId xmlns:a16="http://schemas.microsoft.com/office/drawing/2014/main" id="{71629048-A867-4C31-AC41-691947CF36F5}"/>
                  </a:ext>
                </a:extLst>
              </p:cNvPr>
              <p:cNvSpPr>
                <a:spLocks noChangeArrowheads="1"/>
              </p:cNvSpPr>
              <p:nvPr/>
            </p:nvSpPr>
            <p:spPr bwMode="auto">
              <a:xfrm>
                <a:off x="6986588" y="4486276"/>
                <a:ext cx="107950" cy="1047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37" name="Freeform 115">
                <a:extLst>
                  <a:ext uri="{FF2B5EF4-FFF2-40B4-BE49-F238E27FC236}">
                    <a16:creationId xmlns:a16="http://schemas.microsoft.com/office/drawing/2014/main" id="{FA1E267D-7204-4090-98FA-7C8C6EAA4A4C}"/>
                  </a:ext>
                </a:extLst>
              </p:cNvPr>
              <p:cNvSpPr>
                <a:spLocks/>
              </p:cNvSpPr>
              <p:nvPr/>
            </p:nvSpPr>
            <p:spPr bwMode="auto">
              <a:xfrm>
                <a:off x="6972300" y="4471988"/>
                <a:ext cx="133350" cy="131763"/>
              </a:xfrm>
              <a:custGeom>
                <a:avLst/>
                <a:gdLst>
                  <a:gd name="T0" fmla="*/ 44 w 48"/>
                  <a:gd name="T1" fmla="*/ 24 h 48"/>
                  <a:gd name="T2" fmla="*/ 39 w 48"/>
                  <a:gd name="T3" fmla="*/ 24 h 48"/>
                  <a:gd name="T4" fmla="*/ 34 w 48"/>
                  <a:gd name="T5" fmla="*/ 34 h 48"/>
                  <a:gd name="T6" fmla="*/ 24 w 48"/>
                  <a:gd name="T7" fmla="*/ 38 h 48"/>
                  <a:gd name="T8" fmla="*/ 14 w 48"/>
                  <a:gd name="T9" fmla="*/ 34 h 48"/>
                  <a:gd name="T10" fmla="*/ 10 w 48"/>
                  <a:gd name="T11" fmla="*/ 24 h 48"/>
                  <a:gd name="T12" fmla="*/ 14 w 48"/>
                  <a:gd name="T13" fmla="*/ 14 h 48"/>
                  <a:gd name="T14" fmla="*/ 24 w 48"/>
                  <a:gd name="T15" fmla="*/ 9 h 48"/>
                  <a:gd name="T16" fmla="*/ 34 w 48"/>
                  <a:gd name="T17" fmla="*/ 14 h 48"/>
                  <a:gd name="T18" fmla="*/ 39 w 48"/>
                  <a:gd name="T19" fmla="*/ 24 h 48"/>
                  <a:gd name="T20" fmla="*/ 44 w 48"/>
                  <a:gd name="T21" fmla="*/ 24 h 48"/>
                  <a:gd name="T22" fmla="*/ 48 w 48"/>
                  <a:gd name="T23" fmla="*/ 24 h 48"/>
                  <a:gd name="T24" fmla="*/ 24 w 48"/>
                  <a:gd name="T25" fmla="*/ 0 h 48"/>
                  <a:gd name="T26" fmla="*/ 0 w 48"/>
                  <a:gd name="T27" fmla="*/ 24 h 48"/>
                  <a:gd name="T28" fmla="*/ 24 w 48"/>
                  <a:gd name="T29" fmla="*/ 48 h 48"/>
                  <a:gd name="T30" fmla="*/ 48 w 48"/>
                  <a:gd name="T31" fmla="*/ 24 h 48"/>
                  <a:gd name="T32" fmla="*/ 44 w 48"/>
                  <a:gd name="T3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8">
                    <a:moveTo>
                      <a:pt x="44" y="24"/>
                    </a:moveTo>
                    <a:cubicBezTo>
                      <a:pt x="39" y="24"/>
                      <a:pt x="39" y="24"/>
                      <a:pt x="39" y="24"/>
                    </a:cubicBezTo>
                    <a:cubicBezTo>
                      <a:pt x="39" y="28"/>
                      <a:pt x="37" y="31"/>
                      <a:pt x="34" y="34"/>
                    </a:cubicBezTo>
                    <a:cubicBezTo>
                      <a:pt x="32" y="36"/>
                      <a:pt x="28" y="38"/>
                      <a:pt x="24" y="38"/>
                    </a:cubicBezTo>
                    <a:cubicBezTo>
                      <a:pt x="20" y="38"/>
                      <a:pt x="17" y="36"/>
                      <a:pt x="14" y="34"/>
                    </a:cubicBezTo>
                    <a:cubicBezTo>
                      <a:pt x="12" y="31"/>
                      <a:pt x="10" y="28"/>
                      <a:pt x="10" y="24"/>
                    </a:cubicBezTo>
                    <a:cubicBezTo>
                      <a:pt x="10" y="20"/>
                      <a:pt x="12" y="16"/>
                      <a:pt x="14" y="14"/>
                    </a:cubicBezTo>
                    <a:cubicBezTo>
                      <a:pt x="17" y="11"/>
                      <a:pt x="20" y="9"/>
                      <a:pt x="24" y="9"/>
                    </a:cubicBezTo>
                    <a:cubicBezTo>
                      <a:pt x="28" y="9"/>
                      <a:pt x="32" y="11"/>
                      <a:pt x="34" y="14"/>
                    </a:cubicBezTo>
                    <a:cubicBezTo>
                      <a:pt x="37" y="16"/>
                      <a:pt x="39" y="20"/>
                      <a:pt x="39" y="24"/>
                    </a:cubicBezTo>
                    <a:cubicBezTo>
                      <a:pt x="44" y="24"/>
                      <a:pt x="44" y="24"/>
                      <a:pt x="44" y="24"/>
                    </a:cubicBezTo>
                    <a:cubicBezTo>
                      <a:pt x="48" y="24"/>
                      <a:pt x="48" y="24"/>
                      <a:pt x="48" y="24"/>
                    </a:cubicBezTo>
                    <a:cubicBezTo>
                      <a:pt x="48" y="10"/>
                      <a:pt x="38" y="0"/>
                      <a:pt x="24" y="0"/>
                    </a:cubicBezTo>
                    <a:cubicBezTo>
                      <a:pt x="11" y="0"/>
                      <a:pt x="0" y="10"/>
                      <a:pt x="0" y="24"/>
                    </a:cubicBezTo>
                    <a:cubicBezTo>
                      <a:pt x="0" y="37"/>
                      <a:pt x="11" y="48"/>
                      <a:pt x="24" y="48"/>
                    </a:cubicBezTo>
                    <a:cubicBezTo>
                      <a:pt x="38" y="48"/>
                      <a:pt x="48" y="37"/>
                      <a:pt x="48" y="24"/>
                    </a:cubicBezTo>
                    <a:lnTo>
                      <a:pt x="44" y="24"/>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38" name="Oval 116">
                <a:extLst>
                  <a:ext uri="{FF2B5EF4-FFF2-40B4-BE49-F238E27FC236}">
                    <a16:creationId xmlns:a16="http://schemas.microsoft.com/office/drawing/2014/main" id="{84C71916-17B5-4660-BA30-2CEB0B17082D}"/>
                  </a:ext>
                </a:extLst>
              </p:cNvPr>
              <p:cNvSpPr>
                <a:spLocks noChangeArrowheads="1"/>
              </p:cNvSpPr>
              <p:nvPr/>
            </p:nvSpPr>
            <p:spPr bwMode="auto">
              <a:xfrm>
                <a:off x="6743700" y="4510088"/>
                <a:ext cx="44450" cy="44450"/>
              </a:xfrm>
              <a:prstGeom prst="ellipse">
                <a:avLst/>
              </a:pr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39" name="Freeform 117">
                <a:extLst>
                  <a:ext uri="{FF2B5EF4-FFF2-40B4-BE49-F238E27FC236}">
                    <a16:creationId xmlns:a16="http://schemas.microsoft.com/office/drawing/2014/main" id="{D8F1D941-F59B-4BE4-AC56-0E9410519EB1}"/>
                  </a:ext>
                </a:extLst>
              </p:cNvPr>
              <p:cNvSpPr>
                <a:spLocks/>
              </p:cNvSpPr>
              <p:nvPr/>
            </p:nvSpPr>
            <p:spPr bwMode="auto">
              <a:xfrm>
                <a:off x="6729413" y="4497388"/>
                <a:ext cx="71438" cy="71438"/>
              </a:xfrm>
              <a:custGeom>
                <a:avLst/>
                <a:gdLst>
                  <a:gd name="T0" fmla="*/ 21 w 26"/>
                  <a:gd name="T1" fmla="*/ 13 h 26"/>
                  <a:gd name="T2" fmla="*/ 16 w 26"/>
                  <a:gd name="T3" fmla="*/ 13 h 26"/>
                  <a:gd name="T4" fmla="*/ 13 w 26"/>
                  <a:gd name="T5" fmla="*/ 16 h 26"/>
                  <a:gd name="T6" fmla="*/ 10 w 26"/>
                  <a:gd name="T7" fmla="*/ 13 h 26"/>
                  <a:gd name="T8" fmla="*/ 13 w 26"/>
                  <a:gd name="T9" fmla="*/ 10 h 26"/>
                  <a:gd name="T10" fmla="*/ 16 w 26"/>
                  <a:gd name="T11" fmla="*/ 13 h 26"/>
                  <a:gd name="T12" fmla="*/ 21 w 26"/>
                  <a:gd name="T13" fmla="*/ 13 h 26"/>
                  <a:gd name="T14" fmla="*/ 26 w 26"/>
                  <a:gd name="T15" fmla="*/ 13 h 26"/>
                  <a:gd name="T16" fmla="*/ 13 w 26"/>
                  <a:gd name="T17" fmla="*/ 0 h 26"/>
                  <a:gd name="T18" fmla="*/ 0 w 26"/>
                  <a:gd name="T19" fmla="*/ 13 h 26"/>
                  <a:gd name="T20" fmla="*/ 13 w 26"/>
                  <a:gd name="T21" fmla="*/ 26 h 26"/>
                  <a:gd name="T22" fmla="*/ 26 w 26"/>
                  <a:gd name="T23" fmla="*/ 13 h 26"/>
                  <a:gd name="T24" fmla="*/ 21 w 26"/>
                  <a:gd name="T2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6">
                    <a:moveTo>
                      <a:pt x="21" y="13"/>
                    </a:moveTo>
                    <a:cubicBezTo>
                      <a:pt x="16" y="13"/>
                      <a:pt x="16" y="13"/>
                      <a:pt x="16" y="13"/>
                    </a:cubicBezTo>
                    <a:cubicBezTo>
                      <a:pt x="16" y="14"/>
                      <a:pt x="14" y="16"/>
                      <a:pt x="13" y="16"/>
                    </a:cubicBezTo>
                    <a:cubicBezTo>
                      <a:pt x="11" y="16"/>
                      <a:pt x="10" y="14"/>
                      <a:pt x="10" y="13"/>
                    </a:cubicBezTo>
                    <a:cubicBezTo>
                      <a:pt x="10" y="11"/>
                      <a:pt x="11" y="10"/>
                      <a:pt x="13" y="10"/>
                    </a:cubicBezTo>
                    <a:cubicBezTo>
                      <a:pt x="14" y="10"/>
                      <a:pt x="16" y="11"/>
                      <a:pt x="16" y="13"/>
                    </a:cubicBezTo>
                    <a:cubicBezTo>
                      <a:pt x="21" y="13"/>
                      <a:pt x="21" y="13"/>
                      <a:pt x="21" y="13"/>
                    </a:cubicBezTo>
                    <a:cubicBezTo>
                      <a:pt x="26" y="13"/>
                      <a:pt x="26" y="13"/>
                      <a:pt x="26" y="13"/>
                    </a:cubicBezTo>
                    <a:cubicBezTo>
                      <a:pt x="26" y="6"/>
                      <a:pt x="20" y="0"/>
                      <a:pt x="13" y="0"/>
                    </a:cubicBezTo>
                    <a:cubicBezTo>
                      <a:pt x="6" y="0"/>
                      <a:pt x="0" y="6"/>
                      <a:pt x="0" y="13"/>
                    </a:cubicBezTo>
                    <a:cubicBezTo>
                      <a:pt x="0" y="20"/>
                      <a:pt x="6" y="26"/>
                      <a:pt x="13" y="26"/>
                    </a:cubicBezTo>
                    <a:cubicBezTo>
                      <a:pt x="20" y="26"/>
                      <a:pt x="26" y="20"/>
                      <a:pt x="26" y="13"/>
                    </a:cubicBezTo>
                    <a:lnTo>
                      <a:pt x="21" y="13"/>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40" name="Oval 118">
                <a:extLst>
                  <a:ext uri="{FF2B5EF4-FFF2-40B4-BE49-F238E27FC236}">
                    <a16:creationId xmlns:a16="http://schemas.microsoft.com/office/drawing/2014/main" id="{4BB35A75-A9E4-4505-AF39-5FBC2FE616C9}"/>
                  </a:ext>
                </a:extLst>
              </p:cNvPr>
              <p:cNvSpPr>
                <a:spLocks noChangeArrowheads="1"/>
              </p:cNvSpPr>
              <p:nvPr/>
            </p:nvSpPr>
            <p:spPr bwMode="auto">
              <a:xfrm>
                <a:off x="7046913" y="4510088"/>
                <a:ext cx="44450" cy="44450"/>
              </a:xfrm>
              <a:prstGeom prst="ellipse">
                <a:avLst/>
              </a:pr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41" name="Freeform 119">
                <a:extLst>
                  <a:ext uri="{FF2B5EF4-FFF2-40B4-BE49-F238E27FC236}">
                    <a16:creationId xmlns:a16="http://schemas.microsoft.com/office/drawing/2014/main" id="{0D37C96A-BCB8-4A9C-B3A4-44BC081B44A0}"/>
                  </a:ext>
                </a:extLst>
              </p:cNvPr>
              <p:cNvSpPr>
                <a:spLocks/>
              </p:cNvSpPr>
              <p:nvPr/>
            </p:nvSpPr>
            <p:spPr bwMode="auto">
              <a:xfrm>
                <a:off x="7034213" y="4497388"/>
                <a:ext cx="71438" cy="71438"/>
              </a:xfrm>
              <a:custGeom>
                <a:avLst/>
                <a:gdLst>
                  <a:gd name="T0" fmla="*/ 21 w 26"/>
                  <a:gd name="T1" fmla="*/ 13 h 26"/>
                  <a:gd name="T2" fmla="*/ 16 w 26"/>
                  <a:gd name="T3" fmla="*/ 13 h 26"/>
                  <a:gd name="T4" fmla="*/ 13 w 26"/>
                  <a:gd name="T5" fmla="*/ 16 h 26"/>
                  <a:gd name="T6" fmla="*/ 10 w 26"/>
                  <a:gd name="T7" fmla="*/ 13 h 26"/>
                  <a:gd name="T8" fmla="*/ 13 w 26"/>
                  <a:gd name="T9" fmla="*/ 10 h 26"/>
                  <a:gd name="T10" fmla="*/ 16 w 26"/>
                  <a:gd name="T11" fmla="*/ 13 h 26"/>
                  <a:gd name="T12" fmla="*/ 21 w 26"/>
                  <a:gd name="T13" fmla="*/ 13 h 26"/>
                  <a:gd name="T14" fmla="*/ 26 w 26"/>
                  <a:gd name="T15" fmla="*/ 13 h 26"/>
                  <a:gd name="T16" fmla="*/ 13 w 26"/>
                  <a:gd name="T17" fmla="*/ 0 h 26"/>
                  <a:gd name="T18" fmla="*/ 0 w 26"/>
                  <a:gd name="T19" fmla="*/ 13 h 26"/>
                  <a:gd name="T20" fmla="*/ 13 w 26"/>
                  <a:gd name="T21" fmla="*/ 26 h 26"/>
                  <a:gd name="T22" fmla="*/ 26 w 26"/>
                  <a:gd name="T23" fmla="*/ 13 h 26"/>
                  <a:gd name="T24" fmla="*/ 21 w 26"/>
                  <a:gd name="T2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6">
                    <a:moveTo>
                      <a:pt x="21" y="13"/>
                    </a:moveTo>
                    <a:cubicBezTo>
                      <a:pt x="16" y="13"/>
                      <a:pt x="16" y="13"/>
                      <a:pt x="16" y="13"/>
                    </a:cubicBezTo>
                    <a:cubicBezTo>
                      <a:pt x="16" y="14"/>
                      <a:pt x="15" y="16"/>
                      <a:pt x="13" y="16"/>
                    </a:cubicBezTo>
                    <a:cubicBezTo>
                      <a:pt x="11" y="16"/>
                      <a:pt x="10" y="14"/>
                      <a:pt x="10" y="13"/>
                    </a:cubicBezTo>
                    <a:cubicBezTo>
                      <a:pt x="10" y="11"/>
                      <a:pt x="11" y="10"/>
                      <a:pt x="13" y="10"/>
                    </a:cubicBezTo>
                    <a:cubicBezTo>
                      <a:pt x="15" y="10"/>
                      <a:pt x="16" y="11"/>
                      <a:pt x="16" y="13"/>
                    </a:cubicBezTo>
                    <a:cubicBezTo>
                      <a:pt x="21" y="13"/>
                      <a:pt x="21" y="13"/>
                      <a:pt x="21" y="13"/>
                    </a:cubicBezTo>
                    <a:cubicBezTo>
                      <a:pt x="26" y="13"/>
                      <a:pt x="26" y="13"/>
                      <a:pt x="26" y="13"/>
                    </a:cubicBezTo>
                    <a:cubicBezTo>
                      <a:pt x="26" y="6"/>
                      <a:pt x="20" y="0"/>
                      <a:pt x="13" y="0"/>
                    </a:cubicBezTo>
                    <a:cubicBezTo>
                      <a:pt x="6" y="0"/>
                      <a:pt x="0" y="6"/>
                      <a:pt x="0" y="13"/>
                    </a:cubicBezTo>
                    <a:cubicBezTo>
                      <a:pt x="0" y="20"/>
                      <a:pt x="6" y="26"/>
                      <a:pt x="13" y="26"/>
                    </a:cubicBezTo>
                    <a:cubicBezTo>
                      <a:pt x="20" y="26"/>
                      <a:pt x="26" y="20"/>
                      <a:pt x="26" y="13"/>
                    </a:cubicBezTo>
                    <a:lnTo>
                      <a:pt x="21" y="13"/>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42" name="Freeform 120">
                <a:extLst>
                  <a:ext uri="{FF2B5EF4-FFF2-40B4-BE49-F238E27FC236}">
                    <a16:creationId xmlns:a16="http://schemas.microsoft.com/office/drawing/2014/main" id="{9537F2E7-B3F0-4F72-AC02-5B476E433D33}"/>
                  </a:ext>
                </a:extLst>
              </p:cNvPr>
              <p:cNvSpPr>
                <a:spLocks/>
              </p:cNvSpPr>
              <p:nvPr/>
            </p:nvSpPr>
            <p:spPr bwMode="auto">
              <a:xfrm>
                <a:off x="6564313" y="7224713"/>
                <a:ext cx="138113" cy="2593975"/>
              </a:xfrm>
              <a:custGeom>
                <a:avLst/>
                <a:gdLst>
                  <a:gd name="T0" fmla="*/ 87 w 87"/>
                  <a:gd name="T1" fmla="*/ 0 h 1634"/>
                  <a:gd name="T2" fmla="*/ 0 w 87"/>
                  <a:gd name="T3" fmla="*/ 0 h 1634"/>
                  <a:gd name="T4" fmla="*/ 0 w 87"/>
                  <a:gd name="T5" fmla="*/ 1634 h 1634"/>
                  <a:gd name="T6" fmla="*/ 87 w 87"/>
                  <a:gd name="T7" fmla="*/ 1634 h 1634"/>
                  <a:gd name="T8" fmla="*/ 87 w 87"/>
                  <a:gd name="T9" fmla="*/ 0 h 1634"/>
                  <a:gd name="T10" fmla="*/ 87 w 87"/>
                  <a:gd name="T11" fmla="*/ 0 h 1634"/>
                </a:gdLst>
                <a:ahLst/>
                <a:cxnLst>
                  <a:cxn ang="0">
                    <a:pos x="T0" y="T1"/>
                  </a:cxn>
                  <a:cxn ang="0">
                    <a:pos x="T2" y="T3"/>
                  </a:cxn>
                  <a:cxn ang="0">
                    <a:pos x="T4" y="T5"/>
                  </a:cxn>
                  <a:cxn ang="0">
                    <a:pos x="T6" y="T7"/>
                  </a:cxn>
                  <a:cxn ang="0">
                    <a:pos x="T8" y="T9"/>
                  </a:cxn>
                  <a:cxn ang="0">
                    <a:pos x="T10" y="T11"/>
                  </a:cxn>
                </a:cxnLst>
                <a:rect l="0" t="0" r="r" b="b"/>
                <a:pathLst>
                  <a:path w="87" h="1634">
                    <a:moveTo>
                      <a:pt x="87" y="0"/>
                    </a:moveTo>
                    <a:lnTo>
                      <a:pt x="0" y="0"/>
                    </a:lnTo>
                    <a:lnTo>
                      <a:pt x="0" y="1634"/>
                    </a:lnTo>
                    <a:lnTo>
                      <a:pt x="87" y="1634"/>
                    </a:lnTo>
                    <a:lnTo>
                      <a:pt x="87" y="0"/>
                    </a:lnTo>
                    <a:lnTo>
                      <a:pt x="87" y="0"/>
                    </a:lnTo>
                    <a:close/>
                  </a:path>
                </a:pathLst>
              </a:custGeom>
              <a:solidFill>
                <a:srgbClr val="AB67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43" name="Freeform 121">
                <a:extLst>
                  <a:ext uri="{FF2B5EF4-FFF2-40B4-BE49-F238E27FC236}">
                    <a16:creationId xmlns:a16="http://schemas.microsoft.com/office/drawing/2014/main" id="{3C7639A3-5B23-4D76-BB20-DEBF9D15994A}"/>
                  </a:ext>
                </a:extLst>
              </p:cNvPr>
              <p:cNvSpPr>
                <a:spLocks/>
              </p:cNvSpPr>
              <p:nvPr/>
            </p:nvSpPr>
            <p:spPr bwMode="auto">
              <a:xfrm>
                <a:off x="6564313" y="7224713"/>
                <a:ext cx="138113" cy="2593975"/>
              </a:xfrm>
              <a:custGeom>
                <a:avLst/>
                <a:gdLst>
                  <a:gd name="T0" fmla="*/ 87 w 87"/>
                  <a:gd name="T1" fmla="*/ 0 h 1634"/>
                  <a:gd name="T2" fmla="*/ 0 w 87"/>
                  <a:gd name="T3" fmla="*/ 0 h 1634"/>
                  <a:gd name="T4" fmla="*/ 0 w 87"/>
                  <a:gd name="T5" fmla="*/ 1634 h 1634"/>
                  <a:gd name="T6" fmla="*/ 87 w 87"/>
                  <a:gd name="T7" fmla="*/ 1634 h 1634"/>
                  <a:gd name="T8" fmla="*/ 87 w 87"/>
                  <a:gd name="T9" fmla="*/ 0 h 1634"/>
                  <a:gd name="T10" fmla="*/ 87 w 87"/>
                  <a:gd name="T11" fmla="*/ 0 h 1634"/>
                </a:gdLst>
                <a:ahLst/>
                <a:cxnLst>
                  <a:cxn ang="0">
                    <a:pos x="T0" y="T1"/>
                  </a:cxn>
                  <a:cxn ang="0">
                    <a:pos x="T2" y="T3"/>
                  </a:cxn>
                  <a:cxn ang="0">
                    <a:pos x="T4" y="T5"/>
                  </a:cxn>
                  <a:cxn ang="0">
                    <a:pos x="T6" y="T7"/>
                  </a:cxn>
                  <a:cxn ang="0">
                    <a:pos x="T8" y="T9"/>
                  </a:cxn>
                  <a:cxn ang="0">
                    <a:pos x="T10" y="T11"/>
                  </a:cxn>
                </a:cxnLst>
                <a:rect l="0" t="0" r="r" b="b"/>
                <a:pathLst>
                  <a:path w="87" h="1634">
                    <a:moveTo>
                      <a:pt x="87" y="0"/>
                    </a:moveTo>
                    <a:lnTo>
                      <a:pt x="0" y="0"/>
                    </a:lnTo>
                    <a:lnTo>
                      <a:pt x="0" y="1634"/>
                    </a:lnTo>
                    <a:lnTo>
                      <a:pt x="87" y="1634"/>
                    </a:lnTo>
                    <a:lnTo>
                      <a:pt x="87" y="0"/>
                    </a:lnTo>
                    <a:lnTo>
                      <a:pt x="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44" name="Rectangle 122">
                <a:extLst>
                  <a:ext uri="{FF2B5EF4-FFF2-40B4-BE49-F238E27FC236}">
                    <a16:creationId xmlns:a16="http://schemas.microsoft.com/office/drawing/2014/main" id="{7052394A-45EC-4258-8BD7-80ACEBE9EBBA}"/>
                  </a:ext>
                </a:extLst>
              </p:cNvPr>
              <p:cNvSpPr>
                <a:spLocks noChangeArrowheads="1"/>
              </p:cNvSpPr>
              <p:nvPr/>
            </p:nvSpPr>
            <p:spPr bwMode="auto">
              <a:xfrm>
                <a:off x="6561138" y="7224713"/>
                <a:ext cx="3175" cy="2593975"/>
              </a:xfrm>
              <a:prstGeom prst="rect">
                <a:avLst/>
              </a:prstGeom>
              <a:solidFill>
                <a:srgbClr val="640B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45" name="Rectangle 123">
                <a:extLst>
                  <a:ext uri="{FF2B5EF4-FFF2-40B4-BE49-F238E27FC236}">
                    <a16:creationId xmlns:a16="http://schemas.microsoft.com/office/drawing/2014/main" id="{47A89672-BE86-4451-AA6C-480C8AC8749E}"/>
                  </a:ext>
                </a:extLst>
              </p:cNvPr>
              <p:cNvSpPr>
                <a:spLocks noChangeArrowheads="1"/>
              </p:cNvSpPr>
              <p:nvPr/>
            </p:nvSpPr>
            <p:spPr bwMode="auto">
              <a:xfrm>
                <a:off x="6561138" y="7224713"/>
                <a:ext cx="31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46" name="Rectangle 124">
                <a:extLst>
                  <a:ext uri="{FF2B5EF4-FFF2-40B4-BE49-F238E27FC236}">
                    <a16:creationId xmlns:a16="http://schemas.microsoft.com/office/drawing/2014/main" id="{3A61BB4E-6152-4AE1-A7EE-C8C05EEE4E0C}"/>
                  </a:ext>
                </a:extLst>
              </p:cNvPr>
              <p:cNvSpPr>
                <a:spLocks noChangeArrowheads="1"/>
              </p:cNvSpPr>
              <p:nvPr/>
            </p:nvSpPr>
            <p:spPr bwMode="auto">
              <a:xfrm>
                <a:off x="6702425" y="7224713"/>
                <a:ext cx="1588" cy="1588"/>
              </a:xfrm>
              <a:prstGeom prst="rect">
                <a:avLst/>
              </a:prstGeom>
              <a:solidFill>
                <a:srgbClr val="AB67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47" name="Freeform 125">
                <a:extLst>
                  <a:ext uri="{FF2B5EF4-FFF2-40B4-BE49-F238E27FC236}">
                    <a16:creationId xmlns:a16="http://schemas.microsoft.com/office/drawing/2014/main" id="{69CD6715-89F0-4FA9-BCCF-CC5EF67B3D3A}"/>
                  </a:ext>
                </a:extLst>
              </p:cNvPr>
              <p:cNvSpPr>
                <a:spLocks/>
              </p:cNvSpPr>
              <p:nvPr/>
            </p:nvSpPr>
            <p:spPr bwMode="auto">
              <a:xfrm>
                <a:off x="6702425" y="722471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48" name="Freeform 126">
                <a:extLst>
                  <a:ext uri="{FF2B5EF4-FFF2-40B4-BE49-F238E27FC236}">
                    <a16:creationId xmlns:a16="http://schemas.microsoft.com/office/drawing/2014/main" id="{B6983EF7-2F85-40E6-8AEC-B3B4CBED9A5C}"/>
                  </a:ext>
                </a:extLst>
              </p:cNvPr>
              <p:cNvSpPr>
                <a:spLocks/>
              </p:cNvSpPr>
              <p:nvPr/>
            </p:nvSpPr>
            <p:spPr bwMode="auto">
              <a:xfrm>
                <a:off x="6561138" y="7213601"/>
                <a:ext cx="141288" cy="11113"/>
              </a:xfrm>
              <a:custGeom>
                <a:avLst/>
                <a:gdLst>
                  <a:gd name="T0" fmla="*/ 89 w 89"/>
                  <a:gd name="T1" fmla="*/ 0 h 7"/>
                  <a:gd name="T2" fmla="*/ 0 w 89"/>
                  <a:gd name="T3" fmla="*/ 0 h 7"/>
                  <a:gd name="T4" fmla="*/ 0 w 89"/>
                  <a:gd name="T5" fmla="*/ 0 h 7"/>
                  <a:gd name="T6" fmla="*/ 0 w 89"/>
                  <a:gd name="T7" fmla="*/ 7 h 7"/>
                  <a:gd name="T8" fmla="*/ 2 w 89"/>
                  <a:gd name="T9" fmla="*/ 7 h 7"/>
                  <a:gd name="T10" fmla="*/ 89 w 89"/>
                  <a:gd name="T11" fmla="*/ 7 h 7"/>
                  <a:gd name="T12" fmla="*/ 89 w 89"/>
                  <a:gd name="T13" fmla="*/ 7 h 7"/>
                  <a:gd name="T14" fmla="*/ 89 w 89"/>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7">
                    <a:moveTo>
                      <a:pt x="89" y="0"/>
                    </a:moveTo>
                    <a:lnTo>
                      <a:pt x="0" y="0"/>
                    </a:lnTo>
                    <a:lnTo>
                      <a:pt x="0" y="0"/>
                    </a:lnTo>
                    <a:lnTo>
                      <a:pt x="0" y="7"/>
                    </a:lnTo>
                    <a:lnTo>
                      <a:pt x="2" y="7"/>
                    </a:lnTo>
                    <a:lnTo>
                      <a:pt x="89" y="7"/>
                    </a:lnTo>
                    <a:lnTo>
                      <a:pt x="89" y="7"/>
                    </a:lnTo>
                    <a:lnTo>
                      <a:pt x="89" y="0"/>
                    </a:lnTo>
                    <a:close/>
                  </a:path>
                </a:pathLst>
              </a:custGeom>
              <a:solidFill>
                <a:srgbClr val="640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49" name="Freeform 127">
                <a:extLst>
                  <a:ext uri="{FF2B5EF4-FFF2-40B4-BE49-F238E27FC236}">
                    <a16:creationId xmlns:a16="http://schemas.microsoft.com/office/drawing/2014/main" id="{34E7235B-D042-4FA3-A0B0-AF390DD81734}"/>
                  </a:ext>
                </a:extLst>
              </p:cNvPr>
              <p:cNvSpPr>
                <a:spLocks/>
              </p:cNvSpPr>
              <p:nvPr/>
            </p:nvSpPr>
            <p:spPr bwMode="auto">
              <a:xfrm>
                <a:off x="6561138" y="7213601"/>
                <a:ext cx="141288" cy="11113"/>
              </a:xfrm>
              <a:custGeom>
                <a:avLst/>
                <a:gdLst>
                  <a:gd name="T0" fmla="*/ 89 w 89"/>
                  <a:gd name="T1" fmla="*/ 0 h 7"/>
                  <a:gd name="T2" fmla="*/ 0 w 89"/>
                  <a:gd name="T3" fmla="*/ 0 h 7"/>
                  <a:gd name="T4" fmla="*/ 0 w 89"/>
                  <a:gd name="T5" fmla="*/ 0 h 7"/>
                  <a:gd name="T6" fmla="*/ 0 w 89"/>
                  <a:gd name="T7" fmla="*/ 7 h 7"/>
                  <a:gd name="T8" fmla="*/ 2 w 89"/>
                  <a:gd name="T9" fmla="*/ 7 h 7"/>
                  <a:gd name="T10" fmla="*/ 89 w 89"/>
                  <a:gd name="T11" fmla="*/ 7 h 7"/>
                  <a:gd name="T12" fmla="*/ 89 w 89"/>
                  <a:gd name="T13" fmla="*/ 7 h 7"/>
                  <a:gd name="T14" fmla="*/ 89 w 89"/>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7">
                    <a:moveTo>
                      <a:pt x="89" y="0"/>
                    </a:moveTo>
                    <a:lnTo>
                      <a:pt x="0" y="0"/>
                    </a:lnTo>
                    <a:lnTo>
                      <a:pt x="0" y="0"/>
                    </a:lnTo>
                    <a:lnTo>
                      <a:pt x="0" y="7"/>
                    </a:lnTo>
                    <a:lnTo>
                      <a:pt x="2" y="7"/>
                    </a:lnTo>
                    <a:lnTo>
                      <a:pt x="89" y="7"/>
                    </a:lnTo>
                    <a:lnTo>
                      <a:pt x="89" y="7"/>
                    </a:lnTo>
                    <a:lnTo>
                      <a:pt x="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50" name="Freeform 128">
                <a:extLst>
                  <a:ext uri="{FF2B5EF4-FFF2-40B4-BE49-F238E27FC236}">
                    <a16:creationId xmlns:a16="http://schemas.microsoft.com/office/drawing/2014/main" id="{52D85163-06D4-4EF4-A9C1-E1E9DA082ED7}"/>
                  </a:ext>
                </a:extLst>
              </p:cNvPr>
              <p:cNvSpPr>
                <a:spLocks/>
              </p:cNvSpPr>
              <p:nvPr/>
            </p:nvSpPr>
            <p:spPr bwMode="auto">
              <a:xfrm>
                <a:off x="6550025" y="7213601"/>
                <a:ext cx="11113" cy="2605088"/>
              </a:xfrm>
              <a:custGeom>
                <a:avLst/>
                <a:gdLst>
                  <a:gd name="T0" fmla="*/ 7 w 7"/>
                  <a:gd name="T1" fmla="*/ 0 h 1641"/>
                  <a:gd name="T2" fmla="*/ 0 w 7"/>
                  <a:gd name="T3" fmla="*/ 0 h 1641"/>
                  <a:gd name="T4" fmla="*/ 0 w 7"/>
                  <a:gd name="T5" fmla="*/ 1641 h 1641"/>
                  <a:gd name="T6" fmla="*/ 7 w 7"/>
                  <a:gd name="T7" fmla="*/ 1641 h 1641"/>
                  <a:gd name="T8" fmla="*/ 7 w 7"/>
                  <a:gd name="T9" fmla="*/ 7 h 1641"/>
                  <a:gd name="T10" fmla="*/ 7 w 7"/>
                  <a:gd name="T11" fmla="*/ 0 h 1641"/>
                  <a:gd name="T12" fmla="*/ 7 w 7"/>
                  <a:gd name="T13" fmla="*/ 0 h 1641"/>
                </a:gdLst>
                <a:ahLst/>
                <a:cxnLst>
                  <a:cxn ang="0">
                    <a:pos x="T0" y="T1"/>
                  </a:cxn>
                  <a:cxn ang="0">
                    <a:pos x="T2" y="T3"/>
                  </a:cxn>
                  <a:cxn ang="0">
                    <a:pos x="T4" y="T5"/>
                  </a:cxn>
                  <a:cxn ang="0">
                    <a:pos x="T6" y="T7"/>
                  </a:cxn>
                  <a:cxn ang="0">
                    <a:pos x="T8" y="T9"/>
                  </a:cxn>
                  <a:cxn ang="0">
                    <a:pos x="T10" y="T11"/>
                  </a:cxn>
                  <a:cxn ang="0">
                    <a:pos x="T12" y="T13"/>
                  </a:cxn>
                </a:cxnLst>
                <a:rect l="0" t="0" r="r" b="b"/>
                <a:pathLst>
                  <a:path w="7" h="1641">
                    <a:moveTo>
                      <a:pt x="7" y="0"/>
                    </a:moveTo>
                    <a:lnTo>
                      <a:pt x="0" y="0"/>
                    </a:lnTo>
                    <a:lnTo>
                      <a:pt x="0" y="1641"/>
                    </a:lnTo>
                    <a:lnTo>
                      <a:pt x="7" y="1641"/>
                    </a:lnTo>
                    <a:lnTo>
                      <a:pt x="7" y="7"/>
                    </a:lnTo>
                    <a:lnTo>
                      <a:pt x="7" y="0"/>
                    </a:lnTo>
                    <a:lnTo>
                      <a:pt x="7" y="0"/>
                    </a:lnTo>
                    <a:close/>
                  </a:path>
                </a:pathLst>
              </a:custGeom>
              <a:solidFill>
                <a:srgbClr val="640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51" name="Freeform 129">
                <a:extLst>
                  <a:ext uri="{FF2B5EF4-FFF2-40B4-BE49-F238E27FC236}">
                    <a16:creationId xmlns:a16="http://schemas.microsoft.com/office/drawing/2014/main" id="{B5B71B2A-1118-4C12-8263-6FCC7BA3F761}"/>
                  </a:ext>
                </a:extLst>
              </p:cNvPr>
              <p:cNvSpPr>
                <a:spLocks/>
              </p:cNvSpPr>
              <p:nvPr/>
            </p:nvSpPr>
            <p:spPr bwMode="auto">
              <a:xfrm>
                <a:off x="6550025" y="7213601"/>
                <a:ext cx="11113" cy="2605088"/>
              </a:xfrm>
              <a:custGeom>
                <a:avLst/>
                <a:gdLst>
                  <a:gd name="T0" fmla="*/ 7 w 7"/>
                  <a:gd name="T1" fmla="*/ 0 h 1641"/>
                  <a:gd name="T2" fmla="*/ 0 w 7"/>
                  <a:gd name="T3" fmla="*/ 0 h 1641"/>
                  <a:gd name="T4" fmla="*/ 0 w 7"/>
                  <a:gd name="T5" fmla="*/ 1641 h 1641"/>
                  <a:gd name="T6" fmla="*/ 7 w 7"/>
                  <a:gd name="T7" fmla="*/ 1641 h 1641"/>
                  <a:gd name="T8" fmla="*/ 7 w 7"/>
                  <a:gd name="T9" fmla="*/ 7 h 1641"/>
                  <a:gd name="T10" fmla="*/ 7 w 7"/>
                  <a:gd name="T11" fmla="*/ 0 h 1641"/>
                  <a:gd name="T12" fmla="*/ 7 w 7"/>
                  <a:gd name="T13" fmla="*/ 0 h 1641"/>
                </a:gdLst>
                <a:ahLst/>
                <a:cxnLst>
                  <a:cxn ang="0">
                    <a:pos x="T0" y="T1"/>
                  </a:cxn>
                  <a:cxn ang="0">
                    <a:pos x="T2" y="T3"/>
                  </a:cxn>
                  <a:cxn ang="0">
                    <a:pos x="T4" y="T5"/>
                  </a:cxn>
                  <a:cxn ang="0">
                    <a:pos x="T6" y="T7"/>
                  </a:cxn>
                  <a:cxn ang="0">
                    <a:pos x="T8" y="T9"/>
                  </a:cxn>
                  <a:cxn ang="0">
                    <a:pos x="T10" y="T11"/>
                  </a:cxn>
                  <a:cxn ang="0">
                    <a:pos x="T12" y="T13"/>
                  </a:cxn>
                </a:cxnLst>
                <a:rect l="0" t="0" r="r" b="b"/>
                <a:pathLst>
                  <a:path w="7" h="1641">
                    <a:moveTo>
                      <a:pt x="7" y="0"/>
                    </a:moveTo>
                    <a:lnTo>
                      <a:pt x="0" y="0"/>
                    </a:lnTo>
                    <a:lnTo>
                      <a:pt x="0" y="1641"/>
                    </a:lnTo>
                    <a:lnTo>
                      <a:pt x="7" y="1641"/>
                    </a:lnTo>
                    <a:lnTo>
                      <a:pt x="7" y="7"/>
                    </a:lnTo>
                    <a:lnTo>
                      <a:pt x="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52" name="Freeform 130">
                <a:extLst>
                  <a:ext uri="{FF2B5EF4-FFF2-40B4-BE49-F238E27FC236}">
                    <a16:creationId xmlns:a16="http://schemas.microsoft.com/office/drawing/2014/main" id="{BEF67F51-4DF8-4A88-AFD8-E82958162C2F}"/>
                  </a:ext>
                </a:extLst>
              </p:cNvPr>
              <p:cNvSpPr>
                <a:spLocks/>
              </p:cNvSpPr>
              <p:nvPr/>
            </p:nvSpPr>
            <p:spPr bwMode="auto">
              <a:xfrm>
                <a:off x="7677150" y="6046788"/>
                <a:ext cx="33338" cy="30163"/>
              </a:xfrm>
              <a:custGeom>
                <a:avLst/>
                <a:gdLst>
                  <a:gd name="T0" fmla="*/ 11 w 12"/>
                  <a:gd name="T1" fmla="*/ 6 h 11"/>
                  <a:gd name="T2" fmla="*/ 6 w 12"/>
                  <a:gd name="T3" fmla="*/ 11 h 11"/>
                  <a:gd name="T4" fmla="*/ 1 w 12"/>
                  <a:gd name="T5" fmla="*/ 5 h 11"/>
                  <a:gd name="T6" fmla="*/ 6 w 12"/>
                  <a:gd name="T7" fmla="*/ 0 h 11"/>
                  <a:gd name="T8" fmla="*/ 11 w 12"/>
                  <a:gd name="T9" fmla="*/ 6 h 11"/>
                </a:gdLst>
                <a:ahLst/>
                <a:cxnLst>
                  <a:cxn ang="0">
                    <a:pos x="T0" y="T1"/>
                  </a:cxn>
                  <a:cxn ang="0">
                    <a:pos x="T2" y="T3"/>
                  </a:cxn>
                  <a:cxn ang="0">
                    <a:pos x="T4" y="T5"/>
                  </a:cxn>
                  <a:cxn ang="0">
                    <a:pos x="T6" y="T7"/>
                  </a:cxn>
                  <a:cxn ang="0">
                    <a:pos x="T8" y="T9"/>
                  </a:cxn>
                </a:cxnLst>
                <a:rect l="0" t="0" r="r" b="b"/>
                <a:pathLst>
                  <a:path w="12" h="11">
                    <a:moveTo>
                      <a:pt x="11" y="6"/>
                    </a:moveTo>
                    <a:cubicBezTo>
                      <a:pt x="11" y="9"/>
                      <a:pt x="9" y="11"/>
                      <a:pt x="6" y="11"/>
                    </a:cubicBezTo>
                    <a:cubicBezTo>
                      <a:pt x="3" y="11"/>
                      <a:pt x="0" y="8"/>
                      <a:pt x="1" y="5"/>
                    </a:cubicBezTo>
                    <a:cubicBezTo>
                      <a:pt x="1" y="2"/>
                      <a:pt x="3" y="0"/>
                      <a:pt x="6" y="0"/>
                    </a:cubicBezTo>
                    <a:cubicBezTo>
                      <a:pt x="9" y="0"/>
                      <a:pt x="12" y="3"/>
                      <a:pt x="11" y="6"/>
                    </a:cubicBezTo>
                    <a:close/>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53" name="Freeform 131">
                <a:extLst>
                  <a:ext uri="{FF2B5EF4-FFF2-40B4-BE49-F238E27FC236}">
                    <a16:creationId xmlns:a16="http://schemas.microsoft.com/office/drawing/2014/main" id="{60E2DD92-BE2D-4768-BBBA-871B4FDF0E12}"/>
                  </a:ext>
                </a:extLst>
              </p:cNvPr>
              <p:cNvSpPr>
                <a:spLocks/>
              </p:cNvSpPr>
              <p:nvPr/>
            </p:nvSpPr>
            <p:spPr bwMode="auto">
              <a:xfrm>
                <a:off x="8535988" y="5819776"/>
                <a:ext cx="263525" cy="365125"/>
              </a:xfrm>
              <a:custGeom>
                <a:avLst/>
                <a:gdLst>
                  <a:gd name="T0" fmla="*/ 77 w 95"/>
                  <a:gd name="T1" fmla="*/ 61 h 132"/>
                  <a:gd name="T2" fmla="*/ 57 w 95"/>
                  <a:gd name="T3" fmla="*/ 11 h 132"/>
                  <a:gd name="T4" fmla="*/ 36 w 95"/>
                  <a:gd name="T5" fmla="*/ 4 h 132"/>
                  <a:gd name="T6" fmla="*/ 14 w 95"/>
                  <a:gd name="T7" fmla="*/ 12 h 132"/>
                  <a:gd name="T8" fmla="*/ 3 w 95"/>
                  <a:gd name="T9" fmla="*/ 32 h 132"/>
                  <a:gd name="T10" fmla="*/ 20 w 95"/>
                  <a:gd name="T11" fmla="*/ 72 h 132"/>
                  <a:gd name="T12" fmla="*/ 39 w 95"/>
                  <a:gd name="T13" fmla="*/ 121 h 132"/>
                  <a:gd name="T14" fmla="*/ 60 w 95"/>
                  <a:gd name="T15" fmla="*/ 128 h 132"/>
                  <a:gd name="T16" fmla="*/ 81 w 95"/>
                  <a:gd name="T17" fmla="*/ 120 h 132"/>
                  <a:gd name="T18" fmla="*/ 92 w 95"/>
                  <a:gd name="T19" fmla="*/ 100 h 132"/>
                  <a:gd name="T20" fmla="*/ 77 w 95"/>
                  <a:gd name="T21" fmla="*/ 6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32">
                    <a:moveTo>
                      <a:pt x="77" y="61"/>
                    </a:moveTo>
                    <a:cubicBezTo>
                      <a:pt x="67" y="37"/>
                      <a:pt x="57" y="11"/>
                      <a:pt x="57" y="11"/>
                    </a:cubicBezTo>
                    <a:cubicBezTo>
                      <a:pt x="54" y="4"/>
                      <a:pt x="44" y="0"/>
                      <a:pt x="36" y="4"/>
                    </a:cubicBezTo>
                    <a:cubicBezTo>
                      <a:pt x="14" y="12"/>
                      <a:pt x="14" y="12"/>
                      <a:pt x="14" y="12"/>
                    </a:cubicBezTo>
                    <a:cubicBezTo>
                      <a:pt x="5" y="16"/>
                      <a:pt x="0" y="25"/>
                      <a:pt x="3" y="32"/>
                    </a:cubicBezTo>
                    <a:cubicBezTo>
                      <a:pt x="20" y="72"/>
                      <a:pt x="20" y="72"/>
                      <a:pt x="20" y="72"/>
                    </a:cubicBezTo>
                    <a:cubicBezTo>
                      <a:pt x="39" y="121"/>
                      <a:pt x="39" y="121"/>
                      <a:pt x="39" y="121"/>
                    </a:cubicBezTo>
                    <a:cubicBezTo>
                      <a:pt x="42" y="129"/>
                      <a:pt x="51" y="132"/>
                      <a:pt x="60" y="128"/>
                    </a:cubicBezTo>
                    <a:cubicBezTo>
                      <a:pt x="81" y="120"/>
                      <a:pt x="81" y="120"/>
                      <a:pt x="81" y="120"/>
                    </a:cubicBezTo>
                    <a:cubicBezTo>
                      <a:pt x="90" y="116"/>
                      <a:pt x="95" y="108"/>
                      <a:pt x="92" y="100"/>
                    </a:cubicBezTo>
                    <a:cubicBezTo>
                      <a:pt x="92" y="100"/>
                      <a:pt x="85" y="81"/>
                      <a:pt x="77" y="61"/>
                    </a:cubicBezTo>
                    <a:close/>
                  </a:path>
                </a:pathLst>
              </a:custGeom>
              <a:solidFill>
                <a:srgbClr val="AF6C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54" name="Freeform 132">
                <a:extLst>
                  <a:ext uri="{FF2B5EF4-FFF2-40B4-BE49-F238E27FC236}">
                    <a16:creationId xmlns:a16="http://schemas.microsoft.com/office/drawing/2014/main" id="{44582C8D-37C1-4D24-B692-5354261B9A28}"/>
                  </a:ext>
                </a:extLst>
              </p:cNvPr>
              <p:cNvSpPr>
                <a:spLocks/>
              </p:cNvSpPr>
              <p:nvPr/>
            </p:nvSpPr>
            <p:spPr bwMode="auto">
              <a:xfrm>
                <a:off x="8531225" y="5815013"/>
                <a:ext cx="276225" cy="377825"/>
              </a:xfrm>
              <a:custGeom>
                <a:avLst/>
                <a:gdLst>
                  <a:gd name="T0" fmla="*/ 79 w 100"/>
                  <a:gd name="T1" fmla="*/ 63 h 137"/>
                  <a:gd name="T2" fmla="*/ 83 w 100"/>
                  <a:gd name="T3" fmla="*/ 61 h 137"/>
                  <a:gd name="T4" fmla="*/ 70 w 100"/>
                  <a:gd name="T5" fmla="*/ 27 h 137"/>
                  <a:gd name="T6" fmla="*/ 64 w 100"/>
                  <a:gd name="T7" fmla="*/ 11 h 137"/>
                  <a:gd name="T8" fmla="*/ 56 w 100"/>
                  <a:gd name="T9" fmla="*/ 2 h 137"/>
                  <a:gd name="T10" fmla="*/ 45 w 100"/>
                  <a:gd name="T11" fmla="*/ 0 h 137"/>
                  <a:gd name="T12" fmla="*/ 36 w 100"/>
                  <a:gd name="T13" fmla="*/ 1 h 137"/>
                  <a:gd name="T14" fmla="*/ 14 w 100"/>
                  <a:gd name="T15" fmla="*/ 10 h 137"/>
                  <a:gd name="T16" fmla="*/ 4 w 100"/>
                  <a:gd name="T17" fmla="*/ 18 h 137"/>
                  <a:gd name="T18" fmla="*/ 0 w 100"/>
                  <a:gd name="T19" fmla="*/ 30 h 137"/>
                  <a:gd name="T20" fmla="*/ 1 w 100"/>
                  <a:gd name="T21" fmla="*/ 36 h 137"/>
                  <a:gd name="T22" fmla="*/ 1 w 100"/>
                  <a:gd name="T23" fmla="*/ 36 h 137"/>
                  <a:gd name="T24" fmla="*/ 17 w 100"/>
                  <a:gd name="T25" fmla="*/ 75 h 137"/>
                  <a:gd name="T26" fmla="*/ 36 w 100"/>
                  <a:gd name="T27" fmla="*/ 125 h 137"/>
                  <a:gd name="T28" fmla="*/ 36 w 100"/>
                  <a:gd name="T29" fmla="*/ 125 h 137"/>
                  <a:gd name="T30" fmla="*/ 44 w 100"/>
                  <a:gd name="T31" fmla="*/ 134 h 137"/>
                  <a:gd name="T32" fmla="*/ 55 w 100"/>
                  <a:gd name="T33" fmla="*/ 137 h 137"/>
                  <a:gd name="T34" fmla="*/ 64 w 100"/>
                  <a:gd name="T35" fmla="*/ 135 h 137"/>
                  <a:gd name="T36" fmla="*/ 85 w 100"/>
                  <a:gd name="T37" fmla="*/ 127 h 137"/>
                  <a:gd name="T38" fmla="*/ 96 w 100"/>
                  <a:gd name="T39" fmla="*/ 119 h 137"/>
                  <a:gd name="T40" fmla="*/ 100 w 100"/>
                  <a:gd name="T41" fmla="*/ 107 h 137"/>
                  <a:gd name="T42" fmla="*/ 99 w 100"/>
                  <a:gd name="T43" fmla="*/ 100 h 137"/>
                  <a:gd name="T44" fmla="*/ 83 w 100"/>
                  <a:gd name="T45" fmla="*/ 61 h 137"/>
                  <a:gd name="T46" fmla="*/ 79 w 100"/>
                  <a:gd name="T47" fmla="*/ 63 h 137"/>
                  <a:gd name="T48" fmla="*/ 74 w 100"/>
                  <a:gd name="T49" fmla="*/ 64 h 137"/>
                  <a:gd name="T50" fmla="*/ 85 w 100"/>
                  <a:gd name="T51" fmla="*/ 92 h 137"/>
                  <a:gd name="T52" fmla="*/ 90 w 100"/>
                  <a:gd name="T53" fmla="*/ 104 h 137"/>
                  <a:gd name="T54" fmla="*/ 90 w 100"/>
                  <a:gd name="T55" fmla="*/ 107 h 137"/>
                  <a:gd name="T56" fmla="*/ 88 w 100"/>
                  <a:gd name="T57" fmla="*/ 113 h 137"/>
                  <a:gd name="T58" fmla="*/ 82 w 100"/>
                  <a:gd name="T59" fmla="*/ 117 h 137"/>
                  <a:gd name="T60" fmla="*/ 60 w 100"/>
                  <a:gd name="T61" fmla="*/ 126 h 137"/>
                  <a:gd name="T62" fmla="*/ 55 w 100"/>
                  <a:gd name="T63" fmla="*/ 127 h 137"/>
                  <a:gd name="T64" fmla="*/ 49 w 100"/>
                  <a:gd name="T65" fmla="*/ 125 h 137"/>
                  <a:gd name="T66" fmla="*/ 45 w 100"/>
                  <a:gd name="T67" fmla="*/ 122 h 137"/>
                  <a:gd name="T68" fmla="*/ 41 w 100"/>
                  <a:gd name="T69" fmla="*/ 123 h 137"/>
                  <a:gd name="T70" fmla="*/ 45 w 100"/>
                  <a:gd name="T71" fmla="*/ 122 h 137"/>
                  <a:gd name="T72" fmla="*/ 26 w 100"/>
                  <a:gd name="T73" fmla="*/ 72 h 137"/>
                  <a:gd name="T74" fmla="*/ 10 w 100"/>
                  <a:gd name="T75" fmla="*/ 32 h 137"/>
                  <a:gd name="T76" fmla="*/ 5 w 100"/>
                  <a:gd name="T77" fmla="*/ 34 h 137"/>
                  <a:gd name="T78" fmla="*/ 10 w 100"/>
                  <a:gd name="T79" fmla="*/ 32 h 137"/>
                  <a:gd name="T80" fmla="*/ 9 w 100"/>
                  <a:gd name="T81" fmla="*/ 30 h 137"/>
                  <a:gd name="T82" fmla="*/ 12 w 100"/>
                  <a:gd name="T83" fmla="*/ 24 h 137"/>
                  <a:gd name="T84" fmla="*/ 18 w 100"/>
                  <a:gd name="T85" fmla="*/ 19 h 137"/>
                  <a:gd name="T86" fmla="*/ 39 w 100"/>
                  <a:gd name="T87" fmla="*/ 11 h 137"/>
                  <a:gd name="T88" fmla="*/ 45 w 100"/>
                  <a:gd name="T89" fmla="*/ 9 h 137"/>
                  <a:gd name="T90" fmla="*/ 51 w 100"/>
                  <a:gd name="T91" fmla="*/ 11 h 137"/>
                  <a:gd name="T92" fmla="*/ 54 w 100"/>
                  <a:gd name="T93" fmla="*/ 15 h 137"/>
                  <a:gd name="T94" fmla="*/ 74 w 100"/>
                  <a:gd name="T95" fmla="*/ 64 h 137"/>
                  <a:gd name="T96" fmla="*/ 79 w 100"/>
                  <a:gd name="T97" fmla="*/ 6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 h="137">
                    <a:moveTo>
                      <a:pt x="79" y="63"/>
                    </a:moveTo>
                    <a:cubicBezTo>
                      <a:pt x="83" y="61"/>
                      <a:pt x="83" y="61"/>
                      <a:pt x="83" y="61"/>
                    </a:cubicBezTo>
                    <a:cubicBezTo>
                      <a:pt x="78" y="49"/>
                      <a:pt x="74" y="36"/>
                      <a:pt x="70" y="27"/>
                    </a:cubicBezTo>
                    <a:cubicBezTo>
                      <a:pt x="66" y="18"/>
                      <a:pt x="64" y="11"/>
                      <a:pt x="64" y="11"/>
                    </a:cubicBezTo>
                    <a:cubicBezTo>
                      <a:pt x="62" y="7"/>
                      <a:pt x="59" y="4"/>
                      <a:pt x="56" y="2"/>
                    </a:cubicBezTo>
                    <a:cubicBezTo>
                      <a:pt x="53" y="1"/>
                      <a:pt x="49" y="0"/>
                      <a:pt x="45" y="0"/>
                    </a:cubicBezTo>
                    <a:cubicBezTo>
                      <a:pt x="42" y="0"/>
                      <a:pt x="39" y="0"/>
                      <a:pt x="36" y="1"/>
                    </a:cubicBezTo>
                    <a:cubicBezTo>
                      <a:pt x="14" y="10"/>
                      <a:pt x="14" y="10"/>
                      <a:pt x="14" y="10"/>
                    </a:cubicBezTo>
                    <a:cubicBezTo>
                      <a:pt x="10" y="12"/>
                      <a:pt x="6" y="14"/>
                      <a:pt x="4" y="18"/>
                    </a:cubicBezTo>
                    <a:cubicBezTo>
                      <a:pt x="1" y="21"/>
                      <a:pt x="0" y="25"/>
                      <a:pt x="0" y="30"/>
                    </a:cubicBezTo>
                    <a:cubicBezTo>
                      <a:pt x="0" y="32"/>
                      <a:pt x="0" y="34"/>
                      <a:pt x="1" y="36"/>
                    </a:cubicBezTo>
                    <a:cubicBezTo>
                      <a:pt x="1" y="36"/>
                      <a:pt x="1" y="36"/>
                      <a:pt x="1" y="36"/>
                    </a:cubicBezTo>
                    <a:cubicBezTo>
                      <a:pt x="17" y="75"/>
                      <a:pt x="17" y="75"/>
                      <a:pt x="17" y="75"/>
                    </a:cubicBezTo>
                    <a:cubicBezTo>
                      <a:pt x="36" y="125"/>
                      <a:pt x="36" y="125"/>
                      <a:pt x="36" y="125"/>
                    </a:cubicBezTo>
                    <a:cubicBezTo>
                      <a:pt x="36" y="125"/>
                      <a:pt x="36" y="125"/>
                      <a:pt x="36" y="125"/>
                    </a:cubicBezTo>
                    <a:cubicBezTo>
                      <a:pt x="38" y="129"/>
                      <a:pt x="40" y="132"/>
                      <a:pt x="44" y="134"/>
                    </a:cubicBezTo>
                    <a:cubicBezTo>
                      <a:pt x="47" y="136"/>
                      <a:pt x="51" y="137"/>
                      <a:pt x="55" y="137"/>
                    </a:cubicBezTo>
                    <a:cubicBezTo>
                      <a:pt x="58" y="137"/>
                      <a:pt x="61" y="136"/>
                      <a:pt x="64" y="135"/>
                    </a:cubicBezTo>
                    <a:cubicBezTo>
                      <a:pt x="85" y="127"/>
                      <a:pt x="85" y="127"/>
                      <a:pt x="85" y="127"/>
                    </a:cubicBezTo>
                    <a:cubicBezTo>
                      <a:pt x="90" y="125"/>
                      <a:pt x="93" y="122"/>
                      <a:pt x="96" y="119"/>
                    </a:cubicBezTo>
                    <a:cubicBezTo>
                      <a:pt x="98" y="115"/>
                      <a:pt x="100" y="111"/>
                      <a:pt x="100" y="107"/>
                    </a:cubicBezTo>
                    <a:cubicBezTo>
                      <a:pt x="100" y="105"/>
                      <a:pt x="100" y="102"/>
                      <a:pt x="99" y="100"/>
                    </a:cubicBezTo>
                    <a:cubicBezTo>
                      <a:pt x="99" y="100"/>
                      <a:pt x="91" y="81"/>
                      <a:pt x="83" y="61"/>
                    </a:cubicBezTo>
                    <a:cubicBezTo>
                      <a:pt x="79" y="63"/>
                      <a:pt x="79" y="63"/>
                      <a:pt x="79" y="63"/>
                    </a:cubicBezTo>
                    <a:cubicBezTo>
                      <a:pt x="74" y="64"/>
                      <a:pt x="74" y="64"/>
                      <a:pt x="74" y="64"/>
                    </a:cubicBezTo>
                    <a:cubicBezTo>
                      <a:pt x="78" y="75"/>
                      <a:pt x="82" y="85"/>
                      <a:pt x="85" y="92"/>
                    </a:cubicBezTo>
                    <a:cubicBezTo>
                      <a:pt x="88" y="99"/>
                      <a:pt x="90" y="104"/>
                      <a:pt x="90" y="104"/>
                    </a:cubicBezTo>
                    <a:cubicBezTo>
                      <a:pt x="90" y="105"/>
                      <a:pt x="90" y="106"/>
                      <a:pt x="90" y="107"/>
                    </a:cubicBezTo>
                    <a:cubicBezTo>
                      <a:pt x="90" y="109"/>
                      <a:pt x="90" y="111"/>
                      <a:pt x="88" y="113"/>
                    </a:cubicBezTo>
                    <a:cubicBezTo>
                      <a:pt x="87" y="115"/>
                      <a:pt x="84" y="116"/>
                      <a:pt x="82" y="117"/>
                    </a:cubicBezTo>
                    <a:cubicBezTo>
                      <a:pt x="60" y="126"/>
                      <a:pt x="60" y="126"/>
                      <a:pt x="60" y="126"/>
                    </a:cubicBezTo>
                    <a:cubicBezTo>
                      <a:pt x="58" y="127"/>
                      <a:pt x="56" y="127"/>
                      <a:pt x="55" y="127"/>
                    </a:cubicBezTo>
                    <a:cubicBezTo>
                      <a:pt x="52" y="127"/>
                      <a:pt x="50" y="126"/>
                      <a:pt x="49" y="125"/>
                    </a:cubicBezTo>
                    <a:cubicBezTo>
                      <a:pt x="47" y="124"/>
                      <a:pt x="46" y="123"/>
                      <a:pt x="45" y="122"/>
                    </a:cubicBezTo>
                    <a:cubicBezTo>
                      <a:pt x="41" y="123"/>
                      <a:pt x="41" y="123"/>
                      <a:pt x="41" y="123"/>
                    </a:cubicBezTo>
                    <a:cubicBezTo>
                      <a:pt x="45" y="122"/>
                      <a:pt x="45" y="122"/>
                      <a:pt x="45" y="122"/>
                    </a:cubicBezTo>
                    <a:cubicBezTo>
                      <a:pt x="26" y="72"/>
                      <a:pt x="26" y="72"/>
                      <a:pt x="26" y="72"/>
                    </a:cubicBezTo>
                    <a:cubicBezTo>
                      <a:pt x="10" y="32"/>
                      <a:pt x="10" y="32"/>
                      <a:pt x="10" y="32"/>
                    </a:cubicBezTo>
                    <a:cubicBezTo>
                      <a:pt x="5" y="34"/>
                      <a:pt x="5" y="34"/>
                      <a:pt x="5" y="34"/>
                    </a:cubicBezTo>
                    <a:cubicBezTo>
                      <a:pt x="10" y="32"/>
                      <a:pt x="10" y="32"/>
                      <a:pt x="10" y="32"/>
                    </a:cubicBezTo>
                    <a:cubicBezTo>
                      <a:pt x="10" y="31"/>
                      <a:pt x="9" y="31"/>
                      <a:pt x="9" y="30"/>
                    </a:cubicBezTo>
                    <a:cubicBezTo>
                      <a:pt x="9" y="28"/>
                      <a:pt x="10" y="26"/>
                      <a:pt x="12" y="24"/>
                    </a:cubicBezTo>
                    <a:cubicBezTo>
                      <a:pt x="13" y="22"/>
                      <a:pt x="15" y="20"/>
                      <a:pt x="18" y="19"/>
                    </a:cubicBezTo>
                    <a:cubicBezTo>
                      <a:pt x="39" y="11"/>
                      <a:pt x="39" y="11"/>
                      <a:pt x="39" y="11"/>
                    </a:cubicBezTo>
                    <a:cubicBezTo>
                      <a:pt x="41" y="10"/>
                      <a:pt x="43" y="9"/>
                      <a:pt x="45" y="9"/>
                    </a:cubicBezTo>
                    <a:cubicBezTo>
                      <a:pt x="47" y="9"/>
                      <a:pt x="49" y="10"/>
                      <a:pt x="51" y="11"/>
                    </a:cubicBezTo>
                    <a:cubicBezTo>
                      <a:pt x="53" y="12"/>
                      <a:pt x="54" y="13"/>
                      <a:pt x="54" y="15"/>
                    </a:cubicBezTo>
                    <a:cubicBezTo>
                      <a:pt x="54" y="15"/>
                      <a:pt x="65" y="40"/>
                      <a:pt x="74" y="64"/>
                    </a:cubicBezTo>
                    <a:lnTo>
                      <a:pt x="79" y="63"/>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55" name="Freeform 133">
                <a:extLst>
                  <a:ext uri="{FF2B5EF4-FFF2-40B4-BE49-F238E27FC236}">
                    <a16:creationId xmlns:a16="http://schemas.microsoft.com/office/drawing/2014/main" id="{F0087C13-9381-47B3-868A-85E39303A5B2}"/>
                  </a:ext>
                </a:extLst>
              </p:cNvPr>
              <p:cNvSpPr>
                <a:spLocks/>
              </p:cNvSpPr>
              <p:nvPr/>
            </p:nvSpPr>
            <p:spPr bwMode="auto">
              <a:xfrm>
                <a:off x="7859713" y="5900738"/>
                <a:ext cx="790575" cy="496888"/>
              </a:xfrm>
              <a:custGeom>
                <a:avLst/>
                <a:gdLst>
                  <a:gd name="T0" fmla="*/ 210 w 286"/>
                  <a:gd name="T1" fmla="*/ 15 h 180"/>
                  <a:gd name="T2" fmla="*/ 246 w 286"/>
                  <a:gd name="T3" fmla="*/ 0 h 180"/>
                  <a:gd name="T4" fmla="*/ 286 w 286"/>
                  <a:gd name="T5" fmla="*/ 94 h 180"/>
                  <a:gd name="T6" fmla="*/ 250 w 286"/>
                  <a:gd name="T7" fmla="*/ 110 h 180"/>
                  <a:gd name="T8" fmla="*/ 241 w 286"/>
                  <a:gd name="T9" fmla="*/ 120 h 180"/>
                  <a:gd name="T10" fmla="*/ 127 w 286"/>
                  <a:gd name="T11" fmla="*/ 180 h 180"/>
                  <a:gd name="T12" fmla="*/ 0 w 286"/>
                  <a:gd name="T13" fmla="*/ 111 h 180"/>
                  <a:gd name="T14" fmla="*/ 125 w 286"/>
                  <a:gd name="T15" fmla="*/ 48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180">
                    <a:moveTo>
                      <a:pt x="210" y="15"/>
                    </a:moveTo>
                    <a:cubicBezTo>
                      <a:pt x="246" y="0"/>
                      <a:pt x="246" y="0"/>
                      <a:pt x="246" y="0"/>
                    </a:cubicBezTo>
                    <a:cubicBezTo>
                      <a:pt x="286" y="94"/>
                      <a:pt x="286" y="94"/>
                      <a:pt x="286" y="94"/>
                    </a:cubicBezTo>
                    <a:cubicBezTo>
                      <a:pt x="250" y="110"/>
                      <a:pt x="250" y="110"/>
                      <a:pt x="250" y="110"/>
                    </a:cubicBezTo>
                    <a:cubicBezTo>
                      <a:pt x="247" y="113"/>
                      <a:pt x="244" y="117"/>
                      <a:pt x="241" y="120"/>
                    </a:cubicBezTo>
                    <a:cubicBezTo>
                      <a:pt x="127" y="180"/>
                      <a:pt x="127" y="180"/>
                      <a:pt x="127" y="180"/>
                    </a:cubicBezTo>
                    <a:cubicBezTo>
                      <a:pt x="0" y="111"/>
                      <a:pt x="0" y="111"/>
                      <a:pt x="0" y="111"/>
                    </a:cubicBezTo>
                    <a:cubicBezTo>
                      <a:pt x="125" y="48"/>
                      <a:pt x="125" y="48"/>
                      <a:pt x="125" y="48"/>
                    </a:cubicBezTo>
                  </a:path>
                </a:pathLst>
              </a:custGeom>
              <a:solidFill>
                <a:srgbClr val="FCD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56" name="Freeform 134">
                <a:extLst>
                  <a:ext uri="{FF2B5EF4-FFF2-40B4-BE49-F238E27FC236}">
                    <a16:creationId xmlns:a16="http://schemas.microsoft.com/office/drawing/2014/main" id="{1AEBA008-304B-4AF1-8152-CDDF21C60F5A}"/>
                  </a:ext>
                </a:extLst>
              </p:cNvPr>
              <p:cNvSpPr>
                <a:spLocks/>
              </p:cNvSpPr>
              <p:nvPr/>
            </p:nvSpPr>
            <p:spPr bwMode="auto">
              <a:xfrm>
                <a:off x="7829550" y="5883276"/>
                <a:ext cx="839788" cy="531813"/>
              </a:xfrm>
              <a:custGeom>
                <a:avLst/>
                <a:gdLst>
                  <a:gd name="T0" fmla="*/ 223 w 304"/>
                  <a:gd name="T1" fmla="*/ 25 h 192"/>
                  <a:gd name="T2" fmla="*/ 254 w 304"/>
                  <a:gd name="T3" fmla="*/ 12 h 192"/>
                  <a:gd name="T4" fmla="*/ 291 w 304"/>
                  <a:gd name="T5" fmla="*/ 97 h 192"/>
                  <a:gd name="T6" fmla="*/ 258 w 304"/>
                  <a:gd name="T7" fmla="*/ 112 h 192"/>
                  <a:gd name="T8" fmla="*/ 257 w 304"/>
                  <a:gd name="T9" fmla="*/ 113 h 192"/>
                  <a:gd name="T10" fmla="*/ 249 w 304"/>
                  <a:gd name="T11" fmla="*/ 122 h 192"/>
                  <a:gd name="T12" fmla="*/ 252 w 304"/>
                  <a:gd name="T13" fmla="*/ 126 h 192"/>
                  <a:gd name="T14" fmla="*/ 250 w 304"/>
                  <a:gd name="T15" fmla="*/ 121 h 192"/>
                  <a:gd name="T16" fmla="*/ 138 w 304"/>
                  <a:gd name="T17" fmla="*/ 181 h 192"/>
                  <a:gd name="T18" fmla="*/ 21 w 304"/>
                  <a:gd name="T19" fmla="*/ 117 h 192"/>
                  <a:gd name="T20" fmla="*/ 138 w 304"/>
                  <a:gd name="T21" fmla="*/ 58 h 192"/>
                  <a:gd name="T22" fmla="*/ 140 w 304"/>
                  <a:gd name="T23" fmla="*/ 52 h 192"/>
                  <a:gd name="T24" fmla="*/ 134 w 304"/>
                  <a:gd name="T25" fmla="*/ 49 h 192"/>
                  <a:gd name="T26" fmla="*/ 0 w 304"/>
                  <a:gd name="T27" fmla="*/ 117 h 192"/>
                  <a:gd name="T28" fmla="*/ 138 w 304"/>
                  <a:gd name="T29" fmla="*/ 192 h 192"/>
                  <a:gd name="T30" fmla="*/ 255 w 304"/>
                  <a:gd name="T31" fmla="*/ 130 h 192"/>
                  <a:gd name="T32" fmla="*/ 256 w 304"/>
                  <a:gd name="T33" fmla="*/ 129 h 192"/>
                  <a:gd name="T34" fmla="*/ 265 w 304"/>
                  <a:gd name="T35" fmla="*/ 119 h 192"/>
                  <a:gd name="T36" fmla="*/ 261 w 304"/>
                  <a:gd name="T37" fmla="*/ 116 h 192"/>
                  <a:gd name="T38" fmla="*/ 263 w 304"/>
                  <a:gd name="T39" fmla="*/ 120 h 192"/>
                  <a:gd name="T40" fmla="*/ 304 w 304"/>
                  <a:gd name="T41" fmla="*/ 102 h 192"/>
                  <a:gd name="T42" fmla="*/ 259 w 304"/>
                  <a:gd name="T43" fmla="*/ 0 h 192"/>
                  <a:gd name="T44" fmla="*/ 219 w 304"/>
                  <a:gd name="T45" fmla="*/ 16 h 192"/>
                  <a:gd name="T46" fmla="*/ 216 w 304"/>
                  <a:gd name="T47" fmla="*/ 22 h 192"/>
                  <a:gd name="T48" fmla="*/ 223 w 304"/>
                  <a:gd name="T49" fmla="*/ 2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92">
                    <a:moveTo>
                      <a:pt x="223" y="25"/>
                    </a:moveTo>
                    <a:cubicBezTo>
                      <a:pt x="254" y="12"/>
                      <a:pt x="254" y="12"/>
                      <a:pt x="254" y="12"/>
                    </a:cubicBezTo>
                    <a:cubicBezTo>
                      <a:pt x="291" y="97"/>
                      <a:pt x="291" y="97"/>
                      <a:pt x="291" y="97"/>
                    </a:cubicBezTo>
                    <a:cubicBezTo>
                      <a:pt x="258" y="112"/>
                      <a:pt x="258" y="112"/>
                      <a:pt x="258" y="112"/>
                    </a:cubicBezTo>
                    <a:cubicBezTo>
                      <a:pt x="257" y="113"/>
                      <a:pt x="257" y="113"/>
                      <a:pt x="257" y="113"/>
                    </a:cubicBezTo>
                    <a:cubicBezTo>
                      <a:pt x="255" y="116"/>
                      <a:pt x="252" y="119"/>
                      <a:pt x="249" y="122"/>
                    </a:cubicBezTo>
                    <a:cubicBezTo>
                      <a:pt x="252" y="126"/>
                      <a:pt x="252" y="126"/>
                      <a:pt x="252" y="126"/>
                    </a:cubicBezTo>
                    <a:cubicBezTo>
                      <a:pt x="250" y="121"/>
                      <a:pt x="250" y="121"/>
                      <a:pt x="250" y="121"/>
                    </a:cubicBezTo>
                    <a:cubicBezTo>
                      <a:pt x="138" y="181"/>
                      <a:pt x="138" y="181"/>
                      <a:pt x="138" y="181"/>
                    </a:cubicBezTo>
                    <a:cubicBezTo>
                      <a:pt x="21" y="117"/>
                      <a:pt x="21" y="117"/>
                      <a:pt x="21" y="117"/>
                    </a:cubicBezTo>
                    <a:cubicBezTo>
                      <a:pt x="138" y="58"/>
                      <a:pt x="138" y="58"/>
                      <a:pt x="138" y="58"/>
                    </a:cubicBezTo>
                    <a:cubicBezTo>
                      <a:pt x="141" y="57"/>
                      <a:pt x="142" y="54"/>
                      <a:pt x="140" y="52"/>
                    </a:cubicBezTo>
                    <a:cubicBezTo>
                      <a:pt x="139" y="49"/>
                      <a:pt x="136" y="48"/>
                      <a:pt x="134" y="49"/>
                    </a:cubicBezTo>
                    <a:cubicBezTo>
                      <a:pt x="0" y="117"/>
                      <a:pt x="0" y="117"/>
                      <a:pt x="0" y="117"/>
                    </a:cubicBezTo>
                    <a:cubicBezTo>
                      <a:pt x="138" y="192"/>
                      <a:pt x="138" y="192"/>
                      <a:pt x="138" y="192"/>
                    </a:cubicBezTo>
                    <a:cubicBezTo>
                      <a:pt x="255" y="130"/>
                      <a:pt x="255" y="130"/>
                      <a:pt x="255" y="130"/>
                    </a:cubicBezTo>
                    <a:cubicBezTo>
                      <a:pt x="256" y="129"/>
                      <a:pt x="256" y="129"/>
                      <a:pt x="256" y="129"/>
                    </a:cubicBezTo>
                    <a:cubicBezTo>
                      <a:pt x="259" y="126"/>
                      <a:pt x="262" y="122"/>
                      <a:pt x="265" y="119"/>
                    </a:cubicBezTo>
                    <a:cubicBezTo>
                      <a:pt x="261" y="116"/>
                      <a:pt x="261" y="116"/>
                      <a:pt x="261" y="116"/>
                    </a:cubicBezTo>
                    <a:cubicBezTo>
                      <a:pt x="263" y="120"/>
                      <a:pt x="263" y="120"/>
                      <a:pt x="263" y="120"/>
                    </a:cubicBezTo>
                    <a:cubicBezTo>
                      <a:pt x="304" y="102"/>
                      <a:pt x="304" y="102"/>
                      <a:pt x="304" y="102"/>
                    </a:cubicBezTo>
                    <a:cubicBezTo>
                      <a:pt x="259" y="0"/>
                      <a:pt x="259" y="0"/>
                      <a:pt x="259" y="0"/>
                    </a:cubicBezTo>
                    <a:cubicBezTo>
                      <a:pt x="219" y="16"/>
                      <a:pt x="219" y="16"/>
                      <a:pt x="219" y="16"/>
                    </a:cubicBezTo>
                    <a:cubicBezTo>
                      <a:pt x="217" y="17"/>
                      <a:pt x="215" y="20"/>
                      <a:pt x="216" y="22"/>
                    </a:cubicBezTo>
                    <a:cubicBezTo>
                      <a:pt x="217" y="25"/>
                      <a:pt x="220" y="26"/>
                      <a:pt x="223" y="25"/>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57" name="Freeform 135">
                <a:extLst>
                  <a:ext uri="{FF2B5EF4-FFF2-40B4-BE49-F238E27FC236}">
                    <a16:creationId xmlns:a16="http://schemas.microsoft.com/office/drawing/2014/main" id="{3997B093-2B6D-42A2-BA18-2672283955AD}"/>
                  </a:ext>
                </a:extLst>
              </p:cNvPr>
              <p:cNvSpPr>
                <a:spLocks/>
              </p:cNvSpPr>
              <p:nvPr/>
            </p:nvSpPr>
            <p:spPr bwMode="auto">
              <a:xfrm>
                <a:off x="7743825" y="5913438"/>
                <a:ext cx="803275" cy="506413"/>
              </a:xfrm>
              <a:custGeom>
                <a:avLst/>
                <a:gdLst>
                  <a:gd name="T0" fmla="*/ 185 w 291"/>
                  <a:gd name="T1" fmla="*/ 149 h 183"/>
                  <a:gd name="T2" fmla="*/ 192 w 291"/>
                  <a:gd name="T3" fmla="*/ 153 h 183"/>
                  <a:gd name="T4" fmla="*/ 199 w 291"/>
                  <a:gd name="T5" fmla="*/ 173 h 183"/>
                  <a:gd name="T6" fmla="*/ 180 w 291"/>
                  <a:gd name="T7" fmla="*/ 180 h 183"/>
                  <a:gd name="T8" fmla="*/ 166 w 291"/>
                  <a:gd name="T9" fmla="*/ 174 h 183"/>
                  <a:gd name="T10" fmla="*/ 135 w 291"/>
                  <a:gd name="T11" fmla="*/ 161 h 183"/>
                  <a:gd name="T12" fmla="*/ 91 w 291"/>
                  <a:gd name="T13" fmla="*/ 142 h 183"/>
                  <a:gd name="T14" fmla="*/ 78 w 291"/>
                  <a:gd name="T15" fmla="*/ 136 h 183"/>
                  <a:gd name="T16" fmla="*/ 36 w 291"/>
                  <a:gd name="T17" fmla="*/ 104 h 183"/>
                  <a:gd name="T18" fmla="*/ 0 w 291"/>
                  <a:gd name="T19" fmla="*/ 88 h 183"/>
                  <a:gd name="T20" fmla="*/ 1 w 291"/>
                  <a:gd name="T21" fmla="*/ 87 h 183"/>
                  <a:gd name="T22" fmla="*/ 28 w 291"/>
                  <a:gd name="T23" fmla="*/ 3 h 183"/>
                  <a:gd name="T24" fmla="*/ 56 w 291"/>
                  <a:gd name="T25" fmla="*/ 13 h 183"/>
                  <a:gd name="T26" fmla="*/ 76 w 291"/>
                  <a:gd name="T27" fmla="*/ 10 h 183"/>
                  <a:gd name="T28" fmla="*/ 94 w 291"/>
                  <a:gd name="T29" fmla="*/ 0 h 183"/>
                  <a:gd name="T30" fmla="*/ 125 w 291"/>
                  <a:gd name="T31" fmla="*/ 5 h 183"/>
                  <a:gd name="T32" fmla="*/ 163 w 291"/>
                  <a:gd name="T33" fmla="*/ 13 h 183"/>
                  <a:gd name="T34" fmla="*/ 162 w 291"/>
                  <a:gd name="T35" fmla="*/ 31 h 183"/>
                  <a:gd name="T36" fmla="*/ 168 w 291"/>
                  <a:gd name="T37" fmla="*/ 45 h 183"/>
                  <a:gd name="T38" fmla="*/ 180 w 291"/>
                  <a:gd name="T39" fmla="*/ 52 h 183"/>
                  <a:gd name="T40" fmla="*/ 280 w 291"/>
                  <a:gd name="T41" fmla="*/ 95 h 183"/>
                  <a:gd name="T42" fmla="*/ 287 w 291"/>
                  <a:gd name="T43" fmla="*/ 116 h 183"/>
                  <a:gd name="T44" fmla="*/ 265 w 291"/>
                  <a:gd name="T45" fmla="*/ 121 h 183"/>
                  <a:gd name="T46" fmla="*/ 240 w 291"/>
                  <a:gd name="T47" fmla="*/ 11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183">
                    <a:moveTo>
                      <a:pt x="185" y="149"/>
                    </a:moveTo>
                    <a:cubicBezTo>
                      <a:pt x="192" y="153"/>
                      <a:pt x="192" y="153"/>
                      <a:pt x="192" y="153"/>
                    </a:cubicBezTo>
                    <a:cubicBezTo>
                      <a:pt x="200" y="156"/>
                      <a:pt x="203" y="166"/>
                      <a:pt x="199" y="173"/>
                    </a:cubicBezTo>
                    <a:cubicBezTo>
                      <a:pt x="196" y="180"/>
                      <a:pt x="187" y="183"/>
                      <a:pt x="180" y="180"/>
                    </a:cubicBezTo>
                    <a:cubicBezTo>
                      <a:pt x="166" y="174"/>
                      <a:pt x="166" y="174"/>
                      <a:pt x="166" y="174"/>
                    </a:cubicBezTo>
                    <a:cubicBezTo>
                      <a:pt x="135" y="161"/>
                      <a:pt x="135" y="161"/>
                      <a:pt x="135" y="161"/>
                    </a:cubicBezTo>
                    <a:cubicBezTo>
                      <a:pt x="91" y="142"/>
                      <a:pt x="91" y="142"/>
                      <a:pt x="91" y="142"/>
                    </a:cubicBezTo>
                    <a:cubicBezTo>
                      <a:pt x="78" y="136"/>
                      <a:pt x="78" y="136"/>
                      <a:pt x="78" y="136"/>
                    </a:cubicBezTo>
                    <a:cubicBezTo>
                      <a:pt x="62" y="129"/>
                      <a:pt x="47" y="118"/>
                      <a:pt x="36" y="104"/>
                    </a:cubicBezTo>
                    <a:cubicBezTo>
                      <a:pt x="36" y="104"/>
                      <a:pt x="2" y="89"/>
                      <a:pt x="0" y="88"/>
                    </a:cubicBezTo>
                    <a:cubicBezTo>
                      <a:pt x="0" y="87"/>
                      <a:pt x="1" y="87"/>
                      <a:pt x="1" y="87"/>
                    </a:cubicBezTo>
                    <a:cubicBezTo>
                      <a:pt x="28" y="3"/>
                      <a:pt x="28" y="3"/>
                      <a:pt x="28" y="3"/>
                    </a:cubicBezTo>
                    <a:cubicBezTo>
                      <a:pt x="56" y="13"/>
                      <a:pt x="56" y="13"/>
                      <a:pt x="56" y="13"/>
                    </a:cubicBezTo>
                    <a:cubicBezTo>
                      <a:pt x="63" y="15"/>
                      <a:pt x="70" y="14"/>
                      <a:pt x="76" y="10"/>
                    </a:cubicBezTo>
                    <a:cubicBezTo>
                      <a:pt x="94" y="0"/>
                      <a:pt x="94" y="0"/>
                      <a:pt x="94" y="0"/>
                    </a:cubicBezTo>
                    <a:cubicBezTo>
                      <a:pt x="94" y="0"/>
                      <a:pt x="124" y="5"/>
                      <a:pt x="125" y="5"/>
                    </a:cubicBezTo>
                    <a:cubicBezTo>
                      <a:pt x="125" y="6"/>
                      <a:pt x="163" y="13"/>
                      <a:pt x="163" y="13"/>
                    </a:cubicBezTo>
                    <a:cubicBezTo>
                      <a:pt x="162" y="31"/>
                      <a:pt x="162" y="31"/>
                      <a:pt x="162" y="31"/>
                    </a:cubicBezTo>
                    <a:cubicBezTo>
                      <a:pt x="161" y="36"/>
                      <a:pt x="163" y="42"/>
                      <a:pt x="168" y="45"/>
                    </a:cubicBezTo>
                    <a:cubicBezTo>
                      <a:pt x="180" y="52"/>
                      <a:pt x="180" y="52"/>
                      <a:pt x="180" y="52"/>
                    </a:cubicBezTo>
                    <a:cubicBezTo>
                      <a:pt x="280" y="95"/>
                      <a:pt x="280" y="95"/>
                      <a:pt x="280" y="95"/>
                    </a:cubicBezTo>
                    <a:cubicBezTo>
                      <a:pt x="288" y="98"/>
                      <a:pt x="291" y="108"/>
                      <a:pt x="287" y="116"/>
                    </a:cubicBezTo>
                    <a:cubicBezTo>
                      <a:pt x="283" y="123"/>
                      <a:pt x="272" y="124"/>
                      <a:pt x="265" y="121"/>
                    </a:cubicBezTo>
                    <a:cubicBezTo>
                      <a:pt x="240" y="111"/>
                      <a:pt x="240" y="111"/>
                      <a:pt x="240" y="111"/>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58" name="Freeform 136">
                <a:extLst>
                  <a:ext uri="{FF2B5EF4-FFF2-40B4-BE49-F238E27FC236}">
                    <a16:creationId xmlns:a16="http://schemas.microsoft.com/office/drawing/2014/main" id="{85B87FF8-4D51-47FE-85E5-A891C608C0BC}"/>
                  </a:ext>
                </a:extLst>
              </p:cNvPr>
              <p:cNvSpPr>
                <a:spLocks/>
              </p:cNvSpPr>
              <p:nvPr/>
            </p:nvSpPr>
            <p:spPr bwMode="auto">
              <a:xfrm>
                <a:off x="7726363" y="5897563"/>
                <a:ext cx="828675" cy="530225"/>
              </a:xfrm>
              <a:custGeom>
                <a:avLst/>
                <a:gdLst>
                  <a:gd name="T0" fmla="*/ 196 w 300"/>
                  <a:gd name="T1" fmla="*/ 163 h 192"/>
                  <a:gd name="T2" fmla="*/ 201 w 300"/>
                  <a:gd name="T3" fmla="*/ 177 h 192"/>
                  <a:gd name="T4" fmla="*/ 187 w 300"/>
                  <a:gd name="T5" fmla="*/ 182 h 192"/>
                  <a:gd name="T6" fmla="*/ 143 w 300"/>
                  <a:gd name="T7" fmla="*/ 162 h 192"/>
                  <a:gd name="T8" fmla="*/ 86 w 300"/>
                  <a:gd name="T9" fmla="*/ 137 h 192"/>
                  <a:gd name="T10" fmla="*/ 44 w 300"/>
                  <a:gd name="T11" fmla="*/ 105 h 192"/>
                  <a:gd name="T12" fmla="*/ 11 w 300"/>
                  <a:gd name="T13" fmla="*/ 96 h 192"/>
                  <a:gd name="T14" fmla="*/ 37 w 300"/>
                  <a:gd name="T15" fmla="*/ 15 h 192"/>
                  <a:gd name="T16" fmla="*/ 85 w 300"/>
                  <a:gd name="T17" fmla="*/ 21 h 192"/>
                  <a:gd name="T18" fmla="*/ 99 w 300"/>
                  <a:gd name="T19" fmla="*/ 10 h 192"/>
                  <a:gd name="T20" fmla="*/ 128 w 300"/>
                  <a:gd name="T21" fmla="*/ 16 h 192"/>
                  <a:gd name="T22" fmla="*/ 130 w 300"/>
                  <a:gd name="T23" fmla="*/ 14 h 192"/>
                  <a:gd name="T24" fmla="*/ 130 w 300"/>
                  <a:gd name="T25" fmla="*/ 14 h 192"/>
                  <a:gd name="T26" fmla="*/ 129 w 300"/>
                  <a:gd name="T27" fmla="*/ 16 h 192"/>
                  <a:gd name="T28" fmla="*/ 129 w 300"/>
                  <a:gd name="T29" fmla="*/ 16 h 192"/>
                  <a:gd name="T30" fmla="*/ 129 w 300"/>
                  <a:gd name="T31" fmla="*/ 16 h 192"/>
                  <a:gd name="T32" fmla="*/ 128 w 300"/>
                  <a:gd name="T33" fmla="*/ 15 h 192"/>
                  <a:gd name="T34" fmla="*/ 131 w 300"/>
                  <a:gd name="T35" fmla="*/ 16 h 192"/>
                  <a:gd name="T36" fmla="*/ 169 w 300"/>
                  <a:gd name="T37" fmla="*/ 19 h 192"/>
                  <a:gd name="T38" fmla="*/ 168 w 300"/>
                  <a:gd name="T39" fmla="*/ 37 h 192"/>
                  <a:gd name="T40" fmla="*/ 172 w 300"/>
                  <a:gd name="T41" fmla="*/ 55 h 192"/>
                  <a:gd name="T42" fmla="*/ 184 w 300"/>
                  <a:gd name="T43" fmla="*/ 62 h 192"/>
                  <a:gd name="T44" fmla="*/ 288 w 300"/>
                  <a:gd name="T45" fmla="*/ 120 h 192"/>
                  <a:gd name="T46" fmla="*/ 273 w 300"/>
                  <a:gd name="T47" fmla="*/ 123 h 192"/>
                  <a:gd name="T48" fmla="*/ 242 w 300"/>
                  <a:gd name="T49" fmla="*/ 115 h 192"/>
                  <a:gd name="T50" fmla="*/ 271 w 300"/>
                  <a:gd name="T51" fmla="*/ 127 h 192"/>
                  <a:gd name="T52" fmla="*/ 289 w 300"/>
                  <a:gd name="T53" fmla="*/ 131 h 192"/>
                  <a:gd name="T54" fmla="*/ 288 w 300"/>
                  <a:gd name="T55" fmla="*/ 96 h 192"/>
                  <a:gd name="T56" fmla="*/ 176 w 300"/>
                  <a:gd name="T57" fmla="*/ 46 h 192"/>
                  <a:gd name="T58" fmla="*/ 173 w 300"/>
                  <a:gd name="T59" fmla="*/ 38 h 192"/>
                  <a:gd name="T60" fmla="*/ 164 w 300"/>
                  <a:gd name="T61" fmla="*/ 13 h 192"/>
                  <a:gd name="T62" fmla="*/ 133 w 300"/>
                  <a:gd name="T63" fmla="*/ 7 h 192"/>
                  <a:gd name="T64" fmla="*/ 132 w 300"/>
                  <a:gd name="T65" fmla="*/ 10 h 192"/>
                  <a:gd name="T66" fmla="*/ 132 w 300"/>
                  <a:gd name="T67" fmla="*/ 10 h 192"/>
                  <a:gd name="T68" fmla="*/ 133 w 300"/>
                  <a:gd name="T69" fmla="*/ 7 h 192"/>
                  <a:gd name="T70" fmla="*/ 133 w 300"/>
                  <a:gd name="T71" fmla="*/ 7 h 192"/>
                  <a:gd name="T72" fmla="*/ 133 w 300"/>
                  <a:gd name="T73" fmla="*/ 7 h 192"/>
                  <a:gd name="T74" fmla="*/ 134 w 300"/>
                  <a:gd name="T75" fmla="*/ 8 h 192"/>
                  <a:gd name="T76" fmla="*/ 131 w 300"/>
                  <a:gd name="T77" fmla="*/ 6 h 192"/>
                  <a:gd name="T78" fmla="*/ 99 w 300"/>
                  <a:gd name="T79" fmla="*/ 0 h 192"/>
                  <a:gd name="T80" fmla="*/ 63 w 300"/>
                  <a:gd name="T81" fmla="*/ 14 h 192"/>
                  <a:gd name="T82" fmla="*/ 7 w 300"/>
                  <a:gd name="T83" fmla="*/ 93 h 192"/>
                  <a:gd name="T84" fmla="*/ 0 w 300"/>
                  <a:gd name="T85" fmla="*/ 97 h 192"/>
                  <a:gd name="T86" fmla="*/ 40 w 300"/>
                  <a:gd name="T87" fmla="*/ 114 h 192"/>
                  <a:gd name="T88" fmla="*/ 82 w 300"/>
                  <a:gd name="T89" fmla="*/ 146 h 192"/>
                  <a:gd name="T90" fmla="*/ 139 w 300"/>
                  <a:gd name="T91" fmla="*/ 171 h 192"/>
                  <a:gd name="T92" fmla="*/ 192 w 300"/>
                  <a:gd name="T93" fmla="*/ 192 h 192"/>
                  <a:gd name="T94" fmla="*/ 212 w 300"/>
                  <a:gd name="T95" fmla="*/ 172 h 192"/>
                  <a:gd name="T96" fmla="*/ 198 w 300"/>
                  <a:gd name="T97" fmla="*/ 159 h 192"/>
                  <a:gd name="T98" fmla="*/ 186 w 300"/>
                  <a:gd name="T99" fmla="*/ 15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0" h="192">
                    <a:moveTo>
                      <a:pt x="189" y="160"/>
                    </a:moveTo>
                    <a:cubicBezTo>
                      <a:pt x="196" y="163"/>
                      <a:pt x="196" y="163"/>
                      <a:pt x="196" y="163"/>
                    </a:cubicBezTo>
                    <a:cubicBezTo>
                      <a:pt x="196" y="163"/>
                      <a:pt x="196" y="163"/>
                      <a:pt x="196" y="163"/>
                    </a:cubicBezTo>
                    <a:cubicBezTo>
                      <a:pt x="198" y="164"/>
                      <a:pt x="199" y="165"/>
                      <a:pt x="200" y="167"/>
                    </a:cubicBezTo>
                    <a:cubicBezTo>
                      <a:pt x="201" y="168"/>
                      <a:pt x="202" y="170"/>
                      <a:pt x="202" y="172"/>
                    </a:cubicBezTo>
                    <a:cubicBezTo>
                      <a:pt x="202" y="174"/>
                      <a:pt x="201" y="176"/>
                      <a:pt x="201" y="177"/>
                    </a:cubicBezTo>
                    <a:cubicBezTo>
                      <a:pt x="200" y="179"/>
                      <a:pt x="199" y="180"/>
                      <a:pt x="197" y="181"/>
                    </a:cubicBezTo>
                    <a:cubicBezTo>
                      <a:pt x="196" y="182"/>
                      <a:pt x="194" y="182"/>
                      <a:pt x="192" y="182"/>
                    </a:cubicBezTo>
                    <a:cubicBezTo>
                      <a:pt x="190" y="182"/>
                      <a:pt x="189" y="182"/>
                      <a:pt x="187" y="182"/>
                    </a:cubicBezTo>
                    <a:cubicBezTo>
                      <a:pt x="174" y="176"/>
                      <a:pt x="174" y="176"/>
                      <a:pt x="174" y="176"/>
                    </a:cubicBezTo>
                    <a:cubicBezTo>
                      <a:pt x="174" y="176"/>
                      <a:pt x="174" y="176"/>
                      <a:pt x="174" y="176"/>
                    </a:cubicBezTo>
                    <a:cubicBezTo>
                      <a:pt x="143" y="162"/>
                      <a:pt x="143" y="162"/>
                      <a:pt x="143" y="162"/>
                    </a:cubicBezTo>
                    <a:cubicBezTo>
                      <a:pt x="143" y="162"/>
                      <a:pt x="143" y="162"/>
                      <a:pt x="143" y="162"/>
                    </a:cubicBezTo>
                    <a:cubicBezTo>
                      <a:pt x="99" y="143"/>
                      <a:pt x="99" y="143"/>
                      <a:pt x="99" y="143"/>
                    </a:cubicBezTo>
                    <a:cubicBezTo>
                      <a:pt x="86" y="137"/>
                      <a:pt x="86" y="137"/>
                      <a:pt x="86" y="137"/>
                    </a:cubicBezTo>
                    <a:cubicBezTo>
                      <a:pt x="70" y="131"/>
                      <a:pt x="57" y="120"/>
                      <a:pt x="46" y="107"/>
                    </a:cubicBezTo>
                    <a:cubicBezTo>
                      <a:pt x="46" y="106"/>
                      <a:pt x="46" y="106"/>
                      <a:pt x="46" y="106"/>
                    </a:cubicBezTo>
                    <a:cubicBezTo>
                      <a:pt x="44" y="105"/>
                      <a:pt x="44" y="105"/>
                      <a:pt x="44" y="105"/>
                    </a:cubicBezTo>
                    <a:cubicBezTo>
                      <a:pt x="44" y="105"/>
                      <a:pt x="10" y="90"/>
                      <a:pt x="8" y="89"/>
                    </a:cubicBezTo>
                    <a:cubicBezTo>
                      <a:pt x="6" y="94"/>
                      <a:pt x="6" y="94"/>
                      <a:pt x="6" y="94"/>
                    </a:cubicBezTo>
                    <a:cubicBezTo>
                      <a:pt x="11" y="96"/>
                      <a:pt x="11" y="96"/>
                      <a:pt x="11" y="96"/>
                    </a:cubicBezTo>
                    <a:cubicBezTo>
                      <a:pt x="11" y="95"/>
                      <a:pt x="11" y="95"/>
                      <a:pt x="11" y="95"/>
                    </a:cubicBezTo>
                    <a:cubicBezTo>
                      <a:pt x="11" y="94"/>
                      <a:pt x="11" y="94"/>
                      <a:pt x="11" y="94"/>
                    </a:cubicBezTo>
                    <a:cubicBezTo>
                      <a:pt x="37" y="15"/>
                      <a:pt x="37" y="15"/>
                      <a:pt x="37" y="15"/>
                    </a:cubicBezTo>
                    <a:cubicBezTo>
                      <a:pt x="60" y="23"/>
                      <a:pt x="60" y="23"/>
                      <a:pt x="60" y="23"/>
                    </a:cubicBezTo>
                    <a:cubicBezTo>
                      <a:pt x="63" y="24"/>
                      <a:pt x="66" y="25"/>
                      <a:pt x="70" y="25"/>
                    </a:cubicBezTo>
                    <a:cubicBezTo>
                      <a:pt x="75" y="25"/>
                      <a:pt x="80" y="23"/>
                      <a:pt x="85" y="21"/>
                    </a:cubicBezTo>
                    <a:cubicBezTo>
                      <a:pt x="103" y="10"/>
                      <a:pt x="103" y="10"/>
                      <a:pt x="103" y="10"/>
                    </a:cubicBezTo>
                    <a:cubicBezTo>
                      <a:pt x="100" y="6"/>
                      <a:pt x="100" y="6"/>
                      <a:pt x="100" y="6"/>
                    </a:cubicBezTo>
                    <a:cubicBezTo>
                      <a:pt x="99" y="10"/>
                      <a:pt x="99" y="10"/>
                      <a:pt x="99" y="10"/>
                    </a:cubicBezTo>
                    <a:cubicBezTo>
                      <a:pt x="99" y="10"/>
                      <a:pt x="107" y="12"/>
                      <a:pt x="114" y="13"/>
                    </a:cubicBezTo>
                    <a:cubicBezTo>
                      <a:pt x="118" y="14"/>
                      <a:pt x="122" y="15"/>
                      <a:pt x="125" y="15"/>
                    </a:cubicBezTo>
                    <a:cubicBezTo>
                      <a:pt x="126" y="15"/>
                      <a:pt x="128" y="16"/>
                      <a:pt x="128" y="16"/>
                    </a:cubicBezTo>
                    <a:cubicBezTo>
                      <a:pt x="129" y="16"/>
                      <a:pt x="129" y="16"/>
                      <a:pt x="129" y="16"/>
                    </a:cubicBezTo>
                    <a:cubicBezTo>
                      <a:pt x="129" y="16"/>
                      <a:pt x="129" y="16"/>
                      <a:pt x="129" y="16"/>
                    </a:cubicBezTo>
                    <a:cubicBezTo>
                      <a:pt x="130" y="14"/>
                      <a:pt x="130" y="14"/>
                      <a:pt x="130" y="14"/>
                    </a:cubicBezTo>
                    <a:cubicBezTo>
                      <a:pt x="129" y="16"/>
                      <a:pt x="129" y="16"/>
                      <a:pt x="129" y="16"/>
                    </a:cubicBezTo>
                    <a:cubicBezTo>
                      <a:pt x="129" y="16"/>
                      <a:pt x="129" y="16"/>
                      <a:pt x="129" y="16"/>
                    </a:cubicBezTo>
                    <a:cubicBezTo>
                      <a:pt x="130" y="14"/>
                      <a:pt x="130" y="14"/>
                      <a:pt x="130" y="14"/>
                    </a:cubicBezTo>
                    <a:cubicBezTo>
                      <a:pt x="129" y="16"/>
                      <a:pt x="129" y="16"/>
                      <a:pt x="129" y="16"/>
                    </a:cubicBezTo>
                    <a:cubicBezTo>
                      <a:pt x="131" y="12"/>
                      <a:pt x="131" y="12"/>
                      <a:pt x="131" y="12"/>
                    </a:cubicBezTo>
                    <a:cubicBezTo>
                      <a:pt x="129" y="16"/>
                      <a:pt x="129" y="16"/>
                      <a:pt x="129" y="16"/>
                    </a:cubicBezTo>
                    <a:cubicBezTo>
                      <a:pt x="129" y="16"/>
                      <a:pt x="129" y="16"/>
                      <a:pt x="129" y="16"/>
                    </a:cubicBezTo>
                    <a:cubicBezTo>
                      <a:pt x="131" y="12"/>
                      <a:pt x="131" y="12"/>
                      <a:pt x="131" y="12"/>
                    </a:cubicBezTo>
                    <a:cubicBezTo>
                      <a:pt x="129" y="16"/>
                      <a:pt x="129" y="16"/>
                      <a:pt x="129" y="16"/>
                    </a:cubicBezTo>
                    <a:cubicBezTo>
                      <a:pt x="131" y="11"/>
                      <a:pt x="131" y="11"/>
                      <a:pt x="131" y="11"/>
                    </a:cubicBezTo>
                    <a:cubicBezTo>
                      <a:pt x="128" y="15"/>
                      <a:pt x="128" y="15"/>
                      <a:pt x="128" y="15"/>
                    </a:cubicBezTo>
                    <a:cubicBezTo>
                      <a:pt x="128" y="16"/>
                      <a:pt x="129" y="16"/>
                      <a:pt x="129" y="16"/>
                    </a:cubicBezTo>
                    <a:cubicBezTo>
                      <a:pt x="131" y="11"/>
                      <a:pt x="131" y="11"/>
                      <a:pt x="131" y="11"/>
                    </a:cubicBezTo>
                    <a:cubicBezTo>
                      <a:pt x="128" y="15"/>
                      <a:pt x="128" y="15"/>
                      <a:pt x="128" y="15"/>
                    </a:cubicBezTo>
                    <a:cubicBezTo>
                      <a:pt x="128" y="15"/>
                      <a:pt x="128" y="15"/>
                      <a:pt x="128" y="15"/>
                    </a:cubicBezTo>
                    <a:cubicBezTo>
                      <a:pt x="128" y="16"/>
                      <a:pt x="129" y="16"/>
                      <a:pt x="129" y="16"/>
                    </a:cubicBezTo>
                    <a:cubicBezTo>
                      <a:pt x="129" y="16"/>
                      <a:pt x="129" y="16"/>
                      <a:pt x="130" y="16"/>
                    </a:cubicBezTo>
                    <a:cubicBezTo>
                      <a:pt x="130" y="16"/>
                      <a:pt x="130" y="16"/>
                      <a:pt x="131" y="16"/>
                    </a:cubicBezTo>
                    <a:cubicBezTo>
                      <a:pt x="132" y="17"/>
                      <a:pt x="135" y="17"/>
                      <a:pt x="139" y="18"/>
                    </a:cubicBezTo>
                    <a:cubicBezTo>
                      <a:pt x="150" y="20"/>
                      <a:pt x="168" y="24"/>
                      <a:pt x="168" y="24"/>
                    </a:cubicBezTo>
                    <a:cubicBezTo>
                      <a:pt x="169" y="19"/>
                      <a:pt x="169" y="19"/>
                      <a:pt x="169" y="19"/>
                    </a:cubicBezTo>
                    <a:cubicBezTo>
                      <a:pt x="164" y="18"/>
                      <a:pt x="164" y="18"/>
                      <a:pt x="164" y="18"/>
                    </a:cubicBezTo>
                    <a:cubicBezTo>
                      <a:pt x="163" y="37"/>
                      <a:pt x="163" y="37"/>
                      <a:pt x="163" y="37"/>
                    </a:cubicBezTo>
                    <a:cubicBezTo>
                      <a:pt x="168" y="37"/>
                      <a:pt x="168" y="37"/>
                      <a:pt x="168" y="37"/>
                    </a:cubicBezTo>
                    <a:cubicBezTo>
                      <a:pt x="164" y="35"/>
                      <a:pt x="164" y="35"/>
                      <a:pt x="164" y="35"/>
                    </a:cubicBezTo>
                    <a:cubicBezTo>
                      <a:pt x="163" y="37"/>
                      <a:pt x="163" y="39"/>
                      <a:pt x="163" y="40"/>
                    </a:cubicBezTo>
                    <a:cubicBezTo>
                      <a:pt x="163" y="46"/>
                      <a:pt x="166" y="52"/>
                      <a:pt x="172" y="55"/>
                    </a:cubicBezTo>
                    <a:cubicBezTo>
                      <a:pt x="174" y="51"/>
                      <a:pt x="174" y="51"/>
                      <a:pt x="174" y="51"/>
                    </a:cubicBezTo>
                    <a:cubicBezTo>
                      <a:pt x="172" y="55"/>
                      <a:pt x="172" y="55"/>
                      <a:pt x="172" y="55"/>
                    </a:cubicBezTo>
                    <a:cubicBezTo>
                      <a:pt x="184" y="62"/>
                      <a:pt x="184" y="62"/>
                      <a:pt x="184" y="62"/>
                    </a:cubicBezTo>
                    <a:cubicBezTo>
                      <a:pt x="284" y="105"/>
                      <a:pt x="284" y="105"/>
                      <a:pt x="284" y="105"/>
                    </a:cubicBezTo>
                    <a:cubicBezTo>
                      <a:pt x="288" y="107"/>
                      <a:pt x="290" y="111"/>
                      <a:pt x="290" y="114"/>
                    </a:cubicBezTo>
                    <a:cubicBezTo>
                      <a:pt x="290" y="116"/>
                      <a:pt x="289" y="118"/>
                      <a:pt x="288" y="120"/>
                    </a:cubicBezTo>
                    <a:cubicBezTo>
                      <a:pt x="288" y="121"/>
                      <a:pt x="286" y="122"/>
                      <a:pt x="285" y="122"/>
                    </a:cubicBezTo>
                    <a:cubicBezTo>
                      <a:pt x="283" y="123"/>
                      <a:pt x="281" y="124"/>
                      <a:pt x="279" y="124"/>
                    </a:cubicBezTo>
                    <a:cubicBezTo>
                      <a:pt x="277" y="124"/>
                      <a:pt x="275" y="123"/>
                      <a:pt x="273" y="123"/>
                    </a:cubicBezTo>
                    <a:cubicBezTo>
                      <a:pt x="273" y="122"/>
                      <a:pt x="273" y="122"/>
                      <a:pt x="273" y="122"/>
                    </a:cubicBezTo>
                    <a:cubicBezTo>
                      <a:pt x="248" y="112"/>
                      <a:pt x="248" y="112"/>
                      <a:pt x="248" y="112"/>
                    </a:cubicBezTo>
                    <a:cubicBezTo>
                      <a:pt x="246" y="111"/>
                      <a:pt x="243" y="112"/>
                      <a:pt x="242" y="115"/>
                    </a:cubicBezTo>
                    <a:cubicBezTo>
                      <a:pt x="241" y="117"/>
                      <a:pt x="242" y="120"/>
                      <a:pt x="244" y="121"/>
                    </a:cubicBezTo>
                    <a:cubicBezTo>
                      <a:pt x="269" y="132"/>
                      <a:pt x="269" y="132"/>
                      <a:pt x="269" y="132"/>
                    </a:cubicBezTo>
                    <a:cubicBezTo>
                      <a:pt x="271" y="127"/>
                      <a:pt x="271" y="127"/>
                      <a:pt x="271" y="127"/>
                    </a:cubicBezTo>
                    <a:cubicBezTo>
                      <a:pt x="269" y="132"/>
                      <a:pt x="269" y="132"/>
                      <a:pt x="269" y="132"/>
                    </a:cubicBezTo>
                    <a:cubicBezTo>
                      <a:pt x="272" y="133"/>
                      <a:pt x="275" y="133"/>
                      <a:pt x="279" y="133"/>
                    </a:cubicBezTo>
                    <a:cubicBezTo>
                      <a:pt x="282" y="133"/>
                      <a:pt x="286" y="133"/>
                      <a:pt x="289" y="131"/>
                    </a:cubicBezTo>
                    <a:cubicBezTo>
                      <a:pt x="292" y="130"/>
                      <a:pt x="295" y="128"/>
                      <a:pt x="297" y="125"/>
                    </a:cubicBezTo>
                    <a:cubicBezTo>
                      <a:pt x="299" y="121"/>
                      <a:pt x="300" y="118"/>
                      <a:pt x="300" y="114"/>
                    </a:cubicBezTo>
                    <a:cubicBezTo>
                      <a:pt x="300" y="107"/>
                      <a:pt x="295" y="100"/>
                      <a:pt x="288" y="96"/>
                    </a:cubicBezTo>
                    <a:cubicBezTo>
                      <a:pt x="189" y="53"/>
                      <a:pt x="189" y="53"/>
                      <a:pt x="189" y="53"/>
                    </a:cubicBezTo>
                    <a:cubicBezTo>
                      <a:pt x="176" y="46"/>
                      <a:pt x="176" y="46"/>
                      <a:pt x="176" y="46"/>
                    </a:cubicBezTo>
                    <a:cubicBezTo>
                      <a:pt x="176" y="46"/>
                      <a:pt x="176" y="46"/>
                      <a:pt x="176" y="46"/>
                    </a:cubicBezTo>
                    <a:cubicBezTo>
                      <a:pt x="174" y="45"/>
                      <a:pt x="173" y="43"/>
                      <a:pt x="173" y="40"/>
                    </a:cubicBezTo>
                    <a:cubicBezTo>
                      <a:pt x="173" y="40"/>
                      <a:pt x="173" y="39"/>
                      <a:pt x="173" y="38"/>
                    </a:cubicBezTo>
                    <a:cubicBezTo>
                      <a:pt x="173" y="38"/>
                      <a:pt x="173" y="38"/>
                      <a:pt x="173" y="38"/>
                    </a:cubicBezTo>
                    <a:cubicBezTo>
                      <a:pt x="174" y="15"/>
                      <a:pt x="174" y="15"/>
                      <a:pt x="174" y="15"/>
                    </a:cubicBezTo>
                    <a:cubicBezTo>
                      <a:pt x="170" y="14"/>
                      <a:pt x="170" y="14"/>
                      <a:pt x="170" y="14"/>
                    </a:cubicBezTo>
                    <a:cubicBezTo>
                      <a:pt x="170" y="14"/>
                      <a:pt x="168" y="13"/>
                      <a:pt x="164" y="13"/>
                    </a:cubicBezTo>
                    <a:cubicBezTo>
                      <a:pt x="159" y="12"/>
                      <a:pt x="151" y="10"/>
                      <a:pt x="144" y="9"/>
                    </a:cubicBezTo>
                    <a:cubicBezTo>
                      <a:pt x="141" y="8"/>
                      <a:pt x="138" y="8"/>
                      <a:pt x="136" y="7"/>
                    </a:cubicBezTo>
                    <a:cubicBezTo>
                      <a:pt x="135" y="7"/>
                      <a:pt x="134" y="7"/>
                      <a:pt x="133" y="7"/>
                    </a:cubicBezTo>
                    <a:cubicBezTo>
                      <a:pt x="133" y="7"/>
                      <a:pt x="133" y="7"/>
                      <a:pt x="133" y="7"/>
                    </a:cubicBezTo>
                    <a:cubicBezTo>
                      <a:pt x="133" y="7"/>
                      <a:pt x="133" y="7"/>
                      <a:pt x="133" y="7"/>
                    </a:cubicBezTo>
                    <a:cubicBezTo>
                      <a:pt x="132" y="10"/>
                      <a:pt x="132" y="10"/>
                      <a:pt x="132" y="10"/>
                    </a:cubicBezTo>
                    <a:cubicBezTo>
                      <a:pt x="133" y="7"/>
                      <a:pt x="133" y="7"/>
                      <a:pt x="133" y="7"/>
                    </a:cubicBezTo>
                    <a:cubicBezTo>
                      <a:pt x="133" y="7"/>
                      <a:pt x="133" y="7"/>
                      <a:pt x="133" y="7"/>
                    </a:cubicBezTo>
                    <a:cubicBezTo>
                      <a:pt x="132" y="10"/>
                      <a:pt x="132" y="10"/>
                      <a:pt x="132" y="10"/>
                    </a:cubicBezTo>
                    <a:cubicBezTo>
                      <a:pt x="133" y="7"/>
                      <a:pt x="133" y="7"/>
                      <a:pt x="133" y="7"/>
                    </a:cubicBezTo>
                    <a:cubicBezTo>
                      <a:pt x="131" y="11"/>
                      <a:pt x="131" y="11"/>
                      <a:pt x="131" y="11"/>
                    </a:cubicBezTo>
                    <a:cubicBezTo>
                      <a:pt x="133" y="7"/>
                      <a:pt x="133" y="7"/>
                      <a:pt x="133" y="7"/>
                    </a:cubicBezTo>
                    <a:cubicBezTo>
                      <a:pt x="133" y="7"/>
                      <a:pt x="133" y="7"/>
                      <a:pt x="133" y="7"/>
                    </a:cubicBezTo>
                    <a:cubicBezTo>
                      <a:pt x="131" y="11"/>
                      <a:pt x="131" y="11"/>
                      <a:pt x="131" y="11"/>
                    </a:cubicBezTo>
                    <a:cubicBezTo>
                      <a:pt x="133" y="7"/>
                      <a:pt x="133" y="7"/>
                      <a:pt x="133" y="7"/>
                    </a:cubicBezTo>
                    <a:cubicBezTo>
                      <a:pt x="131" y="11"/>
                      <a:pt x="131" y="11"/>
                      <a:pt x="131" y="11"/>
                    </a:cubicBezTo>
                    <a:cubicBezTo>
                      <a:pt x="134" y="8"/>
                      <a:pt x="134" y="8"/>
                      <a:pt x="134" y="8"/>
                    </a:cubicBezTo>
                    <a:cubicBezTo>
                      <a:pt x="134" y="7"/>
                      <a:pt x="133" y="7"/>
                      <a:pt x="133" y="7"/>
                    </a:cubicBezTo>
                    <a:cubicBezTo>
                      <a:pt x="131" y="11"/>
                      <a:pt x="131" y="11"/>
                      <a:pt x="131" y="11"/>
                    </a:cubicBezTo>
                    <a:cubicBezTo>
                      <a:pt x="134" y="8"/>
                      <a:pt x="134" y="8"/>
                      <a:pt x="134" y="8"/>
                    </a:cubicBezTo>
                    <a:cubicBezTo>
                      <a:pt x="134" y="8"/>
                      <a:pt x="134" y="8"/>
                      <a:pt x="134" y="8"/>
                    </a:cubicBezTo>
                    <a:cubicBezTo>
                      <a:pt x="134" y="7"/>
                      <a:pt x="133" y="7"/>
                      <a:pt x="133" y="7"/>
                    </a:cubicBezTo>
                    <a:cubicBezTo>
                      <a:pt x="133" y="7"/>
                      <a:pt x="133" y="7"/>
                      <a:pt x="133" y="7"/>
                    </a:cubicBezTo>
                    <a:cubicBezTo>
                      <a:pt x="132" y="7"/>
                      <a:pt x="132" y="6"/>
                      <a:pt x="131" y="6"/>
                    </a:cubicBezTo>
                    <a:cubicBezTo>
                      <a:pt x="130" y="6"/>
                      <a:pt x="128" y="6"/>
                      <a:pt x="124" y="5"/>
                    </a:cubicBezTo>
                    <a:cubicBezTo>
                      <a:pt x="115" y="3"/>
                      <a:pt x="101" y="1"/>
                      <a:pt x="101" y="1"/>
                    </a:cubicBezTo>
                    <a:cubicBezTo>
                      <a:pt x="99" y="0"/>
                      <a:pt x="99" y="0"/>
                      <a:pt x="99" y="0"/>
                    </a:cubicBezTo>
                    <a:cubicBezTo>
                      <a:pt x="80" y="12"/>
                      <a:pt x="80" y="12"/>
                      <a:pt x="80" y="12"/>
                    </a:cubicBezTo>
                    <a:cubicBezTo>
                      <a:pt x="77" y="14"/>
                      <a:pt x="73" y="15"/>
                      <a:pt x="70" y="15"/>
                    </a:cubicBezTo>
                    <a:cubicBezTo>
                      <a:pt x="68" y="15"/>
                      <a:pt x="65" y="15"/>
                      <a:pt x="63" y="14"/>
                    </a:cubicBezTo>
                    <a:cubicBezTo>
                      <a:pt x="31" y="2"/>
                      <a:pt x="31" y="2"/>
                      <a:pt x="31" y="2"/>
                    </a:cubicBezTo>
                    <a:cubicBezTo>
                      <a:pt x="2" y="91"/>
                      <a:pt x="2" y="91"/>
                      <a:pt x="2" y="91"/>
                    </a:cubicBezTo>
                    <a:cubicBezTo>
                      <a:pt x="7" y="93"/>
                      <a:pt x="7" y="93"/>
                      <a:pt x="7" y="93"/>
                    </a:cubicBezTo>
                    <a:cubicBezTo>
                      <a:pt x="2" y="91"/>
                      <a:pt x="2" y="91"/>
                      <a:pt x="2" y="91"/>
                    </a:cubicBezTo>
                    <a:cubicBezTo>
                      <a:pt x="2" y="91"/>
                      <a:pt x="2" y="92"/>
                      <a:pt x="2" y="92"/>
                    </a:cubicBezTo>
                    <a:cubicBezTo>
                      <a:pt x="0" y="97"/>
                      <a:pt x="0" y="97"/>
                      <a:pt x="0" y="97"/>
                    </a:cubicBezTo>
                    <a:cubicBezTo>
                      <a:pt x="4" y="98"/>
                      <a:pt x="4" y="98"/>
                      <a:pt x="4" y="98"/>
                    </a:cubicBezTo>
                    <a:cubicBezTo>
                      <a:pt x="5" y="99"/>
                      <a:pt x="14" y="103"/>
                      <a:pt x="23" y="107"/>
                    </a:cubicBezTo>
                    <a:cubicBezTo>
                      <a:pt x="32" y="111"/>
                      <a:pt x="40" y="114"/>
                      <a:pt x="40" y="114"/>
                    </a:cubicBezTo>
                    <a:cubicBezTo>
                      <a:pt x="42" y="110"/>
                      <a:pt x="42" y="110"/>
                      <a:pt x="42" y="110"/>
                    </a:cubicBezTo>
                    <a:cubicBezTo>
                      <a:pt x="39" y="113"/>
                      <a:pt x="39" y="113"/>
                      <a:pt x="39" y="113"/>
                    </a:cubicBezTo>
                    <a:cubicBezTo>
                      <a:pt x="50" y="128"/>
                      <a:pt x="65" y="139"/>
                      <a:pt x="82" y="146"/>
                    </a:cubicBezTo>
                    <a:cubicBezTo>
                      <a:pt x="95" y="152"/>
                      <a:pt x="95" y="152"/>
                      <a:pt x="95" y="152"/>
                    </a:cubicBezTo>
                    <a:cubicBezTo>
                      <a:pt x="139" y="171"/>
                      <a:pt x="139" y="171"/>
                      <a:pt x="139" y="171"/>
                    </a:cubicBezTo>
                    <a:cubicBezTo>
                      <a:pt x="139" y="171"/>
                      <a:pt x="139" y="171"/>
                      <a:pt x="139" y="171"/>
                    </a:cubicBezTo>
                    <a:cubicBezTo>
                      <a:pt x="170" y="185"/>
                      <a:pt x="170" y="185"/>
                      <a:pt x="170" y="185"/>
                    </a:cubicBezTo>
                    <a:cubicBezTo>
                      <a:pt x="184" y="191"/>
                      <a:pt x="184" y="191"/>
                      <a:pt x="184" y="191"/>
                    </a:cubicBezTo>
                    <a:cubicBezTo>
                      <a:pt x="186" y="192"/>
                      <a:pt x="189" y="192"/>
                      <a:pt x="192" y="192"/>
                    </a:cubicBezTo>
                    <a:cubicBezTo>
                      <a:pt x="195" y="192"/>
                      <a:pt x="199" y="191"/>
                      <a:pt x="202" y="189"/>
                    </a:cubicBezTo>
                    <a:cubicBezTo>
                      <a:pt x="205" y="188"/>
                      <a:pt x="208" y="185"/>
                      <a:pt x="210" y="181"/>
                    </a:cubicBezTo>
                    <a:cubicBezTo>
                      <a:pt x="211" y="178"/>
                      <a:pt x="212" y="175"/>
                      <a:pt x="212" y="172"/>
                    </a:cubicBezTo>
                    <a:cubicBezTo>
                      <a:pt x="212" y="169"/>
                      <a:pt x="211" y="165"/>
                      <a:pt x="209" y="162"/>
                    </a:cubicBezTo>
                    <a:cubicBezTo>
                      <a:pt x="207" y="158"/>
                      <a:pt x="204" y="156"/>
                      <a:pt x="200" y="154"/>
                    </a:cubicBezTo>
                    <a:cubicBezTo>
                      <a:pt x="198" y="159"/>
                      <a:pt x="198" y="159"/>
                      <a:pt x="198" y="159"/>
                    </a:cubicBezTo>
                    <a:cubicBezTo>
                      <a:pt x="200" y="154"/>
                      <a:pt x="200" y="154"/>
                      <a:pt x="200" y="154"/>
                    </a:cubicBezTo>
                    <a:cubicBezTo>
                      <a:pt x="193" y="151"/>
                      <a:pt x="193" y="151"/>
                      <a:pt x="193" y="151"/>
                    </a:cubicBezTo>
                    <a:cubicBezTo>
                      <a:pt x="190" y="150"/>
                      <a:pt x="187" y="151"/>
                      <a:pt x="186" y="153"/>
                    </a:cubicBezTo>
                    <a:cubicBezTo>
                      <a:pt x="185" y="156"/>
                      <a:pt x="186" y="159"/>
                      <a:pt x="189" y="160"/>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59" name="Freeform 137">
                <a:extLst>
                  <a:ext uri="{FF2B5EF4-FFF2-40B4-BE49-F238E27FC236}">
                    <a16:creationId xmlns:a16="http://schemas.microsoft.com/office/drawing/2014/main" id="{D9BC3035-F18E-42DB-93D8-62BE6F2C7C9E}"/>
                  </a:ext>
                </a:extLst>
              </p:cNvPr>
              <p:cNvSpPr>
                <a:spLocks/>
              </p:cNvSpPr>
              <p:nvPr/>
            </p:nvSpPr>
            <p:spPr bwMode="auto">
              <a:xfrm>
                <a:off x="8001000" y="5875338"/>
                <a:ext cx="441325" cy="157163"/>
              </a:xfrm>
              <a:custGeom>
                <a:avLst/>
                <a:gdLst>
                  <a:gd name="T0" fmla="*/ 160 w 160"/>
                  <a:gd name="T1" fmla="*/ 24 h 57"/>
                  <a:gd name="T2" fmla="*/ 141 w 160"/>
                  <a:gd name="T3" fmla="*/ 15 h 57"/>
                  <a:gd name="T4" fmla="*/ 87 w 160"/>
                  <a:gd name="T5" fmla="*/ 1 h 57"/>
                  <a:gd name="T6" fmla="*/ 73 w 160"/>
                  <a:gd name="T7" fmla="*/ 0 h 57"/>
                  <a:gd name="T8" fmla="*/ 16 w 160"/>
                  <a:gd name="T9" fmla="*/ 2 h 57"/>
                  <a:gd name="T10" fmla="*/ 0 w 160"/>
                  <a:gd name="T11" fmla="*/ 20 h 57"/>
                  <a:gd name="T12" fmla="*/ 18 w 160"/>
                  <a:gd name="T13" fmla="*/ 35 h 57"/>
                  <a:gd name="T14" fmla="*/ 27 w 160"/>
                  <a:gd name="T15" fmla="*/ 35 h 57"/>
                  <a:gd name="T16" fmla="*/ 51 w 160"/>
                  <a:gd name="T17" fmla="*/ 34 h 57"/>
                  <a:gd name="T18" fmla="*/ 69 w 160"/>
                  <a:gd name="T19" fmla="*/ 41 h 57"/>
                  <a:gd name="T20" fmla="*/ 72 w 160"/>
                  <a:gd name="T21" fmla="*/ 51 h 57"/>
                  <a:gd name="T22" fmla="*/ 74 w 160"/>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57">
                    <a:moveTo>
                      <a:pt x="160" y="24"/>
                    </a:moveTo>
                    <a:cubicBezTo>
                      <a:pt x="141" y="15"/>
                      <a:pt x="141" y="15"/>
                      <a:pt x="141" y="15"/>
                    </a:cubicBezTo>
                    <a:cubicBezTo>
                      <a:pt x="124" y="6"/>
                      <a:pt x="106" y="1"/>
                      <a:pt x="87" y="1"/>
                    </a:cubicBezTo>
                    <a:cubicBezTo>
                      <a:pt x="73" y="0"/>
                      <a:pt x="73" y="0"/>
                      <a:pt x="73" y="0"/>
                    </a:cubicBezTo>
                    <a:cubicBezTo>
                      <a:pt x="16" y="2"/>
                      <a:pt x="16" y="2"/>
                      <a:pt x="16" y="2"/>
                    </a:cubicBezTo>
                    <a:cubicBezTo>
                      <a:pt x="7" y="2"/>
                      <a:pt x="0" y="10"/>
                      <a:pt x="0" y="20"/>
                    </a:cubicBezTo>
                    <a:cubicBezTo>
                      <a:pt x="1" y="29"/>
                      <a:pt x="9" y="36"/>
                      <a:pt x="18" y="35"/>
                    </a:cubicBezTo>
                    <a:cubicBezTo>
                      <a:pt x="27" y="35"/>
                      <a:pt x="27" y="35"/>
                      <a:pt x="27" y="35"/>
                    </a:cubicBezTo>
                    <a:cubicBezTo>
                      <a:pt x="51" y="34"/>
                      <a:pt x="51" y="34"/>
                      <a:pt x="51" y="34"/>
                    </a:cubicBezTo>
                    <a:cubicBezTo>
                      <a:pt x="57" y="34"/>
                      <a:pt x="64" y="36"/>
                      <a:pt x="69" y="41"/>
                    </a:cubicBezTo>
                    <a:cubicBezTo>
                      <a:pt x="72" y="44"/>
                      <a:pt x="73" y="48"/>
                      <a:pt x="72" y="51"/>
                    </a:cubicBezTo>
                    <a:cubicBezTo>
                      <a:pt x="72" y="51"/>
                      <a:pt x="73" y="55"/>
                      <a:pt x="74" y="57"/>
                    </a:cubicBezTo>
                  </a:path>
                </a:pathLst>
              </a:custGeom>
              <a:solidFill>
                <a:srgbClr val="FCD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60" name="Freeform 138">
                <a:extLst>
                  <a:ext uri="{FF2B5EF4-FFF2-40B4-BE49-F238E27FC236}">
                    <a16:creationId xmlns:a16="http://schemas.microsoft.com/office/drawing/2014/main" id="{4FE4BFDE-76D8-4399-8B06-0879818D2FCE}"/>
                  </a:ext>
                </a:extLst>
              </p:cNvPr>
              <p:cNvSpPr>
                <a:spLocks/>
              </p:cNvSpPr>
              <p:nvPr/>
            </p:nvSpPr>
            <p:spPr bwMode="auto">
              <a:xfrm>
                <a:off x="7986713" y="5861051"/>
                <a:ext cx="469900" cy="188913"/>
              </a:xfrm>
              <a:custGeom>
                <a:avLst/>
                <a:gdLst>
                  <a:gd name="T0" fmla="*/ 167 w 170"/>
                  <a:gd name="T1" fmla="*/ 25 h 68"/>
                  <a:gd name="T2" fmla="*/ 148 w 170"/>
                  <a:gd name="T3" fmla="*/ 16 h 68"/>
                  <a:gd name="T4" fmla="*/ 146 w 170"/>
                  <a:gd name="T5" fmla="*/ 20 h 68"/>
                  <a:gd name="T6" fmla="*/ 148 w 170"/>
                  <a:gd name="T7" fmla="*/ 16 h 68"/>
                  <a:gd name="T8" fmla="*/ 92 w 170"/>
                  <a:gd name="T9" fmla="*/ 1 h 68"/>
                  <a:gd name="T10" fmla="*/ 78 w 170"/>
                  <a:gd name="T11" fmla="*/ 0 h 68"/>
                  <a:gd name="T12" fmla="*/ 21 w 170"/>
                  <a:gd name="T13" fmla="*/ 2 h 68"/>
                  <a:gd name="T14" fmla="*/ 0 w 170"/>
                  <a:gd name="T15" fmla="*/ 24 h 68"/>
                  <a:gd name="T16" fmla="*/ 0 w 170"/>
                  <a:gd name="T17" fmla="*/ 25 h 68"/>
                  <a:gd name="T18" fmla="*/ 0 w 170"/>
                  <a:gd name="T19" fmla="*/ 25 h 68"/>
                  <a:gd name="T20" fmla="*/ 7 w 170"/>
                  <a:gd name="T21" fmla="*/ 40 h 68"/>
                  <a:gd name="T22" fmla="*/ 22 w 170"/>
                  <a:gd name="T23" fmla="*/ 45 h 68"/>
                  <a:gd name="T24" fmla="*/ 23 w 170"/>
                  <a:gd name="T25" fmla="*/ 45 h 68"/>
                  <a:gd name="T26" fmla="*/ 32 w 170"/>
                  <a:gd name="T27" fmla="*/ 45 h 68"/>
                  <a:gd name="T28" fmla="*/ 56 w 170"/>
                  <a:gd name="T29" fmla="*/ 44 h 68"/>
                  <a:gd name="T30" fmla="*/ 56 w 170"/>
                  <a:gd name="T31" fmla="*/ 44 h 68"/>
                  <a:gd name="T32" fmla="*/ 71 w 170"/>
                  <a:gd name="T33" fmla="*/ 50 h 68"/>
                  <a:gd name="T34" fmla="*/ 71 w 170"/>
                  <a:gd name="T35" fmla="*/ 50 h 68"/>
                  <a:gd name="T36" fmla="*/ 73 w 170"/>
                  <a:gd name="T37" fmla="*/ 55 h 68"/>
                  <a:gd name="T38" fmla="*/ 73 w 170"/>
                  <a:gd name="T39" fmla="*/ 56 h 68"/>
                  <a:gd name="T40" fmla="*/ 73 w 170"/>
                  <a:gd name="T41" fmla="*/ 56 h 68"/>
                  <a:gd name="T42" fmla="*/ 73 w 170"/>
                  <a:gd name="T43" fmla="*/ 56 h 68"/>
                  <a:gd name="T44" fmla="*/ 73 w 170"/>
                  <a:gd name="T45" fmla="*/ 59 h 68"/>
                  <a:gd name="T46" fmla="*/ 75 w 170"/>
                  <a:gd name="T47" fmla="*/ 65 h 68"/>
                  <a:gd name="T48" fmla="*/ 81 w 170"/>
                  <a:gd name="T49" fmla="*/ 66 h 68"/>
                  <a:gd name="T50" fmla="*/ 83 w 170"/>
                  <a:gd name="T51" fmla="*/ 59 h 68"/>
                  <a:gd name="T52" fmla="*/ 83 w 170"/>
                  <a:gd name="T53" fmla="*/ 58 h 68"/>
                  <a:gd name="T54" fmla="*/ 82 w 170"/>
                  <a:gd name="T55" fmla="*/ 57 h 68"/>
                  <a:gd name="T56" fmla="*/ 82 w 170"/>
                  <a:gd name="T57" fmla="*/ 56 h 68"/>
                  <a:gd name="T58" fmla="*/ 82 w 170"/>
                  <a:gd name="T59" fmla="*/ 56 h 68"/>
                  <a:gd name="T60" fmla="*/ 81 w 170"/>
                  <a:gd name="T61" fmla="*/ 56 h 68"/>
                  <a:gd name="T62" fmla="*/ 82 w 170"/>
                  <a:gd name="T63" fmla="*/ 56 h 68"/>
                  <a:gd name="T64" fmla="*/ 82 w 170"/>
                  <a:gd name="T65" fmla="*/ 56 h 68"/>
                  <a:gd name="T66" fmla="*/ 81 w 170"/>
                  <a:gd name="T67" fmla="*/ 56 h 68"/>
                  <a:gd name="T68" fmla="*/ 82 w 170"/>
                  <a:gd name="T69" fmla="*/ 56 h 68"/>
                  <a:gd name="T70" fmla="*/ 77 w 170"/>
                  <a:gd name="T71" fmla="*/ 56 h 68"/>
                  <a:gd name="T72" fmla="*/ 82 w 170"/>
                  <a:gd name="T73" fmla="*/ 57 h 68"/>
                  <a:gd name="T74" fmla="*/ 83 w 170"/>
                  <a:gd name="T75" fmla="*/ 55 h 68"/>
                  <a:gd name="T76" fmla="*/ 77 w 170"/>
                  <a:gd name="T77" fmla="*/ 43 h 68"/>
                  <a:gd name="T78" fmla="*/ 77 w 170"/>
                  <a:gd name="T79" fmla="*/ 43 h 68"/>
                  <a:gd name="T80" fmla="*/ 56 w 170"/>
                  <a:gd name="T81" fmla="*/ 34 h 68"/>
                  <a:gd name="T82" fmla="*/ 55 w 170"/>
                  <a:gd name="T83" fmla="*/ 34 h 68"/>
                  <a:gd name="T84" fmla="*/ 32 w 170"/>
                  <a:gd name="T85" fmla="*/ 35 h 68"/>
                  <a:gd name="T86" fmla="*/ 23 w 170"/>
                  <a:gd name="T87" fmla="*/ 35 h 68"/>
                  <a:gd name="T88" fmla="*/ 22 w 170"/>
                  <a:gd name="T89" fmla="*/ 35 h 68"/>
                  <a:gd name="T90" fmla="*/ 14 w 170"/>
                  <a:gd name="T91" fmla="*/ 32 h 68"/>
                  <a:gd name="T92" fmla="*/ 10 w 170"/>
                  <a:gd name="T93" fmla="*/ 25 h 68"/>
                  <a:gd name="T94" fmla="*/ 10 w 170"/>
                  <a:gd name="T95" fmla="*/ 25 h 68"/>
                  <a:gd name="T96" fmla="*/ 10 w 170"/>
                  <a:gd name="T97" fmla="*/ 24 h 68"/>
                  <a:gd name="T98" fmla="*/ 21 w 170"/>
                  <a:gd name="T99" fmla="*/ 12 h 68"/>
                  <a:gd name="T100" fmla="*/ 78 w 170"/>
                  <a:gd name="T101" fmla="*/ 10 h 68"/>
                  <a:gd name="T102" fmla="*/ 92 w 170"/>
                  <a:gd name="T103" fmla="*/ 10 h 68"/>
                  <a:gd name="T104" fmla="*/ 143 w 170"/>
                  <a:gd name="T105" fmla="*/ 24 h 68"/>
                  <a:gd name="T106" fmla="*/ 143 w 170"/>
                  <a:gd name="T107" fmla="*/ 24 h 68"/>
                  <a:gd name="T108" fmla="*/ 162 w 170"/>
                  <a:gd name="T109" fmla="*/ 34 h 68"/>
                  <a:gd name="T110" fmla="*/ 169 w 170"/>
                  <a:gd name="T111" fmla="*/ 32 h 68"/>
                  <a:gd name="T112" fmla="*/ 167 w 170"/>
                  <a:gd name="T113"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68">
                    <a:moveTo>
                      <a:pt x="167" y="25"/>
                    </a:moveTo>
                    <a:cubicBezTo>
                      <a:pt x="148" y="16"/>
                      <a:pt x="148" y="16"/>
                      <a:pt x="148" y="16"/>
                    </a:cubicBezTo>
                    <a:cubicBezTo>
                      <a:pt x="146" y="20"/>
                      <a:pt x="146" y="20"/>
                      <a:pt x="146" y="20"/>
                    </a:cubicBezTo>
                    <a:cubicBezTo>
                      <a:pt x="148" y="16"/>
                      <a:pt x="148" y="16"/>
                      <a:pt x="148" y="16"/>
                    </a:cubicBezTo>
                    <a:cubicBezTo>
                      <a:pt x="131" y="7"/>
                      <a:pt x="111" y="1"/>
                      <a:pt x="92" y="1"/>
                    </a:cubicBezTo>
                    <a:cubicBezTo>
                      <a:pt x="78" y="0"/>
                      <a:pt x="78" y="0"/>
                      <a:pt x="78" y="0"/>
                    </a:cubicBezTo>
                    <a:cubicBezTo>
                      <a:pt x="21" y="2"/>
                      <a:pt x="21" y="2"/>
                      <a:pt x="21" y="2"/>
                    </a:cubicBezTo>
                    <a:cubicBezTo>
                      <a:pt x="9" y="3"/>
                      <a:pt x="0" y="12"/>
                      <a:pt x="0" y="24"/>
                    </a:cubicBezTo>
                    <a:cubicBezTo>
                      <a:pt x="0" y="24"/>
                      <a:pt x="0" y="25"/>
                      <a:pt x="0" y="25"/>
                    </a:cubicBezTo>
                    <a:cubicBezTo>
                      <a:pt x="0" y="25"/>
                      <a:pt x="0" y="25"/>
                      <a:pt x="0" y="25"/>
                    </a:cubicBezTo>
                    <a:cubicBezTo>
                      <a:pt x="1" y="31"/>
                      <a:pt x="3" y="36"/>
                      <a:pt x="7" y="40"/>
                    </a:cubicBezTo>
                    <a:cubicBezTo>
                      <a:pt x="11" y="43"/>
                      <a:pt x="17" y="45"/>
                      <a:pt x="22" y="45"/>
                    </a:cubicBezTo>
                    <a:cubicBezTo>
                      <a:pt x="23" y="45"/>
                      <a:pt x="23" y="45"/>
                      <a:pt x="23" y="45"/>
                    </a:cubicBezTo>
                    <a:cubicBezTo>
                      <a:pt x="32" y="45"/>
                      <a:pt x="32" y="45"/>
                      <a:pt x="32" y="45"/>
                    </a:cubicBezTo>
                    <a:cubicBezTo>
                      <a:pt x="56" y="44"/>
                      <a:pt x="56" y="44"/>
                      <a:pt x="56" y="44"/>
                    </a:cubicBezTo>
                    <a:cubicBezTo>
                      <a:pt x="56" y="44"/>
                      <a:pt x="56" y="44"/>
                      <a:pt x="56" y="44"/>
                    </a:cubicBezTo>
                    <a:cubicBezTo>
                      <a:pt x="62" y="44"/>
                      <a:pt x="67" y="46"/>
                      <a:pt x="71" y="50"/>
                    </a:cubicBezTo>
                    <a:cubicBezTo>
                      <a:pt x="71" y="50"/>
                      <a:pt x="71" y="50"/>
                      <a:pt x="71" y="50"/>
                    </a:cubicBezTo>
                    <a:cubicBezTo>
                      <a:pt x="72" y="51"/>
                      <a:pt x="73" y="53"/>
                      <a:pt x="73" y="55"/>
                    </a:cubicBezTo>
                    <a:cubicBezTo>
                      <a:pt x="73" y="56"/>
                      <a:pt x="73" y="56"/>
                      <a:pt x="73" y="56"/>
                    </a:cubicBezTo>
                    <a:cubicBezTo>
                      <a:pt x="73" y="56"/>
                      <a:pt x="73" y="56"/>
                      <a:pt x="73" y="56"/>
                    </a:cubicBezTo>
                    <a:cubicBezTo>
                      <a:pt x="73" y="56"/>
                      <a:pt x="73" y="56"/>
                      <a:pt x="73" y="56"/>
                    </a:cubicBezTo>
                    <a:cubicBezTo>
                      <a:pt x="73" y="56"/>
                      <a:pt x="73" y="58"/>
                      <a:pt x="73" y="59"/>
                    </a:cubicBezTo>
                    <a:cubicBezTo>
                      <a:pt x="73" y="61"/>
                      <a:pt x="73" y="62"/>
                      <a:pt x="75" y="65"/>
                    </a:cubicBezTo>
                    <a:cubicBezTo>
                      <a:pt x="76" y="67"/>
                      <a:pt x="79" y="68"/>
                      <a:pt x="81" y="66"/>
                    </a:cubicBezTo>
                    <a:cubicBezTo>
                      <a:pt x="84" y="65"/>
                      <a:pt x="84" y="62"/>
                      <a:pt x="83" y="59"/>
                    </a:cubicBezTo>
                    <a:cubicBezTo>
                      <a:pt x="83" y="59"/>
                      <a:pt x="83" y="58"/>
                      <a:pt x="83" y="58"/>
                    </a:cubicBezTo>
                    <a:cubicBezTo>
                      <a:pt x="82" y="57"/>
                      <a:pt x="82" y="57"/>
                      <a:pt x="82" y="57"/>
                    </a:cubicBezTo>
                    <a:cubicBezTo>
                      <a:pt x="82" y="56"/>
                      <a:pt x="82" y="56"/>
                      <a:pt x="82" y="56"/>
                    </a:cubicBezTo>
                    <a:cubicBezTo>
                      <a:pt x="82" y="56"/>
                      <a:pt x="82" y="56"/>
                      <a:pt x="82" y="56"/>
                    </a:cubicBezTo>
                    <a:cubicBezTo>
                      <a:pt x="81" y="56"/>
                      <a:pt x="81" y="56"/>
                      <a:pt x="81" y="56"/>
                    </a:cubicBezTo>
                    <a:cubicBezTo>
                      <a:pt x="82" y="56"/>
                      <a:pt x="82" y="56"/>
                      <a:pt x="82" y="56"/>
                    </a:cubicBezTo>
                    <a:cubicBezTo>
                      <a:pt x="82" y="56"/>
                      <a:pt x="82" y="56"/>
                      <a:pt x="82" y="56"/>
                    </a:cubicBezTo>
                    <a:cubicBezTo>
                      <a:pt x="81" y="56"/>
                      <a:pt x="81" y="56"/>
                      <a:pt x="81" y="56"/>
                    </a:cubicBezTo>
                    <a:cubicBezTo>
                      <a:pt x="82" y="56"/>
                      <a:pt x="82" y="56"/>
                      <a:pt x="82" y="56"/>
                    </a:cubicBezTo>
                    <a:cubicBezTo>
                      <a:pt x="77" y="56"/>
                      <a:pt x="77" y="56"/>
                      <a:pt x="77" y="56"/>
                    </a:cubicBezTo>
                    <a:cubicBezTo>
                      <a:pt x="82" y="57"/>
                      <a:pt x="82" y="57"/>
                      <a:pt x="82" y="57"/>
                    </a:cubicBezTo>
                    <a:cubicBezTo>
                      <a:pt x="82" y="56"/>
                      <a:pt x="83" y="55"/>
                      <a:pt x="83" y="55"/>
                    </a:cubicBezTo>
                    <a:cubicBezTo>
                      <a:pt x="83" y="50"/>
                      <a:pt x="81" y="46"/>
                      <a:pt x="77" y="43"/>
                    </a:cubicBezTo>
                    <a:cubicBezTo>
                      <a:pt x="77" y="43"/>
                      <a:pt x="77" y="43"/>
                      <a:pt x="77" y="43"/>
                    </a:cubicBezTo>
                    <a:cubicBezTo>
                      <a:pt x="72" y="37"/>
                      <a:pt x="64" y="34"/>
                      <a:pt x="56" y="34"/>
                    </a:cubicBezTo>
                    <a:cubicBezTo>
                      <a:pt x="55" y="34"/>
                      <a:pt x="55" y="34"/>
                      <a:pt x="55" y="34"/>
                    </a:cubicBezTo>
                    <a:cubicBezTo>
                      <a:pt x="32" y="35"/>
                      <a:pt x="32" y="35"/>
                      <a:pt x="32" y="35"/>
                    </a:cubicBezTo>
                    <a:cubicBezTo>
                      <a:pt x="23" y="35"/>
                      <a:pt x="23" y="35"/>
                      <a:pt x="23" y="35"/>
                    </a:cubicBezTo>
                    <a:cubicBezTo>
                      <a:pt x="22" y="35"/>
                      <a:pt x="22" y="35"/>
                      <a:pt x="22" y="35"/>
                    </a:cubicBezTo>
                    <a:cubicBezTo>
                      <a:pt x="19" y="35"/>
                      <a:pt x="16" y="34"/>
                      <a:pt x="14" y="32"/>
                    </a:cubicBezTo>
                    <a:cubicBezTo>
                      <a:pt x="12" y="30"/>
                      <a:pt x="10" y="28"/>
                      <a:pt x="10" y="25"/>
                    </a:cubicBezTo>
                    <a:cubicBezTo>
                      <a:pt x="10" y="25"/>
                      <a:pt x="10" y="25"/>
                      <a:pt x="10" y="25"/>
                    </a:cubicBezTo>
                    <a:cubicBezTo>
                      <a:pt x="10" y="24"/>
                      <a:pt x="10" y="24"/>
                      <a:pt x="10" y="24"/>
                    </a:cubicBezTo>
                    <a:cubicBezTo>
                      <a:pt x="10" y="17"/>
                      <a:pt x="15" y="12"/>
                      <a:pt x="21" y="12"/>
                    </a:cubicBezTo>
                    <a:cubicBezTo>
                      <a:pt x="78" y="10"/>
                      <a:pt x="78" y="10"/>
                      <a:pt x="78" y="10"/>
                    </a:cubicBezTo>
                    <a:cubicBezTo>
                      <a:pt x="92" y="10"/>
                      <a:pt x="92" y="10"/>
                      <a:pt x="92" y="10"/>
                    </a:cubicBezTo>
                    <a:cubicBezTo>
                      <a:pt x="110" y="11"/>
                      <a:pt x="127" y="16"/>
                      <a:pt x="143" y="24"/>
                    </a:cubicBezTo>
                    <a:cubicBezTo>
                      <a:pt x="143" y="24"/>
                      <a:pt x="143" y="24"/>
                      <a:pt x="143" y="24"/>
                    </a:cubicBezTo>
                    <a:cubicBezTo>
                      <a:pt x="162" y="34"/>
                      <a:pt x="162" y="34"/>
                      <a:pt x="162" y="34"/>
                    </a:cubicBezTo>
                    <a:cubicBezTo>
                      <a:pt x="165" y="35"/>
                      <a:pt x="168" y="34"/>
                      <a:pt x="169" y="32"/>
                    </a:cubicBezTo>
                    <a:cubicBezTo>
                      <a:pt x="170" y="29"/>
                      <a:pt x="169" y="26"/>
                      <a:pt x="167" y="25"/>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61" name="Freeform 139">
                <a:extLst>
                  <a:ext uri="{FF2B5EF4-FFF2-40B4-BE49-F238E27FC236}">
                    <a16:creationId xmlns:a16="http://schemas.microsoft.com/office/drawing/2014/main" id="{C994CC5B-CE48-479B-803E-96CE18914DA8}"/>
                  </a:ext>
                </a:extLst>
              </p:cNvPr>
              <p:cNvSpPr>
                <a:spLocks/>
              </p:cNvSpPr>
              <p:nvPr/>
            </p:nvSpPr>
            <p:spPr bwMode="auto">
              <a:xfrm>
                <a:off x="7904163" y="6211888"/>
                <a:ext cx="187325" cy="158750"/>
              </a:xfrm>
              <a:custGeom>
                <a:avLst/>
                <a:gdLst>
                  <a:gd name="T0" fmla="*/ 6 w 68"/>
                  <a:gd name="T1" fmla="*/ 46 h 57"/>
                  <a:gd name="T2" fmla="*/ 4 w 68"/>
                  <a:gd name="T3" fmla="*/ 44 h 57"/>
                  <a:gd name="T4" fmla="*/ 11 w 68"/>
                  <a:gd name="T5" fmla="*/ 20 h 57"/>
                  <a:gd name="T6" fmla="*/ 38 w 68"/>
                  <a:gd name="T7" fmla="*/ 5 h 57"/>
                  <a:gd name="T8" fmla="*/ 62 w 68"/>
                  <a:gd name="T9" fmla="*/ 11 h 57"/>
                  <a:gd name="T10" fmla="*/ 63 w 68"/>
                  <a:gd name="T11" fmla="*/ 14 h 57"/>
                  <a:gd name="T12" fmla="*/ 57 w 68"/>
                  <a:gd name="T13" fmla="*/ 38 h 57"/>
                  <a:gd name="T14" fmla="*/ 30 w 68"/>
                  <a:gd name="T15" fmla="*/ 53 h 57"/>
                  <a:gd name="T16" fmla="*/ 6 w 68"/>
                  <a:gd name="T1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7">
                    <a:moveTo>
                      <a:pt x="6" y="46"/>
                    </a:moveTo>
                    <a:cubicBezTo>
                      <a:pt x="4" y="44"/>
                      <a:pt x="4" y="44"/>
                      <a:pt x="4" y="44"/>
                    </a:cubicBezTo>
                    <a:cubicBezTo>
                      <a:pt x="0" y="35"/>
                      <a:pt x="3" y="24"/>
                      <a:pt x="11" y="20"/>
                    </a:cubicBezTo>
                    <a:cubicBezTo>
                      <a:pt x="38" y="5"/>
                      <a:pt x="38" y="5"/>
                      <a:pt x="38" y="5"/>
                    </a:cubicBezTo>
                    <a:cubicBezTo>
                      <a:pt x="47" y="0"/>
                      <a:pt x="57" y="3"/>
                      <a:pt x="62" y="11"/>
                    </a:cubicBezTo>
                    <a:cubicBezTo>
                      <a:pt x="63" y="14"/>
                      <a:pt x="63" y="14"/>
                      <a:pt x="63" y="14"/>
                    </a:cubicBezTo>
                    <a:cubicBezTo>
                      <a:pt x="68" y="22"/>
                      <a:pt x="65" y="33"/>
                      <a:pt x="57" y="38"/>
                    </a:cubicBezTo>
                    <a:cubicBezTo>
                      <a:pt x="30" y="53"/>
                      <a:pt x="30" y="53"/>
                      <a:pt x="30" y="53"/>
                    </a:cubicBezTo>
                    <a:cubicBezTo>
                      <a:pt x="21" y="57"/>
                      <a:pt x="11" y="54"/>
                      <a:pt x="6" y="46"/>
                    </a:cubicBezTo>
                    <a:close/>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62" name="Freeform 140">
                <a:extLst>
                  <a:ext uri="{FF2B5EF4-FFF2-40B4-BE49-F238E27FC236}">
                    <a16:creationId xmlns:a16="http://schemas.microsoft.com/office/drawing/2014/main" id="{216BFE96-762D-4000-99B1-134DADF1FA04}"/>
                  </a:ext>
                </a:extLst>
              </p:cNvPr>
              <p:cNvSpPr>
                <a:spLocks/>
              </p:cNvSpPr>
              <p:nvPr/>
            </p:nvSpPr>
            <p:spPr bwMode="auto">
              <a:xfrm>
                <a:off x="7896225" y="6203951"/>
                <a:ext cx="201613" cy="174625"/>
              </a:xfrm>
              <a:custGeom>
                <a:avLst/>
                <a:gdLst>
                  <a:gd name="T0" fmla="*/ 9 w 73"/>
                  <a:gd name="T1" fmla="*/ 49 h 63"/>
                  <a:gd name="T2" fmla="*/ 13 w 73"/>
                  <a:gd name="T3" fmla="*/ 46 h 63"/>
                  <a:gd name="T4" fmla="*/ 12 w 73"/>
                  <a:gd name="T5" fmla="*/ 44 h 63"/>
                  <a:gd name="T6" fmla="*/ 10 w 73"/>
                  <a:gd name="T7" fmla="*/ 38 h 63"/>
                  <a:gd name="T8" fmla="*/ 17 w 73"/>
                  <a:gd name="T9" fmla="*/ 27 h 63"/>
                  <a:gd name="T10" fmla="*/ 43 w 73"/>
                  <a:gd name="T11" fmla="*/ 12 h 63"/>
                  <a:gd name="T12" fmla="*/ 50 w 73"/>
                  <a:gd name="T13" fmla="*/ 10 h 63"/>
                  <a:gd name="T14" fmla="*/ 61 w 73"/>
                  <a:gd name="T15" fmla="*/ 17 h 63"/>
                  <a:gd name="T16" fmla="*/ 62 w 73"/>
                  <a:gd name="T17" fmla="*/ 19 h 63"/>
                  <a:gd name="T18" fmla="*/ 64 w 73"/>
                  <a:gd name="T19" fmla="*/ 25 h 63"/>
                  <a:gd name="T20" fmla="*/ 57 w 73"/>
                  <a:gd name="T21" fmla="*/ 36 h 63"/>
                  <a:gd name="T22" fmla="*/ 30 w 73"/>
                  <a:gd name="T23" fmla="*/ 51 h 63"/>
                  <a:gd name="T24" fmla="*/ 24 w 73"/>
                  <a:gd name="T25" fmla="*/ 53 h 63"/>
                  <a:gd name="T26" fmla="*/ 13 w 73"/>
                  <a:gd name="T27" fmla="*/ 46 h 63"/>
                  <a:gd name="T28" fmla="*/ 9 w 73"/>
                  <a:gd name="T29" fmla="*/ 49 h 63"/>
                  <a:gd name="T30" fmla="*/ 5 w 73"/>
                  <a:gd name="T31" fmla="*/ 51 h 63"/>
                  <a:gd name="T32" fmla="*/ 24 w 73"/>
                  <a:gd name="T33" fmla="*/ 63 h 63"/>
                  <a:gd name="T34" fmla="*/ 35 w 73"/>
                  <a:gd name="T35" fmla="*/ 60 h 63"/>
                  <a:gd name="T36" fmla="*/ 62 w 73"/>
                  <a:gd name="T37" fmla="*/ 45 h 63"/>
                  <a:gd name="T38" fmla="*/ 73 w 73"/>
                  <a:gd name="T39" fmla="*/ 25 h 63"/>
                  <a:gd name="T40" fmla="*/ 71 w 73"/>
                  <a:gd name="T41" fmla="*/ 14 h 63"/>
                  <a:gd name="T42" fmla="*/ 69 w 73"/>
                  <a:gd name="T43" fmla="*/ 12 h 63"/>
                  <a:gd name="T44" fmla="*/ 50 w 73"/>
                  <a:gd name="T45" fmla="*/ 0 h 63"/>
                  <a:gd name="T46" fmla="*/ 39 w 73"/>
                  <a:gd name="T47" fmla="*/ 3 h 63"/>
                  <a:gd name="T48" fmla="*/ 12 w 73"/>
                  <a:gd name="T49" fmla="*/ 18 h 63"/>
                  <a:gd name="T50" fmla="*/ 0 w 73"/>
                  <a:gd name="T51" fmla="*/ 38 h 63"/>
                  <a:gd name="T52" fmla="*/ 3 w 73"/>
                  <a:gd name="T53" fmla="*/ 49 h 63"/>
                  <a:gd name="T54" fmla="*/ 5 w 73"/>
                  <a:gd name="T55" fmla="*/ 51 h 63"/>
                  <a:gd name="T56" fmla="*/ 9 w 73"/>
                  <a:gd name="T57"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63">
                    <a:moveTo>
                      <a:pt x="9" y="49"/>
                    </a:moveTo>
                    <a:cubicBezTo>
                      <a:pt x="13" y="46"/>
                      <a:pt x="13" y="46"/>
                      <a:pt x="13" y="46"/>
                    </a:cubicBezTo>
                    <a:cubicBezTo>
                      <a:pt x="12" y="44"/>
                      <a:pt x="12" y="44"/>
                      <a:pt x="12" y="44"/>
                    </a:cubicBezTo>
                    <a:cubicBezTo>
                      <a:pt x="11" y="42"/>
                      <a:pt x="10" y="40"/>
                      <a:pt x="10" y="38"/>
                    </a:cubicBezTo>
                    <a:cubicBezTo>
                      <a:pt x="10" y="33"/>
                      <a:pt x="12" y="29"/>
                      <a:pt x="17" y="27"/>
                    </a:cubicBezTo>
                    <a:cubicBezTo>
                      <a:pt x="43" y="12"/>
                      <a:pt x="43" y="12"/>
                      <a:pt x="43" y="12"/>
                    </a:cubicBezTo>
                    <a:cubicBezTo>
                      <a:pt x="45" y="11"/>
                      <a:pt x="48" y="10"/>
                      <a:pt x="50" y="10"/>
                    </a:cubicBezTo>
                    <a:cubicBezTo>
                      <a:pt x="54" y="10"/>
                      <a:pt x="58" y="13"/>
                      <a:pt x="61" y="17"/>
                    </a:cubicBezTo>
                    <a:cubicBezTo>
                      <a:pt x="62" y="19"/>
                      <a:pt x="62" y="19"/>
                      <a:pt x="62" y="19"/>
                    </a:cubicBezTo>
                    <a:cubicBezTo>
                      <a:pt x="63" y="21"/>
                      <a:pt x="64" y="23"/>
                      <a:pt x="64" y="25"/>
                    </a:cubicBezTo>
                    <a:cubicBezTo>
                      <a:pt x="64" y="30"/>
                      <a:pt x="61" y="34"/>
                      <a:pt x="57" y="36"/>
                    </a:cubicBezTo>
                    <a:cubicBezTo>
                      <a:pt x="30" y="51"/>
                      <a:pt x="30" y="51"/>
                      <a:pt x="30" y="51"/>
                    </a:cubicBezTo>
                    <a:cubicBezTo>
                      <a:pt x="28" y="52"/>
                      <a:pt x="26" y="53"/>
                      <a:pt x="24" y="53"/>
                    </a:cubicBezTo>
                    <a:cubicBezTo>
                      <a:pt x="20" y="53"/>
                      <a:pt x="15" y="51"/>
                      <a:pt x="13" y="46"/>
                    </a:cubicBezTo>
                    <a:cubicBezTo>
                      <a:pt x="9" y="49"/>
                      <a:pt x="9" y="49"/>
                      <a:pt x="9" y="49"/>
                    </a:cubicBezTo>
                    <a:cubicBezTo>
                      <a:pt x="5" y="51"/>
                      <a:pt x="5" y="51"/>
                      <a:pt x="5" y="51"/>
                    </a:cubicBezTo>
                    <a:cubicBezTo>
                      <a:pt x="9" y="59"/>
                      <a:pt x="16" y="63"/>
                      <a:pt x="24" y="63"/>
                    </a:cubicBezTo>
                    <a:cubicBezTo>
                      <a:pt x="28" y="63"/>
                      <a:pt x="32" y="62"/>
                      <a:pt x="35" y="60"/>
                    </a:cubicBezTo>
                    <a:cubicBezTo>
                      <a:pt x="62" y="45"/>
                      <a:pt x="62" y="45"/>
                      <a:pt x="62" y="45"/>
                    </a:cubicBezTo>
                    <a:cubicBezTo>
                      <a:pt x="69" y="41"/>
                      <a:pt x="73" y="33"/>
                      <a:pt x="73" y="25"/>
                    </a:cubicBezTo>
                    <a:cubicBezTo>
                      <a:pt x="73" y="21"/>
                      <a:pt x="73" y="18"/>
                      <a:pt x="71" y="14"/>
                    </a:cubicBezTo>
                    <a:cubicBezTo>
                      <a:pt x="69" y="12"/>
                      <a:pt x="69" y="12"/>
                      <a:pt x="69" y="12"/>
                    </a:cubicBezTo>
                    <a:cubicBezTo>
                      <a:pt x="65" y="5"/>
                      <a:pt x="58" y="0"/>
                      <a:pt x="50" y="0"/>
                    </a:cubicBezTo>
                    <a:cubicBezTo>
                      <a:pt x="46" y="0"/>
                      <a:pt x="42" y="1"/>
                      <a:pt x="39" y="3"/>
                    </a:cubicBezTo>
                    <a:cubicBezTo>
                      <a:pt x="12" y="18"/>
                      <a:pt x="12" y="18"/>
                      <a:pt x="12" y="18"/>
                    </a:cubicBezTo>
                    <a:cubicBezTo>
                      <a:pt x="4" y="22"/>
                      <a:pt x="0" y="30"/>
                      <a:pt x="0" y="38"/>
                    </a:cubicBezTo>
                    <a:cubicBezTo>
                      <a:pt x="0" y="42"/>
                      <a:pt x="1" y="45"/>
                      <a:pt x="3" y="49"/>
                    </a:cubicBezTo>
                    <a:cubicBezTo>
                      <a:pt x="5" y="51"/>
                      <a:pt x="5" y="51"/>
                      <a:pt x="5" y="51"/>
                    </a:cubicBezTo>
                    <a:lnTo>
                      <a:pt x="9" y="49"/>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63" name="Freeform 141">
                <a:extLst>
                  <a:ext uri="{FF2B5EF4-FFF2-40B4-BE49-F238E27FC236}">
                    <a16:creationId xmlns:a16="http://schemas.microsoft.com/office/drawing/2014/main" id="{06913F49-E42F-4E31-B638-D02395493E45}"/>
                  </a:ext>
                </a:extLst>
              </p:cNvPr>
              <p:cNvSpPr>
                <a:spLocks/>
              </p:cNvSpPr>
              <p:nvPr/>
            </p:nvSpPr>
            <p:spPr bwMode="auto">
              <a:xfrm>
                <a:off x="8375650" y="6135688"/>
                <a:ext cx="201613" cy="161925"/>
              </a:xfrm>
              <a:custGeom>
                <a:avLst/>
                <a:gdLst>
                  <a:gd name="T0" fmla="*/ 16 w 73"/>
                  <a:gd name="T1" fmla="*/ 0 h 59"/>
                  <a:gd name="T2" fmla="*/ 58 w 73"/>
                  <a:gd name="T3" fmla="*/ 19 h 59"/>
                  <a:gd name="T4" fmla="*/ 69 w 73"/>
                  <a:gd name="T5" fmla="*/ 43 h 59"/>
                  <a:gd name="T6" fmla="*/ 68 w 73"/>
                  <a:gd name="T7" fmla="*/ 44 h 59"/>
                  <a:gd name="T8" fmla="*/ 43 w 73"/>
                  <a:gd name="T9" fmla="*/ 55 h 59"/>
                  <a:gd name="T10" fmla="*/ 0 w 73"/>
                  <a:gd name="T11" fmla="*/ 36 h 59"/>
                </a:gdLst>
                <a:ahLst/>
                <a:cxnLst>
                  <a:cxn ang="0">
                    <a:pos x="T0" y="T1"/>
                  </a:cxn>
                  <a:cxn ang="0">
                    <a:pos x="T2" y="T3"/>
                  </a:cxn>
                  <a:cxn ang="0">
                    <a:pos x="T4" y="T5"/>
                  </a:cxn>
                  <a:cxn ang="0">
                    <a:pos x="T6" y="T7"/>
                  </a:cxn>
                  <a:cxn ang="0">
                    <a:pos x="T8" y="T9"/>
                  </a:cxn>
                  <a:cxn ang="0">
                    <a:pos x="T10" y="T11"/>
                  </a:cxn>
                </a:cxnLst>
                <a:rect l="0" t="0" r="r" b="b"/>
                <a:pathLst>
                  <a:path w="73" h="59">
                    <a:moveTo>
                      <a:pt x="16" y="0"/>
                    </a:moveTo>
                    <a:cubicBezTo>
                      <a:pt x="58" y="19"/>
                      <a:pt x="58" y="19"/>
                      <a:pt x="58" y="19"/>
                    </a:cubicBezTo>
                    <a:cubicBezTo>
                      <a:pt x="68" y="23"/>
                      <a:pt x="73" y="34"/>
                      <a:pt x="69" y="43"/>
                    </a:cubicBezTo>
                    <a:cubicBezTo>
                      <a:pt x="68" y="44"/>
                      <a:pt x="68" y="44"/>
                      <a:pt x="68" y="44"/>
                    </a:cubicBezTo>
                    <a:cubicBezTo>
                      <a:pt x="64" y="54"/>
                      <a:pt x="53" y="59"/>
                      <a:pt x="43" y="55"/>
                    </a:cubicBezTo>
                    <a:cubicBezTo>
                      <a:pt x="0" y="36"/>
                      <a:pt x="0" y="36"/>
                      <a:pt x="0" y="36"/>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64" name="Freeform 142">
                <a:extLst>
                  <a:ext uri="{FF2B5EF4-FFF2-40B4-BE49-F238E27FC236}">
                    <a16:creationId xmlns:a16="http://schemas.microsoft.com/office/drawing/2014/main" id="{2CF91DAE-1D76-4DC5-B66D-24B763FA9928}"/>
                  </a:ext>
                </a:extLst>
              </p:cNvPr>
              <p:cNvSpPr>
                <a:spLocks/>
              </p:cNvSpPr>
              <p:nvPr/>
            </p:nvSpPr>
            <p:spPr bwMode="auto">
              <a:xfrm>
                <a:off x="8359775" y="6118226"/>
                <a:ext cx="223838" cy="185738"/>
              </a:xfrm>
              <a:custGeom>
                <a:avLst/>
                <a:gdLst>
                  <a:gd name="T0" fmla="*/ 20 w 81"/>
                  <a:gd name="T1" fmla="*/ 10 h 67"/>
                  <a:gd name="T2" fmla="*/ 62 w 81"/>
                  <a:gd name="T3" fmla="*/ 29 h 67"/>
                  <a:gd name="T4" fmla="*/ 62 w 81"/>
                  <a:gd name="T5" fmla="*/ 29 h 67"/>
                  <a:gd name="T6" fmla="*/ 71 w 81"/>
                  <a:gd name="T7" fmla="*/ 42 h 67"/>
                  <a:gd name="T8" fmla="*/ 70 w 81"/>
                  <a:gd name="T9" fmla="*/ 48 h 67"/>
                  <a:gd name="T10" fmla="*/ 70 w 81"/>
                  <a:gd name="T11" fmla="*/ 48 h 67"/>
                  <a:gd name="T12" fmla="*/ 57 w 81"/>
                  <a:gd name="T13" fmla="*/ 57 h 67"/>
                  <a:gd name="T14" fmla="*/ 51 w 81"/>
                  <a:gd name="T15" fmla="*/ 56 h 67"/>
                  <a:gd name="T16" fmla="*/ 7 w 81"/>
                  <a:gd name="T17" fmla="*/ 38 h 67"/>
                  <a:gd name="T18" fmla="*/ 1 w 81"/>
                  <a:gd name="T19" fmla="*/ 40 h 67"/>
                  <a:gd name="T20" fmla="*/ 4 w 81"/>
                  <a:gd name="T21" fmla="*/ 47 h 67"/>
                  <a:gd name="T22" fmla="*/ 48 w 81"/>
                  <a:gd name="T23" fmla="*/ 65 h 67"/>
                  <a:gd name="T24" fmla="*/ 57 w 81"/>
                  <a:gd name="T25" fmla="*/ 67 h 67"/>
                  <a:gd name="T26" fmla="*/ 79 w 81"/>
                  <a:gd name="T27" fmla="*/ 52 h 67"/>
                  <a:gd name="T28" fmla="*/ 79 w 81"/>
                  <a:gd name="T29" fmla="*/ 51 h 67"/>
                  <a:gd name="T30" fmla="*/ 81 w 81"/>
                  <a:gd name="T31" fmla="*/ 42 h 67"/>
                  <a:gd name="T32" fmla="*/ 66 w 81"/>
                  <a:gd name="T33" fmla="*/ 20 h 67"/>
                  <a:gd name="T34" fmla="*/ 64 w 81"/>
                  <a:gd name="T35" fmla="*/ 25 h 67"/>
                  <a:gd name="T36" fmla="*/ 66 w 81"/>
                  <a:gd name="T37" fmla="*/ 20 h 67"/>
                  <a:gd name="T38" fmla="*/ 24 w 81"/>
                  <a:gd name="T39" fmla="*/ 1 h 67"/>
                  <a:gd name="T40" fmla="*/ 17 w 81"/>
                  <a:gd name="T41" fmla="*/ 4 h 67"/>
                  <a:gd name="T42" fmla="*/ 20 w 81"/>
                  <a:gd name="T43"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67">
                    <a:moveTo>
                      <a:pt x="20" y="10"/>
                    </a:moveTo>
                    <a:cubicBezTo>
                      <a:pt x="62" y="29"/>
                      <a:pt x="62" y="29"/>
                      <a:pt x="62" y="29"/>
                    </a:cubicBezTo>
                    <a:cubicBezTo>
                      <a:pt x="62" y="29"/>
                      <a:pt x="62" y="29"/>
                      <a:pt x="62" y="29"/>
                    </a:cubicBezTo>
                    <a:cubicBezTo>
                      <a:pt x="68" y="31"/>
                      <a:pt x="71" y="37"/>
                      <a:pt x="71" y="42"/>
                    </a:cubicBezTo>
                    <a:cubicBezTo>
                      <a:pt x="71" y="44"/>
                      <a:pt x="71" y="46"/>
                      <a:pt x="70" y="48"/>
                    </a:cubicBezTo>
                    <a:cubicBezTo>
                      <a:pt x="70" y="48"/>
                      <a:pt x="70" y="48"/>
                      <a:pt x="70" y="48"/>
                    </a:cubicBezTo>
                    <a:cubicBezTo>
                      <a:pt x="67" y="54"/>
                      <a:pt x="62" y="57"/>
                      <a:pt x="57" y="57"/>
                    </a:cubicBezTo>
                    <a:cubicBezTo>
                      <a:pt x="55" y="57"/>
                      <a:pt x="53" y="57"/>
                      <a:pt x="51" y="56"/>
                    </a:cubicBezTo>
                    <a:cubicBezTo>
                      <a:pt x="7" y="38"/>
                      <a:pt x="7" y="38"/>
                      <a:pt x="7" y="38"/>
                    </a:cubicBezTo>
                    <a:cubicBezTo>
                      <a:pt x="5" y="37"/>
                      <a:pt x="2" y="38"/>
                      <a:pt x="1" y="40"/>
                    </a:cubicBezTo>
                    <a:cubicBezTo>
                      <a:pt x="0" y="43"/>
                      <a:pt x="1" y="46"/>
                      <a:pt x="4" y="47"/>
                    </a:cubicBezTo>
                    <a:cubicBezTo>
                      <a:pt x="48" y="65"/>
                      <a:pt x="48" y="65"/>
                      <a:pt x="48" y="65"/>
                    </a:cubicBezTo>
                    <a:cubicBezTo>
                      <a:pt x="51" y="66"/>
                      <a:pt x="54" y="67"/>
                      <a:pt x="57" y="67"/>
                    </a:cubicBezTo>
                    <a:cubicBezTo>
                      <a:pt x="66" y="67"/>
                      <a:pt x="75" y="61"/>
                      <a:pt x="79" y="52"/>
                    </a:cubicBezTo>
                    <a:cubicBezTo>
                      <a:pt x="79" y="51"/>
                      <a:pt x="79" y="51"/>
                      <a:pt x="79" y="51"/>
                    </a:cubicBezTo>
                    <a:cubicBezTo>
                      <a:pt x="80" y="48"/>
                      <a:pt x="81" y="45"/>
                      <a:pt x="81" y="42"/>
                    </a:cubicBezTo>
                    <a:cubicBezTo>
                      <a:pt x="81" y="33"/>
                      <a:pt x="75" y="24"/>
                      <a:pt x="66" y="20"/>
                    </a:cubicBezTo>
                    <a:cubicBezTo>
                      <a:pt x="64" y="25"/>
                      <a:pt x="64" y="25"/>
                      <a:pt x="64" y="25"/>
                    </a:cubicBezTo>
                    <a:cubicBezTo>
                      <a:pt x="66" y="20"/>
                      <a:pt x="66" y="20"/>
                      <a:pt x="66" y="20"/>
                    </a:cubicBezTo>
                    <a:cubicBezTo>
                      <a:pt x="24" y="1"/>
                      <a:pt x="24" y="1"/>
                      <a:pt x="24" y="1"/>
                    </a:cubicBezTo>
                    <a:cubicBezTo>
                      <a:pt x="21" y="0"/>
                      <a:pt x="18" y="1"/>
                      <a:pt x="17" y="4"/>
                    </a:cubicBezTo>
                    <a:cubicBezTo>
                      <a:pt x="16" y="6"/>
                      <a:pt x="17" y="9"/>
                      <a:pt x="20" y="10"/>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65" name="Freeform 143">
                <a:extLst>
                  <a:ext uri="{FF2B5EF4-FFF2-40B4-BE49-F238E27FC236}">
                    <a16:creationId xmlns:a16="http://schemas.microsoft.com/office/drawing/2014/main" id="{A3FCE23D-52FF-4AF4-B566-BC8F888FB680}"/>
                  </a:ext>
                </a:extLst>
              </p:cNvPr>
              <p:cNvSpPr>
                <a:spLocks/>
              </p:cNvSpPr>
              <p:nvPr/>
            </p:nvSpPr>
            <p:spPr bwMode="auto">
              <a:xfrm>
                <a:off x="8258175" y="6232526"/>
                <a:ext cx="231775" cy="142875"/>
              </a:xfrm>
              <a:custGeom>
                <a:avLst/>
                <a:gdLst>
                  <a:gd name="T0" fmla="*/ 39 w 84"/>
                  <a:gd name="T1" fmla="*/ 0 h 52"/>
                  <a:gd name="T2" fmla="*/ 69 w 84"/>
                  <a:gd name="T3" fmla="*/ 12 h 52"/>
                  <a:gd name="T4" fmla="*/ 80 w 84"/>
                  <a:gd name="T5" fmla="*/ 37 h 52"/>
                  <a:gd name="T6" fmla="*/ 79 w 84"/>
                  <a:gd name="T7" fmla="*/ 38 h 52"/>
                  <a:gd name="T8" fmla="*/ 54 w 84"/>
                  <a:gd name="T9" fmla="*/ 48 h 52"/>
                  <a:gd name="T10" fmla="*/ 0 w 84"/>
                  <a:gd name="T11" fmla="*/ 26 h 52"/>
                </a:gdLst>
                <a:ahLst/>
                <a:cxnLst>
                  <a:cxn ang="0">
                    <a:pos x="T0" y="T1"/>
                  </a:cxn>
                  <a:cxn ang="0">
                    <a:pos x="T2" y="T3"/>
                  </a:cxn>
                  <a:cxn ang="0">
                    <a:pos x="T4" y="T5"/>
                  </a:cxn>
                  <a:cxn ang="0">
                    <a:pos x="T6" y="T7"/>
                  </a:cxn>
                  <a:cxn ang="0">
                    <a:pos x="T8" y="T9"/>
                  </a:cxn>
                  <a:cxn ang="0">
                    <a:pos x="T10" y="T11"/>
                  </a:cxn>
                </a:cxnLst>
                <a:rect l="0" t="0" r="r" b="b"/>
                <a:pathLst>
                  <a:path w="84" h="52">
                    <a:moveTo>
                      <a:pt x="39" y="0"/>
                    </a:moveTo>
                    <a:cubicBezTo>
                      <a:pt x="69" y="12"/>
                      <a:pt x="69" y="12"/>
                      <a:pt x="69" y="12"/>
                    </a:cubicBezTo>
                    <a:cubicBezTo>
                      <a:pt x="79" y="16"/>
                      <a:pt x="84" y="27"/>
                      <a:pt x="80" y="37"/>
                    </a:cubicBezTo>
                    <a:cubicBezTo>
                      <a:pt x="79" y="38"/>
                      <a:pt x="79" y="38"/>
                      <a:pt x="79" y="38"/>
                    </a:cubicBezTo>
                    <a:cubicBezTo>
                      <a:pt x="75" y="48"/>
                      <a:pt x="64" y="52"/>
                      <a:pt x="54" y="48"/>
                    </a:cubicBezTo>
                    <a:cubicBezTo>
                      <a:pt x="0" y="26"/>
                      <a:pt x="0" y="26"/>
                      <a:pt x="0" y="26"/>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66" name="Freeform 144">
                <a:extLst>
                  <a:ext uri="{FF2B5EF4-FFF2-40B4-BE49-F238E27FC236}">
                    <a16:creationId xmlns:a16="http://schemas.microsoft.com/office/drawing/2014/main" id="{19DDBFD9-BAFF-4770-A078-016E6B25A6AD}"/>
                  </a:ext>
                </a:extLst>
              </p:cNvPr>
              <p:cNvSpPr>
                <a:spLocks/>
              </p:cNvSpPr>
              <p:nvPr/>
            </p:nvSpPr>
            <p:spPr bwMode="auto">
              <a:xfrm>
                <a:off x="8240713" y="6215063"/>
                <a:ext cx="254000" cy="166688"/>
              </a:xfrm>
              <a:custGeom>
                <a:avLst/>
                <a:gdLst>
                  <a:gd name="T0" fmla="*/ 43 w 92"/>
                  <a:gd name="T1" fmla="*/ 10 h 60"/>
                  <a:gd name="T2" fmla="*/ 73 w 92"/>
                  <a:gd name="T3" fmla="*/ 23 h 60"/>
                  <a:gd name="T4" fmla="*/ 82 w 92"/>
                  <a:gd name="T5" fmla="*/ 36 h 60"/>
                  <a:gd name="T6" fmla="*/ 81 w 92"/>
                  <a:gd name="T7" fmla="*/ 41 h 60"/>
                  <a:gd name="T8" fmla="*/ 81 w 92"/>
                  <a:gd name="T9" fmla="*/ 42 h 60"/>
                  <a:gd name="T10" fmla="*/ 68 w 92"/>
                  <a:gd name="T11" fmla="*/ 51 h 60"/>
                  <a:gd name="T12" fmla="*/ 62 w 92"/>
                  <a:gd name="T13" fmla="*/ 50 h 60"/>
                  <a:gd name="T14" fmla="*/ 62 w 92"/>
                  <a:gd name="T15" fmla="*/ 50 h 60"/>
                  <a:gd name="T16" fmla="*/ 8 w 92"/>
                  <a:gd name="T17" fmla="*/ 27 h 60"/>
                  <a:gd name="T18" fmla="*/ 1 w 92"/>
                  <a:gd name="T19" fmla="*/ 30 h 60"/>
                  <a:gd name="T20" fmla="*/ 4 w 92"/>
                  <a:gd name="T21" fmla="*/ 36 h 60"/>
                  <a:gd name="T22" fmla="*/ 59 w 92"/>
                  <a:gd name="T23" fmla="*/ 59 h 60"/>
                  <a:gd name="T24" fmla="*/ 59 w 92"/>
                  <a:gd name="T25" fmla="*/ 59 h 60"/>
                  <a:gd name="T26" fmla="*/ 68 w 92"/>
                  <a:gd name="T27" fmla="*/ 60 h 60"/>
                  <a:gd name="T28" fmla="*/ 90 w 92"/>
                  <a:gd name="T29" fmla="*/ 46 h 60"/>
                  <a:gd name="T30" fmla="*/ 90 w 92"/>
                  <a:gd name="T31" fmla="*/ 45 h 60"/>
                  <a:gd name="T32" fmla="*/ 92 w 92"/>
                  <a:gd name="T33" fmla="*/ 36 h 60"/>
                  <a:gd name="T34" fmla="*/ 77 w 92"/>
                  <a:gd name="T35" fmla="*/ 14 h 60"/>
                  <a:gd name="T36" fmla="*/ 47 w 92"/>
                  <a:gd name="T37" fmla="*/ 1 h 60"/>
                  <a:gd name="T38" fmla="*/ 41 w 92"/>
                  <a:gd name="T39" fmla="*/ 4 h 60"/>
                  <a:gd name="T40" fmla="*/ 43 w 92"/>
                  <a:gd name="T41"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60">
                    <a:moveTo>
                      <a:pt x="43" y="10"/>
                    </a:moveTo>
                    <a:cubicBezTo>
                      <a:pt x="73" y="23"/>
                      <a:pt x="73" y="23"/>
                      <a:pt x="73" y="23"/>
                    </a:cubicBezTo>
                    <a:cubicBezTo>
                      <a:pt x="79" y="25"/>
                      <a:pt x="82" y="30"/>
                      <a:pt x="82" y="36"/>
                    </a:cubicBezTo>
                    <a:cubicBezTo>
                      <a:pt x="82" y="38"/>
                      <a:pt x="82" y="39"/>
                      <a:pt x="81" y="41"/>
                    </a:cubicBezTo>
                    <a:cubicBezTo>
                      <a:pt x="81" y="42"/>
                      <a:pt x="81" y="42"/>
                      <a:pt x="81" y="42"/>
                    </a:cubicBezTo>
                    <a:cubicBezTo>
                      <a:pt x="78" y="47"/>
                      <a:pt x="73" y="51"/>
                      <a:pt x="68" y="51"/>
                    </a:cubicBezTo>
                    <a:cubicBezTo>
                      <a:pt x="66" y="51"/>
                      <a:pt x="64" y="50"/>
                      <a:pt x="62" y="50"/>
                    </a:cubicBezTo>
                    <a:cubicBezTo>
                      <a:pt x="62" y="50"/>
                      <a:pt x="62" y="50"/>
                      <a:pt x="62" y="50"/>
                    </a:cubicBezTo>
                    <a:cubicBezTo>
                      <a:pt x="8" y="27"/>
                      <a:pt x="8" y="27"/>
                      <a:pt x="8" y="27"/>
                    </a:cubicBezTo>
                    <a:cubicBezTo>
                      <a:pt x="5" y="26"/>
                      <a:pt x="2" y="27"/>
                      <a:pt x="1" y="30"/>
                    </a:cubicBezTo>
                    <a:cubicBezTo>
                      <a:pt x="0" y="32"/>
                      <a:pt x="1" y="35"/>
                      <a:pt x="4" y="36"/>
                    </a:cubicBezTo>
                    <a:cubicBezTo>
                      <a:pt x="59" y="59"/>
                      <a:pt x="59" y="59"/>
                      <a:pt x="59" y="59"/>
                    </a:cubicBezTo>
                    <a:cubicBezTo>
                      <a:pt x="59" y="59"/>
                      <a:pt x="59" y="59"/>
                      <a:pt x="59" y="59"/>
                    </a:cubicBezTo>
                    <a:cubicBezTo>
                      <a:pt x="62" y="60"/>
                      <a:pt x="65" y="60"/>
                      <a:pt x="68" y="60"/>
                    </a:cubicBezTo>
                    <a:cubicBezTo>
                      <a:pt x="77" y="60"/>
                      <a:pt x="86" y="55"/>
                      <a:pt x="90" y="46"/>
                    </a:cubicBezTo>
                    <a:cubicBezTo>
                      <a:pt x="90" y="45"/>
                      <a:pt x="90" y="45"/>
                      <a:pt x="90" y="45"/>
                    </a:cubicBezTo>
                    <a:cubicBezTo>
                      <a:pt x="91" y="42"/>
                      <a:pt x="92" y="39"/>
                      <a:pt x="92" y="36"/>
                    </a:cubicBezTo>
                    <a:cubicBezTo>
                      <a:pt x="92" y="26"/>
                      <a:pt x="86" y="18"/>
                      <a:pt x="77" y="14"/>
                    </a:cubicBezTo>
                    <a:cubicBezTo>
                      <a:pt x="47" y="1"/>
                      <a:pt x="47" y="1"/>
                      <a:pt x="47" y="1"/>
                    </a:cubicBezTo>
                    <a:cubicBezTo>
                      <a:pt x="45" y="0"/>
                      <a:pt x="42" y="1"/>
                      <a:pt x="41" y="4"/>
                    </a:cubicBezTo>
                    <a:cubicBezTo>
                      <a:pt x="40" y="6"/>
                      <a:pt x="41" y="9"/>
                      <a:pt x="43" y="10"/>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67" name="Freeform 145">
                <a:extLst>
                  <a:ext uri="{FF2B5EF4-FFF2-40B4-BE49-F238E27FC236}">
                    <a16:creationId xmlns:a16="http://schemas.microsoft.com/office/drawing/2014/main" id="{3B56922D-64FB-43FE-A998-4BE45D79009A}"/>
                  </a:ext>
                </a:extLst>
              </p:cNvPr>
              <p:cNvSpPr>
                <a:spLocks/>
              </p:cNvSpPr>
              <p:nvPr/>
            </p:nvSpPr>
            <p:spPr bwMode="auto">
              <a:xfrm>
                <a:off x="8169275" y="6303963"/>
                <a:ext cx="201613" cy="141288"/>
              </a:xfrm>
              <a:custGeom>
                <a:avLst/>
                <a:gdLst>
                  <a:gd name="T0" fmla="*/ 32 w 73"/>
                  <a:gd name="T1" fmla="*/ 0 h 51"/>
                  <a:gd name="T2" fmla="*/ 59 w 73"/>
                  <a:gd name="T3" fmla="*/ 11 h 51"/>
                  <a:gd name="T4" fmla="*/ 69 w 73"/>
                  <a:gd name="T5" fmla="*/ 36 h 51"/>
                  <a:gd name="T6" fmla="*/ 68 w 73"/>
                  <a:gd name="T7" fmla="*/ 36 h 51"/>
                  <a:gd name="T8" fmla="*/ 44 w 73"/>
                  <a:gd name="T9" fmla="*/ 47 h 51"/>
                  <a:gd name="T10" fmla="*/ 0 w 73"/>
                  <a:gd name="T11" fmla="*/ 28 h 51"/>
                </a:gdLst>
                <a:ahLst/>
                <a:cxnLst>
                  <a:cxn ang="0">
                    <a:pos x="T0" y="T1"/>
                  </a:cxn>
                  <a:cxn ang="0">
                    <a:pos x="T2" y="T3"/>
                  </a:cxn>
                  <a:cxn ang="0">
                    <a:pos x="T4" y="T5"/>
                  </a:cxn>
                  <a:cxn ang="0">
                    <a:pos x="T6" y="T7"/>
                  </a:cxn>
                  <a:cxn ang="0">
                    <a:pos x="T8" y="T9"/>
                  </a:cxn>
                  <a:cxn ang="0">
                    <a:pos x="T10" y="T11"/>
                  </a:cxn>
                </a:cxnLst>
                <a:rect l="0" t="0" r="r" b="b"/>
                <a:pathLst>
                  <a:path w="73" h="51">
                    <a:moveTo>
                      <a:pt x="32" y="0"/>
                    </a:moveTo>
                    <a:cubicBezTo>
                      <a:pt x="59" y="11"/>
                      <a:pt x="59" y="11"/>
                      <a:pt x="59" y="11"/>
                    </a:cubicBezTo>
                    <a:cubicBezTo>
                      <a:pt x="68" y="15"/>
                      <a:pt x="73" y="26"/>
                      <a:pt x="69" y="36"/>
                    </a:cubicBezTo>
                    <a:cubicBezTo>
                      <a:pt x="68" y="36"/>
                      <a:pt x="68" y="36"/>
                      <a:pt x="68" y="36"/>
                    </a:cubicBezTo>
                    <a:cubicBezTo>
                      <a:pt x="64" y="46"/>
                      <a:pt x="53" y="51"/>
                      <a:pt x="44" y="47"/>
                    </a:cubicBezTo>
                    <a:cubicBezTo>
                      <a:pt x="0" y="28"/>
                      <a:pt x="0" y="28"/>
                      <a:pt x="0" y="28"/>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68" name="Freeform 146">
                <a:extLst>
                  <a:ext uri="{FF2B5EF4-FFF2-40B4-BE49-F238E27FC236}">
                    <a16:creationId xmlns:a16="http://schemas.microsoft.com/office/drawing/2014/main" id="{33F4E16A-8EC9-4A4B-8569-08ABCF58A3DD}"/>
                  </a:ext>
                </a:extLst>
              </p:cNvPr>
              <p:cNvSpPr>
                <a:spLocks/>
              </p:cNvSpPr>
              <p:nvPr/>
            </p:nvSpPr>
            <p:spPr bwMode="auto">
              <a:xfrm>
                <a:off x="8151813" y="6286501"/>
                <a:ext cx="223838" cy="163513"/>
              </a:xfrm>
              <a:custGeom>
                <a:avLst/>
                <a:gdLst>
                  <a:gd name="T0" fmla="*/ 36 w 81"/>
                  <a:gd name="T1" fmla="*/ 10 h 59"/>
                  <a:gd name="T2" fmla="*/ 63 w 81"/>
                  <a:gd name="T3" fmla="*/ 21 h 59"/>
                  <a:gd name="T4" fmla="*/ 63 w 81"/>
                  <a:gd name="T5" fmla="*/ 21 h 59"/>
                  <a:gd name="T6" fmla="*/ 71 w 81"/>
                  <a:gd name="T7" fmla="*/ 34 h 59"/>
                  <a:gd name="T8" fmla="*/ 70 w 81"/>
                  <a:gd name="T9" fmla="*/ 40 h 59"/>
                  <a:gd name="T10" fmla="*/ 70 w 81"/>
                  <a:gd name="T11" fmla="*/ 41 h 59"/>
                  <a:gd name="T12" fmla="*/ 57 w 81"/>
                  <a:gd name="T13" fmla="*/ 49 h 59"/>
                  <a:gd name="T14" fmla="*/ 52 w 81"/>
                  <a:gd name="T15" fmla="*/ 48 h 59"/>
                  <a:gd name="T16" fmla="*/ 8 w 81"/>
                  <a:gd name="T17" fmla="*/ 30 h 59"/>
                  <a:gd name="T18" fmla="*/ 1 w 81"/>
                  <a:gd name="T19" fmla="*/ 32 h 59"/>
                  <a:gd name="T20" fmla="*/ 4 w 81"/>
                  <a:gd name="T21" fmla="*/ 39 h 59"/>
                  <a:gd name="T22" fmla="*/ 48 w 81"/>
                  <a:gd name="T23" fmla="*/ 57 h 59"/>
                  <a:gd name="T24" fmla="*/ 57 w 81"/>
                  <a:gd name="T25" fmla="*/ 59 h 59"/>
                  <a:gd name="T26" fmla="*/ 79 w 81"/>
                  <a:gd name="T27" fmla="*/ 44 h 59"/>
                  <a:gd name="T28" fmla="*/ 79 w 81"/>
                  <a:gd name="T29" fmla="*/ 44 h 59"/>
                  <a:gd name="T30" fmla="*/ 81 w 81"/>
                  <a:gd name="T31" fmla="*/ 34 h 59"/>
                  <a:gd name="T32" fmla="*/ 67 w 81"/>
                  <a:gd name="T33" fmla="*/ 12 h 59"/>
                  <a:gd name="T34" fmla="*/ 67 w 81"/>
                  <a:gd name="T35" fmla="*/ 12 h 59"/>
                  <a:gd name="T36" fmla="*/ 40 w 81"/>
                  <a:gd name="T37" fmla="*/ 1 h 59"/>
                  <a:gd name="T38" fmla="*/ 33 w 81"/>
                  <a:gd name="T39" fmla="*/ 4 h 59"/>
                  <a:gd name="T40" fmla="*/ 36 w 81"/>
                  <a:gd name="T41"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59">
                    <a:moveTo>
                      <a:pt x="36" y="10"/>
                    </a:moveTo>
                    <a:cubicBezTo>
                      <a:pt x="63" y="21"/>
                      <a:pt x="63" y="21"/>
                      <a:pt x="63" y="21"/>
                    </a:cubicBezTo>
                    <a:cubicBezTo>
                      <a:pt x="63" y="21"/>
                      <a:pt x="63" y="21"/>
                      <a:pt x="63" y="21"/>
                    </a:cubicBezTo>
                    <a:cubicBezTo>
                      <a:pt x="68" y="24"/>
                      <a:pt x="71" y="29"/>
                      <a:pt x="71" y="34"/>
                    </a:cubicBezTo>
                    <a:cubicBezTo>
                      <a:pt x="71" y="36"/>
                      <a:pt x="71" y="38"/>
                      <a:pt x="70" y="40"/>
                    </a:cubicBezTo>
                    <a:cubicBezTo>
                      <a:pt x="70" y="41"/>
                      <a:pt x="70" y="41"/>
                      <a:pt x="70" y="41"/>
                    </a:cubicBezTo>
                    <a:cubicBezTo>
                      <a:pt x="68" y="46"/>
                      <a:pt x="62" y="49"/>
                      <a:pt x="57" y="49"/>
                    </a:cubicBezTo>
                    <a:cubicBezTo>
                      <a:pt x="55" y="49"/>
                      <a:pt x="53" y="49"/>
                      <a:pt x="52" y="48"/>
                    </a:cubicBezTo>
                    <a:cubicBezTo>
                      <a:pt x="8" y="30"/>
                      <a:pt x="8" y="30"/>
                      <a:pt x="8" y="30"/>
                    </a:cubicBezTo>
                    <a:cubicBezTo>
                      <a:pt x="5" y="29"/>
                      <a:pt x="2" y="30"/>
                      <a:pt x="1" y="32"/>
                    </a:cubicBezTo>
                    <a:cubicBezTo>
                      <a:pt x="0" y="35"/>
                      <a:pt x="1" y="38"/>
                      <a:pt x="4" y="39"/>
                    </a:cubicBezTo>
                    <a:cubicBezTo>
                      <a:pt x="48" y="57"/>
                      <a:pt x="48" y="57"/>
                      <a:pt x="48" y="57"/>
                    </a:cubicBezTo>
                    <a:cubicBezTo>
                      <a:pt x="51" y="58"/>
                      <a:pt x="54" y="59"/>
                      <a:pt x="57" y="59"/>
                    </a:cubicBezTo>
                    <a:cubicBezTo>
                      <a:pt x="66" y="59"/>
                      <a:pt x="75" y="54"/>
                      <a:pt x="79" y="44"/>
                    </a:cubicBezTo>
                    <a:cubicBezTo>
                      <a:pt x="79" y="44"/>
                      <a:pt x="79" y="44"/>
                      <a:pt x="79" y="44"/>
                    </a:cubicBezTo>
                    <a:cubicBezTo>
                      <a:pt x="81" y="41"/>
                      <a:pt x="81" y="37"/>
                      <a:pt x="81" y="34"/>
                    </a:cubicBezTo>
                    <a:cubicBezTo>
                      <a:pt x="81" y="25"/>
                      <a:pt x="76" y="16"/>
                      <a:pt x="67" y="12"/>
                    </a:cubicBezTo>
                    <a:cubicBezTo>
                      <a:pt x="67" y="12"/>
                      <a:pt x="67" y="12"/>
                      <a:pt x="67" y="12"/>
                    </a:cubicBezTo>
                    <a:cubicBezTo>
                      <a:pt x="40" y="1"/>
                      <a:pt x="40" y="1"/>
                      <a:pt x="40" y="1"/>
                    </a:cubicBezTo>
                    <a:cubicBezTo>
                      <a:pt x="37" y="0"/>
                      <a:pt x="34" y="1"/>
                      <a:pt x="33" y="4"/>
                    </a:cubicBezTo>
                    <a:cubicBezTo>
                      <a:pt x="32" y="6"/>
                      <a:pt x="33" y="9"/>
                      <a:pt x="36" y="10"/>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69" name="Freeform 147">
                <a:extLst>
                  <a:ext uri="{FF2B5EF4-FFF2-40B4-BE49-F238E27FC236}">
                    <a16:creationId xmlns:a16="http://schemas.microsoft.com/office/drawing/2014/main" id="{83070543-683C-49B2-897F-27E84407BBE5}"/>
                  </a:ext>
                </a:extLst>
              </p:cNvPr>
              <p:cNvSpPr>
                <a:spLocks/>
              </p:cNvSpPr>
              <p:nvPr/>
            </p:nvSpPr>
            <p:spPr bwMode="auto">
              <a:xfrm>
                <a:off x="7789863" y="6157913"/>
                <a:ext cx="188913" cy="157163"/>
              </a:xfrm>
              <a:custGeom>
                <a:avLst/>
                <a:gdLst>
                  <a:gd name="T0" fmla="*/ 63 w 68"/>
                  <a:gd name="T1" fmla="*/ 12 h 57"/>
                  <a:gd name="T2" fmla="*/ 63 w 68"/>
                  <a:gd name="T3" fmla="*/ 12 h 57"/>
                  <a:gd name="T4" fmla="*/ 56 w 68"/>
                  <a:gd name="T5" fmla="*/ 38 h 57"/>
                  <a:gd name="T6" fmla="*/ 31 w 68"/>
                  <a:gd name="T7" fmla="*/ 52 h 57"/>
                  <a:gd name="T8" fmla="*/ 5 w 68"/>
                  <a:gd name="T9" fmla="*/ 45 h 57"/>
                  <a:gd name="T10" fmla="*/ 13 w 68"/>
                  <a:gd name="T11" fmla="*/ 19 h 57"/>
                  <a:gd name="T12" fmla="*/ 37 w 68"/>
                  <a:gd name="T13" fmla="*/ 5 h 57"/>
                  <a:gd name="T14" fmla="*/ 63 w 68"/>
                  <a:gd name="T15" fmla="*/ 12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57">
                    <a:moveTo>
                      <a:pt x="63" y="12"/>
                    </a:moveTo>
                    <a:cubicBezTo>
                      <a:pt x="63" y="12"/>
                      <a:pt x="63" y="12"/>
                      <a:pt x="63" y="12"/>
                    </a:cubicBezTo>
                    <a:cubicBezTo>
                      <a:pt x="68" y="21"/>
                      <a:pt x="65" y="33"/>
                      <a:pt x="56" y="38"/>
                    </a:cubicBezTo>
                    <a:cubicBezTo>
                      <a:pt x="31" y="52"/>
                      <a:pt x="31" y="52"/>
                      <a:pt x="31" y="52"/>
                    </a:cubicBezTo>
                    <a:cubicBezTo>
                      <a:pt x="22" y="57"/>
                      <a:pt x="10" y="54"/>
                      <a:pt x="5" y="45"/>
                    </a:cubicBezTo>
                    <a:cubicBezTo>
                      <a:pt x="0" y="35"/>
                      <a:pt x="3" y="24"/>
                      <a:pt x="13" y="19"/>
                    </a:cubicBezTo>
                    <a:cubicBezTo>
                      <a:pt x="37" y="5"/>
                      <a:pt x="37" y="5"/>
                      <a:pt x="37" y="5"/>
                    </a:cubicBezTo>
                    <a:cubicBezTo>
                      <a:pt x="46" y="0"/>
                      <a:pt x="58" y="3"/>
                      <a:pt x="63" y="12"/>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70" name="Freeform 148">
                <a:extLst>
                  <a:ext uri="{FF2B5EF4-FFF2-40B4-BE49-F238E27FC236}">
                    <a16:creationId xmlns:a16="http://schemas.microsoft.com/office/drawing/2014/main" id="{E094CDCC-7F35-4414-A1B0-34F307EBCA9B}"/>
                  </a:ext>
                </a:extLst>
              </p:cNvPr>
              <p:cNvSpPr>
                <a:spLocks/>
              </p:cNvSpPr>
              <p:nvPr/>
            </p:nvSpPr>
            <p:spPr bwMode="auto">
              <a:xfrm>
                <a:off x="7785100" y="6151563"/>
                <a:ext cx="198438" cy="168275"/>
              </a:xfrm>
              <a:custGeom>
                <a:avLst/>
                <a:gdLst>
                  <a:gd name="T0" fmla="*/ 61 w 72"/>
                  <a:gd name="T1" fmla="*/ 17 h 61"/>
                  <a:gd name="T2" fmla="*/ 62 w 72"/>
                  <a:gd name="T3" fmla="*/ 24 h 61"/>
                  <a:gd name="T4" fmla="*/ 55 w 72"/>
                  <a:gd name="T5" fmla="*/ 36 h 61"/>
                  <a:gd name="T6" fmla="*/ 31 w 72"/>
                  <a:gd name="T7" fmla="*/ 50 h 61"/>
                  <a:gd name="T8" fmla="*/ 24 w 72"/>
                  <a:gd name="T9" fmla="*/ 51 h 61"/>
                  <a:gd name="T10" fmla="*/ 12 w 72"/>
                  <a:gd name="T11" fmla="*/ 44 h 61"/>
                  <a:gd name="T12" fmla="*/ 10 w 72"/>
                  <a:gd name="T13" fmla="*/ 37 h 61"/>
                  <a:gd name="T14" fmla="*/ 17 w 72"/>
                  <a:gd name="T15" fmla="*/ 25 h 61"/>
                  <a:gd name="T16" fmla="*/ 41 w 72"/>
                  <a:gd name="T17" fmla="*/ 11 h 61"/>
                  <a:gd name="T18" fmla="*/ 48 w 72"/>
                  <a:gd name="T19" fmla="*/ 10 h 61"/>
                  <a:gd name="T20" fmla="*/ 61 w 72"/>
                  <a:gd name="T21" fmla="*/ 17 h 61"/>
                  <a:gd name="T22" fmla="*/ 67 w 72"/>
                  <a:gd name="T23" fmla="*/ 19 h 61"/>
                  <a:gd name="T24" fmla="*/ 69 w 72"/>
                  <a:gd name="T25" fmla="*/ 12 h 61"/>
                  <a:gd name="T26" fmla="*/ 48 w 72"/>
                  <a:gd name="T27" fmla="*/ 0 h 61"/>
                  <a:gd name="T28" fmla="*/ 37 w 72"/>
                  <a:gd name="T29" fmla="*/ 3 h 61"/>
                  <a:gd name="T30" fmla="*/ 12 w 72"/>
                  <a:gd name="T31" fmla="*/ 17 h 61"/>
                  <a:gd name="T32" fmla="*/ 0 w 72"/>
                  <a:gd name="T33" fmla="*/ 37 h 61"/>
                  <a:gd name="T34" fmla="*/ 3 w 72"/>
                  <a:gd name="T35" fmla="*/ 49 h 61"/>
                  <a:gd name="T36" fmla="*/ 24 w 72"/>
                  <a:gd name="T37" fmla="*/ 61 h 61"/>
                  <a:gd name="T38" fmla="*/ 36 w 72"/>
                  <a:gd name="T39" fmla="*/ 58 h 61"/>
                  <a:gd name="T40" fmla="*/ 60 w 72"/>
                  <a:gd name="T41" fmla="*/ 44 h 61"/>
                  <a:gd name="T42" fmla="*/ 72 w 72"/>
                  <a:gd name="T43" fmla="*/ 24 h 61"/>
                  <a:gd name="T44" fmla="*/ 69 w 72"/>
                  <a:gd name="T45" fmla="*/ 12 h 61"/>
                  <a:gd name="T46" fmla="*/ 62 w 72"/>
                  <a:gd name="T47" fmla="*/ 10 h 61"/>
                  <a:gd name="T48" fmla="*/ 61 w 72"/>
                  <a:gd name="T49"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61">
                    <a:moveTo>
                      <a:pt x="61" y="17"/>
                    </a:moveTo>
                    <a:cubicBezTo>
                      <a:pt x="62" y="19"/>
                      <a:pt x="62" y="21"/>
                      <a:pt x="62" y="24"/>
                    </a:cubicBezTo>
                    <a:cubicBezTo>
                      <a:pt x="62" y="28"/>
                      <a:pt x="60" y="33"/>
                      <a:pt x="55" y="36"/>
                    </a:cubicBezTo>
                    <a:cubicBezTo>
                      <a:pt x="31" y="50"/>
                      <a:pt x="31" y="50"/>
                      <a:pt x="31" y="50"/>
                    </a:cubicBezTo>
                    <a:cubicBezTo>
                      <a:pt x="29" y="51"/>
                      <a:pt x="26" y="51"/>
                      <a:pt x="24" y="51"/>
                    </a:cubicBezTo>
                    <a:cubicBezTo>
                      <a:pt x="19" y="51"/>
                      <a:pt x="14" y="49"/>
                      <a:pt x="12" y="44"/>
                    </a:cubicBezTo>
                    <a:cubicBezTo>
                      <a:pt x="10" y="42"/>
                      <a:pt x="10" y="40"/>
                      <a:pt x="10" y="37"/>
                    </a:cubicBezTo>
                    <a:cubicBezTo>
                      <a:pt x="10" y="32"/>
                      <a:pt x="12" y="28"/>
                      <a:pt x="17" y="25"/>
                    </a:cubicBezTo>
                    <a:cubicBezTo>
                      <a:pt x="41" y="11"/>
                      <a:pt x="41" y="11"/>
                      <a:pt x="41" y="11"/>
                    </a:cubicBezTo>
                    <a:cubicBezTo>
                      <a:pt x="44" y="10"/>
                      <a:pt x="46" y="10"/>
                      <a:pt x="48" y="10"/>
                    </a:cubicBezTo>
                    <a:cubicBezTo>
                      <a:pt x="53" y="10"/>
                      <a:pt x="58" y="12"/>
                      <a:pt x="61" y="17"/>
                    </a:cubicBezTo>
                    <a:cubicBezTo>
                      <a:pt x="62" y="19"/>
                      <a:pt x="65" y="20"/>
                      <a:pt x="67" y="19"/>
                    </a:cubicBezTo>
                    <a:cubicBezTo>
                      <a:pt x="70" y="17"/>
                      <a:pt x="70" y="14"/>
                      <a:pt x="69" y="12"/>
                    </a:cubicBezTo>
                    <a:cubicBezTo>
                      <a:pt x="65" y="4"/>
                      <a:pt x="57" y="0"/>
                      <a:pt x="48" y="0"/>
                    </a:cubicBezTo>
                    <a:cubicBezTo>
                      <a:pt x="44" y="0"/>
                      <a:pt x="40" y="1"/>
                      <a:pt x="37" y="3"/>
                    </a:cubicBezTo>
                    <a:cubicBezTo>
                      <a:pt x="12" y="17"/>
                      <a:pt x="12" y="17"/>
                      <a:pt x="12" y="17"/>
                    </a:cubicBezTo>
                    <a:cubicBezTo>
                      <a:pt x="4" y="21"/>
                      <a:pt x="0" y="29"/>
                      <a:pt x="0" y="37"/>
                    </a:cubicBezTo>
                    <a:cubicBezTo>
                      <a:pt x="0" y="41"/>
                      <a:pt x="1" y="45"/>
                      <a:pt x="3" y="49"/>
                    </a:cubicBezTo>
                    <a:cubicBezTo>
                      <a:pt x="7" y="57"/>
                      <a:pt x="16" y="61"/>
                      <a:pt x="24" y="61"/>
                    </a:cubicBezTo>
                    <a:cubicBezTo>
                      <a:pt x="28" y="61"/>
                      <a:pt x="32" y="60"/>
                      <a:pt x="36" y="58"/>
                    </a:cubicBezTo>
                    <a:cubicBezTo>
                      <a:pt x="60" y="44"/>
                      <a:pt x="60" y="44"/>
                      <a:pt x="60" y="44"/>
                    </a:cubicBezTo>
                    <a:cubicBezTo>
                      <a:pt x="68" y="40"/>
                      <a:pt x="72" y="32"/>
                      <a:pt x="72" y="24"/>
                    </a:cubicBezTo>
                    <a:cubicBezTo>
                      <a:pt x="72" y="20"/>
                      <a:pt x="71" y="16"/>
                      <a:pt x="69" y="12"/>
                    </a:cubicBezTo>
                    <a:cubicBezTo>
                      <a:pt x="68" y="10"/>
                      <a:pt x="65" y="9"/>
                      <a:pt x="62" y="10"/>
                    </a:cubicBezTo>
                    <a:cubicBezTo>
                      <a:pt x="60" y="11"/>
                      <a:pt x="59" y="14"/>
                      <a:pt x="61" y="17"/>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71" name="Freeform 149">
                <a:extLst>
                  <a:ext uri="{FF2B5EF4-FFF2-40B4-BE49-F238E27FC236}">
                    <a16:creationId xmlns:a16="http://schemas.microsoft.com/office/drawing/2014/main" id="{6DCEA41D-682C-4288-B018-21CEDB6AA542}"/>
                  </a:ext>
                </a:extLst>
              </p:cNvPr>
              <p:cNvSpPr>
                <a:spLocks/>
              </p:cNvSpPr>
              <p:nvPr/>
            </p:nvSpPr>
            <p:spPr bwMode="auto">
              <a:xfrm>
                <a:off x="8023225" y="6281738"/>
                <a:ext cx="153988" cy="141288"/>
              </a:xfrm>
              <a:custGeom>
                <a:avLst/>
                <a:gdLst>
                  <a:gd name="T0" fmla="*/ 6 w 56"/>
                  <a:gd name="T1" fmla="*/ 40 h 51"/>
                  <a:gd name="T2" fmla="*/ 5 w 56"/>
                  <a:gd name="T3" fmla="*/ 37 h 51"/>
                  <a:gd name="T4" fmla="*/ 12 w 56"/>
                  <a:gd name="T5" fmla="*/ 13 h 51"/>
                  <a:gd name="T6" fmla="*/ 26 w 56"/>
                  <a:gd name="T7" fmla="*/ 5 h 51"/>
                  <a:gd name="T8" fmla="*/ 50 w 56"/>
                  <a:gd name="T9" fmla="*/ 12 h 51"/>
                  <a:gd name="T10" fmla="*/ 52 w 56"/>
                  <a:gd name="T11" fmla="*/ 14 h 51"/>
                  <a:gd name="T12" fmla="*/ 45 w 56"/>
                  <a:gd name="T13" fmla="*/ 38 h 51"/>
                  <a:gd name="T14" fmla="*/ 30 w 56"/>
                  <a:gd name="T15" fmla="*/ 46 h 51"/>
                  <a:gd name="T16" fmla="*/ 6 w 56"/>
                  <a:gd name="T17"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1">
                    <a:moveTo>
                      <a:pt x="6" y="40"/>
                    </a:moveTo>
                    <a:cubicBezTo>
                      <a:pt x="5" y="37"/>
                      <a:pt x="5" y="37"/>
                      <a:pt x="5" y="37"/>
                    </a:cubicBezTo>
                    <a:cubicBezTo>
                      <a:pt x="0" y="29"/>
                      <a:pt x="3" y="18"/>
                      <a:pt x="12" y="13"/>
                    </a:cubicBezTo>
                    <a:cubicBezTo>
                      <a:pt x="26" y="5"/>
                      <a:pt x="26" y="5"/>
                      <a:pt x="26" y="5"/>
                    </a:cubicBezTo>
                    <a:cubicBezTo>
                      <a:pt x="35" y="0"/>
                      <a:pt x="46" y="3"/>
                      <a:pt x="50" y="12"/>
                    </a:cubicBezTo>
                    <a:cubicBezTo>
                      <a:pt x="52" y="14"/>
                      <a:pt x="52" y="14"/>
                      <a:pt x="52" y="14"/>
                    </a:cubicBezTo>
                    <a:cubicBezTo>
                      <a:pt x="56" y="23"/>
                      <a:pt x="53" y="33"/>
                      <a:pt x="45" y="38"/>
                    </a:cubicBezTo>
                    <a:cubicBezTo>
                      <a:pt x="30" y="46"/>
                      <a:pt x="30" y="46"/>
                      <a:pt x="30" y="46"/>
                    </a:cubicBezTo>
                    <a:cubicBezTo>
                      <a:pt x="22" y="51"/>
                      <a:pt x="11" y="48"/>
                      <a:pt x="6" y="40"/>
                    </a:cubicBezTo>
                    <a:close/>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72" name="Freeform 150">
                <a:extLst>
                  <a:ext uri="{FF2B5EF4-FFF2-40B4-BE49-F238E27FC236}">
                    <a16:creationId xmlns:a16="http://schemas.microsoft.com/office/drawing/2014/main" id="{F0D0CC5E-E473-4ACC-91A3-5E69FB52EE14}"/>
                  </a:ext>
                </a:extLst>
              </p:cNvPr>
              <p:cNvSpPr>
                <a:spLocks/>
              </p:cNvSpPr>
              <p:nvPr/>
            </p:nvSpPr>
            <p:spPr bwMode="auto">
              <a:xfrm>
                <a:off x="8016875" y="6276976"/>
                <a:ext cx="168275" cy="153988"/>
              </a:xfrm>
              <a:custGeom>
                <a:avLst/>
                <a:gdLst>
                  <a:gd name="T0" fmla="*/ 8 w 61"/>
                  <a:gd name="T1" fmla="*/ 42 h 56"/>
                  <a:gd name="T2" fmla="*/ 13 w 61"/>
                  <a:gd name="T3" fmla="*/ 39 h 56"/>
                  <a:gd name="T4" fmla="*/ 11 w 61"/>
                  <a:gd name="T5" fmla="*/ 37 h 56"/>
                  <a:gd name="T6" fmla="*/ 10 w 61"/>
                  <a:gd name="T7" fmla="*/ 31 h 56"/>
                  <a:gd name="T8" fmla="*/ 16 w 61"/>
                  <a:gd name="T9" fmla="*/ 20 h 56"/>
                  <a:gd name="T10" fmla="*/ 31 w 61"/>
                  <a:gd name="T11" fmla="*/ 11 h 56"/>
                  <a:gd name="T12" fmla="*/ 37 w 61"/>
                  <a:gd name="T13" fmla="*/ 10 h 56"/>
                  <a:gd name="T14" fmla="*/ 48 w 61"/>
                  <a:gd name="T15" fmla="*/ 16 h 56"/>
                  <a:gd name="T16" fmla="*/ 49 w 61"/>
                  <a:gd name="T17" fmla="*/ 19 h 56"/>
                  <a:gd name="T18" fmla="*/ 51 w 61"/>
                  <a:gd name="T19" fmla="*/ 25 h 56"/>
                  <a:gd name="T20" fmla="*/ 44 w 61"/>
                  <a:gd name="T21" fmla="*/ 36 h 56"/>
                  <a:gd name="T22" fmla="*/ 30 w 61"/>
                  <a:gd name="T23" fmla="*/ 44 h 56"/>
                  <a:gd name="T24" fmla="*/ 24 w 61"/>
                  <a:gd name="T25" fmla="*/ 46 h 56"/>
                  <a:gd name="T26" fmla="*/ 13 w 61"/>
                  <a:gd name="T27" fmla="*/ 39 h 56"/>
                  <a:gd name="T28" fmla="*/ 8 w 61"/>
                  <a:gd name="T29" fmla="*/ 42 h 56"/>
                  <a:gd name="T30" fmla="*/ 4 w 61"/>
                  <a:gd name="T31" fmla="*/ 44 h 56"/>
                  <a:gd name="T32" fmla="*/ 24 w 61"/>
                  <a:gd name="T33" fmla="*/ 56 h 56"/>
                  <a:gd name="T34" fmla="*/ 35 w 61"/>
                  <a:gd name="T35" fmla="*/ 53 h 56"/>
                  <a:gd name="T36" fmla="*/ 49 w 61"/>
                  <a:gd name="T37" fmla="*/ 44 h 56"/>
                  <a:gd name="T38" fmla="*/ 61 w 61"/>
                  <a:gd name="T39" fmla="*/ 25 h 56"/>
                  <a:gd name="T40" fmla="*/ 58 w 61"/>
                  <a:gd name="T41" fmla="*/ 14 h 56"/>
                  <a:gd name="T42" fmla="*/ 57 w 61"/>
                  <a:gd name="T43" fmla="*/ 11 h 56"/>
                  <a:gd name="T44" fmla="*/ 37 w 61"/>
                  <a:gd name="T45" fmla="*/ 0 h 56"/>
                  <a:gd name="T46" fmla="*/ 26 w 61"/>
                  <a:gd name="T47" fmla="*/ 3 h 56"/>
                  <a:gd name="T48" fmla="*/ 11 w 61"/>
                  <a:gd name="T49" fmla="*/ 11 h 56"/>
                  <a:gd name="T50" fmla="*/ 0 w 61"/>
                  <a:gd name="T51" fmla="*/ 31 h 56"/>
                  <a:gd name="T52" fmla="*/ 3 w 61"/>
                  <a:gd name="T53" fmla="*/ 42 h 56"/>
                  <a:gd name="T54" fmla="*/ 4 w 61"/>
                  <a:gd name="T55" fmla="*/ 44 h 56"/>
                  <a:gd name="T56" fmla="*/ 8 w 61"/>
                  <a:gd name="T57"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56">
                    <a:moveTo>
                      <a:pt x="8" y="42"/>
                    </a:moveTo>
                    <a:cubicBezTo>
                      <a:pt x="13" y="39"/>
                      <a:pt x="13" y="39"/>
                      <a:pt x="13" y="39"/>
                    </a:cubicBezTo>
                    <a:cubicBezTo>
                      <a:pt x="11" y="37"/>
                      <a:pt x="11" y="37"/>
                      <a:pt x="11" y="37"/>
                    </a:cubicBezTo>
                    <a:cubicBezTo>
                      <a:pt x="10" y="35"/>
                      <a:pt x="10" y="33"/>
                      <a:pt x="10" y="31"/>
                    </a:cubicBezTo>
                    <a:cubicBezTo>
                      <a:pt x="10" y="26"/>
                      <a:pt x="12" y="22"/>
                      <a:pt x="16" y="20"/>
                    </a:cubicBezTo>
                    <a:cubicBezTo>
                      <a:pt x="31" y="11"/>
                      <a:pt x="31" y="11"/>
                      <a:pt x="31" y="11"/>
                    </a:cubicBezTo>
                    <a:cubicBezTo>
                      <a:pt x="33" y="10"/>
                      <a:pt x="35" y="10"/>
                      <a:pt x="37" y="10"/>
                    </a:cubicBezTo>
                    <a:cubicBezTo>
                      <a:pt x="41" y="10"/>
                      <a:pt x="46" y="12"/>
                      <a:pt x="48" y="16"/>
                    </a:cubicBezTo>
                    <a:cubicBezTo>
                      <a:pt x="49" y="19"/>
                      <a:pt x="49" y="19"/>
                      <a:pt x="49" y="19"/>
                    </a:cubicBezTo>
                    <a:cubicBezTo>
                      <a:pt x="50" y="21"/>
                      <a:pt x="51" y="23"/>
                      <a:pt x="51" y="25"/>
                    </a:cubicBezTo>
                    <a:cubicBezTo>
                      <a:pt x="51" y="29"/>
                      <a:pt x="49" y="34"/>
                      <a:pt x="44" y="36"/>
                    </a:cubicBezTo>
                    <a:cubicBezTo>
                      <a:pt x="30" y="44"/>
                      <a:pt x="30" y="44"/>
                      <a:pt x="30" y="44"/>
                    </a:cubicBezTo>
                    <a:cubicBezTo>
                      <a:pt x="28" y="45"/>
                      <a:pt x="26" y="46"/>
                      <a:pt x="24" y="46"/>
                    </a:cubicBezTo>
                    <a:cubicBezTo>
                      <a:pt x="19" y="46"/>
                      <a:pt x="15" y="43"/>
                      <a:pt x="13" y="39"/>
                    </a:cubicBezTo>
                    <a:cubicBezTo>
                      <a:pt x="8" y="42"/>
                      <a:pt x="8" y="42"/>
                      <a:pt x="8" y="42"/>
                    </a:cubicBezTo>
                    <a:cubicBezTo>
                      <a:pt x="4" y="44"/>
                      <a:pt x="4" y="44"/>
                      <a:pt x="4" y="44"/>
                    </a:cubicBezTo>
                    <a:cubicBezTo>
                      <a:pt x="8" y="51"/>
                      <a:pt x="16" y="56"/>
                      <a:pt x="24" y="56"/>
                    </a:cubicBezTo>
                    <a:cubicBezTo>
                      <a:pt x="27" y="56"/>
                      <a:pt x="31" y="55"/>
                      <a:pt x="35" y="53"/>
                    </a:cubicBezTo>
                    <a:cubicBezTo>
                      <a:pt x="49" y="44"/>
                      <a:pt x="49" y="44"/>
                      <a:pt x="49" y="44"/>
                    </a:cubicBezTo>
                    <a:cubicBezTo>
                      <a:pt x="57" y="40"/>
                      <a:pt x="61" y="33"/>
                      <a:pt x="61" y="25"/>
                    </a:cubicBezTo>
                    <a:cubicBezTo>
                      <a:pt x="61" y="21"/>
                      <a:pt x="60" y="17"/>
                      <a:pt x="58" y="14"/>
                    </a:cubicBezTo>
                    <a:cubicBezTo>
                      <a:pt x="57" y="11"/>
                      <a:pt x="57" y="11"/>
                      <a:pt x="57" y="11"/>
                    </a:cubicBezTo>
                    <a:cubicBezTo>
                      <a:pt x="52" y="4"/>
                      <a:pt x="45" y="0"/>
                      <a:pt x="37" y="0"/>
                    </a:cubicBezTo>
                    <a:cubicBezTo>
                      <a:pt x="33" y="0"/>
                      <a:pt x="29" y="1"/>
                      <a:pt x="26" y="3"/>
                    </a:cubicBezTo>
                    <a:cubicBezTo>
                      <a:pt x="11" y="11"/>
                      <a:pt x="11" y="11"/>
                      <a:pt x="11" y="11"/>
                    </a:cubicBezTo>
                    <a:cubicBezTo>
                      <a:pt x="4" y="15"/>
                      <a:pt x="0" y="23"/>
                      <a:pt x="0" y="31"/>
                    </a:cubicBezTo>
                    <a:cubicBezTo>
                      <a:pt x="0" y="34"/>
                      <a:pt x="1" y="38"/>
                      <a:pt x="3" y="42"/>
                    </a:cubicBezTo>
                    <a:cubicBezTo>
                      <a:pt x="4" y="44"/>
                      <a:pt x="4" y="44"/>
                      <a:pt x="4" y="44"/>
                    </a:cubicBezTo>
                    <a:lnTo>
                      <a:pt x="8" y="42"/>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73" name="Freeform 151">
                <a:extLst>
                  <a:ext uri="{FF2B5EF4-FFF2-40B4-BE49-F238E27FC236}">
                    <a16:creationId xmlns:a16="http://schemas.microsoft.com/office/drawing/2014/main" id="{42EBDAA3-A8F5-454B-921C-752053A39882}"/>
                  </a:ext>
                </a:extLst>
              </p:cNvPr>
              <p:cNvSpPr>
                <a:spLocks/>
              </p:cNvSpPr>
              <p:nvPr/>
            </p:nvSpPr>
            <p:spPr bwMode="auto">
              <a:xfrm>
                <a:off x="6330950" y="5480051"/>
                <a:ext cx="1528763" cy="704850"/>
              </a:xfrm>
              <a:custGeom>
                <a:avLst/>
                <a:gdLst>
                  <a:gd name="T0" fmla="*/ 553 w 553"/>
                  <a:gd name="T1" fmla="*/ 165 h 255"/>
                  <a:gd name="T2" fmla="*/ 163 w 553"/>
                  <a:gd name="T3" fmla="*/ 21 h 255"/>
                  <a:gd name="T4" fmla="*/ 70 w 553"/>
                  <a:gd name="T5" fmla="*/ 28 h 255"/>
                  <a:gd name="T6" fmla="*/ 28 w 553"/>
                  <a:gd name="T7" fmla="*/ 76 h 255"/>
                  <a:gd name="T8" fmla="*/ 533 w 553"/>
                  <a:gd name="T9" fmla="*/ 255 h 255"/>
                </a:gdLst>
                <a:ahLst/>
                <a:cxnLst>
                  <a:cxn ang="0">
                    <a:pos x="T0" y="T1"/>
                  </a:cxn>
                  <a:cxn ang="0">
                    <a:pos x="T2" y="T3"/>
                  </a:cxn>
                  <a:cxn ang="0">
                    <a:pos x="T4" y="T5"/>
                  </a:cxn>
                  <a:cxn ang="0">
                    <a:pos x="T6" y="T7"/>
                  </a:cxn>
                  <a:cxn ang="0">
                    <a:pos x="T8" y="T9"/>
                  </a:cxn>
                </a:cxnLst>
                <a:rect l="0" t="0" r="r" b="b"/>
                <a:pathLst>
                  <a:path w="553" h="255">
                    <a:moveTo>
                      <a:pt x="553" y="165"/>
                    </a:moveTo>
                    <a:cubicBezTo>
                      <a:pt x="163" y="21"/>
                      <a:pt x="163" y="21"/>
                      <a:pt x="163" y="21"/>
                    </a:cubicBezTo>
                    <a:cubicBezTo>
                      <a:pt x="135" y="11"/>
                      <a:pt x="80" y="0"/>
                      <a:pt x="70" y="28"/>
                    </a:cubicBezTo>
                    <a:cubicBezTo>
                      <a:pt x="60" y="55"/>
                      <a:pt x="0" y="66"/>
                      <a:pt x="28" y="76"/>
                    </a:cubicBezTo>
                    <a:cubicBezTo>
                      <a:pt x="533" y="255"/>
                      <a:pt x="533" y="255"/>
                      <a:pt x="533" y="255"/>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74" name="Freeform 152">
                <a:extLst>
                  <a:ext uri="{FF2B5EF4-FFF2-40B4-BE49-F238E27FC236}">
                    <a16:creationId xmlns:a16="http://schemas.microsoft.com/office/drawing/2014/main" id="{6CCAE732-8817-4CE4-BE7A-9AA290BF33EE}"/>
                  </a:ext>
                </a:extLst>
              </p:cNvPr>
              <p:cNvSpPr>
                <a:spLocks/>
              </p:cNvSpPr>
              <p:nvPr/>
            </p:nvSpPr>
            <p:spPr bwMode="auto">
              <a:xfrm>
                <a:off x="6373813" y="5494338"/>
                <a:ext cx="1500188" cy="704850"/>
              </a:xfrm>
              <a:custGeom>
                <a:avLst/>
                <a:gdLst>
                  <a:gd name="T0" fmla="*/ 539 w 543"/>
                  <a:gd name="T1" fmla="*/ 155 h 255"/>
                  <a:gd name="T2" fmla="*/ 149 w 543"/>
                  <a:gd name="T3" fmla="*/ 11 h 255"/>
                  <a:gd name="T4" fmla="*/ 149 w 543"/>
                  <a:gd name="T5" fmla="*/ 11 h 255"/>
                  <a:gd name="T6" fmla="*/ 92 w 543"/>
                  <a:gd name="T7" fmla="*/ 0 h 255"/>
                  <a:gd name="T8" fmla="*/ 67 w 543"/>
                  <a:gd name="T9" fmla="*/ 4 h 255"/>
                  <a:gd name="T10" fmla="*/ 57 w 543"/>
                  <a:gd name="T11" fmla="*/ 11 h 255"/>
                  <a:gd name="T12" fmla="*/ 50 w 543"/>
                  <a:gd name="T13" fmla="*/ 21 h 255"/>
                  <a:gd name="T14" fmla="*/ 41 w 543"/>
                  <a:gd name="T15" fmla="*/ 34 h 255"/>
                  <a:gd name="T16" fmla="*/ 16 w 543"/>
                  <a:gd name="T17" fmla="*/ 50 h 255"/>
                  <a:gd name="T18" fmla="*/ 6 w 543"/>
                  <a:gd name="T19" fmla="*/ 56 h 255"/>
                  <a:gd name="T20" fmla="*/ 2 w 543"/>
                  <a:gd name="T21" fmla="*/ 60 h 255"/>
                  <a:gd name="T22" fmla="*/ 0 w 543"/>
                  <a:gd name="T23" fmla="*/ 66 h 255"/>
                  <a:gd name="T24" fmla="*/ 1 w 543"/>
                  <a:gd name="T25" fmla="*/ 70 h 255"/>
                  <a:gd name="T26" fmla="*/ 5 w 543"/>
                  <a:gd name="T27" fmla="*/ 73 h 255"/>
                  <a:gd name="T28" fmla="*/ 11 w 543"/>
                  <a:gd name="T29" fmla="*/ 76 h 255"/>
                  <a:gd name="T30" fmla="*/ 517 w 543"/>
                  <a:gd name="T31" fmla="*/ 254 h 255"/>
                  <a:gd name="T32" fmla="*/ 523 w 543"/>
                  <a:gd name="T33" fmla="*/ 251 h 255"/>
                  <a:gd name="T34" fmla="*/ 520 w 543"/>
                  <a:gd name="T35" fmla="*/ 245 h 255"/>
                  <a:gd name="T36" fmla="*/ 14 w 543"/>
                  <a:gd name="T37" fmla="*/ 67 h 255"/>
                  <a:gd name="T38" fmla="*/ 14 w 543"/>
                  <a:gd name="T39" fmla="*/ 67 h 255"/>
                  <a:gd name="T40" fmla="*/ 10 w 543"/>
                  <a:gd name="T41" fmla="*/ 65 h 255"/>
                  <a:gd name="T42" fmla="*/ 10 w 543"/>
                  <a:gd name="T43" fmla="*/ 65 h 255"/>
                  <a:gd name="T44" fmla="*/ 10 w 543"/>
                  <a:gd name="T45" fmla="*/ 65 h 255"/>
                  <a:gd name="T46" fmla="*/ 10 w 543"/>
                  <a:gd name="T47" fmla="*/ 65 h 255"/>
                  <a:gd name="T48" fmla="*/ 10 w 543"/>
                  <a:gd name="T49" fmla="*/ 65 h 255"/>
                  <a:gd name="T50" fmla="*/ 10 w 543"/>
                  <a:gd name="T51" fmla="*/ 65 h 255"/>
                  <a:gd name="T52" fmla="*/ 10 w 543"/>
                  <a:gd name="T53" fmla="*/ 65 h 255"/>
                  <a:gd name="T54" fmla="*/ 8 w 543"/>
                  <a:gd name="T55" fmla="*/ 66 h 255"/>
                  <a:gd name="T56" fmla="*/ 10 w 543"/>
                  <a:gd name="T57" fmla="*/ 66 h 255"/>
                  <a:gd name="T58" fmla="*/ 10 w 543"/>
                  <a:gd name="T59" fmla="*/ 65 h 255"/>
                  <a:gd name="T60" fmla="*/ 8 w 543"/>
                  <a:gd name="T61" fmla="*/ 66 h 255"/>
                  <a:gd name="T62" fmla="*/ 10 w 543"/>
                  <a:gd name="T63" fmla="*/ 66 h 255"/>
                  <a:gd name="T64" fmla="*/ 8 w 543"/>
                  <a:gd name="T65" fmla="*/ 66 h 255"/>
                  <a:gd name="T66" fmla="*/ 10 w 543"/>
                  <a:gd name="T67" fmla="*/ 66 h 255"/>
                  <a:gd name="T68" fmla="*/ 10 w 543"/>
                  <a:gd name="T69" fmla="*/ 66 h 255"/>
                  <a:gd name="T70" fmla="*/ 8 w 543"/>
                  <a:gd name="T71" fmla="*/ 66 h 255"/>
                  <a:gd name="T72" fmla="*/ 10 w 543"/>
                  <a:gd name="T73" fmla="*/ 66 h 255"/>
                  <a:gd name="T74" fmla="*/ 10 w 543"/>
                  <a:gd name="T75" fmla="*/ 66 h 255"/>
                  <a:gd name="T76" fmla="*/ 10 w 543"/>
                  <a:gd name="T77" fmla="*/ 66 h 255"/>
                  <a:gd name="T78" fmla="*/ 10 w 543"/>
                  <a:gd name="T79" fmla="*/ 66 h 255"/>
                  <a:gd name="T80" fmla="*/ 10 w 543"/>
                  <a:gd name="T81" fmla="*/ 66 h 255"/>
                  <a:gd name="T82" fmla="*/ 10 w 543"/>
                  <a:gd name="T83" fmla="*/ 66 h 255"/>
                  <a:gd name="T84" fmla="*/ 12 w 543"/>
                  <a:gd name="T85" fmla="*/ 64 h 255"/>
                  <a:gd name="T86" fmla="*/ 22 w 543"/>
                  <a:gd name="T87" fmla="*/ 58 h 255"/>
                  <a:gd name="T88" fmla="*/ 43 w 543"/>
                  <a:gd name="T89" fmla="*/ 44 h 255"/>
                  <a:gd name="T90" fmla="*/ 60 w 543"/>
                  <a:gd name="T91" fmla="*/ 24 h 255"/>
                  <a:gd name="T92" fmla="*/ 64 w 543"/>
                  <a:gd name="T93" fmla="*/ 18 h 255"/>
                  <a:gd name="T94" fmla="*/ 75 w 543"/>
                  <a:gd name="T95" fmla="*/ 12 h 255"/>
                  <a:gd name="T96" fmla="*/ 92 w 543"/>
                  <a:gd name="T97" fmla="*/ 10 h 255"/>
                  <a:gd name="T98" fmla="*/ 146 w 543"/>
                  <a:gd name="T99" fmla="*/ 20 h 255"/>
                  <a:gd name="T100" fmla="*/ 148 w 543"/>
                  <a:gd name="T101" fmla="*/ 16 h 255"/>
                  <a:gd name="T102" fmla="*/ 146 w 543"/>
                  <a:gd name="T103" fmla="*/ 20 h 255"/>
                  <a:gd name="T104" fmla="*/ 536 w 543"/>
                  <a:gd name="T105" fmla="*/ 164 h 255"/>
                  <a:gd name="T106" fmla="*/ 542 w 543"/>
                  <a:gd name="T107" fmla="*/ 161 h 255"/>
                  <a:gd name="T108" fmla="*/ 539 w 543"/>
                  <a:gd name="T109" fmla="*/ 1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3" h="255">
                    <a:moveTo>
                      <a:pt x="539" y="155"/>
                    </a:moveTo>
                    <a:cubicBezTo>
                      <a:pt x="149" y="11"/>
                      <a:pt x="149" y="11"/>
                      <a:pt x="149" y="11"/>
                    </a:cubicBezTo>
                    <a:cubicBezTo>
                      <a:pt x="149" y="11"/>
                      <a:pt x="149" y="11"/>
                      <a:pt x="149" y="11"/>
                    </a:cubicBezTo>
                    <a:cubicBezTo>
                      <a:pt x="134" y="6"/>
                      <a:pt x="112" y="0"/>
                      <a:pt x="92" y="0"/>
                    </a:cubicBezTo>
                    <a:cubicBezTo>
                      <a:pt x="83" y="0"/>
                      <a:pt x="74" y="1"/>
                      <a:pt x="67" y="4"/>
                    </a:cubicBezTo>
                    <a:cubicBezTo>
                      <a:pt x="63" y="6"/>
                      <a:pt x="60" y="8"/>
                      <a:pt x="57" y="11"/>
                    </a:cubicBezTo>
                    <a:cubicBezTo>
                      <a:pt x="54" y="14"/>
                      <a:pt x="52" y="17"/>
                      <a:pt x="50" y="21"/>
                    </a:cubicBezTo>
                    <a:cubicBezTo>
                      <a:pt x="49" y="25"/>
                      <a:pt x="45" y="30"/>
                      <a:pt x="41" y="34"/>
                    </a:cubicBezTo>
                    <a:cubicBezTo>
                      <a:pt x="34" y="40"/>
                      <a:pt x="24" y="45"/>
                      <a:pt x="16" y="50"/>
                    </a:cubicBezTo>
                    <a:cubicBezTo>
                      <a:pt x="12" y="52"/>
                      <a:pt x="9" y="54"/>
                      <a:pt x="6" y="56"/>
                    </a:cubicBezTo>
                    <a:cubicBezTo>
                      <a:pt x="5" y="58"/>
                      <a:pt x="4" y="59"/>
                      <a:pt x="2" y="60"/>
                    </a:cubicBezTo>
                    <a:cubicBezTo>
                      <a:pt x="1" y="62"/>
                      <a:pt x="0" y="63"/>
                      <a:pt x="0" y="66"/>
                    </a:cubicBezTo>
                    <a:cubicBezTo>
                      <a:pt x="0" y="67"/>
                      <a:pt x="1" y="68"/>
                      <a:pt x="1" y="70"/>
                    </a:cubicBezTo>
                    <a:cubicBezTo>
                      <a:pt x="2" y="71"/>
                      <a:pt x="4" y="72"/>
                      <a:pt x="5" y="73"/>
                    </a:cubicBezTo>
                    <a:cubicBezTo>
                      <a:pt x="7" y="74"/>
                      <a:pt x="9" y="75"/>
                      <a:pt x="11" y="76"/>
                    </a:cubicBezTo>
                    <a:cubicBezTo>
                      <a:pt x="517" y="254"/>
                      <a:pt x="517" y="254"/>
                      <a:pt x="517" y="254"/>
                    </a:cubicBezTo>
                    <a:cubicBezTo>
                      <a:pt x="519" y="255"/>
                      <a:pt x="522" y="254"/>
                      <a:pt x="523" y="251"/>
                    </a:cubicBezTo>
                    <a:cubicBezTo>
                      <a:pt x="524" y="249"/>
                      <a:pt x="522" y="246"/>
                      <a:pt x="520" y="245"/>
                    </a:cubicBezTo>
                    <a:cubicBezTo>
                      <a:pt x="14" y="67"/>
                      <a:pt x="14" y="67"/>
                      <a:pt x="14" y="67"/>
                    </a:cubicBezTo>
                    <a:cubicBezTo>
                      <a:pt x="14" y="67"/>
                      <a:pt x="14" y="67"/>
                      <a:pt x="14" y="67"/>
                    </a:cubicBezTo>
                    <a:cubicBezTo>
                      <a:pt x="12" y="66"/>
                      <a:pt x="11" y="65"/>
                      <a:pt x="10" y="65"/>
                    </a:cubicBezTo>
                    <a:cubicBezTo>
                      <a:pt x="10" y="65"/>
                      <a:pt x="10" y="65"/>
                      <a:pt x="10" y="65"/>
                    </a:cubicBezTo>
                    <a:cubicBezTo>
                      <a:pt x="10" y="65"/>
                      <a:pt x="10" y="65"/>
                      <a:pt x="10" y="65"/>
                    </a:cubicBezTo>
                    <a:cubicBezTo>
                      <a:pt x="10" y="65"/>
                      <a:pt x="10" y="65"/>
                      <a:pt x="10" y="65"/>
                    </a:cubicBezTo>
                    <a:cubicBezTo>
                      <a:pt x="10" y="65"/>
                      <a:pt x="10" y="65"/>
                      <a:pt x="10" y="65"/>
                    </a:cubicBezTo>
                    <a:cubicBezTo>
                      <a:pt x="10" y="65"/>
                      <a:pt x="10" y="65"/>
                      <a:pt x="10" y="65"/>
                    </a:cubicBezTo>
                    <a:cubicBezTo>
                      <a:pt x="10" y="65"/>
                      <a:pt x="10" y="65"/>
                      <a:pt x="10" y="65"/>
                    </a:cubicBezTo>
                    <a:cubicBezTo>
                      <a:pt x="8" y="66"/>
                      <a:pt x="8" y="66"/>
                      <a:pt x="8" y="66"/>
                    </a:cubicBezTo>
                    <a:cubicBezTo>
                      <a:pt x="10" y="66"/>
                      <a:pt x="10" y="66"/>
                      <a:pt x="10" y="66"/>
                    </a:cubicBezTo>
                    <a:cubicBezTo>
                      <a:pt x="10" y="65"/>
                      <a:pt x="10" y="65"/>
                      <a:pt x="10" y="65"/>
                    </a:cubicBezTo>
                    <a:cubicBezTo>
                      <a:pt x="8" y="66"/>
                      <a:pt x="8" y="66"/>
                      <a:pt x="8" y="66"/>
                    </a:cubicBezTo>
                    <a:cubicBezTo>
                      <a:pt x="10" y="66"/>
                      <a:pt x="10" y="66"/>
                      <a:pt x="10" y="66"/>
                    </a:cubicBezTo>
                    <a:cubicBezTo>
                      <a:pt x="8" y="66"/>
                      <a:pt x="8" y="66"/>
                      <a:pt x="8" y="66"/>
                    </a:cubicBezTo>
                    <a:cubicBezTo>
                      <a:pt x="10" y="66"/>
                      <a:pt x="10" y="66"/>
                      <a:pt x="10" y="66"/>
                    </a:cubicBezTo>
                    <a:cubicBezTo>
                      <a:pt x="10" y="66"/>
                      <a:pt x="10" y="66"/>
                      <a:pt x="10" y="66"/>
                    </a:cubicBezTo>
                    <a:cubicBezTo>
                      <a:pt x="8" y="66"/>
                      <a:pt x="8" y="66"/>
                      <a:pt x="8" y="66"/>
                    </a:cubicBezTo>
                    <a:cubicBezTo>
                      <a:pt x="10" y="66"/>
                      <a:pt x="10" y="66"/>
                      <a:pt x="10" y="66"/>
                    </a:cubicBezTo>
                    <a:cubicBezTo>
                      <a:pt x="10" y="66"/>
                      <a:pt x="10" y="66"/>
                      <a:pt x="10" y="66"/>
                    </a:cubicBezTo>
                    <a:cubicBezTo>
                      <a:pt x="10" y="66"/>
                      <a:pt x="10" y="66"/>
                      <a:pt x="10" y="66"/>
                    </a:cubicBezTo>
                    <a:cubicBezTo>
                      <a:pt x="10" y="66"/>
                      <a:pt x="10" y="66"/>
                      <a:pt x="10" y="66"/>
                    </a:cubicBezTo>
                    <a:cubicBezTo>
                      <a:pt x="10" y="66"/>
                      <a:pt x="10" y="66"/>
                      <a:pt x="10" y="66"/>
                    </a:cubicBezTo>
                    <a:cubicBezTo>
                      <a:pt x="10" y="66"/>
                      <a:pt x="10" y="66"/>
                      <a:pt x="10" y="66"/>
                    </a:cubicBezTo>
                    <a:cubicBezTo>
                      <a:pt x="10" y="66"/>
                      <a:pt x="11" y="65"/>
                      <a:pt x="12" y="64"/>
                    </a:cubicBezTo>
                    <a:cubicBezTo>
                      <a:pt x="14" y="63"/>
                      <a:pt x="18" y="60"/>
                      <a:pt x="22" y="58"/>
                    </a:cubicBezTo>
                    <a:cubicBezTo>
                      <a:pt x="28" y="54"/>
                      <a:pt x="36" y="50"/>
                      <a:pt x="43" y="44"/>
                    </a:cubicBezTo>
                    <a:cubicBezTo>
                      <a:pt x="50" y="39"/>
                      <a:pt x="57" y="33"/>
                      <a:pt x="60" y="24"/>
                    </a:cubicBezTo>
                    <a:cubicBezTo>
                      <a:pt x="60" y="22"/>
                      <a:pt x="62" y="20"/>
                      <a:pt x="64" y="18"/>
                    </a:cubicBezTo>
                    <a:cubicBezTo>
                      <a:pt x="66" y="15"/>
                      <a:pt x="70" y="13"/>
                      <a:pt x="75" y="12"/>
                    </a:cubicBezTo>
                    <a:cubicBezTo>
                      <a:pt x="80" y="10"/>
                      <a:pt x="86" y="10"/>
                      <a:pt x="92" y="10"/>
                    </a:cubicBezTo>
                    <a:cubicBezTo>
                      <a:pt x="110" y="10"/>
                      <a:pt x="132" y="15"/>
                      <a:pt x="146" y="20"/>
                    </a:cubicBezTo>
                    <a:cubicBezTo>
                      <a:pt x="148" y="16"/>
                      <a:pt x="148" y="16"/>
                      <a:pt x="148" y="16"/>
                    </a:cubicBezTo>
                    <a:cubicBezTo>
                      <a:pt x="146" y="20"/>
                      <a:pt x="146" y="20"/>
                      <a:pt x="146" y="20"/>
                    </a:cubicBezTo>
                    <a:cubicBezTo>
                      <a:pt x="536" y="164"/>
                      <a:pt x="536" y="164"/>
                      <a:pt x="536" y="164"/>
                    </a:cubicBezTo>
                    <a:cubicBezTo>
                      <a:pt x="539" y="165"/>
                      <a:pt x="541" y="164"/>
                      <a:pt x="542" y="161"/>
                    </a:cubicBezTo>
                    <a:cubicBezTo>
                      <a:pt x="543" y="159"/>
                      <a:pt x="542" y="156"/>
                      <a:pt x="539" y="155"/>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75" name="Freeform 153">
                <a:extLst>
                  <a:ext uri="{FF2B5EF4-FFF2-40B4-BE49-F238E27FC236}">
                    <a16:creationId xmlns:a16="http://schemas.microsoft.com/office/drawing/2014/main" id="{598E91FB-307E-4F42-8255-B42B70905476}"/>
                  </a:ext>
                </a:extLst>
              </p:cNvPr>
              <p:cNvSpPr>
                <a:spLocks/>
              </p:cNvSpPr>
              <p:nvPr/>
            </p:nvSpPr>
            <p:spPr bwMode="auto">
              <a:xfrm>
                <a:off x="7735888" y="5919788"/>
                <a:ext cx="76200" cy="238125"/>
              </a:xfrm>
              <a:custGeom>
                <a:avLst/>
                <a:gdLst>
                  <a:gd name="T0" fmla="*/ 0 w 48"/>
                  <a:gd name="T1" fmla="*/ 150 h 150"/>
                  <a:gd name="T2" fmla="*/ 48 w 48"/>
                  <a:gd name="T3" fmla="*/ 0 h 150"/>
                  <a:gd name="T4" fmla="*/ 0 w 48"/>
                  <a:gd name="T5" fmla="*/ 150 h 150"/>
                </a:gdLst>
                <a:ahLst/>
                <a:cxnLst>
                  <a:cxn ang="0">
                    <a:pos x="T0" y="T1"/>
                  </a:cxn>
                  <a:cxn ang="0">
                    <a:pos x="T2" y="T3"/>
                  </a:cxn>
                  <a:cxn ang="0">
                    <a:pos x="T4" y="T5"/>
                  </a:cxn>
                </a:cxnLst>
                <a:rect l="0" t="0" r="r" b="b"/>
                <a:pathLst>
                  <a:path w="48" h="150">
                    <a:moveTo>
                      <a:pt x="0" y="150"/>
                    </a:moveTo>
                    <a:lnTo>
                      <a:pt x="48" y="0"/>
                    </a:lnTo>
                    <a:lnTo>
                      <a:pt x="0"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76" name="Line 154">
                <a:extLst>
                  <a:ext uri="{FF2B5EF4-FFF2-40B4-BE49-F238E27FC236}">
                    <a16:creationId xmlns:a16="http://schemas.microsoft.com/office/drawing/2014/main" id="{833F1B82-B3CC-43EC-9632-7592E39EEC19}"/>
                  </a:ext>
                </a:extLst>
              </p:cNvPr>
              <p:cNvSpPr>
                <a:spLocks noChangeShapeType="1"/>
              </p:cNvSpPr>
              <p:nvPr/>
            </p:nvSpPr>
            <p:spPr bwMode="auto">
              <a:xfrm flipV="1">
                <a:off x="7735888" y="5919788"/>
                <a:ext cx="76200" cy="238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77" name="Freeform 155">
                <a:extLst>
                  <a:ext uri="{FF2B5EF4-FFF2-40B4-BE49-F238E27FC236}">
                    <a16:creationId xmlns:a16="http://schemas.microsoft.com/office/drawing/2014/main" id="{E1F5EB0B-D7B5-4251-A707-75ECEFA61EC2}"/>
                  </a:ext>
                </a:extLst>
              </p:cNvPr>
              <p:cNvSpPr>
                <a:spLocks/>
              </p:cNvSpPr>
              <p:nvPr/>
            </p:nvSpPr>
            <p:spPr bwMode="auto">
              <a:xfrm>
                <a:off x="7704138" y="5889626"/>
                <a:ext cx="138113" cy="298450"/>
              </a:xfrm>
              <a:custGeom>
                <a:avLst/>
                <a:gdLst>
                  <a:gd name="T0" fmla="*/ 20 w 50"/>
                  <a:gd name="T1" fmla="*/ 100 h 108"/>
                  <a:gd name="T2" fmla="*/ 48 w 50"/>
                  <a:gd name="T3" fmla="*/ 14 h 108"/>
                  <a:gd name="T4" fmla="*/ 42 w 50"/>
                  <a:gd name="T5" fmla="*/ 2 h 108"/>
                  <a:gd name="T6" fmla="*/ 30 w 50"/>
                  <a:gd name="T7" fmla="*/ 8 h 108"/>
                  <a:gd name="T8" fmla="*/ 1 w 50"/>
                  <a:gd name="T9" fmla="*/ 94 h 108"/>
                  <a:gd name="T10" fmla="*/ 8 w 50"/>
                  <a:gd name="T11" fmla="*/ 106 h 108"/>
                  <a:gd name="T12" fmla="*/ 20 w 50"/>
                  <a:gd name="T13" fmla="*/ 100 h 108"/>
                </a:gdLst>
                <a:ahLst/>
                <a:cxnLst>
                  <a:cxn ang="0">
                    <a:pos x="T0" y="T1"/>
                  </a:cxn>
                  <a:cxn ang="0">
                    <a:pos x="T2" y="T3"/>
                  </a:cxn>
                  <a:cxn ang="0">
                    <a:pos x="T4" y="T5"/>
                  </a:cxn>
                  <a:cxn ang="0">
                    <a:pos x="T6" y="T7"/>
                  </a:cxn>
                  <a:cxn ang="0">
                    <a:pos x="T8" y="T9"/>
                  </a:cxn>
                  <a:cxn ang="0">
                    <a:pos x="T10" y="T11"/>
                  </a:cxn>
                  <a:cxn ang="0">
                    <a:pos x="T12" y="T13"/>
                  </a:cxn>
                </a:cxnLst>
                <a:rect l="0" t="0" r="r" b="b"/>
                <a:pathLst>
                  <a:path w="50" h="108">
                    <a:moveTo>
                      <a:pt x="20" y="100"/>
                    </a:moveTo>
                    <a:cubicBezTo>
                      <a:pt x="48" y="14"/>
                      <a:pt x="48" y="14"/>
                      <a:pt x="48" y="14"/>
                    </a:cubicBezTo>
                    <a:cubicBezTo>
                      <a:pt x="50" y="9"/>
                      <a:pt x="47" y="3"/>
                      <a:pt x="42" y="2"/>
                    </a:cubicBezTo>
                    <a:cubicBezTo>
                      <a:pt x="37" y="0"/>
                      <a:pt x="31" y="3"/>
                      <a:pt x="30" y="8"/>
                    </a:cubicBezTo>
                    <a:cubicBezTo>
                      <a:pt x="1" y="94"/>
                      <a:pt x="1" y="94"/>
                      <a:pt x="1" y="94"/>
                    </a:cubicBezTo>
                    <a:cubicBezTo>
                      <a:pt x="0" y="99"/>
                      <a:pt x="2" y="104"/>
                      <a:pt x="8" y="106"/>
                    </a:cubicBezTo>
                    <a:cubicBezTo>
                      <a:pt x="13" y="108"/>
                      <a:pt x="18" y="105"/>
                      <a:pt x="20" y="10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78" name="Oval 156">
                <a:extLst>
                  <a:ext uri="{FF2B5EF4-FFF2-40B4-BE49-F238E27FC236}">
                    <a16:creationId xmlns:a16="http://schemas.microsoft.com/office/drawing/2014/main" id="{0C9237FB-0E23-437B-82EF-776BB6000736}"/>
                  </a:ext>
                </a:extLst>
              </p:cNvPr>
              <p:cNvSpPr>
                <a:spLocks noChangeArrowheads="1"/>
              </p:cNvSpPr>
              <p:nvPr/>
            </p:nvSpPr>
            <p:spPr bwMode="auto">
              <a:xfrm>
                <a:off x="7699375" y="5945188"/>
                <a:ext cx="157163" cy="1603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79" name="Freeform 157">
                <a:extLst>
                  <a:ext uri="{FF2B5EF4-FFF2-40B4-BE49-F238E27FC236}">
                    <a16:creationId xmlns:a16="http://schemas.microsoft.com/office/drawing/2014/main" id="{AE2778CF-E7A6-46DF-AB1E-CE4B1AB737DB}"/>
                  </a:ext>
                </a:extLst>
              </p:cNvPr>
              <p:cNvSpPr>
                <a:spLocks/>
              </p:cNvSpPr>
              <p:nvPr/>
            </p:nvSpPr>
            <p:spPr bwMode="auto">
              <a:xfrm>
                <a:off x="7685088" y="5930901"/>
                <a:ext cx="185738" cy="187325"/>
              </a:xfrm>
              <a:custGeom>
                <a:avLst/>
                <a:gdLst>
                  <a:gd name="T0" fmla="*/ 62 w 67"/>
                  <a:gd name="T1" fmla="*/ 34 h 68"/>
                  <a:gd name="T2" fmla="*/ 57 w 67"/>
                  <a:gd name="T3" fmla="*/ 34 h 68"/>
                  <a:gd name="T4" fmla="*/ 50 w 67"/>
                  <a:gd name="T5" fmla="*/ 51 h 68"/>
                  <a:gd name="T6" fmla="*/ 34 w 67"/>
                  <a:gd name="T7" fmla="*/ 58 h 68"/>
                  <a:gd name="T8" fmla="*/ 17 w 67"/>
                  <a:gd name="T9" fmla="*/ 51 h 68"/>
                  <a:gd name="T10" fmla="*/ 10 w 67"/>
                  <a:gd name="T11" fmla="*/ 34 h 68"/>
                  <a:gd name="T12" fmla="*/ 17 w 67"/>
                  <a:gd name="T13" fmla="*/ 17 h 68"/>
                  <a:gd name="T14" fmla="*/ 34 w 67"/>
                  <a:gd name="T15" fmla="*/ 10 h 68"/>
                  <a:gd name="T16" fmla="*/ 50 w 67"/>
                  <a:gd name="T17" fmla="*/ 17 h 68"/>
                  <a:gd name="T18" fmla="*/ 57 w 67"/>
                  <a:gd name="T19" fmla="*/ 34 h 68"/>
                  <a:gd name="T20" fmla="*/ 62 w 67"/>
                  <a:gd name="T21" fmla="*/ 34 h 68"/>
                  <a:gd name="T22" fmla="*/ 67 w 67"/>
                  <a:gd name="T23" fmla="*/ 34 h 68"/>
                  <a:gd name="T24" fmla="*/ 34 w 67"/>
                  <a:gd name="T25" fmla="*/ 0 h 68"/>
                  <a:gd name="T26" fmla="*/ 0 w 67"/>
                  <a:gd name="T27" fmla="*/ 34 h 68"/>
                  <a:gd name="T28" fmla="*/ 34 w 67"/>
                  <a:gd name="T29" fmla="*/ 68 h 68"/>
                  <a:gd name="T30" fmla="*/ 67 w 67"/>
                  <a:gd name="T31" fmla="*/ 34 h 68"/>
                  <a:gd name="T32" fmla="*/ 62 w 67"/>
                  <a:gd name="T33"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68">
                    <a:moveTo>
                      <a:pt x="62" y="34"/>
                    </a:moveTo>
                    <a:cubicBezTo>
                      <a:pt x="57" y="34"/>
                      <a:pt x="57" y="34"/>
                      <a:pt x="57" y="34"/>
                    </a:cubicBezTo>
                    <a:cubicBezTo>
                      <a:pt x="57" y="41"/>
                      <a:pt x="55" y="47"/>
                      <a:pt x="50" y="51"/>
                    </a:cubicBezTo>
                    <a:cubicBezTo>
                      <a:pt x="46" y="55"/>
                      <a:pt x="40" y="58"/>
                      <a:pt x="34" y="58"/>
                    </a:cubicBezTo>
                    <a:cubicBezTo>
                      <a:pt x="27" y="58"/>
                      <a:pt x="21" y="55"/>
                      <a:pt x="17" y="51"/>
                    </a:cubicBezTo>
                    <a:cubicBezTo>
                      <a:pt x="12" y="47"/>
                      <a:pt x="10" y="41"/>
                      <a:pt x="10" y="34"/>
                    </a:cubicBezTo>
                    <a:cubicBezTo>
                      <a:pt x="10" y="27"/>
                      <a:pt x="12" y="21"/>
                      <a:pt x="17" y="17"/>
                    </a:cubicBezTo>
                    <a:cubicBezTo>
                      <a:pt x="21" y="13"/>
                      <a:pt x="27" y="10"/>
                      <a:pt x="34" y="10"/>
                    </a:cubicBezTo>
                    <a:cubicBezTo>
                      <a:pt x="40" y="10"/>
                      <a:pt x="46" y="13"/>
                      <a:pt x="50" y="17"/>
                    </a:cubicBezTo>
                    <a:cubicBezTo>
                      <a:pt x="55" y="21"/>
                      <a:pt x="57" y="27"/>
                      <a:pt x="57" y="34"/>
                    </a:cubicBezTo>
                    <a:cubicBezTo>
                      <a:pt x="62" y="34"/>
                      <a:pt x="62" y="34"/>
                      <a:pt x="62" y="34"/>
                    </a:cubicBezTo>
                    <a:cubicBezTo>
                      <a:pt x="67" y="34"/>
                      <a:pt x="67" y="34"/>
                      <a:pt x="67" y="34"/>
                    </a:cubicBezTo>
                    <a:cubicBezTo>
                      <a:pt x="67" y="15"/>
                      <a:pt x="52" y="0"/>
                      <a:pt x="34" y="0"/>
                    </a:cubicBezTo>
                    <a:cubicBezTo>
                      <a:pt x="15" y="0"/>
                      <a:pt x="0" y="15"/>
                      <a:pt x="0" y="34"/>
                    </a:cubicBezTo>
                    <a:cubicBezTo>
                      <a:pt x="0" y="53"/>
                      <a:pt x="15" y="68"/>
                      <a:pt x="34" y="68"/>
                    </a:cubicBezTo>
                    <a:cubicBezTo>
                      <a:pt x="52" y="68"/>
                      <a:pt x="67" y="53"/>
                      <a:pt x="67" y="34"/>
                    </a:cubicBezTo>
                    <a:lnTo>
                      <a:pt x="62" y="34"/>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80" name="Freeform 158">
                <a:extLst>
                  <a:ext uri="{FF2B5EF4-FFF2-40B4-BE49-F238E27FC236}">
                    <a16:creationId xmlns:a16="http://schemas.microsoft.com/office/drawing/2014/main" id="{A48262B7-7611-4D01-9EDA-EAEA1DCD1CCB}"/>
                  </a:ext>
                </a:extLst>
              </p:cNvPr>
              <p:cNvSpPr>
                <a:spLocks/>
              </p:cNvSpPr>
              <p:nvPr/>
            </p:nvSpPr>
            <p:spPr bwMode="auto">
              <a:xfrm>
                <a:off x="6259513" y="5311776"/>
                <a:ext cx="1484313" cy="854075"/>
              </a:xfrm>
              <a:custGeom>
                <a:avLst/>
                <a:gdLst>
                  <a:gd name="T0" fmla="*/ 7 w 935"/>
                  <a:gd name="T1" fmla="*/ 223 h 538"/>
                  <a:gd name="T2" fmla="*/ 869 w 935"/>
                  <a:gd name="T3" fmla="*/ 538 h 538"/>
                  <a:gd name="T4" fmla="*/ 935 w 935"/>
                  <a:gd name="T5" fmla="*/ 348 h 538"/>
                  <a:gd name="T6" fmla="*/ 0 w 935"/>
                  <a:gd name="T7" fmla="*/ 0 h 538"/>
                  <a:gd name="T8" fmla="*/ 7 w 935"/>
                  <a:gd name="T9" fmla="*/ 223 h 538"/>
                </a:gdLst>
                <a:ahLst/>
                <a:cxnLst>
                  <a:cxn ang="0">
                    <a:pos x="T0" y="T1"/>
                  </a:cxn>
                  <a:cxn ang="0">
                    <a:pos x="T2" y="T3"/>
                  </a:cxn>
                  <a:cxn ang="0">
                    <a:pos x="T4" y="T5"/>
                  </a:cxn>
                  <a:cxn ang="0">
                    <a:pos x="T6" y="T7"/>
                  </a:cxn>
                  <a:cxn ang="0">
                    <a:pos x="T8" y="T9"/>
                  </a:cxn>
                </a:cxnLst>
                <a:rect l="0" t="0" r="r" b="b"/>
                <a:pathLst>
                  <a:path w="935" h="538">
                    <a:moveTo>
                      <a:pt x="7" y="223"/>
                    </a:moveTo>
                    <a:lnTo>
                      <a:pt x="869" y="538"/>
                    </a:lnTo>
                    <a:lnTo>
                      <a:pt x="935" y="348"/>
                    </a:lnTo>
                    <a:lnTo>
                      <a:pt x="0" y="0"/>
                    </a:lnTo>
                    <a:lnTo>
                      <a:pt x="7"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81" name="Freeform 159">
                <a:extLst>
                  <a:ext uri="{FF2B5EF4-FFF2-40B4-BE49-F238E27FC236}">
                    <a16:creationId xmlns:a16="http://schemas.microsoft.com/office/drawing/2014/main" id="{E1296351-949D-42B3-9FBD-6F80E6F1BE5B}"/>
                  </a:ext>
                </a:extLst>
              </p:cNvPr>
              <p:cNvSpPr>
                <a:spLocks/>
              </p:cNvSpPr>
              <p:nvPr/>
            </p:nvSpPr>
            <p:spPr bwMode="auto">
              <a:xfrm>
                <a:off x="6259513" y="5311776"/>
                <a:ext cx="1484313" cy="854075"/>
              </a:xfrm>
              <a:custGeom>
                <a:avLst/>
                <a:gdLst>
                  <a:gd name="T0" fmla="*/ 7 w 935"/>
                  <a:gd name="T1" fmla="*/ 223 h 538"/>
                  <a:gd name="T2" fmla="*/ 869 w 935"/>
                  <a:gd name="T3" fmla="*/ 538 h 538"/>
                  <a:gd name="T4" fmla="*/ 935 w 935"/>
                  <a:gd name="T5" fmla="*/ 348 h 538"/>
                  <a:gd name="T6" fmla="*/ 0 w 935"/>
                  <a:gd name="T7" fmla="*/ 0 h 538"/>
                </a:gdLst>
                <a:ahLst/>
                <a:cxnLst>
                  <a:cxn ang="0">
                    <a:pos x="T0" y="T1"/>
                  </a:cxn>
                  <a:cxn ang="0">
                    <a:pos x="T2" y="T3"/>
                  </a:cxn>
                  <a:cxn ang="0">
                    <a:pos x="T4" y="T5"/>
                  </a:cxn>
                  <a:cxn ang="0">
                    <a:pos x="T6" y="T7"/>
                  </a:cxn>
                </a:cxnLst>
                <a:rect l="0" t="0" r="r" b="b"/>
                <a:pathLst>
                  <a:path w="935" h="538">
                    <a:moveTo>
                      <a:pt x="7" y="223"/>
                    </a:moveTo>
                    <a:lnTo>
                      <a:pt x="869" y="538"/>
                    </a:lnTo>
                    <a:lnTo>
                      <a:pt x="935" y="3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82" name="Freeform 160">
                <a:extLst>
                  <a:ext uri="{FF2B5EF4-FFF2-40B4-BE49-F238E27FC236}">
                    <a16:creationId xmlns:a16="http://schemas.microsoft.com/office/drawing/2014/main" id="{8F90DFB6-E037-4FA0-8781-4CE1BFC30071}"/>
                  </a:ext>
                </a:extLst>
              </p:cNvPr>
              <p:cNvSpPr>
                <a:spLocks/>
              </p:cNvSpPr>
              <p:nvPr/>
            </p:nvSpPr>
            <p:spPr bwMode="auto">
              <a:xfrm>
                <a:off x="6243638" y="5295901"/>
                <a:ext cx="1516063" cy="885825"/>
              </a:xfrm>
              <a:custGeom>
                <a:avLst/>
                <a:gdLst>
                  <a:gd name="T0" fmla="*/ 8 w 549"/>
                  <a:gd name="T1" fmla="*/ 139 h 321"/>
                  <a:gd name="T2" fmla="*/ 508 w 549"/>
                  <a:gd name="T3" fmla="*/ 321 h 321"/>
                  <a:gd name="T4" fmla="*/ 549 w 549"/>
                  <a:gd name="T5" fmla="*/ 203 h 321"/>
                  <a:gd name="T6" fmla="*/ 8 w 549"/>
                  <a:gd name="T7" fmla="*/ 1 h 321"/>
                  <a:gd name="T8" fmla="*/ 1 w 549"/>
                  <a:gd name="T9" fmla="*/ 4 h 321"/>
                  <a:gd name="T10" fmla="*/ 4 w 549"/>
                  <a:gd name="T11" fmla="*/ 10 h 321"/>
                  <a:gd name="T12" fmla="*/ 537 w 549"/>
                  <a:gd name="T13" fmla="*/ 208 h 321"/>
                  <a:gd name="T14" fmla="*/ 502 w 549"/>
                  <a:gd name="T15" fmla="*/ 308 h 321"/>
                  <a:gd name="T16" fmla="*/ 11 w 549"/>
                  <a:gd name="T17" fmla="*/ 130 h 321"/>
                  <a:gd name="T18" fmla="*/ 5 w 549"/>
                  <a:gd name="T19" fmla="*/ 133 h 321"/>
                  <a:gd name="T20" fmla="*/ 8 w 549"/>
                  <a:gd name="T21" fmla="*/ 1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321">
                    <a:moveTo>
                      <a:pt x="8" y="139"/>
                    </a:moveTo>
                    <a:cubicBezTo>
                      <a:pt x="508" y="321"/>
                      <a:pt x="508" y="321"/>
                      <a:pt x="508" y="321"/>
                    </a:cubicBezTo>
                    <a:cubicBezTo>
                      <a:pt x="549" y="203"/>
                      <a:pt x="549" y="203"/>
                      <a:pt x="549" y="203"/>
                    </a:cubicBezTo>
                    <a:cubicBezTo>
                      <a:pt x="8" y="1"/>
                      <a:pt x="8" y="1"/>
                      <a:pt x="8" y="1"/>
                    </a:cubicBezTo>
                    <a:cubicBezTo>
                      <a:pt x="5" y="0"/>
                      <a:pt x="2" y="1"/>
                      <a:pt x="1" y="4"/>
                    </a:cubicBezTo>
                    <a:cubicBezTo>
                      <a:pt x="0" y="6"/>
                      <a:pt x="2" y="9"/>
                      <a:pt x="4" y="10"/>
                    </a:cubicBezTo>
                    <a:cubicBezTo>
                      <a:pt x="537" y="208"/>
                      <a:pt x="537" y="208"/>
                      <a:pt x="537" y="208"/>
                    </a:cubicBezTo>
                    <a:cubicBezTo>
                      <a:pt x="502" y="308"/>
                      <a:pt x="502" y="308"/>
                      <a:pt x="502" y="308"/>
                    </a:cubicBezTo>
                    <a:cubicBezTo>
                      <a:pt x="11" y="130"/>
                      <a:pt x="11" y="130"/>
                      <a:pt x="11" y="130"/>
                    </a:cubicBezTo>
                    <a:cubicBezTo>
                      <a:pt x="9" y="129"/>
                      <a:pt x="6" y="130"/>
                      <a:pt x="5" y="133"/>
                    </a:cubicBezTo>
                    <a:cubicBezTo>
                      <a:pt x="4" y="135"/>
                      <a:pt x="5" y="138"/>
                      <a:pt x="8" y="139"/>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83" name="Freeform 161">
                <a:extLst>
                  <a:ext uri="{FF2B5EF4-FFF2-40B4-BE49-F238E27FC236}">
                    <a16:creationId xmlns:a16="http://schemas.microsoft.com/office/drawing/2014/main" id="{1A98C992-2DEA-489F-8AEA-2BB66D79A00C}"/>
                  </a:ext>
                </a:extLst>
              </p:cNvPr>
              <p:cNvSpPr>
                <a:spLocks/>
              </p:cNvSpPr>
              <p:nvPr/>
            </p:nvSpPr>
            <p:spPr bwMode="auto">
              <a:xfrm>
                <a:off x="9337675" y="9836151"/>
                <a:ext cx="779463" cy="236538"/>
              </a:xfrm>
              <a:custGeom>
                <a:avLst/>
                <a:gdLst>
                  <a:gd name="T0" fmla="*/ 264 w 282"/>
                  <a:gd name="T1" fmla="*/ 86 h 86"/>
                  <a:gd name="T2" fmla="*/ 26 w 282"/>
                  <a:gd name="T3" fmla="*/ 86 h 86"/>
                  <a:gd name="T4" fmla="*/ 0 w 282"/>
                  <a:gd name="T5" fmla="*/ 59 h 86"/>
                  <a:gd name="T6" fmla="*/ 19 w 282"/>
                  <a:gd name="T7" fmla="*/ 33 h 86"/>
                  <a:gd name="T8" fmla="*/ 141 w 282"/>
                  <a:gd name="T9" fmla="*/ 0 h 86"/>
                  <a:gd name="T10" fmla="*/ 282 w 282"/>
                  <a:gd name="T11" fmla="*/ 0 h 86"/>
                  <a:gd name="T12" fmla="*/ 282 w 282"/>
                  <a:gd name="T13" fmla="*/ 69 h 86"/>
                  <a:gd name="T14" fmla="*/ 264 w 282"/>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2" h="86">
                    <a:moveTo>
                      <a:pt x="264" y="86"/>
                    </a:moveTo>
                    <a:cubicBezTo>
                      <a:pt x="26" y="86"/>
                      <a:pt x="26" y="86"/>
                      <a:pt x="26" y="86"/>
                    </a:cubicBezTo>
                    <a:cubicBezTo>
                      <a:pt x="12" y="86"/>
                      <a:pt x="0" y="74"/>
                      <a:pt x="0" y="59"/>
                    </a:cubicBezTo>
                    <a:cubicBezTo>
                      <a:pt x="0" y="47"/>
                      <a:pt x="8" y="36"/>
                      <a:pt x="19" y="33"/>
                    </a:cubicBezTo>
                    <a:cubicBezTo>
                      <a:pt x="141" y="0"/>
                      <a:pt x="141" y="0"/>
                      <a:pt x="141" y="0"/>
                    </a:cubicBezTo>
                    <a:cubicBezTo>
                      <a:pt x="282" y="0"/>
                      <a:pt x="282" y="0"/>
                      <a:pt x="282" y="0"/>
                    </a:cubicBezTo>
                    <a:cubicBezTo>
                      <a:pt x="282" y="69"/>
                      <a:pt x="282" y="69"/>
                      <a:pt x="282" y="69"/>
                    </a:cubicBezTo>
                    <a:cubicBezTo>
                      <a:pt x="282" y="78"/>
                      <a:pt x="274" y="86"/>
                      <a:pt x="264" y="86"/>
                    </a:cubicBezTo>
                    <a:close/>
                  </a:path>
                </a:pathLst>
              </a:custGeom>
              <a:solidFill>
                <a:srgbClr val="A05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84" name="Freeform 162">
                <a:extLst>
                  <a:ext uri="{FF2B5EF4-FFF2-40B4-BE49-F238E27FC236}">
                    <a16:creationId xmlns:a16="http://schemas.microsoft.com/office/drawing/2014/main" id="{C33478E1-416F-4516-BDA9-E4F317BD5BE6}"/>
                  </a:ext>
                </a:extLst>
              </p:cNvPr>
              <p:cNvSpPr>
                <a:spLocks/>
              </p:cNvSpPr>
              <p:nvPr/>
            </p:nvSpPr>
            <p:spPr bwMode="auto">
              <a:xfrm>
                <a:off x="9323388" y="9821863"/>
                <a:ext cx="808038" cy="265113"/>
              </a:xfrm>
              <a:custGeom>
                <a:avLst/>
                <a:gdLst>
                  <a:gd name="T0" fmla="*/ 269 w 292"/>
                  <a:gd name="T1" fmla="*/ 91 h 96"/>
                  <a:gd name="T2" fmla="*/ 269 w 292"/>
                  <a:gd name="T3" fmla="*/ 86 h 96"/>
                  <a:gd name="T4" fmla="*/ 31 w 292"/>
                  <a:gd name="T5" fmla="*/ 86 h 96"/>
                  <a:gd name="T6" fmla="*/ 16 w 292"/>
                  <a:gd name="T7" fmla="*/ 80 h 96"/>
                  <a:gd name="T8" fmla="*/ 9 w 292"/>
                  <a:gd name="T9" fmla="*/ 64 h 96"/>
                  <a:gd name="T10" fmla="*/ 26 w 292"/>
                  <a:gd name="T11" fmla="*/ 43 h 96"/>
                  <a:gd name="T12" fmla="*/ 146 w 292"/>
                  <a:gd name="T13" fmla="*/ 10 h 96"/>
                  <a:gd name="T14" fmla="*/ 282 w 292"/>
                  <a:gd name="T15" fmla="*/ 10 h 96"/>
                  <a:gd name="T16" fmla="*/ 282 w 292"/>
                  <a:gd name="T17" fmla="*/ 74 h 96"/>
                  <a:gd name="T18" fmla="*/ 269 w 292"/>
                  <a:gd name="T19" fmla="*/ 86 h 96"/>
                  <a:gd name="T20" fmla="*/ 269 w 292"/>
                  <a:gd name="T21" fmla="*/ 91 h 96"/>
                  <a:gd name="T22" fmla="*/ 269 w 292"/>
                  <a:gd name="T23" fmla="*/ 96 h 96"/>
                  <a:gd name="T24" fmla="*/ 292 w 292"/>
                  <a:gd name="T25" fmla="*/ 74 h 96"/>
                  <a:gd name="T26" fmla="*/ 292 w 292"/>
                  <a:gd name="T27" fmla="*/ 0 h 96"/>
                  <a:gd name="T28" fmla="*/ 145 w 292"/>
                  <a:gd name="T29" fmla="*/ 0 h 96"/>
                  <a:gd name="T30" fmla="*/ 23 w 292"/>
                  <a:gd name="T31" fmla="*/ 34 h 96"/>
                  <a:gd name="T32" fmla="*/ 0 w 292"/>
                  <a:gd name="T33" fmla="*/ 64 h 96"/>
                  <a:gd name="T34" fmla="*/ 31 w 292"/>
                  <a:gd name="T35" fmla="*/ 96 h 96"/>
                  <a:gd name="T36" fmla="*/ 269 w 292"/>
                  <a:gd name="T37" fmla="*/ 96 h 96"/>
                  <a:gd name="T38" fmla="*/ 269 w 292"/>
                  <a:gd name="T39"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2" h="96">
                    <a:moveTo>
                      <a:pt x="269" y="91"/>
                    </a:moveTo>
                    <a:cubicBezTo>
                      <a:pt x="269" y="86"/>
                      <a:pt x="269" y="86"/>
                      <a:pt x="269" y="86"/>
                    </a:cubicBezTo>
                    <a:cubicBezTo>
                      <a:pt x="31" y="86"/>
                      <a:pt x="31" y="86"/>
                      <a:pt x="31" y="86"/>
                    </a:cubicBezTo>
                    <a:cubicBezTo>
                      <a:pt x="25" y="86"/>
                      <a:pt x="20" y="84"/>
                      <a:pt x="16" y="80"/>
                    </a:cubicBezTo>
                    <a:cubicBezTo>
                      <a:pt x="12" y="76"/>
                      <a:pt x="9" y="70"/>
                      <a:pt x="9" y="64"/>
                    </a:cubicBezTo>
                    <a:cubicBezTo>
                      <a:pt x="9" y="54"/>
                      <a:pt x="16" y="46"/>
                      <a:pt x="26" y="43"/>
                    </a:cubicBezTo>
                    <a:cubicBezTo>
                      <a:pt x="146" y="10"/>
                      <a:pt x="146" y="10"/>
                      <a:pt x="146" y="10"/>
                    </a:cubicBezTo>
                    <a:cubicBezTo>
                      <a:pt x="282" y="10"/>
                      <a:pt x="282" y="10"/>
                      <a:pt x="282" y="10"/>
                    </a:cubicBezTo>
                    <a:cubicBezTo>
                      <a:pt x="282" y="74"/>
                      <a:pt x="282" y="74"/>
                      <a:pt x="282" y="74"/>
                    </a:cubicBezTo>
                    <a:cubicBezTo>
                      <a:pt x="282" y="80"/>
                      <a:pt x="276" y="86"/>
                      <a:pt x="269" y="86"/>
                    </a:cubicBezTo>
                    <a:cubicBezTo>
                      <a:pt x="269" y="91"/>
                      <a:pt x="269" y="91"/>
                      <a:pt x="269" y="91"/>
                    </a:cubicBezTo>
                    <a:cubicBezTo>
                      <a:pt x="269" y="96"/>
                      <a:pt x="269" y="96"/>
                      <a:pt x="269" y="96"/>
                    </a:cubicBezTo>
                    <a:cubicBezTo>
                      <a:pt x="282" y="96"/>
                      <a:pt x="292" y="86"/>
                      <a:pt x="292" y="74"/>
                    </a:cubicBezTo>
                    <a:cubicBezTo>
                      <a:pt x="292" y="0"/>
                      <a:pt x="292" y="0"/>
                      <a:pt x="292" y="0"/>
                    </a:cubicBezTo>
                    <a:cubicBezTo>
                      <a:pt x="145" y="0"/>
                      <a:pt x="145" y="0"/>
                      <a:pt x="145" y="0"/>
                    </a:cubicBezTo>
                    <a:cubicBezTo>
                      <a:pt x="23" y="34"/>
                      <a:pt x="23" y="34"/>
                      <a:pt x="23" y="34"/>
                    </a:cubicBezTo>
                    <a:cubicBezTo>
                      <a:pt x="9" y="37"/>
                      <a:pt x="0" y="50"/>
                      <a:pt x="0" y="64"/>
                    </a:cubicBezTo>
                    <a:cubicBezTo>
                      <a:pt x="0" y="82"/>
                      <a:pt x="14" y="96"/>
                      <a:pt x="31" y="96"/>
                    </a:cubicBezTo>
                    <a:cubicBezTo>
                      <a:pt x="269" y="96"/>
                      <a:pt x="269" y="96"/>
                      <a:pt x="269" y="96"/>
                    </a:cubicBezTo>
                    <a:cubicBezTo>
                      <a:pt x="269" y="91"/>
                      <a:pt x="269" y="91"/>
                      <a:pt x="269" y="91"/>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85" name="Freeform 163">
                <a:extLst>
                  <a:ext uri="{FF2B5EF4-FFF2-40B4-BE49-F238E27FC236}">
                    <a16:creationId xmlns:a16="http://schemas.microsoft.com/office/drawing/2014/main" id="{401205A6-22DA-46CE-9E92-AB281E5A0851}"/>
                  </a:ext>
                </a:extLst>
              </p:cNvPr>
              <p:cNvSpPr>
                <a:spLocks/>
              </p:cNvSpPr>
              <p:nvPr/>
            </p:nvSpPr>
            <p:spPr bwMode="auto">
              <a:xfrm>
                <a:off x="9323388" y="9821863"/>
                <a:ext cx="808038" cy="265113"/>
              </a:xfrm>
              <a:custGeom>
                <a:avLst/>
                <a:gdLst>
                  <a:gd name="T0" fmla="*/ 269 w 292"/>
                  <a:gd name="T1" fmla="*/ 91 h 96"/>
                  <a:gd name="T2" fmla="*/ 269 w 292"/>
                  <a:gd name="T3" fmla="*/ 86 h 96"/>
                  <a:gd name="T4" fmla="*/ 31 w 292"/>
                  <a:gd name="T5" fmla="*/ 86 h 96"/>
                  <a:gd name="T6" fmla="*/ 16 w 292"/>
                  <a:gd name="T7" fmla="*/ 80 h 96"/>
                  <a:gd name="T8" fmla="*/ 9 w 292"/>
                  <a:gd name="T9" fmla="*/ 64 h 96"/>
                  <a:gd name="T10" fmla="*/ 26 w 292"/>
                  <a:gd name="T11" fmla="*/ 43 h 96"/>
                  <a:gd name="T12" fmla="*/ 146 w 292"/>
                  <a:gd name="T13" fmla="*/ 10 h 96"/>
                  <a:gd name="T14" fmla="*/ 282 w 292"/>
                  <a:gd name="T15" fmla="*/ 10 h 96"/>
                  <a:gd name="T16" fmla="*/ 282 w 292"/>
                  <a:gd name="T17" fmla="*/ 74 h 96"/>
                  <a:gd name="T18" fmla="*/ 269 w 292"/>
                  <a:gd name="T19" fmla="*/ 86 h 96"/>
                  <a:gd name="T20" fmla="*/ 269 w 292"/>
                  <a:gd name="T21" fmla="*/ 91 h 96"/>
                  <a:gd name="T22" fmla="*/ 269 w 292"/>
                  <a:gd name="T23" fmla="*/ 96 h 96"/>
                  <a:gd name="T24" fmla="*/ 292 w 292"/>
                  <a:gd name="T25" fmla="*/ 74 h 96"/>
                  <a:gd name="T26" fmla="*/ 292 w 292"/>
                  <a:gd name="T27" fmla="*/ 0 h 96"/>
                  <a:gd name="T28" fmla="*/ 145 w 292"/>
                  <a:gd name="T29" fmla="*/ 0 h 96"/>
                  <a:gd name="T30" fmla="*/ 23 w 292"/>
                  <a:gd name="T31" fmla="*/ 34 h 96"/>
                  <a:gd name="T32" fmla="*/ 0 w 292"/>
                  <a:gd name="T33" fmla="*/ 64 h 96"/>
                  <a:gd name="T34" fmla="*/ 31 w 292"/>
                  <a:gd name="T35" fmla="*/ 96 h 96"/>
                  <a:gd name="T36" fmla="*/ 269 w 292"/>
                  <a:gd name="T37" fmla="*/ 96 h 96"/>
                  <a:gd name="T38" fmla="*/ 269 w 292"/>
                  <a:gd name="T39"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2" h="96">
                    <a:moveTo>
                      <a:pt x="269" y="91"/>
                    </a:moveTo>
                    <a:cubicBezTo>
                      <a:pt x="269" y="86"/>
                      <a:pt x="269" y="86"/>
                      <a:pt x="269" y="86"/>
                    </a:cubicBezTo>
                    <a:cubicBezTo>
                      <a:pt x="31" y="86"/>
                      <a:pt x="31" y="86"/>
                      <a:pt x="31" y="86"/>
                    </a:cubicBezTo>
                    <a:cubicBezTo>
                      <a:pt x="25" y="86"/>
                      <a:pt x="20" y="84"/>
                      <a:pt x="16" y="80"/>
                    </a:cubicBezTo>
                    <a:cubicBezTo>
                      <a:pt x="12" y="76"/>
                      <a:pt x="9" y="70"/>
                      <a:pt x="9" y="64"/>
                    </a:cubicBezTo>
                    <a:cubicBezTo>
                      <a:pt x="9" y="54"/>
                      <a:pt x="16" y="46"/>
                      <a:pt x="26" y="43"/>
                    </a:cubicBezTo>
                    <a:cubicBezTo>
                      <a:pt x="146" y="10"/>
                      <a:pt x="146" y="10"/>
                      <a:pt x="146" y="10"/>
                    </a:cubicBezTo>
                    <a:cubicBezTo>
                      <a:pt x="282" y="10"/>
                      <a:pt x="282" y="10"/>
                      <a:pt x="282" y="10"/>
                    </a:cubicBezTo>
                    <a:cubicBezTo>
                      <a:pt x="282" y="74"/>
                      <a:pt x="282" y="74"/>
                      <a:pt x="282" y="74"/>
                    </a:cubicBezTo>
                    <a:cubicBezTo>
                      <a:pt x="282" y="80"/>
                      <a:pt x="276" y="86"/>
                      <a:pt x="269" y="86"/>
                    </a:cubicBezTo>
                    <a:cubicBezTo>
                      <a:pt x="269" y="91"/>
                      <a:pt x="269" y="91"/>
                      <a:pt x="269" y="91"/>
                    </a:cubicBezTo>
                    <a:cubicBezTo>
                      <a:pt x="269" y="96"/>
                      <a:pt x="269" y="96"/>
                      <a:pt x="269" y="96"/>
                    </a:cubicBezTo>
                    <a:cubicBezTo>
                      <a:pt x="282" y="96"/>
                      <a:pt x="292" y="86"/>
                      <a:pt x="292" y="74"/>
                    </a:cubicBezTo>
                    <a:cubicBezTo>
                      <a:pt x="292" y="0"/>
                      <a:pt x="292" y="0"/>
                      <a:pt x="292" y="0"/>
                    </a:cubicBezTo>
                    <a:cubicBezTo>
                      <a:pt x="145" y="0"/>
                      <a:pt x="145" y="0"/>
                      <a:pt x="145" y="0"/>
                    </a:cubicBezTo>
                    <a:cubicBezTo>
                      <a:pt x="23" y="34"/>
                      <a:pt x="23" y="34"/>
                      <a:pt x="23" y="34"/>
                    </a:cubicBezTo>
                    <a:cubicBezTo>
                      <a:pt x="9" y="37"/>
                      <a:pt x="0" y="50"/>
                      <a:pt x="0" y="64"/>
                    </a:cubicBezTo>
                    <a:cubicBezTo>
                      <a:pt x="0" y="82"/>
                      <a:pt x="14" y="96"/>
                      <a:pt x="31" y="96"/>
                    </a:cubicBezTo>
                    <a:cubicBezTo>
                      <a:pt x="269" y="96"/>
                      <a:pt x="269" y="96"/>
                      <a:pt x="269" y="96"/>
                    </a:cubicBezTo>
                    <a:cubicBezTo>
                      <a:pt x="269" y="91"/>
                      <a:pt x="269" y="91"/>
                      <a:pt x="269" y="91"/>
                    </a:cubicBezTo>
                  </a:path>
                </a:pathLst>
              </a:custGeom>
              <a:solidFill>
                <a:srgbClr val="540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86" name="Freeform 164">
                <a:extLst>
                  <a:ext uri="{FF2B5EF4-FFF2-40B4-BE49-F238E27FC236}">
                    <a16:creationId xmlns:a16="http://schemas.microsoft.com/office/drawing/2014/main" id="{48510920-A251-4A76-9C1B-5CDB08A6B63D}"/>
                  </a:ext>
                </a:extLst>
              </p:cNvPr>
              <p:cNvSpPr>
                <a:spLocks/>
              </p:cNvSpPr>
              <p:nvPr/>
            </p:nvSpPr>
            <p:spPr bwMode="auto">
              <a:xfrm>
                <a:off x="9337675" y="10020301"/>
                <a:ext cx="779463" cy="52388"/>
              </a:xfrm>
              <a:custGeom>
                <a:avLst/>
                <a:gdLst>
                  <a:gd name="T0" fmla="*/ 272 w 282"/>
                  <a:gd name="T1" fmla="*/ 19 h 19"/>
                  <a:gd name="T2" fmla="*/ 9 w 282"/>
                  <a:gd name="T3" fmla="*/ 19 h 19"/>
                  <a:gd name="T4" fmla="*/ 0 w 282"/>
                  <a:gd name="T5" fmla="*/ 9 h 19"/>
                  <a:gd name="T6" fmla="*/ 0 w 282"/>
                  <a:gd name="T7" fmla="*/ 0 h 19"/>
                  <a:gd name="T8" fmla="*/ 282 w 282"/>
                  <a:gd name="T9" fmla="*/ 0 h 19"/>
                  <a:gd name="T10" fmla="*/ 282 w 282"/>
                  <a:gd name="T11" fmla="*/ 9 h 19"/>
                  <a:gd name="T12" fmla="*/ 272 w 28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2" h="19">
                    <a:moveTo>
                      <a:pt x="272" y="19"/>
                    </a:moveTo>
                    <a:cubicBezTo>
                      <a:pt x="9" y="19"/>
                      <a:pt x="9" y="19"/>
                      <a:pt x="9" y="19"/>
                    </a:cubicBezTo>
                    <a:cubicBezTo>
                      <a:pt x="4" y="19"/>
                      <a:pt x="0" y="15"/>
                      <a:pt x="0" y="9"/>
                    </a:cubicBezTo>
                    <a:cubicBezTo>
                      <a:pt x="0" y="0"/>
                      <a:pt x="0" y="0"/>
                      <a:pt x="0" y="0"/>
                    </a:cubicBezTo>
                    <a:cubicBezTo>
                      <a:pt x="282" y="0"/>
                      <a:pt x="282" y="0"/>
                      <a:pt x="282" y="0"/>
                    </a:cubicBezTo>
                    <a:cubicBezTo>
                      <a:pt x="282" y="9"/>
                      <a:pt x="282" y="9"/>
                      <a:pt x="282" y="9"/>
                    </a:cubicBezTo>
                    <a:cubicBezTo>
                      <a:pt x="282" y="15"/>
                      <a:pt x="277" y="19"/>
                      <a:pt x="272"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87" name="Freeform 165">
                <a:extLst>
                  <a:ext uri="{FF2B5EF4-FFF2-40B4-BE49-F238E27FC236}">
                    <a16:creationId xmlns:a16="http://schemas.microsoft.com/office/drawing/2014/main" id="{EB703D9B-1F6F-4F8C-B5A0-DA569DD411EF}"/>
                  </a:ext>
                </a:extLst>
              </p:cNvPr>
              <p:cNvSpPr>
                <a:spLocks/>
              </p:cNvSpPr>
              <p:nvPr/>
            </p:nvSpPr>
            <p:spPr bwMode="auto">
              <a:xfrm>
                <a:off x="9323388" y="10006013"/>
                <a:ext cx="808038" cy="80963"/>
              </a:xfrm>
              <a:custGeom>
                <a:avLst/>
                <a:gdLst>
                  <a:gd name="T0" fmla="*/ 277 w 292"/>
                  <a:gd name="T1" fmla="*/ 24 h 29"/>
                  <a:gd name="T2" fmla="*/ 277 w 292"/>
                  <a:gd name="T3" fmla="*/ 19 h 29"/>
                  <a:gd name="T4" fmla="*/ 14 w 292"/>
                  <a:gd name="T5" fmla="*/ 19 h 29"/>
                  <a:gd name="T6" fmla="*/ 9 w 292"/>
                  <a:gd name="T7" fmla="*/ 14 h 29"/>
                  <a:gd name="T8" fmla="*/ 9 w 292"/>
                  <a:gd name="T9" fmla="*/ 10 h 29"/>
                  <a:gd name="T10" fmla="*/ 282 w 292"/>
                  <a:gd name="T11" fmla="*/ 10 h 29"/>
                  <a:gd name="T12" fmla="*/ 282 w 292"/>
                  <a:gd name="T13" fmla="*/ 14 h 29"/>
                  <a:gd name="T14" fmla="*/ 277 w 292"/>
                  <a:gd name="T15" fmla="*/ 19 h 29"/>
                  <a:gd name="T16" fmla="*/ 277 w 292"/>
                  <a:gd name="T17" fmla="*/ 24 h 29"/>
                  <a:gd name="T18" fmla="*/ 277 w 292"/>
                  <a:gd name="T19" fmla="*/ 29 h 29"/>
                  <a:gd name="T20" fmla="*/ 292 w 292"/>
                  <a:gd name="T21" fmla="*/ 14 h 29"/>
                  <a:gd name="T22" fmla="*/ 292 w 292"/>
                  <a:gd name="T23" fmla="*/ 0 h 29"/>
                  <a:gd name="T24" fmla="*/ 0 w 292"/>
                  <a:gd name="T25" fmla="*/ 0 h 29"/>
                  <a:gd name="T26" fmla="*/ 0 w 292"/>
                  <a:gd name="T27" fmla="*/ 14 h 29"/>
                  <a:gd name="T28" fmla="*/ 14 w 292"/>
                  <a:gd name="T29" fmla="*/ 29 h 29"/>
                  <a:gd name="T30" fmla="*/ 277 w 292"/>
                  <a:gd name="T31" fmla="*/ 29 h 29"/>
                  <a:gd name="T32" fmla="*/ 277 w 292"/>
                  <a:gd name="T33"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29">
                    <a:moveTo>
                      <a:pt x="277" y="24"/>
                    </a:moveTo>
                    <a:cubicBezTo>
                      <a:pt x="277" y="19"/>
                      <a:pt x="277" y="19"/>
                      <a:pt x="277" y="19"/>
                    </a:cubicBezTo>
                    <a:cubicBezTo>
                      <a:pt x="14" y="19"/>
                      <a:pt x="14" y="19"/>
                      <a:pt x="14" y="19"/>
                    </a:cubicBezTo>
                    <a:cubicBezTo>
                      <a:pt x="12" y="19"/>
                      <a:pt x="9" y="17"/>
                      <a:pt x="9" y="14"/>
                    </a:cubicBezTo>
                    <a:cubicBezTo>
                      <a:pt x="9" y="10"/>
                      <a:pt x="9" y="10"/>
                      <a:pt x="9" y="10"/>
                    </a:cubicBezTo>
                    <a:cubicBezTo>
                      <a:pt x="282" y="10"/>
                      <a:pt x="282" y="10"/>
                      <a:pt x="282" y="10"/>
                    </a:cubicBezTo>
                    <a:cubicBezTo>
                      <a:pt x="282" y="14"/>
                      <a:pt x="282" y="14"/>
                      <a:pt x="282" y="14"/>
                    </a:cubicBezTo>
                    <a:cubicBezTo>
                      <a:pt x="282" y="17"/>
                      <a:pt x="280" y="19"/>
                      <a:pt x="277" y="19"/>
                    </a:cubicBezTo>
                    <a:cubicBezTo>
                      <a:pt x="277" y="24"/>
                      <a:pt x="277" y="24"/>
                      <a:pt x="277" y="24"/>
                    </a:cubicBezTo>
                    <a:cubicBezTo>
                      <a:pt x="277" y="29"/>
                      <a:pt x="277" y="29"/>
                      <a:pt x="277" y="29"/>
                    </a:cubicBezTo>
                    <a:cubicBezTo>
                      <a:pt x="285" y="29"/>
                      <a:pt x="292" y="22"/>
                      <a:pt x="292" y="14"/>
                    </a:cubicBezTo>
                    <a:cubicBezTo>
                      <a:pt x="292" y="0"/>
                      <a:pt x="292" y="0"/>
                      <a:pt x="292" y="0"/>
                    </a:cubicBezTo>
                    <a:cubicBezTo>
                      <a:pt x="0" y="0"/>
                      <a:pt x="0" y="0"/>
                      <a:pt x="0" y="0"/>
                    </a:cubicBezTo>
                    <a:cubicBezTo>
                      <a:pt x="0" y="14"/>
                      <a:pt x="0" y="14"/>
                      <a:pt x="0" y="14"/>
                    </a:cubicBezTo>
                    <a:cubicBezTo>
                      <a:pt x="0" y="22"/>
                      <a:pt x="6" y="29"/>
                      <a:pt x="14" y="29"/>
                    </a:cubicBezTo>
                    <a:cubicBezTo>
                      <a:pt x="277" y="29"/>
                      <a:pt x="277" y="29"/>
                      <a:pt x="277" y="29"/>
                    </a:cubicBezTo>
                    <a:lnTo>
                      <a:pt x="277" y="24"/>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88" name="Freeform 166">
                <a:extLst>
                  <a:ext uri="{FF2B5EF4-FFF2-40B4-BE49-F238E27FC236}">
                    <a16:creationId xmlns:a16="http://schemas.microsoft.com/office/drawing/2014/main" id="{A4F83D92-9C52-4BE2-B0F0-346D1FE58BBF}"/>
                  </a:ext>
                </a:extLst>
              </p:cNvPr>
              <p:cNvSpPr>
                <a:spLocks/>
              </p:cNvSpPr>
              <p:nvPr/>
            </p:nvSpPr>
            <p:spPr bwMode="auto">
              <a:xfrm>
                <a:off x="9609138" y="9867901"/>
                <a:ext cx="12700" cy="42863"/>
              </a:xfrm>
              <a:custGeom>
                <a:avLst/>
                <a:gdLst>
                  <a:gd name="T0" fmla="*/ 0 w 8"/>
                  <a:gd name="T1" fmla="*/ 0 h 27"/>
                  <a:gd name="T2" fmla="*/ 8 w 8"/>
                  <a:gd name="T3" fmla="*/ 27 h 27"/>
                  <a:gd name="T4" fmla="*/ 0 w 8"/>
                  <a:gd name="T5" fmla="*/ 0 h 27"/>
                </a:gdLst>
                <a:ahLst/>
                <a:cxnLst>
                  <a:cxn ang="0">
                    <a:pos x="T0" y="T1"/>
                  </a:cxn>
                  <a:cxn ang="0">
                    <a:pos x="T2" y="T3"/>
                  </a:cxn>
                  <a:cxn ang="0">
                    <a:pos x="T4" y="T5"/>
                  </a:cxn>
                </a:cxnLst>
                <a:rect l="0" t="0" r="r" b="b"/>
                <a:pathLst>
                  <a:path w="8" h="27">
                    <a:moveTo>
                      <a:pt x="0" y="0"/>
                    </a:moveTo>
                    <a:lnTo>
                      <a:pt x="8" y="2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89" name="Line 167">
                <a:extLst>
                  <a:ext uri="{FF2B5EF4-FFF2-40B4-BE49-F238E27FC236}">
                    <a16:creationId xmlns:a16="http://schemas.microsoft.com/office/drawing/2014/main" id="{DD918B9F-AE50-47F1-8738-C00B42A54F5C}"/>
                  </a:ext>
                </a:extLst>
              </p:cNvPr>
              <p:cNvSpPr>
                <a:spLocks noChangeShapeType="1"/>
              </p:cNvSpPr>
              <p:nvPr/>
            </p:nvSpPr>
            <p:spPr bwMode="auto">
              <a:xfrm>
                <a:off x="9609138" y="9867901"/>
                <a:ext cx="12700" cy="428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90" name="Freeform 168">
                <a:extLst>
                  <a:ext uri="{FF2B5EF4-FFF2-40B4-BE49-F238E27FC236}">
                    <a16:creationId xmlns:a16="http://schemas.microsoft.com/office/drawing/2014/main" id="{5AB4DF3C-CEDE-4828-8B33-112AE6B655B3}"/>
                  </a:ext>
                </a:extLst>
              </p:cNvPr>
              <p:cNvSpPr>
                <a:spLocks/>
              </p:cNvSpPr>
              <p:nvPr/>
            </p:nvSpPr>
            <p:spPr bwMode="auto">
              <a:xfrm>
                <a:off x="9594850" y="9855201"/>
                <a:ext cx="41275" cy="68263"/>
              </a:xfrm>
              <a:custGeom>
                <a:avLst/>
                <a:gdLst>
                  <a:gd name="T0" fmla="*/ 1 w 15"/>
                  <a:gd name="T1" fmla="*/ 7 h 25"/>
                  <a:gd name="T2" fmla="*/ 5 w 15"/>
                  <a:gd name="T3" fmla="*/ 21 h 25"/>
                  <a:gd name="T4" fmla="*/ 11 w 15"/>
                  <a:gd name="T5" fmla="*/ 25 h 25"/>
                  <a:gd name="T6" fmla="*/ 14 w 15"/>
                  <a:gd name="T7" fmla="*/ 18 h 25"/>
                  <a:gd name="T8" fmla="*/ 10 w 15"/>
                  <a:gd name="T9" fmla="*/ 4 h 25"/>
                  <a:gd name="T10" fmla="*/ 4 w 15"/>
                  <a:gd name="T11" fmla="*/ 1 h 25"/>
                  <a:gd name="T12" fmla="*/ 1 w 15"/>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1" y="7"/>
                    </a:moveTo>
                    <a:cubicBezTo>
                      <a:pt x="5" y="21"/>
                      <a:pt x="5" y="21"/>
                      <a:pt x="5" y="21"/>
                    </a:cubicBezTo>
                    <a:cubicBezTo>
                      <a:pt x="6" y="24"/>
                      <a:pt x="9" y="25"/>
                      <a:pt x="11" y="25"/>
                    </a:cubicBezTo>
                    <a:cubicBezTo>
                      <a:pt x="14" y="24"/>
                      <a:pt x="15" y="21"/>
                      <a:pt x="14" y="18"/>
                    </a:cubicBezTo>
                    <a:cubicBezTo>
                      <a:pt x="10" y="4"/>
                      <a:pt x="10" y="4"/>
                      <a:pt x="10" y="4"/>
                    </a:cubicBezTo>
                    <a:cubicBezTo>
                      <a:pt x="9" y="1"/>
                      <a:pt x="7" y="0"/>
                      <a:pt x="4" y="1"/>
                    </a:cubicBezTo>
                    <a:cubicBezTo>
                      <a:pt x="1" y="1"/>
                      <a:pt x="0" y="4"/>
                      <a:pt x="1" y="7"/>
                    </a:cubicBezTo>
                  </a:path>
                </a:pathLst>
              </a:custGeom>
              <a:solidFill>
                <a:srgbClr val="540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91" name="Freeform 169">
                <a:extLst>
                  <a:ext uri="{FF2B5EF4-FFF2-40B4-BE49-F238E27FC236}">
                    <a16:creationId xmlns:a16="http://schemas.microsoft.com/office/drawing/2014/main" id="{6A1F5B34-84AC-4D36-B958-BFBE490D57D0}"/>
                  </a:ext>
                </a:extLst>
              </p:cNvPr>
              <p:cNvSpPr>
                <a:spLocks/>
              </p:cNvSpPr>
              <p:nvPr/>
            </p:nvSpPr>
            <p:spPr bwMode="auto">
              <a:xfrm>
                <a:off x="9640888" y="9859963"/>
                <a:ext cx="14288" cy="41275"/>
              </a:xfrm>
              <a:custGeom>
                <a:avLst/>
                <a:gdLst>
                  <a:gd name="T0" fmla="*/ 0 w 9"/>
                  <a:gd name="T1" fmla="*/ 0 h 26"/>
                  <a:gd name="T2" fmla="*/ 9 w 9"/>
                  <a:gd name="T3" fmla="*/ 26 h 26"/>
                  <a:gd name="T4" fmla="*/ 0 w 9"/>
                  <a:gd name="T5" fmla="*/ 0 h 26"/>
                </a:gdLst>
                <a:ahLst/>
                <a:cxnLst>
                  <a:cxn ang="0">
                    <a:pos x="T0" y="T1"/>
                  </a:cxn>
                  <a:cxn ang="0">
                    <a:pos x="T2" y="T3"/>
                  </a:cxn>
                  <a:cxn ang="0">
                    <a:pos x="T4" y="T5"/>
                  </a:cxn>
                </a:cxnLst>
                <a:rect l="0" t="0" r="r" b="b"/>
                <a:pathLst>
                  <a:path w="9" h="26">
                    <a:moveTo>
                      <a:pt x="0" y="0"/>
                    </a:moveTo>
                    <a:lnTo>
                      <a:pt x="9"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92" name="Line 170">
                <a:extLst>
                  <a:ext uri="{FF2B5EF4-FFF2-40B4-BE49-F238E27FC236}">
                    <a16:creationId xmlns:a16="http://schemas.microsoft.com/office/drawing/2014/main" id="{B609F9EB-1B60-4CD4-8A2C-51529A354A0E}"/>
                  </a:ext>
                </a:extLst>
              </p:cNvPr>
              <p:cNvSpPr>
                <a:spLocks noChangeShapeType="1"/>
              </p:cNvSpPr>
              <p:nvPr/>
            </p:nvSpPr>
            <p:spPr bwMode="auto">
              <a:xfrm>
                <a:off x="9640888" y="9859963"/>
                <a:ext cx="14288" cy="412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93" name="Freeform 171">
                <a:extLst>
                  <a:ext uri="{FF2B5EF4-FFF2-40B4-BE49-F238E27FC236}">
                    <a16:creationId xmlns:a16="http://schemas.microsoft.com/office/drawing/2014/main" id="{95FAB6DA-AABB-4F2E-9DB0-80D65053137C}"/>
                  </a:ext>
                </a:extLst>
              </p:cNvPr>
              <p:cNvSpPr>
                <a:spLocks/>
              </p:cNvSpPr>
              <p:nvPr/>
            </p:nvSpPr>
            <p:spPr bwMode="auto">
              <a:xfrm>
                <a:off x="9628188" y="9845676"/>
                <a:ext cx="41275" cy="69850"/>
              </a:xfrm>
              <a:custGeom>
                <a:avLst/>
                <a:gdLst>
                  <a:gd name="T0" fmla="*/ 1 w 15"/>
                  <a:gd name="T1" fmla="*/ 7 h 25"/>
                  <a:gd name="T2" fmla="*/ 5 w 15"/>
                  <a:gd name="T3" fmla="*/ 21 h 25"/>
                  <a:gd name="T4" fmla="*/ 11 w 15"/>
                  <a:gd name="T5" fmla="*/ 25 h 25"/>
                  <a:gd name="T6" fmla="*/ 14 w 15"/>
                  <a:gd name="T7" fmla="*/ 18 h 25"/>
                  <a:gd name="T8" fmla="*/ 10 w 15"/>
                  <a:gd name="T9" fmla="*/ 4 h 25"/>
                  <a:gd name="T10" fmla="*/ 4 w 15"/>
                  <a:gd name="T11" fmla="*/ 1 h 25"/>
                  <a:gd name="T12" fmla="*/ 1 w 15"/>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1" y="7"/>
                    </a:moveTo>
                    <a:cubicBezTo>
                      <a:pt x="5" y="21"/>
                      <a:pt x="5" y="21"/>
                      <a:pt x="5" y="21"/>
                    </a:cubicBezTo>
                    <a:cubicBezTo>
                      <a:pt x="6" y="24"/>
                      <a:pt x="9" y="25"/>
                      <a:pt x="11" y="25"/>
                    </a:cubicBezTo>
                    <a:cubicBezTo>
                      <a:pt x="14" y="24"/>
                      <a:pt x="15" y="21"/>
                      <a:pt x="14" y="18"/>
                    </a:cubicBezTo>
                    <a:cubicBezTo>
                      <a:pt x="10" y="4"/>
                      <a:pt x="10" y="4"/>
                      <a:pt x="10" y="4"/>
                    </a:cubicBezTo>
                    <a:cubicBezTo>
                      <a:pt x="9" y="1"/>
                      <a:pt x="7" y="0"/>
                      <a:pt x="4" y="1"/>
                    </a:cubicBezTo>
                    <a:cubicBezTo>
                      <a:pt x="1" y="1"/>
                      <a:pt x="0" y="4"/>
                      <a:pt x="1" y="7"/>
                    </a:cubicBezTo>
                  </a:path>
                </a:pathLst>
              </a:custGeom>
              <a:solidFill>
                <a:srgbClr val="540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94" name="Freeform 172">
                <a:extLst>
                  <a:ext uri="{FF2B5EF4-FFF2-40B4-BE49-F238E27FC236}">
                    <a16:creationId xmlns:a16="http://schemas.microsoft.com/office/drawing/2014/main" id="{60CB10C5-8B46-4BB1-BD20-F6C0F9F09672}"/>
                  </a:ext>
                </a:extLst>
              </p:cNvPr>
              <p:cNvSpPr>
                <a:spLocks/>
              </p:cNvSpPr>
              <p:nvPr/>
            </p:nvSpPr>
            <p:spPr bwMode="auto">
              <a:xfrm>
                <a:off x="9674225" y="9852026"/>
                <a:ext cx="14288" cy="41275"/>
              </a:xfrm>
              <a:custGeom>
                <a:avLst/>
                <a:gdLst>
                  <a:gd name="T0" fmla="*/ 0 w 9"/>
                  <a:gd name="T1" fmla="*/ 0 h 26"/>
                  <a:gd name="T2" fmla="*/ 9 w 9"/>
                  <a:gd name="T3" fmla="*/ 26 h 26"/>
                  <a:gd name="T4" fmla="*/ 0 w 9"/>
                  <a:gd name="T5" fmla="*/ 0 h 26"/>
                </a:gdLst>
                <a:ahLst/>
                <a:cxnLst>
                  <a:cxn ang="0">
                    <a:pos x="T0" y="T1"/>
                  </a:cxn>
                  <a:cxn ang="0">
                    <a:pos x="T2" y="T3"/>
                  </a:cxn>
                  <a:cxn ang="0">
                    <a:pos x="T4" y="T5"/>
                  </a:cxn>
                </a:cxnLst>
                <a:rect l="0" t="0" r="r" b="b"/>
                <a:pathLst>
                  <a:path w="9" h="26">
                    <a:moveTo>
                      <a:pt x="0" y="0"/>
                    </a:moveTo>
                    <a:lnTo>
                      <a:pt x="9"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95" name="Line 173">
                <a:extLst>
                  <a:ext uri="{FF2B5EF4-FFF2-40B4-BE49-F238E27FC236}">
                    <a16:creationId xmlns:a16="http://schemas.microsoft.com/office/drawing/2014/main" id="{7A1E810C-9B5B-4405-80CC-C0D9BB3CEEBA}"/>
                  </a:ext>
                </a:extLst>
              </p:cNvPr>
              <p:cNvSpPr>
                <a:spLocks noChangeShapeType="1"/>
              </p:cNvSpPr>
              <p:nvPr/>
            </p:nvSpPr>
            <p:spPr bwMode="auto">
              <a:xfrm>
                <a:off x="9674225" y="9852026"/>
                <a:ext cx="14288" cy="412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96" name="Freeform 174">
                <a:extLst>
                  <a:ext uri="{FF2B5EF4-FFF2-40B4-BE49-F238E27FC236}">
                    <a16:creationId xmlns:a16="http://schemas.microsoft.com/office/drawing/2014/main" id="{43E2C183-78FC-4A90-BCC8-EC55CED52501}"/>
                  </a:ext>
                </a:extLst>
              </p:cNvPr>
              <p:cNvSpPr>
                <a:spLocks/>
              </p:cNvSpPr>
              <p:nvPr/>
            </p:nvSpPr>
            <p:spPr bwMode="auto">
              <a:xfrm>
                <a:off x="9661525" y="9837738"/>
                <a:ext cx="41275" cy="69850"/>
              </a:xfrm>
              <a:custGeom>
                <a:avLst/>
                <a:gdLst>
                  <a:gd name="T0" fmla="*/ 1 w 15"/>
                  <a:gd name="T1" fmla="*/ 7 h 25"/>
                  <a:gd name="T2" fmla="*/ 5 w 15"/>
                  <a:gd name="T3" fmla="*/ 21 h 25"/>
                  <a:gd name="T4" fmla="*/ 11 w 15"/>
                  <a:gd name="T5" fmla="*/ 25 h 25"/>
                  <a:gd name="T6" fmla="*/ 14 w 15"/>
                  <a:gd name="T7" fmla="*/ 18 h 25"/>
                  <a:gd name="T8" fmla="*/ 10 w 15"/>
                  <a:gd name="T9" fmla="*/ 4 h 25"/>
                  <a:gd name="T10" fmla="*/ 4 w 15"/>
                  <a:gd name="T11" fmla="*/ 1 h 25"/>
                  <a:gd name="T12" fmla="*/ 1 w 15"/>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1" y="7"/>
                    </a:moveTo>
                    <a:cubicBezTo>
                      <a:pt x="5" y="21"/>
                      <a:pt x="5" y="21"/>
                      <a:pt x="5" y="21"/>
                    </a:cubicBezTo>
                    <a:cubicBezTo>
                      <a:pt x="6" y="24"/>
                      <a:pt x="8" y="25"/>
                      <a:pt x="11" y="25"/>
                    </a:cubicBezTo>
                    <a:cubicBezTo>
                      <a:pt x="14" y="24"/>
                      <a:pt x="15" y="21"/>
                      <a:pt x="14" y="18"/>
                    </a:cubicBezTo>
                    <a:cubicBezTo>
                      <a:pt x="10" y="4"/>
                      <a:pt x="10" y="4"/>
                      <a:pt x="10" y="4"/>
                    </a:cubicBezTo>
                    <a:cubicBezTo>
                      <a:pt x="9" y="1"/>
                      <a:pt x="6" y="0"/>
                      <a:pt x="4" y="1"/>
                    </a:cubicBezTo>
                    <a:cubicBezTo>
                      <a:pt x="1" y="1"/>
                      <a:pt x="0" y="4"/>
                      <a:pt x="1" y="7"/>
                    </a:cubicBezTo>
                  </a:path>
                </a:pathLst>
              </a:custGeom>
              <a:solidFill>
                <a:srgbClr val="5406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97" name="Freeform 175">
                <a:extLst>
                  <a:ext uri="{FF2B5EF4-FFF2-40B4-BE49-F238E27FC236}">
                    <a16:creationId xmlns:a16="http://schemas.microsoft.com/office/drawing/2014/main" id="{E11DB3D3-FA2D-4041-B3EE-FD2B6BCB5052}"/>
                  </a:ext>
                </a:extLst>
              </p:cNvPr>
              <p:cNvSpPr>
                <a:spLocks/>
              </p:cNvSpPr>
              <p:nvPr/>
            </p:nvSpPr>
            <p:spPr bwMode="auto">
              <a:xfrm>
                <a:off x="10140950" y="7091363"/>
                <a:ext cx="509588" cy="257175"/>
              </a:xfrm>
              <a:custGeom>
                <a:avLst/>
                <a:gdLst>
                  <a:gd name="T0" fmla="*/ 321 w 321"/>
                  <a:gd name="T1" fmla="*/ 0 h 162"/>
                  <a:gd name="T2" fmla="*/ 265 w 321"/>
                  <a:gd name="T3" fmla="*/ 84 h 162"/>
                  <a:gd name="T4" fmla="*/ 54 w 321"/>
                  <a:gd name="T5" fmla="*/ 162 h 162"/>
                  <a:gd name="T6" fmla="*/ 0 w 321"/>
                  <a:gd name="T7" fmla="*/ 132 h 162"/>
                  <a:gd name="T8" fmla="*/ 0 w 321"/>
                  <a:gd name="T9" fmla="*/ 16 h 162"/>
                  <a:gd name="T10" fmla="*/ 321 w 321"/>
                  <a:gd name="T11" fmla="*/ 0 h 162"/>
                </a:gdLst>
                <a:ahLst/>
                <a:cxnLst>
                  <a:cxn ang="0">
                    <a:pos x="T0" y="T1"/>
                  </a:cxn>
                  <a:cxn ang="0">
                    <a:pos x="T2" y="T3"/>
                  </a:cxn>
                  <a:cxn ang="0">
                    <a:pos x="T4" y="T5"/>
                  </a:cxn>
                  <a:cxn ang="0">
                    <a:pos x="T6" y="T7"/>
                  </a:cxn>
                  <a:cxn ang="0">
                    <a:pos x="T8" y="T9"/>
                  </a:cxn>
                  <a:cxn ang="0">
                    <a:pos x="T10" y="T11"/>
                  </a:cxn>
                </a:cxnLst>
                <a:rect l="0" t="0" r="r" b="b"/>
                <a:pathLst>
                  <a:path w="321" h="162">
                    <a:moveTo>
                      <a:pt x="321" y="0"/>
                    </a:moveTo>
                    <a:lnTo>
                      <a:pt x="265" y="84"/>
                    </a:lnTo>
                    <a:lnTo>
                      <a:pt x="54" y="162"/>
                    </a:lnTo>
                    <a:lnTo>
                      <a:pt x="0" y="132"/>
                    </a:lnTo>
                    <a:lnTo>
                      <a:pt x="0" y="16"/>
                    </a:lnTo>
                    <a:lnTo>
                      <a:pt x="321" y="0"/>
                    </a:lnTo>
                    <a:close/>
                  </a:path>
                </a:pathLst>
              </a:custGeom>
              <a:solidFill>
                <a:srgbClr val="C68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98" name="Freeform 176">
                <a:extLst>
                  <a:ext uri="{FF2B5EF4-FFF2-40B4-BE49-F238E27FC236}">
                    <a16:creationId xmlns:a16="http://schemas.microsoft.com/office/drawing/2014/main" id="{58EDC23D-366E-49E2-8720-6678632AD6A9}"/>
                  </a:ext>
                </a:extLst>
              </p:cNvPr>
              <p:cNvSpPr>
                <a:spLocks/>
              </p:cNvSpPr>
              <p:nvPr/>
            </p:nvSpPr>
            <p:spPr bwMode="auto">
              <a:xfrm>
                <a:off x="10140950" y="7091363"/>
                <a:ext cx="509588" cy="257175"/>
              </a:xfrm>
              <a:custGeom>
                <a:avLst/>
                <a:gdLst>
                  <a:gd name="T0" fmla="*/ 321 w 321"/>
                  <a:gd name="T1" fmla="*/ 0 h 162"/>
                  <a:gd name="T2" fmla="*/ 265 w 321"/>
                  <a:gd name="T3" fmla="*/ 84 h 162"/>
                  <a:gd name="T4" fmla="*/ 54 w 321"/>
                  <a:gd name="T5" fmla="*/ 162 h 162"/>
                  <a:gd name="T6" fmla="*/ 0 w 321"/>
                  <a:gd name="T7" fmla="*/ 132 h 162"/>
                  <a:gd name="T8" fmla="*/ 0 w 321"/>
                  <a:gd name="T9" fmla="*/ 16 h 162"/>
                  <a:gd name="T10" fmla="*/ 321 w 321"/>
                  <a:gd name="T11" fmla="*/ 0 h 162"/>
                </a:gdLst>
                <a:ahLst/>
                <a:cxnLst>
                  <a:cxn ang="0">
                    <a:pos x="T0" y="T1"/>
                  </a:cxn>
                  <a:cxn ang="0">
                    <a:pos x="T2" y="T3"/>
                  </a:cxn>
                  <a:cxn ang="0">
                    <a:pos x="T4" y="T5"/>
                  </a:cxn>
                  <a:cxn ang="0">
                    <a:pos x="T6" y="T7"/>
                  </a:cxn>
                  <a:cxn ang="0">
                    <a:pos x="T8" y="T9"/>
                  </a:cxn>
                  <a:cxn ang="0">
                    <a:pos x="T10" y="T11"/>
                  </a:cxn>
                </a:cxnLst>
                <a:rect l="0" t="0" r="r" b="b"/>
                <a:pathLst>
                  <a:path w="321" h="162">
                    <a:moveTo>
                      <a:pt x="321" y="0"/>
                    </a:moveTo>
                    <a:lnTo>
                      <a:pt x="265" y="84"/>
                    </a:lnTo>
                    <a:lnTo>
                      <a:pt x="54" y="162"/>
                    </a:lnTo>
                    <a:lnTo>
                      <a:pt x="0" y="132"/>
                    </a:lnTo>
                    <a:lnTo>
                      <a:pt x="0" y="16"/>
                    </a:lnTo>
                    <a:lnTo>
                      <a:pt x="3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199" name="Rectangle 177">
                <a:extLst>
                  <a:ext uri="{FF2B5EF4-FFF2-40B4-BE49-F238E27FC236}">
                    <a16:creationId xmlns:a16="http://schemas.microsoft.com/office/drawing/2014/main" id="{EF27C0EB-2B42-4E16-88F3-A56C0A62E8A8}"/>
                  </a:ext>
                </a:extLst>
              </p:cNvPr>
              <p:cNvSpPr>
                <a:spLocks noChangeArrowheads="1"/>
              </p:cNvSpPr>
              <p:nvPr/>
            </p:nvSpPr>
            <p:spPr bwMode="auto">
              <a:xfrm>
                <a:off x="9683750" y="6919913"/>
                <a:ext cx="463550" cy="2916238"/>
              </a:xfrm>
              <a:prstGeom prst="rect">
                <a:avLst/>
              </a:prstGeom>
              <a:solidFill>
                <a:srgbClr val="C686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00" name="Rectangle 178">
                <a:extLst>
                  <a:ext uri="{FF2B5EF4-FFF2-40B4-BE49-F238E27FC236}">
                    <a16:creationId xmlns:a16="http://schemas.microsoft.com/office/drawing/2014/main" id="{14AE4C3B-5532-4CA0-A69F-8A0871205128}"/>
                  </a:ext>
                </a:extLst>
              </p:cNvPr>
              <p:cNvSpPr>
                <a:spLocks noChangeArrowheads="1"/>
              </p:cNvSpPr>
              <p:nvPr/>
            </p:nvSpPr>
            <p:spPr bwMode="auto">
              <a:xfrm>
                <a:off x="9683750" y="6919913"/>
                <a:ext cx="46355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01" name="Freeform 179">
                <a:extLst>
                  <a:ext uri="{FF2B5EF4-FFF2-40B4-BE49-F238E27FC236}">
                    <a16:creationId xmlns:a16="http://schemas.microsoft.com/office/drawing/2014/main" id="{55A9FACB-6BE5-42B6-B5A0-1462D697FB43}"/>
                  </a:ext>
                </a:extLst>
              </p:cNvPr>
              <p:cNvSpPr>
                <a:spLocks/>
              </p:cNvSpPr>
              <p:nvPr/>
            </p:nvSpPr>
            <p:spPr bwMode="auto">
              <a:xfrm>
                <a:off x="9672638" y="6905626"/>
                <a:ext cx="488950" cy="2943225"/>
              </a:xfrm>
              <a:custGeom>
                <a:avLst/>
                <a:gdLst>
                  <a:gd name="T0" fmla="*/ 299 w 308"/>
                  <a:gd name="T1" fmla="*/ 1846 h 1854"/>
                  <a:gd name="T2" fmla="*/ 299 w 308"/>
                  <a:gd name="T3" fmla="*/ 1837 h 1854"/>
                  <a:gd name="T4" fmla="*/ 15 w 308"/>
                  <a:gd name="T5" fmla="*/ 1837 h 1854"/>
                  <a:gd name="T6" fmla="*/ 15 w 308"/>
                  <a:gd name="T7" fmla="*/ 18 h 1854"/>
                  <a:gd name="T8" fmla="*/ 290 w 308"/>
                  <a:gd name="T9" fmla="*/ 18 h 1854"/>
                  <a:gd name="T10" fmla="*/ 290 w 308"/>
                  <a:gd name="T11" fmla="*/ 1846 h 1854"/>
                  <a:gd name="T12" fmla="*/ 299 w 308"/>
                  <a:gd name="T13" fmla="*/ 1846 h 1854"/>
                  <a:gd name="T14" fmla="*/ 299 w 308"/>
                  <a:gd name="T15" fmla="*/ 1837 h 1854"/>
                  <a:gd name="T16" fmla="*/ 299 w 308"/>
                  <a:gd name="T17" fmla="*/ 1846 h 1854"/>
                  <a:gd name="T18" fmla="*/ 308 w 308"/>
                  <a:gd name="T19" fmla="*/ 1846 h 1854"/>
                  <a:gd name="T20" fmla="*/ 308 w 308"/>
                  <a:gd name="T21" fmla="*/ 0 h 1854"/>
                  <a:gd name="T22" fmla="*/ 0 w 308"/>
                  <a:gd name="T23" fmla="*/ 0 h 1854"/>
                  <a:gd name="T24" fmla="*/ 0 w 308"/>
                  <a:gd name="T25" fmla="*/ 1854 h 1854"/>
                  <a:gd name="T26" fmla="*/ 308 w 308"/>
                  <a:gd name="T27" fmla="*/ 1854 h 1854"/>
                  <a:gd name="T28" fmla="*/ 308 w 308"/>
                  <a:gd name="T29" fmla="*/ 1846 h 1854"/>
                  <a:gd name="T30" fmla="*/ 299 w 308"/>
                  <a:gd name="T31" fmla="*/ 1846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8" h="1854">
                    <a:moveTo>
                      <a:pt x="299" y="1846"/>
                    </a:moveTo>
                    <a:lnTo>
                      <a:pt x="299" y="1837"/>
                    </a:lnTo>
                    <a:lnTo>
                      <a:pt x="15" y="1837"/>
                    </a:lnTo>
                    <a:lnTo>
                      <a:pt x="15" y="18"/>
                    </a:lnTo>
                    <a:lnTo>
                      <a:pt x="290" y="18"/>
                    </a:lnTo>
                    <a:lnTo>
                      <a:pt x="290" y="1846"/>
                    </a:lnTo>
                    <a:lnTo>
                      <a:pt x="299" y="1846"/>
                    </a:lnTo>
                    <a:lnTo>
                      <a:pt x="299" y="1837"/>
                    </a:lnTo>
                    <a:lnTo>
                      <a:pt x="299" y="1846"/>
                    </a:lnTo>
                    <a:lnTo>
                      <a:pt x="308" y="1846"/>
                    </a:lnTo>
                    <a:lnTo>
                      <a:pt x="308" y="0"/>
                    </a:lnTo>
                    <a:lnTo>
                      <a:pt x="0" y="0"/>
                    </a:lnTo>
                    <a:lnTo>
                      <a:pt x="0" y="1854"/>
                    </a:lnTo>
                    <a:lnTo>
                      <a:pt x="308" y="1854"/>
                    </a:lnTo>
                    <a:lnTo>
                      <a:pt x="308" y="1846"/>
                    </a:lnTo>
                    <a:lnTo>
                      <a:pt x="299" y="1846"/>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02" name="Freeform 180">
                <a:extLst>
                  <a:ext uri="{FF2B5EF4-FFF2-40B4-BE49-F238E27FC236}">
                    <a16:creationId xmlns:a16="http://schemas.microsoft.com/office/drawing/2014/main" id="{105F6CC6-EC3D-40E8-899B-056D0F6C6E99}"/>
                  </a:ext>
                </a:extLst>
              </p:cNvPr>
              <p:cNvSpPr>
                <a:spLocks/>
              </p:cNvSpPr>
              <p:nvPr/>
            </p:nvSpPr>
            <p:spPr bwMode="auto">
              <a:xfrm>
                <a:off x="9672638" y="6905626"/>
                <a:ext cx="488950" cy="2943225"/>
              </a:xfrm>
              <a:custGeom>
                <a:avLst/>
                <a:gdLst>
                  <a:gd name="T0" fmla="*/ 299 w 308"/>
                  <a:gd name="T1" fmla="*/ 1846 h 1854"/>
                  <a:gd name="T2" fmla="*/ 299 w 308"/>
                  <a:gd name="T3" fmla="*/ 1837 h 1854"/>
                  <a:gd name="T4" fmla="*/ 15 w 308"/>
                  <a:gd name="T5" fmla="*/ 1837 h 1854"/>
                  <a:gd name="T6" fmla="*/ 15 w 308"/>
                  <a:gd name="T7" fmla="*/ 18 h 1854"/>
                  <a:gd name="T8" fmla="*/ 290 w 308"/>
                  <a:gd name="T9" fmla="*/ 18 h 1854"/>
                  <a:gd name="T10" fmla="*/ 290 w 308"/>
                  <a:gd name="T11" fmla="*/ 1846 h 1854"/>
                  <a:gd name="T12" fmla="*/ 299 w 308"/>
                  <a:gd name="T13" fmla="*/ 1846 h 1854"/>
                  <a:gd name="T14" fmla="*/ 299 w 308"/>
                  <a:gd name="T15" fmla="*/ 1837 h 1854"/>
                  <a:gd name="T16" fmla="*/ 299 w 308"/>
                  <a:gd name="T17" fmla="*/ 1846 h 1854"/>
                  <a:gd name="T18" fmla="*/ 308 w 308"/>
                  <a:gd name="T19" fmla="*/ 1846 h 1854"/>
                  <a:gd name="T20" fmla="*/ 308 w 308"/>
                  <a:gd name="T21" fmla="*/ 0 h 1854"/>
                  <a:gd name="T22" fmla="*/ 0 w 308"/>
                  <a:gd name="T23" fmla="*/ 0 h 1854"/>
                  <a:gd name="T24" fmla="*/ 0 w 308"/>
                  <a:gd name="T25" fmla="*/ 1854 h 1854"/>
                  <a:gd name="T26" fmla="*/ 308 w 308"/>
                  <a:gd name="T27" fmla="*/ 1854 h 1854"/>
                  <a:gd name="T28" fmla="*/ 308 w 308"/>
                  <a:gd name="T29" fmla="*/ 1846 h 1854"/>
                  <a:gd name="T30" fmla="*/ 299 w 308"/>
                  <a:gd name="T31" fmla="*/ 1846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8" h="1854">
                    <a:moveTo>
                      <a:pt x="299" y="1846"/>
                    </a:moveTo>
                    <a:lnTo>
                      <a:pt x="299" y="1837"/>
                    </a:lnTo>
                    <a:lnTo>
                      <a:pt x="15" y="1837"/>
                    </a:lnTo>
                    <a:lnTo>
                      <a:pt x="15" y="18"/>
                    </a:lnTo>
                    <a:lnTo>
                      <a:pt x="290" y="18"/>
                    </a:lnTo>
                    <a:lnTo>
                      <a:pt x="290" y="1846"/>
                    </a:lnTo>
                    <a:lnTo>
                      <a:pt x="299" y="1846"/>
                    </a:lnTo>
                    <a:lnTo>
                      <a:pt x="299" y="1837"/>
                    </a:lnTo>
                    <a:lnTo>
                      <a:pt x="299" y="1846"/>
                    </a:lnTo>
                    <a:lnTo>
                      <a:pt x="308" y="1846"/>
                    </a:lnTo>
                    <a:lnTo>
                      <a:pt x="308" y="0"/>
                    </a:lnTo>
                    <a:lnTo>
                      <a:pt x="0" y="0"/>
                    </a:lnTo>
                    <a:lnTo>
                      <a:pt x="0" y="1854"/>
                    </a:lnTo>
                    <a:lnTo>
                      <a:pt x="308" y="1854"/>
                    </a:lnTo>
                    <a:lnTo>
                      <a:pt x="308" y="1846"/>
                    </a:lnTo>
                    <a:lnTo>
                      <a:pt x="299" y="18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03" name="Freeform 181">
                <a:extLst>
                  <a:ext uri="{FF2B5EF4-FFF2-40B4-BE49-F238E27FC236}">
                    <a16:creationId xmlns:a16="http://schemas.microsoft.com/office/drawing/2014/main" id="{333C55B7-DAF9-4FA5-8989-526E92AFCB95}"/>
                  </a:ext>
                </a:extLst>
              </p:cNvPr>
              <p:cNvSpPr>
                <a:spLocks/>
              </p:cNvSpPr>
              <p:nvPr/>
            </p:nvSpPr>
            <p:spPr bwMode="auto">
              <a:xfrm>
                <a:off x="9683750" y="6919913"/>
                <a:ext cx="933450" cy="346075"/>
              </a:xfrm>
              <a:custGeom>
                <a:avLst/>
                <a:gdLst>
                  <a:gd name="T0" fmla="*/ 314 w 338"/>
                  <a:gd name="T1" fmla="*/ 81 h 125"/>
                  <a:gd name="T2" fmla="*/ 337 w 338"/>
                  <a:gd name="T3" fmla="*/ 8 h 125"/>
                  <a:gd name="T4" fmla="*/ 338 w 338"/>
                  <a:gd name="T5" fmla="*/ 0 h 125"/>
                  <a:gd name="T6" fmla="*/ 0 w 338"/>
                  <a:gd name="T7" fmla="*/ 0 h 125"/>
                  <a:gd name="T8" fmla="*/ 0 w 338"/>
                  <a:gd name="T9" fmla="*/ 125 h 125"/>
                  <a:gd name="T10" fmla="*/ 314 w 338"/>
                  <a:gd name="T11" fmla="*/ 81 h 125"/>
                </a:gdLst>
                <a:ahLst/>
                <a:cxnLst>
                  <a:cxn ang="0">
                    <a:pos x="T0" y="T1"/>
                  </a:cxn>
                  <a:cxn ang="0">
                    <a:pos x="T2" y="T3"/>
                  </a:cxn>
                  <a:cxn ang="0">
                    <a:pos x="T4" y="T5"/>
                  </a:cxn>
                  <a:cxn ang="0">
                    <a:pos x="T6" y="T7"/>
                  </a:cxn>
                  <a:cxn ang="0">
                    <a:pos x="T8" y="T9"/>
                  </a:cxn>
                  <a:cxn ang="0">
                    <a:pos x="T10" y="T11"/>
                  </a:cxn>
                </a:cxnLst>
                <a:rect l="0" t="0" r="r" b="b"/>
                <a:pathLst>
                  <a:path w="338" h="125">
                    <a:moveTo>
                      <a:pt x="314" y="81"/>
                    </a:moveTo>
                    <a:cubicBezTo>
                      <a:pt x="330" y="62"/>
                      <a:pt x="337" y="36"/>
                      <a:pt x="337" y="8"/>
                    </a:cubicBezTo>
                    <a:cubicBezTo>
                      <a:pt x="338" y="0"/>
                      <a:pt x="338" y="0"/>
                      <a:pt x="338" y="0"/>
                    </a:cubicBezTo>
                    <a:cubicBezTo>
                      <a:pt x="0" y="0"/>
                      <a:pt x="0" y="0"/>
                      <a:pt x="0" y="0"/>
                    </a:cubicBezTo>
                    <a:cubicBezTo>
                      <a:pt x="0" y="125"/>
                      <a:pt x="0" y="125"/>
                      <a:pt x="0" y="125"/>
                    </a:cubicBezTo>
                    <a:cubicBezTo>
                      <a:pt x="314" y="81"/>
                      <a:pt x="314" y="81"/>
                      <a:pt x="314" y="81"/>
                    </a:cubicBezTo>
                  </a:path>
                </a:pathLst>
              </a:custGeom>
              <a:solidFill>
                <a:srgbClr val="C68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04" name="Freeform 182">
                <a:extLst>
                  <a:ext uri="{FF2B5EF4-FFF2-40B4-BE49-F238E27FC236}">
                    <a16:creationId xmlns:a16="http://schemas.microsoft.com/office/drawing/2014/main" id="{7E4928EE-946F-4C30-9782-40138AFE2766}"/>
                  </a:ext>
                </a:extLst>
              </p:cNvPr>
              <p:cNvSpPr>
                <a:spLocks/>
              </p:cNvSpPr>
              <p:nvPr/>
            </p:nvSpPr>
            <p:spPr bwMode="auto">
              <a:xfrm>
                <a:off x="9669463" y="6905626"/>
                <a:ext cx="962025" cy="373063"/>
              </a:xfrm>
              <a:custGeom>
                <a:avLst/>
                <a:gdLst>
                  <a:gd name="T0" fmla="*/ 323 w 348"/>
                  <a:gd name="T1" fmla="*/ 90 h 135"/>
                  <a:gd name="T2" fmla="*/ 347 w 348"/>
                  <a:gd name="T3" fmla="*/ 13 h 135"/>
                  <a:gd name="T4" fmla="*/ 342 w 348"/>
                  <a:gd name="T5" fmla="*/ 13 h 135"/>
                  <a:gd name="T6" fmla="*/ 347 w 348"/>
                  <a:gd name="T7" fmla="*/ 14 h 135"/>
                  <a:gd name="T8" fmla="*/ 348 w 348"/>
                  <a:gd name="T9" fmla="*/ 0 h 135"/>
                  <a:gd name="T10" fmla="*/ 0 w 348"/>
                  <a:gd name="T11" fmla="*/ 0 h 135"/>
                  <a:gd name="T12" fmla="*/ 0 w 348"/>
                  <a:gd name="T13" fmla="*/ 130 h 135"/>
                  <a:gd name="T14" fmla="*/ 5 w 348"/>
                  <a:gd name="T15" fmla="*/ 135 h 135"/>
                  <a:gd name="T16" fmla="*/ 10 w 348"/>
                  <a:gd name="T17" fmla="*/ 130 h 135"/>
                  <a:gd name="T18" fmla="*/ 10 w 348"/>
                  <a:gd name="T19" fmla="*/ 10 h 135"/>
                  <a:gd name="T20" fmla="*/ 337 w 348"/>
                  <a:gd name="T21" fmla="*/ 10 h 135"/>
                  <a:gd name="T22" fmla="*/ 337 w 348"/>
                  <a:gd name="T23" fmla="*/ 13 h 135"/>
                  <a:gd name="T24" fmla="*/ 337 w 348"/>
                  <a:gd name="T25" fmla="*/ 13 h 135"/>
                  <a:gd name="T26" fmla="*/ 337 w 348"/>
                  <a:gd name="T27" fmla="*/ 13 h 135"/>
                  <a:gd name="T28" fmla="*/ 316 w 348"/>
                  <a:gd name="T29" fmla="*/ 83 h 135"/>
                  <a:gd name="T30" fmla="*/ 316 w 348"/>
                  <a:gd name="T31" fmla="*/ 90 h 135"/>
                  <a:gd name="T32" fmla="*/ 323 w 348"/>
                  <a:gd name="T33" fmla="*/ 90 h 135"/>
                  <a:gd name="T34" fmla="*/ 323 w 348"/>
                  <a:gd name="T35" fmla="*/ 9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8" h="135">
                    <a:moveTo>
                      <a:pt x="323" y="90"/>
                    </a:moveTo>
                    <a:cubicBezTo>
                      <a:pt x="340" y="68"/>
                      <a:pt x="347" y="42"/>
                      <a:pt x="347" y="13"/>
                    </a:cubicBezTo>
                    <a:cubicBezTo>
                      <a:pt x="342" y="13"/>
                      <a:pt x="342" y="13"/>
                      <a:pt x="342" y="13"/>
                    </a:cubicBezTo>
                    <a:cubicBezTo>
                      <a:pt x="347" y="14"/>
                      <a:pt x="347" y="14"/>
                      <a:pt x="347" y="14"/>
                    </a:cubicBezTo>
                    <a:cubicBezTo>
                      <a:pt x="348" y="0"/>
                      <a:pt x="348" y="0"/>
                      <a:pt x="348" y="0"/>
                    </a:cubicBezTo>
                    <a:cubicBezTo>
                      <a:pt x="0" y="0"/>
                      <a:pt x="0" y="0"/>
                      <a:pt x="0" y="0"/>
                    </a:cubicBezTo>
                    <a:cubicBezTo>
                      <a:pt x="0" y="130"/>
                      <a:pt x="0" y="130"/>
                      <a:pt x="0" y="130"/>
                    </a:cubicBezTo>
                    <a:cubicBezTo>
                      <a:pt x="0" y="133"/>
                      <a:pt x="3" y="135"/>
                      <a:pt x="5" y="135"/>
                    </a:cubicBezTo>
                    <a:cubicBezTo>
                      <a:pt x="8" y="135"/>
                      <a:pt x="10" y="133"/>
                      <a:pt x="10" y="130"/>
                    </a:cubicBezTo>
                    <a:cubicBezTo>
                      <a:pt x="10" y="10"/>
                      <a:pt x="10" y="10"/>
                      <a:pt x="10" y="10"/>
                    </a:cubicBezTo>
                    <a:cubicBezTo>
                      <a:pt x="337" y="10"/>
                      <a:pt x="337" y="10"/>
                      <a:pt x="337" y="10"/>
                    </a:cubicBezTo>
                    <a:cubicBezTo>
                      <a:pt x="337" y="13"/>
                      <a:pt x="337" y="13"/>
                      <a:pt x="337" y="13"/>
                    </a:cubicBezTo>
                    <a:cubicBezTo>
                      <a:pt x="337" y="13"/>
                      <a:pt x="337" y="13"/>
                      <a:pt x="337" y="13"/>
                    </a:cubicBezTo>
                    <a:cubicBezTo>
                      <a:pt x="337" y="13"/>
                      <a:pt x="337" y="13"/>
                      <a:pt x="337" y="13"/>
                    </a:cubicBezTo>
                    <a:cubicBezTo>
                      <a:pt x="337" y="40"/>
                      <a:pt x="331" y="65"/>
                      <a:pt x="316" y="83"/>
                    </a:cubicBezTo>
                    <a:cubicBezTo>
                      <a:pt x="314" y="85"/>
                      <a:pt x="314" y="89"/>
                      <a:pt x="316" y="90"/>
                    </a:cubicBezTo>
                    <a:cubicBezTo>
                      <a:pt x="318" y="92"/>
                      <a:pt x="322" y="92"/>
                      <a:pt x="323" y="90"/>
                    </a:cubicBezTo>
                    <a:cubicBezTo>
                      <a:pt x="323" y="90"/>
                      <a:pt x="323" y="90"/>
                      <a:pt x="323" y="9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05" name="Freeform 183">
                <a:extLst>
                  <a:ext uri="{FF2B5EF4-FFF2-40B4-BE49-F238E27FC236}">
                    <a16:creationId xmlns:a16="http://schemas.microsoft.com/office/drawing/2014/main" id="{69E328E3-F13F-44BB-BACA-6FE645D51080}"/>
                  </a:ext>
                </a:extLst>
              </p:cNvPr>
              <p:cNvSpPr>
                <a:spLocks/>
              </p:cNvSpPr>
              <p:nvPr/>
            </p:nvSpPr>
            <p:spPr bwMode="auto">
              <a:xfrm>
                <a:off x="9931400" y="7213601"/>
                <a:ext cx="219075" cy="0"/>
              </a:xfrm>
              <a:custGeom>
                <a:avLst/>
                <a:gdLst>
                  <a:gd name="T0" fmla="*/ 138 w 138"/>
                  <a:gd name="T1" fmla="*/ 0 w 138"/>
                  <a:gd name="T2" fmla="*/ 138 w 138"/>
                </a:gdLst>
                <a:ahLst/>
                <a:cxnLst>
                  <a:cxn ang="0">
                    <a:pos x="T0" y="0"/>
                  </a:cxn>
                  <a:cxn ang="0">
                    <a:pos x="T1" y="0"/>
                  </a:cxn>
                  <a:cxn ang="0">
                    <a:pos x="T2" y="0"/>
                  </a:cxn>
                </a:cxnLst>
                <a:rect l="0" t="0" r="r" b="b"/>
                <a:pathLst>
                  <a:path w="138">
                    <a:moveTo>
                      <a:pt x="138" y="0"/>
                    </a:moveTo>
                    <a:lnTo>
                      <a:pt x="0" y="0"/>
                    </a:lnTo>
                    <a:lnTo>
                      <a:pt x="138" y="0"/>
                    </a:lnTo>
                    <a:close/>
                  </a:path>
                </a:pathLst>
              </a:custGeom>
              <a:solidFill>
                <a:srgbClr val="C68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06" name="Freeform 184">
                <a:extLst>
                  <a:ext uri="{FF2B5EF4-FFF2-40B4-BE49-F238E27FC236}">
                    <a16:creationId xmlns:a16="http://schemas.microsoft.com/office/drawing/2014/main" id="{04552394-64AB-4022-9587-580BB821493C}"/>
                  </a:ext>
                </a:extLst>
              </p:cNvPr>
              <p:cNvSpPr>
                <a:spLocks/>
              </p:cNvSpPr>
              <p:nvPr/>
            </p:nvSpPr>
            <p:spPr bwMode="auto">
              <a:xfrm>
                <a:off x="9931400" y="7213601"/>
                <a:ext cx="219075" cy="0"/>
              </a:xfrm>
              <a:custGeom>
                <a:avLst/>
                <a:gdLst>
                  <a:gd name="T0" fmla="*/ 138 w 138"/>
                  <a:gd name="T1" fmla="*/ 0 w 138"/>
                  <a:gd name="T2" fmla="*/ 138 w 138"/>
                </a:gdLst>
                <a:ahLst/>
                <a:cxnLst>
                  <a:cxn ang="0">
                    <a:pos x="T0" y="0"/>
                  </a:cxn>
                  <a:cxn ang="0">
                    <a:pos x="T1" y="0"/>
                  </a:cxn>
                  <a:cxn ang="0">
                    <a:pos x="T2" y="0"/>
                  </a:cxn>
                </a:cxnLst>
                <a:rect l="0" t="0" r="r" b="b"/>
                <a:pathLst>
                  <a:path w="138">
                    <a:moveTo>
                      <a:pt x="138" y="0"/>
                    </a:moveTo>
                    <a:lnTo>
                      <a:pt x="0" y="0"/>
                    </a:lnTo>
                    <a:lnTo>
                      <a:pt x="1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07" name="Freeform 185">
                <a:extLst>
                  <a:ext uri="{FF2B5EF4-FFF2-40B4-BE49-F238E27FC236}">
                    <a16:creationId xmlns:a16="http://schemas.microsoft.com/office/drawing/2014/main" id="{43E18A72-345B-4322-971D-4327DC8489C6}"/>
                  </a:ext>
                </a:extLst>
              </p:cNvPr>
              <p:cNvSpPr>
                <a:spLocks/>
              </p:cNvSpPr>
              <p:nvPr/>
            </p:nvSpPr>
            <p:spPr bwMode="auto">
              <a:xfrm>
                <a:off x="9917113" y="7199313"/>
                <a:ext cx="244475" cy="25400"/>
              </a:xfrm>
              <a:custGeom>
                <a:avLst/>
                <a:gdLst>
                  <a:gd name="T0" fmla="*/ 84 w 88"/>
                  <a:gd name="T1" fmla="*/ 0 h 9"/>
                  <a:gd name="T2" fmla="*/ 5 w 88"/>
                  <a:gd name="T3" fmla="*/ 0 h 9"/>
                  <a:gd name="T4" fmla="*/ 0 w 88"/>
                  <a:gd name="T5" fmla="*/ 5 h 9"/>
                  <a:gd name="T6" fmla="*/ 5 w 88"/>
                  <a:gd name="T7" fmla="*/ 9 h 9"/>
                  <a:gd name="T8" fmla="*/ 84 w 88"/>
                  <a:gd name="T9" fmla="*/ 9 h 9"/>
                  <a:gd name="T10" fmla="*/ 88 w 88"/>
                  <a:gd name="T11" fmla="*/ 5 h 9"/>
                  <a:gd name="T12" fmla="*/ 84 w 8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8" h="9">
                    <a:moveTo>
                      <a:pt x="84" y="0"/>
                    </a:moveTo>
                    <a:cubicBezTo>
                      <a:pt x="5" y="0"/>
                      <a:pt x="5" y="0"/>
                      <a:pt x="5" y="0"/>
                    </a:cubicBezTo>
                    <a:cubicBezTo>
                      <a:pt x="2" y="0"/>
                      <a:pt x="0" y="2"/>
                      <a:pt x="0" y="5"/>
                    </a:cubicBezTo>
                    <a:cubicBezTo>
                      <a:pt x="0" y="7"/>
                      <a:pt x="2" y="9"/>
                      <a:pt x="5" y="9"/>
                    </a:cubicBezTo>
                    <a:cubicBezTo>
                      <a:pt x="84" y="9"/>
                      <a:pt x="84" y="9"/>
                      <a:pt x="84" y="9"/>
                    </a:cubicBezTo>
                    <a:cubicBezTo>
                      <a:pt x="86" y="9"/>
                      <a:pt x="88" y="7"/>
                      <a:pt x="88" y="5"/>
                    </a:cubicBezTo>
                    <a:cubicBezTo>
                      <a:pt x="88" y="2"/>
                      <a:pt x="86" y="0"/>
                      <a:pt x="84"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08" name="Freeform 186">
                <a:extLst>
                  <a:ext uri="{FF2B5EF4-FFF2-40B4-BE49-F238E27FC236}">
                    <a16:creationId xmlns:a16="http://schemas.microsoft.com/office/drawing/2014/main" id="{313D409C-7A66-4483-B132-12904D6F30E3}"/>
                  </a:ext>
                </a:extLst>
              </p:cNvPr>
              <p:cNvSpPr>
                <a:spLocks/>
              </p:cNvSpPr>
              <p:nvPr/>
            </p:nvSpPr>
            <p:spPr bwMode="auto">
              <a:xfrm>
                <a:off x="10344150" y="6919913"/>
                <a:ext cx="93663" cy="187325"/>
              </a:xfrm>
              <a:custGeom>
                <a:avLst/>
                <a:gdLst>
                  <a:gd name="T0" fmla="*/ 0 w 34"/>
                  <a:gd name="T1" fmla="*/ 0 h 68"/>
                  <a:gd name="T2" fmla="*/ 24 w 34"/>
                  <a:gd name="T3" fmla="*/ 58 h 68"/>
                  <a:gd name="T4" fmla="*/ 34 w 34"/>
                  <a:gd name="T5" fmla="*/ 68 h 68"/>
                  <a:gd name="T6" fmla="*/ 0 w 34"/>
                  <a:gd name="T7" fmla="*/ 0 h 68"/>
                </a:gdLst>
                <a:ahLst/>
                <a:cxnLst>
                  <a:cxn ang="0">
                    <a:pos x="T0" y="T1"/>
                  </a:cxn>
                  <a:cxn ang="0">
                    <a:pos x="T2" y="T3"/>
                  </a:cxn>
                  <a:cxn ang="0">
                    <a:pos x="T4" y="T5"/>
                  </a:cxn>
                  <a:cxn ang="0">
                    <a:pos x="T6" y="T7"/>
                  </a:cxn>
                </a:cxnLst>
                <a:rect l="0" t="0" r="r" b="b"/>
                <a:pathLst>
                  <a:path w="34" h="68">
                    <a:moveTo>
                      <a:pt x="0" y="0"/>
                    </a:moveTo>
                    <a:cubicBezTo>
                      <a:pt x="0" y="22"/>
                      <a:pt x="9" y="43"/>
                      <a:pt x="24" y="58"/>
                    </a:cubicBezTo>
                    <a:cubicBezTo>
                      <a:pt x="34" y="68"/>
                      <a:pt x="34" y="68"/>
                      <a:pt x="34" y="68"/>
                    </a:cubicBezTo>
                    <a:cubicBezTo>
                      <a:pt x="0" y="0"/>
                      <a:pt x="0" y="0"/>
                      <a:pt x="0" y="0"/>
                    </a:cubicBezTo>
                  </a:path>
                </a:pathLst>
              </a:custGeom>
              <a:solidFill>
                <a:srgbClr val="C68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09" name="Freeform 187">
                <a:extLst>
                  <a:ext uri="{FF2B5EF4-FFF2-40B4-BE49-F238E27FC236}">
                    <a16:creationId xmlns:a16="http://schemas.microsoft.com/office/drawing/2014/main" id="{AE39002E-9EE9-4478-B6AB-9AE3D35ED576}"/>
                  </a:ext>
                </a:extLst>
              </p:cNvPr>
              <p:cNvSpPr>
                <a:spLocks/>
              </p:cNvSpPr>
              <p:nvPr/>
            </p:nvSpPr>
            <p:spPr bwMode="auto">
              <a:xfrm>
                <a:off x="10329863" y="6905626"/>
                <a:ext cx="123825" cy="215900"/>
              </a:xfrm>
              <a:custGeom>
                <a:avLst/>
                <a:gdLst>
                  <a:gd name="T0" fmla="*/ 0 w 45"/>
                  <a:gd name="T1" fmla="*/ 5 h 78"/>
                  <a:gd name="T2" fmla="*/ 26 w 45"/>
                  <a:gd name="T3" fmla="*/ 66 h 78"/>
                  <a:gd name="T4" fmla="*/ 36 w 45"/>
                  <a:gd name="T5" fmla="*/ 76 h 78"/>
                  <a:gd name="T6" fmla="*/ 43 w 45"/>
                  <a:gd name="T7" fmla="*/ 76 h 78"/>
                  <a:gd name="T8" fmla="*/ 43 w 45"/>
                  <a:gd name="T9" fmla="*/ 70 h 78"/>
                  <a:gd name="T10" fmla="*/ 33 w 45"/>
                  <a:gd name="T11" fmla="*/ 60 h 78"/>
                  <a:gd name="T12" fmla="*/ 10 w 45"/>
                  <a:gd name="T13" fmla="*/ 5 h 78"/>
                  <a:gd name="T14" fmla="*/ 5 w 45"/>
                  <a:gd name="T15" fmla="*/ 0 h 78"/>
                  <a:gd name="T16" fmla="*/ 0 w 45"/>
                  <a:gd name="T17"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8">
                    <a:moveTo>
                      <a:pt x="0" y="5"/>
                    </a:moveTo>
                    <a:cubicBezTo>
                      <a:pt x="0" y="28"/>
                      <a:pt x="9" y="50"/>
                      <a:pt x="26" y="66"/>
                    </a:cubicBezTo>
                    <a:cubicBezTo>
                      <a:pt x="36" y="76"/>
                      <a:pt x="36" y="76"/>
                      <a:pt x="36" y="76"/>
                    </a:cubicBezTo>
                    <a:cubicBezTo>
                      <a:pt x="38" y="78"/>
                      <a:pt x="41" y="78"/>
                      <a:pt x="43" y="76"/>
                    </a:cubicBezTo>
                    <a:cubicBezTo>
                      <a:pt x="45" y="75"/>
                      <a:pt x="45" y="71"/>
                      <a:pt x="43" y="70"/>
                    </a:cubicBezTo>
                    <a:cubicBezTo>
                      <a:pt x="33" y="60"/>
                      <a:pt x="33" y="60"/>
                      <a:pt x="33" y="60"/>
                    </a:cubicBezTo>
                    <a:cubicBezTo>
                      <a:pt x="18" y="45"/>
                      <a:pt x="10" y="25"/>
                      <a:pt x="10" y="5"/>
                    </a:cubicBezTo>
                    <a:cubicBezTo>
                      <a:pt x="10" y="2"/>
                      <a:pt x="8" y="0"/>
                      <a:pt x="5" y="0"/>
                    </a:cubicBezTo>
                    <a:cubicBezTo>
                      <a:pt x="2" y="0"/>
                      <a:pt x="0" y="2"/>
                      <a:pt x="0" y="5"/>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10" name="Freeform 188">
                <a:extLst>
                  <a:ext uri="{FF2B5EF4-FFF2-40B4-BE49-F238E27FC236}">
                    <a16:creationId xmlns:a16="http://schemas.microsoft.com/office/drawing/2014/main" id="{0AF7A3FD-00F3-44FE-B8C6-99D8619BFC97}"/>
                  </a:ext>
                </a:extLst>
              </p:cNvPr>
              <p:cNvSpPr>
                <a:spLocks/>
              </p:cNvSpPr>
              <p:nvPr/>
            </p:nvSpPr>
            <p:spPr bwMode="auto">
              <a:xfrm>
                <a:off x="9793288" y="9836151"/>
                <a:ext cx="779463" cy="236538"/>
              </a:xfrm>
              <a:custGeom>
                <a:avLst/>
                <a:gdLst>
                  <a:gd name="T0" fmla="*/ 265 w 282"/>
                  <a:gd name="T1" fmla="*/ 86 h 86"/>
                  <a:gd name="T2" fmla="*/ 27 w 282"/>
                  <a:gd name="T3" fmla="*/ 86 h 86"/>
                  <a:gd name="T4" fmla="*/ 0 w 282"/>
                  <a:gd name="T5" fmla="*/ 59 h 86"/>
                  <a:gd name="T6" fmla="*/ 20 w 282"/>
                  <a:gd name="T7" fmla="*/ 33 h 86"/>
                  <a:gd name="T8" fmla="*/ 141 w 282"/>
                  <a:gd name="T9" fmla="*/ 0 h 86"/>
                  <a:gd name="T10" fmla="*/ 282 w 282"/>
                  <a:gd name="T11" fmla="*/ 0 h 86"/>
                  <a:gd name="T12" fmla="*/ 282 w 282"/>
                  <a:gd name="T13" fmla="*/ 69 h 86"/>
                  <a:gd name="T14" fmla="*/ 265 w 282"/>
                  <a:gd name="T15" fmla="*/ 86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2" h="86">
                    <a:moveTo>
                      <a:pt x="265" y="86"/>
                    </a:moveTo>
                    <a:cubicBezTo>
                      <a:pt x="27" y="86"/>
                      <a:pt x="27" y="86"/>
                      <a:pt x="27" y="86"/>
                    </a:cubicBezTo>
                    <a:cubicBezTo>
                      <a:pt x="12" y="86"/>
                      <a:pt x="0" y="74"/>
                      <a:pt x="0" y="59"/>
                    </a:cubicBezTo>
                    <a:cubicBezTo>
                      <a:pt x="0" y="47"/>
                      <a:pt x="8" y="36"/>
                      <a:pt x="20" y="33"/>
                    </a:cubicBezTo>
                    <a:cubicBezTo>
                      <a:pt x="141" y="0"/>
                      <a:pt x="141" y="0"/>
                      <a:pt x="141" y="0"/>
                    </a:cubicBezTo>
                    <a:cubicBezTo>
                      <a:pt x="282" y="0"/>
                      <a:pt x="282" y="0"/>
                      <a:pt x="282" y="0"/>
                    </a:cubicBezTo>
                    <a:cubicBezTo>
                      <a:pt x="282" y="69"/>
                      <a:pt x="282" y="69"/>
                      <a:pt x="282" y="69"/>
                    </a:cubicBezTo>
                    <a:cubicBezTo>
                      <a:pt x="282" y="78"/>
                      <a:pt x="274" y="86"/>
                      <a:pt x="265" y="86"/>
                    </a:cubicBezTo>
                    <a:close/>
                  </a:path>
                </a:pathLst>
              </a:custGeom>
              <a:solidFill>
                <a:srgbClr val="A05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11" name="Freeform 189">
                <a:extLst>
                  <a:ext uri="{FF2B5EF4-FFF2-40B4-BE49-F238E27FC236}">
                    <a16:creationId xmlns:a16="http://schemas.microsoft.com/office/drawing/2014/main" id="{BAC55D46-BBEB-445D-B0D1-E587CE6BA061}"/>
                  </a:ext>
                </a:extLst>
              </p:cNvPr>
              <p:cNvSpPr>
                <a:spLocks/>
              </p:cNvSpPr>
              <p:nvPr/>
            </p:nvSpPr>
            <p:spPr bwMode="auto">
              <a:xfrm>
                <a:off x="9779000" y="9821863"/>
                <a:ext cx="808038" cy="265113"/>
              </a:xfrm>
              <a:custGeom>
                <a:avLst/>
                <a:gdLst>
                  <a:gd name="T0" fmla="*/ 270 w 292"/>
                  <a:gd name="T1" fmla="*/ 91 h 96"/>
                  <a:gd name="T2" fmla="*/ 270 w 292"/>
                  <a:gd name="T3" fmla="*/ 86 h 96"/>
                  <a:gd name="T4" fmla="*/ 32 w 292"/>
                  <a:gd name="T5" fmla="*/ 86 h 96"/>
                  <a:gd name="T6" fmla="*/ 17 w 292"/>
                  <a:gd name="T7" fmla="*/ 80 h 96"/>
                  <a:gd name="T8" fmla="*/ 10 w 292"/>
                  <a:gd name="T9" fmla="*/ 64 h 96"/>
                  <a:gd name="T10" fmla="*/ 26 w 292"/>
                  <a:gd name="T11" fmla="*/ 43 h 96"/>
                  <a:gd name="T12" fmla="*/ 147 w 292"/>
                  <a:gd name="T13" fmla="*/ 10 h 96"/>
                  <a:gd name="T14" fmla="*/ 282 w 292"/>
                  <a:gd name="T15" fmla="*/ 10 h 96"/>
                  <a:gd name="T16" fmla="*/ 282 w 292"/>
                  <a:gd name="T17" fmla="*/ 74 h 96"/>
                  <a:gd name="T18" fmla="*/ 270 w 292"/>
                  <a:gd name="T19" fmla="*/ 86 h 96"/>
                  <a:gd name="T20" fmla="*/ 270 w 292"/>
                  <a:gd name="T21" fmla="*/ 91 h 96"/>
                  <a:gd name="T22" fmla="*/ 270 w 292"/>
                  <a:gd name="T23" fmla="*/ 96 h 96"/>
                  <a:gd name="T24" fmla="*/ 292 w 292"/>
                  <a:gd name="T25" fmla="*/ 74 h 96"/>
                  <a:gd name="T26" fmla="*/ 292 w 292"/>
                  <a:gd name="T27" fmla="*/ 0 h 96"/>
                  <a:gd name="T28" fmla="*/ 146 w 292"/>
                  <a:gd name="T29" fmla="*/ 0 h 96"/>
                  <a:gd name="T30" fmla="*/ 24 w 292"/>
                  <a:gd name="T31" fmla="*/ 34 h 96"/>
                  <a:gd name="T32" fmla="*/ 0 w 292"/>
                  <a:gd name="T33" fmla="*/ 64 h 96"/>
                  <a:gd name="T34" fmla="*/ 32 w 292"/>
                  <a:gd name="T35" fmla="*/ 96 h 96"/>
                  <a:gd name="T36" fmla="*/ 270 w 292"/>
                  <a:gd name="T37" fmla="*/ 96 h 96"/>
                  <a:gd name="T38" fmla="*/ 270 w 292"/>
                  <a:gd name="T39"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2" h="96">
                    <a:moveTo>
                      <a:pt x="270" y="91"/>
                    </a:moveTo>
                    <a:cubicBezTo>
                      <a:pt x="270" y="86"/>
                      <a:pt x="270" y="86"/>
                      <a:pt x="270" y="86"/>
                    </a:cubicBezTo>
                    <a:cubicBezTo>
                      <a:pt x="32" y="86"/>
                      <a:pt x="32" y="86"/>
                      <a:pt x="32" y="86"/>
                    </a:cubicBezTo>
                    <a:cubicBezTo>
                      <a:pt x="26" y="86"/>
                      <a:pt x="21" y="84"/>
                      <a:pt x="17" y="80"/>
                    </a:cubicBezTo>
                    <a:cubicBezTo>
                      <a:pt x="13" y="76"/>
                      <a:pt x="10" y="70"/>
                      <a:pt x="10" y="64"/>
                    </a:cubicBezTo>
                    <a:cubicBezTo>
                      <a:pt x="10" y="54"/>
                      <a:pt x="17" y="46"/>
                      <a:pt x="26" y="43"/>
                    </a:cubicBezTo>
                    <a:cubicBezTo>
                      <a:pt x="147" y="10"/>
                      <a:pt x="147" y="10"/>
                      <a:pt x="147" y="10"/>
                    </a:cubicBezTo>
                    <a:cubicBezTo>
                      <a:pt x="282" y="10"/>
                      <a:pt x="282" y="10"/>
                      <a:pt x="282" y="10"/>
                    </a:cubicBezTo>
                    <a:cubicBezTo>
                      <a:pt x="282" y="74"/>
                      <a:pt x="282" y="74"/>
                      <a:pt x="282" y="74"/>
                    </a:cubicBezTo>
                    <a:cubicBezTo>
                      <a:pt x="282" y="80"/>
                      <a:pt x="277" y="86"/>
                      <a:pt x="270" y="86"/>
                    </a:cubicBezTo>
                    <a:cubicBezTo>
                      <a:pt x="270" y="91"/>
                      <a:pt x="270" y="91"/>
                      <a:pt x="270" y="91"/>
                    </a:cubicBezTo>
                    <a:cubicBezTo>
                      <a:pt x="270" y="96"/>
                      <a:pt x="270" y="96"/>
                      <a:pt x="270" y="96"/>
                    </a:cubicBezTo>
                    <a:cubicBezTo>
                      <a:pt x="282" y="96"/>
                      <a:pt x="292" y="86"/>
                      <a:pt x="292" y="74"/>
                    </a:cubicBezTo>
                    <a:cubicBezTo>
                      <a:pt x="292" y="0"/>
                      <a:pt x="292" y="0"/>
                      <a:pt x="292" y="0"/>
                    </a:cubicBezTo>
                    <a:cubicBezTo>
                      <a:pt x="146" y="0"/>
                      <a:pt x="146" y="0"/>
                      <a:pt x="146" y="0"/>
                    </a:cubicBezTo>
                    <a:cubicBezTo>
                      <a:pt x="24" y="34"/>
                      <a:pt x="24" y="34"/>
                      <a:pt x="24" y="34"/>
                    </a:cubicBezTo>
                    <a:cubicBezTo>
                      <a:pt x="10" y="37"/>
                      <a:pt x="0" y="50"/>
                      <a:pt x="0" y="64"/>
                    </a:cubicBezTo>
                    <a:cubicBezTo>
                      <a:pt x="0" y="82"/>
                      <a:pt x="15" y="96"/>
                      <a:pt x="32" y="96"/>
                    </a:cubicBezTo>
                    <a:cubicBezTo>
                      <a:pt x="270" y="96"/>
                      <a:pt x="270" y="96"/>
                      <a:pt x="270" y="96"/>
                    </a:cubicBezTo>
                    <a:lnTo>
                      <a:pt x="270" y="91"/>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12" name="Freeform 190">
                <a:extLst>
                  <a:ext uri="{FF2B5EF4-FFF2-40B4-BE49-F238E27FC236}">
                    <a16:creationId xmlns:a16="http://schemas.microsoft.com/office/drawing/2014/main" id="{3EE96C24-7BDB-4698-947E-6F17117D3115}"/>
                  </a:ext>
                </a:extLst>
              </p:cNvPr>
              <p:cNvSpPr>
                <a:spLocks/>
              </p:cNvSpPr>
              <p:nvPr/>
            </p:nvSpPr>
            <p:spPr bwMode="auto">
              <a:xfrm>
                <a:off x="9779000" y="9821863"/>
                <a:ext cx="808038" cy="265113"/>
              </a:xfrm>
              <a:custGeom>
                <a:avLst/>
                <a:gdLst>
                  <a:gd name="T0" fmla="*/ 270 w 292"/>
                  <a:gd name="T1" fmla="*/ 91 h 96"/>
                  <a:gd name="T2" fmla="*/ 270 w 292"/>
                  <a:gd name="T3" fmla="*/ 86 h 96"/>
                  <a:gd name="T4" fmla="*/ 32 w 292"/>
                  <a:gd name="T5" fmla="*/ 86 h 96"/>
                  <a:gd name="T6" fmla="*/ 17 w 292"/>
                  <a:gd name="T7" fmla="*/ 80 h 96"/>
                  <a:gd name="T8" fmla="*/ 10 w 292"/>
                  <a:gd name="T9" fmla="*/ 64 h 96"/>
                  <a:gd name="T10" fmla="*/ 26 w 292"/>
                  <a:gd name="T11" fmla="*/ 43 h 96"/>
                  <a:gd name="T12" fmla="*/ 147 w 292"/>
                  <a:gd name="T13" fmla="*/ 10 h 96"/>
                  <a:gd name="T14" fmla="*/ 282 w 292"/>
                  <a:gd name="T15" fmla="*/ 10 h 96"/>
                  <a:gd name="T16" fmla="*/ 282 w 292"/>
                  <a:gd name="T17" fmla="*/ 74 h 96"/>
                  <a:gd name="T18" fmla="*/ 270 w 292"/>
                  <a:gd name="T19" fmla="*/ 86 h 96"/>
                  <a:gd name="T20" fmla="*/ 270 w 292"/>
                  <a:gd name="T21" fmla="*/ 91 h 96"/>
                  <a:gd name="T22" fmla="*/ 270 w 292"/>
                  <a:gd name="T23" fmla="*/ 96 h 96"/>
                  <a:gd name="T24" fmla="*/ 292 w 292"/>
                  <a:gd name="T25" fmla="*/ 74 h 96"/>
                  <a:gd name="T26" fmla="*/ 292 w 292"/>
                  <a:gd name="T27" fmla="*/ 0 h 96"/>
                  <a:gd name="T28" fmla="*/ 146 w 292"/>
                  <a:gd name="T29" fmla="*/ 0 h 96"/>
                  <a:gd name="T30" fmla="*/ 24 w 292"/>
                  <a:gd name="T31" fmla="*/ 34 h 96"/>
                  <a:gd name="T32" fmla="*/ 0 w 292"/>
                  <a:gd name="T33" fmla="*/ 64 h 96"/>
                  <a:gd name="T34" fmla="*/ 32 w 292"/>
                  <a:gd name="T35" fmla="*/ 96 h 96"/>
                  <a:gd name="T36" fmla="*/ 270 w 292"/>
                  <a:gd name="T37" fmla="*/ 96 h 96"/>
                  <a:gd name="T38" fmla="*/ 270 w 292"/>
                  <a:gd name="T39"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2" h="96">
                    <a:moveTo>
                      <a:pt x="270" y="91"/>
                    </a:moveTo>
                    <a:cubicBezTo>
                      <a:pt x="270" y="86"/>
                      <a:pt x="270" y="86"/>
                      <a:pt x="270" y="86"/>
                    </a:cubicBezTo>
                    <a:cubicBezTo>
                      <a:pt x="32" y="86"/>
                      <a:pt x="32" y="86"/>
                      <a:pt x="32" y="86"/>
                    </a:cubicBezTo>
                    <a:cubicBezTo>
                      <a:pt x="26" y="86"/>
                      <a:pt x="21" y="84"/>
                      <a:pt x="17" y="80"/>
                    </a:cubicBezTo>
                    <a:cubicBezTo>
                      <a:pt x="13" y="76"/>
                      <a:pt x="10" y="70"/>
                      <a:pt x="10" y="64"/>
                    </a:cubicBezTo>
                    <a:cubicBezTo>
                      <a:pt x="10" y="54"/>
                      <a:pt x="17" y="46"/>
                      <a:pt x="26" y="43"/>
                    </a:cubicBezTo>
                    <a:cubicBezTo>
                      <a:pt x="147" y="10"/>
                      <a:pt x="147" y="10"/>
                      <a:pt x="147" y="10"/>
                    </a:cubicBezTo>
                    <a:cubicBezTo>
                      <a:pt x="282" y="10"/>
                      <a:pt x="282" y="10"/>
                      <a:pt x="282" y="10"/>
                    </a:cubicBezTo>
                    <a:cubicBezTo>
                      <a:pt x="282" y="74"/>
                      <a:pt x="282" y="74"/>
                      <a:pt x="282" y="74"/>
                    </a:cubicBezTo>
                    <a:cubicBezTo>
                      <a:pt x="282" y="80"/>
                      <a:pt x="277" y="86"/>
                      <a:pt x="270" y="86"/>
                    </a:cubicBezTo>
                    <a:cubicBezTo>
                      <a:pt x="270" y="91"/>
                      <a:pt x="270" y="91"/>
                      <a:pt x="270" y="91"/>
                    </a:cubicBezTo>
                    <a:cubicBezTo>
                      <a:pt x="270" y="96"/>
                      <a:pt x="270" y="96"/>
                      <a:pt x="270" y="96"/>
                    </a:cubicBezTo>
                    <a:cubicBezTo>
                      <a:pt x="282" y="96"/>
                      <a:pt x="292" y="86"/>
                      <a:pt x="292" y="74"/>
                    </a:cubicBezTo>
                    <a:cubicBezTo>
                      <a:pt x="292" y="0"/>
                      <a:pt x="292" y="0"/>
                      <a:pt x="292" y="0"/>
                    </a:cubicBezTo>
                    <a:cubicBezTo>
                      <a:pt x="146" y="0"/>
                      <a:pt x="146" y="0"/>
                      <a:pt x="146" y="0"/>
                    </a:cubicBezTo>
                    <a:cubicBezTo>
                      <a:pt x="24" y="34"/>
                      <a:pt x="24" y="34"/>
                      <a:pt x="24" y="34"/>
                    </a:cubicBezTo>
                    <a:cubicBezTo>
                      <a:pt x="10" y="37"/>
                      <a:pt x="0" y="50"/>
                      <a:pt x="0" y="64"/>
                    </a:cubicBezTo>
                    <a:cubicBezTo>
                      <a:pt x="0" y="82"/>
                      <a:pt x="15" y="96"/>
                      <a:pt x="32" y="96"/>
                    </a:cubicBezTo>
                    <a:cubicBezTo>
                      <a:pt x="270" y="96"/>
                      <a:pt x="270" y="96"/>
                      <a:pt x="270" y="96"/>
                    </a:cubicBezTo>
                    <a:lnTo>
                      <a:pt x="270" y="91"/>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13" name="Freeform 191">
                <a:extLst>
                  <a:ext uri="{FF2B5EF4-FFF2-40B4-BE49-F238E27FC236}">
                    <a16:creationId xmlns:a16="http://schemas.microsoft.com/office/drawing/2014/main" id="{25A924C1-0276-42F3-BBD5-4FCABAC20C0C}"/>
                  </a:ext>
                </a:extLst>
              </p:cNvPr>
              <p:cNvSpPr>
                <a:spLocks/>
              </p:cNvSpPr>
              <p:nvPr/>
            </p:nvSpPr>
            <p:spPr bwMode="auto">
              <a:xfrm>
                <a:off x="9793288" y="10020301"/>
                <a:ext cx="779463" cy="52388"/>
              </a:xfrm>
              <a:custGeom>
                <a:avLst/>
                <a:gdLst>
                  <a:gd name="T0" fmla="*/ 273 w 282"/>
                  <a:gd name="T1" fmla="*/ 19 h 19"/>
                  <a:gd name="T2" fmla="*/ 10 w 282"/>
                  <a:gd name="T3" fmla="*/ 19 h 19"/>
                  <a:gd name="T4" fmla="*/ 0 w 282"/>
                  <a:gd name="T5" fmla="*/ 9 h 19"/>
                  <a:gd name="T6" fmla="*/ 0 w 282"/>
                  <a:gd name="T7" fmla="*/ 0 h 19"/>
                  <a:gd name="T8" fmla="*/ 282 w 282"/>
                  <a:gd name="T9" fmla="*/ 0 h 19"/>
                  <a:gd name="T10" fmla="*/ 282 w 282"/>
                  <a:gd name="T11" fmla="*/ 9 h 19"/>
                  <a:gd name="T12" fmla="*/ 273 w 28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2" h="19">
                    <a:moveTo>
                      <a:pt x="273" y="19"/>
                    </a:moveTo>
                    <a:cubicBezTo>
                      <a:pt x="10" y="19"/>
                      <a:pt x="10" y="19"/>
                      <a:pt x="10" y="19"/>
                    </a:cubicBezTo>
                    <a:cubicBezTo>
                      <a:pt x="4" y="19"/>
                      <a:pt x="0" y="15"/>
                      <a:pt x="0" y="9"/>
                    </a:cubicBezTo>
                    <a:cubicBezTo>
                      <a:pt x="0" y="0"/>
                      <a:pt x="0" y="0"/>
                      <a:pt x="0" y="0"/>
                    </a:cubicBezTo>
                    <a:cubicBezTo>
                      <a:pt x="282" y="0"/>
                      <a:pt x="282" y="0"/>
                      <a:pt x="282" y="0"/>
                    </a:cubicBezTo>
                    <a:cubicBezTo>
                      <a:pt x="282" y="9"/>
                      <a:pt x="282" y="9"/>
                      <a:pt x="282" y="9"/>
                    </a:cubicBezTo>
                    <a:cubicBezTo>
                      <a:pt x="282" y="15"/>
                      <a:pt x="278" y="19"/>
                      <a:pt x="273"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14" name="Freeform 192">
                <a:extLst>
                  <a:ext uri="{FF2B5EF4-FFF2-40B4-BE49-F238E27FC236}">
                    <a16:creationId xmlns:a16="http://schemas.microsoft.com/office/drawing/2014/main" id="{AF534EA8-0ECA-4A99-A5C9-2D554AEA2342}"/>
                  </a:ext>
                </a:extLst>
              </p:cNvPr>
              <p:cNvSpPr>
                <a:spLocks/>
              </p:cNvSpPr>
              <p:nvPr/>
            </p:nvSpPr>
            <p:spPr bwMode="auto">
              <a:xfrm>
                <a:off x="9779000" y="10006013"/>
                <a:ext cx="808038" cy="80963"/>
              </a:xfrm>
              <a:custGeom>
                <a:avLst/>
                <a:gdLst>
                  <a:gd name="T0" fmla="*/ 278 w 292"/>
                  <a:gd name="T1" fmla="*/ 24 h 29"/>
                  <a:gd name="T2" fmla="*/ 278 w 292"/>
                  <a:gd name="T3" fmla="*/ 19 h 29"/>
                  <a:gd name="T4" fmla="*/ 15 w 292"/>
                  <a:gd name="T5" fmla="*/ 19 h 29"/>
                  <a:gd name="T6" fmla="*/ 10 w 292"/>
                  <a:gd name="T7" fmla="*/ 14 h 29"/>
                  <a:gd name="T8" fmla="*/ 10 w 292"/>
                  <a:gd name="T9" fmla="*/ 10 h 29"/>
                  <a:gd name="T10" fmla="*/ 282 w 292"/>
                  <a:gd name="T11" fmla="*/ 10 h 29"/>
                  <a:gd name="T12" fmla="*/ 282 w 292"/>
                  <a:gd name="T13" fmla="*/ 14 h 29"/>
                  <a:gd name="T14" fmla="*/ 278 w 292"/>
                  <a:gd name="T15" fmla="*/ 19 h 29"/>
                  <a:gd name="T16" fmla="*/ 278 w 292"/>
                  <a:gd name="T17" fmla="*/ 24 h 29"/>
                  <a:gd name="T18" fmla="*/ 278 w 292"/>
                  <a:gd name="T19" fmla="*/ 29 h 29"/>
                  <a:gd name="T20" fmla="*/ 292 w 292"/>
                  <a:gd name="T21" fmla="*/ 14 h 29"/>
                  <a:gd name="T22" fmla="*/ 292 w 292"/>
                  <a:gd name="T23" fmla="*/ 0 h 29"/>
                  <a:gd name="T24" fmla="*/ 0 w 292"/>
                  <a:gd name="T25" fmla="*/ 0 h 29"/>
                  <a:gd name="T26" fmla="*/ 0 w 292"/>
                  <a:gd name="T27" fmla="*/ 14 h 29"/>
                  <a:gd name="T28" fmla="*/ 15 w 292"/>
                  <a:gd name="T29" fmla="*/ 29 h 29"/>
                  <a:gd name="T30" fmla="*/ 278 w 292"/>
                  <a:gd name="T31" fmla="*/ 29 h 29"/>
                  <a:gd name="T32" fmla="*/ 278 w 292"/>
                  <a:gd name="T33"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29">
                    <a:moveTo>
                      <a:pt x="278" y="24"/>
                    </a:moveTo>
                    <a:cubicBezTo>
                      <a:pt x="278" y="19"/>
                      <a:pt x="278" y="19"/>
                      <a:pt x="278" y="19"/>
                    </a:cubicBezTo>
                    <a:cubicBezTo>
                      <a:pt x="15" y="19"/>
                      <a:pt x="15" y="19"/>
                      <a:pt x="15" y="19"/>
                    </a:cubicBezTo>
                    <a:cubicBezTo>
                      <a:pt x="12" y="19"/>
                      <a:pt x="10" y="17"/>
                      <a:pt x="10" y="14"/>
                    </a:cubicBezTo>
                    <a:cubicBezTo>
                      <a:pt x="10" y="10"/>
                      <a:pt x="10" y="10"/>
                      <a:pt x="10" y="10"/>
                    </a:cubicBezTo>
                    <a:cubicBezTo>
                      <a:pt x="282" y="10"/>
                      <a:pt x="282" y="10"/>
                      <a:pt x="282" y="10"/>
                    </a:cubicBezTo>
                    <a:cubicBezTo>
                      <a:pt x="282" y="14"/>
                      <a:pt x="282" y="14"/>
                      <a:pt x="282" y="14"/>
                    </a:cubicBezTo>
                    <a:cubicBezTo>
                      <a:pt x="282" y="17"/>
                      <a:pt x="280" y="19"/>
                      <a:pt x="278" y="19"/>
                    </a:cubicBezTo>
                    <a:cubicBezTo>
                      <a:pt x="278" y="24"/>
                      <a:pt x="278" y="24"/>
                      <a:pt x="278" y="24"/>
                    </a:cubicBezTo>
                    <a:cubicBezTo>
                      <a:pt x="278" y="29"/>
                      <a:pt x="278" y="29"/>
                      <a:pt x="278" y="29"/>
                    </a:cubicBezTo>
                    <a:cubicBezTo>
                      <a:pt x="286" y="29"/>
                      <a:pt x="292" y="22"/>
                      <a:pt x="292" y="14"/>
                    </a:cubicBezTo>
                    <a:cubicBezTo>
                      <a:pt x="292" y="0"/>
                      <a:pt x="292" y="0"/>
                      <a:pt x="292" y="0"/>
                    </a:cubicBezTo>
                    <a:cubicBezTo>
                      <a:pt x="0" y="0"/>
                      <a:pt x="0" y="0"/>
                      <a:pt x="0" y="0"/>
                    </a:cubicBezTo>
                    <a:cubicBezTo>
                      <a:pt x="0" y="14"/>
                      <a:pt x="0" y="14"/>
                      <a:pt x="0" y="14"/>
                    </a:cubicBezTo>
                    <a:cubicBezTo>
                      <a:pt x="0" y="22"/>
                      <a:pt x="7" y="29"/>
                      <a:pt x="15" y="29"/>
                    </a:cubicBezTo>
                    <a:cubicBezTo>
                      <a:pt x="278" y="29"/>
                      <a:pt x="278" y="29"/>
                      <a:pt x="278" y="29"/>
                    </a:cubicBezTo>
                    <a:lnTo>
                      <a:pt x="278" y="24"/>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15" name="Freeform 193">
                <a:extLst>
                  <a:ext uri="{FF2B5EF4-FFF2-40B4-BE49-F238E27FC236}">
                    <a16:creationId xmlns:a16="http://schemas.microsoft.com/office/drawing/2014/main" id="{7B2231A5-57B0-416F-A1ED-B5B89D10CA39}"/>
                  </a:ext>
                </a:extLst>
              </p:cNvPr>
              <p:cNvSpPr>
                <a:spLocks/>
              </p:cNvSpPr>
              <p:nvPr/>
            </p:nvSpPr>
            <p:spPr bwMode="auto">
              <a:xfrm>
                <a:off x="10066338" y="9867901"/>
                <a:ext cx="11113" cy="42863"/>
              </a:xfrm>
              <a:custGeom>
                <a:avLst/>
                <a:gdLst>
                  <a:gd name="T0" fmla="*/ 0 w 7"/>
                  <a:gd name="T1" fmla="*/ 0 h 27"/>
                  <a:gd name="T2" fmla="*/ 7 w 7"/>
                  <a:gd name="T3" fmla="*/ 27 h 27"/>
                  <a:gd name="T4" fmla="*/ 0 w 7"/>
                  <a:gd name="T5" fmla="*/ 0 h 27"/>
                </a:gdLst>
                <a:ahLst/>
                <a:cxnLst>
                  <a:cxn ang="0">
                    <a:pos x="T0" y="T1"/>
                  </a:cxn>
                  <a:cxn ang="0">
                    <a:pos x="T2" y="T3"/>
                  </a:cxn>
                  <a:cxn ang="0">
                    <a:pos x="T4" y="T5"/>
                  </a:cxn>
                </a:cxnLst>
                <a:rect l="0" t="0" r="r" b="b"/>
                <a:pathLst>
                  <a:path w="7" h="27">
                    <a:moveTo>
                      <a:pt x="0" y="0"/>
                    </a:moveTo>
                    <a:lnTo>
                      <a:pt x="7" y="2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16" name="Line 194">
                <a:extLst>
                  <a:ext uri="{FF2B5EF4-FFF2-40B4-BE49-F238E27FC236}">
                    <a16:creationId xmlns:a16="http://schemas.microsoft.com/office/drawing/2014/main" id="{2F171D5D-561C-42D7-9540-C7DF8632FA69}"/>
                  </a:ext>
                </a:extLst>
              </p:cNvPr>
              <p:cNvSpPr>
                <a:spLocks noChangeShapeType="1"/>
              </p:cNvSpPr>
              <p:nvPr/>
            </p:nvSpPr>
            <p:spPr bwMode="auto">
              <a:xfrm>
                <a:off x="10066338" y="9867901"/>
                <a:ext cx="11113" cy="428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17" name="Freeform 195">
                <a:extLst>
                  <a:ext uri="{FF2B5EF4-FFF2-40B4-BE49-F238E27FC236}">
                    <a16:creationId xmlns:a16="http://schemas.microsoft.com/office/drawing/2014/main" id="{7E12C4FF-CDAB-45E3-AD08-A64A38A284C5}"/>
                  </a:ext>
                </a:extLst>
              </p:cNvPr>
              <p:cNvSpPr>
                <a:spLocks/>
              </p:cNvSpPr>
              <p:nvPr/>
            </p:nvSpPr>
            <p:spPr bwMode="auto">
              <a:xfrm>
                <a:off x="10053638" y="9855201"/>
                <a:ext cx="41275" cy="68263"/>
              </a:xfrm>
              <a:custGeom>
                <a:avLst/>
                <a:gdLst>
                  <a:gd name="T0" fmla="*/ 0 w 15"/>
                  <a:gd name="T1" fmla="*/ 7 h 25"/>
                  <a:gd name="T2" fmla="*/ 5 w 15"/>
                  <a:gd name="T3" fmla="*/ 21 h 25"/>
                  <a:gd name="T4" fmla="*/ 11 w 15"/>
                  <a:gd name="T5" fmla="*/ 25 h 25"/>
                  <a:gd name="T6" fmla="*/ 14 w 15"/>
                  <a:gd name="T7" fmla="*/ 18 h 25"/>
                  <a:gd name="T8" fmla="*/ 10 w 15"/>
                  <a:gd name="T9" fmla="*/ 4 h 25"/>
                  <a:gd name="T10" fmla="*/ 4 w 15"/>
                  <a:gd name="T11" fmla="*/ 1 h 25"/>
                  <a:gd name="T12" fmla="*/ 0 w 15"/>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0" y="7"/>
                    </a:moveTo>
                    <a:cubicBezTo>
                      <a:pt x="5" y="21"/>
                      <a:pt x="5" y="21"/>
                      <a:pt x="5" y="21"/>
                    </a:cubicBezTo>
                    <a:cubicBezTo>
                      <a:pt x="6" y="24"/>
                      <a:pt x="8" y="25"/>
                      <a:pt x="11" y="25"/>
                    </a:cubicBezTo>
                    <a:cubicBezTo>
                      <a:pt x="13" y="24"/>
                      <a:pt x="15" y="21"/>
                      <a:pt x="14" y="18"/>
                    </a:cubicBezTo>
                    <a:cubicBezTo>
                      <a:pt x="10" y="4"/>
                      <a:pt x="10" y="4"/>
                      <a:pt x="10" y="4"/>
                    </a:cubicBezTo>
                    <a:cubicBezTo>
                      <a:pt x="9" y="1"/>
                      <a:pt x="6" y="0"/>
                      <a:pt x="4" y="1"/>
                    </a:cubicBezTo>
                    <a:cubicBezTo>
                      <a:pt x="1" y="1"/>
                      <a:pt x="0" y="4"/>
                      <a:pt x="0" y="7"/>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18" name="Freeform 196">
                <a:extLst>
                  <a:ext uri="{FF2B5EF4-FFF2-40B4-BE49-F238E27FC236}">
                    <a16:creationId xmlns:a16="http://schemas.microsoft.com/office/drawing/2014/main" id="{29C13272-B26F-48BC-AB8A-B1AB9B7790CA}"/>
                  </a:ext>
                </a:extLst>
              </p:cNvPr>
              <p:cNvSpPr>
                <a:spLocks/>
              </p:cNvSpPr>
              <p:nvPr/>
            </p:nvSpPr>
            <p:spPr bwMode="auto">
              <a:xfrm>
                <a:off x="10099675" y="9859963"/>
                <a:ext cx="11113" cy="41275"/>
              </a:xfrm>
              <a:custGeom>
                <a:avLst/>
                <a:gdLst>
                  <a:gd name="T0" fmla="*/ 0 w 7"/>
                  <a:gd name="T1" fmla="*/ 0 h 26"/>
                  <a:gd name="T2" fmla="*/ 7 w 7"/>
                  <a:gd name="T3" fmla="*/ 26 h 26"/>
                  <a:gd name="T4" fmla="*/ 0 w 7"/>
                  <a:gd name="T5" fmla="*/ 0 h 26"/>
                </a:gdLst>
                <a:ahLst/>
                <a:cxnLst>
                  <a:cxn ang="0">
                    <a:pos x="T0" y="T1"/>
                  </a:cxn>
                  <a:cxn ang="0">
                    <a:pos x="T2" y="T3"/>
                  </a:cxn>
                  <a:cxn ang="0">
                    <a:pos x="T4" y="T5"/>
                  </a:cxn>
                </a:cxnLst>
                <a:rect l="0" t="0" r="r" b="b"/>
                <a:pathLst>
                  <a:path w="7" h="26">
                    <a:moveTo>
                      <a:pt x="0" y="0"/>
                    </a:moveTo>
                    <a:lnTo>
                      <a:pt x="7"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19" name="Line 197">
                <a:extLst>
                  <a:ext uri="{FF2B5EF4-FFF2-40B4-BE49-F238E27FC236}">
                    <a16:creationId xmlns:a16="http://schemas.microsoft.com/office/drawing/2014/main" id="{BAB96DE8-6676-4013-8CFA-84DF55F13FAD}"/>
                  </a:ext>
                </a:extLst>
              </p:cNvPr>
              <p:cNvSpPr>
                <a:spLocks noChangeShapeType="1"/>
              </p:cNvSpPr>
              <p:nvPr/>
            </p:nvSpPr>
            <p:spPr bwMode="auto">
              <a:xfrm>
                <a:off x="10099675" y="9859963"/>
                <a:ext cx="11113" cy="412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20" name="Freeform 198">
                <a:extLst>
                  <a:ext uri="{FF2B5EF4-FFF2-40B4-BE49-F238E27FC236}">
                    <a16:creationId xmlns:a16="http://schemas.microsoft.com/office/drawing/2014/main" id="{18C52E5E-53F0-449D-991A-C6ED8817428D}"/>
                  </a:ext>
                </a:extLst>
              </p:cNvPr>
              <p:cNvSpPr>
                <a:spLocks/>
              </p:cNvSpPr>
              <p:nvPr/>
            </p:nvSpPr>
            <p:spPr bwMode="auto">
              <a:xfrm>
                <a:off x="10086975" y="9845676"/>
                <a:ext cx="41275" cy="69850"/>
              </a:xfrm>
              <a:custGeom>
                <a:avLst/>
                <a:gdLst>
                  <a:gd name="T0" fmla="*/ 0 w 15"/>
                  <a:gd name="T1" fmla="*/ 7 h 25"/>
                  <a:gd name="T2" fmla="*/ 5 w 15"/>
                  <a:gd name="T3" fmla="*/ 21 h 25"/>
                  <a:gd name="T4" fmla="*/ 11 w 15"/>
                  <a:gd name="T5" fmla="*/ 25 h 25"/>
                  <a:gd name="T6" fmla="*/ 14 w 15"/>
                  <a:gd name="T7" fmla="*/ 18 h 25"/>
                  <a:gd name="T8" fmla="*/ 10 w 15"/>
                  <a:gd name="T9" fmla="*/ 4 h 25"/>
                  <a:gd name="T10" fmla="*/ 4 w 15"/>
                  <a:gd name="T11" fmla="*/ 1 h 25"/>
                  <a:gd name="T12" fmla="*/ 0 w 15"/>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0" y="7"/>
                    </a:moveTo>
                    <a:cubicBezTo>
                      <a:pt x="5" y="21"/>
                      <a:pt x="5" y="21"/>
                      <a:pt x="5" y="21"/>
                    </a:cubicBezTo>
                    <a:cubicBezTo>
                      <a:pt x="5" y="24"/>
                      <a:pt x="8" y="25"/>
                      <a:pt x="11" y="25"/>
                    </a:cubicBezTo>
                    <a:cubicBezTo>
                      <a:pt x="13" y="24"/>
                      <a:pt x="15" y="21"/>
                      <a:pt x="14" y="18"/>
                    </a:cubicBezTo>
                    <a:cubicBezTo>
                      <a:pt x="10" y="4"/>
                      <a:pt x="10" y="4"/>
                      <a:pt x="10" y="4"/>
                    </a:cubicBezTo>
                    <a:cubicBezTo>
                      <a:pt x="9" y="1"/>
                      <a:pt x="6" y="0"/>
                      <a:pt x="4" y="1"/>
                    </a:cubicBezTo>
                    <a:cubicBezTo>
                      <a:pt x="1" y="1"/>
                      <a:pt x="0" y="4"/>
                      <a:pt x="0" y="7"/>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21" name="Freeform 199">
                <a:extLst>
                  <a:ext uri="{FF2B5EF4-FFF2-40B4-BE49-F238E27FC236}">
                    <a16:creationId xmlns:a16="http://schemas.microsoft.com/office/drawing/2014/main" id="{6FF50291-E0B9-4BC3-A9FA-51D7C4892BF5}"/>
                  </a:ext>
                </a:extLst>
              </p:cNvPr>
              <p:cNvSpPr>
                <a:spLocks/>
              </p:cNvSpPr>
              <p:nvPr/>
            </p:nvSpPr>
            <p:spPr bwMode="auto">
              <a:xfrm>
                <a:off x="10133013" y="9852026"/>
                <a:ext cx="11113" cy="41275"/>
              </a:xfrm>
              <a:custGeom>
                <a:avLst/>
                <a:gdLst>
                  <a:gd name="T0" fmla="*/ 0 w 7"/>
                  <a:gd name="T1" fmla="*/ 0 h 26"/>
                  <a:gd name="T2" fmla="*/ 7 w 7"/>
                  <a:gd name="T3" fmla="*/ 26 h 26"/>
                  <a:gd name="T4" fmla="*/ 0 w 7"/>
                  <a:gd name="T5" fmla="*/ 0 h 26"/>
                </a:gdLst>
                <a:ahLst/>
                <a:cxnLst>
                  <a:cxn ang="0">
                    <a:pos x="T0" y="T1"/>
                  </a:cxn>
                  <a:cxn ang="0">
                    <a:pos x="T2" y="T3"/>
                  </a:cxn>
                  <a:cxn ang="0">
                    <a:pos x="T4" y="T5"/>
                  </a:cxn>
                </a:cxnLst>
                <a:rect l="0" t="0" r="r" b="b"/>
                <a:pathLst>
                  <a:path w="7" h="26">
                    <a:moveTo>
                      <a:pt x="0" y="0"/>
                    </a:moveTo>
                    <a:lnTo>
                      <a:pt x="7" y="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22" name="Line 200">
                <a:extLst>
                  <a:ext uri="{FF2B5EF4-FFF2-40B4-BE49-F238E27FC236}">
                    <a16:creationId xmlns:a16="http://schemas.microsoft.com/office/drawing/2014/main" id="{90DB2212-FDC7-4813-AA20-A5AAD0006771}"/>
                  </a:ext>
                </a:extLst>
              </p:cNvPr>
              <p:cNvSpPr>
                <a:spLocks noChangeShapeType="1"/>
              </p:cNvSpPr>
              <p:nvPr/>
            </p:nvSpPr>
            <p:spPr bwMode="auto">
              <a:xfrm>
                <a:off x="10133013" y="9852026"/>
                <a:ext cx="11113" cy="412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23" name="Freeform 201">
                <a:extLst>
                  <a:ext uri="{FF2B5EF4-FFF2-40B4-BE49-F238E27FC236}">
                    <a16:creationId xmlns:a16="http://schemas.microsoft.com/office/drawing/2014/main" id="{3BE1067F-D072-41F6-B3E0-F893A6355FA5}"/>
                  </a:ext>
                </a:extLst>
              </p:cNvPr>
              <p:cNvSpPr>
                <a:spLocks/>
              </p:cNvSpPr>
              <p:nvPr/>
            </p:nvSpPr>
            <p:spPr bwMode="auto">
              <a:xfrm>
                <a:off x="10120313" y="9837738"/>
                <a:ext cx="41275" cy="69850"/>
              </a:xfrm>
              <a:custGeom>
                <a:avLst/>
                <a:gdLst>
                  <a:gd name="T0" fmla="*/ 0 w 15"/>
                  <a:gd name="T1" fmla="*/ 7 h 25"/>
                  <a:gd name="T2" fmla="*/ 5 w 15"/>
                  <a:gd name="T3" fmla="*/ 21 h 25"/>
                  <a:gd name="T4" fmla="*/ 11 w 15"/>
                  <a:gd name="T5" fmla="*/ 25 h 25"/>
                  <a:gd name="T6" fmla="*/ 14 w 15"/>
                  <a:gd name="T7" fmla="*/ 18 h 25"/>
                  <a:gd name="T8" fmla="*/ 10 w 15"/>
                  <a:gd name="T9" fmla="*/ 4 h 25"/>
                  <a:gd name="T10" fmla="*/ 4 w 15"/>
                  <a:gd name="T11" fmla="*/ 1 h 25"/>
                  <a:gd name="T12" fmla="*/ 0 w 15"/>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0" y="7"/>
                    </a:moveTo>
                    <a:cubicBezTo>
                      <a:pt x="5" y="21"/>
                      <a:pt x="5" y="21"/>
                      <a:pt x="5" y="21"/>
                    </a:cubicBezTo>
                    <a:cubicBezTo>
                      <a:pt x="5" y="24"/>
                      <a:pt x="8" y="25"/>
                      <a:pt x="11" y="25"/>
                    </a:cubicBezTo>
                    <a:cubicBezTo>
                      <a:pt x="13" y="24"/>
                      <a:pt x="15" y="21"/>
                      <a:pt x="14" y="18"/>
                    </a:cubicBezTo>
                    <a:cubicBezTo>
                      <a:pt x="10" y="4"/>
                      <a:pt x="10" y="4"/>
                      <a:pt x="10" y="4"/>
                    </a:cubicBezTo>
                    <a:cubicBezTo>
                      <a:pt x="9" y="1"/>
                      <a:pt x="6" y="0"/>
                      <a:pt x="4" y="1"/>
                    </a:cubicBezTo>
                    <a:cubicBezTo>
                      <a:pt x="1" y="1"/>
                      <a:pt x="0" y="4"/>
                      <a:pt x="0" y="7"/>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24" name="Freeform 202">
                <a:extLst>
                  <a:ext uri="{FF2B5EF4-FFF2-40B4-BE49-F238E27FC236}">
                    <a16:creationId xmlns:a16="http://schemas.microsoft.com/office/drawing/2014/main" id="{794441F5-EE28-483B-8316-C67E32E0BBAF}"/>
                  </a:ext>
                </a:extLst>
              </p:cNvPr>
              <p:cNvSpPr>
                <a:spLocks/>
              </p:cNvSpPr>
              <p:nvPr/>
            </p:nvSpPr>
            <p:spPr bwMode="auto">
              <a:xfrm>
                <a:off x="10150475" y="7154863"/>
                <a:ext cx="460375" cy="2681288"/>
              </a:xfrm>
              <a:custGeom>
                <a:avLst/>
                <a:gdLst>
                  <a:gd name="T0" fmla="*/ 290 w 290"/>
                  <a:gd name="T1" fmla="*/ 0 h 1689"/>
                  <a:gd name="T2" fmla="*/ 290 w 290"/>
                  <a:gd name="T3" fmla="*/ 1689 h 1689"/>
                  <a:gd name="T4" fmla="*/ 0 w 290"/>
                  <a:gd name="T5" fmla="*/ 1689 h 1689"/>
                  <a:gd name="T6" fmla="*/ 0 w 290"/>
                  <a:gd name="T7" fmla="*/ 37 h 1689"/>
                  <a:gd name="T8" fmla="*/ 290 w 290"/>
                  <a:gd name="T9" fmla="*/ 0 h 1689"/>
                </a:gdLst>
                <a:ahLst/>
                <a:cxnLst>
                  <a:cxn ang="0">
                    <a:pos x="T0" y="T1"/>
                  </a:cxn>
                  <a:cxn ang="0">
                    <a:pos x="T2" y="T3"/>
                  </a:cxn>
                  <a:cxn ang="0">
                    <a:pos x="T4" y="T5"/>
                  </a:cxn>
                  <a:cxn ang="0">
                    <a:pos x="T6" y="T7"/>
                  </a:cxn>
                  <a:cxn ang="0">
                    <a:pos x="T8" y="T9"/>
                  </a:cxn>
                </a:cxnLst>
                <a:rect l="0" t="0" r="r" b="b"/>
                <a:pathLst>
                  <a:path w="290" h="1689">
                    <a:moveTo>
                      <a:pt x="290" y="0"/>
                    </a:moveTo>
                    <a:lnTo>
                      <a:pt x="290" y="1689"/>
                    </a:lnTo>
                    <a:lnTo>
                      <a:pt x="0" y="1689"/>
                    </a:lnTo>
                    <a:lnTo>
                      <a:pt x="0" y="37"/>
                    </a:lnTo>
                    <a:lnTo>
                      <a:pt x="290" y="0"/>
                    </a:lnTo>
                    <a:close/>
                  </a:path>
                </a:pathLst>
              </a:custGeom>
              <a:solidFill>
                <a:srgbClr val="C68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25" name="Freeform 203">
                <a:extLst>
                  <a:ext uri="{FF2B5EF4-FFF2-40B4-BE49-F238E27FC236}">
                    <a16:creationId xmlns:a16="http://schemas.microsoft.com/office/drawing/2014/main" id="{6AA7D750-FEAC-4F6D-A6C7-C91293C7930C}"/>
                  </a:ext>
                </a:extLst>
              </p:cNvPr>
              <p:cNvSpPr>
                <a:spLocks/>
              </p:cNvSpPr>
              <p:nvPr/>
            </p:nvSpPr>
            <p:spPr bwMode="auto">
              <a:xfrm>
                <a:off x="10150475" y="7154863"/>
                <a:ext cx="460375" cy="2681288"/>
              </a:xfrm>
              <a:custGeom>
                <a:avLst/>
                <a:gdLst>
                  <a:gd name="T0" fmla="*/ 290 w 290"/>
                  <a:gd name="T1" fmla="*/ 0 h 1689"/>
                  <a:gd name="T2" fmla="*/ 290 w 290"/>
                  <a:gd name="T3" fmla="*/ 1689 h 1689"/>
                  <a:gd name="T4" fmla="*/ 0 w 290"/>
                  <a:gd name="T5" fmla="*/ 1689 h 1689"/>
                  <a:gd name="T6" fmla="*/ 0 w 290"/>
                  <a:gd name="T7" fmla="*/ 37 h 1689"/>
                  <a:gd name="T8" fmla="*/ 290 w 290"/>
                  <a:gd name="T9" fmla="*/ 0 h 1689"/>
                </a:gdLst>
                <a:ahLst/>
                <a:cxnLst>
                  <a:cxn ang="0">
                    <a:pos x="T0" y="T1"/>
                  </a:cxn>
                  <a:cxn ang="0">
                    <a:pos x="T2" y="T3"/>
                  </a:cxn>
                  <a:cxn ang="0">
                    <a:pos x="T4" y="T5"/>
                  </a:cxn>
                  <a:cxn ang="0">
                    <a:pos x="T6" y="T7"/>
                  </a:cxn>
                  <a:cxn ang="0">
                    <a:pos x="T8" y="T9"/>
                  </a:cxn>
                </a:cxnLst>
                <a:rect l="0" t="0" r="r" b="b"/>
                <a:pathLst>
                  <a:path w="290" h="1689">
                    <a:moveTo>
                      <a:pt x="290" y="0"/>
                    </a:moveTo>
                    <a:lnTo>
                      <a:pt x="290" y="1689"/>
                    </a:lnTo>
                    <a:lnTo>
                      <a:pt x="0" y="1689"/>
                    </a:lnTo>
                    <a:lnTo>
                      <a:pt x="0" y="37"/>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26" name="Freeform 204">
                <a:extLst>
                  <a:ext uri="{FF2B5EF4-FFF2-40B4-BE49-F238E27FC236}">
                    <a16:creationId xmlns:a16="http://schemas.microsoft.com/office/drawing/2014/main" id="{66C87CDB-3353-4CCD-9B79-EC792E530CA9}"/>
                  </a:ext>
                </a:extLst>
              </p:cNvPr>
              <p:cNvSpPr>
                <a:spLocks/>
              </p:cNvSpPr>
              <p:nvPr/>
            </p:nvSpPr>
            <p:spPr bwMode="auto">
              <a:xfrm>
                <a:off x="10136188" y="7140576"/>
                <a:ext cx="488950" cy="2708275"/>
              </a:xfrm>
              <a:custGeom>
                <a:avLst/>
                <a:gdLst>
                  <a:gd name="T0" fmla="*/ 167 w 177"/>
                  <a:gd name="T1" fmla="*/ 5 h 980"/>
                  <a:gd name="T2" fmla="*/ 167 w 177"/>
                  <a:gd name="T3" fmla="*/ 970 h 980"/>
                  <a:gd name="T4" fmla="*/ 9 w 177"/>
                  <a:gd name="T5" fmla="*/ 970 h 980"/>
                  <a:gd name="T6" fmla="*/ 9 w 177"/>
                  <a:gd name="T7" fmla="*/ 26 h 980"/>
                  <a:gd name="T8" fmla="*/ 5 w 177"/>
                  <a:gd name="T9" fmla="*/ 21 h 980"/>
                  <a:gd name="T10" fmla="*/ 0 w 177"/>
                  <a:gd name="T11" fmla="*/ 26 h 980"/>
                  <a:gd name="T12" fmla="*/ 0 w 177"/>
                  <a:gd name="T13" fmla="*/ 980 h 980"/>
                  <a:gd name="T14" fmla="*/ 177 w 177"/>
                  <a:gd name="T15" fmla="*/ 980 h 980"/>
                  <a:gd name="T16" fmla="*/ 177 w 177"/>
                  <a:gd name="T17" fmla="*/ 5 h 980"/>
                  <a:gd name="T18" fmla="*/ 172 w 177"/>
                  <a:gd name="T19" fmla="*/ 0 h 980"/>
                  <a:gd name="T20" fmla="*/ 167 w 177"/>
                  <a:gd name="T21" fmla="*/ 5 h 980"/>
                  <a:gd name="T22" fmla="*/ 167 w 177"/>
                  <a:gd name="T23" fmla="*/ 5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980">
                    <a:moveTo>
                      <a:pt x="167" y="5"/>
                    </a:moveTo>
                    <a:cubicBezTo>
                      <a:pt x="167" y="970"/>
                      <a:pt x="167" y="970"/>
                      <a:pt x="167" y="970"/>
                    </a:cubicBezTo>
                    <a:cubicBezTo>
                      <a:pt x="9" y="970"/>
                      <a:pt x="9" y="970"/>
                      <a:pt x="9" y="970"/>
                    </a:cubicBezTo>
                    <a:cubicBezTo>
                      <a:pt x="9" y="26"/>
                      <a:pt x="9" y="26"/>
                      <a:pt x="9" y="26"/>
                    </a:cubicBezTo>
                    <a:cubicBezTo>
                      <a:pt x="9" y="23"/>
                      <a:pt x="7" y="21"/>
                      <a:pt x="5" y="21"/>
                    </a:cubicBezTo>
                    <a:cubicBezTo>
                      <a:pt x="2" y="21"/>
                      <a:pt x="0" y="23"/>
                      <a:pt x="0" y="26"/>
                    </a:cubicBezTo>
                    <a:cubicBezTo>
                      <a:pt x="0" y="980"/>
                      <a:pt x="0" y="980"/>
                      <a:pt x="0" y="980"/>
                    </a:cubicBezTo>
                    <a:cubicBezTo>
                      <a:pt x="177" y="980"/>
                      <a:pt x="177" y="980"/>
                      <a:pt x="177" y="980"/>
                    </a:cubicBezTo>
                    <a:cubicBezTo>
                      <a:pt x="177" y="5"/>
                      <a:pt x="177" y="5"/>
                      <a:pt x="177" y="5"/>
                    </a:cubicBezTo>
                    <a:cubicBezTo>
                      <a:pt x="177" y="2"/>
                      <a:pt x="175" y="0"/>
                      <a:pt x="172" y="0"/>
                    </a:cubicBezTo>
                    <a:cubicBezTo>
                      <a:pt x="169" y="0"/>
                      <a:pt x="167" y="2"/>
                      <a:pt x="167" y="5"/>
                    </a:cubicBezTo>
                    <a:cubicBezTo>
                      <a:pt x="167" y="5"/>
                      <a:pt x="167" y="5"/>
                      <a:pt x="167" y="5"/>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27" name="Rectangle 206">
                <a:extLst>
                  <a:ext uri="{FF2B5EF4-FFF2-40B4-BE49-F238E27FC236}">
                    <a16:creationId xmlns:a16="http://schemas.microsoft.com/office/drawing/2014/main" id="{31C4ED29-B7AC-4D01-924D-E832E68C63C3}"/>
                  </a:ext>
                </a:extLst>
              </p:cNvPr>
              <p:cNvSpPr>
                <a:spLocks noChangeArrowheads="1"/>
              </p:cNvSpPr>
              <p:nvPr/>
            </p:nvSpPr>
            <p:spPr bwMode="auto">
              <a:xfrm>
                <a:off x="10598150" y="7065963"/>
                <a:ext cx="12700" cy="28575"/>
              </a:xfrm>
              <a:prstGeom prst="rect">
                <a:avLst/>
              </a:prstGeom>
              <a:solidFill>
                <a:srgbClr val="DECB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28" name="Freeform 207">
                <a:extLst>
                  <a:ext uri="{FF2B5EF4-FFF2-40B4-BE49-F238E27FC236}">
                    <a16:creationId xmlns:a16="http://schemas.microsoft.com/office/drawing/2014/main" id="{74755A69-D84F-445D-B483-FDC1343808C0}"/>
                  </a:ext>
                </a:extLst>
              </p:cNvPr>
              <p:cNvSpPr>
                <a:spLocks/>
              </p:cNvSpPr>
              <p:nvPr/>
            </p:nvSpPr>
            <p:spPr bwMode="auto">
              <a:xfrm>
                <a:off x="10161588" y="7094538"/>
                <a:ext cx="449263" cy="115888"/>
              </a:xfrm>
              <a:custGeom>
                <a:avLst/>
                <a:gdLst>
                  <a:gd name="T0" fmla="*/ 163 w 163"/>
                  <a:gd name="T1" fmla="*/ 0 h 42"/>
                  <a:gd name="T2" fmla="*/ 158 w 163"/>
                  <a:gd name="T3" fmla="*/ 0 h 42"/>
                  <a:gd name="T4" fmla="*/ 145 w 163"/>
                  <a:gd name="T5" fmla="*/ 22 h 42"/>
                  <a:gd name="T6" fmla="*/ 145 w 163"/>
                  <a:gd name="T7" fmla="*/ 22 h 42"/>
                  <a:gd name="T8" fmla="*/ 141 w 163"/>
                  <a:gd name="T9" fmla="*/ 23 h 42"/>
                  <a:gd name="T10" fmla="*/ 138 w 163"/>
                  <a:gd name="T11" fmla="*/ 22 h 42"/>
                  <a:gd name="T12" fmla="*/ 137 w 163"/>
                  <a:gd name="T13" fmla="*/ 19 h 42"/>
                  <a:gd name="T14" fmla="*/ 0 w 163"/>
                  <a:gd name="T15" fmla="*/ 38 h 42"/>
                  <a:gd name="T16" fmla="*/ 0 w 163"/>
                  <a:gd name="T17" fmla="*/ 40 h 42"/>
                  <a:gd name="T18" fmla="*/ 0 w 163"/>
                  <a:gd name="T19" fmla="*/ 42 h 42"/>
                  <a:gd name="T20" fmla="*/ 158 w 163"/>
                  <a:gd name="T21" fmla="*/ 23 h 42"/>
                  <a:gd name="T22" fmla="*/ 158 w 163"/>
                  <a:gd name="T23" fmla="*/ 22 h 42"/>
                  <a:gd name="T24" fmla="*/ 158 w 163"/>
                  <a:gd name="T25" fmla="*/ 22 h 42"/>
                  <a:gd name="T26" fmla="*/ 163 w 163"/>
                  <a:gd name="T27" fmla="*/ 17 h 42"/>
                  <a:gd name="T28" fmla="*/ 163 w 163"/>
                  <a:gd name="T29" fmla="*/ 17 h 42"/>
                  <a:gd name="T30" fmla="*/ 163 w 163"/>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42">
                    <a:moveTo>
                      <a:pt x="163" y="0"/>
                    </a:moveTo>
                    <a:cubicBezTo>
                      <a:pt x="158" y="0"/>
                      <a:pt x="158" y="0"/>
                      <a:pt x="158" y="0"/>
                    </a:cubicBezTo>
                    <a:cubicBezTo>
                      <a:pt x="155" y="8"/>
                      <a:pt x="150" y="15"/>
                      <a:pt x="145" y="22"/>
                    </a:cubicBezTo>
                    <a:cubicBezTo>
                      <a:pt x="145" y="22"/>
                      <a:pt x="145" y="22"/>
                      <a:pt x="145" y="22"/>
                    </a:cubicBezTo>
                    <a:cubicBezTo>
                      <a:pt x="144" y="23"/>
                      <a:pt x="143" y="23"/>
                      <a:pt x="141" y="23"/>
                    </a:cubicBezTo>
                    <a:cubicBezTo>
                      <a:pt x="140" y="23"/>
                      <a:pt x="139" y="23"/>
                      <a:pt x="138" y="22"/>
                    </a:cubicBezTo>
                    <a:cubicBezTo>
                      <a:pt x="137" y="21"/>
                      <a:pt x="137" y="20"/>
                      <a:pt x="137" y="19"/>
                    </a:cubicBezTo>
                    <a:cubicBezTo>
                      <a:pt x="0" y="38"/>
                      <a:pt x="0" y="38"/>
                      <a:pt x="0" y="38"/>
                    </a:cubicBezTo>
                    <a:cubicBezTo>
                      <a:pt x="0" y="40"/>
                      <a:pt x="0" y="40"/>
                      <a:pt x="0" y="40"/>
                    </a:cubicBezTo>
                    <a:cubicBezTo>
                      <a:pt x="0" y="41"/>
                      <a:pt x="0" y="41"/>
                      <a:pt x="0" y="42"/>
                    </a:cubicBezTo>
                    <a:cubicBezTo>
                      <a:pt x="158" y="23"/>
                      <a:pt x="158" y="23"/>
                      <a:pt x="158" y="23"/>
                    </a:cubicBezTo>
                    <a:cubicBezTo>
                      <a:pt x="158" y="22"/>
                      <a:pt x="158" y="22"/>
                      <a:pt x="158" y="22"/>
                    </a:cubicBezTo>
                    <a:cubicBezTo>
                      <a:pt x="158" y="22"/>
                      <a:pt x="158" y="22"/>
                      <a:pt x="158" y="22"/>
                    </a:cubicBezTo>
                    <a:cubicBezTo>
                      <a:pt x="158" y="19"/>
                      <a:pt x="160" y="17"/>
                      <a:pt x="163" y="17"/>
                    </a:cubicBezTo>
                    <a:cubicBezTo>
                      <a:pt x="163" y="17"/>
                      <a:pt x="163" y="17"/>
                      <a:pt x="163" y="17"/>
                    </a:cubicBezTo>
                    <a:cubicBezTo>
                      <a:pt x="163" y="0"/>
                      <a:pt x="163" y="0"/>
                      <a:pt x="163" y="0"/>
                    </a:cubicBezTo>
                  </a:path>
                </a:pathLst>
              </a:custGeom>
              <a:solidFill>
                <a:srgbClr val="B16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29" name="Freeform 208">
                <a:extLst>
                  <a:ext uri="{FF2B5EF4-FFF2-40B4-BE49-F238E27FC236}">
                    <a16:creationId xmlns:a16="http://schemas.microsoft.com/office/drawing/2014/main" id="{7B59A104-7C89-4231-A728-1553F230A992}"/>
                  </a:ext>
                </a:extLst>
              </p:cNvPr>
              <p:cNvSpPr>
                <a:spLocks/>
              </p:cNvSpPr>
              <p:nvPr/>
            </p:nvSpPr>
            <p:spPr bwMode="auto">
              <a:xfrm>
                <a:off x="10155238" y="7199313"/>
                <a:ext cx="6350" cy="4763"/>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0" y="0"/>
                      <a:pt x="0" y="0"/>
                      <a:pt x="0" y="0"/>
                    </a:cubicBezTo>
                    <a:cubicBezTo>
                      <a:pt x="1" y="1"/>
                      <a:pt x="1" y="1"/>
                      <a:pt x="2" y="2"/>
                    </a:cubicBezTo>
                    <a:cubicBezTo>
                      <a:pt x="2" y="0"/>
                      <a:pt x="2" y="0"/>
                      <a:pt x="2"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30" name="Freeform 209">
                <a:extLst>
                  <a:ext uri="{FF2B5EF4-FFF2-40B4-BE49-F238E27FC236}">
                    <a16:creationId xmlns:a16="http://schemas.microsoft.com/office/drawing/2014/main" id="{2D99C1DD-9A28-4FBA-959E-A2D2494862F1}"/>
                  </a:ext>
                </a:extLst>
              </p:cNvPr>
              <p:cNvSpPr>
                <a:spLocks/>
              </p:cNvSpPr>
              <p:nvPr/>
            </p:nvSpPr>
            <p:spPr bwMode="auto">
              <a:xfrm>
                <a:off x="9696450" y="7065963"/>
                <a:ext cx="884238" cy="147638"/>
              </a:xfrm>
              <a:custGeom>
                <a:avLst/>
                <a:gdLst>
                  <a:gd name="T0" fmla="*/ 320 w 320"/>
                  <a:gd name="T1" fmla="*/ 0 h 53"/>
                  <a:gd name="T2" fmla="*/ 261 w 320"/>
                  <a:gd name="T3" fmla="*/ 0 h 53"/>
                  <a:gd name="T4" fmla="*/ 261 w 320"/>
                  <a:gd name="T5" fmla="*/ 1 h 53"/>
                  <a:gd name="T6" fmla="*/ 262 w 320"/>
                  <a:gd name="T7" fmla="*/ 2 h 53"/>
                  <a:gd name="T8" fmla="*/ 272 w 320"/>
                  <a:gd name="T9" fmla="*/ 12 h 53"/>
                  <a:gd name="T10" fmla="*/ 272 w 320"/>
                  <a:gd name="T11" fmla="*/ 18 h 53"/>
                  <a:gd name="T12" fmla="*/ 268 w 320"/>
                  <a:gd name="T13" fmla="*/ 20 h 53"/>
                  <a:gd name="T14" fmla="*/ 265 w 320"/>
                  <a:gd name="T15" fmla="*/ 18 h 53"/>
                  <a:gd name="T16" fmla="*/ 255 w 320"/>
                  <a:gd name="T17" fmla="*/ 8 h 53"/>
                  <a:gd name="T18" fmla="*/ 247 w 320"/>
                  <a:gd name="T19" fmla="*/ 0 h 53"/>
                  <a:gd name="T20" fmla="*/ 0 w 320"/>
                  <a:gd name="T21" fmla="*/ 0 h 53"/>
                  <a:gd name="T22" fmla="*/ 0 w 320"/>
                  <a:gd name="T23" fmla="*/ 53 h 53"/>
                  <a:gd name="T24" fmla="*/ 80 w 320"/>
                  <a:gd name="T25" fmla="*/ 53 h 53"/>
                  <a:gd name="T26" fmla="*/ 85 w 320"/>
                  <a:gd name="T27" fmla="*/ 48 h 53"/>
                  <a:gd name="T28" fmla="*/ 164 w 320"/>
                  <a:gd name="T29" fmla="*/ 48 h 53"/>
                  <a:gd name="T30" fmla="*/ 164 w 320"/>
                  <a:gd name="T31" fmla="*/ 48 h 53"/>
                  <a:gd name="T32" fmla="*/ 166 w 320"/>
                  <a:gd name="T33" fmla="*/ 48 h 53"/>
                  <a:gd name="T34" fmla="*/ 168 w 320"/>
                  <a:gd name="T35" fmla="*/ 48 h 53"/>
                  <a:gd name="T36" fmla="*/ 305 w 320"/>
                  <a:gd name="T37" fmla="*/ 29 h 53"/>
                  <a:gd name="T38" fmla="*/ 306 w 320"/>
                  <a:gd name="T39" fmla="*/ 25 h 53"/>
                  <a:gd name="T40" fmla="*/ 320 w 320"/>
                  <a:gd name="T4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53">
                    <a:moveTo>
                      <a:pt x="320" y="0"/>
                    </a:moveTo>
                    <a:cubicBezTo>
                      <a:pt x="261" y="0"/>
                      <a:pt x="261" y="0"/>
                      <a:pt x="261" y="0"/>
                    </a:cubicBezTo>
                    <a:cubicBezTo>
                      <a:pt x="261" y="1"/>
                      <a:pt x="261" y="1"/>
                      <a:pt x="261" y="1"/>
                    </a:cubicBezTo>
                    <a:cubicBezTo>
                      <a:pt x="261" y="1"/>
                      <a:pt x="262" y="1"/>
                      <a:pt x="262" y="2"/>
                    </a:cubicBezTo>
                    <a:cubicBezTo>
                      <a:pt x="272" y="12"/>
                      <a:pt x="272" y="12"/>
                      <a:pt x="272" y="12"/>
                    </a:cubicBezTo>
                    <a:cubicBezTo>
                      <a:pt x="274" y="13"/>
                      <a:pt x="274" y="17"/>
                      <a:pt x="272" y="18"/>
                    </a:cubicBezTo>
                    <a:cubicBezTo>
                      <a:pt x="271" y="19"/>
                      <a:pt x="269" y="20"/>
                      <a:pt x="268" y="20"/>
                    </a:cubicBezTo>
                    <a:cubicBezTo>
                      <a:pt x="267" y="20"/>
                      <a:pt x="266" y="19"/>
                      <a:pt x="265" y="18"/>
                    </a:cubicBezTo>
                    <a:cubicBezTo>
                      <a:pt x="255" y="8"/>
                      <a:pt x="255" y="8"/>
                      <a:pt x="255" y="8"/>
                    </a:cubicBezTo>
                    <a:cubicBezTo>
                      <a:pt x="252" y="6"/>
                      <a:pt x="249" y="3"/>
                      <a:pt x="247" y="0"/>
                    </a:cubicBezTo>
                    <a:cubicBezTo>
                      <a:pt x="0" y="0"/>
                      <a:pt x="0" y="0"/>
                      <a:pt x="0" y="0"/>
                    </a:cubicBezTo>
                    <a:cubicBezTo>
                      <a:pt x="0" y="53"/>
                      <a:pt x="0" y="53"/>
                      <a:pt x="0" y="53"/>
                    </a:cubicBezTo>
                    <a:cubicBezTo>
                      <a:pt x="80" y="53"/>
                      <a:pt x="80" y="53"/>
                      <a:pt x="80" y="53"/>
                    </a:cubicBezTo>
                    <a:cubicBezTo>
                      <a:pt x="80" y="50"/>
                      <a:pt x="82" y="48"/>
                      <a:pt x="85" y="48"/>
                    </a:cubicBezTo>
                    <a:cubicBezTo>
                      <a:pt x="164" y="48"/>
                      <a:pt x="164" y="48"/>
                      <a:pt x="164" y="48"/>
                    </a:cubicBezTo>
                    <a:cubicBezTo>
                      <a:pt x="164" y="48"/>
                      <a:pt x="164" y="48"/>
                      <a:pt x="164" y="48"/>
                    </a:cubicBezTo>
                    <a:cubicBezTo>
                      <a:pt x="164" y="48"/>
                      <a:pt x="165" y="48"/>
                      <a:pt x="166" y="48"/>
                    </a:cubicBezTo>
                    <a:cubicBezTo>
                      <a:pt x="168" y="48"/>
                      <a:pt x="168" y="48"/>
                      <a:pt x="168" y="48"/>
                    </a:cubicBezTo>
                    <a:cubicBezTo>
                      <a:pt x="305" y="29"/>
                      <a:pt x="305" y="29"/>
                      <a:pt x="305" y="29"/>
                    </a:cubicBezTo>
                    <a:cubicBezTo>
                      <a:pt x="304" y="28"/>
                      <a:pt x="305" y="26"/>
                      <a:pt x="306" y="25"/>
                    </a:cubicBezTo>
                    <a:cubicBezTo>
                      <a:pt x="312" y="18"/>
                      <a:pt x="316" y="9"/>
                      <a:pt x="320" y="0"/>
                    </a:cubicBezTo>
                  </a:path>
                </a:pathLst>
              </a:custGeom>
              <a:solidFill>
                <a:srgbClr val="B16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31" name="Freeform 210">
                <a:extLst>
                  <a:ext uri="{FF2B5EF4-FFF2-40B4-BE49-F238E27FC236}">
                    <a16:creationId xmlns:a16="http://schemas.microsoft.com/office/drawing/2014/main" id="{FE4F9C3B-103E-4224-A9EF-332657F50DA3}"/>
                  </a:ext>
                </a:extLst>
              </p:cNvPr>
              <p:cNvSpPr>
                <a:spLocks noEditPoints="1"/>
              </p:cNvSpPr>
              <p:nvPr/>
            </p:nvSpPr>
            <p:spPr bwMode="auto">
              <a:xfrm>
                <a:off x="9683750" y="7065963"/>
                <a:ext cx="925513" cy="147638"/>
              </a:xfrm>
              <a:custGeom>
                <a:avLst/>
                <a:gdLst>
                  <a:gd name="T0" fmla="*/ 5 w 335"/>
                  <a:gd name="T1" fmla="*/ 0 h 53"/>
                  <a:gd name="T2" fmla="*/ 0 w 335"/>
                  <a:gd name="T3" fmla="*/ 0 h 53"/>
                  <a:gd name="T4" fmla="*/ 0 w 335"/>
                  <a:gd name="T5" fmla="*/ 53 h 53"/>
                  <a:gd name="T6" fmla="*/ 5 w 335"/>
                  <a:gd name="T7" fmla="*/ 53 h 53"/>
                  <a:gd name="T8" fmla="*/ 5 w 335"/>
                  <a:gd name="T9" fmla="*/ 0 h 53"/>
                  <a:gd name="T10" fmla="*/ 335 w 335"/>
                  <a:gd name="T11" fmla="*/ 0 h 53"/>
                  <a:gd name="T12" fmla="*/ 325 w 335"/>
                  <a:gd name="T13" fmla="*/ 0 h 53"/>
                  <a:gd name="T14" fmla="*/ 311 w 335"/>
                  <a:gd name="T15" fmla="*/ 25 h 53"/>
                  <a:gd name="T16" fmla="*/ 310 w 335"/>
                  <a:gd name="T17" fmla="*/ 29 h 53"/>
                  <a:gd name="T18" fmla="*/ 311 w 335"/>
                  <a:gd name="T19" fmla="*/ 32 h 53"/>
                  <a:gd name="T20" fmla="*/ 314 w 335"/>
                  <a:gd name="T21" fmla="*/ 33 h 53"/>
                  <a:gd name="T22" fmla="*/ 318 w 335"/>
                  <a:gd name="T23" fmla="*/ 32 h 53"/>
                  <a:gd name="T24" fmla="*/ 318 w 335"/>
                  <a:gd name="T25" fmla="*/ 32 h 53"/>
                  <a:gd name="T26" fmla="*/ 331 w 335"/>
                  <a:gd name="T27" fmla="*/ 10 h 53"/>
                  <a:gd name="T28" fmla="*/ 335 w 335"/>
                  <a:gd name="T2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53">
                    <a:moveTo>
                      <a:pt x="5" y="0"/>
                    </a:moveTo>
                    <a:cubicBezTo>
                      <a:pt x="0" y="0"/>
                      <a:pt x="0" y="0"/>
                      <a:pt x="0" y="0"/>
                    </a:cubicBezTo>
                    <a:cubicBezTo>
                      <a:pt x="0" y="53"/>
                      <a:pt x="0" y="53"/>
                      <a:pt x="0" y="53"/>
                    </a:cubicBezTo>
                    <a:cubicBezTo>
                      <a:pt x="5" y="53"/>
                      <a:pt x="5" y="53"/>
                      <a:pt x="5" y="53"/>
                    </a:cubicBezTo>
                    <a:cubicBezTo>
                      <a:pt x="5" y="0"/>
                      <a:pt x="5" y="0"/>
                      <a:pt x="5" y="0"/>
                    </a:cubicBezTo>
                    <a:moveTo>
                      <a:pt x="335" y="0"/>
                    </a:moveTo>
                    <a:cubicBezTo>
                      <a:pt x="325" y="0"/>
                      <a:pt x="325" y="0"/>
                      <a:pt x="325" y="0"/>
                    </a:cubicBezTo>
                    <a:cubicBezTo>
                      <a:pt x="321" y="9"/>
                      <a:pt x="317" y="18"/>
                      <a:pt x="311" y="25"/>
                    </a:cubicBezTo>
                    <a:cubicBezTo>
                      <a:pt x="310" y="26"/>
                      <a:pt x="309" y="28"/>
                      <a:pt x="310" y="29"/>
                    </a:cubicBezTo>
                    <a:cubicBezTo>
                      <a:pt x="310" y="30"/>
                      <a:pt x="310" y="31"/>
                      <a:pt x="311" y="32"/>
                    </a:cubicBezTo>
                    <a:cubicBezTo>
                      <a:pt x="312" y="33"/>
                      <a:pt x="313" y="33"/>
                      <a:pt x="314" y="33"/>
                    </a:cubicBezTo>
                    <a:cubicBezTo>
                      <a:pt x="316" y="33"/>
                      <a:pt x="317" y="33"/>
                      <a:pt x="318" y="32"/>
                    </a:cubicBezTo>
                    <a:cubicBezTo>
                      <a:pt x="318" y="32"/>
                      <a:pt x="318" y="32"/>
                      <a:pt x="318" y="32"/>
                    </a:cubicBezTo>
                    <a:cubicBezTo>
                      <a:pt x="323" y="25"/>
                      <a:pt x="328" y="18"/>
                      <a:pt x="331" y="10"/>
                    </a:cubicBezTo>
                    <a:cubicBezTo>
                      <a:pt x="333" y="7"/>
                      <a:pt x="334" y="3"/>
                      <a:pt x="335"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32" name="Freeform 211">
                <a:extLst>
                  <a:ext uri="{FF2B5EF4-FFF2-40B4-BE49-F238E27FC236}">
                    <a16:creationId xmlns:a16="http://schemas.microsoft.com/office/drawing/2014/main" id="{C1DF6401-7DE3-46A9-8AC7-FE1E6D4C7759}"/>
                  </a:ext>
                </a:extLst>
              </p:cNvPr>
              <p:cNvSpPr>
                <a:spLocks/>
              </p:cNvSpPr>
              <p:nvPr/>
            </p:nvSpPr>
            <p:spPr bwMode="auto">
              <a:xfrm>
                <a:off x="9917113" y="7199313"/>
                <a:ext cx="233363" cy="14288"/>
              </a:xfrm>
              <a:custGeom>
                <a:avLst/>
                <a:gdLst>
                  <a:gd name="T0" fmla="*/ 84 w 84"/>
                  <a:gd name="T1" fmla="*/ 0 h 5"/>
                  <a:gd name="T2" fmla="*/ 5 w 84"/>
                  <a:gd name="T3" fmla="*/ 0 h 5"/>
                  <a:gd name="T4" fmla="*/ 0 w 84"/>
                  <a:gd name="T5" fmla="*/ 5 h 5"/>
                  <a:gd name="T6" fmla="*/ 79 w 84"/>
                  <a:gd name="T7" fmla="*/ 5 h 5"/>
                  <a:gd name="T8" fmla="*/ 84 w 84"/>
                  <a:gd name="T9" fmla="*/ 0 h 5"/>
                </a:gdLst>
                <a:ahLst/>
                <a:cxnLst>
                  <a:cxn ang="0">
                    <a:pos x="T0" y="T1"/>
                  </a:cxn>
                  <a:cxn ang="0">
                    <a:pos x="T2" y="T3"/>
                  </a:cxn>
                  <a:cxn ang="0">
                    <a:pos x="T4" y="T5"/>
                  </a:cxn>
                  <a:cxn ang="0">
                    <a:pos x="T6" y="T7"/>
                  </a:cxn>
                  <a:cxn ang="0">
                    <a:pos x="T8" y="T9"/>
                  </a:cxn>
                </a:cxnLst>
                <a:rect l="0" t="0" r="r" b="b"/>
                <a:pathLst>
                  <a:path w="84" h="5">
                    <a:moveTo>
                      <a:pt x="84" y="0"/>
                    </a:moveTo>
                    <a:cubicBezTo>
                      <a:pt x="5" y="0"/>
                      <a:pt x="5" y="0"/>
                      <a:pt x="5" y="0"/>
                    </a:cubicBezTo>
                    <a:cubicBezTo>
                      <a:pt x="2" y="0"/>
                      <a:pt x="0" y="2"/>
                      <a:pt x="0" y="5"/>
                    </a:cubicBezTo>
                    <a:cubicBezTo>
                      <a:pt x="79" y="5"/>
                      <a:pt x="79" y="5"/>
                      <a:pt x="79" y="5"/>
                    </a:cubicBezTo>
                    <a:cubicBezTo>
                      <a:pt x="79" y="2"/>
                      <a:pt x="81" y="0"/>
                      <a:pt x="84"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33" name="Freeform 212">
                <a:extLst>
                  <a:ext uri="{FF2B5EF4-FFF2-40B4-BE49-F238E27FC236}">
                    <a16:creationId xmlns:a16="http://schemas.microsoft.com/office/drawing/2014/main" id="{957299CD-0C92-4FC5-BAEA-3E7A43E7CAFB}"/>
                  </a:ext>
                </a:extLst>
              </p:cNvPr>
              <p:cNvSpPr>
                <a:spLocks/>
              </p:cNvSpPr>
              <p:nvPr/>
            </p:nvSpPr>
            <p:spPr bwMode="auto">
              <a:xfrm>
                <a:off x="10415588" y="7065963"/>
                <a:ext cx="3175" cy="317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1" y="1"/>
                      <a:pt x="1" y="1"/>
                    </a:cubicBezTo>
                    <a:cubicBezTo>
                      <a:pt x="1" y="0"/>
                      <a:pt x="1" y="0"/>
                      <a:pt x="1" y="0"/>
                    </a:cubicBezTo>
                  </a:path>
                </a:pathLst>
              </a:custGeom>
              <a:solidFill>
                <a:srgbClr val="B16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34" name="Freeform 213">
                <a:extLst>
                  <a:ext uri="{FF2B5EF4-FFF2-40B4-BE49-F238E27FC236}">
                    <a16:creationId xmlns:a16="http://schemas.microsoft.com/office/drawing/2014/main" id="{B113EE52-F8E2-4550-A118-D99010E74C62}"/>
                  </a:ext>
                </a:extLst>
              </p:cNvPr>
              <p:cNvSpPr>
                <a:spLocks/>
              </p:cNvSpPr>
              <p:nvPr/>
            </p:nvSpPr>
            <p:spPr bwMode="auto">
              <a:xfrm>
                <a:off x="10379075" y="7065963"/>
                <a:ext cx="74613" cy="55563"/>
              </a:xfrm>
              <a:custGeom>
                <a:avLst/>
                <a:gdLst>
                  <a:gd name="T0" fmla="*/ 13 w 27"/>
                  <a:gd name="T1" fmla="*/ 0 h 20"/>
                  <a:gd name="T2" fmla="*/ 0 w 27"/>
                  <a:gd name="T3" fmla="*/ 0 h 20"/>
                  <a:gd name="T4" fmla="*/ 8 w 27"/>
                  <a:gd name="T5" fmla="*/ 8 h 20"/>
                  <a:gd name="T6" fmla="*/ 18 w 27"/>
                  <a:gd name="T7" fmla="*/ 18 h 20"/>
                  <a:gd name="T8" fmla="*/ 21 w 27"/>
                  <a:gd name="T9" fmla="*/ 20 h 20"/>
                  <a:gd name="T10" fmla="*/ 25 w 27"/>
                  <a:gd name="T11" fmla="*/ 18 h 20"/>
                  <a:gd name="T12" fmla="*/ 25 w 27"/>
                  <a:gd name="T13" fmla="*/ 12 h 20"/>
                  <a:gd name="T14" fmla="*/ 15 w 27"/>
                  <a:gd name="T15" fmla="*/ 2 h 20"/>
                  <a:gd name="T16" fmla="*/ 14 w 27"/>
                  <a:gd name="T17" fmla="*/ 1 h 20"/>
                  <a:gd name="T18" fmla="*/ 13 w 27"/>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0">
                    <a:moveTo>
                      <a:pt x="13" y="0"/>
                    </a:moveTo>
                    <a:cubicBezTo>
                      <a:pt x="0" y="0"/>
                      <a:pt x="0" y="0"/>
                      <a:pt x="0" y="0"/>
                    </a:cubicBezTo>
                    <a:cubicBezTo>
                      <a:pt x="2" y="3"/>
                      <a:pt x="5" y="6"/>
                      <a:pt x="8" y="8"/>
                    </a:cubicBezTo>
                    <a:cubicBezTo>
                      <a:pt x="18" y="18"/>
                      <a:pt x="18" y="18"/>
                      <a:pt x="18" y="18"/>
                    </a:cubicBezTo>
                    <a:cubicBezTo>
                      <a:pt x="19" y="19"/>
                      <a:pt x="20" y="20"/>
                      <a:pt x="21" y="20"/>
                    </a:cubicBezTo>
                    <a:cubicBezTo>
                      <a:pt x="22" y="20"/>
                      <a:pt x="24" y="19"/>
                      <a:pt x="25" y="18"/>
                    </a:cubicBezTo>
                    <a:cubicBezTo>
                      <a:pt x="27" y="17"/>
                      <a:pt x="27" y="13"/>
                      <a:pt x="25" y="12"/>
                    </a:cubicBezTo>
                    <a:cubicBezTo>
                      <a:pt x="15" y="2"/>
                      <a:pt x="15" y="2"/>
                      <a:pt x="15" y="2"/>
                    </a:cubicBezTo>
                    <a:cubicBezTo>
                      <a:pt x="15" y="1"/>
                      <a:pt x="14" y="1"/>
                      <a:pt x="14" y="1"/>
                    </a:cubicBezTo>
                    <a:cubicBezTo>
                      <a:pt x="14" y="1"/>
                      <a:pt x="13" y="0"/>
                      <a:pt x="13"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35" name="Freeform 214">
                <a:extLst>
                  <a:ext uri="{FF2B5EF4-FFF2-40B4-BE49-F238E27FC236}">
                    <a16:creationId xmlns:a16="http://schemas.microsoft.com/office/drawing/2014/main" id="{E4354E9A-6156-4E26-A8BB-CC57CCC6F045}"/>
                  </a:ext>
                </a:extLst>
              </p:cNvPr>
              <p:cNvSpPr>
                <a:spLocks/>
              </p:cNvSpPr>
              <p:nvPr/>
            </p:nvSpPr>
            <p:spPr bwMode="auto">
              <a:xfrm>
                <a:off x="10161588" y="7158038"/>
                <a:ext cx="436563" cy="55563"/>
              </a:xfrm>
              <a:custGeom>
                <a:avLst/>
                <a:gdLst>
                  <a:gd name="T0" fmla="*/ 158 w 158"/>
                  <a:gd name="T1" fmla="*/ 0 h 20"/>
                  <a:gd name="T2" fmla="*/ 0 w 158"/>
                  <a:gd name="T3" fmla="*/ 19 h 20"/>
                  <a:gd name="T4" fmla="*/ 0 w 158"/>
                  <a:gd name="T5" fmla="*/ 20 h 20"/>
                  <a:gd name="T6" fmla="*/ 158 w 158"/>
                  <a:gd name="T7" fmla="*/ 20 h 20"/>
                  <a:gd name="T8" fmla="*/ 158 w 158"/>
                  <a:gd name="T9" fmla="*/ 0 h 20"/>
                </a:gdLst>
                <a:ahLst/>
                <a:cxnLst>
                  <a:cxn ang="0">
                    <a:pos x="T0" y="T1"/>
                  </a:cxn>
                  <a:cxn ang="0">
                    <a:pos x="T2" y="T3"/>
                  </a:cxn>
                  <a:cxn ang="0">
                    <a:pos x="T4" y="T5"/>
                  </a:cxn>
                  <a:cxn ang="0">
                    <a:pos x="T6" y="T7"/>
                  </a:cxn>
                  <a:cxn ang="0">
                    <a:pos x="T8" y="T9"/>
                  </a:cxn>
                </a:cxnLst>
                <a:rect l="0" t="0" r="r" b="b"/>
                <a:pathLst>
                  <a:path w="158" h="20">
                    <a:moveTo>
                      <a:pt x="158" y="0"/>
                    </a:moveTo>
                    <a:cubicBezTo>
                      <a:pt x="0" y="19"/>
                      <a:pt x="0" y="19"/>
                      <a:pt x="0" y="19"/>
                    </a:cubicBezTo>
                    <a:cubicBezTo>
                      <a:pt x="0" y="19"/>
                      <a:pt x="0" y="19"/>
                      <a:pt x="0" y="20"/>
                    </a:cubicBezTo>
                    <a:cubicBezTo>
                      <a:pt x="158" y="20"/>
                      <a:pt x="158" y="20"/>
                      <a:pt x="158" y="20"/>
                    </a:cubicBezTo>
                    <a:cubicBezTo>
                      <a:pt x="158" y="0"/>
                      <a:pt x="158" y="0"/>
                      <a:pt x="158" y="0"/>
                    </a:cubicBezTo>
                  </a:path>
                </a:pathLst>
              </a:custGeom>
              <a:solidFill>
                <a:srgbClr val="B16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36" name="Freeform 215">
                <a:extLst>
                  <a:ext uri="{FF2B5EF4-FFF2-40B4-BE49-F238E27FC236}">
                    <a16:creationId xmlns:a16="http://schemas.microsoft.com/office/drawing/2014/main" id="{1418051D-DD9B-4A8C-9E3D-9AC2265A7E1E}"/>
                  </a:ext>
                </a:extLst>
              </p:cNvPr>
              <p:cNvSpPr>
                <a:spLocks noEditPoints="1"/>
              </p:cNvSpPr>
              <p:nvPr/>
            </p:nvSpPr>
            <p:spPr bwMode="auto">
              <a:xfrm>
                <a:off x="10136188" y="7140575"/>
                <a:ext cx="474663" cy="73025"/>
              </a:xfrm>
              <a:custGeom>
                <a:avLst/>
                <a:gdLst>
                  <a:gd name="T0" fmla="*/ 5 w 172"/>
                  <a:gd name="T1" fmla="*/ 21 h 26"/>
                  <a:gd name="T2" fmla="*/ 5 w 172"/>
                  <a:gd name="T3" fmla="*/ 21 h 26"/>
                  <a:gd name="T4" fmla="*/ 0 w 172"/>
                  <a:gd name="T5" fmla="*/ 26 h 26"/>
                  <a:gd name="T6" fmla="*/ 9 w 172"/>
                  <a:gd name="T7" fmla="*/ 26 h 26"/>
                  <a:gd name="T8" fmla="*/ 9 w 172"/>
                  <a:gd name="T9" fmla="*/ 25 h 26"/>
                  <a:gd name="T10" fmla="*/ 9 w 172"/>
                  <a:gd name="T11" fmla="*/ 23 h 26"/>
                  <a:gd name="T12" fmla="*/ 7 w 172"/>
                  <a:gd name="T13" fmla="*/ 21 h 26"/>
                  <a:gd name="T14" fmla="*/ 5 w 172"/>
                  <a:gd name="T15" fmla="*/ 21 h 26"/>
                  <a:gd name="T16" fmla="*/ 172 w 172"/>
                  <a:gd name="T17" fmla="*/ 0 h 26"/>
                  <a:gd name="T18" fmla="*/ 167 w 172"/>
                  <a:gd name="T19" fmla="*/ 5 h 26"/>
                  <a:gd name="T20" fmla="*/ 167 w 172"/>
                  <a:gd name="T21" fmla="*/ 5 h 26"/>
                  <a:gd name="T22" fmla="*/ 167 w 172"/>
                  <a:gd name="T23" fmla="*/ 6 h 26"/>
                  <a:gd name="T24" fmla="*/ 167 w 172"/>
                  <a:gd name="T25" fmla="*/ 26 h 26"/>
                  <a:gd name="T26" fmla="*/ 172 w 172"/>
                  <a:gd name="T27" fmla="*/ 26 h 26"/>
                  <a:gd name="T28" fmla="*/ 172 w 172"/>
                  <a:gd name="T29" fmla="*/ 0 h 26"/>
                  <a:gd name="T30" fmla="*/ 172 w 172"/>
                  <a:gd name="T3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26">
                    <a:moveTo>
                      <a:pt x="5" y="21"/>
                    </a:moveTo>
                    <a:cubicBezTo>
                      <a:pt x="5" y="21"/>
                      <a:pt x="5" y="21"/>
                      <a:pt x="5" y="21"/>
                    </a:cubicBezTo>
                    <a:cubicBezTo>
                      <a:pt x="2" y="21"/>
                      <a:pt x="0" y="23"/>
                      <a:pt x="0" y="26"/>
                    </a:cubicBezTo>
                    <a:cubicBezTo>
                      <a:pt x="9" y="26"/>
                      <a:pt x="9" y="26"/>
                      <a:pt x="9" y="26"/>
                    </a:cubicBezTo>
                    <a:cubicBezTo>
                      <a:pt x="9" y="25"/>
                      <a:pt x="9" y="25"/>
                      <a:pt x="9" y="25"/>
                    </a:cubicBezTo>
                    <a:cubicBezTo>
                      <a:pt x="9" y="24"/>
                      <a:pt x="9" y="24"/>
                      <a:pt x="9" y="23"/>
                    </a:cubicBezTo>
                    <a:cubicBezTo>
                      <a:pt x="8" y="22"/>
                      <a:pt x="8" y="22"/>
                      <a:pt x="7" y="21"/>
                    </a:cubicBezTo>
                    <a:cubicBezTo>
                      <a:pt x="6" y="21"/>
                      <a:pt x="5" y="21"/>
                      <a:pt x="5" y="21"/>
                    </a:cubicBezTo>
                    <a:moveTo>
                      <a:pt x="172" y="0"/>
                    </a:moveTo>
                    <a:cubicBezTo>
                      <a:pt x="169" y="0"/>
                      <a:pt x="167" y="2"/>
                      <a:pt x="167" y="5"/>
                    </a:cubicBezTo>
                    <a:cubicBezTo>
                      <a:pt x="167" y="5"/>
                      <a:pt x="167" y="5"/>
                      <a:pt x="167" y="5"/>
                    </a:cubicBezTo>
                    <a:cubicBezTo>
                      <a:pt x="167" y="6"/>
                      <a:pt x="167" y="6"/>
                      <a:pt x="167" y="6"/>
                    </a:cubicBezTo>
                    <a:cubicBezTo>
                      <a:pt x="167" y="26"/>
                      <a:pt x="167" y="26"/>
                      <a:pt x="167" y="26"/>
                    </a:cubicBezTo>
                    <a:cubicBezTo>
                      <a:pt x="172" y="26"/>
                      <a:pt x="172" y="26"/>
                      <a:pt x="172" y="26"/>
                    </a:cubicBezTo>
                    <a:cubicBezTo>
                      <a:pt x="172" y="0"/>
                      <a:pt x="172" y="0"/>
                      <a:pt x="172" y="0"/>
                    </a:cubicBezTo>
                    <a:cubicBezTo>
                      <a:pt x="172" y="0"/>
                      <a:pt x="172" y="0"/>
                      <a:pt x="172"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37" name="Rectangle 216">
                <a:extLst>
                  <a:ext uri="{FF2B5EF4-FFF2-40B4-BE49-F238E27FC236}">
                    <a16:creationId xmlns:a16="http://schemas.microsoft.com/office/drawing/2014/main" id="{4B8990F7-364D-44B0-938A-6CA5C5B9A810}"/>
                  </a:ext>
                </a:extLst>
              </p:cNvPr>
              <p:cNvSpPr>
                <a:spLocks noChangeArrowheads="1"/>
              </p:cNvSpPr>
              <p:nvPr/>
            </p:nvSpPr>
            <p:spPr bwMode="auto">
              <a:xfrm>
                <a:off x="9994900" y="7224713"/>
                <a:ext cx="138113" cy="2597150"/>
              </a:xfrm>
              <a:prstGeom prst="rect">
                <a:avLst/>
              </a:prstGeom>
              <a:solidFill>
                <a:srgbClr val="AB67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38" name="Rectangle 217">
                <a:extLst>
                  <a:ext uri="{FF2B5EF4-FFF2-40B4-BE49-F238E27FC236}">
                    <a16:creationId xmlns:a16="http://schemas.microsoft.com/office/drawing/2014/main" id="{F6AB6A1F-6BFD-4060-A320-713E1797FBFE}"/>
                  </a:ext>
                </a:extLst>
              </p:cNvPr>
              <p:cNvSpPr>
                <a:spLocks noChangeArrowheads="1"/>
              </p:cNvSpPr>
              <p:nvPr/>
            </p:nvSpPr>
            <p:spPr bwMode="auto">
              <a:xfrm>
                <a:off x="9994900" y="7224713"/>
                <a:ext cx="138113"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39" name="Freeform 218">
                <a:extLst>
                  <a:ext uri="{FF2B5EF4-FFF2-40B4-BE49-F238E27FC236}">
                    <a16:creationId xmlns:a16="http://schemas.microsoft.com/office/drawing/2014/main" id="{B7C73BE2-AA7E-4486-96F2-5303E3DAF669}"/>
                  </a:ext>
                </a:extLst>
              </p:cNvPr>
              <p:cNvSpPr>
                <a:spLocks/>
              </p:cNvSpPr>
              <p:nvPr/>
            </p:nvSpPr>
            <p:spPr bwMode="auto">
              <a:xfrm>
                <a:off x="9994900" y="7224713"/>
                <a:ext cx="141288" cy="2601913"/>
              </a:xfrm>
              <a:custGeom>
                <a:avLst/>
                <a:gdLst>
                  <a:gd name="T0" fmla="*/ 89 w 89"/>
                  <a:gd name="T1" fmla="*/ 0 h 1639"/>
                  <a:gd name="T2" fmla="*/ 87 w 89"/>
                  <a:gd name="T3" fmla="*/ 0 h 1639"/>
                  <a:gd name="T4" fmla="*/ 87 w 89"/>
                  <a:gd name="T5" fmla="*/ 1636 h 1639"/>
                  <a:gd name="T6" fmla="*/ 0 w 89"/>
                  <a:gd name="T7" fmla="*/ 1636 h 1639"/>
                  <a:gd name="T8" fmla="*/ 0 w 89"/>
                  <a:gd name="T9" fmla="*/ 1639 h 1639"/>
                  <a:gd name="T10" fmla="*/ 89 w 89"/>
                  <a:gd name="T11" fmla="*/ 1639 h 1639"/>
                  <a:gd name="T12" fmla="*/ 89 w 89"/>
                  <a:gd name="T13" fmla="*/ 0 h 1639"/>
                </a:gdLst>
                <a:ahLst/>
                <a:cxnLst>
                  <a:cxn ang="0">
                    <a:pos x="T0" y="T1"/>
                  </a:cxn>
                  <a:cxn ang="0">
                    <a:pos x="T2" y="T3"/>
                  </a:cxn>
                  <a:cxn ang="0">
                    <a:pos x="T4" y="T5"/>
                  </a:cxn>
                  <a:cxn ang="0">
                    <a:pos x="T6" y="T7"/>
                  </a:cxn>
                  <a:cxn ang="0">
                    <a:pos x="T8" y="T9"/>
                  </a:cxn>
                  <a:cxn ang="0">
                    <a:pos x="T10" y="T11"/>
                  </a:cxn>
                  <a:cxn ang="0">
                    <a:pos x="T12" y="T13"/>
                  </a:cxn>
                </a:cxnLst>
                <a:rect l="0" t="0" r="r" b="b"/>
                <a:pathLst>
                  <a:path w="89" h="1639">
                    <a:moveTo>
                      <a:pt x="89" y="0"/>
                    </a:moveTo>
                    <a:lnTo>
                      <a:pt x="87" y="0"/>
                    </a:lnTo>
                    <a:lnTo>
                      <a:pt x="87" y="1636"/>
                    </a:lnTo>
                    <a:lnTo>
                      <a:pt x="0" y="1636"/>
                    </a:lnTo>
                    <a:lnTo>
                      <a:pt x="0" y="1639"/>
                    </a:lnTo>
                    <a:lnTo>
                      <a:pt x="89" y="1639"/>
                    </a:lnTo>
                    <a:lnTo>
                      <a:pt x="89" y="0"/>
                    </a:lnTo>
                    <a:close/>
                  </a:path>
                </a:pathLst>
              </a:custGeom>
              <a:solidFill>
                <a:srgbClr val="640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40" name="Freeform 219">
                <a:extLst>
                  <a:ext uri="{FF2B5EF4-FFF2-40B4-BE49-F238E27FC236}">
                    <a16:creationId xmlns:a16="http://schemas.microsoft.com/office/drawing/2014/main" id="{02AE4220-2E07-42C8-BE49-78467A07BEAE}"/>
                  </a:ext>
                </a:extLst>
              </p:cNvPr>
              <p:cNvSpPr>
                <a:spLocks/>
              </p:cNvSpPr>
              <p:nvPr/>
            </p:nvSpPr>
            <p:spPr bwMode="auto">
              <a:xfrm>
                <a:off x="9994900" y="7224713"/>
                <a:ext cx="141288" cy="2601913"/>
              </a:xfrm>
              <a:custGeom>
                <a:avLst/>
                <a:gdLst>
                  <a:gd name="T0" fmla="*/ 89 w 89"/>
                  <a:gd name="T1" fmla="*/ 0 h 1639"/>
                  <a:gd name="T2" fmla="*/ 87 w 89"/>
                  <a:gd name="T3" fmla="*/ 0 h 1639"/>
                  <a:gd name="T4" fmla="*/ 87 w 89"/>
                  <a:gd name="T5" fmla="*/ 1636 h 1639"/>
                  <a:gd name="T6" fmla="*/ 0 w 89"/>
                  <a:gd name="T7" fmla="*/ 1636 h 1639"/>
                  <a:gd name="T8" fmla="*/ 0 w 89"/>
                  <a:gd name="T9" fmla="*/ 1639 h 1639"/>
                  <a:gd name="T10" fmla="*/ 89 w 89"/>
                  <a:gd name="T11" fmla="*/ 1639 h 1639"/>
                  <a:gd name="T12" fmla="*/ 89 w 89"/>
                  <a:gd name="T13" fmla="*/ 0 h 1639"/>
                </a:gdLst>
                <a:ahLst/>
                <a:cxnLst>
                  <a:cxn ang="0">
                    <a:pos x="T0" y="T1"/>
                  </a:cxn>
                  <a:cxn ang="0">
                    <a:pos x="T2" y="T3"/>
                  </a:cxn>
                  <a:cxn ang="0">
                    <a:pos x="T4" y="T5"/>
                  </a:cxn>
                  <a:cxn ang="0">
                    <a:pos x="T6" y="T7"/>
                  </a:cxn>
                  <a:cxn ang="0">
                    <a:pos x="T8" y="T9"/>
                  </a:cxn>
                  <a:cxn ang="0">
                    <a:pos x="T10" y="T11"/>
                  </a:cxn>
                  <a:cxn ang="0">
                    <a:pos x="T12" y="T13"/>
                  </a:cxn>
                </a:cxnLst>
                <a:rect l="0" t="0" r="r" b="b"/>
                <a:pathLst>
                  <a:path w="89" h="1639">
                    <a:moveTo>
                      <a:pt x="89" y="0"/>
                    </a:moveTo>
                    <a:lnTo>
                      <a:pt x="87" y="0"/>
                    </a:lnTo>
                    <a:lnTo>
                      <a:pt x="87" y="1636"/>
                    </a:lnTo>
                    <a:lnTo>
                      <a:pt x="0" y="1636"/>
                    </a:lnTo>
                    <a:lnTo>
                      <a:pt x="0" y="1639"/>
                    </a:lnTo>
                    <a:lnTo>
                      <a:pt x="89" y="1639"/>
                    </a:lnTo>
                    <a:lnTo>
                      <a:pt x="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41" name="Freeform 220">
                <a:extLst>
                  <a:ext uri="{FF2B5EF4-FFF2-40B4-BE49-F238E27FC236}">
                    <a16:creationId xmlns:a16="http://schemas.microsoft.com/office/drawing/2014/main" id="{4DC641E3-726F-4F2D-89C7-06CBBEF3321D}"/>
                  </a:ext>
                </a:extLst>
              </p:cNvPr>
              <p:cNvSpPr>
                <a:spLocks/>
              </p:cNvSpPr>
              <p:nvPr/>
            </p:nvSpPr>
            <p:spPr bwMode="auto">
              <a:xfrm>
                <a:off x="9994900" y="7221538"/>
                <a:ext cx="141288" cy="3175"/>
              </a:xfrm>
              <a:custGeom>
                <a:avLst/>
                <a:gdLst>
                  <a:gd name="T0" fmla="*/ 89 w 89"/>
                  <a:gd name="T1" fmla="*/ 0 h 2"/>
                  <a:gd name="T2" fmla="*/ 0 w 89"/>
                  <a:gd name="T3" fmla="*/ 0 h 2"/>
                  <a:gd name="T4" fmla="*/ 0 w 89"/>
                  <a:gd name="T5" fmla="*/ 2 h 2"/>
                  <a:gd name="T6" fmla="*/ 87 w 89"/>
                  <a:gd name="T7" fmla="*/ 2 h 2"/>
                  <a:gd name="T8" fmla="*/ 89 w 89"/>
                  <a:gd name="T9" fmla="*/ 2 h 2"/>
                  <a:gd name="T10" fmla="*/ 89 w 89"/>
                  <a:gd name="T11" fmla="*/ 0 h 2"/>
                </a:gdLst>
                <a:ahLst/>
                <a:cxnLst>
                  <a:cxn ang="0">
                    <a:pos x="T0" y="T1"/>
                  </a:cxn>
                  <a:cxn ang="0">
                    <a:pos x="T2" y="T3"/>
                  </a:cxn>
                  <a:cxn ang="0">
                    <a:pos x="T4" y="T5"/>
                  </a:cxn>
                  <a:cxn ang="0">
                    <a:pos x="T6" y="T7"/>
                  </a:cxn>
                  <a:cxn ang="0">
                    <a:pos x="T8" y="T9"/>
                  </a:cxn>
                  <a:cxn ang="0">
                    <a:pos x="T10" y="T11"/>
                  </a:cxn>
                </a:cxnLst>
                <a:rect l="0" t="0" r="r" b="b"/>
                <a:pathLst>
                  <a:path w="89" h="2">
                    <a:moveTo>
                      <a:pt x="89" y="0"/>
                    </a:moveTo>
                    <a:lnTo>
                      <a:pt x="0" y="0"/>
                    </a:lnTo>
                    <a:lnTo>
                      <a:pt x="0" y="2"/>
                    </a:lnTo>
                    <a:lnTo>
                      <a:pt x="87" y="2"/>
                    </a:lnTo>
                    <a:lnTo>
                      <a:pt x="89" y="2"/>
                    </a:lnTo>
                    <a:lnTo>
                      <a:pt x="89" y="0"/>
                    </a:lnTo>
                    <a:close/>
                  </a:path>
                </a:pathLst>
              </a:custGeom>
              <a:solidFill>
                <a:srgbClr val="640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42" name="Freeform 221">
                <a:extLst>
                  <a:ext uri="{FF2B5EF4-FFF2-40B4-BE49-F238E27FC236}">
                    <a16:creationId xmlns:a16="http://schemas.microsoft.com/office/drawing/2014/main" id="{97AFD903-1BD9-4E80-9EEF-9B6A3852E9EE}"/>
                  </a:ext>
                </a:extLst>
              </p:cNvPr>
              <p:cNvSpPr>
                <a:spLocks/>
              </p:cNvSpPr>
              <p:nvPr/>
            </p:nvSpPr>
            <p:spPr bwMode="auto">
              <a:xfrm>
                <a:off x="9994900" y="7221538"/>
                <a:ext cx="141288" cy="3175"/>
              </a:xfrm>
              <a:custGeom>
                <a:avLst/>
                <a:gdLst>
                  <a:gd name="T0" fmla="*/ 89 w 89"/>
                  <a:gd name="T1" fmla="*/ 0 h 2"/>
                  <a:gd name="T2" fmla="*/ 0 w 89"/>
                  <a:gd name="T3" fmla="*/ 0 h 2"/>
                  <a:gd name="T4" fmla="*/ 0 w 89"/>
                  <a:gd name="T5" fmla="*/ 2 h 2"/>
                  <a:gd name="T6" fmla="*/ 87 w 89"/>
                  <a:gd name="T7" fmla="*/ 2 h 2"/>
                  <a:gd name="T8" fmla="*/ 89 w 89"/>
                  <a:gd name="T9" fmla="*/ 2 h 2"/>
                  <a:gd name="T10" fmla="*/ 89 w 89"/>
                  <a:gd name="T11" fmla="*/ 0 h 2"/>
                </a:gdLst>
                <a:ahLst/>
                <a:cxnLst>
                  <a:cxn ang="0">
                    <a:pos x="T0" y="T1"/>
                  </a:cxn>
                  <a:cxn ang="0">
                    <a:pos x="T2" y="T3"/>
                  </a:cxn>
                  <a:cxn ang="0">
                    <a:pos x="T4" y="T5"/>
                  </a:cxn>
                  <a:cxn ang="0">
                    <a:pos x="T6" y="T7"/>
                  </a:cxn>
                  <a:cxn ang="0">
                    <a:pos x="T8" y="T9"/>
                  </a:cxn>
                  <a:cxn ang="0">
                    <a:pos x="T10" y="T11"/>
                  </a:cxn>
                </a:cxnLst>
                <a:rect l="0" t="0" r="r" b="b"/>
                <a:pathLst>
                  <a:path w="89" h="2">
                    <a:moveTo>
                      <a:pt x="89" y="0"/>
                    </a:moveTo>
                    <a:lnTo>
                      <a:pt x="0" y="0"/>
                    </a:lnTo>
                    <a:lnTo>
                      <a:pt x="0" y="2"/>
                    </a:lnTo>
                    <a:lnTo>
                      <a:pt x="87" y="2"/>
                    </a:lnTo>
                    <a:lnTo>
                      <a:pt x="89" y="2"/>
                    </a:lnTo>
                    <a:lnTo>
                      <a:pt x="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43" name="Freeform 222">
                <a:extLst>
                  <a:ext uri="{FF2B5EF4-FFF2-40B4-BE49-F238E27FC236}">
                    <a16:creationId xmlns:a16="http://schemas.microsoft.com/office/drawing/2014/main" id="{FC69C10A-D916-48A2-9C6B-DC6563BE52F1}"/>
                  </a:ext>
                </a:extLst>
              </p:cNvPr>
              <p:cNvSpPr>
                <a:spLocks/>
              </p:cNvSpPr>
              <p:nvPr/>
            </p:nvSpPr>
            <p:spPr bwMode="auto">
              <a:xfrm>
                <a:off x="10136188" y="7221538"/>
                <a:ext cx="14288" cy="2605088"/>
              </a:xfrm>
              <a:custGeom>
                <a:avLst/>
                <a:gdLst>
                  <a:gd name="T0" fmla="*/ 9 w 9"/>
                  <a:gd name="T1" fmla="*/ 0 h 1641"/>
                  <a:gd name="T2" fmla="*/ 0 w 9"/>
                  <a:gd name="T3" fmla="*/ 0 h 1641"/>
                  <a:gd name="T4" fmla="*/ 0 w 9"/>
                  <a:gd name="T5" fmla="*/ 2 h 1641"/>
                  <a:gd name="T6" fmla="*/ 0 w 9"/>
                  <a:gd name="T7" fmla="*/ 1641 h 1641"/>
                  <a:gd name="T8" fmla="*/ 9 w 9"/>
                  <a:gd name="T9" fmla="*/ 1641 h 1641"/>
                  <a:gd name="T10" fmla="*/ 9 w 9"/>
                  <a:gd name="T11" fmla="*/ 0 h 1641"/>
                </a:gdLst>
                <a:ahLst/>
                <a:cxnLst>
                  <a:cxn ang="0">
                    <a:pos x="T0" y="T1"/>
                  </a:cxn>
                  <a:cxn ang="0">
                    <a:pos x="T2" y="T3"/>
                  </a:cxn>
                  <a:cxn ang="0">
                    <a:pos x="T4" y="T5"/>
                  </a:cxn>
                  <a:cxn ang="0">
                    <a:pos x="T6" y="T7"/>
                  </a:cxn>
                  <a:cxn ang="0">
                    <a:pos x="T8" y="T9"/>
                  </a:cxn>
                  <a:cxn ang="0">
                    <a:pos x="T10" y="T11"/>
                  </a:cxn>
                </a:cxnLst>
                <a:rect l="0" t="0" r="r" b="b"/>
                <a:pathLst>
                  <a:path w="9" h="1641">
                    <a:moveTo>
                      <a:pt x="9" y="0"/>
                    </a:moveTo>
                    <a:lnTo>
                      <a:pt x="0" y="0"/>
                    </a:lnTo>
                    <a:lnTo>
                      <a:pt x="0" y="2"/>
                    </a:lnTo>
                    <a:lnTo>
                      <a:pt x="0" y="1641"/>
                    </a:lnTo>
                    <a:lnTo>
                      <a:pt x="9" y="1641"/>
                    </a:lnTo>
                    <a:lnTo>
                      <a:pt x="9" y="0"/>
                    </a:lnTo>
                    <a:close/>
                  </a:path>
                </a:pathLst>
              </a:custGeom>
              <a:solidFill>
                <a:srgbClr val="640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44" name="Freeform 223">
                <a:extLst>
                  <a:ext uri="{FF2B5EF4-FFF2-40B4-BE49-F238E27FC236}">
                    <a16:creationId xmlns:a16="http://schemas.microsoft.com/office/drawing/2014/main" id="{E2E11CDA-1681-4608-81B5-49BE1F82A181}"/>
                  </a:ext>
                </a:extLst>
              </p:cNvPr>
              <p:cNvSpPr>
                <a:spLocks/>
              </p:cNvSpPr>
              <p:nvPr/>
            </p:nvSpPr>
            <p:spPr bwMode="auto">
              <a:xfrm>
                <a:off x="10136188" y="7221538"/>
                <a:ext cx="14288" cy="2605088"/>
              </a:xfrm>
              <a:custGeom>
                <a:avLst/>
                <a:gdLst>
                  <a:gd name="T0" fmla="*/ 9 w 9"/>
                  <a:gd name="T1" fmla="*/ 0 h 1641"/>
                  <a:gd name="T2" fmla="*/ 0 w 9"/>
                  <a:gd name="T3" fmla="*/ 0 h 1641"/>
                  <a:gd name="T4" fmla="*/ 0 w 9"/>
                  <a:gd name="T5" fmla="*/ 2 h 1641"/>
                  <a:gd name="T6" fmla="*/ 0 w 9"/>
                  <a:gd name="T7" fmla="*/ 1641 h 1641"/>
                  <a:gd name="T8" fmla="*/ 9 w 9"/>
                  <a:gd name="T9" fmla="*/ 1641 h 1641"/>
                  <a:gd name="T10" fmla="*/ 9 w 9"/>
                  <a:gd name="T11" fmla="*/ 0 h 1641"/>
                </a:gdLst>
                <a:ahLst/>
                <a:cxnLst>
                  <a:cxn ang="0">
                    <a:pos x="T0" y="T1"/>
                  </a:cxn>
                  <a:cxn ang="0">
                    <a:pos x="T2" y="T3"/>
                  </a:cxn>
                  <a:cxn ang="0">
                    <a:pos x="T4" y="T5"/>
                  </a:cxn>
                  <a:cxn ang="0">
                    <a:pos x="T6" y="T7"/>
                  </a:cxn>
                  <a:cxn ang="0">
                    <a:pos x="T8" y="T9"/>
                  </a:cxn>
                  <a:cxn ang="0">
                    <a:pos x="T10" y="T11"/>
                  </a:cxn>
                </a:cxnLst>
                <a:rect l="0" t="0" r="r" b="b"/>
                <a:pathLst>
                  <a:path w="9" h="1641">
                    <a:moveTo>
                      <a:pt x="9" y="0"/>
                    </a:moveTo>
                    <a:lnTo>
                      <a:pt x="0" y="0"/>
                    </a:lnTo>
                    <a:lnTo>
                      <a:pt x="0" y="2"/>
                    </a:lnTo>
                    <a:lnTo>
                      <a:pt x="0" y="1641"/>
                    </a:lnTo>
                    <a:lnTo>
                      <a:pt x="9" y="1641"/>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45" name="Freeform 224">
                <a:extLst>
                  <a:ext uri="{FF2B5EF4-FFF2-40B4-BE49-F238E27FC236}">
                    <a16:creationId xmlns:a16="http://schemas.microsoft.com/office/drawing/2014/main" id="{C15F176A-0E87-46FF-B4D9-62D84DD487E5}"/>
                  </a:ext>
                </a:extLst>
              </p:cNvPr>
              <p:cNvSpPr>
                <a:spLocks/>
              </p:cNvSpPr>
              <p:nvPr/>
            </p:nvSpPr>
            <p:spPr bwMode="auto">
              <a:xfrm>
                <a:off x="9625013" y="5118100"/>
                <a:ext cx="1071563" cy="1947863"/>
              </a:xfrm>
              <a:custGeom>
                <a:avLst/>
                <a:gdLst>
                  <a:gd name="T0" fmla="*/ 387 w 388"/>
                  <a:gd name="T1" fmla="*/ 116 h 705"/>
                  <a:gd name="T2" fmla="*/ 388 w 388"/>
                  <a:gd name="T3" fmla="*/ 134 h 705"/>
                  <a:gd name="T4" fmla="*/ 365 w 388"/>
                  <a:gd name="T5" fmla="*/ 705 h 705"/>
                  <a:gd name="T6" fmla="*/ 0 w 388"/>
                  <a:gd name="T7" fmla="*/ 705 h 705"/>
                  <a:gd name="T8" fmla="*/ 0 w 388"/>
                  <a:gd name="T9" fmla="*/ 92 h 705"/>
                  <a:gd name="T10" fmla="*/ 91 w 388"/>
                  <a:gd name="T11" fmla="*/ 2 h 705"/>
                  <a:gd name="T12" fmla="*/ 255 w 388"/>
                  <a:gd name="T13" fmla="*/ 2 h 705"/>
                  <a:gd name="T14" fmla="*/ 387 w 388"/>
                  <a:gd name="T15" fmla="*/ 116 h 7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8" h="705">
                    <a:moveTo>
                      <a:pt x="387" y="116"/>
                    </a:moveTo>
                    <a:cubicBezTo>
                      <a:pt x="388" y="134"/>
                      <a:pt x="388" y="134"/>
                      <a:pt x="388" y="134"/>
                    </a:cubicBezTo>
                    <a:cubicBezTo>
                      <a:pt x="365" y="705"/>
                      <a:pt x="365" y="705"/>
                      <a:pt x="365" y="705"/>
                    </a:cubicBezTo>
                    <a:cubicBezTo>
                      <a:pt x="0" y="705"/>
                      <a:pt x="0" y="705"/>
                      <a:pt x="0" y="705"/>
                    </a:cubicBezTo>
                    <a:cubicBezTo>
                      <a:pt x="0" y="92"/>
                      <a:pt x="0" y="92"/>
                      <a:pt x="0" y="92"/>
                    </a:cubicBezTo>
                    <a:cubicBezTo>
                      <a:pt x="0" y="42"/>
                      <a:pt x="41" y="2"/>
                      <a:pt x="91" y="2"/>
                    </a:cubicBezTo>
                    <a:cubicBezTo>
                      <a:pt x="255" y="2"/>
                      <a:pt x="255" y="2"/>
                      <a:pt x="255" y="2"/>
                    </a:cubicBezTo>
                    <a:cubicBezTo>
                      <a:pt x="312" y="0"/>
                      <a:pt x="387" y="34"/>
                      <a:pt x="387" y="116"/>
                    </a:cubicBezTo>
                    <a:close/>
                  </a:path>
                </a:pathLst>
              </a:custGeom>
              <a:solidFill>
                <a:srgbClr val="C68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46" name="Freeform 225">
                <a:extLst>
                  <a:ext uri="{FF2B5EF4-FFF2-40B4-BE49-F238E27FC236}">
                    <a16:creationId xmlns:a16="http://schemas.microsoft.com/office/drawing/2014/main" id="{F4FD26DE-719A-4019-9482-DB6A353B6C01}"/>
                  </a:ext>
                </a:extLst>
              </p:cNvPr>
              <p:cNvSpPr>
                <a:spLocks/>
              </p:cNvSpPr>
              <p:nvPr/>
            </p:nvSpPr>
            <p:spPr bwMode="auto">
              <a:xfrm>
                <a:off x="9610725" y="5110163"/>
                <a:ext cx="1100138" cy="1966913"/>
              </a:xfrm>
              <a:custGeom>
                <a:avLst/>
                <a:gdLst>
                  <a:gd name="T0" fmla="*/ 392 w 398"/>
                  <a:gd name="T1" fmla="*/ 119 h 712"/>
                  <a:gd name="T2" fmla="*/ 387 w 398"/>
                  <a:gd name="T3" fmla="*/ 119 h 712"/>
                  <a:gd name="T4" fmla="*/ 388 w 398"/>
                  <a:gd name="T5" fmla="*/ 137 h 712"/>
                  <a:gd name="T6" fmla="*/ 366 w 398"/>
                  <a:gd name="T7" fmla="*/ 703 h 712"/>
                  <a:gd name="T8" fmla="*/ 10 w 398"/>
                  <a:gd name="T9" fmla="*/ 703 h 712"/>
                  <a:gd name="T10" fmla="*/ 10 w 398"/>
                  <a:gd name="T11" fmla="*/ 95 h 712"/>
                  <a:gd name="T12" fmla="*/ 35 w 398"/>
                  <a:gd name="T13" fmla="*/ 35 h 712"/>
                  <a:gd name="T14" fmla="*/ 96 w 398"/>
                  <a:gd name="T15" fmla="*/ 10 h 712"/>
                  <a:gd name="T16" fmla="*/ 260 w 398"/>
                  <a:gd name="T17" fmla="*/ 10 h 712"/>
                  <a:gd name="T18" fmla="*/ 260 w 398"/>
                  <a:gd name="T19" fmla="*/ 10 h 712"/>
                  <a:gd name="T20" fmla="*/ 265 w 398"/>
                  <a:gd name="T21" fmla="*/ 10 h 712"/>
                  <a:gd name="T22" fmla="*/ 347 w 398"/>
                  <a:gd name="T23" fmla="*/ 36 h 712"/>
                  <a:gd name="T24" fmla="*/ 376 w 398"/>
                  <a:gd name="T25" fmla="*/ 70 h 712"/>
                  <a:gd name="T26" fmla="*/ 387 w 398"/>
                  <a:gd name="T27" fmla="*/ 119 h 712"/>
                  <a:gd name="T28" fmla="*/ 387 w 398"/>
                  <a:gd name="T29" fmla="*/ 119 h 712"/>
                  <a:gd name="T30" fmla="*/ 387 w 398"/>
                  <a:gd name="T31" fmla="*/ 119 h 712"/>
                  <a:gd name="T32" fmla="*/ 392 w 398"/>
                  <a:gd name="T33" fmla="*/ 119 h 712"/>
                  <a:gd name="T34" fmla="*/ 397 w 398"/>
                  <a:gd name="T35" fmla="*/ 119 h 712"/>
                  <a:gd name="T36" fmla="*/ 385 w 398"/>
                  <a:gd name="T37" fmla="*/ 65 h 712"/>
                  <a:gd name="T38" fmla="*/ 332 w 398"/>
                  <a:gd name="T39" fmla="*/ 15 h 712"/>
                  <a:gd name="T40" fmla="*/ 265 w 398"/>
                  <a:gd name="T41" fmla="*/ 0 h 712"/>
                  <a:gd name="T42" fmla="*/ 260 w 398"/>
                  <a:gd name="T43" fmla="*/ 0 h 712"/>
                  <a:gd name="T44" fmla="*/ 260 w 398"/>
                  <a:gd name="T45" fmla="*/ 5 h 712"/>
                  <a:gd name="T46" fmla="*/ 260 w 398"/>
                  <a:gd name="T47" fmla="*/ 0 h 712"/>
                  <a:gd name="T48" fmla="*/ 96 w 398"/>
                  <a:gd name="T49" fmla="*/ 0 h 712"/>
                  <a:gd name="T50" fmla="*/ 0 w 398"/>
                  <a:gd name="T51" fmla="*/ 95 h 712"/>
                  <a:gd name="T52" fmla="*/ 0 w 398"/>
                  <a:gd name="T53" fmla="*/ 712 h 712"/>
                  <a:gd name="T54" fmla="*/ 375 w 398"/>
                  <a:gd name="T55" fmla="*/ 712 h 712"/>
                  <a:gd name="T56" fmla="*/ 398 w 398"/>
                  <a:gd name="T57" fmla="*/ 137 h 712"/>
                  <a:gd name="T58" fmla="*/ 397 w 398"/>
                  <a:gd name="T59" fmla="*/ 119 h 712"/>
                  <a:gd name="T60" fmla="*/ 392 w 398"/>
                  <a:gd name="T61" fmla="*/ 119 h 712"/>
                  <a:gd name="T62" fmla="*/ 397 w 398"/>
                  <a:gd name="T63" fmla="*/ 119 h 712"/>
                  <a:gd name="T64" fmla="*/ 392 w 398"/>
                  <a:gd name="T65" fmla="*/ 119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8" h="712">
                    <a:moveTo>
                      <a:pt x="392" y="119"/>
                    </a:moveTo>
                    <a:cubicBezTo>
                      <a:pt x="387" y="119"/>
                      <a:pt x="387" y="119"/>
                      <a:pt x="387" y="119"/>
                    </a:cubicBezTo>
                    <a:cubicBezTo>
                      <a:pt x="388" y="137"/>
                      <a:pt x="388" y="137"/>
                      <a:pt x="388" y="137"/>
                    </a:cubicBezTo>
                    <a:cubicBezTo>
                      <a:pt x="366" y="703"/>
                      <a:pt x="366" y="703"/>
                      <a:pt x="366" y="703"/>
                    </a:cubicBezTo>
                    <a:cubicBezTo>
                      <a:pt x="10" y="703"/>
                      <a:pt x="10" y="703"/>
                      <a:pt x="10" y="703"/>
                    </a:cubicBezTo>
                    <a:cubicBezTo>
                      <a:pt x="10" y="95"/>
                      <a:pt x="10" y="95"/>
                      <a:pt x="10" y="95"/>
                    </a:cubicBezTo>
                    <a:cubicBezTo>
                      <a:pt x="10" y="72"/>
                      <a:pt x="20" y="50"/>
                      <a:pt x="35" y="35"/>
                    </a:cubicBezTo>
                    <a:cubicBezTo>
                      <a:pt x="51" y="19"/>
                      <a:pt x="72" y="10"/>
                      <a:pt x="96" y="10"/>
                    </a:cubicBezTo>
                    <a:cubicBezTo>
                      <a:pt x="260" y="10"/>
                      <a:pt x="260" y="10"/>
                      <a:pt x="260" y="10"/>
                    </a:cubicBezTo>
                    <a:cubicBezTo>
                      <a:pt x="260" y="10"/>
                      <a:pt x="260" y="10"/>
                      <a:pt x="260" y="10"/>
                    </a:cubicBezTo>
                    <a:cubicBezTo>
                      <a:pt x="262" y="10"/>
                      <a:pt x="263" y="10"/>
                      <a:pt x="265" y="10"/>
                    </a:cubicBezTo>
                    <a:cubicBezTo>
                      <a:pt x="292" y="10"/>
                      <a:pt x="323" y="18"/>
                      <a:pt x="347" y="36"/>
                    </a:cubicBezTo>
                    <a:cubicBezTo>
                      <a:pt x="359" y="45"/>
                      <a:pt x="369" y="56"/>
                      <a:pt x="376" y="70"/>
                    </a:cubicBezTo>
                    <a:cubicBezTo>
                      <a:pt x="383" y="84"/>
                      <a:pt x="387" y="100"/>
                      <a:pt x="387" y="119"/>
                    </a:cubicBezTo>
                    <a:cubicBezTo>
                      <a:pt x="387" y="119"/>
                      <a:pt x="387" y="119"/>
                      <a:pt x="387" y="119"/>
                    </a:cubicBezTo>
                    <a:cubicBezTo>
                      <a:pt x="387" y="119"/>
                      <a:pt x="387" y="119"/>
                      <a:pt x="387" y="119"/>
                    </a:cubicBezTo>
                    <a:cubicBezTo>
                      <a:pt x="392" y="119"/>
                      <a:pt x="392" y="119"/>
                      <a:pt x="392" y="119"/>
                    </a:cubicBezTo>
                    <a:cubicBezTo>
                      <a:pt x="397" y="119"/>
                      <a:pt x="397" y="119"/>
                      <a:pt x="397" y="119"/>
                    </a:cubicBezTo>
                    <a:cubicBezTo>
                      <a:pt x="397" y="98"/>
                      <a:pt x="393" y="80"/>
                      <a:pt x="385" y="65"/>
                    </a:cubicBezTo>
                    <a:cubicBezTo>
                      <a:pt x="373" y="42"/>
                      <a:pt x="354" y="26"/>
                      <a:pt x="332" y="15"/>
                    </a:cubicBezTo>
                    <a:cubicBezTo>
                      <a:pt x="311" y="5"/>
                      <a:pt x="287" y="0"/>
                      <a:pt x="265" y="0"/>
                    </a:cubicBezTo>
                    <a:cubicBezTo>
                      <a:pt x="263" y="0"/>
                      <a:pt x="262" y="0"/>
                      <a:pt x="260" y="0"/>
                    </a:cubicBezTo>
                    <a:cubicBezTo>
                      <a:pt x="260" y="5"/>
                      <a:pt x="260" y="5"/>
                      <a:pt x="260" y="5"/>
                    </a:cubicBezTo>
                    <a:cubicBezTo>
                      <a:pt x="260" y="0"/>
                      <a:pt x="260" y="0"/>
                      <a:pt x="260" y="0"/>
                    </a:cubicBezTo>
                    <a:cubicBezTo>
                      <a:pt x="96" y="0"/>
                      <a:pt x="96" y="0"/>
                      <a:pt x="96" y="0"/>
                    </a:cubicBezTo>
                    <a:cubicBezTo>
                      <a:pt x="43" y="0"/>
                      <a:pt x="0" y="43"/>
                      <a:pt x="0" y="95"/>
                    </a:cubicBezTo>
                    <a:cubicBezTo>
                      <a:pt x="0" y="712"/>
                      <a:pt x="0" y="712"/>
                      <a:pt x="0" y="712"/>
                    </a:cubicBezTo>
                    <a:cubicBezTo>
                      <a:pt x="375" y="712"/>
                      <a:pt x="375" y="712"/>
                      <a:pt x="375" y="712"/>
                    </a:cubicBezTo>
                    <a:cubicBezTo>
                      <a:pt x="398" y="137"/>
                      <a:pt x="398" y="137"/>
                      <a:pt x="398" y="137"/>
                    </a:cubicBezTo>
                    <a:cubicBezTo>
                      <a:pt x="397" y="119"/>
                      <a:pt x="397" y="119"/>
                      <a:pt x="397" y="119"/>
                    </a:cubicBezTo>
                    <a:cubicBezTo>
                      <a:pt x="392" y="119"/>
                      <a:pt x="392" y="119"/>
                      <a:pt x="392" y="119"/>
                    </a:cubicBezTo>
                    <a:cubicBezTo>
                      <a:pt x="397" y="119"/>
                      <a:pt x="397" y="119"/>
                      <a:pt x="397" y="119"/>
                    </a:cubicBezTo>
                    <a:lnTo>
                      <a:pt x="392" y="119"/>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47" name="Freeform 226">
                <a:extLst>
                  <a:ext uri="{FF2B5EF4-FFF2-40B4-BE49-F238E27FC236}">
                    <a16:creationId xmlns:a16="http://schemas.microsoft.com/office/drawing/2014/main" id="{19141210-E568-44FB-8F7A-77A91EFE8C0C}"/>
                  </a:ext>
                </a:extLst>
              </p:cNvPr>
              <p:cNvSpPr>
                <a:spLocks/>
              </p:cNvSpPr>
              <p:nvPr/>
            </p:nvSpPr>
            <p:spPr bwMode="auto">
              <a:xfrm>
                <a:off x="9912350" y="5137150"/>
                <a:ext cx="365125" cy="727075"/>
              </a:xfrm>
              <a:custGeom>
                <a:avLst/>
                <a:gdLst>
                  <a:gd name="T0" fmla="*/ 0 w 230"/>
                  <a:gd name="T1" fmla="*/ 0 h 458"/>
                  <a:gd name="T2" fmla="*/ 0 w 230"/>
                  <a:gd name="T3" fmla="*/ 458 h 458"/>
                  <a:gd name="T4" fmla="*/ 230 w 230"/>
                  <a:gd name="T5" fmla="*/ 16 h 458"/>
                  <a:gd name="T6" fmla="*/ 0 w 230"/>
                  <a:gd name="T7" fmla="*/ 0 h 458"/>
                </a:gdLst>
                <a:ahLst/>
                <a:cxnLst>
                  <a:cxn ang="0">
                    <a:pos x="T0" y="T1"/>
                  </a:cxn>
                  <a:cxn ang="0">
                    <a:pos x="T2" y="T3"/>
                  </a:cxn>
                  <a:cxn ang="0">
                    <a:pos x="T4" y="T5"/>
                  </a:cxn>
                  <a:cxn ang="0">
                    <a:pos x="T6" y="T7"/>
                  </a:cxn>
                </a:cxnLst>
                <a:rect l="0" t="0" r="r" b="b"/>
                <a:pathLst>
                  <a:path w="230" h="458">
                    <a:moveTo>
                      <a:pt x="0" y="0"/>
                    </a:moveTo>
                    <a:lnTo>
                      <a:pt x="0" y="458"/>
                    </a:lnTo>
                    <a:lnTo>
                      <a:pt x="230"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48" name="Freeform 227">
                <a:extLst>
                  <a:ext uri="{FF2B5EF4-FFF2-40B4-BE49-F238E27FC236}">
                    <a16:creationId xmlns:a16="http://schemas.microsoft.com/office/drawing/2014/main" id="{159F6869-CD49-46BB-984C-FFE3589ABE71}"/>
                  </a:ext>
                </a:extLst>
              </p:cNvPr>
              <p:cNvSpPr>
                <a:spLocks/>
              </p:cNvSpPr>
              <p:nvPr/>
            </p:nvSpPr>
            <p:spPr bwMode="auto">
              <a:xfrm>
                <a:off x="9898063" y="5121275"/>
                <a:ext cx="401638" cy="798513"/>
              </a:xfrm>
              <a:custGeom>
                <a:avLst/>
                <a:gdLst>
                  <a:gd name="T0" fmla="*/ 9 w 253"/>
                  <a:gd name="T1" fmla="*/ 10 h 503"/>
                  <a:gd name="T2" fmla="*/ 0 w 253"/>
                  <a:gd name="T3" fmla="*/ 10 h 503"/>
                  <a:gd name="T4" fmla="*/ 0 w 253"/>
                  <a:gd name="T5" fmla="*/ 503 h 503"/>
                  <a:gd name="T6" fmla="*/ 253 w 253"/>
                  <a:gd name="T7" fmla="*/ 19 h 503"/>
                  <a:gd name="T8" fmla="*/ 0 w 253"/>
                  <a:gd name="T9" fmla="*/ 0 h 503"/>
                  <a:gd name="T10" fmla="*/ 0 w 253"/>
                  <a:gd name="T11" fmla="*/ 10 h 503"/>
                  <a:gd name="T12" fmla="*/ 9 w 253"/>
                  <a:gd name="T13" fmla="*/ 10 h 503"/>
                  <a:gd name="T14" fmla="*/ 7 w 253"/>
                  <a:gd name="T15" fmla="*/ 19 h 503"/>
                  <a:gd name="T16" fmla="*/ 225 w 253"/>
                  <a:gd name="T17" fmla="*/ 33 h 503"/>
                  <a:gd name="T18" fmla="*/ 18 w 253"/>
                  <a:gd name="T19" fmla="*/ 433 h 503"/>
                  <a:gd name="T20" fmla="*/ 18 w 253"/>
                  <a:gd name="T21" fmla="*/ 10 h 503"/>
                  <a:gd name="T22" fmla="*/ 9 w 253"/>
                  <a:gd name="T23" fmla="*/ 10 h 503"/>
                  <a:gd name="T24" fmla="*/ 7 w 253"/>
                  <a:gd name="T25" fmla="*/ 19 h 503"/>
                  <a:gd name="T26" fmla="*/ 9 w 253"/>
                  <a:gd name="T27" fmla="*/ 1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3" h="503">
                    <a:moveTo>
                      <a:pt x="9" y="10"/>
                    </a:moveTo>
                    <a:lnTo>
                      <a:pt x="0" y="10"/>
                    </a:lnTo>
                    <a:lnTo>
                      <a:pt x="0" y="503"/>
                    </a:lnTo>
                    <a:lnTo>
                      <a:pt x="253" y="19"/>
                    </a:lnTo>
                    <a:lnTo>
                      <a:pt x="0" y="0"/>
                    </a:lnTo>
                    <a:lnTo>
                      <a:pt x="0" y="10"/>
                    </a:lnTo>
                    <a:lnTo>
                      <a:pt x="9" y="10"/>
                    </a:lnTo>
                    <a:lnTo>
                      <a:pt x="7" y="19"/>
                    </a:lnTo>
                    <a:lnTo>
                      <a:pt x="225" y="33"/>
                    </a:lnTo>
                    <a:lnTo>
                      <a:pt x="18" y="433"/>
                    </a:lnTo>
                    <a:lnTo>
                      <a:pt x="18" y="10"/>
                    </a:lnTo>
                    <a:lnTo>
                      <a:pt x="9" y="10"/>
                    </a:lnTo>
                    <a:lnTo>
                      <a:pt x="7" y="19"/>
                    </a:lnTo>
                    <a:lnTo>
                      <a:pt x="9" y="10"/>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49" name="Freeform 228">
                <a:extLst>
                  <a:ext uri="{FF2B5EF4-FFF2-40B4-BE49-F238E27FC236}">
                    <a16:creationId xmlns:a16="http://schemas.microsoft.com/office/drawing/2014/main" id="{3C375645-9FF4-491B-B118-89E7751C5460}"/>
                  </a:ext>
                </a:extLst>
              </p:cNvPr>
              <p:cNvSpPr>
                <a:spLocks/>
              </p:cNvSpPr>
              <p:nvPr/>
            </p:nvSpPr>
            <p:spPr bwMode="auto">
              <a:xfrm>
                <a:off x="9920288" y="4916488"/>
                <a:ext cx="381000" cy="331788"/>
              </a:xfrm>
              <a:custGeom>
                <a:avLst/>
                <a:gdLst>
                  <a:gd name="T0" fmla="*/ 138 w 138"/>
                  <a:gd name="T1" fmla="*/ 0 h 120"/>
                  <a:gd name="T2" fmla="*/ 138 w 138"/>
                  <a:gd name="T3" fmla="*/ 57 h 120"/>
                  <a:gd name="T4" fmla="*/ 138 w 138"/>
                  <a:gd name="T5" fmla="*/ 62 h 120"/>
                  <a:gd name="T6" fmla="*/ 75 w 138"/>
                  <a:gd name="T7" fmla="*/ 120 h 120"/>
                  <a:gd name="T8" fmla="*/ 8 w 138"/>
                  <a:gd name="T9" fmla="*/ 120 h 120"/>
                  <a:gd name="T10" fmla="*/ 0 w 138"/>
                  <a:gd name="T11" fmla="*/ 112 h 120"/>
                  <a:gd name="T12" fmla="*/ 0 w 138"/>
                  <a:gd name="T13" fmla="*/ 21 h 120"/>
                  <a:gd name="T14" fmla="*/ 138 w 138"/>
                  <a:gd name="T15" fmla="*/ 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120">
                    <a:moveTo>
                      <a:pt x="138" y="0"/>
                    </a:moveTo>
                    <a:cubicBezTo>
                      <a:pt x="138" y="57"/>
                      <a:pt x="138" y="57"/>
                      <a:pt x="138" y="57"/>
                    </a:cubicBezTo>
                    <a:cubicBezTo>
                      <a:pt x="138" y="59"/>
                      <a:pt x="138" y="61"/>
                      <a:pt x="138" y="62"/>
                    </a:cubicBezTo>
                    <a:cubicBezTo>
                      <a:pt x="135" y="95"/>
                      <a:pt x="108" y="120"/>
                      <a:pt x="75" y="120"/>
                    </a:cubicBezTo>
                    <a:cubicBezTo>
                      <a:pt x="8" y="120"/>
                      <a:pt x="8" y="120"/>
                      <a:pt x="8" y="120"/>
                    </a:cubicBezTo>
                    <a:cubicBezTo>
                      <a:pt x="3" y="120"/>
                      <a:pt x="0" y="117"/>
                      <a:pt x="0" y="112"/>
                    </a:cubicBezTo>
                    <a:cubicBezTo>
                      <a:pt x="0" y="21"/>
                      <a:pt x="0" y="21"/>
                      <a:pt x="0" y="21"/>
                    </a:cubicBezTo>
                    <a:lnTo>
                      <a:pt x="138" y="0"/>
                    </a:lnTo>
                    <a:close/>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50" name="Freeform 229">
                <a:extLst>
                  <a:ext uri="{FF2B5EF4-FFF2-40B4-BE49-F238E27FC236}">
                    <a16:creationId xmlns:a16="http://schemas.microsoft.com/office/drawing/2014/main" id="{2B8A45A1-2F8E-4C7D-80B0-016084BBB294}"/>
                  </a:ext>
                </a:extLst>
              </p:cNvPr>
              <p:cNvSpPr>
                <a:spLocks/>
              </p:cNvSpPr>
              <p:nvPr/>
            </p:nvSpPr>
            <p:spPr bwMode="auto">
              <a:xfrm>
                <a:off x="9907588" y="4902200"/>
                <a:ext cx="407988" cy="360363"/>
              </a:xfrm>
              <a:custGeom>
                <a:avLst/>
                <a:gdLst>
                  <a:gd name="T0" fmla="*/ 143 w 148"/>
                  <a:gd name="T1" fmla="*/ 5 h 130"/>
                  <a:gd name="T2" fmla="*/ 138 w 148"/>
                  <a:gd name="T3" fmla="*/ 5 h 130"/>
                  <a:gd name="T4" fmla="*/ 138 w 148"/>
                  <a:gd name="T5" fmla="*/ 62 h 130"/>
                  <a:gd name="T6" fmla="*/ 138 w 148"/>
                  <a:gd name="T7" fmla="*/ 67 h 130"/>
                  <a:gd name="T8" fmla="*/ 138 w 148"/>
                  <a:gd name="T9" fmla="*/ 67 h 130"/>
                  <a:gd name="T10" fmla="*/ 80 w 148"/>
                  <a:gd name="T11" fmla="*/ 120 h 130"/>
                  <a:gd name="T12" fmla="*/ 13 w 148"/>
                  <a:gd name="T13" fmla="*/ 120 h 130"/>
                  <a:gd name="T14" fmla="*/ 10 w 148"/>
                  <a:gd name="T15" fmla="*/ 117 h 130"/>
                  <a:gd name="T16" fmla="*/ 10 w 148"/>
                  <a:gd name="T17" fmla="*/ 31 h 130"/>
                  <a:gd name="T18" fmla="*/ 144 w 148"/>
                  <a:gd name="T19" fmla="*/ 10 h 130"/>
                  <a:gd name="T20" fmla="*/ 143 w 148"/>
                  <a:gd name="T21" fmla="*/ 5 h 130"/>
                  <a:gd name="T22" fmla="*/ 138 w 148"/>
                  <a:gd name="T23" fmla="*/ 5 h 130"/>
                  <a:gd name="T24" fmla="*/ 143 w 148"/>
                  <a:gd name="T25" fmla="*/ 5 h 130"/>
                  <a:gd name="T26" fmla="*/ 142 w 148"/>
                  <a:gd name="T27" fmla="*/ 1 h 130"/>
                  <a:gd name="T28" fmla="*/ 0 w 148"/>
                  <a:gd name="T29" fmla="*/ 22 h 130"/>
                  <a:gd name="T30" fmla="*/ 0 w 148"/>
                  <a:gd name="T31" fmla="*/ 117 h 130"/>
                  <a:gd name="T32" fmla="*/ 13 w 148"/>
                  <a:gd name="T33" fmla="*/ 130 h 130"/>
                  <a:gd name="T34" fmla="*/ 80 w 148"/>
                  <a:gd name="T35" fmla="*/ 130 h 130"/>
                  <a:gd name="T36" fmla="*/ 148 w 148"/>
                  <a:gd name="T37" fmla="*/ 68 h 130"/>
                  <a:gd name="T38" fmla="*/ 148 w 148"/>
                  <a:gd name="T39" fmla="*/ 68 h 130"/>
                  <a:gd name="T40" fmla="*/ 148 w 148"/>
                  <a:gd name="T41" fmla="*/ 62 h 130"/>
                  <a:gd name="T42" fmla="*/ 148 w 148"/>
                  <a:gd name="T43" fmla="*/ 0 h 130"/>
                  <a:gd name="T44" fmla="*/ 142 w 148"/>
                  <a:gd name="T45" fmla="*/ 1 h 130"/>
                  <a:gd name="T46" fmla="*/ 143 w 148"/>
                  <a:gd name="T47" fmla="*/ 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30">
                    <a:moveTo>
                      <a:pt x="143" y="5"/>
                    </a:moveTo>
                    <a:cubicBezTo>
                      <a:pt x="138" y="5"/>
                      <a:pt x="138" y="5"/>
                      <a:pt x="138" y="5"/>
                    </a:cubicBezTo>
                    <a:cubicBezTo>
                      <a:pt x="138" y="62"/>
                      <a:pt x="138" y="62"/>
                      <a:pt x="138" y="62"/>
                    </a:cubicBezTo>
                    <a:cubicBezTo>
                      <a:pt x="138" y="64"/>
                      <a:pt x="138" y="65"/>
                      <a:pt x="138" y="67"/>
                    </a:cubicBezTo>
                    <a:cubicBezTo>
                      <a:pt x="138" y="67"/>
                      <a:pt x="138" y="67"/>
                      <a:pt x="138" y="67"/>
                    </a:cubicBezTo>
                    <a:cubicBezTo>
                      <a:pt x="135" y="97"/>
                      <a:pt x="110" y="120"/>
                      <a:pt x="80" y="120"/>
                    </a:cubicBezTo>
                    <a:cubicBezTo>
                      <a:pt x="13" y="120"/>
                      <a:pt x="13" y="120"/>
                      <a:pt x="13" y="120"/>
                    </a:cubicBezTo>
                    <a:cubicBezTo>
                      <a:pt x="11" y="120"/>
                      <a:pt x="10" y="119"/>
                      <a:pt x="10" y="117"/>
                    </a:cubicBezTo>
                    <a:cubicBezTo>
                      <a:pt x="10" y="31"/>
                      <a:pt x="10" y="31"/>
                      <a:pt x="10" y="31"/>
                    </a:cubicBezTo>
                    <a:cubicBezTo>
                      <a:pt x="144" y="10"/>
                      <a:pt x="144" y="10"/>
                      <a:pt x="144" y="10"/>
                    </a:cubicBezTo>
                    <a:cubicBezTo>
                      <a:pt x="143" y="5"/>
                      <a:pt x="143" y="5"/>
                      <a:pt x="143" y="5"/>
                    </a:cubicBezTo>
                    <a:cubicBezTo>
                      <a:pt x="138" y="5"/>
                      <a:pt x="138" y="5"/>
                      <a:pt x="138" y="5"/>
                    </a:cubicBezTo>
                    <a:cubicBezTo>
                      <a:pt x="143" y="5"/>
                      <a:pt x="143" y="5"/>
                      <a:pt x="143" y="5"/>
                    </a:cubicBezTo>
                    <a:cubicBezTo>
                      <a:pt x="142" y="1"/>
                      <a:pt x="142" y="1"/>
                      <a:pt x="142" y="1"/>
                    </a:cubicBezTo>
                    <a:cubicBezTo>
                      <a:pt x="0" y="22"/>
                      <a:pt x="0" y="22"/>
                      <a:pt x="0" y="22"/>
                    </a:cubicBezTo>
                    <a:cubicBezTo>
                      <a:pt x="0" y="117"/>
                      <a:pt x="0" y="117"/>
                      <a:pt x="0" y="117"/>
                    </a:cubicBezTo>
                    <a:cubicBezTo>
                      <a:pt x="0" y="125"/>
                      <a:pt x="6" y="130"/>
                      <a:pt x="13" y="130"/>
                    </a:cubicBezTo>
                    <a:cubicBezTo>
                      <a:pt x="80" y="130"/>
                      <a:pt x="80" y="130"/>
                      <a:pt x="80" y="130"/>
                    </a:cubicBezTo>
                    <a:cubicBezTo>
                      <a:pt x="115" y="130"/>
                      <a:pt x="145" y="103"/>
                      <a:pt x="148" y="68"/>
                    </a:cubicBezTo>
                    <a:cubicBezTo>
                      <a:pt x="148" y="68"/>
                      <a:pt x="148" y="68"/>
                      <a:pt x="148" y="68"/>
                    </a:cubicBezTo>
                    <a:cubicBezTo>
                      <a:pt x="148" y="66"/>
                      <a:pt x="148" y="64"/>
                      <a:pt x="148" y="62"/>
                    </a:cubicBezTo>
                    <a:cubicBezTo>
                      <a:pt x="148" y="0"/>
                      <a:pt x="148" y="0"/>
                      <a:pt x="148" y="0"/>
                    </a:cubicBezTo>
                    <a:cubicBezTo>
                      <a:pt x="142" y="1"/>
                      <a:pt x="142" y="1"/>
                      <a:pt x="142" y="1"/>
                    </a:cubicBezTo>
                    <a:lnTo>
                      <a:pt x="143" y="5"/>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51" name="Freeform 230">
                <a:extLst>
                  <a:ext uri="{FF2B5EF4-FFF2-40B4-BE49-F238E27FC236}">
                    <a16:creationId xmlns:a16="http://schemas.microsoft.com/office/drawing/2014/main" id="{5D2EE3D8-160F-463C-90A6-4050BE95B60C}"/>
                  </a:ext>
                </a:extLst>
              </p:cNvPr>
              <p:cNvSpPr>
                <a:spLocks/>
              </p:cNvSpPr>
              <p:nvPr/>
            </p:nvSpPr>
            <p:spPr bwMode="auto">
              <a:xfrm>
                <a:off x="9917113" y="4933950"/>
                <a:ext cx="384175" cy="203200"/>
              </a:xfrm>
              <a:custGeom>
                <a:avLst/>
                <a:gdLst>
                  <a:gd name="T0" fmla="*/ 139 w 139"/>
                  <a:gd name="T1" fmla="*/ 0 h 74"/>
                  <a:gd name="T2" fmla="*/ 139 w 139"/>
                  <a:gd name="T3" fmla="*/ 51 h 74"/>
                  <a:gd name="T4" fmla="*/ 139 w 139"/>
                  <a:gd name="T5" fmla="*/ 56 h 74"/>
                  <a:gd name="T6" fmla="*/ 69 w 139"/>
                  <a:gd name="T7" fmla="*/ 74 h 74"/>
                  <a:gd name="T8" fmla="*/ 46 w 139"/>
                  <a:gd name="T9" fmla="*/ 74 h 74"/>
                  <a:gd name="T10" fmla="*/ 1 w 139"/>
                  <a:gd name="T11" fmla="*/ 65 h 74"/>
                  <a:gd name="T12" fmla="*/ 0 w 139"/>
                  <a:gd name="T13" fmla="*/ 65 h 74"/>
                  <a:gd name="T14" fmla="*/ 0 w 139"/>
                  <a:gd name="T15" fmla="*/ 21 h 74"/>
                  <a:gd name="T16" fmla="*/ 1 w 139"/>
                  <a:gd name="T17" fmla="*/ 21 h 74"/>
                  <a:gd name="T18" fmla="*/ 139 w 139"/>
                  <a:gd name="T1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74">
                    <a:moveTo>
                      <a:pt x="139" y="0"/>
                    </a:moveTo>
                    <a:cubicBezTo>
                      <a:pt x="139" y="51"/>
                      <a:pt x="139" y="51"/>
                      <a:pt x="139" y="51"/>
                    </a:cubicBezTo>
                    <a:cubicBezTo>
                      <a:pt x="139" y="53"/>
                      <a:pt x="139" y="55"/>
                      <a:pt x="139" y="56"/>
                    </a:cubicBezTo>
                    <a:cubicBezTo>
                      <a:pt x="118" y="67"/>
                      <a:pt x="94" y="74"/>
                      <a:pt x="69" y="74"/>
                    </a:cubicBezTo>
                    <a:cubicBezTo>
                      <a:pt x="46" y="74"/>
                      <a:pt x="46" y="74"/>
                      <a:pt x="46" y="74"/>
                    </a:cubicBezTo>
                    <a:cubicBezTo>
                      <a:pt x="30" y="74"/>
                      <a:pt x="15" y="71"/>
                      <a:pt x="1" y="65"/>
                    </a:cubicBezTo>
                    <a:cubicBezTo>
                      <a:pt x="0" y="65"/>
                      <a:pt x="0" y="65"/>
                      <a:pt x="0" y="65"/>
                    </a:cubicBezTo>
                    <a:cubicBezTo>
                      <a:pt x="0" y="21"/>
                      <a:pt x="0" y="21"/>
                      <a:pt x="0" y="21"/>
                    </a:cubicBezTo>
                    <a:cubicBezTo>
                      <a:pt x="1" y="21"/>
                      <a:pt x="1" y="21"/>
                      <a:pt x="1" y="21"/>
                    </a:cubicBezTo>
                    <a:lnTo>
                      <a:pt x="139" y="0"/>
                    </a:lnTo>
                    <a:close/>
                  </a:path>
                </a:pathLst>
              </a:custGeom>
              <a:solidFill>
                <a:srgbClr val="FCD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52" name="Freeform 231">
                <a:extLst>
                  <a:ext uri="{FF2B5EF4-FFF2-40B4-BE49-F238E27FC236}">
                    <a16:creationId xmlns:a16="http://schemas.microsoft.com/office/drawing/2014/main" id="{43DB8201-3DAD-4FF5-88E2-F000F7059821}"/>
                  </a:ext>
                </a:extLst>
              </p:cNvPr>
              <p:cNvSpPr>
                <a:spLocks/>
              </p:cNvSpPr>
              <p:nvPr/>
            </p:nvSpPr>
            <p:spPr bwMode="auto">
              <a:xfrm>
                <a:off x="9907588" y="4902200"/>
                <a:ext cx="407988" cy="360363"/>
              </a:xfrm>
              <a:custGeom>
                <a:avLst/>
                <a:gdLst>
                  <a:gd name="T0" fmla="*/ 143 w 148"/>
                  <a:gd name="T1" fmla="*/ 5 h 130"/>
                  <a:gd name="T2" fmla="*/ 138 w 148"/>
                  <a:gd name="T3" fmla="*/ 5 h 130"/>
                  <a:gd name="T4" fmla="*/ 138 w 148"/>
                  <a:gd name="T5" fmla="*/ 62 h 130"/>
                  <a:gd name="T6" fmla="*/ 138 w 148"/>
                  <a:gd name="T7" fmla="*/ 67 h 130"/>
                  <a:gd name="T8" fmla="*/ 138 w 148"/>
                  <a:gd name="T9" fmla="*/ 67 h 130"/>
                  <a:gd name="T10" fmla="*/ 79 w 148"/>
                  <a:gd name="T11" fmla="*/ 120 h 130"/>
                  <a:gd name="T12" fmla="*/ 16 w 148"/>
                  <a:gd name="T13" fmla="*/ 120 h 130"/>
                  <a:gd name="T14" fmla="*/ 10 w 148"/>
                  <a:gd name="T15" fmla="*/ 114 h 130"/>
                  <a:gd name="T16" fmla="*/ 10 w 148"/>
                  <a:gd name="T17" fmla="*/ 31 h 130"/>
                  <a:gd name="T18" fmla="*/ 143 w 148"/>
                  <a:gd name="T19" fmla="*/ 10 h 130"/>
                  <a:gd name="T20" fmla="*/ 143 w 148"/>
                  <a:gd name="T21" fmla="*/ 5 h 130"/>
                  <a:gd name="T22" fmla="*/ 138 w 148"/>
                  <a:gd name="T23" fmla="*/ 5 h 130"/>
                  <a:gd name="T24" fmla="*/ 143 w 148"/>
                  <a:gd name="T25" fmla="*/ 5 h 130"/>
                  <a:gd name="T26" fmla="*/ 142 w 148"/>
                  <a:gd name="T27" fmla="*/ 1 h 130"/>
                  <a:gd name="T28" fmla="*/ 0 w 148"/>
                  <a:gd name="T29" fmla="*/ 22 h 130"/>
                  <a:gd name="T30" fmla="*/ 0 w 148"/>
                  <a:gd name="T31" fmla="*/ 114 h 130"/>
                  <a:gd name="T32" fmla="*/ 16 w 148"/>
                  <a:gd name="T33" fmla="*/ 130 h 130"/>
                  <a:gd name="T34" fmla="*/ 79 w 148"/>
                  <a:gd name="T35" fmla="*/ 130 h 130"/>
                  <a:gd name="T36" fmla="*/ 147 w 148"/>
                  <a:gd name="T37" fmla="*/ 68 h 130"/>
                  <a:gd name="T38" fmla="*/ 147 w 148"/>
                  <a:gd name="T39" fmla="*/ 68 h 130"/>
                  <a:gd name="T40" fmla="*/ 148 w 148"/>
                  <a:gd name="T41" fmla="*/ 62 h 130"/>
                  <a:gd name="T42" fmla="*/ 148 w 148"/>
                  <a:gd name="T43" fmla="*/ 0 h 130"/>
                  <a:gd name="T44" fmla="*/ 142 w 148"/>
                  <a:gd name="T45" fmla="*/ 1 h 130"/>
                  <a:gd name="T46" fmla="*/ 143 w 148"/>
                  <a:gd name="T47" fmla="*/ 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30">
                    <a:moveTo>
                      <a:pt x="143" y="5"/>
                    </a:moveTo>
                    <a:cubicBezTo>
                      <a:pt x="138" y="5"/>
                      <a:pt x="138" y="5"/>
                      <a:pt x="138" y="5"/>
                    </a:cubicBezTo>
                    <a:cubicBezTo>
                      <a:pt x="138" y="62"/>
                      <a:pt x="138" y="62"/>
                      <a:pt x="138" y="62"/>
                    </a:cubicBezTo>
                    <a:cubicBezTo>
                      <a:pt x="138" y="64"/>
                      <a:pt x="138" y="65"/>
                      <a:pt x="138" y="67"/>
                    </a:cubicBezTo>
                    <a:cubicBezTo>
                      <a:pt x="138" y="67"/>
                      <a:pt x="138" y="67"/>
                      <a:pt x="138" y="67"/>
                    </a:cubicBezTo>
                    <a:cubicBezTo>
                      <a:pt x="135" y="97"/>
                      <a:pt x="110" y="120"/>
                      <a:pt x="79" y="120"/>
                    </a:cubicBezTo>
                    <a:cubicBezTo>
                      <a:pt x="16" y="120"/>
                      <a:pt x="16" y="120"/>
                      <a:pt x="16" y="120"/>
                    </a:cubicBezTo>
                    <a:cubicBezTo>
                      <a:pt x="12" y="120"/>
                      <a:pt x="10" y="118"/>
                      <a:pt x="10" y="114"/>
                    </a:cubicBezTo>
                    <a:cubicBezTo>
                      <a:pt x="10" y="31"/>
                      <a:pt x="10" y="31"/>
                      <a:pt x="10" y="31"/>
                    </a:cubicBezTo>
                    <a:cubicBezTo>
                      <a:pt x="143" y="10"/>
                      <a:pt x="143" y="10"/>
                      <a:pt x="143" y="10"/>
                    </a:cubicBezTo>
                    <a:cubicBezTo>
                      <a:pt x="143" y="5"/>
                      <a:pt x="143" y="5"/>
                      <a:pt x="143" y="5"/>
                    </a:cubicBezTo>
                    <a:cubicBezTo>
                      <a:pt x="138" y="5"/>
                      <a:pt x="138" y="5"/>
                      <a:pt x="138" y="5"/>
                    </a:cubicBezTo>
                    <a:cubicBezTo>
                      <a:pt x="143" y="5"/>
                      <a:pt x="143" y="5"/>
                      <a:pt x="143" y="5"/>
                    </a:cubicBezTo>
                    <a:cubicBezTo>
                      <a:pt x="142" y="1"/>
                      <a:pt x="142" y="1"/>
                      <a:pt x="142" y="1"/>
                    </a:cubicBezTo>
                    <a:cubicBezTo>
                      <a:pt x="0" y="22"/>
                      <a:pt x="0" y="22"/>
                      <a:pt x="0" y="22"/>
                    </a:cubicBezTo>
                    <a:cubicBezTo>
                      <a:pt x="0" y="114"/>
                      <a:pt x="0" y="114"/>
                      <a:pt x="0" y="114"/>
                    </a:cubicBezTo>
                    <a:cubicBezTo>
                      <a:pt x="0" y="123"/>
                      <a:pt x="7" y="130"/>
                      <a:pt x="16" y="130"/>
                    </a:cubicBezTo>
                    <a:cubicBezTo>
                      <a:pt x="79" y="130"/>
                      <a:pt x="79" y="130"/>
                      <a:pt x="79" y="130"/>
                    </a:cubicBezTo>
                    <a:cubicBezTo>
                      <a:pt x="115" y="130"/>
                      <a:pt x="145" y="103"/>
                      <a:pt x="147" y="68"/>
                    </a:cubicBezTo>
                    <a:cubicBezTo>
                      <a:pt x="147" y="68"/>
                      <a:pt x="147" y="68"/>
                      <a:pt x="147" y="68"/>
                    </a:cubicBezTo>
                    <a:cubicBezTo>
                      <a:pt x="148" y="66"/>
                      <a:pt x="148" y="64"/>
                      <a:pt x="148" y="62"/>
                    </a:cubicBezTo>
                    <a:cubicBezTo>
                      <a:pt x="148" y="0"/>
                      <a:pt x="148" y="0"/>
                      <a:pt x="148" y="0"/>
                    </a:cubicBezTo>
                    <a:cubicBezTo>
                      <a:pt x="142" y="1"/>
                      <a:pt x="142" y="1"/>
                      <a:pt x="142" y="1"/>
                    </a:cubicBezTo>
                    <a:lnTo>
                      <a:pt x="143" y="5"/>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53" name="Freeform 232">
                <a:extLst>
                  <a:ext uri="{FF2B5EF4-FFF2-40B4-BE49-F238E27FC236}">
                    <a16:creationId xmlns:a16="http://schemas.microsoft.com/office/drawing/2014/main" id="{F746B758-60D8-425E-927F-8331038198FB}"/>
                  </a:ext>
                </a:extLst>
              </p:cNvPr>
              <p:cNvSpPr>
                <a:spLocks/>
              </p:cNvSpPr>
              <p:nvPr/>
            </p:nvSpPr>
            <p:spPr bwMode="auto">
              <a:xfrm>
                <a:off x="9605963" y="4076700"/>
                <a:ext cx="812800" cy="962025"/>
              </a:xfrm>
              <a:custGeom>
                <a:avLst/>
                <a:gdLst>
                  <a:gd name="T0" fmla="*/ 294 w 294"/>
                  <a:gd name="T1" fmla="*/ 99 h 348"/>
                  <a:gd name="T2" fmla="*/ 294 w 294"/>
                  <a:gd name="T3" fmla="*/ 201 h 348"/>
                  <a:gd name="T4" fmla="*/ 147 w 294"/>
                  <a:gd name="T5" fmla="*/ 348 h 348"/>
                  <a:gd name="T6" fmla="*/ 123 w 294"/>
                  <a:gd name="T7" fmla="*/ 348 h 348"/>
                  <a:gd name="T8" fmla="*/ 0 w 294"/>
                  <a:gd name="T9" fmla="*/ 225 h 348"/>
                  <a:gd name="T10" fmla="*/ 0 w 294"/>
                  <a:gd name="T11" fmla="*/ 94 h 348"/>
                  <a:gd name="T12" fmla="*/ 0 w 294"/>
                  <a:gd name="T13" fmla="*/ 75 h 348"/>
                  <a:gd name="T14" fmla="*/ 76 w 294"/>
                  <a:gd name="T15" fmla="*/ 0 h 348"/>
                  <a:gd name="T16" fmla="*/ 218 w 294"/>
                  <a:gd name="T17" fmla="*/ 0 h 348"/>
                  <a:gd name="T18" fmla="*/ 294 w 294"/>
                  <a:gd name="T19" fmla="*/ 75 h 348"/>
                  <a:gd name="T20" fmla="*/ 294 w 294"/>
                  <a:gd name="T21" fmla="*/ 111 h 348"/>
                  <a:gd name="T22" fmla="*/ 294 w 294"/>
                  <a:gd name="T23" fmla="*/ 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4" h="348">
                    <a:moveTo>
                      <a:pt x="294" y="99"/>
                    </a:moveTo>
                    <a:cubicBezTo>
                      <a:pt x="294" y="201"/>
                      <a:pt x="294" y="201"/>
                      <a:pt x="294" y="201"/>
                    </a:cubicBezTo>
                    <a:cubicBezTo>
                      <a:pt x="294" y="282"/>
                      <a:pt x="228" y="348"/>
                      <a:pt x="147" y="348"/>
                    </a:cubicBezTo>
                    <a:cubicBezTo>
                      <a:pt x="123" y="348"/>
                      <a:pt x="123" y="348"/>
                      <a:pt x="123" y="348"/>
                    </a:cubicBezTo>
                    <a:cubicBezTo>
                      <a:pt x="55" y="348"/>
                      <a:pt x="0" y="293"/>
                      <a:pt x="0" y="225"/>
                    </a:cubicBezTo>
                    <a:cubicBezTo>
                      <a:pt x="0" y="94"/>
                      <a:pt x="0" y="94"/>
                      <a:pt x="0" y="94"/>
                    </a:cubicBezTo>
                    <a:cubicBezTo>
                      <a:pt x="0" y="75"/>
                      <a:pt x="0" y="75"/>
                      <a:pt x="0" y="75"/>
                    </a:cubicBezTo>
                    <a:cubicBezTo>
                      <a:pt x="0" y="34"/>
                      <a:pt x="34" y="0"/>
                      <a:pt x="76" y="0"/>
                    </a:cubicBezTo>
                    <a:cubicBezTo>
                      <a:pt x="218" y="0"/>
                      <a:pt x="218" y="0"/>
                      <a:pt x="218" y="0"/>
                    </a:cubicBezTo>
                    <a:cubicBezTo>
                      <a:pt x="260" y="0"/>
                      <a:pt x="294" y="34"/>
                      <a:pt x="294" y="75"/>
                    </a:cubicBezTo>
                    <a:cubicBezTo>
                      <a:pt x="294" y="111"/>
                      <a:pt x="294" y="111"/>
                      <a:pt x="294" y="111"/>
                    </a:cubicBezTo>
                    <a:cubicBezTo>
                      <a:pt x="294" y="99"/>
                      <a:pt x="294" y="99"/>
                      <a:pt x="294" y="99"/>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54" name="Rectangle 233">
                <a:extLst>
                  <a:ext uri="{FF2B5EF4-FFF2-40B4-BE49-F238E27FC236}">
                    <a16:creationId xmlns:a16="http://schemas.microsoft.com/office/drawing/2014/main" id="{E895A04D-4BBE-4CFD-89C2-A507853126FB}"/>
                  </a:ext>
                </a:extLst>
              </p:cNvPr>
              <p:cNvSpPr>
                <a:spLocks noChangeArrowheads="1"/>
              </p:cNvSpPr>
              <p:nvPr/>
            </p:nvSpPr>
            <p:spPr bwMode="auto">
              <a:xfrm>
                <a:off x="9605963" y="4397375"/>
                <a:ext cx="153988" cy="120650"/>
              </a:xfrm>
              <a:prstGeom prst="rect">
                <a:avLst/>
              </a:prstGeom>
              <a:solidFill>
                <a:srgbClr val="FCD3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55" name="Freeform 234">
                <a:extLst>
                  <a:ext uri="{FF2B5EF4-FFF2-40B4-BE49-F238E27FC236}">
                    <a16:creationId xmlns:a16="http://schemas.microsoft.com/office/drawing/2014/main" id="{E4A74232-BABF-44FC-8115-EF9C24ADCBEB}"/>
                  </a:ext>
                </a:extLst>
              </p:cNvPr>
              <p:cNvSpPr>
                <a:spLocks/>
              </p:cNvSpPr>
              <p:nvPr/>
            </p:nvSpPr>
            <p:spPr bwMode="auto">
              <a:xfrm>
                <a:off x="9886950" y="4397375"/>
                <a:ext cx="212725" cy="120650"/>
              </a:xfrm>
              <a:custGeom>
                <a:avLst/>
                <a:gdLst>
                  <a:gd name="T0" fmla="*/ 64 w 77"/>
                  <a:gd name="T1" fmla="*/ 44 h 44"/>
                  <a:gd name="T2" fmla="*/ 14 w 77"/>
                  <a:gd name="T3" fmla="*/ 44 h 44"/>
                  <a:gd name="T4" fmla="*/ 0 w 77"/>
                  <a:gd name="T5" fmla="*/ 30 h 44"/>
                  <a:gd name="T6" fmla="*/ 0 w 77"/>
                  <a:gd name="T7" fmla="*/ 0 h 44"/>
                  <a:gd name="T8" fmla="*/ 77 w 77"/>
                  <a:gd name="T9" fmla="*/ 0 h 44"/>
                  <a:gd name="T10" fmla="*/ 77 w 77"/>
                  <a:gd name="T11" fmla="*/ 31 h 44"/>
                  <a:gd name="T12" fmla="*/ 64 w 77"/>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77" h="44">
                    <a:moveTo>
                      <a:pt x="64" y="44"/>
                    </a:moveTo>
                    <a:cubicBezTo>
                      <a:pt x="14" y="44"/>
                      <a:pt x="14" y="44"/>
                      <a:pt x="14" y="44"/>
                    </a:cubicBezTo>
                    <a:cubicBezTo>
                      <a:pt x="6" y="44"/>
                      <a:pt x="0" y="38"/>
                      <a:pt x="0" y="30"/>
                    </a:cubicBezTo>
                    <a:cubicBezTo>
                      <a:pt x="0" y="0"/>
                      <a:pt x="0" y="0"/>
                      <a:pt x="0" y="0"/>
                    </a:cubicBezTo>
                    <a:cubicBezTo>
                      <a:pt x="77" y="0"/>
                      <a:pt x="77" y="0"/>
                      <a:pt x="77" y="0"/>
                    </a:cubicBezTo>
                    <a:cubicBezTo>
                      <a:pt x="77" y="31"/>
                      <a:pt x="77" y="31"/>
                      <a:pt x="77" y="31"/>
                    </a:cubicBezTo>
                    <a:cubicBezTo>
                      <a:pt x="77" y="38"/>
                      <a:pt x="71" y="44"/>
                      <a:pt x="64" y="44"/>
                    </a:cubicBezTo>
                    <a:close/>
                  </a:path>
                </a:pathLst>
              </a:custGeom>
              <a:solidFill>
                <a:srgbClr val="FCD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56" name="Freeform 235">
                <a:extLst>
                  <a:ext uri="{FF2B5EF4-FFF2-40B4-BE49-F238E27FC236}">
                    <a16:creationId xmlns:a16="http://schemas.microsoft.com/office/drawing/2014/main" id="{35BE132A-E745-4960-91B8-326C4F99D1B1}"/>
                  </a:ext>
                </a:extLst>
              </p:cNvPr>
              <p:cNvSpPr>
                <a:spLocks/>
              </p:cNvSpPr>
              <p:nvPr/>
            </p:nvSpPr>
            <p:spPr bwMode="auto">
              <a:xfrm>
                <a:off x="9931400" y="4076700"/>
                <a:ext cx="487363" cy="962025"/>
              </a:xfrm>
              <a:custGeom>
                <a:avLst/>
                <a:gdLst>
                  <a:gd name="T0" fmla="*/ 176 w 176"/>
                  <a:gd name="T1" fmla="*/ 99 h 348"/>
                  <a:gd name="T2" fmla="*/ 176 w 176"/>
                  <a:gd name="T3" fmla="*/ 201 h 348"/>
                  <a:gd name="T4" fmla="*/ 176 w 176"/>
                  <a:gd name="T5" fmla="*/ 201 h 348"/>
                  <a:gd name="T6" fmla="*/ 29 w 176"/>
                  <a:gd name="T7" fmla="*/ 348 h 348"/>
                  <a:gd name="T8" fmla="*/ 5 w 176"/>
                  <a:gd name="T9" fmla="*/ 348 h 348"/>
                  <a:gd name="T10" fmla="*/ 0 w 176"/>
                  <a:gd name="T11" fmla="*/ 348 h 348"/>
                  <a:gd name="T12" fmla="*/ 142 w 176"/>
                  <a:gd name="T13" fmla="*/ 201 h 348"/>
                  <a:gd name="T14" fmla="*/ 142 w 176"/>
                  <a:gd name="T15" fmla="*/ 201 h 348"/>
                  <a:gd name="T16" fmla="*/ 142 w 176"/>
                  <a:gd name="T17" fmla="*/ 99 h 348"/>
                  <a:gd name="T18" fmla="*/ 142 w 176"/>
                  <a:gd name="T19" fmla="*/ 111 h 348"/>
                  <a:gd name="T20" fmla="*/ 142 w 176"/>
                  <a:gd name="T21" fmla="*/ 75 h 348"/>
                  <a:gd name="T22" fmla="*/ 67 w 176"/>
                  <a:gd name="T23" fmla="*/ 0 h 348"/>
                  <a:gd name="T24" fmla="*/ 100 w 176"/>
                  <a:gd name="T25" fmla="*/ 0 h 348"/>
                  <a:gd name="T26" fmla="*/ 176 w 176"/>
                  <a:gd name="T27" fmla="*/ 75 h 348"/>
                  <a:gd name="T28" fmla="*/ 176 w 176"/>
                  <a:gd name="T29" fmla="*/ 111 h 348"/>
                  <a:gd name="T30" fmla="*/ 176 w 176"/>
                  <a:gd name="T31" fmla="*/ 9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348">
                    <a:moveTo>
                      <a:pt x="176" y="99"/>
                    </a:moveTo>
                    <a:cubicBezTo>
                      <a:pt x="176" y="201"/>
                      <a:pt x="176" y="201"/>
                      <a:pt x="176" y="201"/>
                    </a:cubicBezTo>
                    <a:cubicBezTo>
                      <a:pt x="176" y="201"/>
                      <a:pt x="176" y="201"/>
                      <a:pt x="176" y="201"/>
                    </a:cubicBezTo>
                    <a:cubicBezTo>
                      <a:pt x="176" y="282"/>
                      <a:pt x="110" y="348"/>
                      <a:pt x="29" y="348"/>
                    </a:cubicBezTo>
                    <a:cubicBezTo>
                      <a:pt x="5" y="348"/>
                      <a:pt x="5" y="348"/>
                      <a:pt x="5" y="348"/>
                    </a:cubicBezTo>
                    <a:cubicBezTo>
                      <a:pt x="4" y="348"/>
                      <a:pt x="2" y="348"/>
                      <a:pt x="0" y="348"/>
                    </a:cubicBezTo>
                    <a:cubicBezTo>
                      <a:pt x="79" y="345"/>
                      <a:pt x="142" y="281"/>
                      <a:pt x="142" y="201"/>
                    </a:cubicBezTo>
                    <a:cubicBezTo>
                      <a:pt x="142" y="201"/>
                      <a:pt x="142" y="201"/>
                      <a:pt x="142" y="201"/>
                    </a:cubicBezTo>
                    <a:cubicBezTo>
                      <a:pt x="142" y="99"/>
                      <a:pt x="142" y="99"/>
                      <a:pt x="142" y="99"/>
                    </a:cubicBezTo>
                    <a:cubicBezTo>
                      <a:pt x="142" y="111"/>
                      <a:pt x="142" y="111"/>
                      <a:pt x="142" y="111"/>
                    </a:cubicBezTo>
                    <a:cubicBezTo>
                      <a:pt x="142" y="75"/>
                      <a:pt x="142" y="75"/>
                      <a:pt x="142" y="75"/>
                    </a:cubicBezTo>
                    <a:cubicBezTo>
                      <a:pt x="142" y="34"/>
                      <a:pt x="108" y="0"/>
                      <a:pt x="67" y="0"/>
                    </a:cubicBezTo>
                    <a:cubicBezTo>
                      <a:pt x="100" y="0"/>
                      <a:pt x="100" y="0"/>
                      <a:pt x="100" y="0"/>
                    </a:cubicBezTo>
                    <a:cubicBezTo>
                      <a:pt x="142" y="0"/>
                      <a:pt x="176" y="34"/>
                      <a:pt x="176" y="75"/>
                    </a:cubicBezTo>
                    <a:cubicBezTo>
                      <a:pt x="176" y="111"/>
                      <a:pt x="176" y="111"/>
                      <a:pt x="176" y="111"/>
                    </a:cubicBezTo>
                    <a:cubicBezTo>
                      <a:pt x="176" y="99"/>
                      <a:pt x="176" y="99"/>
                      <a:pt x="176" y="99"/>
                    </a:cubicBezTo>
                  </a:path>
                </a:pathLst>
              </a:custGeom>
              <a:solidFill>
                <a:srgbClr val="FCD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57" name="Freeform 236">
                <a:extLst>
                  <a:ext uri="{FF2B5EF4-FFF2-40B4-BE49-F238E27FC236}">
                    <a16:creationId xmlns:a16="http://schemas.microsoft.com/office/drawing/2014/main" id="{6A86E720-992F-41B1-BDA5-EB0140FA692B}"/>
                  </a:ext>
                </a:extLst>
              </p:cNvPr>
              <p:cNvSpPr>
                <a:spLocks/>
              </p:cNvSpPr>
              <p:nvPr/>
            </p:nvSpPr>
            <p:spPr bwMode="auto">
              <a:xfrm>
                <a:off x="9594850" y="4060825"/>
                <a:ext cx="836613" cy="989013"/>
              </a:xfrm>
              <a:custGeom>
                <a:avLst/>
                <a:gdLst>
                  <a:gd name="T0" fmla="*/ 293 w 303"/>
                  <a:gd name="T1" fmla="*/ 104 h 358"/>
                  <a:gd name="T2" fmla="*/ 293 w 303"/>
                  <a:gd name="T3" fmla="*/ 206 h 358"/>
                  <a:gd name="T4" fmla="*/ 297 w 303"/>
                  <a:gd name="T5" fmla="*/ 206 h 358"/>
                  <a:gd name="T6" fmla="*/ 293 w 303"/>
                  <a:gd name="T7" fmla="*/ 206 h 358"/>
                  <a:gd name="T8" fmla="*/ 293 w 303"/>
                  <a:gd name="T9" fmla="*/ 206 h 358"/>
                  <a:gd name="T10" fmla="*/ 297 w 303"/>
                  <a:gd name="T11" fmla="*/ 206 h 358"/>
                  <a:gd name="T12" fmla="*/ 293 w 303"/>
                  <a:gd name="T13" fmla="*/ 206 h 358"/>
                  <a:gd name="T14" fmla="*/ 293 w 303"/>
                  <a:gd name="T15" fmla="*/ 206 h 358"/>
                  <a:gd name="T16" fmla="*/ 251 w 303"/>
                  <a:gd name="T17" fmla="*/ 307 h 358"/>
                  <a:gd name="T18" fmla="*/ 151 w 303"/>
                  <a:gd name="T19" fmla="*/ 348 h 358"/>
                  <a:gd name="T20" fmla="*/ 127 w 303"/>
                  <a:gd name="T21" fmla="*/ 348 h 358"/>
                  <a:gd name="T22" fmla="*/ 44 w 303"/>
                  <a:gd name="T23" fmla="*/ 314 h 358"/>
                  <a:gd name="T24" fmla="*/ 9 w 303"/>
                  <a:gd name="T25" fmla="*/ 230 h 358"/>
                  <a:gd name="T26" fmla="*/ 9 w 303"/>
                  <a:gd name="T27" fmla="*/ 99 h 358"/>
                  <a:gd name="T28" fmla="*/ 9 w 303"/>
                  <a:gd name="T29" fmla="*/ 80 h 358"/>
                  <a:gd name="T30" fmla="*/ 30 w 303"/>
                  <a:gd name="T31" fmla="*/ 31 h 358"/>
                  <a:gd name="T32" fmla="*/ 80 w 303"/>
                  <a:gd name="T33" fmla="*/ 10 h 358"/>
                  <a:gd name="T34" fmla="*/ 222 w 303"/>
                  <a:gd name="T35" fmla="*/ 10 h 358"/>
                  <a:gd name="T36" fmla="*/ 272 w 303"/>
                  <a:gd name="T37" fmla="*/ 31 h 358"/>
                  <a:gd name="T38" fmla="*/ 293 w 303"/>
                  <a:gd name="T39" fmla="*/ 80 h 358"/>
                  <a:gd name="T40" fmla="*/ 293 w 303"/>
                  <a:gd name="T41" fmla="*/ 117 h 358"/>
                  <a:gd name="T42" fmla="*/ 298 w 303"/>
                  <a:gd name="T43" fmla="*/ 122 h 358"/>
                  <a:gd name="T44" fmla="*/ 302 w 303"/>
                  <a:gd name="T45" fmla="*/ 117 h 358"/>
                  <a:gd name="T46" fmla="*/ 302 w 303"/>
                  <a:gd name="T47" fmla="*/ 80 h 358"/>
                  <a:gd name="T48" fmla="*/ 222 w 303"/>
                  <a:gd name="T49" fmla="*/ 0 h 358"/>
                  <a:gd name="T50" fmla="*/ 80 w 303"/>
                  <a:gd name="T51" fmla="*/ 0 h 358"/>
                  <a:gd name="T52" fmla="*/ 0 w 303"/>
                  <a:gd name="T53" fmla="*/ 80 h 358"/>
                  <a:gd name="T54" fmla="*/ 0 w 303"/>
                  <a:gd name="T55" fmla="*/ 99 h 358"/>
                  <a:gd name="T56" fmla="*/ 0 w 303"/>
                  <a:gd name="T57" fmla="*/ 230 h 358"/>
                  <a:gd name="T58" fmla="*/ 127 w 303"/>
                  <a:gd name="T59" fmla="*/ 358 h 358"/>
                  <a:gd name="T60" fmla="*/ 151 w 303"/>
                  <a:gd name="T61" fmla="*/ 358 h 358"/>
                  <a:gd name="T62" fmla="*/ 302 w 303"/>
                  <a:gd name="T63" fmla="*/ 206 h 358"/>
                  <a:gd name="T64" fmla="*/ 298 w 303"/>
                  <a:gd name="T65" fmla="*/ 206 h 358"/>
                  <a:gd name="T66" fmla="*/ 302 w 303"/>
                  <a:gd name="T67" fmla="*/ 207 h 358"/>
                  <a:gd name="T68" fmla="*/ 302 w 303"/>
                  <a:gd name="T69" fmla="*/ 206 h 358"/>
                  <a:gd name="T70" fmla="*/ 298 w 303"/>
                  <a:gd name="T71" fmla="*/ 206 h 358"/>
                  <a:gd name="T72" fmla="*/ 302 w 303"/>
                  <a:gd name="T73" fmla="*/ 207 h 358"/>
                  <a:gd name="T74" fmla="*/ 302 w 303"/>
                  <a:gd name="T75" fmla="*/ 206 h 358"/>
                  <a:gd name="T76" fmla="*/ 303 w 303"/>
                  <a:gd name="T77" fmla="*/ 104 h 358"/>
                  <a:gd name="T78" fmla="*/ 298 w 303"/>
                  <a:gd name="T79" fmla="*/ 99 h 358"/>
                  <a:gd name="T80" fmla="*/ 293 w 303"/>
                  <a:gd name="T81" fmla="*/ 10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3" h="358">
                    <a:moveTo>
                      <a:pt x="293" y="104"/>
                    </a:moveTo>
                    <a:cubicBezTo>
                      <a:pt x="293" y="206"/>
                      <a:pt x="293" y="206"/>
                      <a:pt x="293" y="206"/>
                    </a:cubicBezTo>
                    <a:cubicBezTo>
                      <a:pt x="297" y="206"/>
                      <a:pt x="297" y="206"/>
                      <a:pt x="297" y="206"/>
                    </a:cubicBezTo>
                    <a:cubicBezTo>
                      <a:pt x="293" y="206"/>
                      <a:pt x="293" y="206"/>
                      <a:pt x="293" y="206"/>
                    </a:cubicBezTo>
                    <a:cubicBezTo>
                      <a:pt x="293" y="206"/>
                      <a:pt x="293" y="206"/>
                      <a:pt x="293" y="206"/>
                    </a:cubicBezTo>
                    <a:cubicBezTo>
                      <a:pt x="297" y="206"/>
                      <a:pt x="297" y="206"/>
                      <a:pt x="297" y="206"/>
                    </a:cubicBezTo>
                    <a:cubicBezTo>
                      <a:pt x="293" y="206"/>
                      <a:pt x="293" y="206"/>
                      <a:pt x="293" y="206"/>
                    </a:cubicBezTo>
                    <a:cubicBezTo>
                      <a:pt x="293" y="206"/>
                      <a:pt x="293" y="206"/>
                      <a:pt x="293" y="206"/>
                    </a:cubicBezTo>
                    <a:cubicBezTo>
                      <a:pt x="293" y="246"/>
                      <a:pt x="277" y="281"/>
                      <a:pt x="251" y="307"/>
                    </a:cubicBezTo>
                    <a:cubicBezTo>
                      <a:pt x="226" y="332"/>
                      <a:pt x="190" y="348"/>
                      <a:pt x="151" y="348"/>
                    </a:cubicBezTo>
                    <a:cubicBezTo>
                      <a:pt x="127" y="348"/>
                      <a:pt x="127" y="348"/>
                      <a:pt x="127" y="348"/>
                    </a:cubicBezTo>
                    <a:cubicBezTo>
                      <a:pt x="95" y="348"/>
                      <a:pt x="65" y="335"/>
                      <a:pt x="44" y="314"/>
                    </a:cubicBezTo>
                    <a:cubicBezTo>
                      <a:pt x="23" y="292"/>
                      <a:pt x="9" y="263"/>
                      <a:pt x="9" y="230"/>
                    </a:cubicBezTo>
                    <a:cubicBezTo>
                      <a:pt x="9" y="99"/>
                      <a:pt x="9" y="99"/>
                      <a:pt x="9" y="99"/>
                    </a:cubicBezTo>
                    <a:cubicBezTo>
                      <a:pt x="9" y="80"/>
                      <a:pt x="9" y="80"/>
                      <a:pt x="9" y="80"/>
                    </a:cubicBezTo>
                    <a:cubicBezTo>
                      <a:pt x="9" y="61"/>
                      <a:pt x="17" y="44"/>
                      <a:pt x="30" y="31"/>
                    </a:cubicBezTo>
                    <a:cubicBezTo>
                      <a:pt x="43" y="18"/>
                      <a:pt x="60" y="10"/>
                      <a:pt x="80" y="10"/>
                    </a:cubicBezTo>
                    <a:cubicBezTo>
                      <a:pt x="222" y="10"/>
                      <a:pt x="222" y="10"/>
                      <a:pt x="222" y="10"/>
                    </a:cubicBezTo>
                    <a:cubicBezTo>
                      <a:pt x="242" y="10"/>
                      <a:pt x="259" y="18"/>
                      <a:pt x="272" y="31"/>
                    </a:cubicBezTo>
                    <a:cubicBezTo>
                      <a:pt x="285" y="44"/>
                      <a:pt x="293" y="61"/>
                      <a:pt x="293" y="80"/>
                    </a:cubicBezTo>
                    <a:cubicBezTo>
                      <a:pt x="293" y="117"/>
                      <a:pt x="293" y="117"/>
                      <a:pt x="293" y="117"/>
                    </a:cubicBezTo>
                    <a:cubicBezTo>
                      <a:pt x="293" y="119"/>
                      <a:pt x="295" y="122"/>
                      <a:pt x="298" y="122"/>
                    </a:cubicBezTo>
                    <a:cubicBezTo>
                      <a:pt x="300" y="122"/>
                      <a:pt x="302" y="119"/>
                      <a:pt x="302" y="117"/>
                    </a:cubicBezTo>
                    <a:cubicBezTo>
                      <a:pt x="302" y="80"/>
                      <a:pt x="302" y="80"/>
                      <a:pt x="302" y="80"/>
                    </a:cubicBezTo>
                    <a:cubicBezTo>
                      <a:pt x="302" y="36"/>
                      <a:pt x="267" y="0"/>
                      <a:pt x="222" y="0"/>
                    </a:cubicBezTo>
                    <a:cubicBezTo>
                      <a:pt x="80" y="0"/>
                      <a:pt x="80" y="0"/>
                      <a:pt x="80" y="0"/>
                    </a:cubicBezTo>
                    <a:cubicBezTo>
                      <a:pt x="35" y="0"/>
                      <a:pt x="0" y="36"/>
                      <a:pt x="0" y="80"/>
                    </a:cubicBezTo>
                    <a:cubicBezTo>
                      <a:pt x="0" y="99"/>
                      <a:pt x="0" y="99"/>
                      <a:pt x="0" y="99"/>
                    </a:cubicBezTo>
                    <a:cubicBezTo>
                      <a:pt x="0" y="230"/>
                      <a:pt x="0" y="230"/>
                      <a:pt x="0" y="230"/>
                    </a:cubicBezTo>
                    <a:cubicBezTo>
                      <a:pt x="0" y="301"/>
                      <a:pt x="57" y="358"/>
                      <a:pt x="127" y="358"/>
                    </a:cubicBezTo>
                    <a:cubicBezTo>
                      <a:pt x="151" y="358"/>
                      <a:pt x="151" y="358"/>
                      <a:pt x="151" y="358"/>
                    </a:cubicBezTo>
                    <a:cubicBezTo>
                      <a:pt x="235" y="358"/>
                      <a:pt x="302" y="290"/>
                      <a:pt x="302" y="206"/>
                    </a:cubicBezTo>
                    <a:cubicBezTo>
                      <a:pt x="298" y="206"/>
                      <a:pt x="298" y="206"/>
                      <a:pt x="298" y="206"/>
                    </a:cubicBezTo>
                    <a:cubicBezTo>
                      <a:pt x="302" y="207"/>
                      <a:pt x="302" y="207"/>
                      <a:pt x="302" y="207"/>
                    </a:cubicBezTo>
                    <a:cubicBezTo>
                      <a:pt x="302" y="206"/>
                      <a:pt x="302" y="206"/>
                      <a:pt x="302" y="206"/>
                    </a:cubicBezTo>
                    <a:cubicBezTo>
                      <a:pt x="298" y="206"/>
                      <a:pt x="298" y="206"/>
                      <a:pt x="298" y="206"/>
                    </a:cubicBezTo>
                    <a:cubicBezTo>
                      <a:pt x="302" y="207"/>
                      <a:pt x="302" y="207"/>
                      <a:pt x="302" y="207"/>
                    </a:cubicBezTo>
                    <a:cubicBezTo>
                      <a:pt x="302" y="206"/>
                      <a:pt x="302" y="206"/>
                      <a:pt x="302" y="206"/>
                    </a:cubicBezTo>
                    <a:cubicBezTo>
                      <a:pt x="303" y="104"/>
                      <a:pt x="303" y="104"/>
                      <a:pt x="303" y="104"/>
                    </a:cubicBezTo>
                    <a:cubicBezTo>
                      <a:pt x="303" y="102"/>
                      <a:pt x="300" y="99"/>
                      <a:pt x="298" y="99"/>
                    </a:cubicBezTo>
                    <a:cubicBezTo>
                      <a:pt x="295" y="99"/>
                      <a:pt x="293" y="102"/>
                      <a:pt x="293" y="104"/>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58" name="Freeform 237">
                <a:extLst>
                  <a:ext uri="{FF2B5EF4-FFF2-40B4-BE49-F238E27FC236}">
                    <a16:creationId xmlns:a16="http://schemas.microsoft.com/office/drawing/2014/main" id="{8E22C831-53EB-4EF5-961C-DD45498DF917}"/>
                  </a:ext>
                </a:extLst>
              </p:cNvPr>
              <p:cNvSpPr>
                <a:spLocks/>
              </p:cNvSpPr>
              <p:nvPr/>
            </p:nvSpPr>
            <p:spPr bwMode="auto">
              <a:xfrm>
                <a:off x="9755188" y="4540250"/>
                <a:ext cx="88900" cy="227013"/>
              </a:xfrm>
              <a:custGeom>
                <a:avLst/>
                <a:gdLst>
                  <a:gd name="T0" fmla="*/ 27 w 32"/>
                  <a:gd name="T1" fmla="*/ 72 h 82"/>
                  <a:gd name="T2" fmla="*/ 15 w 32"/>
                  <a:gd name="T3" fmla="*/ 67 h 82"/>
                  <a:gd name="T4" fmla="*/ 10 w 32"/>
                  <a:gd name="T5" fmla="*/ 55 h 82"/>
                  <a:gd name="T6" fmla="*/ 10 w 32"/>
                  <a:gd name="T7" fmla="*/ 5 h 82"/>
                  <a:gd name="T8" fmla="*/ 5 w 32"/>
                  <a:gd name="T9" fmla="*/ 0 h 82"/>
                  <a:gd name="T10" fmla="*/ 0 w 32"/>
                  <a:gd name="T11" fmla="*/ 5 h 82"/>
                  <a:gd name="T12" fmla="*/ 0 w 32"/>
                  <a:gd name="T13" fmla="*/ 55 h 82"/>
                  <a:gd name="T14" fmla="*/ 27 w 32"/>
                  <a:gd name="T15" fmla="*/ 82 h 82"/>
                  <a:gd name="T16" fmla="*/ 32 w 32"/>
                  <a:gd name="T17" fmla="*/ 77 h 82"/>
                  <a:gd name="T18" fmla="*/ 27 w 32"/>
                  <a:gd name="T1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82">
                    <a:moveTo>
                      <a:pt x="27" y="72"/>
                    </a:moveTo>
                    <a:cubicBezTo>
                      <a:pt x="22" y="72"/>
                      <a:pt x="18" y="70"/>
                      <a:pt x="15" y="67"/>
                    </a:cubicBezTo>
                    <a:cubicBezTo>
                      <a:pt x="12" y="64"/>
                      <a:pt x="10" y="60"/>
                      <a:pt x="10" y="55"/>
                    </a:cubicBezTo>
                    <a:cubicBezTo>
                      <a:pt x="10" y="5"/>
                      <a:pt x="10" y="5"/>
                      <a:pt x="10" y="5"/>
                    </a:cubicBezTo>
                    <a:cubicBezTo>
                      <a:pt x="10" y="2"/>
                      <a:pt x="8" y="0"/>
                      <a:pt x="5" y="0"/>
                    </a:cubicBezTo>
                    <a:cubicBezTo>
                      <a:pt x="2" y="0"/>
                      <a:pt x="0" y="2"/>
                      <a:pt x="0" y="5"/>
                    </a:cubicBezTo>
                    <a:cubicBezTo>
                      <a:pt x="0" y="55"/>
                      <a:pt x="0" y="55"/>
                      <a:pt x="0" y="55"/>
                    </a:cubicBezTo>
                    <a:cubicBezTo>
                      <a:pt x="0" y="70"/>
                      <a:pt x="12" y="82"/>
                      <a:pt x="27" y="82"/>
                    </a:cubicBezTo>
                    <a:cubicBezTo>
                      <a:pt x="30" y="82"/>
                      <a:pt x="32" y="80"/>
                      <a:pt x="32" y="77"/>
                    </a:cubicBezTo>
                    <a:cubicBezTo>
                      <a:pt x="32" y="74"/>
                      <a:pt x="30" y="72"/>
                      <a:pt x="27" y="72"/>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59" name="Freeform 238">
                <a:extLst>
                  <a:ext uri="{FF2B5EF4-FFF2-40B4-BE49-F238E27FC236}">
                    <a16:creationId xmlns:a16="http://schemas.microsoft.com/office/drawing/2014/main" id="{6A9D429C-1E4E-407B-A1EA-0C5B2C62293C}"/>
                  </a:ext>
                </a:extLst>
              </p:cNvPr>
              <p:cNvSpPr>
                <a:spLocks/>
              </p:cNvSpPr>
              <p:nvPr/>
            </p:nvSpPr>
            <p:spPr bwMode="auto">
              <a:xfrm>
                <a:off x="9890125" y="4356100"/>
                <a:ext cx="209550" cy="52388"/>
              </a:xfrm>
              <a:custGeom>
                <a:avLst/>
                <a:gdLst>
                  <a:gd name="T0" fmla="*/ 68 w 76"/>
                  <a:gd name="T1" fmla="*/ 19 h 19"/>
                  <a:gd name="T2" fmla="*/ 7 w 76"/>
                  <a:gd name="T3" fmla="*/ 19 h 19"/>
                  <a:gd name="T4" fmla="*/ 0 w 76"/>
                  <a:gd name="T5" fmla="*/ 11 h 19"/>
                  <a:gd name="T6" fmla="*/ 0 w 76"/>
                  <a:gd name="T7" fmla="*/ 7 h 19"/>
                  <a:gd name="T8" fmla="*/ 7 w 76"/>
                  <a:gd name="T9" fmla="*/ 0 h 19"/>
                  <a:gd name="T10" fmla="*/ 68 w 76"/>
                  <a:gd name="T11" fmla="*/ 0 h 19"/>
                  <a:gd name="T12" fmla="*/ 76 w 76"/>
                  <a:gd name="T13" fmla="*/ 7 h 19"/>
                  <a:gd name="T14" fmla="*/ 76 w 76"/>
                  <a:gd name="T15" fmla="*/ 11 h 19"/>
                  <a:gd name="T16" fmla="*/ 68 w 76"/>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9">
                    <a:moveTo>
                      <a:pt x="68" y="19"/>
                    </a:moveTo>
                    <a:cubicBezTo>
                      <a:pt x="7" y="19"/>
                      <a:pt x="7" y="19"/>
                      <a:pt x="7" y="19"/>
                    </a:cubicBezTo>
                    <a:cubicBezTo>
                      <a:pt x="3" y="19"/>
                      <a:pt x="0" y="15"/>
                      <a:pt x="0" y="11"/>
                    </a:cubicBezTo>
                    <a:cubicBezTo>
                      <a:pt x="0" y="7"/>
                      <a:pt x="0" y="7"/>
                      <a:pt x="0" y="7"/>
                    </a:cubicBezTo>
                    <a:cubicBezTo>
                      <a:pt x="0" y="3"/>
                      <a:pt x="3" y="0"/>
                      <a:pt x="7" y="0"/>
                    </a:cubicBezTo>
                    <a:cubicBezTo>
                      <a:pt x="68" y="0"/>
                      <a:pt x="68" y="0"/>
                      <a:pt x="68" y="0"/>
                    </a:cubicBezTo>
                    <a:cubicBezTo>
                      <a:pt x="73" y="0"/>
                      <a:pt x="76" y="3"/>
                      <a:pt x="76" y="7"/>
                    </a:cubicBezTo>
                    <a:cubicBezTo>
                      <a:pt x="76" y="11"/>
                      <a:pt x="76" y="11"/>
                      <a:pt x="76" y="11"/>
                    </a:cubicBezTo>
                    <a:cubicBezTo>
                      <a:pt x="76" y="15"/>
                      <a:pt x="73" y="19"/>
                      <a:pt x="68" y="19"/>
                    </a:cubicBezTo>
                  </a:path>
                </a:pathLst>
              </a:custGeom>
              <a:solidFill>
                <a:srgbClr val="F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60" name="Freeform 239">
                <a:extLst>
                  <a:ext uri="{FF2B5EF4-FFF2-40B4-BE49-F238E27FC236}">
                    <a16:creationId xmlns:a16="http://schemas.microsoft.com/office/drawing/2014/main" id="{9A4B7C74-4D31-4BA3-BE9A-7B5C0459A1E7}"/>
                  </a:ext>
                </a:extLst>
              </p:cNvPr>
              <p:cNvSpPr>
                <a:spLocks/>
              </p:cNvSpPr>
              <p:nvPr/>
            </p:nvSpPr>
            <p:spPr bwMode="auto">
              <a:xfrm>
                <a:off x="9875838" y="4341813"/>
                <a:ext cx="238125" cy="77788"/>
              </a:xfrm>
              <a:custGeom>
                <a:avLst/>
                <a:gdLst>
                  <a:gd name="T0" fmla="*/ 73 w 86"/>
                  <a:gd name="T1" fmla="*/ 24 h 28"/>
                  <a:gd name="T2" fmla="*/ 73 w 86"/>
                  <a:gd name="T3" fmla="*/ 19 h 28"/>
                  <a:gd name="T4" fmla="*/ 12 w 86"/>
                  <a:gd name="T5" fmla="*/ 19 h 28"/>
                  <a:gd name="T6" fmla="*/ 10 w 86"/>
                  <a:gd name="T7" fmla="*/ 16 h 28"/>
                  <a:gd name="T8" fmla="*/ 10 w 86"/>
                  <a:gd name="T9" fmla="*/ 12 h 28"/>
                  <a:gd name="T10" fmla="*/ 12 w 86"/>
                  <a:gd name="T11" fmla="*/ 9 h 28"/>
                  <a:gd name="T12" fmla="*/ 73 w 86"/>
                  <a:gd name="T13" fmla="*/ 9 h 28"/>
                  <a:gd name="T14" fmla="*/ 76 w 86"/>
                  <a:gd name="T15" fmla="*/ 12 h 28"/>
                  <a:gd name="T16" fmla="*/ 76 w 86"/>
                  <a:gd name="T17" fmla="*/ 16 h 28"/>
                  <a:gd name="T18" fmla="*/ 73 w 86"/>
                  <a:gd name="T19" fmla="*/ 19 h 28"/>
                  <a:gd name="T20" fmla="*/ 73 w 86"/>
                  <a:gd name="T21" fmla="*/ 24 h 28"/>
                  <a:gd name="T22" fmla="*/ 73 w 86"/>
                  <a:gd name="T23" fmla="*/ 28 h 28"/>
                  <a:gd name="T24" fmla="*/ 86 w 86"/>
                  <a:gd name="T25" fmla="*/ 16 h 28"/>
                  <a:gd name="T26" fmla="*/ 86 w 86"/>
                  <a:gd name="T27" fmla="*/ 12 h 28"/>
                  <a:gd name="T28" fmla="*/ 73 w 86"/>
                  <a:gd name="T29" fmla="*/ 0 h 28"/>
                  <a:gd name="T30" fmla="*/ 12 w 86"/>
                  <a:gd name="T31" fmla="*/ 0 h 28"/>
                  <a:gd name="T32" fmla="*/ 0 w 86"/>
                  <a:gd name="T33" fmla="*/ 12 h 28"/>
                  <a:gd name="T34" fmla="*/ 0 w 86"/>
                  <a:gd name="T35" fmla="*/ 16 h 28"/>
                  <a:gd name="T36" fmla="*/ 12 w 86"/>
                  <a:gd name="T37" fmla="*/ 28 h 28"/>
                  <a:gd name="T38" fmla="*/ 73 w 86"/>
                  <a:gd name="T39" fmla="*/ 28 h 28"/>
                  <a:gd name="T40" fmla="*/ 73 w 86"/>
                  <a:gd name="T41"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28">
                    <a:moveTo>
                      <a:pt x="73" y="24"/>
                    </a:moveTo>
                    <a:cubicBezTo>
                      <a:pt x="73" y="19"/>
                      <a:pt x="73" y="19"/>
                      <a:pt x="73" y="19"/>
                    </a:cubicBezTo>
                    <a:cubicBezTo>
                      <a:pt x="12" y="19"/>
                      <a:pt x="12" y="19"/>
                      <a:pt x="12" y="19"/>
                    </a:cubicBezTo>
                    <a:cubicBezTo>
                      <a:pt x="11" y="19"/>
                      <a:pt x="10" y="17"/>
                      <a:pt x="10" y="16"/>
                    </a:cubicBezTo>
                    <a:cubicBezTo>
                      <a:pt x="10" y="12"/>
                      <a:pt x="10" y="12"/>
                      <a:pt x="10" y="12"/>
                    </a:cubicBezTo>
                    <a:cubicBezTo>
                      <a:pt x="10" y="11"/>
                      <a:pt x="11" y="9"/>
                      <a:pt x="12" y="9"/>
                    </a:cubicBezTo>
                    <a:cubicBezTo>
                      <a:pt x="73" y="9"/>
                      <a:pt x="73" y="9"/>
                      <a:pt x="73" y="9"/>
                    </a:cubicBezTo>
                    <a:cubicBezTo>
                      <a:pt x="75" y="9"/>
                      <a:pt x="76" y="11"/>
                      <a:pt x="76" y="12"/>
                    </a:cubicBezTo>
                    <a:cubicBezTo>
                      <a:pt x="76" y="16"/>
                      <a:pt x="76" y="16"/>
                      <a:pt x="76" y="16"/>
                    </a:cubicBezTo>
                    <a:cubicBezTo>
                      <a:pt x="76" y="17"/>
                      <a:pt x="75" y="19"/>
                      <a:pt x="73" y="19"/>
                    </a:cubicBezTo>
                    <a:cubicBezTo>
                      <a:pt x="73" y="24"/>
                      <a:pt x="73" y="24"/>
                      <a:pt x="73" y="24"/>
                    </a:cubicBezTo>
                    <a:cubicBezTo>
                      <a:pt x="73" y="28"/>
                      <a:pt x="73" y="28"/>
                      <a:pt x="73" y="28"/>
                    </a:cubicBezTo>
                    <a:cubicBezTo>
                      <a:pt x="80" y="28"/>
                      <a:pt x="86" y="23"/>
                      <a:pt x="86" y="16"/>
                    </a:cubicBezTo>
                    <a:cubicBezTo>
                      <a:pt x="86" y="12"/>
                      <a:pt x="86" y="12"/>
                      <a:pt x="86" y="12"/>
                    </a:cubicBezTo>
                    <a:cubicBezTo>
                      <a:pt x="86" y="5"/>
                      <a:pt x="80" y="0"/>
                      <a:pt x="73" y="0"/>
                    </a:cubicBezTo>
                    <a:cubicBezTo>
                      <a:pt x="12" y="0"/>
                      <a:pt x="12" y="0"/>
                      <a:pt x="12" y="0"/>
                    </a:cubicBezTo>
                    <a:cubicBezTo>
                      <a:pt x="5" y="0"/>
                      <a:pt x="0" y="5"/>
                      <a:pt x="0" y="12"/>
                    </a:cubicBezTo>
                    <a:cubicBezTo>
                      <a:pt x="0" y="16"/>
                      <a:pt x="0" y="16"/>
                      <a:pt x="0" y="16"/>
                    </a:cubicBezTo>
                    <a:cubicBezTo>
                      <a:pt x="0" y="23"/>
                      <a:pt x="5" y="28"/>
                      <a:pt x="12" y="28"/>
                    </a:cubicBezTo>
                    <a:cubicBezTo>
                      <a:pt x="73" y="28"/>
                      <a:pt x="73" y="28"/>
                      <a:pt x="73" y="28"/>
                    </a:cubicBezTo>
                    <a:cubicBezTo>
                      <a:pt x="73" y="24"/>
                      <a:pt x="73" y="24"/>
                      <a:pt x="73" y="24"/>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61" name="Freeform 240">
                <a:extLst>
                  <a:ext uri="{FF2B5EF4-FFF2-40B4-BE49-F238E27FC236}">
                    <a16:creationId xmlns:a16="http://schemas.microsoft.com/office/drawing/2014/main" id="{3BD87676-1952-44A1-A318-B62F749596F8}"/>
                  </a:ext>
                </a:extLst>
              </p:cNvPr>
              <p:cNvSpPr>
                <a:spLocks/>
              </p:cNvSpPr>
              <p:nvPr/>
            </p:nvSpPr>
            <p:spPr bwMode="auto">
              <a:xfrm>
                <a:off x="9591675" y="3871913"/>
                <a:ext cx="873125" cy="719138"/>
              </a:xfrm>
              <a:custGeom>
                <a:avLst/>
                <a:gdLst>
                  <a:gd name="T0" fmla="*/ 316 w 316"/>
                  <a:gd name="T1" fmla="*/ 129 h 260"/>
                  <a:gd name="T2" fmla="*/ 188 w 316"/>
                  <a:gd name="T3" fmla="*/ 0 h 260"/>
                  <a:gd name="T4" fmla="*/ 187 w 316"/>
                  <a:gd name="T5" fmla="*/ 0 h 260"/>
                  <a:gd name="T6" fmla="*/ 94 w 316"/>
                  <a:gd name="T7" fmla="*/ 41 h 260"/>
                  <a:gd name="T8" fmla="*/ 33 w 316"/>
                  <a:gd name="T9" fmla="*/ 83 h 260"/>
                  <a:gd name="T10" fmla="*/ 47 w 316"/>
                  <a:gd name="T11" fmla="*/ 100 h 260"/>
                  <a:gd name="T12" fmla="*/ 41 w 316"/>
                  <a:gd name="T13" fmla="*/ 149 h 260"/>
                  <a:gd name="T14" fmla="*/ 92 w 316"/>
                  <a:gd name="T15" fmla="*/ 149 h 260"/>
                  <a:gd name="T16" fmla="*/ 181 w 316"/>
                  <a:gd name="T17" fmla="*/ 123 h 260"/>
                  <a:gd name="T18" fmla="*/ 182 w 316"/>
                  <a:gd name="T19" fmla="*/ 123 h 260"/>
                  <a:gd name="T20" fmla="*/ 229 w 316"/>
                  <a:gd name="T21" fmla="*/ 142 h 260"/>
                  <a:gd name="T22" fmla="*/ 231 w 316"/>
                  <a:gd name="T23" fmla="*/ 149 h 260"/>
                  <a:gd name="T24" fmla="*/ 250 w 316"/>
                  <a:gd name="T25" fmla="*/ 240 h 260"/>
                  <a:gd name="T26" fmla="*/ 285 w 316"/>
                  <a:gd name="T27" fmla="*/ 244 h 260"/>
                  <a:gd name="T28" fmla="*/ 316 w 316"/>
                  <a:gd name="T29" fmla="*/ 218 h 260"/>
                  <a:gd name="T30" fmla="*/ 316 w 316"/>
                  <a:gd name="T31" fmla="*/ 129 h 260"/>
                  <a:gd name="T32" fmla="*/ 316 w 316"/>
                  <a:gd name="T33" fmla="*/ 12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6" h="260">
                    <a:moveTo>
                      <a:pt x="316" y="129"/>
                    </a:moveTo>
                    <a:cubicBezTo>
                      <a:pt x="316" y="58"/>
                      <a:pt x="259" y="0"/>
                      <a:pt x="188" y="0"/>
                    </a:cubicBezTo>
                    <a:cubicBezTo>
                      <a:pt x="187" y="0"/>
                      <a:pt x="187" y="0"/>
                      <a:pt x="187" y="0"/>
                    </a:cubicBezTo>
                    <a:cubicBezTo>
                      <a:pt x="94" y="41"/>
                      <a:pt x="94" y="41"/>
                      <a:pt x="94" y="41"/>
                    </a:cubicBezTo>
                    <a:cubicBezTo>
                      <a:pt x="53" y="41"/>
                      <a:pt x="33" y="42"/>
                      <a:pt x="33" y="83"/>
                    </a:cubicBezTo>
                    <a:cubicBezTo>
                      <a:pt x="47" y="100"/>
                      <a:pt x="47" y="100"/>
                      <a:pt x="47" y="100"/>
                    </a:cubicBezTo>
                    <a:cubicBezTo>
                      <a:pt x="47" y="142"/>
                      <a:pt x="0" y="149"/>
                      <a:pt x="41" y="149"/>
                    </a:cubicBezTo>
                    <a:cubicBezTo>
                      <a:pt x="92" y="149"/>
                      <a:pt x="92" y="149"/>
                      <a:pt x="92" y="149"/>
                    </a:cubicBezTo>
                    <a:cubicBezTo>
                      <a:pt x="123" y="149"/>
                      <a:pt x="155" y="140"/>
                      <a:pt x="181" y="123"/>
                    </a:cubicBezTo>
                    <a:cubicBezTo>
                      <a:pt x="182" y="123"/>
                      <a:pt x="182" y="123"/>
                      <a:pt x="182" y="123"/>
                    </a:cubicBezTo>
                    <a:cubicBezTo>
                      <a:pt x="201" y="111"/>
                      <a:pt x="225" y="121"/>
                      <a:pt x="229" y="142"/>
                    </a:cubicBezTo>
                    <a:cubicBezTo>
                      <a:pt x="231" y="149"/>
                      <a:pt x="231" y="149"/>
                      <a:pt x="231" y="149"/>
                    </a:cubicBezTo>
                    <a:cubicBezTo>
                      <a:pt x="250" y="240"/>
                      <a:pt x="250" y="240"/>
                      <a:pt x="250" y="240"/>
                    </a:cubicBezTo>
                    <a:cubicBezTo>
                      <a:pt x="254" y="257"/>
                      <a:pt x="278" y="260"/>
                      <a:pt x="285" y="244"/>
                    </a:cubicBezTo>
                    <a:cubicBezTo>
                      <a:pt x="316" y="218"/>
                      <a:pt x="316" y="218"/>
                      <a:pt x="316" y="218"/>
                    </a:cubicBezTo>
                    <a:cubicBezTo>
                      <a:pt x="316" y="129"/>
                      <a:pt x="316" y="129"/>
                      <a:pt x="316" y="129"/>
                    </a:cubicBezTo>
                    <a:cubicBezTo>
                      <a:pt x="316" y="129"/>
                      <a:pt x="316" y="129"/>
                      <a:pt x="316" y="1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62" name="Freeform 241">
                <a:extLst>
                  <a:ext uri="{FF2B5EF4-FFF2-40B4-BE49-F238E27FC236}">
                    <a16:creationId xmlns:a16="http://schemas.microsoft.com/office/drawing/2014/main" id="{6D37A189-7646-4AA8-AA58-D9D1EAE5761B}"/>
                  </a:ext>
                </a:extLst>
              </p:cNvPr>
              <p:cNvSpPr>
                <a:spLocks/>
              </p:cNvSpPr>
              <p:nvPr/>
            </p:nvSpPr>
            <p:spPr bwMode="auto">
              <a:xfrm>
                <a:off x="9644063" y="3857625"/>
                <a:ext cx="835025" cy="730250"/>
              </a:xfrm>
              <a:custGeom>
                <a:avLst/>
                <a:gdLst>
                  <a:gd name="T0" fmla="*/ 302 w 302"/>
                  <a:gd name="T1" fmla="*/ 134 h 264"/>
                  <a:gd name="T2" fmla="*/ 168 w 302"/>
                  <a:gd name="T3" fmla="*/ 0 h 264"/>
                  <a:gd name="T4" fmla="*/ 166 w 302"/>
                  <a:gd name="T5" fmla="*/ 1 h 264"/>
                  <a:gd name="T6" fmla="*/ 75 w 302"/>
                  <a:gd name="T7" fmla="*/ 46 h 264"/>
                  <a:gd name="T8" fmla="*/ 48 w 302"/>
                  <a:gd name="T9" fmla="*/ 42 h 264"/>
                  <a:gd name="T10" fmla="*/ 22 w 302"/>
                  <a:gd name="T11" fmla="*/ 51 h 264"/>
                  <a:gd name="T12" fmla="*/ 9 w 302"/>
                  <a:gd name="T13" fmla="*/ 88 h 264"/>
                  <a:gd name="T14" fmla="*/ 24 w 302"/>
                  <a:gd name="T15" fmla="*/ 108 h 264"/>
                  <a:gd name="T16" fmla="*/ 23 w 302"/>
                  <a:gd name="T17" fmla="*/ 105 h 264"/>
                  <a:gd name="T18" fmla="*/ 5 w 302"/>
                  <a:gd name="T19" fmla="*/ 143 h 264"/>
                  <a:gd name="T20" fmla="*/ 1 w 302"/>
                  <a:gd name="T21" fmla="*/ 148 h 264"/>
                  <a:gd name="T22" fmla="*/ 1 w 302"/>
                  <a:gd name="T23" fmla="*/ 155 h 264"/>
                  <a:gd name="T24" fmla="*/ 6 w 302"/>
                  <a:gd name="T25" fmla="*/ 158 h 264"/>
                  <a:gd name="T26" fmla="*/ 22 w 302"/>
                  <a:gd name="T27" fmla="*/ 159 h 264"/>
                  <a:gd name="T28" fmla="*/ 165 w 302"/>
                  <a:gd name="T29" fmla="*/ 132 h 264"/>
                  <a:gd name="T30" fmla="*/ 180 w 302"/>
                  <a:gd name="T31" fmla="*/ 128 h 264"/>
                  <a:gd name="T32" fmla="*/ 206 w 302"/>
                  <a:gd name="T33" fmla="*/ 148 h 264"/>
                  <a:gd name="T34" fmla="*/ 227 w 302"/>
                  <a:gd name="T35" fmla="*/ 246 h 264"/>
                  <a:gd name="T36" fmla="*/ 250 w 302"/>
                  <a:gd name="T37" fmla="*/ 264 h 264"/>
                  <a:gd name="T38" fmla="*/ 271 w 302"/>
                  <a:gd name="T39" fmla="*/ 251 h 264"/>
                  <a:gd name="T40" fmla="*/ 270 w 302"/>
                  <a:gd name="T41" fmla="*/ 253 h 264"/>
                  <a:gd name="T42" fmla="*/ 302 w 302"/>
                  <a:gd name="T43" fmla="*/ 134 h 264"/>
                  <a:gd name="T44" fmla="*/ 297 w 302"/>
                  <a:gd name="T45" fmla="*/ 134 h 264"/>
                  <a:gd name="T46" fmla="*/ 293 w 302"/>
                  <a:gd name="T47" fmla="*/ 134 h 264"/>
                  <a:gd name="T48" fmla="*/ 263 w 302"/>
                  <a:gd name="T49" fmla="*/ 246 h 264"/>
                  <a:gd name="T50" fmla="*/ 257 w 302"/>
                  <a:gd name="T51" fmla="*/ 253 h 264"/>
                  <a:gd name="T52" fmla="*/ 241 w 302"/>
                  <a:gd name="T53" fmla="*/ 252 h 264"/>
                  <a:gd name="T54" fmla="*/ 217 w 302"/>
                  <a:gd name="T55" fmla="*/ 153 h 264"/>
                  <a:gd name="T56" fmla="*/ 215 w 302"/>
                  <a:gd name="T57" fmla="*/ 146 h 264"/>
                  <a:gd name="T58" fmla="*/ 180 w 302"/>
                  <a:gd name="T59" fmla="*/ 118 h 264"/>
                  <a:gd name="T60" fmla="*/ 160 w 302"/>
                  <a:gd name="T61" fmla="*/ 124 h 264"/>
                  <a:gd name="T62" fmla="*/ 22 w 302"/>
                  <a:gd name="T63" fmla="*/ 149 h 264"/>
                  <a:gd name="T64" fmla="*/ 8 w 302"/>
                  <a:gd name="T65" fmla="*/ 149 h 264"/>
                  <a:gd name="T66" fmla="*/ 8 w 302"/>
                  <a:gd name="T67" fmla="*/ 149 h 264"/>
                  <a:gd name="T68" fmla="*/ 9 w 302"/>
                  <a:gd name="T69" fmla="*/ 149 h 264"/>
                  <a:gd name="T70" fmla="*/ 7 w 302"/>
                  <a:gd name="T71" fmla="*/ 151 h 264"/>
                  <a:gd name="T72" fmla="*/ 6 w 302"/>
                  <a:gd name="T73" fmla="*/ 151 h 264"/>
                  <a:gd name="T74" fmla="*/ 9 w 302"/>
                  <a:gd name="T75" fmla="*/ 149 h 264"/>
                  <a:gd name="T76" fmla="*/ 10 w 302"/>
                  <a:gd name="T77" fmla="*/ 151 h 264"/>
                  <a:gd name="T78" fmla="*/ 10 w 302"/>
                  <a:gd name="T79" fmla="*/ 152 h 264"/>
                  <a:gd name="T80" fmla="*/ 7 w 302"/>
                  <a:gd name="T81" fmla="*/ 151 h 264"/>
                  <a:gd name="T82" fmla="*/ 9 w 302"/>
                  <a:gd name="T83" fmla="*/ 152 h 264"/>
                  <a:gd name="T84" fmla="*/ 10 w 302"/>
                  <a:gd name="T85" fmla="*/ 152 h 264"/>
                  <a:gd name="T86" fmla="*/ 10 w 302"/>
                  <a:gd name="T87" fmla="*/ 152 h 264"/>
                  <a:gd name="T88" fmla="*/ 16 w 302"/>
                  <a:gd name="T89" fmla="*/ 145 h 264"/>
                  <a:gd name="T90" fmla="*/ 32 w 302"/>
                  <a:gd name="T91" fmla="*/ 105 h 264"/>
                  <a:gd name="T92" fmla="*/ 18 w 302"/>
                  <a:gd name="T93" fmla="*/ 85 h 264"/>
                  <a:gd name="T94" fmla="*/ 19 w 302"/>
                  <a:gd name="T95" fmla="*/ 88 h 264"/>
                  <a:gd name="T96" fmla="*/ 29 w 302"/>
                  <a:gd name="T97" fmla="*/ 58 h 264"/>
                  <a:gd name="T98" fmla="*/ 75 w 302"/>
                  <a:gd name="T99" fmla="*/ 51 h 264"/>
                  <a:gd name="T100" fmla="*/ 169 w 302"/>
                  <a:gd name="T101" fmla="*/ 10 h 264"/>
                  <a:gd name="T102" fmla="*/ 169 w 302"/>
                  <a:gd name="T103" fmla="*/ 5 h 264"/>
                  <a:gd name="T104" fmla="*/ 256 w 302"/>
                  <a:gd name="T105" fmla="*/ 46 h 264"/>
                  <a:gd name="T106" fmla="*/ 297 w 302"/>
                  <a:gd name="T107" fmla="*/ 13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2" h="264">
                    <a:moveTo>
                      <a:pt x="297" y="134"/>
                    </a:moveTo>
                    <a:cubicBezTo>
                      <a:pt x="302" y="134"/>
                      <a:pt x="302" y="134"/>
                      <a:pt x="302" y="134"/>
                    </a:cubicBezTo>
                    <a:cubicBezTo>
                      <a:pt x="302" y="60"/>
                      <a:pt x="243" y="0"/>
                      <a:pt x="169" y="0"/>
                    </a:cubicBezTo>
                    <a:cubicBezTo>
                      <a:pt x="168" y="0"/>
                      <a:pt x="168" y="0"/>
                      <a:pt x="168" y="0"/>
                    </a:cubicBezTo>
                    <a:cubicBezTo>
                      <a:pt x="167" y="1"/>
                      <a:pt x="167" y="1"/>
                      <a:pt x="167" y="1"/>
                    </a:cubicBezTo>
                    <a:cubicBezTo>
                      <a:pt x="166" y="1"/>
                      <a:pt x="166" y="1"/>
                      <a:pt x="166" y="1"/>
                    </a:cubicBezTo>
                    <a:cubicBezTo>
                      <a:pt x="73" y="42"/>
                      <a:pt x="73" y="42"/>
                      <a:pt x="73" y="42"/>
                    </a:cubicBezTo>
                    <a:cubicBezTo>
                      <a:pt x="75" y="46"/>
                      <a:pt x="75" y="46"/>
                      <a:pt x="75" y="46"/>
                    </a:cubicBezTo>
                    <a:cubicBezTo>
                      <a:pt x="75" y="41"/>
                      <a:pt x="75" y="41"/>
                      <a:pt x="75" y="41"/>
                    </a:cubicBezTo>
                    <a:cubicBezTo>
                      <a:pt x="65" y="41"/>
                      <a:pt x="56" y="41"/>
                      <a:pt x="48" y="42"/>
                    </a:cubicBezTo>
                    <a:cubicBezTo>
                      <a:pt x="42" y="43"/>
                      <a:pt x="36" y="44"/>
                      <a:pt x="31" y="45"/>
                    </a:cubicBezTo>
                    <a:cubicBezTo>
                      <a:pt x="28" y="47"/>
                      <a:pt x="25" y="49"/>
                      <a:pt x="22" y="51"/>
                    </a:cubicBezTo>
                    <a:cubicBezTo>
                      <a:pt x="17" y="55"/>
                      <a:pt x="14" y="60"/>
                      <a:pt x="12" y="66"/>
                    </a:cubicBezTo>
                    <a:cubicBezTo>
                      <a:pt x="10" y="72"/>
                      <a:pt x="9" y="79"/>
                      <a:pt x="9" y="88"/>
                    </a:cubicBezTo>
                    <a:cubicBezTo>
                      <a:pt x="9" y="90"/>
                      <a:pt x="9" y="90"/>
                      <a:pt x="9" y="90"/>
                    </a:cubicBezTo>
                    <a:cubicBezTo>
                      <a:pt x="24" y="108"/>
                      <a:pt x="24" y="108"/>
                      <a:pt x="24" y="108"/>
                    </a:cubicBezTo>
                    <a:cubicBezTo>
                      <a:pt x="28" y="105"/>
                      <a:pt x="28" y="105"/>
                      <a:pt x="28" y="105"/>
                    </a:cubicBezTo>
                    <a:cubicBezTo>
                      <a:pt x="23" y="105"/>
                      <a:pt x="23" y="105"/>
                      <a:pt x="23" y="105"/>
                    </a:cubicBezTo>
                    <a:cubicBezTo>
                      <a:pt x="23" y="118"/>
                      <a:pt x="18" y="127"/>
                      <a:pt x="12" y="134"/>
                    </a:cubicBezTo>
                    <a:cubicBezTo>
                      <a:pt x="10" y="138"/>
                      <a:pt x="7" y="140"/>
                      <a:pt x="5" y="143"/>
                    </a:cubicBezTo>
                    <a:cubicBezTo>
                      <a:pt x="4" y="144"/>
                      <a:pt x="3" y="145"/>
                      <a:pt x="2" y="146"/>
                    </a:cubicBezTo>
                    <a:cubicBezTo>
                      <a:pt x="1" y="147"/>
                      <a:pt x="1" y="148"/>
                      <a:pt x="1" y="148"/>
                    </a:cubicBezTo>
                    <a:cubicBezTo>
                      <a:pt x="0" y="149"/>
                      <a:pt x="0" y="150"/>
                      <a:pt x="0" y="151"/>
                    </a:cubicBezTo>
                    <a:cubicBezTo>
                      <a:pt x="0" y="153"/>
                      <a:pt x="0" y="154"/>
                      <a:pt x="1" y="155"/>
                    </a:cubicBezTo>
                    <a:cubicBezTo>
                      <a:pt x="1" y="156"/>
                      <a:pt x="2" y="156"/>
                      <a:pt x="3" y="157"/>
                    </a:cubicBezTo>
                    <a:cubicBezTo>
                      <a:pt x="4" y="158"/>
                      <a:pt x="5" y="158"/>
                      <a:pt x="6" y="158"/>
                    </a:cubicBezTo>
                    <a:cubicBezTo>
                      <a:pt x="8" y="159"/>
                      <a:pt x="10" y="159"/>
                      <a:pt x="13" y="159"/>
                    </a:cubicBezTo>
                    <a:cubicBezTo>
                      <a:pt x="15" y="159"/>
                      <a:pt x="18" y="159"/>
                      <a:pt x="22" y="159"/>
                    </a:cubicBezTo>
                    <a:cubicBezTo>
                      <a:pt x="73" y="159"/>
                      <a:pt x="73" y="159"/>
                      <a:pt x="73" y="159"/>
                    </a:cubicBezTo>
                    <a:cubicBezTo>
                      <a:pt x="105" y="159"/>
                      <a:pt x="137" y="150"/>
                      <a:pt x="165" y="132"/>
                    </a:cubicBezTo>
                    <a:cubicBezTo>
                      <a:pt x="166" y="132"/>
                      <a:pt x="166" y="132"/>
                      <a:pt x="166" y="132"/>
                    </a:cubicBezTo>
                    <a:cubicBezTo>
                      <a:pt x="170" y="129"/>
                      <a:pt x="175" y="128"/>
                      <a:pt x="180" y="128"/>
                    </a:cubicBezTo>
                    <a:cubicBezTo>
                      <a:pt x="186" y="128"/>
                      <a:pt x="192" y="130"/>
                      <a:pt x="196" y="133"/>
                    </a:cubicBezTo>
                    <a:cubicBezTo>
                      <a:pt x="201" y="137"/>
                      <a:pt x="204" y="142"/>
                      <a:pt x="206" y="148"/>
                    </a:cubicBezTo>
                    <a:cubicBezTo>
                      <a:pt x="207" y="155"/>
                      <a:pt x="207" y="155"/>
                      <a:pt x="207" y="155"/>
                    </a:cubicBezTo>
                    <a:cubicBezTo>
                      <a:pt x="227" y="246"/>
                      <a:pt x="227" y="246"/>
                      <a:pt x="227" y="246"/>
                    </a:cubicBezTo>
                    <a:cubicBezTo>
                      <a:pt x="228" y="251"/>
                      <a:pt x="231" y="256"/>
                      <a:pt x="235" y="259"/>
                    </a:cubicBezTo>
                    <a:cubicBezTo>
                      <a:pt x="240" y="263"/>
                      <a:pt x="245" y="264"/>
                      <a:pt x="250" y="264"/>
                    </a:cubicBezTo>
                    <a:cubicBezTo>
                      <a:pt x="254" y="264"/>
                      <a:pt x="258" y="263"/>
                      <a:pt x="262" y="261"/>
                    </a:cubicBezTo>
                    <a:cubicBezTo>
                      <a:pt x="265" y="259"/>
                      <a:pt x="269" y="256"/>
                      <a:pt x="271" y="251"/>
                    </a:cubicBezTo>
                    <a:cubicBezTo>
                      <a:pt x="266" y="249"/>
                      <a:pt x="266" y="249"/>
                      <a:pt x="266" y="249"/>
                    </a:cubicBezTo>
                    <a:cubicBezTo>
                      <a:pt x="270" y="253"/>
                      <a:pt x="270" y="253"/>
                      <a:pt x="270" y="253"/>
                    </a:cubicBezTo>
                    <a:cubicBezTo>
                      <a:pt x="302" y="225"/>
                      <a:pt x="302" y="225"/>
                      <a:pt x="302" y="225"/>
                    </a:cubicBezTo>
                    <a:cubicBezTo>
                      <a:pt x="302" y="134"/>
                      <a:pt x="302" y="134"/>
                      <a:pt x="302" y="134"/>
                    </a:cubicBezTo>
                    <a:cubicBezTo>
                      <a:pt x="302" y="134"/>
                      <a:pt x="302" y="134"/>
                      <a:pt x="302" y="134"/>
                    </a:cubicBezTo>
                    <a:cubicBezTo>
                      <a:pt x="297" y="134"/>
                      <a:pt x="297" y="134"/>
                      <a:pt x="297" y="134"/>
                    </a:cubicBezTo>
                    <a:cubicBezTo>
                      <a:pt x="293" y="134"/>
                      <a:pt x="293" y="134"/>
                      <a:pt x="293" y="134"/>
                    </a:cubicBezTo>
                    <a:cubicBezTo>
                      <a:pt x="293" y="134"/>
                      <a:pt x="293" y="134"/>
                      <a:pt x="293" y="134"/>
                    </a:cubicBezTo>
                    <a:cubicBezTo>
                      <a:pt x="293" y="221"/>
                      <a:pt x="293" y="221"/>
                      <a:pt x="293" y="221"/>
                    </a:cubicBezTo>
                    <a:cubicBezTo>
                      <a:pt x="263" y="246"/>
                      <a:pt x="263" y="246"/>
                      <a:pt x="263" y="246"/>
                    </a:cubicBezTo>
                    <a:cubicBezTo>
                      <a:pt x="262" y="247"/>
                      <a:pt x="262" y="247"/>
                      <a:pt x="262" y="247"/>
                    </a:cubicBezTo>
                    <a:cubicBezTo>
                      <a:pt x="261" y="249"/>
                      <a:pt x="259" y="251"/>
                      <a:pt x="257" y="253"/>
                    </a:cubicBezTo>
                    <a:cubicBezTo>
                      <a:pt x="255" y="254"/>
                      <a:pt x="252" y="254"/>
                      <a:pt x="250" y="254"/>
                    </a:cubicBezTo>
                    <a:cubicBezTo>
                      <a:pt x="247" y="254"/>
                      <a:pt x="244" y="253"/>
                      <a:pt x="241" y="252"/>
                    </a:cubicBezTo>
                    <a:cubicBezTo>
                      <a:pt x="239" y="250"/>
                      <a:pt x="237" y="247"/>
                      <a:pt x="236" y="243"/>
                    </a:cubicBezTo>
                    <a:cubicBezTo>
                      <a:pt x="217" y="153"/>
                      <a:pt x="217" y="153"/>
                      <a:pt x="217" y="153"/>
                    </a:cubicBezTo>
                    <a:cubicBezTo>
                      <a:pt x="217" y="153"/>
                      <a:pt x="217" y="153"/>
                      <a:pt x="217" y="153"/>
                    </a:cubicBezTo>
                    <a:cubicBezTo>
                      <a:pt x="215" y="146"/>
                      <a:pt x="215" y="146"/>
                      <a:pt x="215" y="146"/>
                    </a:cubicBezTo>
                    <a:cubicBezTo>
                      <a:pt x="213" y="138"/>
                      <a:pt x="209" y="130"/>
                      <a:pt x="202" y="126"/>
                    </a:cubicBezTo>
                    <a:cubicBezTo>
                      <a:pt x="196" y="121"/>
                      <a:pt x="188" y="118"/>
                      <a:pt x="180" y="118"/>
                    </a:cubicBezTo>
                    <a:cubicBezTo>
                      <a:pt x="173" y="118"/>
                      <a:pt x="167" y="120"/>
                      <a:pt x="161" y="123"/>
                    </a:cubicBezTo>
                    <a:cubicBezTo>
                      <a:pt x="160" y="124"/>
                      <a:pt x="160" y="124"/>
                      <a:pt x="160" y="124"/>
                    </a:cubicBezTo>
                    <a:cubicBezTo>
                      <a:pt x="134" y="141"/>
                      <a:pt x="103" y="149"/>
                      <a:pt x="73" y="149"/>
                    </a:cubicBezTo>
                    <a:cubicBezTo>
                      <a:pt x="22" y="149"/>
                      <a:pt x="22" y="149"/>
                      <a:pt x="22" y="149"/>
                    </a:cubicBezTo>
                    <a:cubicBezTo>
                      <a:pt x="16" y="149"/>
                      <a:pt x="11" y="149"/>
                      <a:pt x="9" y="149"/>
                    </a:cubicBezTo>
                    <a:cubicBezTo>
                      <a:pt x="9" y="149"/>
                      <a:pt x="9" y="149"/>
                      <a:pt x="8" y="149"/>
                    </a:cubicBezTo>
                    <a:cubicBezTo>
                      <a:pt x="8" y="149"/>
                      <a:pt x="8" y="149"/>
                      <a:pt x="8" y="149"/>
                    </a:cubicBezTo>
                    <a:cubicBezTo>
                      <a:pt x="8" y="149"/>
                      <a:pt x="8" y="149"/>
                      <a:pt x="8" y="149"/>
                    </a:cubicBezTo>
                    <a:cubicBezTo>
                      <a:pt x="7" y="151"/>
                      <a:pt x="7" y="151"/>
                      <a:pt x="7" y="151"/>
                    </a:cubicBezTo>
                    <a:cubicBezTo>
                      <a:pt x="9" y="149"/>
                      <a:pt x="9" y="149"/>
                      <a:pt x="9" y="149"/>
                    </a:cubicBezTo>
                    <a:cubicBezTo>
                      <a:pt x="9" y="149"/>
                      <a:pt x="8" y="149"/>
                      <a:pt x="8" y="149"/>
                    </a:cubicBezTo>
                    <a:cubicBezTo>
                      <a:pt x="7" y="151"/>
                      <a:pt x="7" y="151"/>
                      <a:pt x="7" y="151"/>
                    </a:cubicBezTo>
                    <a:cubicBezTo>
                      <a:pt x="9" y="149"/>
                      <a:pt x="9" y="149"/>
                      <a:pt x="9" y="149"/>
                    </a:cubicBezTo>
                    <a:cubicBezTo>
                      <a:pt x="6" y="151"/>
                      <a:pt x="6" y="151"/>
                      <a:pt x="6" y="151"/>
                    </a:cubicBezTo>
                    <a:cubicBezTo>
                      <a:pt x="10" y="151"/>
                      <a:pt x="10" y="151"/>
                      <a:pt x="10" y="151"/>
                    </a:cubicBezTo>
                    <a:cubicBezTo>
                      <a:pt x="10" y="151"/>
                      <a:pt x="9" y="150"/>
                      <a:pt x="9" y="149"/>
                    </a:cubicBezTo>
                    <a:cubicBezTo>
                      <a:pt x="6" y="151"/>
                      <a:pt x="6" y="151"/>
                      <a:pt x="6" y="151"/>
                    </a:cubicBezTo>
                    <a:cubicBezTo>
                      <a:pt x="10" y="151"/>
                      <a:pt x="10" y="151"/>
                      <a:pt x="10" y="151"/>
                    </a:cubicBezTo>
                    <a:cubicBezTo>
                      <a:pt x="7" y="151"/>
                      <a:pt x="7" y="151"/>
                      <a:pt x="7" y="151"/>
                    </a:cubicBezTo>
                    <a:cubicBezTo>
                      <a:pt x="10" y="152"/>
                      <a:pt x="10" y="152"/>
                      <a:pt x="10" y="152"/>
                    </a:cubicBezTo>
                    <a:cubicBezTo>
                      <a:pt x="10" y="152"/>
                      <a:pt x="10" y="152"/>
                      <a:pt x="10" y="151"/>
                    </a:cubicBezTo>
                    <a:cubicBezTo>
                      <a:pt x="7" y="151"/>
                      <a:pt x="7" y="151"/>
                      <a:pt x="7" y="151"/>
                    </a:cubicBezTo>
                    <a:cubicBezTo>
                      <a:pt x="10" y="152"/>
                      <a:pt x="10" y="152"/>
                      <a:pt x="10" y="152"/>
                    </a:cubicBezTo>
                    <a:cubicBezTo>
                      <a:pt x="9" y="152"/>
                      <a:pt x="9" y="152"/>
                      <a:pt x="9" y="152"/>
                    </a:cubicBezTo>
                    <a:cubicBezTo>
                      <a:pt x="10" y="152"/>
                      <a:pt x="10" y="152"/>
                      <a:pt x="10" y="152"/>
                    </a:cubicBezTo>
                    <a:cubicBezTo>
                      <a:pt x="10" y="152"/>
                      <a:pt x="10" y="152"/>
                      <a:pt x="10" y="152"/>
                    </a:cubicBezTo>
                    <a:cubicBezTo>
                      <a:pt x="9" y="152"/>
                      <a:pt x="9" y="152"/>
                      <a:pt x="9" y="152"/>
                    </a:cubicBezTo>
                    <a:cubicBezTo>
                      <a:pt x="10" y="152"/>
                      <a:pt x="10" y="152"/>
                      <a:pt x="10" y="152"/>
                    </a:cubicBezTo>
                    <a:cubicBezTo>
                      <a:pt x="10" y="152"/>
                      <a:pt x="10" y="152"/>
                      <a:pt x="11" y="151"/>
                    </a:cubicBezTo>
                    <a:cubicBezTo>
                      <a:pt x="12" y="149"/>
                      <a:pt x="14" y="147"/>
                      <a:pt x="16" y="145"/>
                    </a:cubicBezTo>
                    <a:cubicBezTo>
                      <a:pt x="20" y="141"/>
                      <a:pt x="24" y="136"/>
                      <a:pt x="27" y="129"/>
                    </a:cubicBezTo>
                    <a:cubicBezTo>
                      <a:pt x="30" y="123"/>
                      <a:pt x="32" y="115"/>
                      <a:pt x="32" y="105"/>
                    </a:cubicBezTo>
                    <a:cubicBezTo>
                      <a:pt x="32" y="104"/>
                      <a:pt x="32" y="104"/>
                      <a:pt x="32" y="104"/>
                    </a:cubicBezTo>
                    <a:cubicBezTo>
                      <a:pt x="18" y="85"/>
                      <a:pt x="18" y="85"/>
                      <a:pt x="18" y="85"/>
                    </a:cubicBezTo>
                    <a:cubicBezTo>
                      <a:pt x="14" y="88"/>
                      <a:pt x="14" y="88"/>
                      <a:pt x="14" y="88"/>
                    </a:cubicBezTo>
                    <a:cubicBezTo>
                      <a:pt x="19" y="88"/>
                      <a:pt x="19" y="88"/>
                      <a:pt x="19" y="88"/>
                    </a:cubicBezTo>
                    <a:cubicBezTo>
                      <a:pt x="19" y="79"/>
                      <a:pt x="20" y="71"/>
                      <a:pt x="22" y="66"/>
                    </a:cubicBezTo>
                    <a:cubicBezTo>
                      <a:pt x="24" y="63"/>
                      <a:pt x="26" y="60"/>
                      <a:pt x="29" y="58"/>
                    </a:cubicBezTo>
                    <a:cubicBezTo>
                      <a:pt x="33" y="55"/>
                      <a:pt x="38" y="53"/>
                      <a:pt x="46" y="52"/>
                    </a:cubicBezTo>
                    <a:cubicBezTo>
                      <a:pt x="54" y="51"/>
                      <a:pt x="63" y="51"/>
                      <a:pt x="75" y="51"/>
                    </a:cubicBezTo>
                    <a:cubicBezTo>
                      <a:pt x="76" y="51"/>
                      <a:pt x="76" y="51"/>
                      <a:pt x="76" y="51"/>
                    </a:cubicBezTo>
                    <a:cubicBezTo>
                      <a:pt x="169" y="10"/>
                      <a:pt x="169" y="10"/>
                      <a:pt x="169" y="10"/>
                    </a:cubicBezTo>
                    <a:cubicBezTo>
                      <a:pt x="170" y="10"/>
                      <a:pt x="170" y="10"/>
                      <a:pt x="170" y="10"/>
                    </a:cubicBezTo>
                    <a:cubicBezTo>
                      <a:pt x="169" y="5"/>
                      <a:pt x="169" y="5"/>
                      <a:pt x="169" y="5"/>
                    </a:cubicBezTo>
                    <a:cubicBezTo>
                      <a:pt x="169" y="10"/>
                      <a:pt x="169" y="10"/>
                      <a:pt x="169" y="10"/>
                    </a:cubicBezTo>
                    <a:cubicBezTo>
                      <a:pt x="203" y="10"/>
                      <a:pt x="234" y="24"/>
                      <a:pt x="256" y="46"/>
                    </a:cubicBezTo>
                    <a:cubicBezTo>
                      <a:pt x="279" y="69"/>
                      <a:pt x="293" y="100"/>
                      <a:pt x="293" y="134"/>
                    </a:cubicBezTo>
                    <a:cubicBezTo>
                      <a:pt x="297" y="134"/>
                      <a:pt x="297" y="134"/>
                      <a:pt x="297" y="134"/>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63" name="Freeform 242">
                <a:extLst>
                  <a:ext uri="{FF2B5EF4-FFF2-40B4-BE49-F238E27FC236}">
                    <a16:creationId xmlns:a16="http://schemas.microsoft.com/office/drawing/2014/main" id="{120C41B6-5A86-4B55-A2BB-076C0B3C8346}"/>
                  </a:ext>
                </a:extLst>
              </p:cNvPr>
              <p:cNvSpPr>
                <a:spLocks/>
              </p:cNvSpPr>
              <p:nvPr/>
            </p:nvSpPr>
            <p:spPr bwMode="auto">
              <a:xfrm>
                <a:off x="9605963" y="4356100"/>
                <a:ext cx="153988" cy="52388"/>
              </a:xfrm>
              <a:custGeom>
                <a:avLst/>
                <a:gdLst>
                  <a:gd name="T0" fmla="*/ 49 w 56"/>
                  <a:gd name="T1" fmla="*/ 19 h 19"/>
                  <a:gd name="T2" fmla="*/ 8 w 56"/>
                  <a:gd name="T3" fmla="*/ 19 h 19"/>
                  <a:gd name="T4" fmla="*/ 0 w 56"/>
                  <a:gd name="T5" fmla="*/ 11 h 19"/>
                  <a:gd name="T6" fmla="*/ 0 w 56"/>
                  <a:gd name="T7" fmla="*/ 7 h 19"/>
                  <a:gd name="T8" fmla="*/ 8 w 56"/>
                  <a:gd name="T9" fmla="*/ 0 h 19"/>
                  <a:gd name="T10" fmla="*/ 49 w 56"/>
                  <a:gd name="T11" fmla="*/ 0 h 19"/>
                  <a:gd name="T12" fmla="*/ 56 w 56"/>
                  <a:gd name="T13" fmla="*/ 7 h 19"/>
                  <a:gd name="T14" fmla="*/ 56 w 56"/>
                  <a:gd name="T15" fmla="*/ 11 h 19"/>
                  <a:gd name="T16" fmla="*/ 49 w 56"/>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9">
                    <a:moveTo>
                      <a:pt x="49" y="19"/>
                    </a:moveTo>
                    <a:cubicBezTo>
                      <a:pt x="8" y="19"/>
                      <a:pt x="8" y="19"/>
                      <a:pt x="8" y="19"/>
                    </a:cubicBezTo>
                    <a:cubicBezTo>
                      <a:pt x="4" y="19"/>
                      <a:pt x="0" y="15"/>
                      <a:pt x="0" y="11"/>
                    </a:cubicBezTo>
                    <a:cubicBezTo>
                      <a:pt x="0" y="7"/>
                      <a:pt x="0" y="7"/>
                      <a:pt x="0" y="7"/>
                    </a:cubicBezTo>
                    <a:cubicBezTo>
                      <a:pt x="0" y="3"/>
                      <a:pt x="4" y="0"/>
                      <a:pt x="8" y="0"/>
                    </a:cubicBezTo>
                    <a:cubicBezTo>
                      <a:pt x="49" y="0"/>
                      <a:pt x="49" y="0"/>
                      <a:pt x="49" y="0"/>
                    </a:cubicBezTo>
                    <a:cubicBezTo>
                      <a:pt x="53" y="0"/>
                      <a:pt x="56" y="3"/>
                      <a:pt x="56" y="7"/>
                    </a:cubicBezTo>
                    <a:cubicBezTo>
                      <a:pt x="56" y="11"/>
                      <a:pt x="56" y="11"/>
                      <a:pt x="56" y="11"/>
                    </a:cubicBezTo>
                    <a:cubicBezTo>
                      <a:pt x="56" y="15"/>
                      <a:pt x="53" y="19"/>
                      <a:pt x="49" y="19"/>
                    </a:cubicBezTo>
                  </a:path>
                </a:pathLst>
              </a:custGeom>
              <a:solidFill>
                <a:srgbClr val="F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64" name="Freeform 243">
                <a:extLst>
                  <a:ext uri="{FF2B5EF4-FFF2-40B4-BE49-F238E27FC236}">
                    <a16:creationId xmlns:a16="http://schemas.microsoft.com/office/drawing/2014/main" id="{E1A2B44E-85AE-4B1F-A33A-8B06928608C5}"/>
                  </a:ext>
                </a:extLst>
              </p:cNvPr>
              <p:cNvSpPr>
                <a:spLocks/>
              </p:cNvSpPr>
              <p:nvPr/>
            </p:nvSpPr>
            <p:spPr bwMode="auto">
              <a:xfrm>
                <a:off x="9594850" y="4341813"/>
                <a:ext cx="179388" cy="77788"/>
              </a:xfrm>
              <a:custGeom>
                <a:avLst/>
                <a:gdLst>
                  <a:gd name="T0" fmla="*/ 53 w 65"/>
                  <a:gd name="T1" fmla="*/ 24 h 28"/>
                  <a:gd name="T2" fmla="*/ 53 w 65"/>
                  <a:gd name="T3" fmla="*/ 19 h 28"/>
                  <a:gd name="T4" fmla="*/ 12 w 65"/>
                  <a:gd name="T5" fmla="*/ 19 h 28"/>
                  <a:gd name="T6" fmla="*/ 9 w 65"/>
                  <a:gd name="T7" fmla="*/ 16 h 28"/>
                  <a:gd name="T8" fmla="*/ 9 w 65"/>
                  <a:gd name="T9" fmla="*/ 12 h 28"/>
                  <a:gd name="T10" fmla="*/ 12 w 65"/>
                  <a:gd name="T11" fmla="*/ 9 h 28"/>
                  <a:gd name="T12" fmla="*/ 53 w 65"/>
                  <a:gd name="T13" fmla="*/ 9 h 28"/>
                  <a:gd name="T14" fmla="*/ 55 w 65"/>
                  <a:gd name="T15" fmla="*/ 12 h 28"/>
                  <a:gd name="T16" fmla="*/ 55 w 65"/>
                  <a:gd name="T17" fmla="*/ 16 h 28"/>
                  <a:gd name="T18" fmla="*/ 53 w 65"/>
                  <a:gd name="T19" fmla="*/ 19 h 28"/>
                  <a:gd name="T20" fmla="*/ 53 w 65"/>
                  <a:gd name="T21" fmla="*/ 24 h 28"/>
                  <a:gd name="T22" fmla="*/ 53 w 65"/>
                  <a:gd name="T23" fmla="*/ 28 h 28"/>
                  <a:gd name="T24" fmla="*/ 65 w 65"/>
                  <a:gd name="T25" fmla="*/ 16 h 28"/>
                  <a:gd name="T26" fmla="*/ 65 w 65"/>
                  <a:gd name="T27" fmla="*/ 12 h 28"/>
                  <a:gd name="T28" fmla="*/ 53 w 65"/>
                  <a:gd name="T29" fmla="*/ 0 h 28"/>
                  <a:gd name="T30" fmla="*/ 12 w 65"/>
                  <a:gd name="T31" fmla="*/ 0 h 28"/>
                  <a:gd name="T32" fmla="*/ 0 w 65"/>
                  <a:gd name="T33" fmla="*/ 12 h 28"/>
                  <a:gd name="T34" fmla="*/ 0 w 65"/>
                  <a:gd name="T35" fmla="*/ 16 h 28"/>
                  <a:gd name="T36" fmla="*/ 12 w 65"/>
                  <a:gd name="T37" fmla="*/ 28 h 28"/>
                  <a:gd name="T38" fmla="*/ 53 w 65"/>
                  <a:gd name="T39" fmla="*/ 28 h 28"/>
                  <a:gd name="T40" fmla="*/ 53 w 65"/>
                  <a:gd name="T41"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28">
                    <a:moveTo>
                      <a:pt x="53" y="24"/>
                    </a:moveTo>
                    <a:cubicBezTo>
                      <a:pt x="53" y="19"/>
                      <a:pt x="53" y="19"/>
                      <a:pt x="53" y="19"/>
                    </a:cubicBezTo>
                    <a:cubicBezTo>
                      <a:pt x="12" y="19"/>
                      <a:pt x="12" y="19"/>
                      <a:pt x="12" y="19"/>
                    </a:cubicBezTo>
                    <a:cubicBezTo>
                      <a:pt x="10" y="19"/>
                      <a:pt x="9" y="17"/>
                      <a:pt x="9" y="16"/>
                    </a:cubicBezTo>
                    <a:cubicBezTo>
                      <a:pt x="9" y="12"/>
                      <a:pt x="9" y="12"/>
                      <a:pt x="9" y="12"/>
                    </a:cubicBezTo>
                    <a:cubicBezTo>
                      <a:pt x="9" y="11"/>
                      <a:pt x="10" y="9"/>
                      <a:pt x="12" y="9"/>
                    </a:cubicBezTo>
                    <a:cubicBezTo>
                      <a:pt x="53" y="9"/>
                      <a:pt x="53" y="9"/>
                      <a:pt x="53" y="9"/>
                    </a:cubicBezTo>
                    <a:cubicBezTo>
                      <a:pt x="54" y="9"/>
                      <a:pt x="55" y="11"/>
                      <a:pt x="55" y="12"/>
                    </a:cubicBezTo>
                    <a:cubicBezTo>
                      <a:pt x="55" y="16"/>
                      <a:pt x="55" y="16"/>
                      <a:pt x="55" y="16"/>
                    </a:cubicBezTo>
                    <a:cubicBezTo>
                      <a:pt x="55" y="17"/>
                      <a:pt x="54" y="19"/>
                      <a:pt x="53" y="19"/>
                    </a:cubicBezTo>
                    <a:cubicBezTo>
                      <a:pt x="53" y="24"/>
                      <a:pt x="53" y="24"/>
                      <a:pt x="53" y="24"/>
                    </a:cubicBezTo>
                    <a:cubicBezTo>
                      <a:pt x="53" y="28"/>
                      <a:pt x="53" y="28"/>
                      <a:pt x="53" y="28"/>
                    </a:cubicBezTo>
                    <a:cubicBezTo>
                      <a:pt x="59" y="28"/>
                      <a:pt x="65" y="23"/>
                      <a:pt x="65" y="16"/>
                    </a:cubicBezTo>
                    <a:cubicBezTo>
                      <a:pt x="65" y="12"/>
                      <a:pt x="65" y="12"/>
                      <a:pt x="65" y="12"/>
                    </a:cubicBezTo>
                    <a:cubicBezTo>
                      <a:pt x="65" y="5"/>
                      <a:pt x="59" y="0"/>
                      <a:pt x="53" y="0"/>
                    </a:cubicBezTo>
                    <a:cubicBezTo>
                      <a:pt x="12" y="0"/>
                      <a:pt x="12" y="0"/>
                      <a:pt x="12" y="0"/>
                    </a:cubicBezTo>
                    <a:cubicBezTo>
                      <a:pt x="5" y="0"/>
                      <a:pt x="0" y="5"/>
                      <a:pt x="0" y="12"/>
                    </a:cubicBezTo>
                    <a:cubicBezTo>
                      <a:pt x="0" y="16"/>
                      <a:pt x="0" y="16"/>
                      <a:pt x="0" y="16"/>
                    </a:cubicBezTo>
                    <a:cubicBezTo>
                      <a:pt x="0" y="23"/>
                      <a:pt x="5" y="28"/>
                      <a:pt x="12" y="28"/>
                    </a:cubicBezTo>
                    <a:cubicBezTo>
                      <a:pt x="53" y="28"/>
                      <a:pt x="53" y="28"/>
                      <a:pt x="53" y="28"/>
                    </a:cubicBezTo>
                    <a:cubicBezTo>
                      <a:pt x="53" y="24"/>
                      <a:pt x="53" y="24"/>
                      <a:pt x="53" y="24"/>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65" name="Oval 244">
                <a:extLst>
                  <a:ext uri="{FF2B5EF4-FFF2-40B4-BE49-F238E27FC236}">
                    <a16:creationId xmlns:a16="http://schemas.microsoft.com/office/drawing/2014/main" id="{F5AFC81A-2FA6-4C20-953D-A85A0FC0A7CE}"/>
                  </a:ext>
                </a:extLst>
              </p:cNvPr>
              <p:cNvSpPr>
                <a:spLocks noChangeArrowheads="1"/>
              </p:cNvSpPr>
              <p:nvPr/>
            </p:nvSpPr>
            <p:spPr bwMode="auto">
              <a:xfrm>
                <a:off x="9912350" y="4465638"/>
                <a:ext cx="100013" cy="1031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66" name="Freeform 245">
                <a:extLst>
                  <a:ext uri="{FF2B5EF4-FFF2-40B4-BE49-F238E27FC236}">
                    <a16:creationId xmlns:a16="http://schemas.microsoft.com/office/drawing/2014/main" id="{FA0773CD-C67D-472B-AA2F-E1C44500DDD0}"/>
                  </a:ext>
                </a:extLst>
              </p:cNvPr>
              <p:cNvSpPr>
                <a:spLocks/>
              </p:cNvSpPr>
              <p:nvPr/>
            </p:nvSpPr>
            <p:spPr bwMode="auto">
              <a:xfrm>
                <a:off x="9898063" y="4454525"/>
                <a:ext cx="127000" cy="127000"/>
              </a:xfrm>
              <a:custGeom>
                <a:avLst/>
                <a:gdLst>
                  <a:gd name="T0" fmla="*/ 5 w 46"/>
                  <a:gd name="T1" fmla="*/ 23 h 46"/>
                  <a:gd name="T2" fmla="*/ 0 w 46"/>
                  <a:gd name="T3" fmla="*/ 23 h 46"/>
                  <a:gd name="T4" fmla="*/ 23 w 46"/>
                  <a:gd name="T5" fmla="*/ 46 h 46"/>
                  <a:gd name="T6" fmla="*/ 46 w 46"/>
                  <a:gd name="T7" fmla="*/ 23 h 46"/>
                  <a:gd name="T8" fmla="*/ 23 w 46"/>
                  <a:gd name="T9" fmla="*/ 0 h 46"/>
                  <a:gd name="T10" fmla="*/ 0 w 46"/>
                  <a:gd name="T11" fmla="*/ 23 h 46"/>
                  <a:gd name="T12" fmla="*/ 5 w 46"/>
                  <a:gd name="T13" fmla="*/ 23 h 46"/>
                  <a:gd name="T14" fmla="*/ 10 w 46"/>
                  <a:gd name="T15" fmla="*/ 23 h 46"/>
                  <a:gd name="T16" fmla="*/ 23 w 46"/>
                  <a:gd name="T17" fmla="*/ 9 h 46"/>
                  <a:gd name="T18" fmla="*/ 36 w 46"/>
                  <a:gd name="T19" fmla="*/ 23 h 46"/>
                  <a:gd name="T20" fmla="*/ 23 w 46"/>
                  <a:gd name="T21" fmla="*/ 36 h 46"/>
                  <a:gd name="T22" fmla="*/ 10 w 46"/>
                  <a:gd name="T23" fmla="*/ 23 h 46"/>
                  <a:gd name="T24" fmla="*/ 5 w 46"/>
                  <a:gd name="T2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6">
                    <a:moveTo>
                      <a:pt x="5" y="23"/>
                    </a:moveTo>
                    <a:cubicBezTo>
                      <a:pt x="0" y="23"/>
                      <a:pt x="0" y="23"/>
                      <a:pt x="0" y="23"/>
                    </a:cubicBezTo>
                    <a:cubicBezTo>
                      <a:pt x="0" y="36"/>
                      <a:pt x="10" y="46"/>
                      <a:pt x="23" y="46"/>
                    </a:cubicBezTo>
                    <a:cubicBezTo>
                      <a:pt x="36" y="46"/>
                      <a:pt x="46" y="36"/>
                      <a:pt x="46" y="23"/>
                    </a:cubicBezTo>
                    <a:cubicBezTo>
                      <a:pt x="46" y="10"/>
                      <a:pt x="36" y="0"/>
                      <a:pt x="23" y="0"/>
                    </a:cubicBezTo>
                    <a:cubicBezTo>
                      <a:pt x="10" y="0"/>
                      <a:pt x="0" y="10"/>
                      <a:pt x="0" y="23"/>
                    </a:cubicBezTo>
                    <a:cubicBezTo>
                      <a:pt x="5" y="23"/>
                      <a:pt x="5" y="23"/>
                      <a:pt x="5" y="23"/>
                    </a:cubicBezTo>
                    <a:cubicBezTo>
                      <a:pt x="10" y="23"/>
                      <a:pt x="10" y="23"/>
                      <a:pt x="10" y="23"/>
                    </a:cubicBezTo>
                    <a:cubicBezTo>
                      <a:pt x="10" y="15"/>
                      <a:pt x="16" y="9"/>
                      <a:pt x="23" y="9"/>
                    </a:cubicBezTo>
                    <a:cubicBezTo>
                      <a:pt x="30" y="9"/>
                      <a:pt x="36" y="15"/>
                      <a:pt x="36" y="23"/>
                    </a:cubicBezTo>
                    <a:cubicBezTo>
                      <a:pt x="36" y="30"/>
                      <a:pt x="30" y="36"/>
                      <a:pt x="23" y="36"/>
                    </a:cubicBezTo>
                    <a:cubicBezTo>
                      <a:pt x="16" y="36"/>
                      <a:pt x="10" y="30"/>
                      <a:pt x="10" y="23"/>
                    </a:cubicBezTo>
                    <a:lnTo>
                      <a:pt x="5" y="23"/>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67" name="Oval 246">
                <a:extLst>
                  <a:ext uri="{FF2B5EF4-FFF2-40B4-BE49-F238E27FC236}">
                    <a16:creationId xmlns:a16="http://schemas.microsoft.com/office/drawing/2014/main" id="{FFE4BF20-3F9A-4A0B-B73C-200FEE2BEDE7}"/>
                  </a:ext>
                </a:extLst>
              </p:cNvPr>
              <p:cNvSpPr>
                <a:spLocks noChangeArrowheads="1"/>
              </p:cNvSpPr>
              <p:nvPr/>
            </p:nvSpPr>
            <p:spPr bwMode="auto">
              <a:xfrm>
                <a:off x="9620250" y="4465638"/>
                <a:ext cx="101600" cy="1031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68" name="Freeform 247">
                <a:extLst>
                  <a:ext uri="{FF2B5EF4-FFF2-40B4-BE49-F238E27FC236}">
                    <a16:creationId xmlns:a16="http://schemas.microsoft.com/office/drawing/2014/main" id="{01DD77E6-7F42-44F1-8C9B-E753AAB65202}"/>
                  </a:ext>
                </a:extLst>
              </p:cNvPr>
              <p:cNvSpPr>
                <a:spLocks/>
              </p:cNvSpPr>
              <p:nvPr/>
            </p:nvSpPr>
            <p:spPr bwMode="auto">
              <a:xfrm>
                <a:off x="9605963" y="4454525"/>
                <a:ext cx="127000" cy="127000"/>
              </a:xfrm>
              <a:custGeom>
                <a:avLst/>
                <a:gdLst>
                  <a:gd name="T0" fmla="*/ 5 w 46"/>
                  <a:gd name="T1" fmla="*/ 23 h 46"/>
                  <a:gd name="T2" fmla="*/ 0 w 46"/>
                  <a:gd name="T3" fmla="*/ 23 h 46"/>
                  <a:gd name="T4" fmla="*/ 23 w 46"/>
                  <a:gd name="T5" fmla="*/ 46 h 46"/>
                  <a:gd name="T6" fmla="*/ 46 w 46"/>
                  <a:gd name="T7" fmla="*/ 23 h 46"/>
                  <a:gd name="T8" fmla="*/ 23 w 46"/>
                  <a:gd name="T9" fmla="*/ 0 h 46"/>
                  <a:gd name="T10" fmla="*/ 0 w 46"/>
                  <a:gd name="T11" fmla="*/ 23 h 46"/>
                  <a:gd name="T12" fmla="*/ 5 w 46"/>
                  <a:gd name="T13" fmla="*/ 23 h 46"/>
                  <a:gd name="T14" fmla="*/ 10 w 46"/>
                  <a:gd name="T15" fmla="*/ 23 h 46"/>
                  <a:gd name="T16" fmla="*/ 23 w 46"/>
                  <a:gd name="T17" fmla="*/ 9 h 46"/>
                  <a:gd name="T18" fmla="*/ 37 w 46"/>
                  <a:gd name="T19" fmla="*/ 23 h 46"/>
                  <a:gd name="T20" fmla="*/ 23 w 46"/>
                  <a:gd name="T21" fmla="*/ 36 h 46"/>
                  <a:gd name="T22" fmla="*/ 10 w 46"/>
                  <a:gd name="T23" fmla="*/ 23 h 46"/>
                  <a:gd name="T24" fmla="*/ 5 w 46"/>
                  <a:gd name="T25"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6">
                    <a:moveTo>
                      <a:pt x="5" y="23"/>
                    </a:moveTo>
                    <a:cubicBezTo>
                      <a:pt x="0" y="23"/>
                      <a:pt x="0" y="23"/>
                      <a:pt x="0" y="23"/>
                    </a:cubicBezTo>
                    <a:cubicBezTo>
                      <a:pt x="0" y="36"/>
                      <a:pt x="10" y="46"/>
                      <a:pt x="23" y="46"/>
                    </a:cubicBezTo>
                    <a:cubicBezTo>
                      <a:pt x="36" y="46"/>
                      <a:pt x="46" y="36"/>
                      <a:pt x="46" y="23"/>
                    </a:cubicBezTo>
                    <a:cubicBezTo>
                      <a:pt x="46" y="10"/>
                      <a:pt x="36" y="0"/>
                      <a:pt x="23" y="0"/>
                    </a:cubicBezTo>
                    <a:cubicBezTo>
                      <a:pt x="10" y="0"/>
                      <a:pt x="0" y="10"/>
                      <a:pt x="0" y="23"/>
                    </a:cubicBezTo>
                    <a:cubicBezTo>
                      <a:pt x="5" y="23"/>
                      <a:pt x="5" y="23"/>
                      <a:pt x="5" y="23"/>
                    </a:cubicBezTo>
                    <a:cubicBezTo>
                      <a:pt x="10" y="23"/>
                      <a:pt x="10" y="23"/>
                      <a:pt x="10" y="23"/>
                    </a:cubicBezTo>
                    <a:cubicBezTo>
                      <a:pt x="10" y="15"/>
                      <a:pt x="16" y="9"/>
                      <a:pt x="23" y="9"/>
                    </a:cubicBezTo>
                    <a:cubicBezTo>
                      <a:pt x="31" y="9"/>
                      <a:pt x="37" y="15"/>
                      <a:pt x="37" y="23"/>
                    </a:cubicBezTo>
                    <a:cubicBezTo>
                      <a:pt x="37" y="30"/>
                      <a:pt x="31" y="36"/>
                      <a:pt x="23" y="36"/>
                    </a:cubicBezTo>
                    <a:cubicBezTo>
                      <a:pt x="16" y="36"/>
                      <a:pt x="10" y="30"/>
                      <a:pt x="10" y="23"/>
                    </a:cubicBezTo>
                    <a:lnTo>
                      <a:pt x="5" y="23"/>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69" name="Oval 248">
                <a:extLst>
                  <a:ext uri="{FF2B5EF4-FFF2-40B4-BE49-F238E27FC236}">
                    <a16:creationId xmlns:a16="http://schemas.microsoft.com/office/drawing/2014/main" id="{6A96993C-3135-4301-94B5-95CF34045C52}"/>
                  </a:ext>
                </a:extLst>
              </p:cNvPr>
              <p:cNvSpPr>
                <a:spLocks noChangeArrowheads="1"/>
              </p:cNvSpPr>
              <p:nvPr/>
            </p:nvSpPr>
            <p:spPr bwMode="auto">
              <a:xfrm>
                <a:off x="9920288" y="4497388"/>
                <a:ext cx="41275" cy="41275"/>
              </a:xfrm>
              <a:prstGeom prst="ellipse">
                <a:avLst/>
              </a:pr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70" name="Freeform 249">
                <a:extLst>
                  <a:ext uri="{FF2B5EF4-FFF2-40B4-BE49-F238E27FC236}">
                    <a16:creationId xmlns:a16="http://schemas.microsoft.com/office/drawing/2014/main" id="{84C9CD37-BB61-48A7-ACB6-BCA85346A8D1}"/>
                  </a:ext>
                </a:extLst>
              </p:cNvPr>
              <p:cNvSpPr>
                <a:spLocks/>
              </p:cNvSpPr>
              <p:nvPr/>
            </p:nvSpPr>
            <p:spPr bwMode="auto">
              <a:xfrm>
                <a:off x="9907588" y="4483100"/>
                <a:ext cx="68263" cy="68263"/>
              </a:xfrm>
              <a:custGeom>
                <a:avLst/>
                <a:gdLst>
                  <a:gd name="T0" fmla="*/ 5 w 25"/>
                  <a:gd name="T1" fmla="*/ 13 h 25"/>
                  <a:gd name="T2" fmla="*/ 0 w 25"/>
                  <a:gd name="T3" fmla="*/ 13 h 25"/>
                  <a:gd name="T4" fmla="*/ 12 w 25"/>
                  <a:gd name="T5" fmla="*/ 25 h 25"/>
                  <a:gd name="T6" fmla="*/ 25 w 25"/>
                  <a:gd name="T7" fmla="*/ 13 h 25"/>
                  <a:gd name="T8" fmla="*/ 12 w 25"/>
                  <a:gd name="T9" fmla="*/ 0 h 25"/>
                  <a:gd name="T10" fmla="*/ 0 w 25"/>
                  <a:gd name="T11" fmla="*/ 13 h 25"/>
                  <a:gd name="T12" fmla="*/ 5 w 25"/>
                  <a:gd name="T13" fmla="*/ 13 h 25"/>
                  <a:gd name="T14" fmla="*/ 10 w 25"/>
                  <a:gd name="T15" fmla="*/ 13 h 25"/>
                  <a:gd name="T16" fmla="*/ 12 w 25"/>
                  <a:gd name="T17" fmla="*/ 10 h 25"/>
                  <a:gd name="T18" fmla="*/ 15 w 25"/>
                  <a:gd name="T19" fmla="*/ 13 h 25"/>
                  <a:gd name="T20" fmla="*/ 12 w 25"/>
                  <a:gd name="T21" fmla="*/ 15 h 25"/>
                  <a:gd name="T22" fmla="*/ 10 w 25"/>
                  <a:gd name="T23" fmla="*/ 13 h 25"/>
                  <a:gd name="T24" fmla="*/ 5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5" y="13"/>
                    </a:moveTo>
                    <a:cubicBezTo>
                      <a:pt x="0" y="13"/>
                      <a:pt x="0" y="13"/>
                      <a:pt x="0" y="13"/>
                    </a:cubicBezTo>
                    <a:cubicBezTo>
                      <a:pt x="0" y="20"/>
                      <a:pt x="6" y="25"/>
                      <a:pt x="12" y="25"/>
                    </a:cubicBezTo>
                    <a:cubicBezTo>
                      <a:pt x="19" y="25"/>
                      <a:pt x="25" y="20"/>
                      <a:pt x="25" y="13"/>
                    </a:cubicBezTo>
                    <a:cubicBezTo>
                      <a:pt x="25" y="6"/>
                      <a:pt x="19" y="0"/>
                      <a:pt x="12" y="0"/>
                    </a:cubicBezTo>
                    <a:cubicBezTo>
                      <a:pt x="6" y="0"/>
                      <a:pt x="0" y="6"/>
                      <a:pt x="0" y="13"/>
                    </a:cubicBezTo>
                    <a:cubicBezTo>
                      <a:pt x="5" y="13"/>
                      <a:pt x="5" y="13"/>
                      <a:pt x="5" y="13"/>
                    </a:cubicBezTo>
                    <a:cubicBezTo>
                      <a:pt x="10" y="13"/>
                      <a:pt x="10" y="13"/>
                      <a:pt x="10" y="13"/>
                    </a:cubicBezTo>
                    <a:cubicBezTo>
                      <a:pt x="10" y="11"/>
                      <a:pt x="11" y="10"/>
                      <a:pt x="12" y="10"/>
                    </a:cubicBezTo>
                    <a:cubicBezTo>
                      <a:pt x="14" y="10"/>
                      <a:pt x="15" y="11"/>
                      <a:pt x="15" y="13"/>
                    </a:cubicBezTo>
                    <a:cubicBezTo>
                      <a:pt x="15" y="14"/>
                      <a:pt x="14" y="15"/>
                      <a:pt x="12" y="15"/>
                    </a:cubicBezTo>
                    <a:cubicBezTo>
                      <a:pt x="11" y="15"/>
                      <a:pt x="10" y="14"/>
                      <a:pt x="10" y="13"/>
                    </a:cubicBezTo>
                    <a:lnTo>
                      <a:pt x="5" y="13"/>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71" name="Oval 250">
                <a:extLst>
                  <a:ext uri="{FF2B5EF4-FFF2-40B4-BE49-F238E27FC236}">
                    <a16:creationId xmlns:a16="http://schemas.microsoft.com/office/drawing/2014/main" id="{86FA9115-9BF4-4795-958D-8275DC8FBEEE}"/>
                  </a:ext>
                </a:extLst>
              </p:cNvPr>
              <p:cNvSpPr>
                <a:spLocks noChangeArrowheads="1"/>
              </p:cNvSpPr>
              <p:nvPr/>
            </p:nvSpPr>
            <p:spPr bwMode="auto">
              <a:xfrm>
                <a:off x="9628188" y="4497388"/>
                <a:ext cx="41275" cy="41275"/>
              </a:xfrm>
              <a:prstGeom prst="ellipse">
                <a:avLst/>
              </a:pr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72" name="Freeform 251">
                <a:extLst>
                  <a:ext uri="{FF2B5EF4-FFF2-40B4-BE49-F238E27FC236}">
                    <a16:creationId xmlns:a16="http://schemas.microsoft.com/office/drawing/2014/main" id="{8DC5280D-CCFA-4F2F-8544-1CE00ACF2D5B}"/>
                  </a:ext>
                </a:extLst>
              </p:cNvPr>
              <p:cNvSpPr>
                <a:spLocks/>
              </p:cNvSpPr>
              <p:nvPr/>
            </p:nvSpPr>
            <p:spPr bwMode="auto">
              <a:xfrm>
                <a:off x="9613900" y="4483100"/>
                <a:ext cx="69850" cy="68263"/>
              </a:xfrm>
              <a:custGeom>
                <a:avLst/>
                <a:gdLst>
                  <a:gd name="T0" fmla="*/ 5 w 25"/>
                  <a:gd name="T1" fmla="*/ 13 h 25"/>
                  <a:gd name="T2" fmla="*/ 0 w 25"/>
                  <a:gd name="T3" fmla="*/ 13 h 25"/>
                  <a:gd name="T4" fmla="*/ 13 w 25"/>
                  <a:gd name="T5" fmla="*/ 25 h 25"/>
                  <a:gd name="T6" fmla="*/ 25 w 25"/>
                  <a:gd name="T7" fmla="*/ 13 h 25"/>
                  <a:gd name="T8" fmla="*/ 13 w 25"/>
                  <a:gd name="T9" fmla="*/ 0 h 25"/>
                  <a:gd name="T10" fmla="*/ 0 w 25"/>
                  <a:gd name="T11" fmla="*/ 13 h 25"/>
                  <a:gd name="T12" fmla="*/ 5 w 25"/>
                  <a:gd name="T13" fmla="*/ 13 h 25"/>
                  <a:gd name="T14" fmla="*/ 10 w 25"/>
                  <a:gd name="T15" fmla="*/ 13 h 25"/>
                  <a:gd name="T16" fmla="*/ 13 w 25"/>
                  <a:gd name="T17" fmla="*/ 10 h 25"/>
                  <a:gd name="T18" fmla="*/ 15 w 25"/>
                  <a:gd name="T19" fmla="*/ 13 h 25"/>
                  <a:gd name="T20" fmla="*/ 13 w 25"/>
                  <a:gd name="T21" fmla="*/ 15 h 25"/>
                  <a:gd name="T22" fmla="*/ 10 w 25"/>
                  <a:gd name="T23" fmla="*/ 13 h 25"/>
                  <a:gd name="T24" fmla="*/ 5 w 25"/>
                  <a:gd name="T2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5" y="13"/>
                    </a:moveTo>
                    <a:cubicBezTo>
                      <a:pt x="0" y="13"/>
                      <a:pt x="0" y="13"/>
                      <a:pt x="0" y="13"/>
                    </a:cubicBezTo>
                    <a:cubicBezTo>
                      <a:pt x="0" y="20"/>
                      <a:pt x="6" y="25"/>
                      <a:pt x="13" y="25"/>
                    </a:cubicBezTo>
                    <a:cubicBezTo>
                      <a:pt x="20" y="25"/>
                      <a:pt x="25" y="20"/>
                      <a:pt x="25" y="13"/>
                    </a:cubicBezTo>
                    <a:cubicBezTo>
                      <a:pt x="25" y="6"/>
                      <a:pt x="20" y="0"/>
                      <a:pt x="13" y="0"/>
                    </a:cubicBezTo>
                    <a:cubicBezTo>
                      <a:pt x="6" y="0"/>
                      <a:pt x="0" y="6"/>
                      <a:pt x="0" y="13"/>
                    </a:cubicBezTo>
                    <a:cubicBezTo>
                      <a:pt x="5" y="13"/>
                      <a:pt x="5" y="13"/>
                      <a:pt x="5" y="13"/>
                    </a:cubicBezTo>
                    <a:cubicBezTo>
                      <a:pt x="10" y="13"/>
                      <a:pt x="10" y="13"/>
                      <a:pt x="10" y="13"/>
                    </a:cubicBezTo>
                    <a:cubicBezTo>
                      <a:pt x="10" y="11"/>
                      <a:pt x="11" y="10"/>
                      <a:pt x="13" y="10"/>
                    </a:cubicBezTo>
                    <a:cubicBezTo>
                      <a:pt x="14" y="10"/>
                      <a:pt x="15" y="11"/>
                      <a:pt x="15" y="13"/>
                    </a:cubicBezTo>
                    <a:cubicBezTo>
                      <a:pt x="15" y="14"/>
                      <a:pt x="14" y="15"/>
                      <a:pt x="13" y="15"/>
                    </a:cubicBezTo>
                    <a:cubicBezTo>
                      <a:pt x="11" y="15"/>
                      <a:pt x="10" y="14"/>
                      <a:pt x="10" y="13"/>
                    </a:cubicBezTo>
                    <a:lnTo>
                      <a:pt x="5" y="13"/>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73" name="Freeform 252">
                <a:extLst>
                  <a:ext uri="{FF2B5EF4-FFF2-40B4-BE49-F238E27FC236}">
                    <a16:creationId xmlns:a16="http://schemas.microsoft.com/office/drawing/2014/main" id="{C03BFCA2-619C-4B2A-A751-241329966C99}"/>
                  </a:ext>
                </a:extLst>
              </p:cNvPr>
              <p:cNvSpPr>
                <a:spLocks/>
              </p:cNvSpPr>
              <p:nvPr/>
            </p:nvSpPr>
            <p:spPr bwMode="auto">
              <a:xfrm>
                <a:off x="9704388" y="4819650"/>
                <a:ext cx="244475" cy="52388"/>
              </a:xfrm>
              <a:custGeom>
                <a:avLst/>
                <a:gdLst>
                  <a:gd name="T0" fmla="*/ 81 w 88"/>
                  <a:gd name="T1" fmla="*/ 3 h 19"/>
                  <a:gd name="T2" fmla="*/ 70 w 88"/>
                  <a:gd name="T3" fmla="*/ 6 h 19"/>
                  <a:gd name="T4" fmla="*/ 46 w 88"/>
                  <a:gd name="T5" fmla="*/ 9 h 19"/>
                  <a:gd name="T6" fmla="*/ 8 w 88"/>
                  <a:gd name="T7" fmla="*/ 1 h 19"/>
                  <a:gd name="T8" fmla="*/ 1 w 88"/>
                  <a:gd name="T9" fmla="*/ 4 h 19"/>
                  <a:gd name="T10" fmla="*/ 4 w 88"/>
                  <a:gd name="T11" fmla="*/ 10 h 19"/>
                  <a:gd name="T12" fmla="*/ 46 w 88"/>
                  <a:gd name="T13" fmla="*/ 19 h 19"/>
                  <a:gd name="T14" fmla="*/ 73 w 88"/>
                  <a:gd name="T15" fmla="*/ 16 h 19"/>
                  <a:gd name="T16" fmla="*/ 84 w 88"/>
                  <a:gd name="T17" fmla="*/ 13 h 19"/>
                  <a:gd name="T18" fmla="*/ 87 w 88"/>
                  <a:gd name="T19" fmla="*/ 7 h 19"/>
                  <a:gd name="T20" fmla="*/ 81 w 88"/>
                  <a:gd name="T2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9">
                    <a:moveTo>
                      <a:pt x="81" y="3"/>
                    </a:moveTo>
                    <a:cubicBezTo>
                      <a:pt x="70" y="6"/>
                      <a:pt x="70" y="6"/>
                      <a:pt x="70" y="6"/>
                    </a:cubicBezTo>
                    <a:cubicBezTo>
                      <a:pt x="62" y="8"/>
                      <a:pt x="54" y="9"/>
                      <a:pt x="46" y="9"/>
                    </a:cubicBezTo>
                    <a:cubicBezTo>
                      <a:pt x="33" y="9"/>
                      <a:pt x="20" y="7"/>
                      <a:pt x="8" y="1"/>
                    </a:cubicBezTo>
                    <a:cubicBezTo>
                      <a:pt x="5" y="0"/>
                      <a:pt x="2" y="2"/>
                      <a:pt x="1" y="4"/>
                    </a:cubicBezTo>
                    <a:cubicBezTo>
                      <a:pt x="0" y="6"/>
                      <a:pt x="1" y="9"/>
                      <a:pt x="4" y="10"/>
                    </a:cubicBezTo>
                    <a:cubicBezTo>
                      <a:pt x="17" y="16"/>
                      <a:pt x="31" y="19"/>
                      <a:pt x="46" y="19"/>
                    </a:cubicBezTo>
                    <a:cubicBezTo>
                      <a:pt x="55" y="19"/>
                      <a:pt x="64" y="18"/>
                      <a:pt x="73" y="16"/>
                    </a:cubicBezTo>
                    <a:cubicBezTo>
                      <a:pt x="84" y="13"/>
                      <a:pt x="84" y="13"/>
                      <a:pt x="84" y="13"/>
                    </a:cubicBezTo>
                    <a:cubicBezTo>
                      <a:pt x="86" y="12"/>
                      <a:pt x="88" y="9"/>
                      <a:pt x="87" y="7"/>
                    </a:cubicBezTo>
                    <a:cubicBezTo>
                      <a:pt x="87" y="4"/>
                      <a:pt x="84" y="3"/>
                      <a:pt x="81" y="3"/>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74" name="Oval 253">
                <a:extLst>
                  <a:ext uri="{FF2B5EF4-FFF2-40B4-BE49-F238E27FC236}">
                    <a16:creationId xmlns:a16="http://schemas.microsoft.com/office/drawing/2014/main" id="{CECD03FC-D44A-4683-A1E8-5B7DEBBE5A5B}"/>
                  </a:ext>
                </a:extLst>
              </p:cNvPr>
              <p:cNvSpPr>
                <a:spLocks noChangeArrowheads="1"/>
              </p:cNvSpPr>
              <p:nvPr/>
            </p:nvSpPr>
            <p:spPr bwMode="auto">
              <a:xfrm>
                <a:off x="9959975" y="5978525"/>
                <a:ext cx="49213" cy="49213"/>
              </a:xfrm>
              <a:prstGeom prst="ellipse">
                <a:avLst/>
              </a:prstGeom>
              <a:solidFill>
                <a:srgbClr val="B572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75" name="Freeform 254">
                <a:extLst>
                  <a:ext uri="{FF2B5EF4-FFF2-40B4-BE49-F238E27FC236}">
                    <a16:creationId xmlns:a16="http://schemas.microsoft.com/office/drawing/2014/main" id="{AA8BE655-F739-4607-B011-DD36B70D325D}"/>
                  </a:ext>
                </a:extLst>
              </p:cNvPr>
              <p:cNvSpPr>
                <a:spLocks/>
              </p:cNvSpPr>
              <p:nvPr/>
            </p:nvSpPr>
            <p:spPr bwMode="auto">
              <a:xfrm>
                <a:off x="9945688" y="5964238"/>
                <a:ext cx="77788" cy="77788"/>
              </a:xfrm>
              <a:custGeom>
                <a:avLst/>
                <a:gdLst>
                  <a:gd name="T0" fmla="*/ 5 w 28"/>
                  <a:gd name="T1" fmla="*/ 14 h 28"/>
                  <a:gd name="T2" fmla="*/ 0 w 28"/>
                  <a:gd name="T3" fmla="*/ 14 h 28"/>
                  <a:gd name="T4" fmla="*/ 14 w 28"/>
                  <a:gd name="T5" fmla="*/ 28 h 28"/>
                  <a:gd name="T6" fmla="*/ 28 w 28"/>
                  <a:gd name="T7" fmla="*/ 14 h 28"/>
                  <a:gd name="T8" fmla="*/ 14 w 28"/>
                  <a:gd name="T9" fmla="*/ 0 h 28"/>
                  <a:gd name="T10" fmla="*/ 0 w 28"/>
                  <a:gd name="T11" fmla="*/ 14 h 28"/>
                  <a:gd name="T12" fmla="*/ 5 w 28"/>
                  <a:gd name="T13" fmla="*/ 14 h 28"/>
                  <a:gd name="T14" fmla="*/ 10 w 28"/>
                  <a:gd name="T15" fmla="*/ 14 h 28"/>
                  <a:gd name="T16" fmla="*/ 14 w 28"/>
                  <a:gd name="T17" fmla="*/ 10 h 28"/>
                  <a:gd name="T18" fmla="*/ 18 w 28"/>
                  <a:gd name="T19" fmla="*/ 14 h 28"/>
                  <a:gd name="T20" fmla="*/ 14 w 28"/>
                  <a:gd name="T21" fmla="*/ 18 h 28"/>
                  <a:gd name="T22" fmla="*/ 10 w 28"/>
                  <a:gd name="T23" fmla="*/ 14 h 28"/>
                  <a:gd name="T24" fmla="*/ 5 w 28"/>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5" y="14"/>
                    </a:moveTo>
                    <a:cubicBezTo>
                      <a:pt x="0" y="14"/>
                      <a:pt x="0" y="14"/>
                      <a:pt x="0" y="14"/>
                    </a:cubicBezTo>
                    <a:cubicBezTo>
                      <a:pt x="0" y="22"/>
                      <a:pt x="7" y="28"/>
                      <a:pt x="14" y="28"/>
                    </a:cubicBezTo>
                    <a:cubicBezTo>
                      <a:pt x="22" y="28"/>
                      <a:pt x="28" y="22"/>
                      <a:pt x="28" y="14"/>
                    </a:cubicBezTo>
                    <a:cubicBezTo>
                      <a:pt x="28" y="7"/>
                      <a:pt x="22" y="0"/>
                      <a:pt x="14" y="0"/>
                    </a:cubicBezTo>
                    <a:cubicBezTo>
                      <a:pt x="7" y="0"/>
                      <a:pt x="0" y="7"/>
                      <a:pt x="0" y="14"/>
                    </a:cubicBezTo>
                    <a:cubicBezTo>
                      <a:pt x="5" y="14"/>
                      <a:pt x="5" y="14"/>
                      <a:pt x="5" y="14"/>
                    </a:cubicBezTo>
                    <a:cubicBezTo>
                      <a:pt x="10" y="14"/>
                      <a:pt x="10" y="14"/>
                      <a:pt x="10" y="14"/>
                    </a:cubicBezTo>
                    <a:cubicBezTo>
                      <a:pt x="10" y="12"/>
                      <a:pt x="12" y="10"/>
                      <a:pt x="14" y="10"/>
                    </a:cubicBezTo>
                    <a:cubicBezTo>
                      <a:pt x="17" y="10"/>
                      <a:pt x="18" y="12"/>
                      <a:pt x="18" y="14"/>
                    </a:cubicBezTo>
                    <a:cubicBezTo>
                      <a:pt x="18" y="17"/>
                      <a:pt x="17" y="18"/>
                      <a:pt x="14" y="18"/>
                    </a:cubicBezTo>
                    <a:cubicBezTo>
                      <a:pt x="12" y="18"/>
                      <a:pt x="10" y="17"/>
                      <a:pt x="10" y="14"/>
                    </a:cubicBezTo>
                    <a:lnTo>
                      <a:pt x="5" y="14"/>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76" name="Oval 255">
                <a:extLst>
                  <a:ext uri="{FF2B5EF4-FFF2-40B4-BE49-F238E27FC236}">
                    <a16:creationId xmlns:a16="http://schemas.microsoft.com/office/drawing/2014/main" id="{72B57CE0-CB77-4AF0-97EE-D38C7F361FA9}"/>
                  </a:ext>
                </a:extLst>
              </p:cNvPr>
              <p:cNvSpPr>
                <a:spLocks noChangeArrowheads="1"/>
              </p:cNvSpPr>
              <p:nvPr/>
            </p:nvSpPr>
            <p:spPr bwMode="auto">
              <a:xfrm>
                <a:off x="9959975" y="6170613"/>
                <a:ext cx="49213" cy="50800"/>
              </a:xfrm>
              <a:prstGeom prst="ellipse">
                <a:avLst/>
              </a:prstGeom>
              <a:solidFill>
                <a:srgbClr val="B572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77" name="Freeform 256">
                <a:extLst>
                  <a:ext uri="{FF2B5EF4-FFF2-40B4-BE49-F238E27FC236}">
                    <a16:creationId xmlns:a16="http://schemas.microsoft.com/office/drawing/2014/main" id="{798B2234-6079-4559-9323-F2E81E50F452}"/>
                  </a:ext>
                </a:extLst>
              </p:cNvPr>
              <p:cNvSpPr>
                <a:spLocks/>
              </p:cNvSpPr>
              <p:nvPr/>
            </p:nvSpPr>
            <p:spPr bwMode="auto">
              <a:xfrm>
                <a:off x="9945688" y="6157913"/>
                <a:ext cx="77788" cy="76200"/>
              </a:xfrm>
              <a:custGeom>
                <a:avLst/>
                <a:gdLst>
                  <a:gd name="T0" fmla="*/ 5 w 28"/>
                  <a:gd name="T1" fmla="*/ 14 h 28"/>
                  <a:gd name="T2" fmla="*/ 0 w 28"/>
                  <a:gd name="T3" fmla="*/ 14 h 28"/>
                  <a:gd name="T4" fmla="*/ 14 w 28"/>
                  <a:gd name="T5" fmla="*/ 28 h 28"/>
                  <a:gd name="T6" fmla="*/ 28 w 28"/>
                  <a:gd name="T7" fmla="*/ 14 h 28"/>
                  <a:gd name="T8" fmla="*/ 14 w 28"/>
                  <a:gd name="T9" fmla="*/ 0 h 28"/>
                  <a:gd name="T10" fmla="*/ 0 w 28"/>
                  <a:gd name="T11" fmla="*/ 14 h 28"/>
                  <a:gd name="T12" fmla="*/ 5 w 28"/>
                  <a:gd name="T13" fmla="*/ 14 h 28"/>
                  <a:gd name="T14" fmla="*/ 10 w 28"/>
                  <a:gd name="T15" fmla="*/ 14 h 28"/>
                  <a:gd name="T16" fmla="*/ 14 w 28"/>
                  <a:gd name="T17" fmla="*/ 10 h 28"/>
                  <a:gd name="T18" fmla="*/ 18 w 28"/>
                  <a:gd name="T19" fmla="*/ 14 h 28"/>
                  <a:gd name="T20" fmla="*/ 14 w 28"/>
                  <a:gd name="T21" fmla="*/ 18 h 28"/>
                  <a:gd name="T22" fmla="*/ 10 w 28"/>
                  <a:gd name="T23" fmla="*/ 14 h 28"/>
                  <a:gd name="T24" fmla="*/ 5 w 28"/>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5" y="14"/>
                    </a:moveTo>
                    <a:cubicBezTo>
                      <a:pt x="0" y="14"/>
                      <a:pt x="0" y="14"/>
                      <a:pt x="0" y="14"/>
                    </a:cubicBezTo>
                    <a:cubicBezTo>
                      <a:pt x="0" y="22"/>
                      <a:pt x="7" y="28"/>
                      <a:pt x="14" y="28"/>
                    </a:cubicBezTo>
                    <a:cubicBezTo>
                      <a:pt x="22" y="28"/>
                      <a:pt x="28" y="22"/>
                      <a:pt x="28" y="14"/>
                    </a:cubicBezTo>
                    <a:cubicBezTo>
                      <a:pt x="28" y="7"/>
                      <a:pt x="22" y="0"/>
                      <a:pt x="14" y="0"/>
                    </a:cubicBezTo>
                    <a:cubicBezTo>
                      <a:pt x="7" y="0"/>
                      <a:pt x="0" y="7"/>
                      <a:pt x="0" y="14"/>
                    </a:cubicBezTo>
                    <a:cubicBezTo>
                      <a:pt x="5" y="14"/>
                      <a:pt x="5" y="14"/>
                      <a:pt x="5" y="14"/>
                    </a:cubicBezTo>
                    <a:cubicBezTo>
                      <a:pt x="10" y="14"/>
                      <a:pt x="10" y="14"/>
                      <a:pt x="10" y="14"/>
                    </a:cubicBezTo>
                    <a:cubicBezTo>
                      <a:pt x="10" y="12"/>
                      <a:pt x="12" y="10"/>
                      <a:pt x="14" y="10"/>
                    </a:cubicBezTo>
                    <a:cubicBezTo>
                      <a:pt x="17" y="10"/>
                      <a:pt x="18" y="12"/>
                      <a:pt x="18" y="14"/>
                    </a:cubicBezTo>
                    <a:cubicBezTo>
                      <a:pt x="18" y="17"/>
                      <a:pt x="17" y="18"/>
                      <a:pt x="14" y="18"/>
                    </a:cubicBezTo>
                    <a:cubicBezTo>
                      <a:pt x="12" y="18"/>
                      <a:pt x="10" y="17"/>
                      <a:pt x="10" y="14"/>
                    </a:cubicBezTo>
                    <a:lnTo>
                      <a:pt x="5" y="14"/>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78" name="Oval 257">
                <a:extLst>
                  <a:ext uri="{FF2B5EF4-FFF2-40B4-BE49-F238E27FC236}">
                    <a16:creationId xmlns:a16="http://schemas.microsoft.com/office/drawing/2014/main" id="{F63361B9-74DD-4AA5-A32A-75D266B57FA0}"/>
                  </a:ext>
                </a:extLst>
              </p:cNvPr>
              <p:cNvSpPr>
                <a:spLocks noChangeArrowheads="1"/>
              </p:cNvSpPr>
              <p:nvPr/>
            </p:nvSpPr>
            <p:spPr bwMode="auto">
              <a:xfrm>
                <a:off x="9959975" y="6359525"/>
                <a:ext cx="49213" cy="49213"/>
              </a:xfrm>
              <a:prstGeom prst="ellipse">
                <a:avLst/>
              </a:prstGeom>
              <a:solidFill>
                <a:srgbClr val="B572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79" name="Freeform 258">
                <a:extLst>
                  <a:ext uri="{FF2B5EF4-FFF2-40B4-BE49-F238E27FC236}">
                    <a16:creationId xmlns:a16="http://schemas.microsoft.com/office/drawing/2014/main" id="{1812AC1B-C708-4F01-8EFE-8EBF3D2329B3}"/>
                  </a:ext>
                </a:extLst>
              </p:cNvPr>
              <p:cNvSpPr>
                <a:spLocks/>
              </p:cNvSpPr>
              <p:nvPr/>
            </p:nvSpPr>
            <p:spPr bwMode="auto">
              <a:xfrm>
                <a:off x="9945688" y="6348413"/>
                <a:ext cx="77788" cy="74613"/>
              </a:xfrm>
              <a:custGeom>
                <a:avLst/>
                <a:gdLst>
                  <a:gd name="T0" fmla="*/ 5 w 28"/>
                  <a:gd name="T1" fmla="*/ 13 h 27"/>
                  <a:gd name="T2" fmla="*/ 0 w 28"/>
                  <a:gd name="T3" fmla="*/ 13 h 27"/>
                  <a:gd name="T4" fmla="*/ 14 w 28"/>
                  <a:gd name="T5" fmla="*/ 27 h 27"/>
                  <a:gd name="T6" fmla="*/ 28 w 28"/>
                  <a:gd name="T7" fmla="*/ 13 h 27"/>
                  <a:gd name="T8" fmla="*/ 14 w 28"/>
                  <a:gd name="T9" fmla="*/ 0 h 27"/>
                  <a:gd name="T10" fmla="*/ 0 w 28"/>
                  <a:gd name="T11" fmla="*/ 13 h 27"/>
                  <a:gd name="T12" fmla="*/ 5 w 28"/>
                  <a:gd name="T13" fmla="*/ 13 h 27"/>
                  <a:gd name="T14" fmla="*/ 10 w 28"/>
                  <a:gd name="T15" fmla="*/ 13 h 27"/>
                  <a:gd name="T16" fmla="*/ 14 w 28"/>
                  <a:gd name="T17" fmla="*/ 9 h 27"/>
                  <a:gd name="T18" fmla="*/ 18 w 28"/>
                  <a:gd name="T19" fmla="*/ 13 h 27"/>
                  <a:gd name="T20" fmla="*/ 14 w 28"/>
                  <a:gd name="T21" fmla="*/ 17 h 27"/>
                  <a:gd name="T22" fmla="*/ 10 w 28"/>
                  <a:gd name="T23" fmla="*/ 13 h 27"/>
                  <a:gd name="T24" fmla="*/ 5 w 28"/>
                  <a:gd name="T2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5" y="13"/>
                    </a:moveTo>
                    <a:cubicBezTo>
                      <a:pt x="0" y="13"/>
                      <a:pt x="0" y="13"/>
                      <a:pt x="0" y="13"/>
                    </a:cubicBezTo>
                    <a:cubicBezTo>
                      <a:pt x="0" y="21"/>
                      <a:pt x="7" y="27"/>
                      <a:pt x="14" y="27"/>
                    </a:cubicBezTo>
                    <a:cubicBezTo>
                      <a:pt x="22" y="27"/>
                      <a:pt x="28" y="21"/>
                      <a:pt x="28" y="13"/>
                    </a:cubicBezTo>
                    <a:cubicBezTo>
                      <a:pt x="28" y="6"/>
                      <a:pt x="22" y="0"/>
                      <a:pt x="14" y="0"/>
                    </a:cubicBezTo>
                    <a:cubicBezTo>
                      <a:pt x="7" y="0"/>
                      <a:pt x="0" y="6"/>
                      <a:pt x="0" y="13"/>
                    </a:cubicBezTo>
                    <a:cubicBezTo>
                      <a:pt x="5" y="13"/>
                      <a:pt x="5" y="13"/>
                      <a:pt x="5" y="13"/>
                    </a:cubicBezTo>
                    <a:cubicBezTo>
                      <a:pt x="10" y="13"/>
                      <a:pt x="10" y="13"/>
                      <a:pt x="10" y="13"/>
                    </a:cubicBezTo>
                    <a:cubicBezTo>
                      <a:pt x="10" y="11"/>
                      <a:pt x="12" y="9"/>
                      <a:pt x="14" y="9"/>
                    </a:cubicBezTo>
                    <a:cubicBezTo>
                      <a:pt x="17" y="9"/>
                      <a:pt x="18" y="11"/>
                      <a:pt x="18" y="13"/>
                    </a:cubicBezTo>
                    <a:cubicBezTo>
                      <a:pt x="18" y="16"/>
                      <a:pt x="17" y="17"/>
                      <a:pt x="14" y="17"/>
                    </a:cubicBezTo>
                    <a:cubicBezTo>
                      <a:pt x="12" y="17"/>
                      <a:pt x="10" y="16"/>
                      <a:pt x="10" y="13"/>
                    </a:cubicBezTo>
                    <a:lnTo>
                      <a:pt x="5" y="13"/>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80" name="Oval 259">
                <a:extLst>
                  <a:ext uri="{FF2B5EF4-FFF2-40B4-BE49-F238E27FC236}">
                    <a16:creationId xmlns:a16="http://schemas.microsoft.com/office/drawing/2014/main" id="{0BC2B64B-5FE5-49EA-94A6-ACC3BBF3C33E}"/>
                  </a:ext>
                </a:extLst>
              </p:cNvPr>
              <p:cNvSpPr>
                <a:spLocks noChangeArrowheads="1"/>
              </p:cNvSpPr>
              <p:nvPr/>
            </p:nvSpPr>
            <p:spPr bwMode="auto">
              <a:xfrm>
                <a:off x="9959975" y="6553200"/>
                <a:ext cx="49213" cy="46038"/>
              </a:xfrm>
              <a:prstGeom prst="ellipse">
                <a:avLst/>
              </a:prstGeom>
              <a:solidFill>
                <a:srgbClr val="B572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81" name="Freeform 260">
                <a:extLst>
                  <a:ext uri="{FF2B5EF4-FFF2-40B4-BE49-F238E27FC236}">
                    <a16:creationId xmlns:a16="http://schemas.microsoft.com/office/drawing/2014/main" id="{0FED0A44-F4F2-4352-95A0-FC50DB43F1C6}"/>
                  </a:ext>
                </a:extLst>
              </p:cNvPr>
              <p:cNvSpPr>
                <a:spLocks/>
              </p:cNvSpPr>
              <p:nvPr/>
            </p:nvSpPr>
            <p:spPr bwMode="auto">
              <a:xfrm>
                <a:off x="9945688" y="6538913"/>
                <a:ext cx="77788" cy="74613"/>
              </a:xfrm>
              <a:custGeom>
                <a:avLst/>
                <a:gdLst>
                  <a:gd name="T0" fmla="*/ 5 w 28"/>
                  <a:gd name="T1" fmla="*/ 13 h 27"/>
                  <a:gd name="T2" fmla="*/ 0 w 28"/>
                  <a:gd name="T3" fmla="*/ 13 h 27"/>
                  <a:gd name="T4" fmla="*/ 14 w 28"/>
                  <a:gd name="T5" fmla="*/ 27 h 27"/>
                  <a:gd name="T6" fmla="*/ 28 w 28"/>
                  <a:gd name="T7" fmla="*/ 13 h 27"/>
                  <a:gd name="T8" fmla="*/ 14 w 28"/>
                  <a:gd name="T9" fmla="*/ 0 h 27"/>
                  <a:gd name="T10" fmla="*/ 0 w 28"/>
                  <a:gd name="T11" fmla="*/ 13 h 27"/>
                  <a:gd name="T12" fmla="*/ 5 w 28"/>
                  <a:gd name="T13" fmla="*/ 13 h 27"/>
                  <a:gd name="T14" fmla="*/ 10 w 28"/>
                  <a:gd name="T15" fmla="*/ 13 h 27"/>
                  <a:gd name="T16" fmla="*/ 14 w 28"/>
                  <a:gd name="T17" fmla="*/ 9 h 27"/>
                  <a:gd name="T18" fmla="*/ 18 w 28"/>
                  <a:gd name="T19" fmla="*/ 13 h 27"/>
                  <a:gd name="T20" fmla="*/ 14 w 28"/>
                  <a:gd name="T21" fmla="*/ 17 h 27"/>
                  <a:gd name="T22" fmla="*/ 10 w 28"/>
                  <a:gd name="T23" fmla="*/ 13 h 27"/>
                  <a:gd name="T24" fmla="*/ 5 w 28"/>
                  <a:gd name="T2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7">
                    <a:moveTo>
                      <a:pt x="5" y="13"/>
                    </a:moveTo>
                    <a:cubicBezTo>
                      <a:pt x="0" y="13"/>
                      <a:pt x="0" y="13"/>
                      <a:pt x="0" y="13"/>
                    </a:cubicBezTo>
                    <a:cubicBezTo>
                      <a:pt x="0" y="21"/>
                      <a:pt x="7" y="27"/>
                      <a:pt x="14" y="27"/>
                    </a:cubicBezTo>
                    <a:cubicBezTo>
                      <a:pt x="22" y="27"/>
                      <a:pt x="28" y="21"/>
                      <a:pt x="28" y="13"/>
                    </a:cubicBezTo>
                    <a:cubicBezTo>
                      <a:pt x="28" y="6"/>
                      <a:pt x="22" y="0"/>
                      <a:pt x="14" y="0"/>
                    </a:cubicBezTo>
                    <a:cubicBezTo>
                      <a:pt x="7" y="0"/>
                      <a:pt x="0" y="6"/>
                      <a:pt x="0" y="13"/>
                    </a:cubicBezTo>
                    <a:cubicBezTo>
                      <a:pt x="5" y="13"/>
                      <a:pt x="5" y="13"/>
                      <a:pt x="5" y="13"/>
                    </a:cubicBezTo>
                    <a:cubicBezTo>
                      <a:pt x="10" y="13"/>
                      <a:pt x="10" y="13"/>
                      <a:pt x="10" y="13"/>
                    </a:cubicBezTo>
                    <a:cubicBezTo>
                      <a:pt x="10" y="11"/>
                      <a:pt x="12" y="9"/>
                      <a:pt x="14" y="9"/>
                    </a:cubicBezTo>
                    <a:cubicBezTo>
                      <a:pt x="17" y="9"/>
                      <a:pt x="18" y="11"/>
                      <a:pt x="18" y="13"/>
                    </a:cubicBezTo>
                    <a:cubicBezTo>
                      <a:pt x="18" y="16"/>
                      <a:pt x="17" y="17"/>
                      <a:pt x="14" y="17"/>
                    </a:cubicBezTo>
                    <a:cubicBezTo>
                      <a:pt x="12" y="17"/>
                      <a:pt x="10" y="16"/>
                      <a:pt x="10" y="13"/>
                    </a:cubicBezTo>
                    <a:lnTo>
                      <a:pt x="5" y="13"/>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82" name="Freeform 261">
                <a:extLst>
                  <a:ext uri="{FF2B5EF4-FFF2-40B4-BE49-F238E27FC236}">
                    <a16:creationId xmlns:a16="http://schemas.microsoft.com/office/drawing/2014/main" id="{77367F0F-B97C-48F5-B645-55990CEEF358}"/>
                  </a:ext>
                </a:extLst>
              </p:cNvPr>
              <p:cNvSpPr>
                <a:spLocks/>
              </p:cNvSpPr>
              <p:nvPr/>
            </p:nvSpPr>
            <p:spPr bwMode="auto">
              <a:xfrm>
                <a:off x="9912350" y="5338763"/>
                <a:ext cx="0" cy="1727200"/>
              </a:xfrm>
              <a:custGeom>
                <a:avLst/>
                <a:gdLst>
                  <a:gd name="T0" fmla="*/ 0 h 1088"/>
                  <a:gd name="T1" fmla="*/ 1088 h 1088"/>
                  <a:gd name="T2" fmla="*/ 0 h 1088"/>
                </a:gdLst>
                <a:ahLst/>
                <a:cxnLst>
                  <a:cxn ang="0">
                    <a:pos x="0" y="T0"/>
                  </a:cxn>
                  <a:cxn ang="0">
                    <a:pos x="0" y="T1"/>
                  </a:cxn>
                  <a:cxn ang="0">
                    <a:pos x="0" y="T2"/>
                  </a:cxn>
                </a:cxnLst>
                <a:rect l="0" t="0" r="r" b="b"/>
                <a:pathLst>
                  <a:path h="1088">
                    <a:moveTo>
                      <a:pt x="0" y="0"/>
                    </a:moveTo>
                    <a:lnTo>
                      <a:pt x="0" y="1088"/>
                    </a:lnTo>
                    <a:lnTo>
                      <a:pt x="0" y="0"/>
                    </a:lnTo>
                    <a:close/>
                  </a:path>
                </a:pathLst>
              </a:custGeom>
              <a:solidFill>
                <a:srgbClr val="B572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83" name="Line 262">
                <a:extLst>
                  <a:ext uri="{FF2B5EF4-FFF2-40B4-BE49-F238E27FC236}">
                    <a16:creationId xmlns:a16="http://schemas.microsoft.com/office/drawing/2014/main" id="{2EBFD0E6-7451-472D-9F9F-31C28A8982F9}"/>
                  </a:ext>
                </a:extLst>
              </p:cNvPr>
              <p:cNvSpPr>
                <a:spLocks noChangeShapeType="1"/>
              </p:cNvSpPr>
              <p:nvPr/>
            </p:nvSpPr>
            <p:spPr bwMode="auto">
              <a:xfrm>
                <a:off x="9912350" y="5338763"/>
                <a:ext cx="0" cy="1727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84" name="Rectangle 263">
                <a:extLst>
                  <a:ext uri="{FF2B5EF4-FFF2-40B4-BE49-F238E27FC236}">
                    <a16:creationId xmlns:a16="http://schemas.microsoft.com/office/drawing/2014/main" id="{3A4B003D-2BF4-407D-B07C-1547D502F07A}"/>
                  </a:ext>
                </a:extLst>
              </p:cNvPr>
              <p:cNvSpPr>
                <a:spLocks noChangeArrowheads="1"/>
              </p:cNvSpPr>
              <p:nvPr/>
            </p:nvSpPr>
            <p:spPr bwMode="auto">
              <a:xfrm>
                <a:off x="9898063" y="5338763"/>
                <a:ext cx="28575" cy="1727200"/>
              </a:xfrm>
              <a:prstGeom prst="rect">
                <a:avLst/>
              </a:prstGeom>
              <a:solidFill>
                <a:srgbClr val="6409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85" name="Freeform 264">
                <a:extLst>
                  <a:ext uri="{FF2B5EF4-FFF2-40B4-BE49-F238E27FC236}">
                    <a16:creationId xmlns:a16="http://schemas.microsoft.com/office/drawing/2014/main" id="{86EEDBFE-885C-48A0-B454-248179749FAA}"/>
                  </a:ext>
                </a:extLst>
              </p:cNvPr>
              <p:cNvSpPr>
                <a:spLocks/>
              </p:cNvSpPr>
              <p:nvPr/>
            </p:nvSpPr>
            <p:spPr bwMode="auto">
              <a:xfrm>
                <a:off x="9898063" y="5338763"/>
                <a:ext cx="28575" cy="1727200"/>
              </a:xfrm>
              <a:custGeom>
                <a:avLst/>
                <a:gdLst>
                  <a:gd name="T0" fmla="*/ 0 w 18"/>
                  <a:gd name="T1" fmla="*/ 0 h 1088"/>
                  <a:gd name="T2" fmla="*/ 0 w 18"/>
                  <a:gd name="T3" fmla="*/ 1088 h 1088"/>
                  <a:gd name="T4" fmla="*/ 18 w 18"/>
                  <a:gd name="T5" fmla="*/ 1088 h 1088"/>
                  <a:gd name="T6" fmla="*/ 18 w 18"/>
                  <a:gd name="T7" fmla="*/ 0 h 1088"/>
                </a:gdLst>
                <a:ahLst/>
                <a:cxnLst>
                  <a:cxn ang="0">
                    <a:pos x="T0" y="T1"/>
                  </a:cxn>
                  <a:cxn ang="0">
                    <a:pos x="T2" y="T3"/>
                  </a:cxn>
                  <a:cxn ang="0">
                    <a:pos x="T4" y="T5"/>
                  </a:cxn>
                  <a:cxn ang="0">
                    <a:pos x="T6" y="T7"/>
                  </a:cxn>
                </a:cxnLst>
                <a:rect l="0" t="0" r="r" b="b"/>
                <a:pathLst>
                  <a:path w="18" h="1088">
                    <a:moveTo>
                      <a:pt x="0" y="0"/>
                    </a:moveTo>
                    <a:lnTo>
                      <a:pt x="0" y="1088"/>
                    </a:lnTo>
                    <a:lnTo>
                      <a:pt x="18" y="1088"/>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86" name="Freeform 265">
                <a:extLst>
                  <a:ext uri="{FF2B5EF4-FFF2-40B4-BE49-F238E27FC236}">
                    <a16:creationId xmlns:a16="http://schemas.microsoft.com/office/drawing/2014/main" id="{D0E04CE9-88C4-40C7-8A66-42D301B7300D}"/>
                  </a:ext>
                </a:extLst>
              </p:cNvPr>
              <p:cNvSpPr>
                <a:spLocks/>
              </p:cNvSpPr>
              <p:nvPr/>
            </p:nvSpPr>
            <p:spPr bwMode="auto">
              <a:xfrm>
                <a:off x="9912350" y="5124450"/>
                <a:ext cx="484188" cy="739775"/>
              </a:xfrm>
              <a:custGeom>
                <a:avLst/>
                <a:gdLst>
                  <a:gd name="T0" fmla="*/ 0 w 175"/>
                  <a:gd name="T1" fmla="*/ 268 h 268"/>
                  <a:gd name="T2" fmla="*/ 141 w 175"/>
                  <a:gd name="T3" fmla="*/ 0 h 268"/>
                  <a:gd name="T4" fmla="*/ 165 w 175"/>
                  <a:gd name="T5" fmla="*/ 0 h 268"/>
                  <a:gd name="T6" fmla="*/ 174 w 175"/>
                  <a:gd name="T7" fmla="*/ 10 h 268"/>
                  <a:gd name="T8" fmla="*/ 169 w 175"/>
                  <a:gd name="T9" fmla="*/ 109 h 268"/>
                  <a:gd name="T10" fmla="*/ 132 w 175"/>
                  <a:gd name="T11" fmla="*/ 119 h 268"/>
                  <a:gd name="T12" fmla="*/ 132 w 175"/>
                  <a:gd name="T13" fmla="*/ 175 h 268"/>
                  <a:gd name="T14" fmla="*/ 0 w 175"/>
                  <a:gd name="T15" fmla="*/ 268 h 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268">
                    <a:moveTo>
                      <a:pt x="0" y="268"/>
                    </a:moveTo>
                    <a:cubicBezTo>
                      <a:pt x="141" y="0"/>
                      <a:pt x="141" y="0"/>
                      <a:pt x="141" y="0"/>
                    </a:cubicBezTo>
                    <a:cubicBezTo>
                      <a:pt x="165" y="0"/>
                      <a:pt x="165" y="0"/>
                      <a:pt x="165" y="0"/>
                    </a:cubicBezTo>
                    <a:cubicBezTo>
                      <a:pt x="170" y="0"/>
                      <a:pt x="175" y="4"/>
                      <a:pt x="174" y="10"/>
                    </a:cubicBezTo>
                    <a:cubicBezTo>
                      <a:pt x="169" y="109"/>
                      <a:pt x="169" y="109"/>
                      <a:pt x="169" y="109"/>
                    </a:cubicBezTo>
                    <a:cubicBezTo>
                      <a:pt x="132" y="119"/>
                      <a:pt x="132" y="119"/>
                      <a:pt x="132" y="119"/>
                    </a:cubicBezTo>
                    <a:cubicBezTo>
                      <a:pt x="132" y="175"/>
                      <a:pt x="132" y="175"/>
                      <a:pt x="132" y="175"/>
                    </a:cubicBezTo>
                    <a:cubicBezTo>
                      <a:pt x="0" y="268"/>
                      <a:pt x="0" y="268"/>
                      <a:pt x="0" y="268"/>
                    </a:cubicBezTo>
                  </a:path>
                </a:pathLst>
              </a:custGeom>
              <a:solidFill>
                <a:srgbClr val="B572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87" name="Freeform 266">
                <a:extLst>
                  <a:ext uri="{FF2B5EF4-FFF2-40B4-BE49-F238E27FC236}">
                    <a16:creationId xmlns:a16="http://schemas.microsoft.com/office/drawing/2014/main" id="{7E3A2261-8BFD-4769-9969-410D04B66759}"/>
                  </a:ext>
                </a:extLst>
              </p:cNvPr>
              <p:cNvSpPr>
                <a:spLocks/>
              </p:cNvSpPr>
              <p:nvPr/>
            </p:nvSpPr>
            <p:spPr bwMode="auto">
              <a:xfrm>
                <a:off x="9898063" y="5110163"/>
                <a:ext cx="509588" cy="765175"/>
              </a:xfrm>
              <a:custGeom>
                <a:avLst/>
                <a:gdLst>
                  <a:gd name="T0" fmla="*/ 9 w 184"/>
                  <a:gd name="T1" fmla="*/ 275 h 277"/>
                  <a:gd name="T2" fmla="*/ 149 w 184"/>
                  <a:gd name="T3" fmla="*/ 10 h 277"/>
                  <a:gd name="T4" fmla="*/ 170 w 184"/>
                  <a:gd name="T5" fmla="*/ 10 h 277"/>
                  <a:gd name="T6" fmla="*/ 175 w 184"/>
                  <a:gd name="T7" fmla="*/ 14 h 277"/>
                  <a:gd name="T8" fmla="*/ 175 w 184"/>
                  <a:gd name="T9" fmla="*/ 15 h 277"/>
                  <a:gd name="T10" fmla="*/ 175 w 184"/>
                  <a:gd name="T11" fmla="*/ 15 h 277"/>
                  <a:gd name="T12" fmla="*/ 170 w 184"/>
                  <a:gd name="T13" fmla="*/ 110 h 277"/>
                  <a:gd name="T14" fmla="*/ 132 w 184"/>
                  <a:gd name="T15" fmla="*/ 120 h 277"/>
                  <a:gd name="T16" fmla="*/ 132 w 184"/>
                  <a:gd name="T17" fmla="*/ 177 h 277"/>
                  <a:gd name="T18" fmla="*/ 2 w 184"/>
                  <a:gd name="T19" fmla="*/ 269 h 277"/>
                  <a:gd name="T20" fmla="*/ 7 w 184"/>
                  <a:gd name="T21" fmla="*/ 277 h 277"/>
                  <a:gd name="T22" fmla="*/ 142 w 184"/>
                  <a:gd name="T23" fmla="*/ 182 h 277"/>
                  <a:gd name="T24" fmla="*/ 142 w 184"/>
                  <a:gd name="T25" fmla="*/ 128 h 277"/>
                  <a:gd name="T26" fmla="*/ 179 w 184"/>
                  <a:gd name="T27" fmla="*/ 118 h 277"/>
                  <a:gd name="T28" fmla="*/ 184 w 184"/>
                  <a:gd name="T29" fmla="*/ 15 h 277"/>
                  <a:gd name="T30" fmla="*/ 184 w 184"/>
                  <a:gd name="T31" fmla="*/ 15 h 277"/>
                  <a:gd name="T32" fmla="*/ 184 w 184"/>
                  <a:gd name="T33" fmla="*/ 14 h 277"/>
                  <a:gd name="T34" fmla="*/ 170 w 184"/>
                  <a:gd name="T35" fmla="*/ 0 h 277"/>
                  <a:gd name="T36" fmla="*/ 143 w 184"/>
                  <a:gd name="T37" fmla="*/ 0 h 277"/>
                  <a:gd name="T38" fmla="*/ 0 w 184"/>
                  <a:gd name="T39" fmla="*/ 270 h 277"/>
                  <a:gd name="T40" fmla="*/ 9 w 184"/>
                  <a:gd name="T41" fmla="*/ 27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 h="277">
                    <a:moveTo>
                      <a:pt x="9" y="275"/>
                    </a:moveTo>
                    <a:cubicBezTo>
                      <a:pt x="149" y="10"/>
                      <a:pt x="149" y="10"/>
                      <a:pt x="149" y="10"/>
                    </a:cubicBezTo>
                    <a:cubicBezTo>
                      <a:pt x="170" y="10"/>
                      <a:pt x="170" y="10"/>
                      <a:pt x="170" y="10"/>
                    </a:cubicBezTo>
                    <a:cubicBezTo>
                      <a:pt x="173" y="10"/>
                      <a:pt x="175" y="12"/>
                      <a:pt x="175" y="14"/>
                    </a:cubicBezTo>
                    <a:cubicBezTo>
                      <a:pt x="175" y="15"/>
                      <a:pt x="175" y="15"/>
                      <a:pt x="175" y="15"/>
                    </a:cubicBezTo>
                    <a:cubicBezTo>
                      <a:pt x="175" y="15"/>
                      <a:pt x="175" y="15"/>
                      <a:pt x="175" y="15"/>
                    </a:cubicBezTo>
                    <a:cubicBezTo>
                      <a:pt x="170" y="110"/>
                      <a:pt x="170" y="110"/>
                      <a:pt x="170" y="110"/>
                    </a:cubicBezTo>
                    <a:cubicBezTo>
                      <a:pt x="132" y="120"/>
                      <a:pt x="132" y="120"/>
                      <a:pt x="132" y="120"/>
                    </a:cubicBezTo>
                    <a:cubicBezTo>
                      <a:pt x="132" y="177"/>
                      <a:pt x="132" y="177"/>
                      <a:pt x="132" y="177"/>
                    </a:cubicBezTo>
                    <a:cubicBezTo>
                      <a:pt x="2" y="269"/>
                      <a:pt x="2" y="269"/>
                      <a:pt x="2" y="269"/>
                    </a:cubicBezTo>
                    <a:cubicBezTo>
                      <a:pt x="7" y="277"/>
                      <a:pt x="7" y="277"/>
                      <a:pt x="7" y="277"/>
                    </a:cubicBezTo>
                    <a:cubicBezTo>
                      <a:pt x="142" y="182"/>
                      <a:pt x="142" y="182"/>
                      <a:pt x="142" y="182"/>
                    </a:cubicBezTo>
                    <a:cubicBezTo>
                      <a:pt x="142" y="128"/>
                      <a:pt x="142" y="128"/>
                      <a:pt x="142" y="128"/>
                    </a:cubicBezTo>
                    <a:cubicBezTo>
                      <a:pt x="179" y="118"/>
                      <a:pt x="179" y="118"/>
                      <a:pt x="179" y="118"/>
                    </a:cubicBezTo>
                    <a:cubicBezTo>
                      <a:pt x="184" y="15"/>
                      <a:pt x="184" y="15"/>
                      <a:pt x="184" y="15"/>
                    </a:cubicBezTo>
                    <a:cubicBezTo>
                      <a:pt x="184" y="15"/>
                      <a:pt x="184" y="15"/>
                      <a:pt x="184" y="15"/>
                    </a:cubicBezTo>
                    <a:cubicBezTo>
                      <a:pt x="184" y="14"/>
                      <a:pt x="184" y="14"/>
                      <a:pt x="184" y="14"/>
                    </a:cubicBezTo>
                    <a:cubicBezTo>
                      <a:pt x="184" y="6"/>
                      <a:pt x="178" y="0"/>
                      <a:pt x="170" y="0"/>
                    </a:cubicBezTo>
                    <a:cubicBezTo>
                      <a:pt x="143" y="0"/>
                      <a:pt x="143" y="0"/>
                      <a:pt x="143" y="0"/>
                    </a:cubicBezTo>
                    <a:cubicBezTo>
                      <a:pt x="0" y="270"/>
                      <a:pt x="0" y="270"/>
                      <a:pt x="0" y="270"/>
                    </a:cubicBezTo>
                    <a:cubicBezTo>
                      <a:pt x="9" y="275"/>
                      <a:pt x="9" y="275"/>
                      <a:pt x="9" y="275"/>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88" name="Freeform 267">
                <a:extLst>
                  <a:ext uri="{FF2B5EF4-FFF2-40B4-BE49-F238E27FC236}">
                    <a16:creationId xmlns:a16="http://schemas.microsoft.com/office/drawing/2014/main" id="{EDDE4C2D-9068-40A3-B244-1F26EC52F8DC}"/>
                  </a:ext>
                </a:extLst>
              </p:cNvPr>
              <p:cNvSpPr>
                <a:spLocks/>
              </p:cNvSpPr>
              <p:nvPr/>
            </p:nvSpPr>
            <p:spPr bwMode="auto">
              <a:xfrm>
                <a:off x="9785350" y="5103813"/>
                <a:ext cx="127000" cy="749300"/>
              </a:xfrm>
              <a:custGeom>
                <a:avLst/>
                <a:gdLst>
                  <a:gd name="T0" fmla="*/ 80 w 80"/>
                  <a:gd name="T1" fmla="*/ 0 h 472"/>
                  <a:gd name="T2" fmla="*/ 43 w 80"/>
                  <a:gd name="T3" fmla="*/ 20 h 472"/>
                  <a:gd name="T4" fmla="*/ 0 w 80"/>
                  <a:gd name="T5" fmla="*/ 166 h 472"/>
                  <a:gd name="T6" fmla="*/ 24 w 80"/>
                  <a:gd name="T7" fmla="*/ 206 h 472"/>
                  <a:gd name="T8" fmla="*/ 7 w 80"/>
                  <a:gd name="T9" fmla="*/ 289 h 472"/>
                  <a:gd name="T10" fmla="*/ 80 w 80"/>
                  <a:gd name="T11" fmla="*/ 472 h 472"/>
                  <a:gd name="T12" fmla="*/ 80 w 80"/>
                  <a:gd name="T13" fmla="*/ 0 h 472"/>
                </a:gdLst>
                <a:ahLst/>
                <a:cxnLst>
                  <a:cxn ang="0">
                    <a:pos x="T0" y="T1"/>
                  </a:cxn>
                  <a:cxn ang="0">
                    <a:pos x="T2" y="T3"/>
                  </a:cxn>
                  <a:cxn ang="0">
                    <a:pos x="T4" y="T5"/>
                  </a:cxn>
                  <a:cxn ang="0">
                    <a:pos x="T6" y="T7"/>
                  </a:cxn>
                  <a:cxn ang="0">
                    <a:pos x="T8" y="T9"/>
                  </a:cxn>
                  <a:cxn ang="0">
                    <a:pos x="T10" y="T11"/>
                  </a:cxn>
                  <a:cxn ang="0">
                    <a:pos x="T12" y="T13"/>
                  </a:cxn>
                </a:cxnLst>
                <a:rect l="0" t="0" r="r" b="b"/>
                <a:pathLst>
                  <a:path w="80" h="472">
                    <a:moveTo>
                      <a:pt x="80" y="0"/>
                    </a:moveTo>
                    <a:lnTo>
                      <a:pt x="43" y="20"/>
                    </a:lnTo>
                    <a:lnTo>
                      <a:pt x="0" y="166"/>
                    </a:lnTo>
                    <a:lnTo>
                      <a:pt x="24" y="206"/>
                    </a:lnTo>
                    <a:lnTo>
                      <a:pt x="7" y="289"/>
                    </a:lnTo>
                    <a:lnTo>
                      <a:pt x="80" y="472"/>
                    </a:lnTo>
                    <a:lnTo>
                      <a:pt x="80" y="0"/>
                    </a:lnTo>
                    <a:close/>
                  </a:path>
                </a:pathLst>
              </a:custGeom>
              <a:solidFill>
                <a:srgbClr val="B572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89" name="Freeform 268">
                <a:extLst>
                  <a:ext uri="{FF2B5EF4-FFF2-40B4-BE49-F238E27FC236}">
                    <a16:creationId xmlns:a16="http://schemas.microsoft.com/office/drawing/2014/main" id="{F558BA16-5BE4-4A9D-A26D-4536B0432C2A}"/>
                  </a:ext>
                </a:extLst>
              </p:cNvPr>
              <p:cNvSpPr>
                <a:spLocks/>
              </p:cNvSpPr>
              <p:nvPr/>
            </p:nvSpPr>
            <p:spPr bwMode="auto">
              <a:xfrm>
                <a:off x="9769475" y="5080000"/>
                <a:ext cx="157163" cy="842963"/>
              </a:xfrm>
              <a:custGeom>
                <a:avLst/>
                <a:gdLst>
                  <a:gd name="T0" fmla="*/ 90 w 99"/>
                  <a:gd name="T1" fmla="*/ 15 h 531"/>
                  <a:gd name="T2" fmla="*/ 85 w 99"/>
                  <a:gd name="T3" fmla="*/ 7 h 531"/>
                  <a:gd name="T4" fmla="*/ 47 w 99"/>
                  <a:gd name="T5" fmla="*/ 29 h 531"/>
                  <a:gd name="T6" fmla="*/ 0 w 99"/>
                  <a:gd name="T7" fmla="*/ 183 h 531"/>
                  <a:gd name="T8" fmla="*/ 26 w 99"/>
                  <a:gd name="T9" fmla="*/ 223 h 531"/>
                  <a:gd name="T10" fmla="*/ 8 w 99"/>
                  <a:gd name="T11" fmla="*/ 306 h 531"/>
                  <a:gd name="T12" fmla="*/ 99 w 99"/>
                  <a:gd name="T13" fmla="*/ 531 h 531"/>
                  <a:gd name="T14" fmla="*/ 99 w 99"/>
                  <a:gd name="T15" fmla="*/ 0 h 531"/>
                  <a:gd name="T16" fmla="*/ 85 w 99"/>
                  <a:gd name="T17" fmla="*/ 7 h 531"/>
                  <a:gd name="T18" fmla="*/ 90 w 99"/>
                  <a:gd name="T19" fmla="*/ 15 h 531"/>
                  <a:gd name="T20" fmla="*/ 81 w 99"/>
                  <a:gd name="T21" fmla="*/ 15 h 531"/>
                  <a:gd name="T22" fmla="*/ 81 w 99"/>
                  <a:gd name="T23" fmla="*/ 442 h 531"/>
                  <a:gd name="T24" fmla="*/ 26 w 99"/>
                  <a:gd name="T25" fmla="*/ 304 h 531"/>
                  <a:gd name="T26" fmla="*/ 45 w 99"/>
                  <a:gd name="T27" fmla="*/ 219 h 531"/>
                  <a:gd name="T28" fmla="*/ 19 w 99"/>
                  <a:gd name="T29" fmla="*/ 181 h 531"/>
                  <a:gd name="T30" fmla="*/ 60 w 99"/>
                  <a:gd name="T31" fmla="*/ 40 h 531"/>
                  <a:gd name="T32" fmla="*/ 93 w 99"/>
                  <a:gd name="T33" fmla="*/ 22 h 531"/>
                  <a:gd name="T34" fmla="*/ 90 w 99"/>
                  <a:gd name="T35" fmla="*/ 15 h 531"/>
                  <a:gd name="T36" fmla="*/ 81 w 99"/>
                  <a:gd name="T37" fmla="*/ 15 h 531"/>
                  <a:gd name="T38" fmla="*/ 90 w 99"/>
                  <a:gd name="T39" fmla="*/ 1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531">
                    <a:moveTo>
                      <a:pt x="90" y="15"/>
                    </a:moveTo>
                    <a:lnTo>
                      <a:pt x="85" y="7"/>
                    </a:lnTo>
                    <a:lnTo>
                      <a:pt x="47" y="29"/>
                    </a:lnTo>
                    <a:lnTo>
                      <a:pt x="0" y="183"/>
                    </a:lnTo>
                    <a:lnTo>
                      <a:pt x="26" y="223"/>
                    </a:lnTo>
                    <a:lnTo>
                      <a:pt x="8" y="306"/>
                    </a:lnTo>
                    <a:lnTo>
                      <a:pt x="99" y="531"/>
                    </a:lnTo>
                    <a:lnTo>
                      <a:pt x="99" y="0"/>
                    </a:lnTo>
                    <a:lnTo>
                      <a:pt x="85" y="7"/>
                    </a:lnTo>
                    <a:lnTo>
                      <a:pt x="90" y="15"/>
                    </a:lnTo>
                    <a:lnTo>
                      <a:pt x="81" y="15"/>
                    </a:lnTo>
                    <a:lnTo>
                      <a:pt x="81" y="442"/>
                    </a:lnTo>
                    <a:lnTo>
                      <a:pt x="26" y="304"/>
                    </a:lnTo>
                    <a:lnTo>
                      <a:pt x="45" y="219"/>
                    </a:lnTo>
                    <a:lnTo>
                      <a:pt x="19" y="181"/>
                    </a:lnTo>
                    <a:lnTo>
                      <a:pt x="60" y="40"/>
                    </a:lnTo>
                    <a:lnTo>
                      <a:pt x="93" y="22"/>
                    </a:lnTo>
                    <a:lnTo>
                      <a:pt x="90" y="15"/>
                    </a:lnTo>
                    <a:lnTo>
                      <a:pt x="81" y="15"/>
                    </a:lnTo>
                    <a:lnTo>
                      <a:pt x="90" y="15"/>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90" name="Freeform 269">
                <a:extLst>
                  <a:ext uri="{FF2B5EF4-FFF2-40B4-BE49-F238E27FC236}">
                    <a16:creationId xmlns:a16="http://schemas.microsoft.com/office/drawing/2014/main" id="{8411ECB4-6061-4372-B557-79274BD8B9AF}"/>
                  </a:ext>
                </a:extLst>
              </p:cNvPr>
              <p:cNvSpPr>
                <a:spLocks/>
              </p:cNvSpPr>
              <p:nvPr/>
            </p:nvSpPr>
            <p:spPr bwMode="auto">
              <a:xfrm>
                <a:off x="10221913" y="4256088"/>
                <a:ext cx="242888" cy="334963"/>
              </a:xfrm>
              <a:custGeom>
                <a:avLst/>
                <a:gdLst>
                  <a:gd name="T0" fmla="*/ 0 w 88"/>
                  <a:gd name="T1" fmla="*/ 0 h 121"/>
                  <a:gd name="T2" fmla="*/ 1 w 88"/>
                  <a:gd name="T3" fmla="*/ 3 h 121"/>
                  <a:gd name="T4" fmla="*/ 3 w 88"/>
                  <a:gd name="T5" fmla="*/ 10 h 121"/>
                  <a:gd name="T6" fmla="*/ 22 w 88"/>
                  <a:gd name="T7" fmla="*/ 100 h 121"/>
                  <a:gd name="T8" fmla="*/ 58 w 88"/>
                  <a:gd name="T9" fmla="*/ 105 h 121"/>
                  <a:gd name="T10" fmla="*/ 88 w 88"/>
                  <a:gd name="T11" fmla="*/ 79 h 121"/>
                  <a:gd name="T12" fmla="*/ 88 w 88"/>
                  <a:gd name="T13" fmla="*/ 0 h 121"/>
                  <a:gd name="T14" fmla="*/ 0 w 88"/>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21">
                    <a:moveTo>
                      <a:pt x="0" y="0"/>
                    </a:moveTo>
                    <a:cubicBezTo>
                      <a:pt x="1" y="1"/>
                      <a:pt x="1" y="2"/>
                      <a:pt x="1" y="3"/>
                    </a:cubicBezTo>
                    <a:cubicBezTo>
                      <a:pt x="3" y="10"/>
                      <a:pt x="3" y="10"/>
                      <a:pt x="3" y="10"/>
                    </a:cubicBezTo>
                    <a:cubicBezTo>
                      <a:pt x="22" y="100"/>
                      <a:pt x="22" y="100"/>
                      <a:pt x="22" y="100"/>
                    </a:cubicBezTo>
                    <a:cubicBezTo>
                      <a:pt x="26" y="118"/>
                      <a:pt x="50" y="121"/>
                      <a:pt x="58" y="105"/>
                    </a:cubicBezTo>
                    <a:cubicBezTo>
                      <a:pt x="88" y="79"/>
                      <a:pt x="88" y="79"/>
                      <a:pt x="88" y="79"/>
                    </a:cubicBezTo>
                    <a:cubicBezTo>
                      <a:pt x="88" y="0"/>
                      <a:pt x="88" y="0"/>
                      <a:pt x="88" y="0"/>
                    </a:cubicBezTo>
                    <a:cubicBezTo>
                      <a:pt x="0" y="0"/>
                      <a:pt x="0" y="0"/>
                      <a:pt x="0" y="0"/>
                    </a:cubicBezTo>
                  </a:path>
                </a:pathLst>
              </a:custGeom>
              <a:solidFill>
                <a:srgbClr val="EF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91" name="Freeform 270">
                <a:extLst>
                  <a:ext uri="{FF2B5EF4-FFF2-40B4-BE49-F238E27FC236}">
                    <a16:creationId xmlns:a16="http://schemas.microsoft.com/office/drawing/2014/main" id="{8B5148E2-C00A-43EE-81DB-C09FE4A595F9}"/>
                  </a:ext>
                </a:extLst>
              </p:cNvPr>
              <p:cNvSpPr>
                <a:spLocks/>
              </p:cNvSpPr>
              <p:nvPr/>
            </p:nvSpPr>
            <p:spPr bwMode="auto">
              <a:xfrm>
                <a:off x="9640888" y="3857625"/>
                <a:ext cx="838200" cy="730250"/>
              </a:xfrm>
              <a:custGeom>
                <a:avLst/>
                <a:gdLst>
                  <a:gd name="T0" fmla="*/ 303 w 303"/>
                  <a:gd name="T1" fmla="*/ 134 h 264"/>
                  <a:gd name="T2" fmla="*/ 169 w 303"/>
                  <a:gd name="T3" fmla="*/ 0 h 264"/>
                  <a:gd name="T4" fmla="*/ 61 w 303"/>
                  <a:gd name="T5" fmla="*/ 8 h 264"/>
                  <a:gd name="T6" fmla="*/ 29 w 303"/>
                  <a:gd name="T7" fmla="*/ 87 h 264"/>
                  <a:gd name="T8" fmla="*/ 35 w 303"/>
                  <a:gd name="T9" fmla="*/ 83 h 264"/>
                  <a:gd name="T10" fmla="*/ 21 w 303"/>
                  <a:gd name="T11" fmla="*/ 86 h 264"/>
                  <a:gd name="T12" fmla="*/ 4 w 303"/>
                  <a:gd name="T13" fmla="*/ 134 h 264"/>
                  <a:gd name="T14" fmla="*/ 0 w 303"/>
                  <a:gd name="T15" fmla="*/ 147 h 264"/>
                  <a:gd name="T16" fmla="*/ 6 w 303"/>
                  <a:gd name="T17" fmla="*/ 156 h 264"/>
                  <a:gd name="T18" fmla="*/ 23 w 303"/>
                  <a:gd name="T19" fmla="*/ 159 h 264"/>
                  <a:gd name="T20" fmla="*/ 166 w 303"/>
                  <a:gd name="T21" fmla="*/ 132 h 264"/>
                  <a:gd name="T22" fmla="*/ 181 w 303"/>
                  <a:gd name="T23" fmla="*/ 128 h 264"/>
                  <a:gd name="T24" fmla="*/ 207 w 303"/>
                  <a:gd name="T25" fmla="*/ 148 h 264"/>
                  <a:gd name="T26" fmla="*/ 228 w 303"/>
                  <a:gd name="T27" fmla="*/ 246 h 264"/>
                  <a:gd name="T28" fmla="*/ 251 w 303"/>
                  <a:gd name="T29" fmla="*/ 264 h 264"/>
                  <a:gd name="T30" fmla="*/ 272 w 303"/>
                  <a:gd name="T31" fmla="*/ 251 h 264"/>
                  <a:gd name="T32" fmla="*/ 271 w 303"/>
                  <a:gd name="T33" fmla="*/ 253 h 264"/>
                  <a:gd name="T34" fmla="*/ 303 w 303"/>
                  <a:gd name="T35" fmla="*/ 134 h 264"/>
                  <a:gd name="T36" fmla="*/ 298 w 303"/>
                  <a:gd name="T37" fmla="*/ 134 h 264"/>
                  <a:gd name="T38" fmla="*/ 294 w 303"/>
                  <a:gd name="T39" fmla="*/ 134 h 264"/>
                  <a:gd name="T40" fmla="*/ 264 w 303"/>
                  <a:gd name="T41" fmla="*/ 246 h 264"/>
                  <a:gd name="T42" fmla="*/ 258 w 303"/>
                  <a:gd name="T43" fmla="*/ 253 h 264"/>
                  <a:gd name="T44" fmla="*/ 242 w 303"/>
                  <a:gd name="T45" fmla="*/ 252 h 264"/>
                  <a:gd name="T46" fmla="*/ 218 w 303"/>
                  <a:gd name="T47" fmla="*/ 153 h 264"/>
                  <a:gd name="T48" fmla="*/ 216 w 303"/>
                  <a:gd name="T49" fmla="*/ 146 h 264"/>
                  <a:gd name="T50" fmla="*/ 181 w 303"/>
                  <a:gd name="T51" fmla="*/ 118 h 264"/>
                  <a:gd name="T52" fmla="*/ 161 w 303"/>
                  <a:gd name="T53" fmla="*/ 124 h 264"/>
                  <a:gd name="T54" fmla="*/ 23 w 303"/>
                  <a:gd name="T55" fmla="*/ 149 h 264"/>
                  <a:gd name="T56" fmla="*/ 10 w 303"/>
                  <a:gd name="T57" fmla="*/ 147 h 264"/>
                  <a:gd name="T58" fmla="*/ 11 w 303"/>
                  <a:gd name="T59" fmla="*/ 144 h 264"/>
                  <a:gd name="T60" fmla="*/ 31 w 303"/>
                  <a:gd name="T61" fmla="*/ 86 h 264"/>
                  <a:gd name="T62" fmla="*/ 25 w 303"/>
                  <a:gd name="T63" fmla="*/ 91 h 264"/>
                  <a:gd name="T64" fmla="*/ 39 w 303"/>
                  <a:gd name="T65" fmla="*/ 87 h 264"/>
                  <a:gd name="T66" fmla="*/ 66 w 303"/>
                  <a:gd name="T67" fmla="*/ 16 h 264"/>
                  <a:gd name="T68" fmla="*/ 169 w 303"/>
                  <a:gd name="T69" fmla="*/ 10 h 264"/>
                  <a:gd name="T70" fmla="*/ 257 w 303"/>
                  <a:gd name="T71" fmla="*/ 46 h 264"/>
                  <a:gd name="T72" fmla="*/ 298 w 303"/>
                  <a:gd name="T73" fmla="*/ 13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3" h="264">
                    <a:moveTo>
                      <a:pt x="298" y="134"/>
                    </a:moveTo>
                    <a:cubicBezTo>
                      <a:pt x="303" y="134"/>
                      <a:pt x="303" y="134"/>
                      <a:pt x="303" y="134"/>
                    </a:cubicBezTo>
                    <a:cubicBezTo>
                      <a:pt x="303" y="60"/>
                      <a:pt x="244" y="0"/>
                      <a:pt x="170" y="0"/>
                    </a:cubicBezTo>
                    <a:cubicBezTo>
                      <a:pt x="169" y="0"/>
                      <a:pt x="169" y="0"/>
                      <a:pt x="169" y="0"/>
                    </a:cubicBezTo>
                    <a:cubicBezTo>
                      <a:pt x="90" y="0"/>
                      <a:pt x="90" y="0"/>
                      <a:pt x="90" y="0"/>
                    </a:cubicBezTo>
                    <a:cubicBezTo>
                      <a:pt x="79" y="0"/>
                      <a:pt x="69" y="3"/>
                      <a:pt x="61" y="8"/>
                    </a:cubicBezTo>
                    <a:cubicBezTo>
                      <a:pt x="49" y="16"/>
                      <a:pt x="41" y="28"/>
                      <a:pt x="36" y="42"/>
                    </a:cubicBezTo>
                    <a:cubicBezTo>
                      <a:pt x="31" y="56"/>
                      <a:pt x="29" y="72"/>
                      <a:pt x="29" y="87"/>
                    </a:cubicBezTo>
                    <a:cubicBezTo>
                      <a:pt x="34" y="87"/>
                      <a:pt x="34" y="87"/>
                      <a:pt x="34" y="87"/>
                    </a:cubicBezTo>
                    <a:cubicBezTo>
                      <a:pt x="35" y="83"/>
                      <a:pt x="35" y="83"/>
                      <a:pt x="35" y="83"/>
                    </a:cubicBezTo>
                    <a:cubicBezTo>
                      <a:pt x="21" y="81"/>
                      <a:pt x="21" y="81"/>
                      <a:pt x="21" y="81"/>
                    </a:cubicBezTo>
                    <a:cubicBezTo>
                      <a:pt x="21" y="86"/>
                      <a:pt x="21" y="86"/>
                      <a:pt x="21" y="86"/>
                    </a:cubicBezTo>
                    <a:cubicBezTo>
                      <a:pt x="21" y="99"/>
                      <a:pt x="16" y="111"/>
                      <a:pt x="11" y="121"/>
                    </a:cubicBezTo>
                    <a:cubicBezTo>
                      <a:pt x="9" y="126"/>
                      <a:pt x="6" y="130"/>
                      <a:pt x="4" y="134"/>
                    </a:cubicBezTo>
                    <a:cubicBezTo>
                      <a:pt x="3" y="137"/>
                      <a:pt x="2" y="139"/>
                      <a:pt x="2" y="141"/>
                    </a:cubicBezTo>
                    <a:cubicBezTo>
                      <a:pt x="1" y="143"/>
                      <a:pt x="0" y="145"/>
                      <a:pt x="0" y="147"/>
                    </a:cubicBezTo>
                    <a:cubicBezTo>
                      <a:pt x="0" y="149"/>
                      <a:pt x="1" y="151"/>
                      <a:pt x="2" y="153"/>
                    </a:cubicBezTo>
                    <a:cubicBezTo>
                      <a:pt x="3" y="154"/>
                      <a:pt x="4" y="155"/>
                      <a:pt x="6" y="156"/>
                    </a:cubicBezTo>
                    <a:cubicBezTo>
                      <a:pt x="8" y="157"/>
                      <a:pt x="10" y="158"/>
                      <a:pt x="13" y="159"/>
                    </a:cubicBezTo>
                    <a:cubicBezTo>
                      <a:pt x="16" y="159"/>
                      <a:pt x="19" y="159"/>
                      <a:pt x="23" y="159"/>
                    </a:cubicBezTo>
                    <a:cubicBezTo>
                      <a:pt x="74" y="159"/>
                      <a:pt x="74" y="159"/>
                      <a:pt x="74" y="159"/>
                    </a:cubicBezTo>
                    <a:cubicBezTo>
                      <a:pt x="106" y="159"/>
                      <a:pt x="138" y="150"/>
                      <a:pt x="166" y="132"/>
                    </a:cubicBezTo>
                    <a:cubicBezTo>
                      <a:pt x="167" y="132"/>
                      <a:pt x="167" y="132"/>
                      <a:pt x="167" y="132"/>
                    </a:cubicBezTo>
                    <a:cubicBezTo>
                      <a:pt x="171" y="129"/>
                      <a:pt x="176" y="128"/>
                      <a:pt x="181" y="128"/>
                    </a:cubicBezTo>
                    <a:cubicBezTo>
                      <a:pt x="187" y="128"/>
                      <a:pt x="193" y="130"/>
                      <a:pt x="197" y="133"/>
                    </a:cubicBezTo>
                    <a:cubicBezTo>
                      <a:pt x="202" y="137"/>
                      <a:pt x="205" y="142"/>
                      <a:pt x="207" y="148"/>
                    </a:cubicBezTo>
                    <a:cubicBezTo>
                      <a:pt x="208" y="155"/>
                      <a:pt x="208" y="155"/>
                      <a:pt x="208" y="155"/>
                    </a:cubicBezTo>
                    <a:cubicBezTo>
                      <a:pt x="228" y="246"/>
                      <a:pt x="228" y="246"/>
                      <a:pt x="228" y="246"/>
                    </a:cubicBezTo>
                    <a:cubicBezTo>
                      <a:pt x="229" y="251"/>
                      <a:pt x="232" y="256"/>
                      <a:pt x="236" y="259"/>
                    </a:cubicBezTo>
                    <a:cubicBezTo>
                      <a:pt x="241" y="263"/>
                      <a:pt x="246" y="264"/>
                      <a:pt x="251" y="264"/>
                    </a:cubicBezTo>
                    <a:cubicBezTo>
                      <a:pt x="255" y="264"/>
                      <a:pt x="259" y="263"/>
                      <a:pt x="263" y="261"/>
                    </a:cubicBezTo>
                    <a:cubicBezTo>
                      <a:pt x="266" y="259"/>
                      <a:pt x="270" y="256"/>
                      <a:pt x="272" y="251"/>
                    </a:cubicBezTo>
                    <a:cubicBezTo>
                      <a:pt x="267" y="249"/>
                      <a:pt x="267" y="249"/>
                      <a:pt x="267" y="249"/>
                    </a:cubicBezTo>
                    <a:cubicBezTo>
                      <a:pt x="271" y="253"/>
                      <a:pt x="271" y="253"/>
                      <a:pt x="271" y="253"/>
                    </a:cubicBezTo>
                    <a:cubicBezTo>
                      <a:pt x="303" y="225"/>
                      <a:pt x="303" y="225"/>
                      <a:pt x="303" y="225"/>
                    </a:cubicBezTo>
                    <a:cubicBezTo>
                      <a:pt x="303" y="134"/>
                      <a:pt x="303" y="134"/>
                      <a:pt x="303" y="134"/>
                    </a:cubicBezTo>
                    <a:cubicBezTo>
                      <a:pt x="303" y="134"/>
                      <a:pt x="303" y="134"/>
                      <a:pt x="303" y="134"/>
                    </a:cubicBezTo>
                    <a:cubicBezTo>
                      <a:pt x="298" y="134"/>
                      <a:pt x="298" y="134"/>
                      <a:pt x="298" y="134"/>
                    </a:cubicBezTo>
                    <a:cubicBezTo>
                      <a:pt x="294" y="134"/>
                      <a:pt x="294" y="134"/>
                      <a:pt x="294" y="134"/>
                    </a:cubicBezTo>
                    <a:cubicBezTo>
                      <a:pt x="294" y="134"/>
                      <a:pt x="294" y="134"/>
                      <a:pt x="294" y="134"/>
                    </a:cubicBezTo>
                    <a:cubicBezTo>
                      <a:pt x="294" y="221"/>
                      <a:pt x="294" y="221"/>
                      <a:pt x="294" y="221"/>
                    </a:cubicBezTo>
                    <a:cubicBezTo>
                      <a:pt x="264" y="246"/>
                      <a:pt x="264" y="246"/>
                      <a:pt x="264" y="246"/>
                    </a:cubicBezTo>
                    <a:cubicBezTo>
                      <a:pt x="263" y="247"/>
                      <a:pt x="263" y="247"/>
                      <a:pt x="263" y="247"/>
                    </a:cubicBezTo>
                    <a:cubicBezTo>
                      <a:pt x="262" y="249"/>
                      <a:pt x="260" y="251"/>
                      <a:pt x="258" y="253"/>
                    </a:cubicBezTo>
                    <a:cubicBezTo>
                      <a:pt x="256" y="254"/>
                      <a:pt x="253" y="254"/>
                      <a:pt x="251" y="254"/>
                    </a:cubicBezTo>
                    <a:cubicBezTo>
                      <a:pt x="248" y="254"/>
                      <a:pt x="245" y="253"/>
                      <a:pt x="242" y="252"/>
                    </a:cubicBezTo>
                    <a:cubicBezTo>
                      <a:pt x="240" y="250"/>
                      <a:pt x="238" y="247"/>
                      <a:pt x="237" y="243"/>
                    </a:cubicBezTo>
                    <a:cubicBezTo>
                      <a:pt x="218" y="153"/>
                      <a:pt x="218" y="153"/>
                      <a:pt x="218" y="153"/>
                    </a:cubicBezTo>
                    <a:cubicBezTo>
                      <a:pt x="218" y="153"/>
                      <a:pt x="218" y="153"/>
                      <a:pt x="218" y="153"/>
                    </a:cubicBezTo>
                    <a:cubicBezTo>
                      <a:pt x="216" y="146"/>
                      <a:pt x="216" y="146"/>
                      <a:pt x="216" y="146"/>
                    </a:cubicBezTo>
                    <a:cubicBezTo>
                      <a:pt x="214" y="138"/>
                      <a:pt x="210" y="130"/>
                      <a:pt x="203" y="126"/>
                    </a:cubicBezTo>
                    <a:cubicBezTo>
                      <a:pt x="197" y="121"/>
                      <a:pt x="189" y="118"/>
                      <a:pt x="181" y="118"/>
                    </a:cubicBezTo>
                    <a:cubicBezTo>
                      <a:pt x="174" y="118"/>
                      <a:pt x="168" y="120"/>
                      <a:pt x="162" y="123"/>
                    </a:cubicBezTo>
                    <a:cubicBezTo>
                      <a:pt x="161" y="124"/>
                      <a:pt x="161" y="124"/>
                      <a:pt x="161" y="124"/>
                    </a:cubicBezTo>
                    <a:cubicBezTo>
                      <a:pt x="135" y="141"/>
                      <a:pt x="104" y="149"/>
                      <a:pt x="74" y="149"/>
                    </a:cubicBezTo>
                    <a:cubicBezTo>
                      <a:pt x="23" y="149"/>
                      <a:pt x="23" y="149"/>
                      <a:pt x="23" y="149"/>
                    </a:cubicBezTo>
                    <a:cubicBezTo>
                      <a:pt x="17" y="149"/>
                      <a:pt x="13" y="149"/>
                      <a:pt x="11" y="148"/>
                    </a:cubicBezTo>
                    <a:cubicBezTo>
                      <a:pt x="10" y="148"/>
                      <a:pt x="10" y="147"/>
                      <a:pt x="10" y="147"/>
                    </a:cubicBezTo>
                    <a:cubicBezTo>
                      <a:pt x="10" y="147"/>
                      <a:pt x="10" y="147"/>
                      <a:pt x="10" y="147"/>
                    </a:cubicBezTo>
                    <a:cubicBezTo>
                      <a:pt x="10" y="146"/>
                      <a:pt x="10" y="145"/>
                      <a:pt x="11" y="144"/>
                    </a:cubicBezTo>
                    <a:cubicBezTo>
                      <a:pt x="12" y="141"/>
                      <a:pt x="13" y="138"/>
                      <a:pt x="15" y="134"/>
                    </a:cubicBezTo>
                    <a:cubicBezTo>
                      <a:pt x="21" y="123"/>
                      <a:pt x="31" y="106"/>
                      <a:pt x="31" y="86"/>
                    </a:cubicBezTo>
                    <a:cubicBezTo>
                      <a:pt x="26" y="86"/>
                      <a:pt x="26" y="86"/>
                      <a:pt x="26" y="86"/>
                    </a:cubicBezTo>
                    <a:cubicBezTo>
                      <a:pt x="25" y="91"/>
                      <a:pt x="25" y="91"/>
                      <a:pt x="25" y="91"/>
                    </a:cubicBezTo>
                    <a:cubicBezTo>
                      <a:pt x="39" y="93"/>
                      <a:pt x="39" y="93"/>
                      <a:pt x="39" y="93"/>
                    </a:cubicBezTo>
                    <a:cubicBezTo>
                      <a:pt x="39" y="87"/>
                      <a:pt x="39" y="87"/>
                      <a:pt x="39" y="87"/>
                    </a:cubicBezTo>
                    <a:cubicBezTo>
                      <a:pt x="39" y="67"/>
                      <a:pt x="42" y="48"/>
                      <a:pt x="51" y="33"/>
                    </a:cubicBezTo>
                    <a:cubicBezTo>
                      <a:pt x="55" y="26"/>
                      <a:pt x="60" y="20"/>
                      <a:pt x="66" y="16"/>
                    </a:cubicBezTo>
                    <a:cubicBezTo>
                      <a:pt x="73" y="12"/>
                      <a:pt x="80" y="10"/>
                      <a:pt x="90" y="10"/>
                    </a:cubicBezTo>
                    <a:cubicBezTo>
                      <a:pt x="169" y="10"/>
                      <a:pt x="169" y="10"/>
                      <a:pt x="169" y="10"/>
                    </a:cubicBezTo>
                    <a:cubicBezTo>
                      <a:pt x="170" y="10"/>
                      <a:pt x="170" y="10"/>
                      <a:pt x="170" y="10"/>
                    </a:cubicBezTo>
                    <a:cubicBezTo>
                      <a:pt x="204" y="10"/>
                      <a:pt x="235" y="24"/>
                      <a:pt x="257" y="46"/>
                    </a:cubicBezTo>
                    <a:cubicBezTo>
                      <a:pt x="280" y="69"/>
                      <a:pt x="294" y="100"/>
                      <a:pt x="294" y="134"/>
                    </a:cubicBezTo>
                    <a:cubicBezTo>
                      <a:pt x="298" y="134"/>
                      <a:pt x="298" y="134"/>
                      <a:pt x="298" y="134"/>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92" name="Freeform 271">
                <a:extLst>
                  <a:ext uri="{FF2B5EF4-FFF2-40B4-BE49-F238E27FC236}">
                    <a16:creationId xmlns:a16="http://schemas.microsoft.com/office/drawing/2014/main" id="{464F1F91-3634-42ED-86E6-A5BB87C7AFFB}"/>
                  </a:ext>
                </a:extLst>
              </p:cNvPr>
              <p:cNvSpPr>
                <a:spLocks/>
              </p:cNvSpPr>
              <p:nvPr/>
            </p:nvSpPr>
            <p:spPr bwMode="auto">
              <a:xfrm>
                <a:off x="10323513" y="4475163"/>
                <a:ext cx="201613" cy="201613"/>
              </a:xfrm>
              <a:custGeom>
                <a:avLst/>
                <a:gdLst>
                  <a:gd name="T0" fmla="*/ 0 w 73"/>
                  <a:gd name="T1" fmla="*/ 37 h 73"/>
                  <a:gd name="T2" fmla="*/ 37 w 73"/>
                  <a:gd name="T3" fmla="*/ 0 h 73"/>
                  <a:gd name="T4" fmla="*/ 73 w 73"/>
                  <a:gd name="T5" fmla="*/ 37 h 73"/>
                  <a:gd name="T6" fmla="*/ 37 w 73"/>
                  <a:gd name="T7" fmla="*/ 73 h 73"/>
                  <a:gd name="T8" fmla="*/ 18 w 73"/>
                  <a:gd name="T9" fmla="*/ 68 h 73"/>
                </a:gdLst>
                <a:ahLst/>
                <a:cxnLst>
                  <a:cxn ang="0">
                    <a:pos x="T0" y="T1"/>
                  </a:cxn>
                  <a:cxn ang="0">
                    <a:pos x="T2" y="T3"/>
                  </a:cxn>
                  <a:cxn ang="0">
                    <a:pos x="T4" y="T5"/>
                  </a:cxn>
                  <a:cxn ang="0">
                    <a:pos x="T6" y="T7"/>
                  </a:cxn>
                  <a:cxn ang="0">
                    <a:pos x="T8" y="T9"/>
                  </a:cxn>
                </a:cxnLst>
                <a:rect l="0" t="0" r="r" b="b"/>
                <a:pathLst>
                  <a:path w="73" h="73">
                    <a:moveTo>
                      <a:pt x="0" y="37"/>
                    </a:moveTo>
                    <a:cubicBezTo>
                      <a:pt x="0" y="16"/>
                      <a:pt x="16" y="0"/>
                      <a:pt x="37" y="0"/>
                    </a:cubicBezTo>
                    <a:cubicBezTo>
                      <a:pt x="57" y="0"/>
                      <a:pt x="73" y="16"/>
                      <a:pt x="73" y="37"/>
                    </a:cubicBezTo>
                    <a:cubicBezTo>
                      <a:pt x="73" y="57"/>
                      <a:pt x="57" y="73"/>
                      <a:pt x="37" y="73"/>
                    </a:cubicBezTo>
                    <a:cubicBezTo>
                      <a:pt x="30" y="73"/>
                      <a:pt x="24" y="72"/>
                      <a:pt x="18" y="68"/>
                    </a:cubicBezTo>
                  </a:path>
                </a:pathLst>
              </a:custGeom>
              <a:solidFill>
                <a:srgbClr val="FCD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93" name="Freeform 272">
                <a:extLst>
                  <a:ext uri="{FF2B5EF4-FFF2-40B4-BE49-F238E27FC236}">
                    <a16:creationId xmlns:a16="http://schemas.microsoft.com/office/drawing/2014/main" id="{2F895A78-4DC2-4F76-8BE8-CFE405E213D8}"/>
                  </a:ext>
                </a:extLst>
              </p:cNvPr>
              <p:cNvSpPr>
                <a:spLocks/>
              </p:cNvSpPr>
              <p:nvPr/>
            </p:nvSpPr>
            <p:spPr bwMode="auto">
              <a:xfrm>
                <a:off x="10310813" y="4460875"/>
                <a:ext cx="228600" cy="228600"/>
              </a:xfrm>
              <a:custGeom>
                <a:avLst/>
                <a:gdLst>
                  <a:gd name="T0" fmla="*/ 10 w 83"/>
                  <a:gd name="T1" fmla="*/ 42 h 83"/>
                  <a:gd name="T2" fmla="*/ 19 w 83"/>
                  <a:gd name="T3" fmla="*/ 19 h 83"/>
                  <a:gd name="T4" fmla="*/ 42 w 83"/>
                  <a:gd name="T5" fmla="*/ 10 h 83"/>
                  <a:gd name="T6" fmla="*/ 64 w 83"/>
                  <a:gd name="T7" fmla="*/ 19 h 83"/>
                  <a:gd name="T8" fmla="*/ 73 w 83"/>
                  <a:gd name="T9" fmla="*/ 42 h 83"/>
                  <a:gd name="T10" fmla="*/ 64 w 83"/>
                  <a:gd name="T11" fmla="*/ 64 h 83"/>
                  <a:gd name="T12" fmla="*/ 42 w 83"/>
                  <a:gd name="T13" fmla="*/ 73 h 83"/>
                  <a:gd name="T14" fmla="*/ 26 w 83"/>
                  <a:gd name="T15" fmla="*/ 69 h 83"/>
                  <a:gd name="T16" fmla="*/ 19 w 83"/>
                  <a:gd name="T17" fmla="*/ 71 h 83"/>
                  <a:gd name="T18" fmla="*/ 21 w 83"/>
                  <a:gd name="T19" fmla="*/ 78 h 83"/>
                  <a:gd name="T20" fmla="*/ 42 w 83"/>
                  <a:gd name="T21" fmla="*/ 83 h 83"/>
                  <a:gd name="T22" fmla="*/ 83 w 83"/>
                  <a:gd name="T23" fmla="*/ 42 h 83"/>
                  <a:gd name="T24" fmla="*/ 42 w 83"/>
                  <a:gd name="T25" fmla="*/ 0 h 83"/>
                  <a:gd name="T26" fmla="*/ 0 w 83"/>
                  <a:gd name="T27" fmla="*/ 42 h 83"/>
                  <a:gd name="T28" fmla="*/ 5 w 83"/>
                  <a:gd name="T29" fmla="*/ 47 h 83"/>
                  <a:gd name="T30" fmla="*/ 10 w 83"/>
                  <a:gd name="T31" fmla="*/ 4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3">
                    <a:moveTo>
                      <a:pt x="10" y="42"/>
                    </a:moveTo>
                    <a:cubicBezTo>
                      <a:pt x="10" y="33"/>
                      <a:pt x="13" y="25"/>
                      <a:pt x="19" y="19"/>
                    </a:cubicBezTo>
                    <a:cubicBezTo>
                      <a:pt x="25" y="13"/>
                      <a:pt x="33" y="10"/>
                      <a:pt x="42" y="10"/>
                    </a:cubicBezTo>
                    <a:cubicBezTo>
                      <a:pt x="50" y="10"/>
                      <a:pt x="58" y="13"/>
                      <a:pt x="64" y="19"/>
                    </a:cubicBezTo>
                    <a:cubicBezTo>
                      <a:pt x="70" y="25"/>
                      <a:pt x="73" y="33"/>
                      <a:pt x="73" y="42"/>
                    </a:cubicBezTo>
                    <a:cubicBezTo>
                      <a:pt x="73" y="50"/>
                      <a:pt x="70" y="58"/>
                      <a:pt x="64" y="64"/>
                    </a:cubicBezTo>
                    <a:cubicBezTo>
                      <a:pt x="58" y="70"/>
                      <a:pt x="50" y="73"/>
                      <a:pt x="42" y="73"/>
                    </a:cubicBezTo>
                    <a:cubicBezTo>
                      <a:pt x="36" y="73"/>
                      <a:pt x="30" y="72"/>
                      <a:pt x="26" y="69"/>
                    </a:cubicBezTo>
                    <a:cubicBezTo>
                      <a:pt x="23" y="68"/>
                      <a:pt x="20" y="69"/>
                      <a:pt x="19" y="71"/>
                    </a:cubicBezTo>
                    <a:cubicBezTo>
                      <a:pt x="18" y="73"/>
                      <a:pt x="19" y="76"/>
                      <a:pt x="21" y="78"/>
                    </a:cubicBezTo>
                    <a:cubicBezTo>
                      <a:pt x="27" y="81"/>
                      <a:pt x="34" y="83"/>
                      <a:pt x="42" y="83"/>
                    </a:cubicBezTo>
                    <a:cubicBezTo>
                      <a:pt x="64" y="83"/>
                      <a:pt x="83" y="65"/>
                      <a:pt x="83" y="42"/>
                    </a:cubicBezTo>
                    <a:cubicBezTo>
                      <a:pt x="83" y="19"/>
                      <a:pt x="64" y="0"/>
                      <a:pt x="42" y="0"/>
                    </a:cubicBezTo>
                    <a:cubicBezTo>
                      <a:pt x="19" y="0"/>
                      <a:pt x="0" y="19"/>
                      <a:pt x="0" y="42"/>
                    </a:cubicBezTo>
                    <a:cubicBezTo>
                      <a:pt x="0" y="44"/>
                      <a:pt x="2" y="47"/>
                      <a:pt x="5" y="47"/>
                    </a:cubicBezTo>
                    <a:cubicBezTo>
                      <a:pt x="8" y="47"/>
                      <a:pt x="10" y="44"/>
                      <a:pt x="10" y="42"/>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94" name="Freeform 273">
                <a:extLst>
                  <a:ext uri="{FF2B5EF4-FFF2-40B4-BE49-F238E27FC236}">
                    <a16:creationId xmlns:a16="http://schemas.microsoft.com/office/drawing/2014/main" id="{A3B221A1-4924-430A-B62A-B55902233C22}"/>
                  </a:ext>
                </a:extLst>
              </p:cNvPr>
              <p:cNvSpPr>
                <a:spLocks/>
              </p:cNvSpPr>
              <p:nvPr/>
            </p:nvSpPr>
            <p:spPr bwMode="auto">
              <a:xfrm>
                <a:off x="10426700" y="4535488"/>
                <a:ext cx="38100" cy="41275"/>
              </a:xfrm>
              <a:custGeom>
                <a:avLst/>
                <a:gdLst>
                  <a:gd name="T0" fmla="*/ 0 w 14"/>
                  <a:gd name="T1" fmla="*/ 0 h 15"/>
                  <a:gd name="T2" fmla="*/ 14 w 14"/>
                  <a:gd name="T3" fmla="*/ 15 h 15"/>
                </a:gdLst>
                <a:ahLst/>
                <a:cxnLst>
                  <a:cxn ang="0">
                    <a:pos x="T0" y="T1"/>
                  </a:cxn>
                  <a:cxn ang="0">
                    <a:pos x="T2" y="T3"/>
                  </a:cxn>
                </a:cxnLst>
                <a:rect l="0" t="0" r="r" b="b"/>
                <a:pathLst>
                  <a:path w="14" h="15">
                    <a:moveTo>
                      <a:pt x="0" y="0"/>
                    </a:moveTo>
                    <a:cubicBezTo>
                      <a:pt x="8" y="0"/>
                      <a:pt x="14" y="6"/>
                      <a:pt x="14" y="15"/>
                    </a:cubicBezTo>
                  </a:path>
                </a:pathLst>
              </a:custGeom>
              <a:solidFill>
                <a:srgbClr val="FFF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95" name="Freeform 274">
                <a:extLst>
                  <a:ext uri="{FF2B5EF4-FFF2-40B4-BE49-F238E27FC236}">
                    <a16:creationId xmlns:a16="http://schemas.microsoft.com/office/drawing/2014/main" id="{28E82064-BC4F-428C-9C0C-4545167A2168}"/>
                  </a:ext>
                </a:extLst>
              </p:cNvPr>
              <p:cNvSpPr>
                <a:spLocks/>
              </p:cNvSpPr>
              <p:nvPr/>
            </p:nvSpPr>
            <p:spPr bwMode="auto">
              <a:xfrm>
                <a:off x="10412413" y="4521200"/>
                <a:ext cx="66675" cy="69850"/>
              </a:xfrm>
              <a:custGeom>
                <a:avLst/>
                <a:gdLst>
                  <a:gd name="T0" fmla="*/ 5 w 24"/>
                  <a:gd name="T1" fmla="*/ 10 h 25"/>
                  <a:gd name="T2" fmla="*/ 15 w 24"/>
                  <a:gd name="T3" fmla="*/ 20 h 25"/>
                  <a:gd name="T4" fmla="*/ 19 w 24"/>
                  <a:gd name="T5" fmla="*/ 25 h 25"/>
                  <a:gd name="T6" fmla="*/ 24 w 24"/>
                  <a:gd name="T7" fmla="*/ 20 h 25"/>
                  <a:gd name="T8" fmla="*/ 5 w 24"/>
                  <a:gd name="T9" fmla="*/ 0 h 25"/>
                  <a:gd name="T10" fmla="*/ 0 w 24"/>
                  <a:gd name="T11" fmla="*/ 5 h 25"/>
                  <a:gd name="T12" fmla="*/ 5 w 24"/>
                  <a:gd name="T13" fmla="*/ 10 h 25"/>
                </a:gdLst>
                <a:ahLst/>
                <a:cxnLst>
                  <a:cxn ang="0">
                    <a:pos x="T0" y="T1"/>
                  </a:cxn>
                  <a:cxn ang="0">
                    <a:pos x="T2" y="T3"/>
                  </a:cxn>
                  <a:cxn ang="0">
                    <a:pos x="T4" y="T5"/>
                  </a:cxn>
                  <a:cxn ang="0">
                    <a:pos x="T6" y="T7"/>
                  </a:cxn>
                  <a:cxn ang="0">
                    <a:pos x="T8" y="T9"/>
                  </a:cxn>
                  <a:cxn ang="0">
                    <a:pos x="T10" y="T11"/>
                  </a:cxn>
                  <a:cxn ang="0">
                    <a:pos x="T12" y="T13"/>
                  </a:cxn>
                </a:cxnLst>
                <a:rect l="0" t="0" r="r" b="b"/>
                <a:pathLst>
                  <a:path w="24" h="25">
                    <a:moveTo>
                      <a:pt x="5" y="10"/>
                    </a:moveTo>
                    <a:cubicBezTo>
                      <a:pt x="10" y="10"/>
                      <a:pt x="15" y="14"/>
                      <a:pt x="15" y="20"/>
                    </a:cubicBezTo>
                    <a:cubicBezTo>
                      <a:pt x="15" y="22"/>
                      <a:pt x="17" y="25"/>
                      <a:pt x="19" y="25"/>
                    </a:cubicBezTo>
                    <a:cubicBezTo>
                      <a:pt x="22" y="25"/>
                      <a:pt x="24" y="22"/>
                      <a:pt x="24" y="20"/>
                    </a:cubicBezTo>
                    <a:cubicBezTo>
                      <a:pt x="24" y="9"/>
                      <a:pt x="15" y="0"/>
                      <a:pt x="5" y="0"/>
                    </a:cubicBezTo>
                    <a:cubicBezTo>
                      <a:pt x="2" y="0"/>
                      <a:pt x="0" y="2"/>
                      <a:pt x="0" y="5"/>
                    </a:cubicBezTo>
                    <a:cubicBezTo>
                      <a:pt x="0" y="7"/>
                      <a:pt x="2" y="10"/>
                      <a:pt x="5" y="10"/>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96" name="Freeform 275">
                <a:extLst>
                  <a:ext uri="{FF2B5EF4-FFF2-40B4-BE49-F238E27FC236}">
                    <a16:creationId xmlns:a16="http://schemas.microsoft.com/office/drawing/2014/main" id="{7D185D17-ECC8-4E8C-9042-5B92F43CEB1B}"/>
                  </a:ext>
                </a:extLst>
              </p:cNvPr>
              <p:cNvSpPr>
                <a:spLocks/>
              </p:cNvSpPr>
              <p:nvPr/>
            </p:nvSpPr>
            <p:spPr bwMode="auto">
              <a:xfrm>
                <a:off x="10012363" y="5043488"/>
                <a:ext cx="306388" cy="398463"/>
              </a:xfrm>
              <a:custGeom>
                <a:avLst/>
                <a:gdLst>
                  <a:gd name="T0" fmla="*/ 111 w 111"/>
                  <a:gd name="T1" fmla="*/ 31 h 144"/>
                  <a:gd name="T2" fmla="*/ 111 w 111"/>
                  <a:gd name="T3" fmla="*/ 9 h 144"/>
                  <a:gd name="T4" fmla="*/ 102 w 111"/>
                  <a:gd name="T5" fmla="*/ 0 h 144"/>
                  <a:gd name="T6" fmla="*/ 0 w 111"/>
                  <a:gd name="T7" fmla="*/ 59 h 144"/>
                  <a:gd name="T8" fmla="*/ 0 w 111"/>
                  <a:gd name="T9" fmla="*/ 144 h 144"/>
                  <a:gd name="T10" fmla="*/ 111 w 111"/>
                  <a:gd name="T11" fmla="*/ 31 h 144"/>
                </a:gdLst>
                <a:ahLst/>
                <a:cxnLst>
                  <a:cxn ang="0">
                    <a:pos x="T0" y="T1"/>
                  </a:cxn>
                  <a:cxn ang="0">
                    <a:pos x="T2" y="T3"/>
                  </a:cxn>
                  <a:cxn ang="0">
                    <a:pos x="T4" y="T5"/>
                  </a:cxn>
                  <a:cxn ang="0">
                    <a:pos x="T6" y="T7"/>
                  </a:cxn>
                  <a:cxn ang="0">
                    <a:pos x="T8" y="T9"/>
                  </a:cxn>
                  <a:cxn ang="0">
                    <a:pos x="T10" y="T11"/>
                  </a:cxn>
                </a:cxnLst>
                <a:rect l="0" t="0" r="r" b="b"/>
                <a:pathLst>
                  <a:path w="111" h="144">
                    <a:moveTo>
                      <a:pt x="111" y="31"/>
                    </a:moveTo>
                    <a:cubicBezTo>
                      <a:pt x="111" y="9"/>
                      <a:pt x="111" y="9"/>
                      <a:pt x="111" y="9"/>
                    </a:cubicBezTo>
                    <a:cubicBezTo>
                      <a:pt x="111" y="4"/>
                      <a:pt x="107" y="0"/>
                      <a:pt x="102" y="0"/>
                    </a:cubicBezTo>
                    <a:cubicBezTo>
                      <a:pt x="0" y="59"/>
                      <a:pt x="0" y="59"/>
                      <a:pt x="0" y="59"/>
                    </a:cubicBezTo>
                    <a:cubicBezTo>
                      <a:pt x="0" y="144"/>
                      <a:pt x="0" y="144"/>
                      <a:pt x="0" y="144"/>
                    </a:cubicBezTo>
                    <a:lnTo>
                      <a:pt x="111" y="31"/>
                    </a:lnTo>
                    <a:close/>
                  </a:path>
                </a:pathLst>
              </a:custGeom>
              <a:solidFill>
                <a:srgbClr val="F7F0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97" name="Freeform 276">
                <a:extLst>
                  <a:ext uri="{FF2B5EF4-FFF2-40B4-BE49-F238E27FC236}">
                    <a16:creationId xmlns:a16="http://schemas.microsoft.com/office/drawing/2014/main" id="{000BE45B-E480-41A3-B705-AF1338172CC0}"/>
                  </a:ext>
                </a:extLst>
              </p:cNvPr>
              <p:cNvSpPr>
                <a:spLocks/>
              </p:cNvSpPr>
              <p:nvPr/>
            </p:nvSpPr>
            <p:spPr bwMode="auto">
              <a:xfrm>
                <a:off x="9998075" y="5029200"/>
                <a:ext cx="334963" cy="446088"/>
              </a:xfrm>
              <a:custGeom>
                <a:avLst/>
                <a:gdLst>
                  <a:gd name="T0" fmla="*/ 116 w 121"/>
                  <a:gd name="T1" fmla="*/ 36 h 161"/>
                  <a:gd name="T2" fmla="*/ 121 w 121"/>
                  <a:gd name="T3" fmla="*/ 36 h 161"/>
                  <a:gd name="T4" fmla="*/ 121 w 121"/>
                  <a:gd name="T5" fmla="*/ 14 h 161"/>
                  <a:gd name="T6" fmla="*/ 107 w 121"/>
                  <a:gd name="T7" fmla="*/ 0 h 161"/>
                  <a:gd name="T8" fmla="*/ 106 w 121"/>
                  <a:gd name="T9" fmla="*/ 0 h 161"/>
                  <a:gd name="T10" fmla="*/ 0 w 121"/>
                  <a:gd name="T11" fmla="*/ 61 h 161"/>
                  <a:gd name="T12" fmla="*/ 0 w 121"/>
                  <a:gd name="T13" fmla="*/ 161 h 161"/>
                  <a:gd name="T14" fmla="*/ 121 w 121"/>
                  <a:gd name="T15" fmla="*/ 38 h 161"/>
                  <a:gd name="T16" fmla="*/ 121 w 121"/>
                  <a:gd name="T17" fmla="*/ 36 h 161"/>
                  <a:gd name="T18" fmla="*/ 116 w 121"/>
                  <a:gd name="T19" fmla="*/ 36 h 161"/>
                  <a:gd name="T20" fmla="*/ 113 w 121"/>
                  <a:gd name="T21" fmla="*/ 33 h 161"/>
                  <a:gd name="T22" fmla="*/ 10 w 121"/>
                  <a:gd name="T23" fmla="*/ 137 h 161"/>
                  <a:gd name="T24" fmla="*/ 10 w 121"/>
                  <a:gd name="T25" fmla="*/ 67 h 161"/>
                  <a:gd name="T26" fmla="*/ 110 w 121"/>
                  <a:gd name="T27" fmla="*/ 9 h 161"/>
                  <a:gd name="T28" fmla="*/ 107 w 121"/>
                  <a:gd name="T29" fmla="*/ 5 h 161"/>
                  <a:gd name="T30" fmla="*/ 107 w 121"/>
                  <a:gd name="T31" fmla="*/ 10 h 161"/>
                  <a:gd name="T32" fmla="*/ 111 w 121"/>
                  <a:gd name="T33" fmla="*/ 14 h 161"/>
                  <a:gd name="T34" fmla="*/ 111 w 121"/>
                  <a:gd name="T35" fmla="*/ 36 h 161"/>
                  <a:gd name="T36" fmla="*/ 116 w 121"/>
                  <a:gd name="T37" fmla="*/ 36 h 161"/>
                  <a:gd name="T38" fmla="*/ 113 w 121"/>
                  <a:gd name="T39" fmla="*/ 33 h 161"/>
                  <a:gd name="T40" fmla="*/ 116 w 121"/>
                  <a:gd name="T41" fmla="*/ 3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1">
                    <a:moveTo>
                      <a:pt x="116" y="36"/>
                    </a:moveTo>
                    <a:cubicBezTo>
                      <a:pt x="121" y="36"/>
                      <a:pt x="121" y="36"/>
                      <a:pt x="121" y="36"/>
                    </a:cubicBezTo>
                    <a:cubicBezTo>
                      <a:pt x="121" y="14"/>
                      <a:pt x="121" y="14"/>
                      <a:pt x="121" y="14"/>
                    </a:cubicBezTo>
                    <a:cubicBezTo>
                      <a:pt x="121" y="6"/>
                      <a:pt x="115" y="0"/>
                      <a:pt x="107" y="0"/>
                    </a:cubicBezTo>
                    <a:cubicBezTo>
                      <a:pt x="106" y="0"/>
                      <a:pt x="106" y="0"/>
                      <a:pt x="106" y="0"/>
                    </a:cubicBezTo>
                    <a:cubicBezTo>
                      <a:pt x="0" y="61"/>
                      <a:pt x="0" y="61"/>
                      <a:pt x="0" y="61"/>
                    </a:cubicBezTo>
                    <a:cubicBezTo>
                      <a:pt x="0" y="161"/>
                      <a:pt x="0" y="161"/>
                      <a:pt x="0" y="161"/>
                    </a:cubicBezTo>
                    <a:cubicBezTo>
                      <a:pt x="121" y="38"/>
                      <a:pt x="121" y="38"/>
                      <a:pt x="121" y="38"/>
                    </a:cubicBezTo>
                    <a:cubicBezTo>
                      <a:pt x="121" y="36"/>
                      <a:pt x="121" y="36"/>
                      <a:pt x="121" y="36"/>
                    </a:cubicBezTo>
                    <a:cubicBezTo>
                      <a:pt x="116" y="36"/>
                      <a:pt x="116" y="36"/>
                      <a:pt x="116" y="36"/>
                    </a:cubicBezTo>
                    <a:cubicBezTo>
                      <a:pt x="113" y="33"/>
                      <a:pt x="113" y="33"/>
                      <a:pt x="113" y="33"/>
                    </a:cubicBezTo>
                    <a:cubicBezTo>
                      <a:pt x="10" y="137"/>
                      <a:pt x="10" y="137"/>
                      <a:pt x="10" y="137"/>
                    </a:cubicBezTo>
                    <a:cubicBezTo>
                      <a:pt x="10" y="67"/>
                      <a:pt x="10" y="67"/>
                      <a:pt x="10" y="67"/>
                    </a:cubicBezTo>
                    <a:cubicBezTo>
                      <a:pt x="110" y="9"/>
                      <a:pt x="110" y="9"/>
                      <a:pt x="110" y="9"/>
                    </a:cubicBezTo>
                    <a:cubicBezTo>
                      <a:pt x="107" y="5"/>
                      <a:pt x="107" y="5"/>
                      <a:pt x="107" y="5"/>
                    </a:cubicBezTo>
                    <a:cubicBezTo>
                      <a:pt x="107" y="10"/>
                      <a:pt x="107" y="10"/>
                      <a:pt x="107" y="10"/>
                    </a:cubicBezTo>
                    <a:cubicBezTo>
                      <a:pt x="109" y="10"/>
                      <a:pt x="111" y="11"/>
                      <a:pt x="111" y="14"/>
                    </a:cubicBezTo>
                    <a:cubicBezTo>
                      <a:pt x="111" y="36"/>
                      <a:pt x="111" y="36"/>
                      <a:pt x="111" y="36"/>
                    </a:cubicBezTo>
                    <a:cubicBezTo>
                      <a:pt x="116" y="36"/>
                      <a:pt x="116" y="36"/>
                      <a:pt x="116" y="36"/>
                    </a:cubicBezTo>
                    <a:cubicBezTo>
                      <a:pt x="113" y="33"/>
                      <a:pt x="113" y="33"/>
                      <a:pt x="113" y="33"/>
                    </a:cubicBezTo>
                    <a:lnTo>
                      <a:pt x="116" y="36"/>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98" name="Freeform 277">
                <a:extLst>
                  <a:ext uri="{FF2B5EF4-FFF2-40B4-BE49-F238E27FC236}">
                    <a16:creationId xmlns:a16="http://schemas.microsoft.com/office/drawing/2014/main" id="{3E1B872C-F1B3-415B-9D71-37DFA8D5C4B2}"/>
                  </a:ext>
                </a:extLst>
              </p:cNvPr>
              <p:cNvSpPr>
                <a:spLocks/>
              </p:cNvSpPr>
              <p:nvPr/>
            </p:nvSpPr>
            <p:spPr bwMode="auto">
              <a:xfrm>
                <a:off x="9853613" y="5060950"/>
                <a:ext cx="69850" cy="339725"/>
              </a:xfrm>
              <a:custGeom>
                <a:avLst/>
                <a:gdLst>
                  <a:gd name="T0" fmla="*/ 22 w 25"/>
                  <a:gd name="T1" fmla="*/ 123 h 123"/>
                  <a:gd name="T2" fmla="*/ 0 w 25"/>
                  <a:gd name="T3" fmla="*/ 55 h 123"/>
                  <a:gd name="T4" fmla="*/ 5 w 25"/>
                  <a:gd name="T5" fmla="*/ 17 h 123"/>
                  <a:gd name="T6" fmla="*/ 25 w 25"/>
                  <a:gd name="T7" fmla="*/ 0 h 123"/>
                  <a:gd name="T8" fmla="*/ 25 w 25"/>
                  <a:gd name="T9" fmla="*/ 56 h 123"/>
                  <a:gd name="T10" fmla="*/ 22 w 25"/>
                  <a:gd name="T11" fmla="*/ 123 h 123"/>
                </a:gdLst>
                <a:ahLst/>
                <a:cxnLst>
                  <a:cxn ang="0">
                    <a:pos x="T0" y="T1"/>
                  </a:cxn>
                  <a:cxn ang="0">
                    <a:pos x="T2" y="T3"/>
                  </a:cxn>
                  <a:cxn ang="0">
                    <a:pos x="T4" y="T5"/>
                  </a:cxn>
                  <a:cxn ang="0">
                    <a:pos x="T6" y="T7"/>
                  </a:cxn>
                  <a:cxn ang="0">
                    <a:pos x="T8" y="T9"/>
                  </a:cxn>
                  <a:cxn ang="0">
                    <a:pos x="T10" y="T11"/>
                  </a:cxn>
                </a:cxnLst>
                <a:rect l="0" t="0" r="r" b="b"/>
                <a:pathLst>
                  <a:path w="25" h="123">
                    <a:moveTo>
                      <a:pt x="22" y="123"/>
                    </a:moveTo>
                    <a:cubicBezTo>
                      <a:pt x="0" y="55"/>
                      <a:pt x="0" y="55"/>
                      <a:pt x="0" y="55"/>
                    </a:cubicBezTo>
                    <a:cubicBezTo>
                      <a:pt x="5" y="17"/>
                      <a:pt x="5" y="17"/>
                      <a:pt x="5" y="17"/>
                    </a:cubicBezTo>
                    <a:cubicBezTo>
                      <a:pt x="7" y="7"/>
                      <a:pt x="15" y="0"/>
                      <a:pt x="25" y="0"/>
                    </a:cubicBezTo>
                    <a:cubicBezTo>
                      <a:pt x="25" y="56"/>
                      <a:pt x="25" y="56"/>
                      <a:pt x="25" y="56"/>
                    </a:cubicBezTo>
                    <a:cubicBezTo>
                      <a:pt x="22" y="123"/>
                      <a:pt x="22" y="123"/>
                      <a:pt x="22" y="123"/>
                    </a:cubicBezTo>
                  </a:path>
                </a:pathLst>
              </a:custGeom>
              <a:solidFill>
                <a:srgbClr val="F7F0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299" name="Freeform 278">
                <a:extLst>
                  <a:ext uri="{FF2B5EF4-FFF2-40B4-BE49-F238E27FC236}">
                    <a16:creationId xmlns:a16="http://schemas.microsoft.com/office/drawing/2014/main" id="{FE489F80-56B0-4BEF-B8C7-0A4354CE3807}"/>
                  </a:ext>
                </a:extLst>
              </p:cNvPr>
              <p:cNvSpPr>
                <a:spLocks/>
              </p:cNvSpPr>
              <p:nvPr/>
            </p:nvSpPr>
            <p:spPr bwMode="auto">
              <a:xfrm>
                <a:off x="9840913" y="5046663"/>
                <a:ext cx="93663" cy="369888"/>
              </a:xfrm>
              <a:custGeom>
                <a:avLst/>
                <a:gdLst>
                  <a:gd name="T0" fmla="*/ 31 w 34"/>
                  <a:gd name="T1" fmla="*/ 127 h 134"/>
                  <a:gd name="T2" fmla="*/ 10 w 34"/>
                  <a:gd name="T3" fmla="*/ 59 h 134"/>
                  <a:gd name="T4" fmla="*/ 15 w 34"/>
                  <a:gd name="T5" fmla="*/ 23 h 134"/>
                  <a:gd name="T6" fmla="*/ 30 w 34"/>
                  <a:gd name="T7" fmla="*/ 10 h 134"/>
                  <a:gd name="T8" fmla="*/ 30 w 34"/>
                  <a:gd name="T9" fmla="*/ 5 h 134"/>
                  <a:gd name="T10" fmla="*/ 25 w 34"/>
                  <a:gd name="T11" fmla="*/ 5 h 134"/>
                  <a:gd name="T12" fmla="*/ 25 w 34"/>
                  <a:gd name="T13" fmla="*/ 61 h 134"/>
                  <a:gd name="T14" fmla="*/ 22 w 34"/>
                  <a:gd name="T15" fmla="*/ 128 h 134"/>
                  <a:gd name="T16" fmla="*/ 27 w 34"/>
                  <a:gd name="T17" fmla="*/ 133 h 134"/>
                  <a:gd name="T18" fmla="*/ 32 w 34"/>
                  <a:gd name="T19" fmla="*/ 128 h 134"/>
                  <a:gd name="T20" fmla="*/ 34 w 34"/>
                  <a:gd name="T21" fmla="*/ 61 h 134"/>
                  <a:gd name="T22" fmla="*/ 34 w 34"/>
                  <a:gd name="T23" fmla="*/ 0 h 134"/>
                  <a:gd name="T24" fmla="*/ 30 w 34"/>
                  <a:gd name="T25" fmla="*/ 0 h 134"/>
                  <a:gd name="T26" fmla="*/ 5 w 34"/>
                  <a:gd name="T27" fmla="*/ 21 h 134"/>
                  <a:gd name="T28" fmla="*/ 0 w 34"/>
                  <a:gd name="T29" fmla="*/ 60 h 134"/>
                  <a:gd name="T30" fmla="*/ 22 w 34"/>
                  <a:gd name="T31" fmla="*/ 130 h 134"/>
                  <a:gd name="T32" fmla="*/ 28 w 34"/>
                  <a:gd name="T33" fmla="*/ 133 h 134"/>
                  <a:gd name="T34" fmla="*/ 31 w 34"/>
                  <a:gd name="T35" fmla="*/ 12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134">
                    <a:moveTo>
                      <a:pt x="31" y="127"/>
                    </a:moveTo>
                    <a:cubicBezTo>
                      <a:pt x="10" y="59"/>
                      <a:pt x="10" y="59"/>
                      <a:pt x="10" y="59"/>
                    </a:cubicBezTo>
                    <a:cubicBezTo>
                      <a:pt x="15" y="23"/>
                      <a:pt x="15" y="23"/>
                      <a:pt x="15" y="23"/>
                    </a:cubicBezTo>
                    <a:cubicBezTo>
                      <a:pt x="16" y="15"/>
                      <a:pt x="22" y="10"/>
                      <a:pt x="30" y="10"/>
                    </a:cubicBezTo>
                    <a:cubicBezTo>
                      <a:pt x="30" y="5"/>
                      <a:pt x="30" y="5"/>
                      <a:pt x="30" y="5"/>
                    </a:cubicBezTo>
                    <a:cubicBezTo>
                      <a:pt x="25" y="5"/>
                      <a:pt x="25" y="5"/>
                      <a:pt x="25" y="5"/>
                    </a:cubicBezTo>
                    <a:cubicBezTo>
                      <a:pt x="25" y="61"/>
                      <a:pt x="25" y="61"/>
                      <a:pt x="25" y="61"/>
                    </a:cubicBezTo>
                    <a:cubicBezTo>
                      <a:pt x="22" y="128"/>
                      <a:pt x="22" y="128"/>
                      <a:pt x="22" y="128"/>
                    </a:cubicBezTo>
                    <a:cubicBezTo>
                      <a:pt x="22" y="131"/>
                      <a:pt x="24" y="133"/>
                      <a:pt x="27" y="133"/>
                    </a:cubicBezTo>
                    <a:cubicBezTo>
                      <a:pt x="29" y="133"/>
                      <a:pt x="32" y="131"/>
                      <a:pt x="32" y="128"/>
                    </a:cubicBezTo>
                    <a:cubicBezTo>
                      <a:pt x="34" y="61"/>
                      <a:pt x="34" y="61"/>
                      <a:pt x="34" y="61"/>
                    </a:cubicBezTo>
                    <a:cubicBezTo>
                      <a:pt x="34" y="0"/>
                      <a:pt x="34" y="0"/>
                      <a:pt x="34" y="0"/>
                    </a:cubicBezTo>
                    <a:cubicBezTo>
                      <a:pt x="30" y="0"/>
                      <a:pt x="30" y="0"/>
                      <a:pt x="30" y="0"/>
                    </a:cubicBezTo>
                    <a:cubicBezTo>
                      <a:pt x="17" y="0"/>
                      <a:pt x="7" y="9"/>
                      <a:pt x="5" y="21"/>
                    </a:cubicBezTo>
                    <a:cubicBezTo>
                      <a:pt x="0" y="60"/>
                      <a:pt x="0" y="60"/>
                      <a:pt x="0" y="60"/>
                    </a:cubicBezTo>
                    <a:cubicBezTo>
                      <a:pt x="22" y="130"/>
                      <a:pt x="22" y="130"/>
                      <a:pt x="22" y="130"/>
                    </a:cubicBezTo>
                    <a:cubicBezTo>
                      <a:pt x="23" y="132"/>
                      <a:pt x="26" y="134"/>
                      <a:pt x="28" y="133"/>
                    </a:cubicBezTo>
                    <a:cubicBezTo>
                      <a:pt x="31" y="132"/>
                      <a:pt x="32" y="129"/>
                      <a:pt x="31" y="127"/>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00" name="Freeform 279">
                <a:extLst>
                  <a:ext uri="{FF2B5EF4-FFF2-40B4-BE49-F238E27FC236}">
                    <a16:creationId xmlns:a16="http://schemas.microsoft.com/office/drawing/2014/main" id="{61D6FCEE-E02E-4EC3-A18C-4B9742408A5E}"/>
                  </a:ext>
                </a:extLst>
              </p:cNvPr>
              <p:cNvSpPr>
                <a:spLocks/>
              </p:cNvSpPr>
              <p:nvPr/>
            </p:nvSpPr>
            <p:spPr bwMode="auto">
              <a:xfrm>
                <a:off x="9904413" y="5207000"/>
                <a:ext cx="107950" cy="130175"/>
              </a:xfrm>
              <a:custGeom>
                <a:avLst/>
                <a:gdLst>
                  <a:gd name="T0" fmla="*/ 8 w 39"/>
                  <a:gd name="T1" fmla="*/ 47 h 47"/>
                  <a:gd name="T2" fmla="*/ 32 w 39"/>
                  <a:gd name="T3" fmla="*/ 47 h 47"/>
                  <a:gd name="T4" fmla="*/ 39 w 39"/>
                  <a:gd name="T5" fmla="*/ 40 h 47"/>
                  <a:gd name="T6" fmla="*/ 39 w 39"/>
                  <a:gd name="T7" fmla="*/ 8 h 47"/>
                  <a:gd name="T8" fmla="*/ 32 w 39"/>
                  <a:gd name="T9" fmla="*/ 0 h 47"/>
                  <a:gd name="T10" fmla="*/ 8 w 39"/>
                  <a:gd name="T11" fmla="*/ 0 h 47"/>
                  <a:gd name="T12" fmla="*/ 0 w 39"/>
                  <a:gd name="T13" fmla="*/ 8 h 47"/>
                  <a:gd name="T14" fmla="*/ 0 w 39"/>
                  <a:gd name="T15" fmla="*/ 40 h 47"/>
                  <a:gd name="T16" fmla="*/ 8 w 39"/>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8" y="47"/>
                    </a:moveTo>
                    <a:cubicBezTo>
                      <a:pt x="32" y="47"/>
                      <a:pt x="32" y="47"/>
                      <a:pt x="32" y="47"/>
                    </a:cubicBezTo>
                    <a:cubicBezTo>
                      <a:pt x="36" y="47"/>
                      <a:pt x="39" y="44"/>
                      <a:pt x="39" y="40"/>
                    </a:cubicBezTo>
                    <a:cubicBezTo>
                      <a:pt x="39" y="8"/>
                      <a:pt x="39" y="8"/>
                      <a:pt x="39" y="8"/>
                    </a:cubicBezTo>
                    <a:cubicBezTo>
                      <a:pt x="39" y="3"/>
                      <a:pt x="36" y="0"/>
                      <a:pt x="32" y="0"/>
                    </a:cubicBezTo>
                    <a:cubicBezTo>
                      <a:pt x="8" y="0"/>
                      <a:pt x="8" y="0"/>
                      <a:pt x="8" y="0"/>
                    </a:cubicBezTo>
                    <a:cubicBezTo>
                      <a:pt x="3" y="0"/>
                      <a:pt x="0" y="3"/>
                      <a:pt x="0" y="8"/>
                    </a:cubicBezTo>
                    <a:cubicBezTo>
                      <a:pt x="0" y="40"/>
                      <a:pt x="0" y="40"/>
                      <a:pt x="0" y="40"/>
                    </a:cubicBezTo>
                    <a:cubicBezTo>
                      <a:pt x="0" y="44"/>
                      <a:pt x="3" y="47"/>
                      <a:pt x="8" y="47"/>
                    </a:cubicBezTo>
                    <a:close/>
                  </a:path>
                </a:pathLst>
              </a:custGeom>
              <a:solidFill>
                <a:srgbClr val="E2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01" name="Freeform 280">
                <a:extLst>
                  <a:ext uri="{FF2B5EF4-FFF2-40B4-BE49-F238E27FC236}">
                    <a16:creationId xmlns:a16="http://schemas.microsoft.com/office/drawing/2014/main" id="{90493CD5-61C9-44E8-9062-2E42E7C6CF85}"/>
                  </a:ext>
                </a:extLst>
              </p:cNvPr>
              <p:cNvSpPr>
                <a:spLocks/>
              </p:cNvSpPr>
              <p:nvPr/>
            </p:nvSpPr>
            <p:spPr bwMode="auto">
              <a:xfrm>
                <a:off x="9890125" y="5192713"/>
                <a:ext cx="134938" cy="157163"/>
              </a:xfrm>
              <a:custGeom>
                <a:avLst/>
                <a:gdLst>
                  <a:gd name="T0" fmla="*/ 13 w 49"/>
                  <a:gd name="T1" fmla="*/ 52 h 57"/>
                  <a:gd name="T2" fmla="*/ 13 w 49"/>
                  <a:gd name="T3" fmla="*/ 57 h 57"/>
                  <a:gd name="T4" fmla="*/ 37 w 49"/>
                  <a:gd name="T5" fmla="*/ 57 h 57"/>
                  <a:gd name="T6" fmla="*/ 49 w 49"/>
                  <a:gd name="T7" fmla="*/ 45 h 57"/>
                  <a:gd name="T8" fmla="*/ 49 w 49"/>
                  <a:gd name="T9" fmla="*/ 13 h 57"/>
                  <a:gd name="T10" fmla="*/ 37 w 49"/>
                  <a:gd name="T11" fmla="*/ 0 h 57"/>
                  <a:gd name="T12" fmla="*/ 13 w 49"/>
                  <a:gd name="T13" fmla="*/ 0 h 57"/>
                  <a:gd name="T14" fmla="*/ 0 w 49"/>
                  <a:gd name="T15" fmla="*/ 13 h 57"/>
                  <a:gd name="T16" fmla="*/ 0 w 49"/>
                  <a:gd name="T17" fmla="*/ 45 h 57"/>
                  <a:gd name="T18" fmla="*/ 13 w 49"/>
                  <a:gd name="T19" fmla="*/ 57 h 57"/>
                  <a:gd name="T20" fmla="*/ 13 w 49"/>
                  <a:gd name="T21" fmla="*/ 52 h 57"/>
                  <a:gd name="T22" fmla="*/ 13 w 49"/>
                  <a:gd name="T23" fmla="*/ 47 h 57"/>
                  <a:gd name="T24" fmla="*/ 10 w 49"/>
                  <a:gd name="T25" fmla="*/ 45 h 57"/>
                  <a:gd name="T26" fmla="*/ 10 w 49"/>
                  <a:gd name="T27" fmla="*/ 13 h 57"/>
                  <a:gd name="T28" fmla="*/ 13 w 49"/>
                  <a:gd name="T29" fmla="*/ 10 h 57"/>
                  <a:gd name="T30" fmla="*/ 37 w 49"/>
                  <a:gd name="T31" fmla="*/ 10 h 57"/>
                  <a:gd name="T32" fmla="*/ 39 w 49"/>
                  <a:gd name="T33" fmla="*/ 13 h 57"/>
                  <a:gd name="T34" fmla="*/ 39 w 49"/>
                  <a:gd name="T35" fmla="*/ 45 h 57"/>
                  <a:gd name="T36" fmla="*/ 37 w 49"/>
                  <a:gd name="T37" fmla="*/ 47 h 57"/>
                  <a:gd name="T38" fmla="*/ 13 w 49"/>
                  <a:gd name="T39" fmla="*/ 47 h 57"/>
                  <a:gd name="T40" fmla="*/ 13 w 49"/>
                  <a:gd name="T41"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7">
                    <a:moveTo>
                      <a:pt x="13" y="52"/>
                    </a:moveTo>
                    <a:cubicBezTo>
                      <a:pt x="13" y="57"/>
                      <a:pt x="13" y="57"/>
                      <a:pt x="13" y="57"/>
                    </a:cubicBezTo>
                    <a:cubicBezTo>
                      <a:pt x="37" y="57"/>
                      <a:pt x="37" y="57"/>
                      <a:pt x="37" y="57"/>
                    </a:cubicBezTo>
                    <a:cubicBezTo>
                      <a:pt x="44" y="57"/>
                      <a:pt x="49" y="52"/>
                      <a:pt x="49" y="45"/>
                    </a:cubicBezTo>
                    <a:cubicBezTo>
                      <a:pt x="49" y="13"/>
                      <a:pt x="49" y="13"/>
                      <a:pt x="49" y="13"/>
                    </a:cubicBezTo>
                    <a:cubicBezTo>
                      <a:pt x="49" y="6"/>
                      <a:pt x="44" y="0"/>
                      <a:pt x="37" y="0"/>
                    </a:cubicBezTo>
                    <a:cubicBezTo>
                      <a:pt x="13" y="0"/>
                      <a:pt x="13" y="0"/>
                      <a:pt x="13" y="0"/>
                    </a:cubicBezTo>
                    <a:cubicBezTo>
                      <a:pt x="6" y="0"/>
                      <a:pt x="0" y="6"/>
                      <a:pt x="0" y="13"/>
                    </a:cubicBezTo>
                    <a:cubicBezTo>
                      <a:pt x="0" y="45"/>
                      <a:pt x="0" y="45"/>
                      <a:pt x="0" y="45"/>
                    </a:cubicBezTo>
                    <a:cubicBezTo>
                      <a:pt x="0" y="52"/>
                      <a:pt x="6" y="57"/>
                      <a:pt x="13" y="57"/>
                    </a:cubicBezTo>
                    <a:cubicBezTo>
                      <a:pt x="13" y="52"/>
                      <a:pt x="13" y="52"/>
                      <a:pt x="13" y="52"/>
                    </a:cubicBezTo>
                    <a:cubicBezTo>
                      <a:pt x="13" y="47"/>
                      <a:pt x="13" y="47"/>
                      <a:pt x="13" y="47"/>
                    </a:cubicBezTo>
                    <a:cubicBezTo>
                      <a:pt x="11" y="47"/>
                      <a:pt x="10" y="46"/>
                      <a:pt x="10" y="45"/>
                    </a:cubicBezTo>
                    <a:cubicBezTo>
                      <a:pt x="10" y="13"/>
                      <a:pt x="10" y="13"/>
                      <a:pt x="10" y="13"/>
                    </a:cubicBezTo>
                    <a:cubicBezTo>
                      <a:pt x="10" y="11"/>
                      <a:pt x="11" y="10"/>
                      <a:pt x="13" y="10"/>
                    </a:cubicBezTo>
                    <a:cubicBezTo>
                      <a:pt x="37" y="10"/>
                      <a:pt x="37" y="10"/>
                      <a:pt x="37" y="10"/>
                    </a:cubicBezTo>
                    <a:cubicBezTo>
                      <a:pt x="38" y="10"/>
                      <a:pt x="39" y="11"/>
                      <a:pt x="39" y="13"/>
                    </a:cubicBezTo>
                    <a:cubicBezTo>
                      <a:pt x="39" y="45"/>
                      <a:pt x="39" y="45"/>
                      <a:pt x="39" y="45"/>
                    </a:cubicBezTo>
                    <a:cubicBezTo>
                      <a:pt x="39" y="46"/>
                      <a:pt x="38" y="47"/>
                      <a:pt x="37" y="47"/>
                    </a:cubicBezTo>
                    <a:cubicBezTo>
                      <a:pt x="13" y="47"/>
                      <a:pt x="13" y="47"/>
                      <a:pt x="13" y="47"/>
                    </a:cubicBezTo>
                    <a:lnTo>
                      <a:pt x="13" y="52"/>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02" name="Freeform 281">
                <a:extLst>
                  <a:ext uri="{FF2B5EF4-FFF2-40B4-BE49-F238E27FC236}">
                    <a16:creationId xmlns:a16="http://schemas.microsoft.com/office/drawing/2014/main" id="{99741A4E-F75A-490C-BAC6-A74A821B0C12}"/>
                  </a:ext>
                </a:extLst>
              </p:cNvPr>
              <p:cNvSpPr>
                <a:spLocks/>
              </p:cNvSpPr>
              <p:nvPr/>
            </p:nvSpPr>
            <p:spPr bwMode="auto">
              <a:xfrm>
                <a:off x="9912350" y="5337175"/>
                <a:ext cx="107950" cy="515938"/>
              </a:xfrm>
              <a:custGeom>
                <a:avLst/>
                <a:gdLst>
                  <a:gd name="T0" fmla="*/ 61 w 68"/>
                  <a:gd name="T1" fmla="*/ 0 h 325"/>
                  <a:gd name="T2" fmla="*/ 0 w 68"/>
                  <a:gd name="T3" fmla="*/ 0 h 325"/>
                  <a:gd name="T4" fmla="*/ 0 w 68"/>
                  <a:gd name="T5" fmla="*/ 325 h 325"/>
                  <a:gd name="T6" fmla="*/ 68 w 68"/>
                  <a:gd name="T7" fmla="*/ 200 h 325"/>
                  <a:gd name="T8" fmla="*/ 61 w 68"/>
                  <a:gd name="T9" fmla="*/ 0 h 325"/>
                </a:gdLst>
                <a:ahLst/>
                <a:cxnLst>
                  <a:cxn ang="0">
                    <a:pos x="T0" y="T1"/>
                  </a:cxn>
                  <a:cxn ang="0">
                    <a:pos x="T2" y="T3"/>
                  </a:cxn>
                  <a:cxn ang="0">
                    <a:pos x="T4" y="T5"/>
                  </a:cxn>
                  <a:cxn ang="0">
                    <a:pos x="T6" y="T7"/>
                  </a:cxn>
                  <a:cxn ang="0">
                    <a:pos x="T8" y="T9"/>
                  </a:cxn>
                </a:cxnLst>
                <a:rect l="0" t="0" r="r" b="b"/>
                <a:pathLst>
                  <a:path w="68" h="325">
                    <a:moveTo>
                      <a:pt x="61" y="0"/>
                    </a:moveTo>
                    <a:lnTo>
                      <a:pt x="0" y="0"/>
                    </a:lnTo>
                    <a:lnTo>
                      <a:pt x="0" y="325"/>
                    </a:lnTo>
                    <a:lnTo>
                      <a:pt x="68" y="200"/>
                    </a:lnTo>
                    <a:lnTo>
                      <a:pt x="61" y="0"/>
                    </a:lnTo>
                    <a:close/>
                  </a:path>
                </a:pathLst>
              </a:custGeom>
              <a:solidFill>
                <a:srgbClr val="E25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03" name="Freeform 282">
                <a:extLst>
                  <a:ext uri="{FF2B5EF4-FFF2-40B4-BE49-F238E27FC236}">
                    <a16:creationId xmlns:a16="http://schemas.microsoft.com/office/drawing/2014/main" id="{C7BDCA79-B5B3-4246-A102-7434ABD138C0}"/>
                  </a:ext>
                </a:extLst>
              </p:cNvPr>
              <p:cNvSpPr>
                <a:spLocks/>
              </p:cNvSpPr>
              <p:nvPr/>
            </p:nvSpPr>
            <p:spPr bwMode="auto">
              <a:xfrm>
                <a:off x="9898063" y="5322888"/>
                <a:ext cx="136525" cy="582613"/>
              </a:xfrm>
              <a:custGeom>
                <a:avLst/>
                <a:gdLst>
                  <a:gd name="T0" fmla="*/ 70 w 86"/>
                  <a:gd name="T1" fmla="*/ 9 h 367"/>
                  <a:gd name="T2" fmla="*/ 70 w 86"/>
                  <a:gd name="T3" fmla="*/ 0 h 367"/>
                  <a:gd name="T4" fmla="*/ 0 w 86"/>
                  <a:gd name="T5" fmla="*/ 0 h 367"/>
                  <a:gd name="T6" fmla="*/ 0 w 86"/>
                  <a:gd name="T7" fmla="*/ 367 h 367"/>
                  <a:gd name="T8" fmla="*/ 86 w 86"/>
                  <a:gd name="T9" fmla="*/ 211 h 367"/>
                  <a:gd name="T10" fmla="*/ 77 w 86"/>
                  <a:gd name="T11" fmla="*/ 2 h 367"/>
                  <a:gd name="T12" fmla="*/ 70 w 86"/>
                  <a:gd name="T13" fmla="*/ 0 h 367"/>
                  <a:gd name="T14" fmla="*/ 70 w 86"/>
                  <a:gd name="T15" fmla="*/ 9 h 367"/>
                  <a:gd name="T16" fmla="*/ 61 w 86"/>
                  <a:gd name="T17" fmla="*/ 10 h 367"/>
                  <a:gd name="T18" fmla="*/ 68 w 86"/>
                  <a:gd name="T19" fmla="*/ 207 h 367"/>
                  <a:gd name="T20" fmla="*/ 18 w 86"/>
                  <a:gd name="T21" fmla="*/ 301 h 367"/>
                  <a:gd name="T22" fmla="*/ 18 w 86"/>
                  <a:gd name="T23" fmla="*/ 17 h 367"/>
                  <a:gd name="T24" fmla="*/ 70 w 86"/>
                  <a:gd name="T25" fmla="*/ 17 h 367"/>
                  <a:gd name="T26" fmla="*/ 70 w 86"/>
                  <a:gd name="T27" fmla="*/ 9 h 367"/>
                  <a:gd name="T28" fmla="*/ 61 w 86"/>
                  <a:gd name="T29" fmla="*/ 10 h 367"/>
                  <a:gd name="T30" fmla="*/ 70 w 86"/>
                  <a:gd name="T31"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367">
                    <a:moveTo>
                      <a:pt x="70" y="9"/>
                    </a:moveTo>
                    <a:lnTo>
                      <a:pt x="70" y="0"/>
                    </a:lnTo>
                    <a:lnTo>
                      <a:pt x="0" y="0"/>
                    </a:lnTo>
                    <a:lnTo>
                      <a:pt x="0" y="367"/>
                    </a:lnTo>
                    <a:lnTo>
                      <a:pt x="86" y="211"/>
                    </a:lnTo>
                    <a:lnTo>
                      <a:pt x="77" y="2"/>
                    </a:lnTo>
                    <a:lnTo>
                      <a:pt x="70" y="0"/>
                    </a:lnTo>
                    <a:lnTo>
                      <a:pt x="70" y="9"/>
                    </a:lnTo>
                    <a:lnTo>
                      <a:pt x="61" y="10"/>
                    </a:lnTo>
                    <a:lnTo>
                      <a:pt x="68" y="207"/>
                    </a:lnTo>
                    <a:lnTo>
                      <a:pt x="18" y="301"/>
                    </a:lnTo>
                    <a:lnTo>
                      <a:pt x="18" y="17"/>
                    </a:lnTo>
                    <a:lnTo>
                      <a:pt x="70" y="17"/>
                    </a:lnTo>
                    <a:lnTo>
                      <a:pt x="70" y="9"/>
                    </a:lnTo>
                    <a:lnTo>
                      <a:pt x="61" y="10"/>
                    </a:lnTo>
                    <a:lnTo>
                      <a:pt x="70" y="9"/>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04" name="Freeform 283">
                <a:extLst>
                  <a:ext uri="{FF2B5EF4-FFF2-40B4-BE49-F238E27FC236}">
                    <a16:creationId xmlns:a16="http://schemas.microsoft.com/office/drawing/2014/main" id="{D58DB4CB-8F21-4AE8-A697-90070BBA5F7F}"/>
                  </a:ext>
                </a:extLst>
              </p:cNvPr>
              <p:cNvSpPr>
                <a:spLocks/>
              </p:cNvSpPr>
              <p:nvPr/>
            </p:nvSpPr>
            <p:spPr bwMode="auto">
              <a:xfrm>
                <a:off x="10266363" y="7132638"/>
                <a:ext cx="236538" cy="246063"/>
              </a:xfrm>
              <a:custGeom>
                <a:avLst/>
                <a:gdLst>
                  <a:gd name="T0" fmla="*/ 7 w 86"/>
                  <a:gd name="T1" fmla="*/ 82 h 89"/>
                  <a:gd name="T2" fmla="*/ 7 w 86"/>
                  <a:gd name="T3" fmla="*/ 82 h 89"/>
                  <a:gd name="T4" fmla="*/ 33 w 86"/>
                  <a:gd name="T5" fmla="*/ 81 h 89"/>
                  <a:gd name="T6" fmla="*/ 82 w 86"/>
                  <a:gd name="T7" fmla="*/ 28 h 89"/>
                  <a:gd name="T8" fmla="*/ 82 w 86"/>
                  <a:gd name="T9" fmla="*/ 15 h 89"/>
                  <a:gd name="T10" fmla="*/ 69 w 86"/>
                  <a:gd name="T11" fmla="*/ 3 h 89"/>
                  <a:gd name="T12" fmla="*/ 56 w 86"/>
                  <a:gd name="T13" fmla="*/ 4 h 89"/>
                  <a:gd name="T14" fmla="*/ 6 w 86"/>
                  <a:gd name="T15" fmla="*/ 57 h 89"/>
                  <a:gd name="T16" fmla="*/ 7 w 86"/>
                  <a:gd name="T1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89">
                    <a:moveTo>
                      <a:pt x="7" y="82"/>
                    </a:moveTo>
                    <a:cubicBezTo>
                      <a:pt x="7" y="82"/>
                      <a:pt x="7" y="82"/>
                      <a:pt x="7" y="82"/>
                    </a:cubicBezTo>
                    <a:cubicBezTo>
                      <a:pt x="15" y="89"/>
                      <a:pt x="26" y="88"/>
                      <a:pt x="33" y="81"/>
                    </a:cubicBezTo>
                    <a:cubicBezTo>
                      <a:pt x="82" y="28"/>
                      <a:pt x="82" y="28"/>
                      <a:pt x="82" y="28"/>
                    </a:cubicBezTo>
                    <a:cubicBezTo>
                      <a:pt x="86" y="24"/>
                      <a:pt x="86" y="18"/>
                      <a:pt x="82" y="15"/>
                    </a:cubicBezTo>
                    <a:cubicBezTo>
                      <a:pt x="69" y="3"/>
                      <a:pt x="69" y="3"/>
                      <a:pt x="69" y="3"/>
                    </a:cubicBezTo>
                    <a:cubicBezTo>
                      <a:pt x="66" y="0"/>
                      <a:pt x="60" y="0"/>
                      <a:pt x="56" y="4"/>
                    </a:cubicBezTo>
                    <a:cubicBezTo>
                      <a:pt x="6" y="57"/>
                      <a:pt x="6" y="57"/>
                      <a:pt x="6" y="57"/>
                    </a:cubicBezTo>
                    <a:cubicBezTo>
                      <a:pt x="0" y="64"/>
                      <a:pt x="0" y="75"/>
                      <a:pt x="7" y="82"/>
                    </a:cubicBezTo>
                    <a:close/>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05" name="Freeform 284">
                <a:extLst>
                  <a:ext uri="{FF2B5EF4-FFF2-40B4-BE49-F238E27FC236}">
                    <a16:creationId xmlns:a16="http://schemas.microsoft.com/office/drawing/2014/main" id="{14BBF097-360A-4146-83CC-DDA98CD31DF6}"/>
                  </a:ext>
                </a:extLst>
              </p:cNvPr>
              <p:cNvSpPr>
                <a:spLocks/>
              </p:cNvSpPr>
              <p:nvPr/>
            </p:nvSpPr>
            <p:spPr bwMode="auto">
              <a:xfrm>
                <a:off x="10258425" y="7121525"/>
                <a:ext cx="255588" cy="265113"/>
              </a:xfrm>
              <a:custGeom>
                <a:avLst/>
                <a:gdLst>
                  <a:gd name="T0" fmla="*/ 10 w 93"/>
                  <a:gd name="T1" fmla="*/ 86 h 96"/>
                  <a:gd name="T2" fmla="*/ 7 w 93"/>
                  <a:gd name="T3" fmla="*/ 90 h 96"/>
                  <a:gd name="T4" fmla="*/ 23 w 93"/>
                  <a:gd name="T5" fmla="*/ 96 h 96"/>
                  <a:gd name="T6" fmla="*/ 39 w 93"/>
                  <a:gd name="T7" fmla="*/ 89 h 96"/>
                  <a:gd name="T8" fmla="*/ 89 w 93"/>
                  <a:gd name="T9" fmla="*/ 36 h 96"/>
                  <a:gd name="T10" fmla="*/ 93 w 93"/>
                  <a:gd name="T11" fmla="*/ 26 h 96"/>
                  <a:gd name="T12" fmla="*/ 88 w 93"/>
                  <a:gd name="T13" fmla="*/ 15 h 96"/>
                  <a:gd name="T14" fmla="*/ 76 w 93"/>
                  <a:gd name="T15" fmla="*/ 4 h 96"/>
                  <a:gd name="T16" fmla="*/ 66 w 93"/>
                  <a:gd name="T17" fmla="*/ 0 h 96"/>
                  <a:gd name="T18" fmla="*/ 55 w 93"/>
                  <a:gd name="T19" fmla="*/ 4 h 96"/>
                  <a:gd name="T20" fmla="*/ 6 w 93"/>
                  <a:gd name="T21" fmla="*/ 57 h 96"/>
                  <a:gd name="T22" fmla="*/ 0 w 93"/>
                  <a:gd name="T23" fmla="*/ 73 h 96"/>
                  <a:gd name="T24" fmla="*/ 7 w 93"/>
                  <a:gd name="T25" fmla="*/ 90 h 96"/>
                  <a:gd name="T26" fmla="*/ 10 w 93"/>
                  <a:gd name="T27" fmla="*/ 86 h 96"/>
                  <a:gd name="T28" fmla="*/ 14 w 93"/>
                  <a:gd name="T29" fmla="*/ 82 h 96"/>
                  <a:gd name="T30" fmla="*/ 9 w 93"/>
                  <a:gd name="T31" fmla="*/ 73 h 96"/>
                  <a:gd name="T32" fmla="*/ 13 w 93"/>
                  <a:gd name="T33" fmla="*/ 64 h 96"/>
                  <a:gd name="T34" fmla="*/ 63 w 93"/>
                  <a:gd name="T35" fmla="*/ 11 h 96"/>
                  <a:gd name="T36" fmla="*/ 66 w 93"/>
                  <a:gd name="T37" fmla="*/ 10 h 96"/>
                  <a:gd name="T38" fmla="*/ 69 w 93"/>
                  <a:gd name="T39" fmla="*/ 11 h 96"/>
                  <a:gd name="T40" fmla="*/ 81 w 93"/>
                  <a:gd name="T41" fmla="*/ 22 h 96"/>
                  <a:gd name="T42" fmla="*/ 83 w 93"/>
                  <a:gd name="T43" fmla="*/ 26 h 96"/>
                  <a:gd name="T44" fmla="*/ 82 w 93"/>
                  <a:gd name="T45" fmla="*/ 29 h 96"/>
                  <a:gd name="T46" fmla="*/ 32 w 93"/>
                  <a:gd name="T47" fmla="*/ 82 h 96"/>
                  <a:gd name="T48" fmla="*/ 23 w 93"/>
                  <a:gd name="T49" fmla="*/ 86 h 96"/>
                  <a:gd name="T50" fmla="*/ 14 w 93"/>
                  <a:gd name="T51" fmla="*/ 82 h 96"/>
                  <a:gd name="T52" fmla="*/ 10 w 93"/>
                  <a:gd name="T53" fmla="*/ 8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96">
                    <a:moveTo>
                      <a:pt x="10" y="86"/>
                    </a:moveTo>
                    <a:cubicBezTo>
                      <a:pt x="7" y="90"/>
                      <a:pt x="7" y="90"/>
                      <a:pt x="7" y="90"/>
                    </a:cubicBezTo>
                    <a:cubicBezTo>
                      <a:pt x="11" y="94"/>
                      <a:pt x="17" y="96"/>
                      <a:pt x="23" y="96"/>
                    </a:cubicBezTo>
                    <a:cubicBezTo>
                      <a:pt x="29" y="96"/>
                      <a:pt x="35" y="93"/>
                      <a:pt x="39" y="89"/>
                    </a:cubicBezTo>
                    <a:cubicBezTo>
                      <a:pt x="89" y="36"/>
                      <a:pt x="89" y="36"/>
                      <a:pt x="89" y="36"/>
                    </a:cubicBezTo>
                    <a:cubicBezTo>
                      <a:pt x="91" y="33"/>
                      <a:pt x="93" y="29"/>
                      <a:pt x="93" y="26"/>
                    </a:cubicBezTo>
                    <a:cubicBezTo>
                      <a:pt x="93" y="22"/>
                      <a:pt x="91" y="18"/>
                      <a:pt x="88" y="15"/>
                    </a:cubicBezTo>
                    <a:cubicBezTo>
                      <a:pt x="76" y="4"/>
                      <a:pt x="76" y="4"/>
                      <a:pt x="76" y="4"/>
                    </a:cubicBezTo>
                    <a:cubicBezTo>
                      <a:pt x="73" y="1"/>
                      <a:pt x="69" y="0"/>
                      <a:pt x="66" y="0"/>
                    </a:cubicBezTo>
                    <a:cubicBezTo>
                      <a:pt x="62" y="0"/>
                      <a:pt x="58" y="1"/>
                      <a:pt x="55" y="4"/>
                    </a:cubicBezTo>
                    <a:cubicBezTo>
                      <a:pt x="6" y="57"/>
                      <a:pt x="6" y="57"/>
                      <a:pt x="6" y="57"/>
                    </a:cubicBezTo>
                    <a:cubicBezTo>
                      <a:pt x="2" y="62"/>
                      <a:pt x="0" y="67"/>
                      <a:pt x="0" y="73"/>
                    </a:cubicBezTo>
                    <a:cubicBezTo>
                      <a:pt x="0" y="79"/>
                      <a:pt x="2" y="85"/>
                      <a:pt x="7" y="90"/>
                    </a:cubicBezTo>
                    <a:cubicBezTo>
                      <a:pt x="10" y="86"/>
                      <a:pt x="10" y="86"/>
                      <a:pt x="10" y="86"/>
                    </a:cubicBezTo>
                    <a:cubicBezTo>
                      <a:pt x="14" y="82"/>
                      <a:pt x="14" y="82"/>
                      <a:pt x="14" y="82"/>
                    </a:cubicBezTo>
                    <a:cubicBezTo>
                      <a:pt x="11" y="80"/>
                      <a:pt x="9" y="76"/>
                      <a:pt x="9" y="73"/>
                    </a:cubicBezTo>
                    <a:cubicBezTo>
                      <a:pt x="9" y="70"/>
                      <a:pt x="11" y="67"/>
                      <a:pt x="13" y="64"/>
                    </a:cubicBezTo>
                    <a:cubicBezTo>
                      <a:pt x="63" y="11"/>
                      <a:pt x="63" y="11"/>
                      <a:pt x="63" y="11"/>
                    </a:cubicBezTo>
                    <a:cubicBezTo>
                      <a:pt x="64" y="10"/>
                      <a:pt x="65" y="10"/>
                      <a:pt x="66" y="10"/>
                    </a:cubicBezTo>
                    <a:cubicBezTo>
                      <a:pt x="67" y="10"/>
                      <a:pt x="68" y="10"/>
                      <a:pt x="69" y="11"/>
                    </a:cubicBezTo>
                    <a:cubicBezTo>
                      <a:pt x="81" y="22"/>
                      <a:pt x="81" y="22"/>
                      <a:pt x="81" y="22"/>
                    </a:cubicBezTo>
                    <a:cubicBezTo>
                      <a:pt x="82" y="23"/>
                      <a:pt x="83" y="24"/>
                      <a:pt x="83" y="26"/>
                    </a:cubicBezTo>
                    <a:cubicBezTo>
                      <a:pt x="83" y="27"/>
                      <a:pt x="83" y="28"/>
                      <a:pt x="82" y="29"/>
                    </a:cubicBezTo>
                    <a:cubicBezTo>
                      <a:pt x="32" y="82"/>
                      <a:pt x="32" y="82"/>
                      <a:pt x="32" y="82"/>
                    </a:cubicBezTo>
                    <a:cubicBezTo>
                      <a:pt x="29" y="85"/>
                      <a:pt x="26" y="86"/>
                      <a:pt x="23" y="86"/>
                    </a:cubicBezTo>
                    <a:cubicBezTo>
                      <a:pt x="19" y="86"/>
                      <a:pt x="16" y="85"/>
                      <a:pt x="14" y="82"/>
                    </a:cubicBezTo>
                    <a:lnTo>
                      <a:pt x="10" y="86"/>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06" name="Freeform 285">
                <a:extLst>
                  <a:ext uri="{FF2B5EF4-FFF2-40B4-BE49-F238E27FC236}">
                    <a16:creationId xmlns:a16="http://schemas.microsoft.com/office/drawing/2014/main" id="{36A7558E-7F6A-478D-A532-BD05CE4D0243}"/>
                  </a:ext>
                </a:extLst>
              </p:cNvPr>
              <p:cNvSpPr>
                <a:spLocks/>
              </p:cNvSpPr>
              <p:nvPr/>
            </p:nvSpPr>
            <p:spPr bwMode="auto">
              <a:xfrm>
                <a:off x="10398125" y="5487988"/>
                <a:ext cx="298450" cy="1804988"/>
              </a:xfrm>
              <a:custGeom>
                <a:avLst/>
                <a:gdLst>
                  <a:gd name="T0" fmla="*/ 0 w 188"/>
                  <a:gd name="T1" fmla="*/ 115 h 1137"/>
                  <a:gd name="T2" fmla="*/ 0 w 188"/>
                  <a:gd name="T3" fmla="*/ 1137 h 1137"/>
                  <a:gd name="T4" fmla="*/ 188 w 188"/>
                  <a:gd name="T5" fmla="*/ 1137 h 1137"/>
                  <a:gd name="T6" fmla="*/ 188 w 188"/>
                  <a:gd name="T7" fmla="*/ 0 h 1137"/>
                  <a:gd name="T8" fmla="*/ 0 w 188"/>
                  <a:gd name="T9" fmla="*/ 115 h 1137"/>
                </a:gdLst>
                <a:ahLst/>
                <a:cxnLst>
                  <a:cxn ang="0">
                    <a:pos x="T0" y="T1"/>
                  </a:cxn>
                  <a:cxn ang="0">
                    <a:pos x="T2" y="T3"/>
                  </a:cxn>
                  <a:cxn ang="0">
                    <a:pos x="T4" y="T5"/>
                  </a:cxn>
                  <a:cxn ang="0">
                    <a:pos x="T6" y="T7"/>
                  </a:cxn>
                  <a:cxn ang="0">
                    <a:pos x="T8" y="T9"/>
                  </a:cxn>
                </a:cxnLst>
                <a:rect l="0" t="0" r="r" b="b"/>
                <a:pathLst>
                  <a:path w="188" h="1137">
                    <a:moveTo>
                      <a:pt x="0" y="115"/>
                    </a:moveTo>
                    <a:lnTo>
                      <a:pt x="0" y="1137"/>
                    </a:lnTo>
                    <a:lnTo>
                      <a:pt x="188" y="1137"/>
                    </a:lnTo>
                    <a:lnTo>
                      <a:pt x="188" y="0"/>
                    </a:lnTo>
                    <a:lnTo>
                      <a:pt x="0" y="115"/>
                    </a:lnTo>
                    <a:close/>
                  </a:path>
                </a:pathLst>
              </a:custGeom>
              <a:solidFill>
                <a:srgbClr val="C68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07" name="Freeform 286">
                <a:extLst>
                  <a:ext uri="{FF2B5EF4-FFF2-40B4-BE49-F238E27FC236}">
                    <a16:creationId xmlns:a16="http://schemas.microsoft.com/office/drawing/2014/main" id="{48DB4826-85B0-4415-8BAC-C41FF24E68C1}"/>
                  </a:ext>
                </a:extLst>
              </p:cNvPr>
              <p:cNvSpPr>
                <a:spLocks/>
              </p:cNvSpPr>
              <p:nvPr/>
            </p:nvSpPr>
            <p:spPr bwMode="auto">
              <a:xfrm>
                <a:off x="10398125" y="5487988"/>
                <a:ext cx="298450" cy="1804988"/>
              </a:xfrm>
              <a:custGeom>
                <a:avLst/>
                <a:gdLst>
                  <a:gd name="T0" fmla="*/ 0 w 188"/>
                  <a:gd name="T1" fmla="*/ 115 h 1137"/>
                  <a:gd name="T2" fmla="*/ 0 w 188"/>
                  <a:gd name="T3" fmla="*/ 1137 h 1137"/>
                  <a:gd name="T4" fmla="*/ 188 w 188"/>
                  <a:gd name="T5" fmla="*/ 1137 h 1137"/>
                  <a:gd name="T6" fmla="*/ 188 w 188"/>
                  <a:gd name="T7" fmla="*/ 0 h 1137"/>
                </a:gdLst>
                <a:ahLst/>
                <a:cxnLst>
                  <a:cxn ang="0">
                    <a:pos x="T0" y="T1"/>
                  </a:cxn>
                  <a:cxn ang="0">
                    <a:pos x="T2" y="T3"/>
                  </a:cxn>
                  <a:cxn ang="0">
                    <a:pos x="T4" y="T5"/>
                  </a:cxn>
                  <a:cxn ang="0">
                    <a:pos x="T6" y="T7"/>
                  </a:cxn>
                </a:cxnLst>
                <a:rect l="0" t="0" r="r" b="b"/>
                <a:pathLst>
                  <a:path w="188" h="1137">
                    <a:moveTo>
                      <a:pt x="0" y="115"/>
                    </a:moveTo>
                    <a:lnTo>
                      <a:pt x="0" y="1137"/>
                    </a:lnTo>
                    <a:lnTo>
                      <a:pt x="188" y="1137"/>
                    </a:lnTo>
                    <a:lnTo>
                      <a:pt x="1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08" name="Freeform 287">
                <a:extLst>
                  <a:ext uri="{FF2B5EF4-FFF2-40B4-BE49-F238E27FC236}">
                    <a16:creationId xmlns:a16="http://schemas.microsoft.com/office/drawing/2014/main" id="{5739B59D-CC08-4973-8EBE-6B5BD69AB293}"/>
                  </a:ext>
                </a:extLst>
              </p:cNvPr>
              <p:cNvSpPr>
                <a:spLocks/>
              </p:cNvSpPr>
              <p:nvPr/>
            </p:nvSpPr>
            <p:spPr bwMode="auto">
              <a:xfrm>
                <a:off x="10385425" y="5475288"/>
                <a:ext cx="325438" cy="1831975"/>
              </a:xfrm>
              <a:custGeom>
                <a:avLst/>
                <a:gdLst>
                  <a:gd name="T0" fmla="*/ 0 w 118"/>
                  <a:gd name="T1" fmla="*/ 71 h 663"/>
                  <a:gd name="T2" fmla="*/ 0 w 118"/>
                  <a:gd name="T3" fmla="*/ 663 h 663"/>
                  <a:gd name="T4" fmla="*/ 118 w 118"/>
                  <a:gd name="T5" fmla="*/ 663 h 663"/>
                  <a:gd name="T6" fmla="*/ 118 w 118"/>
                  <a:gd name="T7" fmla="*/ 5 h 663"/>
                  <a:gd name="T8" fmla="*/ 113 w 118"/>
                  <a:gd name="T9" fmla="*/ 0 h 663"/>
                  <a:gd name="T10" fmla="*/ 108 w 118"/>
                  <a:gd name="T11" fmla="*/ 5 h 663"/>
                  <a:gd name="T12" fmla="*/ 108 w 118"/>
                  <a:gd name="T13" fmla="*/ 653 h 663"/>
                  <a:gd name="T14" fmla="*/ 10 w 118"/>
                  <a:gd name="T15" fmla="*/ 653 h 663"/>
                  <a:gd name="T16" fmla="*/ 10 w 118"/>
                  <a:gd name="T17" fmla="*/ 71 h 663"/>
                  <a:gd name="T18" fmla="*/ 5 w 118"/>
                  <a:gd name="T19" fmla="*/ 66 h 663"/>
                  <a:gd name="T20" fmla="*/ 0 w 118"/>
                  <a:gd name="T21" fmla="*/ 7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63">
                    <a:moveTo>
                      <a:pt x="0" y="71"/>
                    </a:moveTo>
                    <a:cubicBezTo>
                      <a:pt x="0" y="663"/>
                      <a:pt x="0" y="663"/>
                      <a:pt x="0" y="663"/>
                    </a:cubicBezTo>
                    <a:cubicBezTo>
                      <a:pt x="118" y="663"/>
                      <a:pt x="118" y="663"/>
                      <a:pt x="118" y="663"/>
                    </a:cubicBezTo>
                    <a:cubicBezTo>
                      <a:pt x="118" y="5"/>
                      <a:pt x="118" y="5"/>
                      <a:pt x="118" y="5"/>
                    </a:cubicBezTo>
                    <a:cubicBezTo>
                      <a:pt x="118" y="2"/>
                      <a:pt x="116" y="0"/>
                      <a:pt x="113" y="0"/>
                    </a:cubicBezTo>
                    <a:cubicBezTo>
                      <a:pt x="110" y="0"/>
                      <a:pt x="108" y="2"/>
                      <a:pt x="108" y="5"/>
                    </a:cubicBezTo>
                    <a:cubicBezTo>
                      <a:pt x="108" y="653"/>
                      <a:pt x="108" y="653"/>
                      <a:pt x="108" y="653"/>
                    </a:cubicBezTo>
                    <a:cubicBezTo>
                      <a:pt x="10" y="653"/>
                      <a:pt x="10" y="653"/>
                      <a:pt x="10" y="653"/>
                    </a:cubicBezTo>
                    <a:cubicBezTo>
                      <a:pt x="10" y="71"/>
                      <a:pt x="10" y="71"/>
                      <a:pt x="10" y="71"/>
                    </a:cubicBezTo>
                    <a:cubicBezTo>
                      <a:pt x="10" y="68"/>
                      <a:pt x="8" y="66"/>
                      <a:pt x="5" y="66"/>
                    </a:cubicBezTo>
                    <a:cubicBezTo>
                      <a:pt x="2" y="66"/>
                      <a:pt x="0" y="68"/>
                      <a:pt x="0" y="71"/>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09" name="Rectangle 288">
                <a:extLst>
                  <a:ext uri="{FF2B5EF4-FFF2-40B4-BE49-F238E27FC236}">
                    <a16:creationId xmlns:a16="http://schemas.microsoft.com/office/drawing/2014/main" id="{AA48A169-B327-443B-9D3C-A9482945B34C}"/>
                  </a:ext>
                </a:extLst>
              </p:cNvPr>
              <p:cNvSpPr>
                <a:spLocks noChangeArrowheads="1"/>
              </p:cNvSpPr>
              <p:nvPr/>
            </p:nvSpPr>
            <p:spPr bwMode="auto">
              <a:xfrm>
                <a:off x="10396538" y="7065963"/>
                <a:ext cx="300038" cy="307975"/>
              </a:xfrm>
              <a:prstGeom prst="rect">
                <a:avLst/>
              </a:prstGeom>
              <a:solidFill>
                <a:srgbClr val="FFED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10" name="Freeform 289">
                <a:extLst>
                  <a:ext uri="{FF2B5EF4-FFF2-40B4-BE49-F238E27FC236}">
                    <a16:creationId xmlns:a16="http://schemas.microsoft.com/office/drawing/2014/main" id="{836475B1-0BD2-4F64-BFB6-E97867F7CB12}"/>
                  </a:ext>
                </a:extLst>
              </p:cNvPr>
              <p:cNvSpPr>
                <a:spLocks/>
              </p:cNvSpPr>
              <p:nvPr/>
            </p:nvSpPr>
            <p:spPr bwMode="auto">
              <a:xfrm>
                <a:off x="10382250" y="7053263"/>
                <a:ext cx="328613" cy="333375"/>
              </a:xfrm>
              <a:custGeom>
                <a:avLst/>
                <a:gdLst>
                  <a:gd name="T0" fmla="*/ 9 w 207"/>
                  <a:gd name="T1" fmla="*/ 202 h 210"/>
                  <a:gd name="T2" fmla="*/ 9 w 207"/>
                  <a:gd name="T3" fmla="*/ 210 h 210"/>
                  <a:gd name="T4" fmla="*/ 207 w 207"/>
                  <a:gd name="T5" fmla="*/ 210 h 210"/>
                  <a:gd name="T6" fmla="*/ 207 w 207"/>
                  <a:gd name="T7" fmla="*/ 0 h 210"/>
                  <a:gd name="T8" fmla="*/ 0 w 207"/>
                  <a:gd name="T9" fmla="*/ 0 h 210"/>
                  <a:gd name="T10" fmla="*/ 0 w 207"/>
                  <a:gd name="T11" fmla="*/ 210 h 210"/>
                  <a:gd name="T12" fmla="*/ 9 w 207"/>
                  <a:gd name="T13" fmla="*/ 210 h 210"/>
                  <a:gd name="T14" fmla="*/ 9 w 207"/>
                  <a:gd name="T15" fmla="*/ 202 h 210"/>
                  <a:gd name="T16" fmla="*/ 17 w 207"/>
                  <a:gd name="T17" fmla="*/ 202 h 210"/>
                  <a:gd name="T18" fmla="*/ 17 w 207"/>
                  <a:gd name="T19" fmla="*/ 15 h 210"/>
                  <a:gd name="T20" fmla="*/ 190 w 207"/>
                  <a:gd name="T21" fmla="*/ 15 h 210"/>
                  <a:gd name="T22" fmla="*/ 190 w 207"/>
                  <a:gd name="T23" fmla="*/ 193 h 210"/>
                  <a:gd name="T24" fmla="*/ 9 w 207"/>
                  <a:gd name="T25" fmla="*/ 193 h 210"/>
                  <a:gd name="T26" fmla="*/ 9 w 207"/>
                  <a:gd name="T27" fmla="*/ 202 h 210"/>
                  <a:gd name="T28" fmla="*/ 17 w 207"/>
                  <a:gd name="T29" fmla="*/ 202 h 210"/>
                  <a:gd name="T30" fmla="*/ 9 w 207"/>
                  <a:gd name="T31" fmla="*/ 20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210">
                    <a:moveTo>
                      <a:pt x="9" y="202"/>
                    </a:moveTo>
                    <a:lnTo>
                      <a:pt x="9" y="210"/>
                    </a:lnTo>
                    <a:lnTo>
                      <a:pt x="207" y="210"/>
                    </a:lnTo>
                    <a:lnTo>
                      <a:pt x="207" y="0"/>
                    </a:lnTo>
                    <a:lnTo>
                      <a:pt x="0" y="0"/>
                    </a:lnTo>
                    <a:lnTo>
                      <a:pt x="0" y="210"/>
                    </a:lnTo>
                    <a:lnTo>
                      <a:pt x="9" y="210"/>
                    </a:lnTo>
                    <a:lnTo>
                      <a:pt x="9" y="202"/>
                    </a:lnTo>
                    <a:lnTo>
                      <a:pt x="17" y="202"/>
                    </a:lnTo>
                    <a:lnTo>
                      <a:pt x="17" y="15"/>
                    </a:lnTo>
                    <a:lnTo>
                      <a:pt x="190" y="15"/>
                    </a:lnTo>
                    <a:lnTo>
                      <a:pt x="190" y="193"/>
                    </a:lnTo>
                    <a:lnTo>
                      <a:pt x="9" y="193"/>
                    </a:lnTo>
                    <a:lnTo>
                      <a:pt x="9" y="202"/>
                    </a:lnTo>
                    <a:lnTo>
                      <a:pt x="17" y="202"/>
                    </a:lnTo>
                    <a:lnTo>
                      <a:pt x="9" y="202"/>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11" name="Freeform 290">
                <a:extLst>
                  <a:ext uri="{FF2B5EF4-FFF2-40B4-BE49-F238E27FC236}">
                    <a16:creationId xmlns:a16="http://schemas.microsoft.com/office/drawing/2014/main" id="{98E8032E-7C7B-4918-B3D8-614B1B9F028D}"/>
                  </a:ext>
                </a:extLst>
              </p:cNvPr>
              <p:cNvSpPr>
                <a:spLocks/>
              </p:cNvSpPr>
              <p:nvPr/>
            </p:nvSpPr>
            <p:spPr bwMode="auto">
              <a:xfrm>
                <a:off x="10594975" y="7337425"/>
                <a:ext cx="101600" cy="204788"/>
              </a:xfrm>
              <a:custGeom>
                <a:avLst/>
                <a:gdLst>
                  <a:gd name="T0" fmla="*/ 0 w 37"/>
                  <a:gd name="T1" fmla="*/ 0 h 74"/>
                  <a:gd name="T2" fmla="*/ 0 w 37"/>
                  <a:gd name="T3" fmla="*/ 57 h 74"/>
                  <a:gd name="T4" fmla="*/ 19 w 37"/>
                  <a:gd name="T5" fmla="*/ 74 h 74"/>
                  <a:gd name="T6" fmla="*/ 37 w 37"/>
                  <a:gd name="T7" fmla="*/ 57 h 74"/>
                  <a:gd name="T8" fmla="*/ 37 w 37"/>
                  <a:gd name="T9" fmla="*/ 0 h 74"/>
                </a:gdLst>
                <a:ahLst/>
                <a:cxnLst>
                  <a:cxn ang="0">
                    <a:pos x="T0" y="T1"/>
                  </a:cxn>
                  <a:cxn ang="0">
                    <a:pos x="T2" y="T3"/>
                  </a:cxn>
                  <a:cxn ang="0">
                    <a:pos x="T4" y="T5"/>
                  </a:cxn>
                  <a:cxn ang="0">
                    <a:pos x="T6" y="T7"/>
                  </a:cxn>
                  <a:cxn ang="0">
                    <a:pos x="T8" y="T9"/>
                  </a:cxn>
                </a:cxnLst>
                <a:rect l="0" t="0" r="r" b="b"/>
                <a:pathLst>
                  <a:path w="37" h="74">
                    <a:moveTo>
                      <a:pt x="0" y="0"/>
                    </a:moveTo>
                    <a:cubicBezTo>
                      <a:pt x="0" y="57"/>
                      <a:pt x="0" y="57"/>
                      <a:pt x="0" y="57"/>
                    </a:cubicBezTo>
                    <a:cubicBezTo>
                      <a:pt x="0" y="66"/>
                      <a:pt x="8" y="74"/>
                      <a:pt x="19" y="74"/>
                    </a:cubicBezTo>
                    <a:cubicBezTo>
                      <a:pt x="29" y="74"/>
                      <a:pt x="37" y="66"/>
                      <a:pt x="37" y="57"/>
                    </a:cubicBezTo>
                    <a:cubicBezTo>
                      <a:pt x="37" y="0"/>
                      <a:pt x="37" y="0"/>
                      <a:pt x="37" y="0"/>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12" name="Freeform 291">
                <a:extLst>
                  <a:ext uri="{FF2B5EF4-FFF2-40B4-BE49-F238E27FC236}">
                    <a16:creationId xmlns:a16="http://schemas.microsoft.com/office/drawing/2014/main" id="{EFF61623-C54A-4E35-9D10-0AF535967C09}"/>
                  </a:ext>
                </a:extLst>
              </p:cNvPr>
              <p:cNvSpPr>
                <a:spLocks/>
              </p:cNvSpPr>
              <p:nvPr/>
            </p:nvSpPr>
            <p:spPr bwMode="auto">
              <a:xfrm>
                <a:off x="10580688" y="7323138"/>
                <a:ext cx="130175" cy="231775"/>
              </a:xfrm>
              <a:custGeom>
                <a:avLst/>
                <a:gdLst>
                  <a:gd name="T0" fmla="*/ 0 w 47"/>
                  <a:gd name="T1" fmla="*/ 5 h 84"/>
                  <a:gd name="T2" fmla="*/ 0 w 47"/>
                  <a:gd name="T3" fmla="*/ 62 h 84"/>
                  <a:gd name="T4" fmla="*/ 7 w 47"/>
                  <a:gd name="T5" fmla="*/ 78 h 84"/>
                  <a:gd name="T6" fmla="*/ 24 w 47"/>
                  <a:gd name="T7" fmla="*/ 84 h 84"/>
                  <a:gd name="T8" fmla="*/ 40 w 47"/>
                  <a:gd name="T9" fmla="*/ 78 h 84"/>
                  <a:gd name="T10" fmla="*/ 47 w 47"/>
                  <a:gd name="T11" fmla="*/ 62 h 84"/>
                  <a:gd name="T12" fmla="*/ 47 w 47"/>
                  <a:gd name="T13" fmla="*/ 5 h 84"/>
                  <a:gd name="T14" fmla="*/ 42 w 47"/>
                  <a:gd name="T15" fmla="*/ 0 h 84"/>
                  <a:gd name="T16" fmla="*/ 37 w 47"/>
                  <a:gd name="T17" fmla="*/ 5 h 84"/>
                  <a:gd name="T18" fmla="*/ 37 w 47"/>
                  <a:gd name="T19" fmla="*/ 62 h 84"/>
                  <a:gd name="T20" fmla="*/ 33 w 47"/>
                  <a:gd name="T21" fmla="*/ 70 h 84"/>
                  <a:gd name="T22" fmla="*/ 24 w 47"/>
                  <a:gd name="T23" fmla="*/ 74 h 84"/>
                  <a:gd name="T24" fmla="*/ 14 w 47"/>
                  <a:gd name="T25" fmla="*/ 70 h 84"/>
                  <a:gd name="T26" fmla="*/ 10 w 47"/>
                  <a:gd name="T27" fmla="*/ 62 h 84"/>
                  <a:gd name="T28" fmla="*/ 10 w 47"/>
                  <a:gd name="T29" fmla="*/ 5 h 84"/>
                  <a:gd name="T30" fmla="*/ 5 w 47"/>
                  <a:gd name="T31" fmla="*/ 0 h 84"/>
                  <a:gd name="T32" fmla="*/ 0 w 47"/>
                  <a:gd name="T33"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84">
                    <a:moveTo>
                      <a:pt x="0" y="5"/>
                    </a:moveTo>
                    <a:cubicBezTo>
                      <a:pt x="0" y="62"/>
                      <a:pt x="0" y="62"/>
                      <a:pt x="0" y="62"/>
                    </a:cubicBezTo>
                    <a:cubicBezTo>
                      <a:pt x="0" y="68"/>
                      <a:pt x="3" y="74"/>
                      <a:pt x="7" y="78"/>
                    </a:cubicBezTo>
                    <a:cubicBezTo>
                      <a:pt x="11" y="82"/>
                      <a:pt x="17" y="84"/>
                      <a:pt x="24" y="84"/>
                    </a:cubicBezTo>
                    <a:cubicBezTo>
                      <a:pt x="30" y="84"/>
                      <a:pt x="36" y="82"/>
                      <a:pt x="40" y="78"/>
                    </a:cubicBezTo>
                    <a:cubicBezTo>
                      <a:pt x="44" y="74"/>
                      <a:pt x="47" y="68"/>
                      <a:pt x="47" y="62"/>
                    </a:cubicBezTo>
                    <a:cubicBezTo>
                      <a:pt x="47" y="5"/>
                      <a:pt x="47" y="5"/>
                      <a:pt x="47" y="5"/>
                    </a:cubicBezTo>
                    <a:cubicBezTo>
                      <a:pt x="47" y="2"/>
                      <a:pt x="45" y="0"/>
                      <a:pt x="42" y="0"/>
                    </a:cubicBezTo>
                    <a:cubicBezTo>
                      <a:pt x="39" y="0"/>
                      <a:pt x="37" y="2"/>
                      <a:pt x="37" y="5"/>
                    </a:cubicBezTo>
                    <a:cubicBezTo>
                      <a:pt x="37" y="62"/>
                      <a:pt x="37" y="62"/>
                      <a:pt x="37" y="62"/>
                    </a:cubicBezTo>
                    <a:cubicBezTo>
                      <a:pt x="37" y="65"/>
                      <a:pt x="36" y="68"/>
                      <a:pt x="33" y="70"/>
                    </a:cubicBezTo>
                    <a:cubicBezTo>
                      <a:pt x="31" y="73"/>
                      <a:pt x="27" y="74"/>
                      <a:pt x="24" y="74"/>
                    </a:cubicBezTo>
                    <a:cubicBezTo>
                      <a:pt x="20" y="74"/>
                      <a:pt x="16" y="73"/>
                      <a:pt x="14" y="70"/>
                    </a:cubicBezTo>
                    <a:cubicBezTo>
                      <a:pt x="12" y="68"/>
                      <a:pt x="10" y="65"/>
                      <a:pt x="10" y="62"/>
                    </a:cubicBezTo>
                    <a:cubicBezTo>
                      <a:pt x="10" y="5"/>
                      <a:pt x="10" y="5"/>
                      <a:pt x="10" y="5"/>
                    </a:cubicBezTo>
                    <a:cubicBezTo>
                      <a:pt x="10" y="2"/>
                      <a:pt x="8" y="0"/>
                      <a:pt x="5" y="0"/>
                    </a:cubicBezTo>
                    <a:cubicBezTo>
                      <a:pt x="3" y="0"/>
                      <a:pt x="0" y="2"/>
                      <a:pt x="0" y="5"/>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13" name="Freeform 292">
                <a:extLst>
                  <a:ext uri="{FF2B5EF4-FFF2-40B4-BE49-F238E27FC236}">
                    <a16:creationId xmlns:a16="http://schemas.microsoft.com/office/drawing/2014/main" id="{8A2A0A81-CC02-4446-99C7-30734B3243EA}"/>
                  </a:ext>
                </a:extLst>
              </p:cNvPr>
              <p:cNvSpPr>
                <a:spLocks/>
              </p:cNvSpPr>
              <p:nvPr/>
            </p:nvSpPr>
            <p:spPr bwMode="auto">
              <a:xfrm>
                <a:off x="10494963" y="7296150"/>
                <a:ext cx="100013" cy="246063"/>
              </a:xfrm>
              <a:custGeom>
                <a:avLst/>
                <a:gdLst>
                  <a:gd name="T0" fmla="*/ 0 w 36"/>
                  <a:gd name="T1" fmla="*/ 0 h 89"/>
                  <a:gd name="T2" fmla="*/ 0 w 36"/>
                  <a:gd name="T3" fmla="*/ 72 h 89"/>
                  <a:gd name="T4" fmla="*/ 18 w 36"/>
                  <a:gd name="T5" fmla="*/ 89 h 89"/>
                  <a:gd name="T6" fmla="*/ 36 w 36"/>
                  <a:gd name="T7" fmla="*/ 72 h 89"/>
                  <a:gd name="T8" fmla="*/ 36 w 36"/>
                  <a:gd name="T9" fmla="*/ 1 h 89"/>
                </a:gdLst>
                <a:ahLst/>
                <a:cxnLst>
                  <a:cxn ang="0">
                    <a:pos x="T0" y="T1"/>
                  </a:cxn>
                  <a:cxn ang="0">
                    <a:pos x="T2" y="T3"/>
                  </a:cxn>
                  <a:cxn ang="0">
                    <a:pos x="T4" y="T5"/>
                  </a:cxn>
                  <a:cxn ang="0">
                    <a:pos x="T6" y="T7"/>
                  </a:cxn>
                  <a:cxn ang="0">
                    <a:pos x="T8" y="T9"/>
                  </a:cxn>
                </a:cxnLst>
                <a:rect l="0" t="0" r="r" b="b"/>
                <a:pathLst>
                  <a:path w="36" h="89">
                    <a:moveTo>
                      <a:pt x="0" y="0"/>
                    </a:moveTo>
                    <a:cubicBezTo>
                      <a:pt x="0" y="72"/>
                      <a:pt x="0" y="72"/>
                      <a:pt x="0" y="72"/>
                    </a:cubicBezTo>
                    <a:cubicBezTo>
                      <a:pt x="0" y="81"/>
                      <a:pt x="8" y="89"/>
                      <a:pt x="18" y="89"/>
                    </a:cubicBezTo>
                    <a:cubicBezTo>
                      <a:pt x="28" y="89"/>
                      <a:pt x="36" y="81"/>
                      <a:pt x="36" y="72"/>
                    </a:cubicBezTo>
                    <a:cubicBezTo>
                      <a:pt x="36" y="1"/>
                      <a:pt x="36" y="1"/>
                      <a:pt x="36" y="1"/>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14" name="Freeform 293">
                <a:extLst>
                  <a:ext uri="{FF2B5EF4-FFF2-40B4-BE49-F238E27FC236}">
                    <a16:creationId xmlns:a16="http://schemas.microsoft.com/office/drawing/2014/main" id="{C64BE4F6-C949-43B0-9F38-832C7726B53B}"/>
                  </a:ext>
                </a:extLst>
              </p:cNvPr>
              <p:cNvSpPr>
                <a:spLocks/>
              </p:cNvSpPr>
              <p:nvPr/>
            </p:nvSpPr>
            <p:spPr bwMode="auto">
              <a:xfrm>
                <a:off x="10482263" y="7285038"/>
                <a:ext cx="127000" cy="269875"/>
              </a:xfrm>
              <a:custGeom>
                <a:avLst/>
                <a:gdLst>
                  <a:gd name="T0" fmla="*/ 0 w 46"/>
                  <a:gd name="T1" fmla="*/ 4 h 98"/>
                  <a:gd name="T2" fmla="*/ 0 w 46"/>
                  <a:gd name="T3" fmla="*/ 76 h 98"/>
                  <a:gd name="T4" fmla="*/ 7 w 46"/>
                  <a:gd name="T5" fmla="*/ 92 h 98"/>
                  <a:gd name="T6" fmla="*/ 23 w 46"/>
                  <a:gd name="T7" fmla="*/ 98 h 98"/>
                  <a:gd name="T8" fmla="*/ 39 w 46"/>
                  <a:gd name="T9" fmla="*/ 92 h 98"/>
                  <a:gd name="T10" fmla="*/ 46 w 46"/>
                  <a:gd name="T11" fmla="*/ 76 h 98"/>
                  <a:gd name="T12" fmla="*/ 46 w 46"/>
                  <a:gd name="T13" fmla="*/ 5 h 98"/>
                  <a:gd name="T14" fmla="*/ 41 w 46"/>
                  <a:gd name="T15" fmla="*/ 0 h 98"/>
                  <a:gd name="T16" fmla="*/ 36 w 46"/>
                  <a:gd name="T17" fmla="*/ 5 h 98"/>
                  <a:gd name="T18" fmla="*/ 36 w 46"/>
                  <a:gd name="T19" fmla="*/ 76 h 98"/>
                  <a:gd name="T20" fmla="*/ 33 w 46"/>
                  <a:gd name="T21" fmla="*/ 84 h 98"/>
                  <a:gd name="T22" fmla="*/ 23 w 46"/>
                  <a:gd name="T23" fmla="*/ 88 h 98"/>
                  <a:gd name="T24" fmla="*/ 14 w 46"/>
                  <a:gd name="T25" fmla="*/ 84 h 98"/>
                  <a:gd name="T26" fmla="*/ 10 w 46"/>
                  <a:gd name="T27" fmla="*/ 76 h 98"/>
                  <a:gd name="T28" fmla="*/ 10 w 46"/>
                  <a:gd name="T29" fmla="*/ 4 h 98"/>
                  <a:gd name="T30" fmla="*/ 5 w 46"/>
                  <a:gd name="T31" fmla="*/ 0 h 98"/>
                  <a:gd name="T32" fmla="*/ 0 w 46"/>
                  <a:gd name="T33"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98">
                    <a:moveTo>
                      <a:pt x="0" y="4"/>
                    </a:moveTo>
                    <a:cubicBezTo>
                      <a:pt x="0" y="76"/>
                      <a:pt x="0" y="76"/>
                      <a:pt x="0" y="76"/>
                    </a:cubicBezTo>
                    <a:cubicBezTo>
                      <a:pt x="0" y="82"/>
                      <a:pt x="3" y="88"/>
                      <a:pt x="7" y="92"/>
                    </a:cubicBezTo>
                    <a:cubicBezTo>
                      <a:pt x="11" y="96"/>
                      <a:pt x="17" y="98"/>
                      <a:pt x="23" y="98"/>
                    </a:cubicBezTo>
                    <a:cubicBezTo>
                      <a:pt x="29" y="98"/>
                      <a:pt x="35" y="96"/>
                      <a:pt x="39" y="92"/>
                    </a:cubicBezTo>
                    <a:cubicBezTo>
                      <a:pt x="44" y="88"/>
                      <a:pt x="46" y="82"/>
                      <a:pt x="46" y="76"/>
                    </a:cubicBezTo>
                    <a:cubicBezTo>
                      <a:pt x="46" y="5"/>
                      <a:pt x="46" y="5"/>
                      <a:pt x="46" y="5"/>
                    </a:cubicBezTo>
                    <a:cubicBezTo>
                      <a:pt x="46" y="2"/>
                      <a:pt x="44" y="0"/>
                      <a:pt x="41" y="0"/>
                    </a:cubicBezTo>
                    <a:cubicBezTo>
                      <a:pt x="39" y="0"/>
                      <a:pt x="36" y="2"/>
                      <a:pt x="36" y="5"/>
                    </a:cubicBezTo>
                    <a:cubicBezTo>
                      <a:pt x="36" y="76"/>
                      <a:pt x="36" y="76"/>
                      <a:pt x="36" y="76"/>
                    </a:cubicBezTo>
                    <a:cubicBezTo>
                      <a:pt x="36" y="79"/>
                      <a:pt x="35" y="82"/>
                      <a:pt x="33" y="84"/>
                    </a:cubicBezTo>
                    <a:cubicBezTo>
                      <a:pt x="30" y="87"/>
                      <a:pt x="27" y="88"/>
                      <a:pt x="23" y="88"/>
                    </a:cubicBezTo>
                    <a:cubicBezTo>
                      <a:pt x="19" y="88"/>
                      <a:pt x="16" y="87"/>
                      <a:pt x="14" y="84"/>
                    </a:cubicBezTo>
                    <a:cubicBezTo>
                      <a:pt x="11" y="82"/>
                      <a:pt x="10" y="79"/>
                      <a:pt x="10" y="76"/>
                    </a:cubicBezTo>
                    <a:cubicBezTo>
                      <a:pt x="10" y="4"/>
                      <a:pt x="10" y="4"/>
                      <a:pt x="10" y="4"/>
                    </a:cubicBezTo>
                    <a:cubicBezTo>
                      <a:pt x="10" y="2"/>
                      <a:pt x="8" y="0"/>
                      <a:pt x="5" y="0"/>
                    </a:cubicBezTo>
                    <a:cubicBezTo>
                      <a:pt x="2" y="0"/>
                      <a:pt x="0" y="2"/>
                      <a:pt x="0" y="4"/>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15" name="Freeform 294">
                <a:extLst>
                  <a:ext uri="{FF2B5EF4-FFF2-40B4-BE49-F238E27FC236}">
                    <a16:creationId xmlns:a16="http://schemas.microsoft.com/office/drawing/2014/main" id="{1B487E74-694D-4658-B7CF-9CD40537DA7D}"/>
                  </a:ext>
                </a:extLst>
              </p:cNvPr>
              <p:cNvSpPr>
                <a:spLocks/>
              </p:cNvSpPr>
              <p:nvPr/>
            </p:nvSpPr>
            <p:spPr bwMode="auto">
              <a:xfrm>
                <a:off x="10396538" y="7337425"/>
                <a:ext cx="98425" cy="204788"/>
              </a:xfrm>
              <a:custGeom>
                <a:avLst/>
                <a:gdLst>
                  <a:gd name="T0" fmla="*/ 0 w 36"/>
                  <a:gd name="T1" fmla="*/ 0 h 74"/>
                  <a:gd name="T2" fmla="*/ 0 w 36"/>
                  <a:gd name="T3" fmla="*/ 57 h 74"/>
                  <a:gd name="T4" fmla="*/ 18 w 36"/>
                  <a:gd name="T5" fmla="*/ 74 h 74"/>
                  <a:gd name="T6" fmla="*/ 36 w 36"/>
                  <a:gd name="T7" fmla="*/ 57 h 74"/>
                  <a:gd name="T8" fmla="*/ 36 w 36"/>
                  <a:gd name="T9" fmla="*/ 0 h 74"/>
                </a:gdLst>
                <a:ahLst/>
                <a:cxnLst>
                  <a:cxn ang="0">
                    <a:pos x="T0" y="T1"/>
                  </a:cxn>
                  <a:cxn ang="0">
                    <a:pos x="T2" y="T3"/>
                  </a:cxn>
                  <a:cxn ang="0">
                    <a:pos x="T4" y="T5"/>
                  </a:cxn>
                  <a:cxn ang="0">
                    <a:pos x="T6" y="T7"/>
                  </a:cxn>
                  <a:cxn ang="0">
                    <a:pos x="T8" y="T9"/>
                  </a:cxn>
                </a:cxnLst>
                <a:rect l="0" t="0" r="r" b="b"/>
                <a:pathLst>
                  <a:path w="36" h="74">
                    <a:moveTo>
                      <a:pt x="0" y="0"/>
                    </a:moveTo>
                    <a:cubicBezTo>
                      <a:pt x="0" y="57"/>
                      <a:pt x="0" y="57"/>
                      <a:pt x="0" y="57"/>
                    </a:cubicBezTo>
                    <a:cubicBezTo>
                      <a:pt x="0" y="66"/>
                      <a:pt x="8" y="74"/>
                      <a:pt x="18" y="74"/>
                    </a:cubicBezTo>
                    <a:cubicBezTo>
                      <a:pt x="28" y="74"/>
                      <a:pt x="36" y="66"/>
                      <a:pt x="36" y="57"/>
                    </a:cubicBezTo>
                    <a:cubicBezTo>
                      <a:pt x="36" y="0"/>
                      <a:pt x="36" y="0"/>
                      <a:pt x="36" y="0"/>
                    </a:cubicBezTo>
                  </a:path>
                </a:pathLst>
              </a:custGeom>
              <a:solidFill>
                <a:srgbClr val="FFED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16" name="Freeform 295">
                <a:extLst>
                  <a:ext uri="{FF2B5EF4-FFF2-40B4-BE49-F238E27FC236}">
                    <a16:creationId xmlns:a16="http://schemas.microsoft.com/office/drawing/2014/main" id="{D8D4D8B4-1E43-4D95-ACA5-46A68A816E15}"/>
                  </a:ext>
                </a:extLst>
              </p:cNvPr>
              <p:cNvSpPr>
                <a:spLocks/>
              </p:cNvSpPr>
              <p:nvPr/>
            </p:nvSpPr>
            <p:spPr bwMode="auto">
              <a:xfrm>
                <a:off x="10382250" y="7323138"/>
                <a:ext cx="127000" cy="231775"/>
              </a:xfrm>
              <a:custGeom>
                <a:avLst/>
                <a:gdLst>
                  <a:gd name="T0" fmla="*/ 0 w 46"/>
                  <a:gd name="T1" fmla="*/ 5 h 84"/>
                  <a:gd name="T2" fmla="*/ 0 w 46"/>
                  <a:gd name="T3" fmla="*/ 62 h 84"/>
                  <a:gd name="T4" fmla="*/ 7 w 46"/>
                  <a:gd name="T5" fmla="*/ 78 h 84"/>
                  <a:gd name="T6" fmla="*/ 23 w 46"/>
                  <a:gd name="T7" fmla="*/ 84 h 84"/>
                  <a:gd name="T8" fmla="*/ 39 w 46"/>
                  <a:gd name="T9" fmla="*/ 78 h 84"/>
                  <a:gd name="T10" fmla="*/ 46 w 46"/>
                  <a:gd name="T11" fmla="*/ 62 h 84"/>
                  <a:gd name="T12" fmla="*/ 46 w 46"/>
                  <a:gd name="T13" fmla="*/ 5 h 84"/>
                  <a:gd name="T14" fmla="*/ 41 w 46"/>
                  <a:gd name="T15" fmla="*/ 0 h 84"/>
                  <a:gd name="T16" fmla="*/ 36 w 46"/>
                  <a:gd name="T17" fmla="*/ 5 h 84"/>
                  <a:gd name="T18" fmla="*/ 36 w 46"/>
                  <a:gd name="T19" fmla="*/ 62 h 84"/>
                  <a:gd name="T20" fmla="*/ 32 w 46"/>
                  <a:gd name="T21" fmla="*/ 70 h 84"/>
                  <a:gd name="T22" fmla="*/ 23 w 46"/>
                  <a:gd name="T23" fmla="*/ 74 h 84"/>
                  <a:gd name="T24" fmla="*/ 14 w 46"/>
                  <a:gd name="T25" fmla="*/ 70 h 84"/>
                  <a:gd name="T26" fmla="*/ 10 w 46"/>
                  <a:gd name="T27" fmla="*/ 62 h 84"/>
                  <a:gd name="T28" fmla="*/ 10 w 46"/>
                  <a:gd name="T29" fmla="*/ 5 h 84"/>
                  <a:gd name="T30" fmla="*/ 5 w 46"/>
                  <a:gd name="T31" fmla="*/ 0 h 84"/>
                  <a:gd name="T32" fmla="*/ 0 w 46"/>
                  <a:gd name="T33"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84">
                    <a:moveTo>
                      <a:pt x="0" y="5"/>
                    </a:moveTo>
                    <a:cubicBezTo>
                      <a:pt x="0" y="62"/>
                      <a:pt x="0" y="62"/>
                      <a:pt x="0" y="62"/>
                    </a:cubicBezTo>
                    <a:cubicBezTo>
                      <a:pt x="0" y="68"/>
                      <a:pt x="3" y="74"/>
                      <a:pt x="7" y="78"/>
                    </a:cubicBezTo>
                    <a:cubicBezTo>
                      <a:pt x="11" y="82"/>
                      <a:pt x="17" y="84"/>
                      <a:pt x="23" y="84"/>
                    </a:cubicBezTo>
                    <a:cubicBezTo>
                      <a:pt x="29" y="84"/>
                      <a:pt x="35" y="82"/>
                      <a:pt x="39" y="78"/>
                    </a:cubicBezTo>
                    <a:cubicBezTo>
                      <a:pt x="43" y="74"/>
                      <a:pt x="46" y="68"/>
                      <a:pt x="46" y="62"/>
                    </a:cubicBezTo>
                    <a:cubicBezTo>
                      <a:pt x="46" y="5"/>
                      <a:pt x="46" y="5"/>
                      <a:pt x="46" y="5"/>
                    </a:cubicBezTo>
                    <a:cubicBezTo>
                      <a:pt x="46" y="2"/>
                      <a:pt x="44" y="0"/>
                      <a:pt x="41" y="0"/>
                    </a:cubicBezTo>
                    <a:cubicBezTo>
                      <a:pt x="38" y="0"/>
                      <a:pt x="36" y="2"/>
                      <a:pt x="36" y="5"/>
                    </a:cubicBezTo>
                    <a:cubicBezTo>
                      <a:pt x="36" y="62"/>
                      <a:pt x="36" y="62"/>
                      <a:pt x="36" y="62"/>
                    </a:cubicBezTo>
                    <a:cubicBezTo>
                      <a:pt x="36" y="65"/>
                      <a:pt x="35" y="68"/>
                      <a:pt x="32" y="70"/>
                    </a:cubicBezTo>
                    <a:cubicBezTo>
                      <a:pt x="30" y="73"/>
                      <a:pt x="27" y="74"/>
                      <a:pt x="23" y="74"/>
                    </a:cubicBezTo>
                    <a:cubicBezTo>
                      <a:pt x="19" y="74"/>
                      <a:pt x="16" y="73"/>
                      <a:pt x="14" y="70"/>
                    </a:cubicBezTo>
                    <a:cubicBezTo>
                      <a:pt x="11" y="68"/>
                      <a:pt x="10" y="65"/>
                      <a:pt x="10" y="62"/>
                    </a:cubicBezTo>
                    <a:cubicBezTo>
                      <a:pt x="10" y="5"/>
                      <a:pt x="10" y="5"/>
                      <a:pt x="10" y="5"/>
                    </a:cubicBezTo>
                    <a:cubicBezTo>
                      <a:pt x="10" y="2"/>
                      <a:pt x="8" y="0"/>
                      <a:pt x="5" y="0"/>
                    </a:cubicBezTo>
                    <a:cubicBezTo>
                      <a:pt x="2" y="0"/>
                      <a:pt x="0" y="2"/>
                      <a:pt x="0" y="5"/>
                    </a:cubicBez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17" name="Freeform 296">
                <a:extLst>
                  <a:ext uri="{FF2B5EF4-FFF2-40B4-BE49-F238E27FC236}">
                    <a16:creationId xmlns:a16="http://schemas.microsoft.com/office/drawing/2014/main" id="{A55D245B-B262-4E14-8B7A-002DB9FA87B6}"/>
                  </a:ext>
                </a:extLst>
              </p:cNvPr>
              <p:cNvSpPr>
                <a:spLocks/>
              </p:cNvSpPr>
              <p:nvPr/>
            </p:nvSpPr>
            <p:spPr bwMode="auto">
              <a:xfrm>
                <a:off x="9426575" y="4225925"/>
                <a:ext cx="1130300" cy="79375"/>
              </a:xfrm>
              <a:custGeom>
                <a:avLst/>
                <a:gdLst>
                  <a:gd name="T0" fmla="*/ 395 w 409"/>
                  <a:gd name="T1" fmla="*/ 29 h 29"/>
                  <a:gd name="T2" fmla="*/ 13 w 409"/>
                  <a:gd name="T3" fmla="*/ 29 h 29"/>
                  <a:gd name="T4" fmla="*/ 0 w 409"/>
                  <a:gd name="T5" fmla="*/ 15 h 29"/>
                  <a:gd name="T6" fmla="*/ 0 w 409"/>
                  <a:gd name="T7" fmla="*/ 14 h 29"/>
                  <a:gd name="T8" fmla="*/ 13 w 409"/>
                  <a:gd name="T9" fmla="*/ 0 h 29"/>
                  <a:gd name="T10" fmla="*/ 395 w 409"/>
                  <a:gd name="T11" fmla="*/ 0 h 29"/>
                  <a:gd name="T12" fmla="*/ 409 w 409"/>
                  <a:gd name="T13" fmla="*/ 14 h 29"/>
                  <a:gd name="T14" fmla="*/ 409 w 409"/>
                  <a:gd name="T15" fmla="*/ 15 h 29"/>
                  <a:gd name="T16" fmla="*/ 395 w 409"/>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 h="29">
                    <a:moveTo>
                      <a:pt x="395" y="29"/>
                    </a:moveTo>
                    <a:cubicBezTo>
                      <a:pt x="13" y="29"/>
                      <a:pt x="13" y="29"/>
                      <a:pt x="13" y="29"/>
                    </a:cubicBezTo>
                    <a:cubicBezTo>
                      <a:pt x="6" y="29"/>
                      <a:pt x="0" y="23"/>
                      <a:pt x="0" y="15"/>
                    </a:cubicBezTo>
                    <a:cubicBezTo>
                      <a:pt x="0" y="14"/>
                      <a:pt x="0" y="14"/>
                      <a:pt x="0" y="14"/>
                    </a:cubicBezTo>
                    <a:cubicBezTo>
                      <a:pt x="0" y="6"/>
                      <a:pt x="6" y="0"/>
                      <a:pt x="13" y="0"/>
                    </a:cubicBezTo>
                    <a:cubicBezTo>
                      <a:pt x="395" y="0"/>
                      <a:pt x="395" y="0"/>
                      <a:pt x="395" y="0"/>
                    </a:cubicBezTo>
                    <a:cubicBezTo>
                      <a:pt x="403" y="0"/>
                      <a:pt x="409" y="6"/>
                      <a:pt x="409" y="14"/>
                    </a:cubicBezTo>
                    <a:cubicBezTo>
                      <a:pt x="409" y="15"/>
                      <a:pt x="409" y="15"/>
                      <a:pt x="409" y="15"/>
                    </a:cubicBezTo>
                    <a:cubicBezTo>
                      <a:pt x="409" y="23"/>
                      <a:pt x="403" y="29"/>
                      <a:pt x="395" y="29"/>
                    </a:cubicBezTo>
                  </a:path>
                </a:pathLst>
              </a:custGeom>
              <a:solidFill>
                <a:srgbClr val="FFD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18" name="Freeform 297">
                <a:extLst>
                  <a:ext uri="{FF2B5EF4-FFF2-40B4-BE49-F238E27FC236}">
                    <a16:creationId xmlns:a16="http://schemas.microsoft.com/office/drawing/2014/main" id="{DB53CEDA-FBF9-4152-BF99-DBB56E9E7E5F}"/>
                  </a:ext>
                </a:extLst>
              </p:cNvPr>
              <p:cNvSpPr>
                <a:spLocks/>
              </p:cNvSpPr>
              <p:nvPr/>
            </p:nvSpPr>
            <p:spPr bwMode="auto">
              <a:xfrm>
                <a:off x="9412288" y="4211638"/>
                <a:ext cx="1157288" cy="104775"/>
              </a:xfrm>
              <a:custGeom>
                <a:avLst/>
                <a:gdLst>
                  <a:gd name="T0" fmla="*/ 400 w 419"/>
                  <a:gd name="T1" fmla="*/ 34 h 38"/>
                  <a:gd name="T2" fmla="*/ 400 w 419"/>
                  <a:gd name="T3" fmla="*/ 29 h 38"/>
                  <a:gd name="T4" fmla="*/ 18 w 419"/>
                  <a:gd name="T5" fmla="*/ 29 h 38"/>
                  <a:gd name="T6" fmla="*/ 10 w 419"/>
                  <a:gd name="T7" fmla="*/ 20 h 38"/>
                  <a:gd name="T8" fmla="*/ 10 w 419"/>
                  <a:gd name="T9" fmla="*/ 19 h 38"/>
                  <a:gd name="T10" fmla="*/ 18 w 419"/>
                  <a:gd name="T11" fmla="*/ 10 h 38"/>
                  <a:gd name="T12" fmla="*/ 400 w 419"/>
                  <a:gd name="T13" fmla="*/ 10 h 38"/>
                  <a:gd name="T14" fmla="*/ 409 w 419"/>
                  <a:gd name="T15" fmla="*/ 19 h 38"/>
                  <a:gd name="T16" fmla="*/ 409 w 419"/>
                  <a:gd name="T17" fmla="*/ 20 h 38"/>
                  <a:gd name="T18" fmla="*/ 400 w 419"/>
                  <a:gd name="T19" fmla="*/ 29 h 38"/>
                  <a:gd name="T20" fmla="*/ 400 w 419"/>
                  <a:gd name="T21" fmla="*/ 34 h 38"/>
                  <a:gd name="T22" fmla="*/ 400 w 419"/>
                  <a:gd name="T23" fmla="*/ 38 h 38"/>
                  <a:gd name="T24" fmla="*/ 419 w 419"/>
                  <a:gd name="T25" fmla="*/ 20 h 38"/>
                  <a:gd name="T26" fmla="*/ 419 w 419"/>
                  <a:gd name="T27" fmla="*/ 19 h 38"/>
                  <a:gd name="T28" fmla="*/ 400 w 419"/>
                  <a:gd name="T29" fmla="*/ 0 h 38"/>
                  <a:gd name="T30" fmla="*/ 18 w 419"/>
                  <a:gd name="T31" fmla="*/ 0 h 38"/>
                  <a:gd name="T32" fmla="*/ 0 w 419"/>
                  <a:gd name="T33" fmla="*/ 19 h 38"/>
                  <a:gd name="T34" fmla="*/ 0 w 419"/>
                  <a:gd name="T35" fmla="*/ 20 h 38"/>
                  <a:gd name="T36" fmla="*/ 18 w 419"/>
                  <a:gd name="T37" fmla="*/ 38 h 38"/>
                  <a:gd name="T38" fmla="*/ 400 w 419"/>
                  <a:gd name="T39" fmla="*/ 38 h 38"/>
                  <a:gd name="T40" fmla="*/ 400 w 419"/>
                  <a:gd name="T41"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9" h="38">
                    <a:moveTo>
                      <a:pt x="400" y="34"/>
                    </a:moveTo>
                    <a:cubicBezTo>
                      <a:pt x="400" y="29"/>
                      <a:pt x="400" y="29"/>
                      <a:pt x="400" y="29"/>
                    </a:cubicBezTo>
                    <a:cubicBezTo>
                      <a:pt x="18" y="29"/>
                      <a:pt x="18" y="29"/>
                      <a:pt x="18" y="29"/>
                    </a:cubicBezTo>
                    <a:cubicBezTo>
                      <a:pt x="14" y="29"/>
                      <a:pt x="10" y="25"/>
                      <a:pt x="10" y="20"/>
                    </a:cubicBezTo>
                    <a:cubicBezTo>
                      <a:pt x="10" y="19"/>
                      <a:pt x="10" y="19"/>
                      <a:pt x="10" y="19"/>
                    </a:cubicBezTo>
                    <a:cubicBezTo>
                      <a:pt x="10" y="14"/>
                      <a:pt x="14" y="10"/>
                      <a:pt x="18" y="10"/>
                    </a:cubicBezTo>
                    <a:cubicBezTo>
                      <a:pt x="400" y="10"/>
                      <a:pt x="400" y="10"/>
                      <a:pt x="400" y="10"/>
                    </a:cubicBezTo>
                    <a:cubicBezTo>
                      <a:pt x="405" y="10"/>
                      <a:pt x="409" y="14"/>
                      <a:pt x="409" y="19"/>
                    </a:cubicBezTo>
                    <a:cubicBezTo>
                      <a:pt x="409" y="20"/>
                      <a:pt x="409" y="20"/>
                      <a:pt x="409" y="20"/>
                    </a:cubicBezTo>
                    <a:cubicBezTo>
                      <a:pt x="409" y="25"/>
                      <a:pt x="405" y="29"/>
                      <a:pt x="400" y="29"/>
                    </a:cubicBezTo>
                    <a:cubicBezTo>
                      <a:pt x="400" y="34"/>
                      <a:pt x="400" y="34"/>
                      <a:pt x="400" y="34"/>
                    </a:cubicBezTo>
                    <a:cubicBezTo>
                      <a:pt x="400" y="38"/>
                      <a:pt x="400" y="38"/>
                      <a:pt x="400" y="38"/>
                    </a:cubicBezTo>
                    <a:cubicBezTo>
                      <a:pt x="410" y="38"/>
                      <a:pt x="419" y="30"/>
                      <a:pt x="419" y="20"/>
                    </a:cubicBezTo>
                    <a:cubicBezTo>
                      <a:pt x="419" y="19"/>
                      <a:pt x="419" y="19"/>
                      <a:pt x="419" y="19"/>
                    </a:cubicBezTo>
                    <a:cubicBezTo>
                      <a:pt x="419" y="8"/>
                      <a:pt x="410" y="0"/>
                      <a:pt x="400" y="0"/>
                    </a:cubicBezTo>
                    <a:cubicBezTo>
                      <a:pt x="18" y="0"/>
                      <a:pt x="18" y="0"/>
                      <a:pt x="18" y="0"/>
                    </a:cubicBezTo>
                    <a:cubicBezTo>
                      <a:pt x="8" y="0"/>
                      <a:pt x="0" y="8"/>
                      <a:pt x="0" y="19"/>
                    </a:cubicBezTo>
                    <a:cubicBezTo>
                      <a:pt x="0" y="20"/>
                      <a:pt x="0" y="20"/>
                      <a:pt x="0" y="20"/>
                    </a:cubicBezTo>
                    <a:cubicBezTo>
                      <a:pt x="0" y="30"/>
                      <a:pt x="8" y="38"/>
                      <a:pt x="18" y="38"/>
                    </a:cubicBezTo>
                    <a:cubicBezTo>
                      <a:pt x="400" y="38"/>
                      <a:pt x="400" y="38"/>
                      <a:pt x="400" y="38"/>
                    </a:cubicBezTo>
                    <a:cubicBezTo>
                      <a:pt x="400" y="34"/>
                      <a:pt x="400" y="34"/>
                      <a:pt x="400" y="34"/>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19" name="Freeform 298">
                <a:extLst>
                  <a:ext uri="{FF2B5EF4-FFF2-40B4-BE49-F238E27FC236}">
                    <a16:creationId xmlns:a16="http://schemas.microsoft.com/office/drawing/2014/main" id="{80CC2F3F-8211-4C21-9E24-94D2E0868040}"/>
                  </a:ext>
                </a:extLst>
              </p:cNvPr>
              <p:cNvSpPr>
                <a:spLocks/>
              </p:cNvSpPr>
              <p:nvPr/>
            </p:nvSpPr>
            <p:spPr bwMode="auto">
              <a:xfrm>
                <a:off x="9542463" y="3654425"/>
                <a:ext cx="1000125" cy="571500"/>
              </a:xfrm>
              <a:custGeom>
                <a:avLst/>
                <a:gdLst>
                  <a:gd name="T0" fmla="*/ 362 w 362"/>
                  <a:gd name="T1" fmla="*/ 207 h 207"/>
                  <a:gd name="T2" fmla="*/ 0 w 362"/>
                  <a:gd name="T3" fmla="*/ 207 h 207"/>
                  <a:gd name="T4" fmla="*/ 0 w 362"/>
                  <a:gd name="T5" fmla="*/ 170 h 207"/>
                  <a:gd name="T6" fmla="*/ 170 w 362"/>
                  <a:gd name="T7" fmla="*/ 0 h 207"/>
                  <a:gd name="T8" fmla="*/ 192 w 362"/>
                  <a:gd name="T9" fmla="*/ 0 h 207"/>
                  <a:gd name="T10" fmla="*/ 362 w 362"/>
                  <a:gd name="T11" fmla="*/ 170 h 207"/>
                  <a:gd name="T12" fmla="*/ 362 w 362"/>
                  <a:gd name="T13" fmla="*/ 207 h 207"/>
                </a:gdLst>
                <a:ahLst/>
                <a:cxnLst>
                  <a:cxn ang="0">
                    <a:pos x="T0" y="T1"/>
                  </a:cxn>
                  <a:cxn ang="0">
                    <a:pos x="T2" y="T3"/>
                  </a:cxn>
                  <a:cxn ang="0">
                    <a:pos x="T4" y="T5"/>
                  </a:cxn>
                  <a:cxn ang="0">
                    <a:pos x="T6" y="T7"/>
                  </a:cxn>
                  <a:cxn ang="0">
                    <a:pos x="T8" y="T9"/>
                  </a:cxn>
                  <a:cxn ang="0">
                    <a:pos x="T10" y="T11"/>
                  </a:cxn>
                  <a:cxn ang="0">
                    <a:pos x="T12" y="T13"/>
                  </a:cxn>
                </a:cxnLst>
                <a:rect l="0" t="0" r="r" b="b"/>
                <a:pathLst>
                  <a:path w="362" h="207">
                    <a:moveTo>
                      <a:pt x="362" y="207"/>
                    </a:moveTo>
                    <a:cubicBezTo>
                      <a:pt x="0" y="207"/>
                      <a:pt x="0" y="207"/>
                      <a:pt x="0" y="207"/>
                    </a:cubicBezTo>
                    <a:cubicBezTo>
                      <a:pt x="0" y="170"/>
                      <a:pt x="0" y="170"/>
                      <a:pt x="0" y="170"/>
                    </a:cubicBezTo>
                    <a:cubicBezTo>
                      <a:pt x="0" y="76"/>
                      <a:pt x="76" y="0"/>
                      <a:pt x="170" y="0"/>
                    </a:cubicBezTo>
                    <a:cubicBezTo>
                      <a:pt x="192" y="0"/>
                      <a:pt x="192" y="0"/>
                      <a:pt x="192" y="0"/>
                    </a:cubicBezTo>
                    <a:cubicBezTo>
                      <a:pt x="286" y="0"/>
                      <a:pt x="362" y="76"/>
                      <a:pt x="362" y="170"/>
                    </a:cubicBezTo>
                    <a:cubicBezTo>
                      <a:pt x="362" y="207"/>
                      <a:pt x="362" y="207"/>
                      <a:pt x="362" y="207"/>
                    </a:cubicBezTo>
                  </a:path>
                </a:pathLst>
              </a:custGeom>
              <a:solidFill>
                <a:srgbClr val="FFD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20" name="Freeform 299">
                <a:extLst>
                  <a:ext uri="{FF2B5EF4-FFF2-40B4-BE49-F238E27FC236}">
                    <a16:creationId xmlns:a16="http://schemas.microsoft.com/office/drawing/2014/main" id="{9359CC7C-8DA2-42B7-B8C3-DCD41ED69ECC}"/>
                  </a:ext>
                </a:extLst>
              </p:cNvPr>
              <p:cNvSpPr>
                <a:spLocks/>
              </p:cNvSpPr>
              <p:nvPr/>
            </p:nvSpPr>
            <p:spPr bwMode="auto">
              <a:xfrm>
                <a:off x="9528175" y="3640138"/>
                <a:ext cx="1028700" cy="600075"/>
              </a:xfrm>
              <a:custGeom>
                <a:avLst/>
                <a:gdLst>
                  <a:gd name="T0" fmla="*/ 367 w 372"/>
                  <a:gd name="T1" fmla="*/ 212 h 217"/>
                  <a:gd name="T2" fmla="*/ 367 w 372"/>
                  <a:gd name="T3" fmla="*/ 207 h 217"/>
                  <a:gd name="T4" fmla="*/ 10 w 372"/>
                  <a:gd name="T5" fmla="*/ 207 h 217"/>
                  <a:gd name="T6" fmla="*/ 10 w 372"/>
                  <a:gd name="T7" fmla="*/ 175 h 217"/>
                  <a:gd name="T8" fmla="*/ 59 w 372"/>
                  <a:gd name="T9" fmla="*/ 58 h 217"/>
                  <a:gd name="T10" fmla="*/ 175 w 372"/>
                  <a:gd name="T11" fmla="*/ 10 h 217"/>
                  <a:gd name="T12" fmla="*/ 197 w 372"/>
                  <a:gd name="T13" fmla="*/ 10 h 217"/>
                  <a:gd name="T14" fmla="*/ 314 w 372"/>
                  <a:gd name="T15" fmla="*/ 58 h 217"/>
                  <a:gd name="T16" fmla="*/ 362 w 372"/>
                  <a:gd name="T17" fmla="*/ 175 h 217"/>
                  <a:gd name="T18" fmla="*/ 362 w 372"/>
                  <a:gd name="T19" fmla="*/ 212 h 217"/>
                  <a:gd name="T20" fmla="*/ 367 w 372"/>
                  <a:gd name="T21" fmla="*/ 212 h 217"/>
                  <a:gd name="T22" fmla="*/ 367 w 372"/>
                  <a:gd name="T23" fmla="*/ 207 h 217"/>
                  <a:gd name="T24" fmla="*/ 367 w 372"/>
                  <a:gd name="T25" fmla="*/ 212 h 217"/>
                  <a:gd name="T26" fmla="*/ 372 w 372"/>
                  <a:gd name="T27" fmla="*/ 212 h 217"/>
                  <a:gd name="T28" fmla="*/ 372 w 372"/>
                  <a:gd name="T29" fmla="*/ 175 h 217"/>
                  <a:gd name="T30" fmla="*/ 197 w 372"/>
                  <a:gd name="T31" fmla="*/ 0 h 217"/>
                  <a:gd name="T32" fmla="*/ 175 w 372"/>
                  <a:gd name="T33" fmla="*/ 0 h 217"/>
                  <a:gd name="T34" fmla="*/ 0 w 372"/>
                  <a:gd name="T35" fmla="*/ 175 h 217"/>
                  <a:gd name="T36" fmla="*/ 0 w 372"/>
                  <a:gd name="T37" fmla="*/ 217 h 217"/>
                  <a:gd name="T38" fmla="*/ 372 w 372"/>
                  <a:gd name="T39" fmla="*/ 217 h 217"/>
                  <a:gd name="T40" fmla="*/ 372 w 372"/>
                  <a:gd name="T41" fmla="*/ 212 h 217"/>
                  <a:gd name="T42" fmla="*/ 367 w 372"/>
                  <a:gd name="T43" fmla="*/ 21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2" h="217">
                    <a:moveTo>
                      <a:pt x="367" y="212"/>
                    </a:moveTo>
                    <a:cubicBezTo>
                      <a:pt x="367" y="207"/>
                      <a:pt x="367" y="207"/>
                      <a:pt x="367" y="207"/>
                    </a:cubicBezTo>
                    <a:cubicBezTo>
                      <a:pt x="10" y="207"/>
                      <a:pt x="10" y="207"/>
                      <a:pt x="10" y="207"/>
                    </a:cubicBezTo>
                    <a:cubicBezTo>
                      <a:pt x="10" y="175"/>
                      <a:pt x="10" y="175"/>
                      <a:pt x="10" y="175"/>
                    </a:cubicBezTo>
                    <a:cubicBezTo>
                      <a:pt x="10" y="129"/>
                      <a:pt x="29" y="88"/>
                      <a:pt x="59" y="58"/>
                    </a:cubicBezTo>
                    <a:cubicBezTo>
                      <a:pt x="88" y="29"/>
                      <a:pt x="130" y="10"/>
                      <a:pt x="175" y="10"/>
                    </a:cubicBezTo>
                    <a:cubicBezTo>
                      <a:pt x="197" y="10"/>
                      <a:pt x="197" y="10"/>
                      <a:pt x="197" y="10"/>
                    </a:cubicBezTo>
                    <a:cubicBezTo>
                      <a:pt x="243" y="10"/>
                      <a:pt x="284" y="29"/>
                      <a:pt x="314" y="58"/>
                    </a:cubicBezTo>
                    <a:cubicBezTo>
                      <a:pt x="344" y="88"/>
                      <a:pt x="362" y="129"/>
                      <a:pt x="362" y="175"/>
                    </a:cubicBezTo>
                    <a:cubicBezTo>
                      <a:pt x="362" y="212"/>
                      <a:pt x="362" y="212"/>
                      <a:pt x="362" y="212"/>
                    </a:cubicBezTo>
                    <a:cubicBezTo>
                      <a:pt x="367" y="212"/>
                      <a:pt x="367" y="212"/>
                      <a:pt x="367" y="212"/>
                    </a:cubicBezTo>
                    <a:cubicBezTo>
                      <a:pt x="367" y="207"/>
                      <a:pt x="367" y="207"/>
                      <a:pt x="367" y="207"/>
                    </a:cubicBezTo>
                    <a:cubicBezTo>
                      <a:pt x="367" y="212"/>
                      <a:pt x="367" y="212"/>
                      <a:pt x="367" y="212"/>
                    </a:cubicBezTo>
                    <a:cubicBezTo>
                      <a:pt x="372" y="212"/>
                      <a:pt x="372" y="212"/>
                      <a:pt x="372" y="212"/>
                    </a:cubicBezTo>
                    <a:cubicBezTo>
                      <a:pt x="372" y="175"/>
                      <a:pt x="372" y="175"/>
                      <a:pt x="372" y="175"/>
                    </a:cubicBezTo>
                    <a:cubicBezTo>
                      <a:pt x="372" y="78"/>
                      <a:pt x="294" y="0"/>
                      <a:pt x="197" y="0"/>
                    </a:cubicBezTo>
                    <a:cubicBezTo>
                      <a:pt x="175" y="0"/>
                      <a:pt x="175" y="0"/>
                      <a:pt x="175" y="0"/>
                    </a:cubicBezTo>
                    <a:cubicBezTo>
                      <a:pt x="79" y="0"/>
                      <a:pt x="0" y="78"/>
                      <a:pt x="0" y="175"/>
                    </a:cubicBezTo>
                    <a:cubicBezTo>
                      <a:pt x="0" y="217"/>
                      <a:pt x="0" y="217"/>
                      <a:pt x="0" y="217"/>
                    </a:cubicBezTo>
                    <a:cubicBezTo>
                      <a:pt x="372" y="217"/>
                      <a:pt x="372" y="217"/>
                      <a:pt x="372" y="217"/>
                    </a:cubicBezTo>
                    <a:cubicBezTo>
                      <a:pt x="372" y="212"/>
                      <a:pt x="372" y="212"/>
                      <a:pt x="372" y="212"/>
                    </a:cubicBezTo>
                    <a:cubicBezTo>
                      <a:pt x="367" y="212"/>
                      <a:pt x="367" y="212"/>
                      <a:pt x="367" y="212"/>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21" name="Freeform 300">
                <a:extLst>
                  <a:ext uri="{FF2B5EF4-FFF2-40B4-BE49-F238E27FC236}">
                    <a16:creationId xmlns:a16="http://schemas.microsoft.com/office/drawing/2014/main" id="{3BE84D6B-234D-493F-9680-97A3051C0F42}"/>
                  </a:ext>
                </a:extLst>
              </p:cNvPr>
              <p:cNvSpPr>
                <a:spLocks/>
              </p:cNvSpPr>
              <p:nvPr/>
            </p:nvSpPr>
            <p:spPr bwMode="auto">
              <a:xfrm>
                <a:off x="9704388" y="3670300"/>
                <a:ext cx="304800" cy="533400"/>
              </a:xfrm>
              <a:custGeom>
                <a:avLst/>
                <a:gdLst>
                  <a:gd name="T0" fmla="*/ 110 w 110"/>
                  <a:gd name="T1" fmla="*/ 0 h 193"/>
                  <a:gd name="T2" fmla="*/ 50 w 110"/>
                  <a:gd name="T3" fmla="*/ 33 h 193"/>
                  <a:gd name="T4" fmla="*/ 16 w 110"/>
                  <a:gd name="T5" fmla="*/ 94 h 193"/>
                  <a:gd name="T6" fmla="*/ 0 w 110"/>
                  <a:gd name="T7" fmla="*/ 193 h 193"/>
                  <a:gd name="T8" fmla="*/ 45 w 110"/>
                  <a:gd name="T9" fmla="*/ 113 h 193"/>
                  <a:gd name="T10" fmla="*/ 55 w 110"/>
                  <a:gd name="T11" fmla="*/ 80 h 193"/>
                  <a:gd name="T12" fmla="*/ 96 w 110"/>
                  <a:gd name="T13" fmla="*/ 16 h 193"/>
                  <a:gd name="T14" fmla="*/ 104 w 110"/>
                  <a:gd name="T15" fmla="*/ 10 h 193"/>
                  <a:gd name="T16" fmla="*/ 110 w 110"/>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93">
                    <a:moveTo>
                      <a:pt x="110" y="0"/>
                    </a:moveTo>
                    <a:cubicBezTo>
                      <a:pt x="84" y="4"/>
                      <a:pt x="65" y="16"/>
                      <a:pt x="50" y="33"/>
                    </a:cubicBezTo>
                    <a:cubicBezTo>
                      <a:pt x="34" y="50"/>
                      <a:pt x="23" y="72"/>
                      <a:pt x="16" y="94"/>
                    </a:cubicBezTo>
                    <a:cubicBezTo>
                      <a:pt x="2" y="134"/>
                      <a:pt x="0" y="175"/>
                      <a:pt x="0" y="193"/>
                    </a:cubicBezTo>
                    <a:cubicBezTo>
                      <a:pt x="45" y="113"/>
                      <a:pt x="45" y="113"/>
                      <a:pt x="45" y="113"/>
                    </a:cubicBezTo>
                    <a:cubicBezTo>
                      <a:pt x="46" y="107"/>
                      <a:pt x="49" y="95"/>
                      <a:pt x="55" y="80"/>
                    </a:cubicBezTo>
                    <a:cubicBezTo>
                      <a:pt x="62" y="60"/>
                      <a:pt x="75" y="35"/>
                      <a:pt x="96" y="16"/>
                    </a:cubicBezTo>
                    <a:cubicBezTo>
                      <a:pt x="98" y="14"/>
                      <a:pt x="101" y="12"/>
                      <a:pt x="104" y="10"/>
                    </a:cubicBezTo>
                    <a:cubicBezTo>
                      <a:pt x="110" y="0"/>
                      <a:pt x="110" y="0"/>
                      <a:pt x="110" y="0"/>
                    </a:cubicBezTo>
                  </a:path>
                </a:pathLst>
              </a:custGeom>
              <a:solidFill>
                <a:srgbClr val="FFD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22" name="Freeform 301">
                <a:extLst>
                  <a:ext uri="{FF2B5EF4-FFF2-40B4-BE49-F238E27FC236}">
                    <a16:creationId xmlns:a16="http://schemas.microsoft.com/office/drawing/2014/main" id="{A3AB328E-66D5-45D8-BFB6-1E92D8BD9812}"/>
                  </a:ext>
                </a:extLst>
              </p:cNvPr>
              <p:cNvSpPr>
                <a:spLocks/>
              </p:cNvSpPr>
              <p:nvPr/>
            </p:nvSpPr>
            <p:spPr bwMode="auto">
              <a:xfrm>
                <a:off x="9677400" y="3667125"/>
                <a:ext cx="339725" cy="544513"/>
              </a:xfrm>
              <a:custGeom>
                <a:avLst/>
                <a:gdLst>
                  <a:gd name="T0" fmla="*/ 123 w 123"/>
                  <a:gd name="T1" fmla="*/ 0 h 197"/>
                  <a:gd name="T2" fmla="*/ 121 w 123"/>
                  <a:gd name="T3" fmla="*/ 0 h 197"/>
                  <a:gd name="T4" fmla="*/ 97 w 123"/>
                  <a:gd name="T5" fmla="*/ 2 h 197"/>
                  <a:gd name="T6" fmla="*/ 93 w 123"/>
                  <a:gd name="T7" fmla="*/ 4 h 197"/>
                  <a:gd name="T8" fmla="*/ 74 w 123"/>
                  <a:gd name="T9" fmla="*/ 9 h 197"/>
                  <a:gd name="T10" fmla="*/ 53 w 123"/>
                  <a:gd name="T11" fmla="*/ 27 h 197"/>
                  <a:gd name="T12" fmla="*/ 7 w 123"/>
                  <a:gd name="T13" fmla="*/ 127 h 197"/>
                  <a:gd name="T14" fmla="*/ 0 w 123"/>
                  <a:gd name="T15" fmla="*/ 197 h 197"/>
                  <a:gd name="T16" fmla="*/ 10 w 123"/>
                  <a:gd name="T17" fmla="*/ 197 h 197"/>
                  <a:gd name="T18" fmla="*/ 10 w 123"/>
                  <a:gd name="T19" fmla="*/ 194 h 197"/>
                  <a:gd name="T20" fmla="*/ 26 w 123"/>
                  <a:gd name="T21" fmla="*/ 95 h 197"/>
                  <a:gd name="T22" fmla="*/ 60 w 123"/>
                  <a:gd name="T23" fmla="*/ 34 h 197"/>
                  <a:gd name="T24" fmla="*/ 120 w 123"/>
                  <a:gd name="T25" fmla="*/ 1 h 197"/>
                  <a:gd name="T26" fmla="*/ 123 w 123"/>
                  <a:gd name="T27" fmla="*/ 0 h 197"/>
                  <a:gd name="T28" fmla="*/ 123 w 123"/>
                  <a:gd name="T2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97">
                    <a:moveTo>
                      <a:pt x="123" y="0"/>
                    </a:moveTo>
                    <a:cubicBezTo>
                      <a:pt x="121" y="0"/>
                      <a:pt x="121" y="0"/>
                      <a:pt x="121" y="0"/>
                    </a:cubicBezTo>
                    <a:cubicBezTo>
                      <a:pt x="113" y="0"/>
                      <a:pt x="105" y="1"/>
                      <a:pt x="97" y="2"/>
                    </a:cubicBezTo>
                    <a:cubicBezTo>
                      <a:pt x="96" y="3"/>
                      <a:pt x="95" y="4"/>
                      <a:pt x="93" y="4"/>
                    </a:cubicBezTo>
                    <a:cubicBezTo>
                      <a:pt x="86" y="5"/>
                      <a:pt x="80" y="7"/>
                      <a:pt x="74" y="9"/>
                    </a:cubicBezTo>
                    <a:cubicBezTo>
                      <a:pt x="66" y="14"/>
                      <a:pt x="59" y="20"/>
                      <a:pt x="53" y="27"/>
                    </a:cubicBezTo>
                    <a:cubicBezTo>
                      <a:pt x="27" y="55"/>
                      <a:pt x="14" y="93"/>
                      <a:pt x="7" y="127"/>
                    </a:cubicBezTo>
                    <a:cubicBezTo>
                      <a:pt x="1" y="158"/>
                      <a:pt x="0" y="186"/>
                      <a:pt x="0" y="197"/>
                    </a:cubicBezTo>
                    <a:cubicBezTo>
                      <a:pt x="10" y="197"/>
                      <a:pt x="10" y="197"/>
                      <a:pt x="10" y="197"/>
                    </a:cubicBezTo>
                    <a:cubicBezTo>
                      <a:pt x="10" y="196"/>
                      <a:pt x="10" y="195"/>
                      <a:pt x="10" y="194"/>
                    </a:cubicBezTo>
                    <a:cubicBezTo>
                      <a:pt x="10" y="176"/>
                      <a:pt x="12" y="135"/>
                      <a:pt x="26" y="95"/>
                    </a:cubicBezTo>
                    <a:cubicBezTo>
                      <a:pt x="33" y="73"/>
                      <a:pt x="44" y="51"/>
                      <a:pt x="60" y="34"/>
                    </a:cubicBezTo>
                    <a:cubicBezTo>
                      <a:pt x="75" y="17"/>
                      <a:pt x="94" y="5"/>
                      <a:pt x="120" y="1"/>
                    </a:cubicBezTo>
                    <a:cubicBezTo>
                      <a:pt x="121" y="1"/>
                      <a:pt x="122" y="0"/>
                      <a:pt x="123" y="0"/>
                    </a:cubicBezTo>
                    <a:cubicBezTo>
                      <a:pt x="123" y="0"/>
                      <a:pt x="123" y="0"/>
                      <a:pt x="123" y="0"/>
                    </a:cubicBezTo>
                  </a:path>
                </a:pathLst>
              </a:custGeom>
              <a:solidFill>
                <a:srgbClr val="DEA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23" name="Freeform 302">
                <a:extLst>
                  <a:ext uri="{FF2B5EF4-FFF2-40B4-BE49-F238E27FC236}">
                    <a16:creationId xmlns:a16="http://schemas.microsoft.com/office/drawing/2014/main" id="{76030328-944E-44BD-9AB9-9A3BAE917A05}"/>
                  </a:ext>
                </a:extLst>
              </p:cNvPr>
              <p:cNvSpPr>
                <a:spLocks noEditPoints="1"/>
              </p:cNvSpPr>
              <p:nvPr/>
            </p:nvSpPr>
            <p:spPr bwMode="auto">
              <a:xfrm>
                <a:off x="9677400" y="3643313"/>
                <a:ext cx="339725" cy="582613"/>
              </a:xfrm>
              <a:custGeom>
                <a:avLst/>
                <a:gdLst>
                  <a:gd name="T0" fmla="*/ 10 w 123"/>
                  <a:gd name="T1" fmla="*/ 206 h 211"/>
                  <a:gd name="T2" fmla="*/ 0 w 123"/>
                  <a:gd name="T3" fmla="*/ 206 h 211"/>
                  <a:gd name="T4" fmla="*/ 0 w 123"/>
                  <a:gd name="T5" fmla="*/ 208 h 211"/>
                  <a:gd name="T6" fmla="*/ 0 w 123"/>
                  <a:gd name="T7" fmla="*/ 211 h 211"/>
                  <a:gd name="T8" fmla="*/ 10 w 123"/>
                  <a:gd name="T9" fmla="*/ 211 h 211"/>
                  <a:gd name="T10" fmla="*/ 10 w 123"/>
                  <a:gd name="T11" fmla="*/ 211 h 211"/>
                  <a:gd name="T12" fmla="*/ 10 w 123"/>
                  <a:gd name="T13" fmla="*/ 210 h 211"/>
                  <a:gd name="T14" fmla="*/ 10 w 123"/>
                  <a:gd name="T15" fmla="*/ 208 h 211"/>
                  <a:gd name="T16" fmla="*/ 10 w 123"/>
                  <a:gd name="T17" fmla="*/ 206 h 211"/>
                  <a:gd name="T18" fmla="*/ 122 w 123"/>
                  <a:gd name="T19" fmla="*/ 0 h 211"/>
                  <a:gd name="T20" fmla="*/ 96 w 123"/>
                  <a:gd name="T21" fmla="*/ 6 h 211"/>
                  <a:gd name="T22" fmla="*/ 97 w 123"/>
                  <a:gd name="T23" fmla="*/ 8 h 211"/>
                  <a:gd name="T24" fmla="*/ 97 w 123"/>
                  <a:gd name="T25" fmla="*/ 11 h 211"/>
                  <a:gd name="T26" fmla="*/ 121 w 123"/>
                  <a:gd name="T27" fmla="*/ 9 h 211"/>
                  <a:gd name="T28" fmla="*/ 123 w 123"/>
                  <a:gd name="T29" fmla="*/ 9 h 211"/>
                  <a:gd name="T30" fmla="*/ 122 w 123"/>
                  <a:gd name="T31"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211">
                    <a:moveTo>
                      <a:pt x="10" y="206"/>
                    </a:moveTo>
                    <a:cubicBezTo>
                      <a:pt x="0" y="206"/>
                      <a:pt x="0" y="206"/>
                      <a:pt x="0" y="206"/>
                    </a:cubicBezTo>
                    <a:cubicBezTo>
                      <a:pt x="0" y="207"/>
                      <a:pt x="0" y="207"/>
                      <a:pt x="0" y="208"/>
                    </a:cubicBezTo>
                    <a:cubicBezTo>
                      <a:pt x="0" y="210"/>
                      <a:pt x="0" y="211"/>
                      <a:pt x="0" y="211"/>
                    </a:cubicBezTo>
                    <a:cubicBezTo>
                      <a:pt x="10" y="211"/>
                      <a:pt x="10" y="211"/>
                      <a:pt x="10" y="211"/>
                    </a:cubicBezTo>
                    <a:cubicBezTo>
                      <a:pt x="10" y="211"/>
                      <a:pt x="10" y="211"/>
                      <a:pt x="10" y="211"/>
                    </a:cubicBezTo>
                    <a:cubicBezTo>
                      <a:pt x="10" y="211"/>
                      <a:pt x="10" y="211"/>
                      <a:pt x="10" y="210"/>
                    </a:cubicBezTo>
                    <a:cubicBezTo>
                      <a:pt x="10" y="210"/>
                      <a:pt x="10" y="209"/>
                      <a:pt x="10" y="208"/>
                    </a:cubicBezTo>
                    <a:cubicBezTo>
                      <a:pt x="10" y="207"/>
                      <a:pt x="10" y="207"/>
                      <a:pt x="10" y="206"/>
                    </a:cubicBezTo>
                    <a:moveTo>
                      <a:pt x="122" y="0"/>
                    </a:moveTo>
                    <a:cubicBezTo>
                      <a:pt x="113" y="1"/>
                      <a:pt x="104" y="3"/>
                      <a:pt x="96" y="6"/>
                    </a:cubicBezTo>
                    <a:cubicBezTo>
                      <a:pt x="97" y="7"/>
                      <a:pt x="97" y="7"/>
                      <a:pt x="97" y="8"/>
                    </a:cubicBezTo>
                    <a:cubicBezTo>
                      <a:pt x="97" y="9"/>
                      <a:pt x="97" y="10"/>
                      <a:pt x="97" y="11"/>
                    </a:cubicBezTo>
                    <a:cubicBezTo>
                      <a:pt x="105" y="10"/>
                      <a:pt x="113" y="9"/>
                      <a:pt x="121" y="9"/>
                    </a:cubicBezTo>
                    <a:cubicBezTo>
                      <a:pt x="123" y="9"/>
                      <a:pt x="123" y="9"/>
                      <a:pt x="123" y="9"/>
                    </a:cubicBezTo>
                    <a:cubicBezTo>
                      <a:pt x="122" y="0"/>
                      <a:pt x="122" y="0"/>
                      <a:pt x="122"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24" name="Freeform 303">
                <a:extLst>
                  <a:ext uri="{FF2B5EF4-FFF2-40B4-BE49-F238E27FC236}">
                    <a16:creationId xmlns:a16="http://schemas.microsoft.com/office/drawing/2014/main" id="{38B86417-2EC1-4946-BCFB-9760EFF7D280}"/>
                  </a:ext>
                </a:extLst>
              </p:cNvPr>
              <p:cNvSpPr>
                <a:spLocks/>
              </p:cNvSpPr>
              <p:nvPr/>
            </p:nvSpPr>
            <p:spPr bwMode="auto">
              <a:xfrm>
                <a:off x="9859963" y="3676650"/>
                <a:ext cx="249238" cy="295275"/>
              </a:xfrm>
              <a:custGeom>
                <a:avLst/>
                <a:gdLst>
                  <a:gd name="T0" fmla="*/ 90 w 90"/>
                  <a:gd name="T1" fmla="*/ 0 h 107"/>
                  <a:gd name="T2" fmla="*/ 48 w 90"/>
                  <a:gd name="T3" fmla="*/ 21 h 107"/>
                  <a:gd name="T4" fmla="*/ 29 w 90"/>
                  <a:gd name="T5" fmla="*/ 40 h 107"/>
                  <a:gd name="T6" fmla="*/ 12 w 90"/>
                  <a:gd name="T7" fmla="*/ 71 h 107"/>
                  <a:gd name="T8" fmla="*/ 0 w 90"/>
                  <a:gd name="T9" fmla="*/ 107 h 107"/>
                  <a:gd name="T10" fmla="*/ 90 w 90"/>
                  <a:gd name="T11" fmla="*/ 0 h 107"/>
                </a:gdLst>
                <a:ahLst/>
                <a:cxnLst>
                  <a:cxn ang="0">
                    <a:pos x="T0" y="T1"/>
                  </a:cxn>
                  <a:cxn ang="0">
                    <a:pos x="T2" y="T3"/>
                  </a:cxn>
                  <a:cxn ang="0">
                    <a:pos x="T4" y="T5"/>
                  </a:cxn>
                  <a:cxn ang="0">
                    <a:pos x="T6" y="T7"/>
                  </a:cxn>
                  <a:cxn ang="0">
                    <a:pos x="T8" y="T9"/>
                  </a:cxn>
                  <a:cxn ang="0">
                    <a:pos x="T10" y="T11"/>
                  </a:cxn>
                </a:cxnLst>
                <a:rect l="0" t="0" r="r" b="b"/>
                <a:pathLst>
                  <a:path w="90" h="107">
                    <a:moveTo>
                      <a:pt x="90" y="0"/>
                    </a:moveTo>
                    <a:cubicBezTo>
                      <a:pt x="73" y="4"/>
                      <a:pt x="59" y="11"/>
                      <a:pt x="48" y="21"/>
                    </a:cubicBezTo>
                    <a:cubicBezTo>
                      <a:pt x="41" y="27"/>
                      <a:pt x="35" y="33"/>
                      <a:pt x="29" y="40"/>
                    </a:cubicBezTo>
                    <a:cubicBezTo>
                      <a:pt x="12" y="71"/>
                      <a:pt x="12" y="71"/>
                      <a:pt x="12" y="71"/>
                    </a:cubicBezTo>
                    <a:cubicBezTo>
                      <a:pt x="6" y="85"/>
                      <a:pt x="2" y="99"/>
                      <a:pt x="0" y="107"/>
                    </a:cubicBezTo>
                    <a:cubicBezTo>
                      <a:pt x="90" y="0"/>
                      <a:pt x="90" y="0"/>
                      <a:pt x="90" y="0"/>
                    </a:cubicBezTo>
                  </a:path>
                </a:pathLst>
              </a:custGeom>
              <a:solidFill>
                <a:srgbClr val="FFD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25" name="Freeform 304">
                <a:extLst>
                  <a:ext uri="{FF2B5EF4-FFF2-40B4-BE49-F238E27FC236}">
                    <a16:creationId xmlns:a16="http://schemas.microsoft.com/office/drawing/2014/main" id="{E7A4E41F-4A27-4887-A41E-04189E8ADE06}"/>
                  </a:ext>
                </a:extLst>
              </p:cNvPr>
              <p:cNvSpPr>
                <a:spLocks/>
              </p:cNvSpPr>
              <p:nvPr/>
            </p:nvSpPr>
            <p:spPr bwMode="auto">
              <a:xfrm>
                <a:off x="9893300" y="3786188"/>
                <a:ext cx="46038" cy="85725"/>
              </a:xfrm>
              <a:custGeom>
                <a:avLst/>
                <a:gdLst>
                  <a:gd name="T0" fmla="*/ 17 w 17"/>
                  <a:gd name="T1" fmla="*/ 0 h 31"/>
                  <a:gd name="T2" fmla="*/ 6 w 17"/>
                  <a:gd name="T3" fmla="*/ 18 h 31"/>
                  <a:gd name="T4" fmla="*/ 0 w 17"/>
                  <a:gd name="T5" fmla="*/ 31 h 31"/>
                  <a:gd name="T6" fmla="*/ 17 w 17"/>
                  <a:gd name="T7" fmla="*/ 0 h 31"/>
                </a:gdLst>
                <a:ahLst/>
                <a:cxnLst>
                  <a:cxn ang="0">
                    <a:pos x="T0" y="T1"/>
                  </a:cxn>
                  <a:cxn ang="0">
                    <a:pos x="T2" y="T3"/>
                  </a:cxn>
                  <a:cxn ang="0">
                    <a:pos x="T4" y="T5"/>
                  </a:cxn>
                  <a:cxn ang="0">
                    <a:pos x="T6" y="T7"/>
                  </a:cxn>
                </a:cxnLst>
                <a:rect l="0" t="0" r="r" b="b"/>
                <a:pathLst>
                  <a:path w="17" h="31">
                    <a:moveTo>
                      <a:pt x="17" y="0"/>
                    </a:moveTo>
                    <a:cubicBezTo>
                      <a:pt x="13" y="6"/>
                      <a:pt x="9" y="12"/>
                      <a:pt x="6" y="18"/>
                    </a:cubicBezTo>
                    <a:cubicBezTo>
                      <a:pt x="4" y="23"/>
                      <a:pt x="2" y="27"/>
                      <a:pt x="0" y="31"/>
                    </a:cubicBezTo>
                    <a:cubicBezTo>
                      <a:pt x="17" y="0"/>
                      <a:pt x="17" y="0"/>
                      <a:pt x="17" y="0"/>
                    </a:cubicBezTo>
                  </a:path>
                </a:pathLst>
              </a:custGeom>
              <a:solidFill>
                <a:srgbClr val="FFD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26" name="Freeform 305">
                <a:extLst>
                  <a:ext uri="{FF2B5EF4-FFF2-40B4-BE49-F238E27FC236}">
                    <a16:creationId xmlns:a16="http://schemas.microsoft.com/office/drawing/2014/main" id="{11361A37-584B-42E7-B44A-44F52F539561}"/>
                  </a:ext>
                </a:extLst>
              </p:cNvPr>
              <p:cNvSpPr>
                <a:spLocks/>
              </p:cNvSpPr>
              <p:nvPr/>
            </p:nvSpPr>
            <p:spPr bwMode="auto">
              <a:xfrm>
                <a:off x="9939338" y="3667125"/>
                <a:ext cx="192088" cy="119063"/>
              </a:xfrm>
              <a:custGeom>
                <a:avLst/>
                <a:gdLst>
                  <a:gd name="T0" fmla="*/ 48 w 69"/>
                  <a:gd name="T1" fmla="*/ 0 h 43"/>
                  <a:gd name="T2" fmla="*/ 38 w 69"/>
                  <a:gd name="T3" fmla="*/ 0 h 43"/>
                  <a:gd name="T4" fmla="*/ 19 w 69"/>
                  <a:gd name="T5" fmla="*/ 11 h 43"/>
                  <a:gd name="T6" fmla="*/ 0 w 69"/>
                  <a:gd name="T7" fmla="*/ 43 h 43"/>
                  <a:gd name="T8" fmla="*/ 19 w 69"/>
                  <a:gd name="T9" fmla="*/ 24 h 43"/>
                  <a:gd name="T10" fmla="*/ 61 w 69"/>
                  <a:gd name="T11" fmla="*/ 3 h 43"/>
                  <a:gd name="T12" fmla="*/ 67 w 69"/>
                  <a:gd name="T13" fmla="*/ 2 h 43"/>
                  <a:gd name="T14" fmla="*/ 69 w 69"/>
                  <a:gd name="T15" fmla="*/ 1 h 43"/>
                  <a:gd name="T16" fmla="*/ 48 w 69"/>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3">
                    <a:moveTo>
                      <a:pt x="48" y="0"/>
                    </a:moveTo>
                    <a:cubicBezTo>
                      <a:pt x="38" y="0"/>
                      <a:pt x="38" y="0"/>
                      <a:pt x="38" y="0"/>
                    </a:cubicBezTo>
                    <a:cubicBezTo>
                      <a:pt x="31" y="3"/>
                      <a:pt x="25" y="7"/>
                      <a:pt x="19" y="11"/>
                    </a:cubicBezTo>
                    <a:cubicBezTo>
                      <a:pt x="0" y="43"/>
                      <a:pt x="0" y="43"/>
                      <a:pt x="0" y="43"/>
                    </a:cubicBezTo>
                    <a:cubicBezTo>
                      <a:pt x="6" y="36"/>
                      <a:pt x="12" y="30"/>
                      <a:pt x="19" y="24"/>
                    </a:cubicBezTo>
                    <a:cubicBezTo>
                      <a:pt x="30" y="14"/>
                      <a:pt x="44" y="7"/>
                      <a:pt x="61" y="3"/>
                    </a:cubicBezTo>
                    <a:cubicBezTo>
                      <a:pt x="63" y="3"/>
                      <a:pt x="65" y="3"/>
                      <a:pt x="67" y="2"/>
                    </a:cubicBezTo>
                    <a:cubicBezTo>
                      <a:pt x="68" y="2"/>
                      <a:pt x="68" y="2"/>
                      <a:pt x="69" y="1"/>
                    </a:cubicBezTo>
                    <a:cubicBezTo>
                      <a:pt x="62" y="1"/>
                      <a:pt x="55" y="0"/>
                      <a:pt x="48" y="0"/>
                    </a:cubicBezTo>
                  </a:path>
                </a:pathLst>
              </a:custGeom>
              <a:solidFill>
                <a:srgbClr val="DEA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27" name="Freeform 306">
                <a:extLst>
                  <a:ext uri="{FF2B5EF4-FFF2-40B4-BE49-F238E27FC236}">
                    <a16:creationId xmlns:a16="http://schemas.microsoft.com/office/drawing/2014/main" id="{44C3BFB5-D52A-483E-82F1-5EBCD0ACA17D}"/>
                  </a:ext>
                </a:extLst>
              </p:cNvPr>
              <p:cNvSpPr>
                <a:spLocks/>
              </p:cNvSpPr>
              <p:nvPr/>
            </p:nvSpPr>
            <p:spPr bwMode="auto">
              <a:xfrm>
                <a:off x="10045700" y="3648075"/>
                <a:ext cx="90488" cy="22225"/>
              </a:xfrm>
              <a:custGeom>
                <a:avLst/>
                <a:gdLst>
                  <a:gd name="T0" fmla="*/ 28 w 33"/>
                  <a:gd name="T1" fmla="*/ 0 h 8"/>
                  <a:gd name="T2" fmla="*/ 27 w 33"/>
                  <a:gd name="T3" fmla="*/ 0 h 8"/>
                  <a:gd name="T4" fmla="*/ 0 w 33"/>
                  <a:gd name="T5" fmla="*/ 7 h 8"/>
                  <a:gd name="T6" fmla="*/ 10 w 33"/>
                  <a:gd name="T7" fmla="*/ 7 h 8"/>
                  <a:gd name="T8" fmla="*/ 31 w 33"/>
                  <a:gd name="T9" fmla="*/ 8 h 8"/>
                  <a:gd name="T10" fmla="*/ 33 w 33"/>
                  <a:gd name="T11" fmla="*/ 4 h 8"/>
                  <a:gd name="T12" fmla="*/ 28 w 3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3" h="8">
                    <a:moveTo>
                      <a:pt x="28" y="0"/>
                    </a:moveTo>
                    <a:cubicBezTo>
                      <a:pt x="28" y="0"/>
                      <a:pt x="28" y="0"/>
                      <a:pt x="27" y="0"/>
                    </a:cubicBezTo>
                    <a:cubicBezTo>
                      <a:pt x="18" y="1"/>
                      <a:pt x="8" y="4"/>
                      <a:pt x="0" y="7"/>
                    </a:cubicBezTo>
                    <a:cubicBezTo>
                      <a:pt x="10" y="7"/>
                      <a:pt x="10" y="7"/>
                      <a:pt x="10" y="7"/>
                    </a:cubicBezTo>
                    <a:cubicBezTo>
                      <a:pt x="17" y="7"/>
                      <a:pt x="24" y="8"/>
                      <a:pt x="31" y="8"/>
                    </a:cubicBezTo>
                    <a:cubicBezTo>
                      <a:pt x="32" y="7"/>
                      <a:pt x="33" y="6"/>
                      <a:pt x="33" y="4"/>
                    </a:cubicBezTo>
                    <a:cubicBezTo>
                      <a:pt x="33" y="1"/>
                      <a:pt x="31" y="0"/>
                      <a:pt x="28"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28" name="Freeform 307">
                <a:extLst>
                  <a:ext uri="{FF2B5EF4-FFF2-40B4-BE49-F238E27FC236}">
                    <a16:creationId xmlns:a16="http://schemas.microsoft.com/office/drawing/2014/main" id="{39FB5B06-F664-4E52-BED4-382EF6331F23}"/>
                  </a:ext>
                </a:extLst>
              </p:cNvPr>
              <p:cNvSpPr>
                <a:spLocks/>
              </p:cNvSpPr>
              <p:nvPr/>
            </p:nvSpPr>
            <p:spPr bwMode="auto">
              <a:xfrm>
                <a:off x="9829800" y="3697288"/>
                <a:ext cx="161925" cy="285750"/>
              </a:xfrm>
              <a:custGeom>
                <a:avLst/>
                <a:gdLst>
                  <a:gd name="T0" fmla="*/ 59 w 59"/>
                  <a:gd name="T1" fmla="*/ 0 h 103"/>
                  <a:gd name="T2" fmla="*/ 51 w 59"/>
                  <a:gd name="T3" fmla="*/ 6 h 103"/>
                  <a:gd name="T4" fmla="*/ 10 w 59"/>
                  <a:gd name="T5" fmla="*/ 70 h 103"/>
                  <a:gd name="T6" fmla="*/ 0 w 59"/>
                  <a:gd name="T7" fmla="*/ 103 h 103"/>
                  <a:gd name="T8" fmla="*/ 23 w 59"/>
                  <a:gd name="T9" fmla="*/ 63 h 103"/>
                  <a:gd name="T10" fmla="*/ 29 w 59"/>
                  <a:gd name="T11" fmla="*/ 50 h 103"/>
                  <a:gd name="T12" fmla="*/ 40 w 59"/>
                  <a:gd name="T13" fmla="*/ 32 h 103"/>
                  <a:gd name="T14" fmla="*/ 59 w 59"/>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03">
                    <a:moveTo>
                      <a:pt x="59" y="0"/>
                    </a:moveTo>
                    <a:cubicBezTo>
                      <a:pt x="56" y="2"/>
                      <a:pt x="53" y="4"/>
                      <a:pt x="51" y="6"/>
                    </a:cubicBezTo>
                    <a:cubicBezTo>
                      <a:pt x="30" y="25"/>
                      <a:pt x="17" y="50"/>
                      <a:pt x="10" y="70"/>
                    </a:cubicBezTo>
                    <a:cubicBezTo>
                      <a:pt x="4" y="85"/>
                      <a:pt x="1" y="97"/>
                      <a:pt x="0" y="103"/>
                    </a:cubicBezTo>
                    <a:cubicBezTo>
                      <a:pt x="23" y="63"/>
                      <a:pt x="23" y="63"/>
                      <a:pt x="23" y="63"/>
                    </a:cubicBezTo>
                    <a:cubicBezTo>
                      <a:pt x="25" y="59"/>
                      <a:pt x="27" y="55"/>
                      <a:pt x="29" y="50"/>
                    </a:cubicBezTo>
                    <a:cubicBezTo>
                      <a:pt x="32" y="44"/>
                      <a:pt x="36" y="38"/>
                      <a:pt x="40" y="32"/>
                    </a:cubicBezTo>
                    <a:cubicBezTo>
                      <a:pt x="59" y="0"/>
                      <a:pt x="59" y="0"/>
                      <a:pt x="59" y="0"/>
                    </a:cubicBezTo>
                  </a:path>
                </a:pathLst>
              </a:custGeom>
              <a:solidFill>
                <a:srgbClr val="DEA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29" name="Freeform 308">
                <a:extLst>
                  <a:ext uri="{FF2B5EF4-FFF2-40B4-BE49-F238E27FC236}">
                    <a16:creationId xmlns:a16="http://schemas.microsoft.com/office/drawing/2014/main" id="{669AA73A-09E5-4059-ABDD-625854ACCD19}"/>
                  </a:ext>
                </a:extLst>
              </p:cNvPr>
              <p:cNvSpPr>
                <a:spLocks/>
              </p:cNvSpPr>
              <p:nvPr/>
            </p:nvSpPr>
            <p:spPr bwMode="auto">
              <a:xfrm>
                <a:off x="9826625" y="3871913"/>
                <a:ext cx="66675" cy="133350"/>
              </a:xfrm>
              <a:custGeom>
                <a:avLst/>
                <a:gdLst>
                  <a:gd name="T0" fmla="*/ 24 w 24"/>
                  <a:gd name="T1" fmla="*/ 0 h 48"/>
                  <a:gd name="T2" fmla="*/ 1 w 24"/>
                  <a:gd name="T3" fmla="*/ 40 h 48"/>
                  <a:gd name="T4" fmla="*/ 1 w 24"/>
                  <a:gd name="T5" fmla="*/ 43 h 48"/>
                  <a:gd name="T6" fmla="*/ 5 w 24"/>
                  <a:gd name="T7" fmla="*/ 48 h 48"/>
                  <a:gd name="T8" fmla="*/ 5 w 24"/>
                  <a:gd name="T9" fmla="*/ 48 h 48"/>
                  <a:gd name="T10" fmla="*/ 10 w 24"/>
                  <a:gd name="T11" fmla="*/ 44 h 48"/>
                  <a:gd name="T12" fmla="*/ 10 w 24"/>
                  <a:gd name="T13" fmla="*/ 44 h 48"/>
                  <a:gd name="T14" fmla="*/ 10 w 24"/>
                  <a:gd name="T15" fmla="*/ 44 h 48"/>
                  <a:gd name="T16" fmla="*/ 12 w 24"/>
                  <a:gd name="T17" fmla="*/ 36 h 48"/>
                  <a:gd name="T18" fmla="*/ 24 w 2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8">
                    <a:moveTo>
                      <a:pt x="24" y="0"/>
                    </a:moveTo>
                    <a:cubicBezTo>
                      <a:pt x="1" y="40"/>
                      <a:pt x="1" y="40"/>
                      <a:pt x="1" y="40"/>
                    </a:cubicBezTo>
                    <a:cubicBezTo>
                      <a:pt x="1" y="42"/>
                      <a:pt x="1" y="43"/>
                      <a:pt x="1" y="43"/>
                    </a:cubicBezTo>
                    <a:cubicBezTo>
                      <a:pt x="0" y="45"/>
                      <a:pt x="2" y="48"/>
                      <a:pt x="5" y="48"/>
                    </a:cubicBezTo>
                    <a:cubicBezTo>
                      <a:pt x="5" y="48"/>
                      <a:pt x="5" y="48"/>
                      <a:pt x="5" y="48"/>
                    </a:cubicBezTo>
                    <a:cubicBezTo>
                      <a:pt x="8" y="48"/>
                      <a:pt x="10" y="47"/>
                      <a:pt x="10" y="44"/>
                    </a:cubicBezTo>
                    <a:cubicBezTo>
                      <a:pt x="10" y="44"/>
                      <a:pt x="10" y="44"/>
                      <a:pt x="10" y="44"/>
                    </a:cubicBezTo>
                    <a:cubicBezTo>
                      <a:pt x="10" y="44"/>
                      <a:pt x="10" y="44"/>
                      <a:pt x="10" y="44"/>
                    </a:cubicBezTo>
                    <a:cubicBezTo>
                      <a:pt x="11" y="43"/>
                      <a:pt x="11" y="40"/>
                      <a:pt x="12" y="36"/>
                    </a:cubicBezTo>
                    <a:cubicBezTo>
                      <a:pt x="14" y="28"/>
                      <a:pt x="18" y="14"/>
                      <a:pt x="24" y="0"/>
                    </a:cubicBezTo>
                  </a:path>
                </a:pathLst>
              </a:custGeom>
              <a:solidFill>
                <a:srgbClr val="DEA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30" name="Freeform 309">
                <a:extLst>
                  <a:ext uri="{FF2B5EF4-FFF2-40B4-BE49-F238E27FC236}">
                    <a16:creationId xmlns:a16="http://schemas.microsoft.com/office/drawing/2014/main" id="{69322C1C-02A0-48F0-8076-8E26120B9D6F}"/>
                  </a:ext>
                </a:extLst>
              </p:cNvPr>
              <p:cNvSpPr>
                <a:spLocks/>
              </p:cNvSpPr>
              <p:nvPr/>
            </p:nvSpPr>
            <p:spPr bwMode="auto">
              <a:xfrm>
                <a:off x="9617075" y="3684588"/>
                <a:ext cx="279400" cy="320675"/>
              </a:xfrm>
              <a:custGeom>
                <a:avLst/>
                <a:gdLst>
                  <a:gd name="T0" fmla="*/ 101 w 101"/>
                  <a:gd name="T1" fmla="*/ 0 h 116"/>
                  <a:gd name="T2" fmla="*/ 29 w 101"/>
                  <a:gd name="T3" fmla="*/ 40 h 116"/>
                  <a:gd name="T4" fmla="*/ 10 w 101"/>
                  <a:gd name="T5" fmla="*/ 76 h 116"/>
                  <a:gd name="T6" fmla="*/ 0 w 101"/>
                  <a:gd name="T7" fmla="*/ 111 h 116"/>
                  <a:gd name="T8" fmla="*/ 4 w 101"/>
                  <a:gd name="T9" fmla="*/ 116 h 116"/>
                  <a:gd name="T10" fmla="*/ 5 w 101"/>
                  <a:gd name="T11" fmla="*/ 116 h 116"/>
                  <a:gd name="T12" fmla="*/ 10 w 101"/>
                  <a:gd name="T13" fmla="*/ 112 h 116"/>
                  <a:gd name="T14" fmla="*/ 10 w 101"/>
                  <a:gd name="T15" fmla="*/ 112 h 116"/>
                  <a:gd name="T16" fmla="*/ 29 w 101"/>
                  <a:gd name="T17" fmla="*/ 58 h 116"/>
                  <a:gd name="T18" fmla="*/ 61 w 101"/>
                  <a:gd name="T19" fmla="*/ 21 h 116"/>
                  <a:gd name="T20" fmla="*/ 96 w 101"/>
                  <a:gd name="T21" fmla="*/ 3 h 116"/>
                  <a:gd name="T22" fmla="*/ 101 w 101"/>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16">
                    <a:moveTo>
                      <a:pt x="101" y="0"/>
                    </a:moveTo>
                    <a:cubicBezTo>
                      <a:pt x="73" y="7"/>
                      <a:pt x="49" y="21"/>
                      <a:pt x="29" y="40"/>
                    </a:cubicBezTo>
                    <a:cubicBezTo>
                      <a:pt x="20" y="52"/>
                      <a:pt x="14" y="65"/>
                      <a:pt x="10" y="76"/>
                    </a:cubicBezTo>
                    <a:cubicBezTo>
                      <a:pt x="2" y="96"/>
                      <a:pt x="0" y="111"/>
                      <a:pt x="0" y="111"/>
                    </a:cubicBezTo>
                    <a:cubicBezTo>
                      <a:pt x="0" y="114"/>
                      <a:pt x="2" y="116"/>
                      <a:pt x="4" y="116"/>
                    </a:cubicBezTo>
                    <a:cubicBezTo>
                      <a:pt x="4" y="116"/>
                      <a:pt x="5" y="116"/>
                      <a:pt x="5" y="116"/>
                    </a:cubicBezTo>
                    <a:cubicBezTo>
                      <a:pt x="7" y="116"/>
                      <a:pt x="9" y="115"/>
                      <a:pt x="10" y="112"/>
                    </a:cubicBezTo>
                    <a:cubicBezTo>
                      <a:pt x="10" y="112"/>
                      <a:pt x="10" y="112"/>
                      <a:pt x="10" y="112"/>
                    </a:cubicBezTo>
                    <a:cubicBezTo>
                      <a:pt x="10" y="109"/>
                      <a:pt x="14" y="84"/>
                      <a:pt x="29" y="58"/>
                    </a:cubicBezTo>
                    <a:cubicBezTo>
                      <a:pt x="37" y="45"/>
                      <a:pt x="47" y="32"/>
                      <a:pt x="61" y="21"/>
                    </a:cubicBezTo>
                    <a:cubicBezTo>
                      <a:pt x="71" y="13"/>
                      <a:pt x="82" y="7"/>
                      <a:pt x="96" y="3"/>
                    </a:cubicBezTo>
                    <a:cubicBezTo>
                      <a:pt x="97" y="2"/>
                      <a:pt x="99" y="1"/>
                      <a:pt x="101" y="0"/>
                    </a:cubicBezTo>
                  </a:path>
                </a:pathLst>
              </a:custGeom>
              <a:solidFill>
                <a:srgbClr val="DEA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31" name="Freeform 310">
                <a:extLst>
                  <a:ext uri="{FF2B5EF4-FFF2-40B4-BE49-F238E27FC236}">
                    <a16:creationId xmlns:a16="http://schemas.microsoft.com/office/drawing/2014/main" id="{E05902BE-4763-420E-81B4-373411FC5E2E}"/>
                  </a:ext>
                </a:extLst>
              </p:cNvPr>
              <p:cNvSpPr>
                <a:spLocks/>
              </p:cNvSpPr>
              <p:nvPr/>
            </p:nvSpPr>
            <p:spPr bwMode="auto">
              <a:xfrm>
                <a:off x="9696450" y="3654425"/>
                <a:ext cx="246063" cy="139700"/>
              </a:xfrm>
              <a:custGeom>
                <a:avLst/>
                <a:gdLst>
                  <a:gd name="T0" fmla="*/ 85 w 89"/>
                  <a:gd name="T1" fmla="*/ 0 h 51"/>
                  <a:gd name="T2" fmla="*/ 85 w 89"/>
                  <a:gd name="T3" fmla="*/ 0 h 51"/>
                  <a:gd name="T4" fmla="*/ 25 w 89"/>
                  <a:gd name="T5" fmla="*/ 25 h 51"/>
                  <a:gd name="T6" fmla="*/ 0 w 89"/>
                  <a:gd name="T7" fmla="*/ 51 h 51"/>
                  <a:gd name="T8" fmla="*/ 72 w 89"/>
                  <a:gd name="T9" fmla="*/ 11 h 51"/>
                  <a:gd name="T10" fmla="*/ 89 w 89"/>
                  <a:gd name="T11" fmla="*/ 2 h 51"/>
                  <a:gd name="T12" fmla="*/ 85 w 89"/>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89" h="51">
                    <a:moveTo>
                      <a:pt x="85" y="0"/>
                    </a:moveTo>
                    <a:cubicBezTo>
                      <a:pt x="85" y="0"/>
                      <a:pt x="85" y="0"/>
                      <a:pt x="85" y="0"/>
                    </a:cubicBezTo>
                    <a:cubicBezTo>
                      <a:pt x="60" y="3"/>
                      <a:pt x="40" y="13"/>
                      <a:pt x="25" y="25"/>
                    </a:cubicBezTo>
                    <a:cubicBezTo>
                      <a:pt x="15" y="33"/>
                      <a:pt x="7" y="42"/>
                      <a:pt x="0" y="51"/>
                    </a:cubicBezTo>
                    <a:cubicBezTo>
                      <a:pt x="20" y="32"/>
                      <a:pt x="44" y="18"/>
                      <a:pt x="72" y="11"/>
                    </a:cubicBezTo>
                    <a:cubicBezTo>
                      <a:pt x="77" y="7"/>
                      <a:pt x="83" y="4"/>
                      <a:pt x="89" y="2"/>
                    </a:cubicBezTo>
                    <a:cubicBezTo>
                      <a:pt x="89" y="1"/>
                      <a:pt x="87" y="0"/>
                      <a:pt x="85"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32" name="Freeform 311">
                <a:extLst>
                  <a:ext uri="{FF2B5EF4-FFF2-40B4-BE49-F238E27FC236}">
                    <a16:creationId xmlns:a16="http://schemas.microsoft.com/office/drawing/2014/main" id="{EE581259-4269-4684-B1D6-15CD71B6D4A4}"/>
                  </a:ext>
                </a:extLst>
              </p:cNvPr>
              <p:cNvSpPr>
                <a:spLocks/>
              </p:cNvSpPr>
              <p:nvPr/>
            </p:nvSpPr>
            <p:spPr bwMode="auto">
              <a:xfrm>
                <a:off x="9882188" y="3673475"/>
                <a:ext cx="63500" cy="19050"/>
              </a:xfrm>
              <a:custGeom>
                <a:avLst/>
                <a:gdLst>
                  <a:gd name="T0" fmla="*/ 23 w 23"/>
                  <a:gd name="T1" fmla="*/ 0 h 7"/>
                  <a:gd name="T2" fmla="*/ 5 w 23"/>
                  <a:gd name="T3" fmla="*/ 4 h 7"/>
                  <a:gd name="T4" fmla="*/ 0 w 23"/>
                  <a:gd name="T5" fmla="*/ 7 h 7"/>
                  <a:gd name="T6" fmla="*/ 19 w 23"/>
                  <a:gd name="T7" fmla="*/ 2 h 7"/>
                  <a:gd name="T8" fmla="*/ 23 w 23"/>
                  <a:gd name="T9" fmla="*/ 0 h 7"/>
                </a:gdLst>
                <a:ahLst/>
                <a:cxnLst>
                  <a:cxn ang="0">
                    <a:pos x="T0" y="T1"/>
                  </a:cxn>
                  <a:cxn ang="0">
                    <a:pos x="T2" y="T3"/>
                  </a:cxn>
                  <a:cxn ang="0">
                    <a:pos x="T4" y="T5"/>
                  </a:cxn>
                  <a:cxn ang="0">
                    <a:pos x="T6" y="T7"/>
                  </a:cxn>
                  <a:cxn ang="0">
                    <a:pos x="T8" y="T9"/>
                  </a:cxn>
                </a:cxnLst>
                <a:rect l="0" t="0" r="r" b="b"/>
                <a:pathLst>
                  <a:path w="23" h="7">
                    <a:moveTo>
                      <a:pt x="23" y="0"/>
                    </a:moveTo>
                    <a:cubicBezTo>
                      <a:pt x="17" y="1"/>
                      <a:pt x="11" y="2"/>
                      <a:pt x="5" y="4"/>
                    </a:cubicBezTo>
                    <a:cubicBezTo>
                      <a:pt x="3" y="5"/>
                      <a:pt x="1" y="6"/>
                      <a:pt x="0" y="7"/>
                    </a:cubicBezTo>
                    <a:cubicBezTo>
                      <a:pt x="6" y="5"/>
                      <a:pt x="12" y="3"/>
                      <a:pt x="19" y="2"/>
                    </a:cubicBezTo>
                    <a:cubicBezTo>
                      <a:pt x="21" y="2"/>
                      <a:pt x="22" y="1"/>
                      <a:pt x="23" y="0"/>
                    </a:cubicBezTo>
                  </a:path>
                </a:pathLst>
              </a:custGeom>
              <a:solidFill>
                <a:srgbClr val="C48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33" name="Freeform 312">
                <a:extLst>
                  <a:ext uri="{FF2B5EF4-FFF2-40B4-BE49-F238E27FC236}">
                    <a16:creationId xmlns:a16="http://schemas.microsoft.com/office/drawing/2014/main" id="{A9C7DFB6-B637-459E-A575-A6EC96C2E5B0}"/>
                  </a:ext>
                </a:extLst>
              </p:cNvPr>
              <p:cNvSpPr>
                <a:spLocks/>
              </p:cNvSpPr>
              <p:nvPr/>
            </p:nvSpPr>
            <p:spPr bwMode="auto">
              <a:xfrm>
                <a:off x="9896475" y="3659188"/>
                <a:ext cx="49213" cy="25400"/>
              </a:xfrm>
              <a:custGeom>
                <a:avLst/>
                <a:gdLst>
                  <a:gd name="T0" fmla="*/ 17 w 18"/>
                  <a:gd name="T1" fmla="*/ 0 h 9"/>
                  <a:gd name="T2" fmla="*/ 0 w 18"/>
                  <a:gd name="T3" fmla="*/ 9 h 9"/>
                  <a:gd name="T4" fmla="*/ 18 w 18"/>
                  <a:gd name="T5" fmla="*/ 5 h 9"/>
                  <a:gd name="T6" fmla="*/ 18 w 18"/>
                  <a:gd name="T7" fmla="*/ 2 h 9"/>
                  <a:gd name="T8" fmla="*/ 17 w 18"/>
                  <a:gd name="T9" fmla="*/ 0 h 9"/>
                </a:gdLst>
                <a:ahLst/>
                <a:cxnLst>
                  <a:cxn ang="0">
                    <a:pos x="T0" y="T1"/>
                  </a:cxn>
                  <a:cxn ang="0">
                    <a:pos x="T2" y="T3"/>
                  </a:cxn>
                  <a:cxn ang="0">
                    <a:pos x="T4" y="T5"/>
                  </a:cxn>
                  <a:cxn ang="0">
                    <a:pos x="T6" y="T7"/>
                  </a:cxn>
                  <a:cxn ang="0">
                    <a:pos x="T8" y="T9"/>
                  </a:cxn>
                </a:cxnLst>
                <a:rect l="0" t="0" r="r" b="b"/>
                <a:pathLst>
                  <a:path w="18" h="9">
                    <a:moveTo>
                      <a:pt x="17" y="0"/>
                    </a:moveTo>
                    <a:cubicBezTo>
                      <a:pt x="11" y="2"/>
                      <a:pt x="5" y="5"/>
                      <a:pt x="0" y="9"/>
                    </a:cubicBezTo>
                    <a:cubicBezTo>
                      <a:pt x="6" y="7"/>
                      <a:pt x="12" y="6"/>
                      <a:pt x="18" y="5"/>
                    </a:cubicBezTo>
                    <a:cubicBezTo>
                      <a:pt x="18" y="4"/>
                      <a:pt x="18" y="3"/>
                      <a:pt x="18" y="2"/>
                    </a:cubicBezTo>
                    <a:cubicBezTo>
                      <a:pt x="18" y="1"/>
                      <a:pt x="18" y="1"/>
                      <a:pt x="17"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34" name="Freeform 313">
                <a:extLst>
                  <a:ext uri="{FF2B5EF4-FFF2-40B4-BE49-F238E27FC236}">
                    <a16:creationId xmlns:a16="http://schemas.microsoft.com/office/drawing/2014/main" id="{0823379A-70A3-4F8B-94E7-AC76DA6E4B08}"/>
                  </a:ext>
                </a:extLst>
              </p:cNvPr>
              <p:cNvSpPr>
                <a:spLocks/>
              </p:cNvSpPr>
              <p:nvPr/>
            </p:nvSpPr>
            <p:spPr bwMode="auto">
              <a:xfrm>
                <a:off x="10083800" y="3927475"/>
                <a:ext cx="444500" cy="284163"/>
              </a:xfrm>
              <a:custGeom>
                <a:avLst/>
                <a:gdLst>
                  <a:gd name="T0" fmla="*/ 85 w 161"/>
                  <a:gd name="T1" fmla="*/ 0 h 103"/>
                  <a:gd name="T2" fmla="*/ 75 w 161"/>
                  <a:gd name="T3" fmla="*/ 0 h 103"/>
                  <a:gd name="T4" fmla="*/ 22 w 161"/>
                  <a:gd name="T5" fmla="*/ 22 h 103"/>
                  <a:gd name="T6" fmla="*/ 0 w 161"/>
                  <a:gd name="T7" fmla="*/ 76 h 103"/>
                  <a:gd name="T8" fmla="*/ 0 w 161"/>
                  <a:gd name="T9" fmla="*/ 103 h 103"/>
                  <a:gd name="T10" fmla="*/ 161 w 161"/>
                  <a:gd name="T11" fmla="*/ 103 h 103"/>
                  <a:gd name="T12" fmla="*/ 161 w 161"/>
                  <a:gd name="T13" fmla="*/ 76 h 103"/>
                  <a:gd name="T14" fmla="*/ 139 w 161"/>
                  <a:gd name="T15" fmla="*/ 22 h 103"/>
                  <a:gd name="T16" fmla="*/ 85 w 161"/>
                  <a:gd name="T1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03">
                    <a:moveTo>
                      <a:pt x="85" y="0"/>
                    </a:moveTo>
                    <a:cubicBezTo>
                      <a:pt x="75" y="0"/>
                      <a:pt x="75" y="0"/>
                      <a:pt x="75" y="0"/>
                    </a:cubicBezTo>
                    <a:cubicBezTo>
                      <a:pt x="54" y="0"/>
                      <a:pt x="35" y="8"/>
                      <a:pt x="22" y="22"/>
                    </a:cubicBezTo>
                    <a:cubicBezTo>
                      <a:pt x="8" y="36"/>
                      <a:pt x="0" y="55"/>
                      <a:pt x="0" y="76"/>
                    </a:cubicBezTo>
                    <a:cubicBezTo>
                      <a:pt x="0" y="103"/>
                      <a:pt x="0" y="103"/>
                      <a:pt x="0" y="103"/>
                    </a:cubicBezTo>
                    <a:cubicBezTo>
                      <a:pt x="161" y="103"/>
                      <a:pt x="161" y="103"/>
                      <a:pt x="161" y="103"/>
                    </a:cubicBezTo>
                    <a:cubicBezTo>
                      <a:pt x="161" y="76"/>
                      <a:pt x="161" y="76"/>
                      <a:pt x="161" y="76"/>
                    </a:cubicBezTo>
                    <a:cubicBezTo>
                      <a:pt x="161" y="55"/>
                      <a:pt x="153" y="36"/>
                      <a:pt x="139" y="22"/>
                    </a:cubicBezTo>
                    <a:cubicBezTo>
                      <a:pt x="125" y="8"/>
                      <a:pt x="106" y="0"/>
                      <a:pt x="85" y="0"/>
                    </a:cubicBezTo>
                  </a:path>
                </a:pathLst>
              </a:custGeom>
              <a:solidFill>
                <a:srgbClr val="DEA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35" name="Freeform 314">
                <a:extLst>
                  <a:ext uri="{FF2B5EF4-FFF2-40B4-BE49-F238E27FC236}">
                    <a16:creationId xmlns:a16="http://schemas.microsoft.com/office/drawing/2014/main" id="{2979C37A-79CA-4583-9543-F930597C5D47}"/>
                  </a:ext>
                </a:extLst>
              </p:cNvPr>
              <p:cNvSpPr>
                <a:spLocks/>
              </p:cNvSpPr>
              <p:nvPr/>
            </p:nvSpPr>
            <p:spPr bwMode="auto">
              <a:xfrm>
                <a:off x="10056813" y="3900488"/>
                <a:ext cx="471488" cy="311150"/>
              </a:xfrm>
              <a:custGeom>
                <a:avLst/>
                <a:gdLst>
                  <a:gd name="T0" fmla="*/ 95 w 171"/>
                  <a:gd name="T1" fmla="*/ 0 h 113"/>
                  <a:gd name="T2" fmla="*/ 85 w 171"/>
                  <a:gd name="T3" fmla="*/ 0 h 113"/>
                  <a:gd name="T4" fmla="*/ 0 w 171"/>
                  <a:gd name="T5" fmla="*/ 86 h 113"/>
                  <a:gd name="T6" fmla="*/ 0 w 171"/>
                  <a:gd name="T7" fmla="*/ 113 h 113"/>
                  <a:gd name="T8" fmla="*/ 171 w 171"/>
                  <a:gd name="T9" fmla="*/ 113 h 113"/>
                  <a:gd name="T10" fmla="*/ 10 w 171"/>
                  <a:gd name="T11" fmla="*/ 113 h 113"/>
                  <a:gd name="T12" fmla="*/ 10 w 171"/>
                  <a:gd name="T13" fmla="*/ 86 h 113"/>
                  <a:gd name="T14" fmla="*/ 32 w 171"/>
                  <a:gd name="T15" fmla="*/ 32 h 113"/>
                  <a:gd name="T16" fmla="*/ 85 w 171"/>
                  <a:gd name="T17" fmla="*/ 10 h 113"/>
                  <a:gd name="T18" fmla="*/ 95 w 171"/>
                  <a:gd name="T19" fmla="*/ 10 h 113"/>
                  <a:gd name="T20" fmla="*/ 149 w 171"/>
                  <a:gd name="T21" fmla="*/ 32 h 113"/>
                  <a:gd name="T22" fmla="*/ 171 w 171"/>
                  <a:gd name="T23" fmla="*/ 86 h 113"/>
                  <a:gd name="T24" fmla="*/ 171 w 171"/>
                  <a:gd name="T25" fmla="*/ 81 h 113"/>
                  <a:gd name="T26" fmla="*/ 165 w 171"/>
                  <a:gd name="T27" fmla="*/ 36 h 113"/>
                  <a:gd name="T28" fmla="*/ 95 w 171"/>
                  <a:gd name="T2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113">
                    <a:moveTo>
                      <a:pt x="95" y="0"/>
                    </a:moveTo>
                    <a:cubicBezTo>
                      <a:pt x="85" y="0"/>
                      <a:pt x="85" y="0"/>
                      <a:pt x="85" y="0"/>
                    </a:cubicBezTo>
                    <a:cubicBezTo>
                      <a:pt x="38" y="0"/>
                      <a:pt x="0" y="38"/>
                      <a:pt x="0" y="86"/>
                    </a:cubicBezTo>
                    <a:cubicBezTo>
                      <a:pt x="0" y="113"/>
                      <a:pt x="0" y="113"/>
                      <a:pt x="0" y="113"/>
                    </a:cubicBezTo>
                    <a:cubicBezTo>
                      <a:pt x="171" y="113"/>
                      <a:pt x="171" y="113"/>
                      <a:pt x="171" y="113"/>
                    </a:cubicBezTo>
                    <a:cubicBezTo>
                      <a:pt x="10" y="113"/>
                      <a:pt x="10" y="113"/>
                      <a:pt x="10" y="113"/>
                    </a:cubicBezTo>
                    <a:cubicBezTo>
                      <a:pt x="10" y="86"/>
                      <a:pt x="10" y="86"/>
                      <a:pt x="10" y="86"/>
                    </a:cubicBezTo>
                    <a:cubicBezTo>
                      <a:pt x="10" y="65"/>
                      <a:pt x="18" y="46"/>
                      <a:pt x="32" y="32"/>
                    </a:cubicBezTo>
                    <a:cubicBezTo>
                      <a:pt x="45" y="18"/>
                      <a:pt x="64" y="10"/>
                      <a:pt x="85" y="10"/>
                    </a:cubicBezTo>
                    <a:cubicBezTo>
                      <a:pt x="95" y="10"/>
                      <a:pt x="95" y="10"/>
                      <a:pt x="95" y="10"/>
                    </a:cubicBezTo>
                    <a:cubicBezTo>
                      <a:pt x="116" y="10"/>
                      <a:pt x="135" y="18"/>
                      <a:pt x="149" y="32"/>
                    </a:cubicBezTo>
                    <a:cubicBezTo>
                      <a:pt x="163" y="46"/>
                      <a:pt x="171" y="65"/>
                      <a:pt x="171" y="86"/>
                    </a:cubicBezTo>
                    <a:cubicBezTo>
                      <a:pt x="171" y="81"/>
                      <a:pt x="171" y="81"/>
                      <a:pt x="171" y="81"/>
                    </a:cubicBezTo>
                    <a:cubicBezTo>
                      <a:pt x="171" y="65"/>
                      <a:pt x="169" y="50"/>
                      <a:pt x="165" y="36"/>
                    </a:cubicBezTo>
                    <a:cubicBezTo>
                      <a:pt x="149" y="14"/>
                      <a:pt x="124" y="0"/>
                      <a:pt x="95" y="0"/>
                    </a:cubicBezTo>
                  </a:path>
                </a:pathLst>
              </a:custGeom>
              <a:solidFill>
                <a:srgbClr val="DEA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36" name="Freeform 315">
                <a:extLst>
                  <a:ext uri="{FF2B5EF4-FFF2-40B4-BE49-F238E27FC236}">
                    <a16:creationId xmlns:a16="http://schemas.microsoft.com/office/drawing/2014/main" id="{DE922E8A-EE98-4ADB-B01E-D76FE1504D1F}"/>
                  </a:ext>
                </a:extLst>
              </p:cNvPr>
              <p:cNvSpPr>
                <a:spLocks noEditPoints="1"/>
              </p:cNvSpPr>
              <p:nvPr/>
            </p:nvSpPr>
            <p:spPr bwMode="auto">
              <a:xfrm>
                <a:off x="10056813" y="3998913"/>
                <a:ext cx="500063" cy="241300"/>
              </a:xfrm>
              <a:custGeom>
                <a:avLst/>
                <a:gdLst>
                  <a:gd name="T0" fmla="*/ 176 w 181"/>
                  <a:gd name="T1" fmla="*/ 82 h 87"/>
                  <a:gd name="T2" fmla="*/ 176 w 181"/>
                  <a:gd name="T3" fmla="*/ 82 h 87"/>
                  <a:gd name="T4" fmla="*/ 176 w 181"/>
                  <a:gd name="T5" fmla="*/ 77 h 87"/>
                  <a:gd name="T6" fmla="*/ 176 w 181"/>
                  <a:gd name="T7" fmla="*/ 82 h 87"/>
                  <a:gd name="T8" fmla="*/ 181 w 181"/>
                  <a:gd name="T9" fmla="*/ 82 h 87"/>
                  <a:gd name="T10" fmla="*/ 176 w 181"/>
                  <a:gd name="T11" fmla="*/ 82 h 87"/>
                  <a:gd name="T12" fmla="*/ 165 w 181"/>
                  <a:gd name="T13" fmla="*/ 0 h 87"/>
                  <a:gd name="T14" fmla="*/ 171 w 181"/>
                  <a:gd name="T15" fmla="*/ 45 h 87"/>
                  <a:gd name="T16" fmla="*/ 171 w 181"/>
                  <a:gd name="T17" fmla="*/ 50 h 87"/>
                  <a:gd name="T18" fmla="*/ 171 w 181"/>
                  <a:gd name="T19" fmla="*/ 50 h 87"/>
                  <a:gd name="T20" fmla="*/ 171 w 181"/>
                  <a:gd name="T21" fmla="*/ 77 h 87"/>
                  <a:gd name="T22" fmla="*/ 0 w 181"/>
                  <a:gd name="T23" fmla="*/ 77 h 87"/>
                  <a:gd name="T24" fmla="*/ 0 w 181"/>
                  <a:gd name="T25" fmla="*/ 87 h 87"/>
                  <a:gd name="T26" fmla="*/ 181 w 181"/>
                  <a:gd name="T27" fmla="*/ 87 h 87"/>
                  <a:gd name="T28" fmla="*/ 181 w 181"/>
                  <a:gd name="T29" fmla="*/ 83 h 87"/>
                  <a:gd name="T30" fmla="*/ 181 w 181"/>
                  <a:gd name="T31" fmla="*/ 82 h 87"/>
                  <a:gd name="T32" fmla="*/ 176 w 181"/>
                  <a:gd name="T33" fmla="*/ 82 h 87"/>
                  <a:gd name="T34" fmla="*/ 176 w 181"/>
                  <a:gd name="T35" fmla="*/ 77 h 87"/>
                  <a:gd name="T36" fmla="*/ 176 w 181"/>
                  <a:gd name="T37" fmla="*/ 82 h 87"/>
                  <a:gd name="T38" fmla="*/ 181 w 181"/>
                  <a:gd name="T39" fmla="*/ 82 h 87"/>
                  <a:gd name="T40" fmla="*/ 181 w 181"/>
                  <a:gd name="T41" fmla="*/ 50 h 87"/>
                  <a:gd name="T42" fmla="*/ 165 w 181"/>
                  <a:gd name="T4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87">
                    <a:moveTo>
                      <a:pt x="176" y="82"/>
                    </a:moveTo>
                    <a:cubicBezTo>
                      <a:pt x="176" y="82"/>
                      <a:pt x="176" y="82"/>
                      <a:pt x="176" y="82"/>
                    </a:cubicBezTo>
                    <a:cubicBezTo>
                      <a:pt x="176" y="77"/>
                      <a:pt x="176" y="77"/>
                      <a:pt x="176" y="77"/>
                    </a:cubicBezTo>
                    <a:cubicBezTo>
                      <a:pt x="176" y="82"/>
                      <a:pt x="176" y="82"/>
                      <a:pt x="176" y="82"/>
                    </a:cubicBezTo>
                    <a:cubicBezTo>
                      <a:pt x="181" y="82"/>
                      <a:pt x="181" y="82"/>
                      <a:pt x="181" y="82"/>
                    </a:cubicBezTo>
                    <a:cubicBezTo>
                      <a:pt x="176" y="82"/>
                      <a:pt x="176" y="82"/>
                      <a:pt x="176" y="82"/>
                    </a:cubicBezTo>
                    <a:moveTo>
                      <a:pt x="165" y="0"/>
                    </a:moveTo>
                    <a:cubicBezTo>
                      <a:pt x="169" y="14"/>
                      <a:pt x="171" y="29"/>
                      <a:pt x="171" y="45"/>
                    </a:cubicBezTo>
                    <a:cubicBezTo>
                      <a:pt x="171" y="50"/>
                      <a:pt x="171" y="50"/>
                      <a:pt x="171" y="50"/>
                    </a:cubicBezTo>
                    <a:cubicBezTo>
                      <a:pt x="171" y="50"/>
                      <a:pt x="171" y="50"/>
                      <a:pt x="171" y="50"/>
                    </a:cubicBezTo>
                    <a:cubicBezTo>
                      <a:pt x="171" y="77"/>
                      <a:pt x="171" y="77"/>
                      <a:pt x="171" y="77"/>
                    </a:cubicBezTo>
                    <a:cubicBezTo>
                      <a:pt x="0" y="77"/>
                      <a:pt x="0" y="77"/>
                      <a:pt x="0" y="77"/>
                    </a:cubicBezTo>
                    <a:cubicBezTo>
                      <a:pt x="0" y="87"/>
                      <a:pt x="0" y="87"/>
                      <a:pt x="0" y="87"/>
                    </a:cubicBezTo>
                    <a:cubicBezTo>
                      <a:pt x="181" y="87"/>
                      <a:pt x="181" y="87"/>
                      <a:pt x="181" y="87"/>
                    </a:cubicBezTo>
                    <a:cubicBezTo>
                      <a:pt x="181" y="83"/>
                      <a:pt x="181" y="83"/>
                      <a:pt x="181" y="83"/>
                    </a:cubicBezTo>
                    <a:cubicBezTo>
                      <a:pt x="181" y="82"/>
                      <a:pt x="181" y="82"/>
                      <a:pt x="181" y="82"/>
                    </a:cubicBezTo>
                    <a:cubicBezTo>
                      <a:pt x="176" y="82"/>
                      <a:pt x="176" y="82"/>
                      <a:pt x="176" y="82"/>
                    </a:cubicBezTo>
                    <a:cubicBezTo>
                      <a:pt x="176" y="77"/>
                      <a:pt x="176" y="77"/>
                      <a:pt x="176" y="77"/>
                    </a:cubicBezTo>
                    <a:cubicBezTo>
                      <a:pt x="176" y="82"/>
                      <a:pt x="176" y="82"/>
                      <a:pt x="176" y="82"/>
                    </a:cubicBezTo>
                    <a:cubicBezTo>
                      <a:pt x="181" y="82"/>
                      <a:pt x="181" y="82"/>
                      <a:pt x="181" y="82"/>
                    </a:cubicBezTo>
                    <a:cubicBezTo>
                      <a:pt x="181" y="50"/>
                      <a:pt x="181" y="50"/>
                      <a:pt x="181" y="50"/>
                    </a:cubicBezTo>
                    <a:cubicBezTo>
                      <a:pt x="181" y="31"/>
                      <a:pt x="175" y="14"/>
                      <a:pt x="165"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37" name="Freeform 316">
                <a:extLst>
                  <a:ext uri="{FF2B5EF4-FFF2-40B4-BE49-F238E27FC236}">
                    <a16:creationId xmlns:a16="http://schemas.microsoft.com/office/drawing/2014/main" id="{F90A5C64-D034-4F59-BE30-EFD05BF93AF3}"/>
                  </a:ext>
                </a:extLst>
              </p:cNvPr>
              <p:cNvSpPr>
                <a:spLocks/>
              </p:cNvSpPr>
              <p:nvPr/>
            </p:nvSpPr>
            <p:spPr bwMode="auto">
              <a:xfrm>
                <a:off x="9620250" y="4316413"/>
                <a:ext cx="617538" cy="69850"/>
              </a:xfrm>
              <a:custGeom>
                <a:avLst/>
                <a:gdLst>
                  <a:gd name="T0" fmla="*/ 219 w 224"/>
                  <a:gd name="T1" fmla="*/ 0 h 25"/>
                  <a:gd name="T2" fmla="*/ 0 w 224"/>
                  <a:gd name="T3" fmla="*/ 0 h 25"/>
                  <a:gd name="T4" fmla="*/ 0 w 224"/>
                  <a:gd name="T5" fmla="*/ 6 h 25"/>
                  <a:gd name="T6" fmla="*/ 0 w 224"/>
                  <a:gd name="T7" fmla="*/ 9 h 25"/>
                  <a:gd name="T8" fmla="*/ 3 w 224"/>
                  <a:gd name="T9" fmla="*/ 9 h 25"/>
                  <a:gd name="T10" fmla="*/ 44 w 224"/>
                  <a:gd name="T11" fmla="*/ 9 h 25"/>
                  <a:gd name="T12" fmla="*/ 56 w 224"/>
                  <a:gd name="T13" fmla="*/ 21 h 25"/>
                  <a:gd name="T14" fmla="*/ 56 w 224"/>
                  <a:gd name="T15" fmla="*/ 25 h 25"/>
                  <a:gd name="T16" fmla="*/ 93 w 224"/>
                  <a:gd name="T17" fmla="*/ 25 h 25"/>
                  <a:gd name="T18" fmla="*/ 93 w 224"/>
                  <a:gd name="T19" fmla="*/ 21 h 25"/>
                  <a:gd name="T20" fmla="*/ 105 w 224"/>
                  <a:gd name="T21" fmla="*/ 9 h 25"/>
                  <a:gd name="T22" fmla="*/ 166 w 224"/>
                  <a:gd name="T23" fmla="*/ 9 h 25"/>
                  <a:gd name="T24" fmla="*/ 179 w 224"/>
                  <a:gd name="T25" fmla="*/ 21 h 25"/>
                  <a:gd name="T26" fmla="*/ 179 w 224"/>
                  <a:gd name="T27" fmla="*/ 25 h 25"/>
                  <a:gd name="T28" fmla="*/ 224 w 224"/>
                  <a:gd name="T29" fmla="*/ 25 h 25"/>
                  <a:gd name="T30" fmla="*/ 219 w 224"/>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25">
                    <a:moveTo>
                      <a:pt x="219" y="0"/>
                    </a:moveTo>
                    <a:cubicBezTo>
                      <a:pt x="0" y="0"/>
                      <a:pt x="0" y="0"/>
                      <a:pt x="0" y="0"/>
                    </a:cubicBezTo>
                    <a:cubicBezTo>
                      <a:pt x="0" y="6"/>
                      <a:pt x="0" y="6"/>
                      <a:pt x="0" y="6"/>
                    </a:cubicBezTo>
                    <a:cubicBezTo>
                      <a:pt x="0" y="9"/>
                      <a:pt x="0" y="9"/>
                      <a:pt x="0" y="9"/>
                    </a:cubicBezTo>
                    <a:cubicBezTo>
                      <a:pt x="1" y="9"/>
                      <a:pt x="2" y="9"/>
                      <a:pt x="3" y="9"/>
                    </a:cubicBezTo>
                    <a:cubicBezTo>
                      <a:pt x="44" y="9"/>
                      <a:pt x="44" y="9"/>
                      <a:pt x="44" y="9"/>
                    </a:cubicBezTo>
                    <a:cubicBezTo>
                      <a:pt x="50" y="9"/>
                      <a:pt x="56" y="14"/>
                      <a:pt x="56" y="21"/>
                    </a:cubicBezTo>
                    <a:cubicBezTo>
                      <a:pt x="56" y="25"/>
                      <a:pt x="56" y="25"/>
                      <a:pt x="56" y="25"/>
                    </a:cubicBezTo>
                    <a:cubicBezTo>
                      <a:pt x="93" y="25"/>
                      <a:pt x="93" y="25"/>
                      <a:pt x="93" y="25"/>
                    </a:cubicBezTo>
                    <a:cubicBezTo>
                      <a:pt x="93" y="21"/>
                      <a:pt x="93" y="21"/>
                      <a:pt x="93" y="21"/>
                    </a:cubicBezTo>
                    <a:cubicBezTo>
                      <a:pt x="93" y="14"/>
                      <a:pt x="98" y="9"/>
                      <a:pt x="105" y="9"/>
                    </a:cubicBezTo>
                    <a:cubicBezTo>
                      <a:pt x="166" y="9"/>
                      <a:pt x="166" y="9"/>
                      <a:pt x="166" y="9"/>
                    </a:cubicBezTo>
                    <a:cubicBezTo>
                      <a:pt x="173" y="9"/>
                      <a:pt x="179" y="14"/>
                      <a:pt x="179" y="21"/>
                    </a:cubicBezTo>
                    <a:cubicBezTo>
                      <a:pt x="179" y="25"/>
                      <a:pt x="179" y="25"/>
                      <a:pt x="179" y="25"/>
                    </a:cubicBezTo>
                    <a:cubicBezTo>
                      <a:pt x="224" y="25"/>
                      <a:pt x="224" y="25"/>
                      <a:pt x="224" y="25"/>
                    </a:cubicBezTo>
                    <a:cubicBezTo>
                      <a:pt x="219" y="0"/>
                      <a:pt x="219" y="0"/>
                      <a:pt x="219" y="0"/>
                    </a:cubicBezTo>
                  </a:path>
                </a:pathLst>
              </a:custGeom>
              <a:solidFill>
                <a:srgbClr val="DEB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38" name="Freeform 317">
                <a:extLst>
                  <a:ext uri="{FF2B5EF4-FFF2-40B4-BE49-F238E27FC236}">
                    <a16:creationId xmlns:a16="http://schemas.microsoft.com/office/drawing/2014/main" id="{B32AE8C0-8EC2-4743-8A88-1D15A6C41741}"/>
                  </a:ext>
                </a:extLst>
              </p:cNvPr>
              <p:cNvSpPr>
                <a:spLocks/>
              </p:cNvSpPr>
              <p:nvPr/>
            </p:nvSpPr>
            <p:spPr bwMode="auto">
              <a:xfrm>
                <a:off x="9599613" y="4316413"/>
                <a:ext cx="20638" cy="36513"/>
              </a:xfrm>
              <a:custGeom>
                <a:avLst/>
                <a:gdLst>
                  <a:gd name="T0" fmla="*/ 7 w 7"/>
                  <a:gd name="T1" fmla="*/ 0 h 13"/>
                  <a:gd name="T2" fmla="*/ 0 w 7"/>
                  <a:gd name="T3" fmla="*/ 0 h 13"/>
                  <a:gd name="T4" fmla="*/ 0 w 7"/>
                  <a:gd name="T5" fmla="*/ 13 h 13"/>
                  <a:gd name="T6" fmla="*/ 7 w 7"/>
                  <a:gd name="T7" fmla="*/ 9 h 13"/>
                  <a:gd name="T8" fmla="*/ 7 w 7"/>
                  <a:gd name="T9" fmla="*/ 6 h 13"/>
                  <a:gd name="T10" fmla="*/ 7 w 7"/>
                  <a:gd name="T11" fmla="*/ 0 h 13"/>
                </a:gdLst>
                <a:ahLst/>
                <a:cxnLst>
                  <a:cxn ang="0">
                    <a:pos x="T0" y="T1"/>
                  </a:cxn>
                  <a:cxn ang="0">
                    <a:pos x="T2" y="T3"/>
                  </a:cxn>
                  <a:cxn ang="0">
                    <a:pos x="T4" y="T5"/>
                  </a:cxn>
                  <a:cxn ang="0">
                    <a:pos x="T6" y="T7"/>
                  </a:cxn>
                  <a:cxn ang="0">
                    <a:pos x="T8" y="T9"/>
                  </a:cxn>
                  <a:cxn ang="0">
                    <a:pos x="T10" y="T11"/>
                  </a:cxn>
                </a:cxnLst>
                <a:rect l="0" t="0" r="r" b="b"/>
                <a:pathLst>
                  <a:path w="7" h="13">
                    <a:moveTo>
                      <a:pt x="7" y="0"/>
                    </a:moveTo>
                    <a:cubicBezTo>
                      <a:pt x="0" y="0"/>
                      <a:pt x="0" y="0"/>
                      <a:pt x="0" y="0"/>
                    </a:cubicBezTo>
                    <a:cubicBezTo>
                      <a:pt x="0" y="13"/>
                      <a:pt x="0" y="13"/>
                      <a:pt x="0" y="13"/>
                    </a:cubicBezTo>
                    <a:cubicBezTo>
                      <a:pt x="2" y="11"/>
                      <a:pt x="5" y="9"/>
                      <a:pt x="7" y="9"/>
                    </a:cubicBezTo>
                    <a:cubicBezTo>
                      <a:pt x="7" y="6"/>
                      <a:pt x="7" y="6"/>
                      <a:pt x="7" y="6"/>
                    </a:cubicBezTo>
                    <a:cubicBezTo>
                      <a:pt x="7" y="0"/>
                      <a:pt x="7" y="0"/>
                      <a:pt x="7"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39" name="Freeform 318">
                <a:extLst>
                  <a:ext uri="{FF2B5EF4-FFF2-40B4-BE49-F238E27FC236}">
                    <a16:creationId xmlns:a16="http://schemas.microsoft.com/office/drawing/2014/main" id="{2A4BBE83-8881-4378-A64F-C6080695FF42}"/>
                  </a:ext>
                </a:extLst>
              </p:cNvPr>
              <p:cNvSpPr>
                <a:spLocks/>
              </p:cNvSpPr>
              <p:nvPr/>
            </p:nvSpPr>
            <p:spPr bwMode="auto">
              <a:xfrm>
                <a:off x="9904413" y="4367213"/>
                <a:ext cx="182563" cy="19050"/>
              </a:xfrm>
              <a:custGeom>
                <a:avLst/>
                <a:gdLst>
                  <a:gd name="T0" fmla="*/ 63 w 66"/>
                  <a:gd name="T1" fmla="*/ 0 h 7"/>
                  <a:gd name="T2" fmla="*/ 2 w 66"/>
                  <a:gd name="T3" fmla="*/ 0 h 7"/>
                  <a:gd name="T4" fmla="*/ 0 w 66"/>
                  <a:gd name="T5" fmla="*/ 3 h 7"/>
                  <a:gd name="T6" fmla="*/ 0 w 66"/>
                  <a:gd name="T7" fmla="*/ 7 h 7"/>
                  <a:gd name="T8" fmla="*/ 66 w 66"/>
                  <a:gd name="T9" fmla="*/ 7 h 7"/>
                  <a:gd name="T10" fmla="*/ 66 w 66"/>
                  <a:gd name="T11" fmla="*/ 3 h 7"/>
                  <a:gd name="T12" fmla="*/ 63 w 6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6" h="7">
                    <a:moveTo>
                      <a:pt x="63" y="0"/>
                    </a:moveTo>
                    <a:cubicBezTo>
                      <a:pt x="2" y="0"/>
                      <a:pt x="2" y="0"/>
                      <a:pt x="2" y="0"/>
                    </a:cubicBezTo>
                    <a:cubicBezTo>
                      <a:pt x="1" y="0"/>
                      <a:pt x="0" y="2"/>
                      <a:pt x="0" y="3"/>
                    </a:cubicBezTo>
                    <a:cubicBezTo>
                      <a:pt x="0" y="7"/>
                      <a:pt x="0" y="7"/>
                      <a:pt x="0" y="7"/>
                    </a:cubicBezTo>
                    <a:cubicBezTo>
                      <a:pt x="66" y="7"/>
                      <a:pt x="66" y="7"/>
                      <a:pt x="66" y="7"/>
                    </a:cubicBezTo>
                    <a:cubicBezTo>
                      <a:pt x="66" y="3"/>
                      <a:pt x="66" y="3"/>
                      <a:pt x="66" y="3"/>
                    </a:cubicBezTo>
                    <a:cubicBezTo>
                      <a:pt x="66" y="2"/>
                      <a:pt x="65" y="0"/>
                      <a:pt x="63" y="0"/>
                    </a:cubicBezTo>
                  </a:path>
                </a:pathLst>
              </a:custGeom>
              <a:solidFill>
                <a:srgbClr val="D4B4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40" name="Freeform 319">
                <a:extLst>
                  <a:ext uri="{FF2B5EF4-FFF2-40B4-BE49-F238E27FC236}">
                    <a16:creationId xmlns:a16="http://schemas.microsoft.com/office/drawing/2014/main" id="{3EE8C341-3343-4C22-A56C-0C9BE0B58D3B}"/>
                  </a:ext>
                </a:extLst>
              </p:cNvPr>
              <p:cNvSpPr>
                <a:spLocks/>
              </p:cNvSpPr>
              <p:nvPr/>
            </p:nvSpPr>
            <p:spPr bwMode="auto">
              <a:xfrm>
                <a:off x="9875838" y="4341813"/>
                <a:ext cx="238125" cy="44450"/>
              </a:xfrm>
              <a:custGeom>
                <a:avLst/>
                <a:gdLst>
                  <a:gd name="T0" fmla="*/ 73 w 86"/>
                  <a:gd name="T1" fmla="*/ 0 h 16"/>
                  <a:gd name="T2" fmla="*/ 12 w 86"/>
                  <a:gd name="T3" fmla="*/ 0 h 16"/>
                  <a:gd name="T4" fmla="*/ 0 w 86"/>
                  <a:gd name="T5" fmla="*/ 12 h 16"/>
                  <a:gd name="T6" fmla="*/ 0 w 86"/>
                  <a:gd name="T7" fmla="*/ 16 h 16"/>
                  <a:gd name="T8" fmla="*/ 10 w 86"/>
                  <a:gd name="T9" fmla="*/ 16 h 16"/>
                  <a:gd name="T10" fmla="*/ 10 w 86"/>
                  <a:gd name="T11" fmla="*/ 12 h 16"/>
                  <a:gd name="T12" fmla="*/ 12 w 86"/>
                  <a:gd name="T13" fmla="*/ 9 h 16"/>
                  <a:gd name="T14" fmla="*/ 73 w 86"/>
                  <a:gd name="T15" fmla="*/ 9 h 16"/>
                  <a:gd name="T16" fmla="*/ 76 w 86"/>
                  <a:gd name="T17" fmla="*/ 12 h 16"/>
                  <a:gd name="T18" fmla="*/ 76 w 86"/>
                  <a:gd name="T19" fmla="*/ 16 h 16"/>
                  <a:gd name="T20" fmla="*/ 86 w 86"/>
                  <a:gd name="T21" fmla="*/ 16 h 16"/>
                  <a:gd name="T22" fmla="*/ 86 w 86"/>
                  <a:gd name="T23" fmla="*/ 12 h 16"/>
                  <a:gd name="T24" fmla="*/ 73 w 86"/>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16">
                    <a:moveTo>
                      <a:pt x="73" y="0"/>
                    </a:moveTo>
                    <a:cubicBezTo>
                      <a:pt x="12" y="0"/>
                      <a:pt x="12" y="0"/>
                      <a:pt x="12" y="0"/>
                    </a:cubicBezTo>
                    <a:cubicBezTo>
                      <a:pt x="5" y="0"/>
                      <a:pt x="0" y="5"/>
                      <a:pt x="0" y="12"/>
                    </a:cubicBezTo>
                    <a:cubicBezTo>
                      <a:pt x="0" y="16"/>
                      <a:pt x="0" y="16"/>
                      <a:pt x="0" y="16"/>
                    </a:cubicBezTo>
                    <a:cubicBezTo>
                      <a:pt x="10" y="16"/>
                      <a:pt x="10" y="16"/>
                      <a:pt x="10" y="16"/>
                    </a:cubicBezTo>
                    <a:cubicBezTo>
                      <a:pt x="10" y="12"/>
                      <a:pt x="10" y="12"/>
                      <a:pt x="10" y="12"/>
                    </a:cubicBezTo>
                    <a:cubicBezTo>
                      <a:pt x="10" y="11"/>
                      <a:pt x="11" y="9"/>
                      <a:pt x="12" y="9"/>
                    </a:cubicBezTo>
                    <a:cubicBezTo>
                      <a:pt x="73" y="9"/>
                      <a:pt x="73" y="9"/>
                      <a:pt x="73" y="9"/>
                    </a:cubicBezTo>
                    <a:cubicBezTo>
                      <a:pt x="75" y="9"/>
                      <a:pt x="76" y="11"/>
                      <a:pt x="76" y="12"/>
                    </a:cubicBezTo>
                    <a:cubicBezTo>
                      <a:pt x="76" y="16"/>
                      <a:pt x="76" y="16"/>
                      <a:pt x="76" y="16"/>
                    </a:cubicBezTo>
                    <a:cubicBezTo>
                      <a:pt x="86" y="16"/>
                      <a:pt x="86" y="16"/>
                      <a:pt x="86" y="16"/>
                    </a:cubicBezTo>
                    <a:cubicBezTo>
                      <a:pt x="86" y="12"/>
                      <a:pt x="86" y="12"/>
                      <a:pt x="86" y="12"/>
                    </a:cubicBezTo>
                    <a:cubicBezTo>
                      <a:pt x="86" y="5"/>
                      <a:pt x="80" y="0"/>
                      <a:pt x="73"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41" name="Freeform 320">
                <a:extLst>
                  <a:ext uri="{FF2B5EF4-FFF2-40B4-BE49-F238E27FC236}">
                    <a16:creationId xmlns:a16="http://schemas.microsoft.com/office/drawing/2014/main" id="{7861FAB1-F939-4477-990C-7599C4D955C8}"/>
                  </a:ext>
                </a:extLst>
              </p:cNvPr>
              <p:cNvSpPr>
                <a:spLocks/>
              </p:cNvSpPr>
              <p:nvPr/>
            </p:nvSpPr>
            <p:spPr bwMode="auto">
              <a:xfrm>
                <a:off x="9620250" y="4367213"/>
                <a:ext cx="127000" cy="19050"/>
              </a:xfrm>
              <a:custGeom>
                <a:avLst/>
                <a:gdLst>
                  <a:gd name="T0" fmla="*/ 44 w 46"/>
                  <a:gd name="T1" fmla="*/ 0 h 7"/>
                  <a:gd name="T2" fmla="*/ 3 w 46"/>
                  <a:gd name="T3" fmla="*/ 0 h 7"/>
                  <a:gd name="T4" fmla="*/ 0 w 46"/>
                  <a:gd name="T5" fmla="*/ 3 h 7"/>
                  <a:gd name="T6" fmla="*/ 0 w 46"/>
                  <a:gd name="T7" fmla="*/ 7 h 7"/>
                  <a:gd name="T8" fmla="*/ 46 w 46"/>
                  <a:gd name="T9" fmla="*/ 7 h 7"/>
                  <a:gd name="T10" fmla="*/ 46 w 46"/>
                  <a:gd name="T11" fmla="*/ 3 h 7"/>
                  <a:gd name="T12" fmla="*/ 44 w 4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6" h="7">
                    <a:moveTo>
                      <a:pt x="44" y="0"/>
                    </a:moveTo>
                    <a:cubicBezTo>
                      <a:pt x="3" y="0"/>
                      <a:pt x="3" y="0"/>
                      <a:pt x="3" y="0"/>
                    </a:cubicBezTo>
                    <a:cubicBezTo>
                      <a:pt x="1" y="0"/>
                      <a:pt x="0" y="2"/>
                      <a:pt x="0" y="3"/>
                    </a:cubicBezTo>
                    <a:cubicBezTo>
                      <a:pt x="0" y="7"/>
                      <a:pt x="0" y="7"/>
                      <a:pt x="0" y="7"/>
                    </a:cubicBezTo>
                    <a:cubicBezTo>
                      <a:pt x="46" y="7"/>
                      <a:pt x="46" y="7"/>
                      <a:pt x="46" y="7"/>
                    </a:cubicBezTo>
                    <a:cubicBezTo>
                      <a:pt x="46" y="3"/>
                      <a:pt x="46" y="3"/>
                      <a:pt x="46" y="3"/>
                    </a:cubicBezTo>
                    <a:cubicBezTo>
                      <a:pt x="46" y="2"/>
                      <a:pt x="45" y="0"/>
                      <a:pt x="44" y="0"/>
                    </a:cubicBezTo>
                  </a:path>
                </a:pathLst>
              </a:custGeom>
              <a:solidFill>
                <a:srgbClr val="D4B4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42" name="Freeform 321">
                <a:extLst>
                  <a:ext uri="{FF2B5EF4-FFF2-40B4-BE49-F238E27FC236}">
                    <a16:creationId xmlns:a16="http://schemas.microsoft.com/office/drawing/2014/main" id="{EF898EFF-90B8-43BF-9AA9-DC9C2B28EDF6}"/>
                  </a:ext>
                </a:extLst>
              </p:cNvPr>
              <p:cNvSpPr>
                <a:spLocks/>
              </p:cNvSpPr>
              <p:nvPr/>
            </p:nvSpPr>
            <p:spPr bwMode="auto">
              <a:xfrm>
                <a:off x="9599613" y="4341813"/>
                <a:ext cx="174625" cy="44450"/>
              </a:xfrm>
              <a:custGeom>
                <a:avLst/>
                <a:gdLst>
                  <a:gd name="T0" fmla="*/ 51 w 63"/>
                  <a:gd name="T1" fmla="*/ 0 h 16"/>
                  <a:gd name="T2" fmla="*/ 10 w 63"/>
                  <a:gd name="T3" fmla="*/ 0 h 16"/>
                  <a:gd name="T4" fmla="*/ 7 w 63"/>
                  <a:gd name="T5" fmla="*/ 0 h 16"/>
                  <a:gd name="T6" fmla="*/ 0 w 63"/>
                  <a:gd name="T7" fmla="*/ 4 h 16"/>
                  <a:gd name="T8" fmla="*/ 0 w 63"/>
                  <a:gd name="T9" fmla="*/ 16 h 16"/>
                  <a:gd name="T10" fmla="*/ 7 w 63"/>
                  <a:gd name="T11" fmla="*/ 16 h 16"/>
                  <a:gd name="T12" fmla="*/ 7 w 63"/>
                  <a:gd name="T13" fmla="*/ 12 h 16"/>
                  <a:gd name="T14" fmla="*/ 10 w 63"/>
                  <a:gd name="T15" fmla="*/ 9 h 16"/>
                  <a:gd name="T16" fmla="*/ 51 w 63"/>
                  <a:gd name="T17" fmla="*/ 9 h 16"/>
                  <a:gd name="T18" fmla="*/ 53 w 63"/>
                  <a:gd name="T19" fmla="*/ 12 h 16"/>
                  <a:gd name="T20" fmla="*/ 53 w 63"/>
                  <a:gd name="T21" fmla="*/ 16 h 16"/>
                  <a:gd name="T22" fmla="*/ 63 w 63"/>
                  <a:gd name="T23" fmla="*/ 16 h 16"/>
                  <a:gd name="T24" fmla="*/ 63 w 63"/>
                  <a:gd name="T25" fmla="*/ 12 h 16"/>
                  <a:gd name="T26" fmla="*/ 51 w 63"/>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6">
                    <a:moveTo>
                      <a:pt x="51" y="0"/>
                    </a:moveTo>
                    <a:cubicBezTo>
                      <a:pt x="10" y="0"/>
                      <a:pt x="10" y="0"/>
                      <a:pt x="10" y="0"/>
                    </a:cubicBezTo>
                    <a:cubicBezTo>
                      <a:pt x="9" y="0"/>
                      <a:pt x="8" y="0"/>
                      <a:pt x="7" y="0"/>
                    </a:cubicBezTo>
                    <a:cubicBezTo>
                      <a:pt x="5" y="0"/>
                      <a:pt x="2" y="2"/>
                      <a:pt x="0" y="4"/>
                    </a:cubicBezTo>
                    <a:cubicBezTo>
                      <a:pt x="0" y="16"/>
                      <a:pt x="0" y="16"/>
                      <a:pt x="0" y="16"/>
                    </a:cubicBezTo>
                    <a:cubicBezTo>
                      <a:pt x="7" y="16"/>
                      <a:pt x="7" y="16"/>
                      <a:pt x="7" y="16"/>
                    </a:cubicBezTo>
                    <a:cubicBezTo>
                      <a:pt x="7" y="12"/>
                      <a:pt x="7" y="12"/>
                      <a:pt x="7" y="12"/>
                    </a:cubicBezTo>
                    <a:cubicBezTo>
                      <a:pt x="7" y="11"/>
                      <a:pt x="8" y="9"/>
                      <a:pt x="10" y="9"/>
                    </a:cubicBezTo>
                    <a:cubicBezTo>
                      <a:pt x="51" y="9"/>
                      <a:pt x="51" y="9"/>
                      <a:pt x="51" y="9"/>
                    </a:cubicBezTo>
                    <a:cubicBezTo>
                      <a:pt x="52" y="9"/>
                      <a:pt x="53" y="11"/>
                      <a:pt x="53" y="12"/>
                    </a:cubicBezTo>
                    <a:cubicBezTo>
                      <a:pt x="53" y="16"/>
                      <a:pt x="53" y="16"/>
                      <a:pt x="53" y="16"/>
                    </a:cubicBezTo>
                    <a:cubicBezTo>
                      <a:pt x="63" y="16"/>
                      <a:pt x="63" y="16"/>
                      <a:pt x="63" y="16"/>
                    </a:cubicBezTo>
                    <a:cubicBezTo>
                      <a:pt x="63" y="12"/>
                      <a:pt x="63" y="12"/>
                      <a:pt x="63" y="12"/>
                    </a:cubicBezTo>
                    <a:cubicBezTo>
                      <a:pt x="63" y="5"/>
                      <a:pt x="57" y="0"/>
                      <a:pt x="51"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43" name="Freeform 322">
                <a:extLst>
                  <a:ext uri="{FF2B5EF4-FFF2-40B4-BE49-F238E27FC236}">
                    <a16:creationId xmlns:a16="http://schemas.microsoft.com/office/drawing/2014/main" id="{2BCFBDDB-81C0-4C62-807C-2B55D254FFE6}"/>
                  </a:ext>
                </a:extLst>
              </p:cNvPr>
              <p:cNvSpPr>
                <a:spLocks/>
              </p:cNvSpPr>
              <p:nvPr/>
            </p:nvSpPr>
            <p:spPr bwMode="auto">
              <a:xfrm>
                <a:off x="10252075" y="4316413"/>
                <a:ext cx="201613" cy="69850"/>
              </a:xfrm>
              <a:custGeom>
                <a:avLst/>
                <a:gdLst>
                  <a:gd name="T0" fmla="*/ 127 w 127"/>
                  <a:gd name="T1" fmla="*/ 0 h 44"/>
                  <a:gd name="T2" fmla="*/ 0 w 127"/>
                  <a:gd name="T3" fmla="*/ 0 h 44"/>
                  <a:gd name="T4" fmla="*/ 9 w 127"/>
                  <a:gd name="T5" fmla="*/ 44 h 44"/>
                  <a:gd name="T6" fmla="*/ 127 w 127"/>
                  <a:gd name="T7" fmla="*/ 44 h 44"/>
                  <a:gd name="T8" fmla="*/ 127 w 127"/>
                  <a:gd name="T9" fmla="*/ 0 h 44"/>
                </a:gdLst>
                <a:ahLst/>
                <a:cxnLst>
                  <a:cxn ang="0">
                    <a:pos x="T0" y="T1"/>
                  </a:cxn>
                  <a:cxn ang="0">
                    <a:pos x="T2" y="T3"/>
                  </a:cxn>
                  <a:cxn ang="0">
                    <a:pos x="T4" y="T5"/>
                  </a:cxn>
                  <a:cxn ang="0">
                    <a:pos x="T6" y="T7"/>
                  </a:cxn>
                  <a:cxn ang="0">
                    <a:pos x="T8" y="T9"/>
                  </a:cxn>
                </a:cxnLst>
                <a:rect l="0" t="0" r="r" b="b"/>
                <a:pathLst>
                  <a:path w="127" h="44">
                    <a:moveTo>
                      <a:pt x="127" y="0"/>
                    </a:moveTo>
                    <a:lnTo>
                      <a:pt x="0" y="0"/>
                    </a:lnTo>
                    <a:lnTo>
                      <a:pt x="9" y="44"/>
                    </a:lnTo>
                    <a:lnTo>
                      <a:pt x="127" y="44"/>
                    </a:lnTo>
                    <a:lnTo>
                      <a:pt x="127" y="0"/>
                    </a:lnTo>
                    <a:close/>
                  </a:path>
                </a:pathLst>
              </a:custGeom>
              <a:solidFill>
                <a:srgbClr val="D2B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44" name="Freeform 323">
                <a:extLst>
                  <a:ext uri="{FF2B5EF4-FFF2-40B4-BE49-F238E27FC236}">
                    <a16:creationId xmlns:a16="http://schemas.microsoft.com/office/drawing/2014/main" id="{4396F1B8-2790-4207-A479-1419BA1AA25F}"/>
                  </a:ext>
                </a:extLst>
              </p:cNvPr>
              <p:cNvSpPr>
                <a:spLocks/>
              </p:cNvSpPr>
              <p:nvPr/>
            </p:nvSpPr>
            <p:spPr bwMode="auto">
              <a:xfrm>
                <a:off x="10252075" y="4316413"/>
                <a:ext cx="201613" cy="69850"/>
              </a:xfrm>
              <a:custGeom>
                <a:avLst/>
                <a:gdLst>
                  <a:gd name="T0" fmla="*/ 127 w 127"/>
                  <a:gd name="T1" fmla="*/ 0 h 44"/>
                  <a:gd name="T2" fmla="*/ 0 w 127"/>
                  <a:gd name="T3" fmla="*/ 0 h 44"/>
                  <a:gd name="T4" fmla="*/ 9 w 127"/>
                  <a:gd name="T5" fmla="*/ 44 h 44"/>
                  <a:gd name="T6" fmla="*/ 127 w 127"/>
                  <a:gd name="T7" fmla="*/ 44 h 44"/>
                  <a:gd name="T8" fmla="*/ 127 w 127"/>
                  <a:gd name="T9" fmla="*/ 0 h 44"/>
                </a:gdLst>
                <a:ahLst/>
                <a:cxnLst>
                  <a:cxn ang="0">
                    <a:pos x="T0" y="T1"/>
                  </a:cxn>
                  <a:cxn ang="0">
                    <a:pos x="T2" y="T3"/>
                  </a:cxn>
                  <a:cxn ang="0">
                    <a:pos x="T4" y="T5"/>
                  </a:cxn>
                  <a:cxn ang="0">
                    <a:pos x="T6" y="T7"/>
                  </a:cxn>
                  <a:cxn ang="0">
                    <a:pos x="T8" y="T9"/>
                  </a:cxn>
                </a:cxnLst>
                <a:rect l="0" t="0" r="r" b="b"/>
                <a:pathLst>
                  <a:path w="127" h="44">
                    <a:moveTo>
                      <a:pt x="127" y="0"/>
                    </a:moveTo>
                    <a:lnTo>
                      <a:pt x="0" y="0"/>
                    </a:lnTo>
                    <a:lnTo>
                      <a:pt x="9" y="44"/>
                    </a:lnTo>
                    <a:lnTo>
                      <a:pt x="127" y="44"/>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45" name="Freeform 324">
                <a:extLst>
                  <a:ext uri="{FF2B5EF4-FFF2-40B4-BE49-F238E27FC236}">
                    <a16:creationId xmlns:a16="http://schemas.microsoft.com/office/drawing/2014/main" id="{A68597BE-8BF6-4AEB-8414-D70DD15C5F48}"/>
                  </a:ext>
                </a:extLst>
              </p:cNvPr>
              <p:cNvSpPr>
                <a:spLocks noEditPoints="1"/>
              </p:cNvSpPr>
              <p:nvPr/>
            </p:nvSpPr>
            <p:spPr bwMode="auto">
              <a:xfrm>
                <a:off x="10225088" y="4316413"/>
                <a:ext cx="239713" cy="69850"/>
              </a:xfrm>
              <a:custGeom>
                <a:avLst/>
                <a:gdLst>
                  <a:gd name="T0" fmla="*/ 17 w 151"/>
                  <a:gd name="T1" fmla="*/ 0 h 44"/>
                  <a:gd name="T2" fmla="*/ 0 w 151"/>
                  <a:gd name="T3" fmla="*/ 0 h 44"/>
                  <a:gd name="T4" fmla="*/ 8 w 151"/>
                  <a:gd name="T5" fmla="*/ 44 h 44"/>
                  <a:gd name="T6" fmla="*/ 26 w 151"/>
                  <a:gd name="T7" fmla="*/ 44 h 44"/>
                  <a:gd name="T8" fmla="*/ 17 w 151"/>
                  <a:gd name="T9" fmla="*/ 0 h 44"/>
                  <a:gd name="T10" fmla="*/ 151 w 151"/>
                  <a:gd name="T11" fmla="*/ 0 h 44"/>
                  <a:gd name="T12" fmla="*/ 144 w 151"/>
                  <a:gd name="T13" fmla="*/ 0 h 44"/>
                  <a:gd name="T14" fmla="*/ 144 w 151"/>
                  <a:gd name="T15" fmla="*/ 44 h 44"/>
                  <a:gd name="T16" fmla="*/ 151 w 151"/>
                  <a:gd name="T17" fmla="*/ 44 h 44"/>
                  <a:gd name="T18" fmla="*/ 151 w 15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44">
                    <a:moveTo>
                      <a:pt x="17" y="0"/>
                    </a:moveTo>
                    <a:lnTo>
                      <a:pt x="0" y="0"/>
                    </a:lnTo>
                    <a:lnTo>
                      <a:pt x="8" y="44"/>
                    </a:lnTo>
                    <a:lnTo>
                      <a:pt x="26" y="44"/>
                    </a:lnTo>
                    <a:lnTo>
                      <a:pt x="17" y="0"/>
                    </a:lnTo>
                    <a:close/>
                    <a:moveTo>
                      <a:pt x="151" y="0"/>
                    </a:moveTo>
                    <a:lnTo>
                      <a:pt x="144" y="0"/>
                    </a:lnTo>
                    <a:lnTo>
                      <a:pt x="144" y="44"/>
                    </a:lnTo>
                    <a:lnTo>
                      <a:pt x="151" y="44"/>
                    </a:lnTo>
                    <a:lnTo>
                      <a:pt x="151" y="0"/>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46" name="Freeform 325">
                <a:extLst>
                  <a:ext uri="{FF2B5EF4-FFF2-40B4-BE49-F238E27FC236}">
                    <a16:creationId xmlns:a16="http://schemas.microsoft.com/office/drawing/2014/main" id="{451BAD1F-28C3-429E-858B-58488D42F0AF}"/>
                  </a:ext>
                </a:extLst>
              </p:cNvPr>
              <p:cNvSpPr>
                <a:spLocks noEditPoints="1"/>
              </p:cNvSpPr>
              <p:nvPr/>
            </p:nvSpPr>
            <p:spPr bwMode="auto">
              <a:xfrm>
                <a:off x="10225088" y="4316413"/>
                <a:ext cx="239713" cy="69850"/>
              </a:xfrm>
              <a:custGeom>
                <a:avLst/>
                <a:gdLst>
                  <a:gd name="T0" fmla="*/ 17 w 151"/>
                  <a:gd name="T1" fmla="*/ 0 h 44"/>
                  <a:gd name="T2" fmla="*/ 0 w 151"/>
                  <a:gd name="T3" fmla="*/ 0 h 44"/>
                  <a:gd name="T4" fmla="*/ 8 w 151"/>
                  <a:gd name="T5" fmla="*/ 44 h 44"/>
                  <a:gd name="T6" fmla="*/ 26 w 151"/>
                  <a:gd name="T7" fmla="*/ 44 h 44"/>
                  <a:gd name="T8" fmla="*/ 17 w 151"/>
                  <a:gd name="T9" fmla="*/ 0 h 44"/>
                  <a:gd name="T10" fmla="*/ 151 w 151"/>
                  <a:gd name="T11" fmla="*/ 0 h 44"/>
                  <a:gd name="T12" fmla="*/ 144 w 151"/>
                  <a:gd name="T13" fmla="*/ 0 h 44"/>
                  <a:gd name="T14" fmla="*/ 144 w 151"/>
                  <a:gd name="T15" fmla="*/ 44 h 44"/>
                  <a:gd name="T16" fmla="*/ 151 w 151"/>
                  <a:gd name="T17" fmla="*/ 44 h 44"/>
                  <a:gd name="T18" fmla="*/ 151 w 151"/>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44">
                    <a:moveTo>
                      <a:pt x="17" y="0"/>
                    </a:moveTo>
                    <a:lnTo>
                      <a:pt x="0" y="0"/>
                    </a:lnTo>
                    <a:lnTo>
                      <a:pt x="8" y="44"/>
                    </a:lnTo>
                    <a:lnTo>
                      <a:pt x="26" y="44"/>
                    </a:lnTo>
                    <a:lnTo>
                      <a:pt x="17" y="0"/>
                    </a:lnTo>
                    <a:moveTo>
                      <a:pt x="151" y="0"/>
                    </a:moveTo>
                    <a:lnTo>
                      <a:pt x="144" y="0"/>
                    </a:lnTo>
                    <a:lnTo>
                      <a:pt x="144" y="44"/>
                    </a:lnTo>
                    <a:lnTo>
                      <a:pt x="151" y="44"/>
                    </a:lnTo>
                    <a:lnTo>
                      <a:pt x="1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47" name="Freeform 326">
                <a:extLst>
                  <a:ext uri="{FF2B5EF4-FFF2-40B4-BE49-F238E27FC236}">
                    <a16:creationId xmlns:a16="http://schemas.microsoft.com/office/drawing/2014/main" id="{E024BE4A-B182-4617-BC1E-49D6BE291046}"/>
                  </a:ext>
                </a:extLst>
              </p:cNvPr>
              <p:cNvSpPr>
                <a:spLocks/>
              </p:cNvSpPr>
              <p:nvPr/>
            </p:nvSpPr>
            <p:spPr bwMode="auto">
              <a:xfrm>
                <a:off x="9599613" y="4305300"/>
                <a:ext cx="865188" cy="11113"/>
              </a:xfrm>
              <a:custGeom>
                <a:avLst/>
                <a:gdLst>
                  <a:gd name="T0" fmla="*/ 545 w 545"/>
                  <a:gd name="T1" fmla="*/ 0 h 7"/>
                  <a:gd name="T2" fmla="*/ 0 w 545"/>
                  <a:gd name="T3" fmla="*/ 0 h 7"/>
                  <a:gd name="T4" fmla="*/ 0 w 545"/>
                  <a:gd name="T5" fmla="*/ 7 h 7"/>
                  <a:gd name="T6" fmla="*/ 13 w 545"/>
                  <a:gd name="T7" fmla="*/ 7 h 7"/>
                  <a:gd name="T8" fmla="*/ 394 w 545"/>
                  <a:gd name="T9" fmla="*/ 7 h 7"/>
                  <a:gd name="T10" fmla="*/ 411 w 545"/>
                  <a:gd name="T11" fmla="*/ 7 h 7"/>
                  <a:gd name="T12" fmla="*/ 538 w 545"/>
                  <a:gd name="T13" fmla="*/ 7 h 7"/>
                  <a:gd name="T14" fmla="*/ 545 w 545"/>
                  <a:gd name="T15" fmla="*/ 7 h 7"/>
                  <a:gd name="T16" fmla="*/ 545 w 54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
                    <a:moveTo>
                      <a:pt x="545" y="0"/>
                    </a:moveTo>
                    <a:lnTo>
                      <a:pt x="0" y="0"/>
                    </a:lnTo>
                    <a:lnTo>
                      <a:pt x="0" y="7"/>
                    </a:lnTo>
                    <a:lnTo>
                      <a:pt x="13" y="7"/>
                    </a:lnTo>
                    <a:lnTo>
                      <a:pt x="394" y="7"/>
                    </a:lnTo>
                    <a:lnTo>
                      <a:pt x="411" y="7"/>
                    </a:lnTo>
                    <a:lnTo>
                      <a:pt x="538" y="7"/>
                    </a:lnTo>
                    <a:lnTo>
                      <a:pt x="545" y="7"/>
                    </a:lnTo>
                    <a:lnTo>
                      <a:pt x="545" y="0"/>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48" name="Freeform 327">
                <a:extLst>
                  <a:ext uri="{FF2B5EF4-FFF2-40B4-BE49-F238E27FC236}">
                    <a16:creationId xmlns:a16="http://schemas.microsoft.com/office/drawing/2014/main" id="{43ED29DE-9831-48FC-A5E2-0217F0D69D59}"/>
                  </a:ext>
                </a:extLst>
              </p:cNvPr>
              <p:cNvSpPr>
                <a:spLocks/>
              </p:cNvSpPr>
              <p:nvPr/>
            </p:nvSpPr>
            <p:spPr bwMode="auto">
              <a:xfrm>
                <a:off x="9599613" y="4305300"/>
                <a:ext cx="865188" cy="11113"/>
              </a:xfrm>
              <a:custGeom>
                <a:avLst/>
                <a:gdLst>
                  <a:gd name="T0" fmla="*/ 545 w 545"/>
                  <a:gd name="T1" fmla="*/ 0 h 7"/>
                  <a:gd name="T2" fmla="*/ 0 w 545"/>
                  <a:gd name="T3" fmla="*/ 0 h 7"/>
                  <a:gd name="T4" fmla="*/ 0 w 545"/>
                  <a:gd name="T5" fmla="*/ 7 h 7"/>
                  <a:gd name="T6" fmla="*/ 13 w 545"/>
                  <a:gd name="T7" fmla="*/ 7 h 7"/>
                  <a:gd name="T8" fmla="*/ 394 w 545"/>
                  <a:gd name="T9" fmla="*/ 7 h 7"/>
                  <a:gd name="T10" fmla="*/ 411 w 545"/>
                  <a:gd name="T11" fmla="*/ 7 h 7"/>
                  <a:gd name="T12" fmla="*/ 538 w 545"/>
                  <a:gd name="T13" fmla="*/ 7 h 7"/>
                  <a:gd name="T14" fmla="*/ 545 w 545"/>
                  <a:gd name="T15" fmla="*/ 7 h 7"/>
                  <a:gd name="T16" fmla="*/ 545 w 54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7">
                    <a:moveTo>
                      <a:pt x="545" y="0"/>
                    </a:moveTo>
                    <a:lnTo>
                      <a:pt x="0" y="0"/>
                    </a:lnTo>
                    <a:lnTo>
                      <a:pt x="0" y="7"/>
                    </a:lnTo>
                    <a:lnTo>
                      <a:pt x="13" y="7"/>
                    </a:lnTo>
                    <a:lnTo>
                      <a:pt x="394" y="7"/>
                    </a:lnTo>
                    <a:lnTo>
                      <a:pt x="411" y="7"/>
                    </a:lnTo>
                    <a:lnTo>
                      <a:pt x="538" y="7"/>
                    </a:lnTo>
                    <a:lnTo>
                      <a:pt x="545" y="7"/>
                    </a:lnTo>
                    <a:lnTo>
                      <a:pt x="5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49" name="Freeform 328">
                <a:extLst>
                  <a:ext uri="{FF2B5EF4-FFF2-40B4-BE49-F238E27FC236}">
                    <a16:creationId xmlns:a16="http://schemas.microsoft.com/office/drawing/2014/main" id="{20037D01-869B-4866-8418-FAA253CBC6B0}"/>
                  </a:ext>
                </a:extLst>
              </p:cNvPr>
              <p:cNvSpPr>
                <a:spLocks/>
              </p:cNvSpPr>
              <p:nvPr/>
            </p:nvSpPr>
            <p:spPr bwMode="auto">
              <a:xfrm>
                <a:off x="6113463" y="4237038"/>
                <a:ext cx="1168400" cy="82550"/>
              </a:xfrm>
              <a:custGeom>
                <a:avLst/>
                <a:gdLst>
                  <a:gd name="T0" fmla="*/ 13 w 423"/>
                  <a:gd name="T1" fmla="*/ 30 h 30"/>
                  <a:gd name="T2" fmla="*/ 409 w 423"/>
                  <a:gd name="T3" fmla="*/ 30 h 30"/>
                  <a:gd name="T4" fmla="*/ 423 w 423"/>
                  <a:gd name="T5" fmla="*/ 16 h 30"/>
                  <a:gd name="T6" fmla="*/ 423 w 423"/>
                  <a:gd name="T7" fmla="*/ 14 h 30"/>
                  <a:gd name="T8" fmla="*/ 409 w 423"/>
                  <a:gd name="T9" fmla="*/ 0 h 30"/>
                  <a:gd name="T10" fmla="*/ 13 w 423"/>
                  <a:gd name="T11" fmla="*/ 0 h 30"/>
                  <a:gd name="T12" fmla="*/ 0 w 423"/>
                  <a:gd name="T13" fmla="*/ 14 h 30"/>
                  <a:gd name="T14" fmla="*/ 0 w 423"/>
                  <a:gd name="T15" fmla="*/ 16 h 30"/>
                  <a:gd name="T16" fmla="*/ 13 w 423"/>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30">
                    <a:moveTo>
                      <a:pt x="13" y="30"/>
                    </a:moveTo>
                    <a:cubicBezTo>
                      <a:pt x="409" y="30"/>
                      <a:pt x="409" y="30"/>
                      <a:pt x="409" y="30"/>
                    </a:cubicBezTo>
                    <a:cubicBezTo>
                      <a:pt x="417" y="30"/>
                      <a:pt x="423" y="24"/>
                      <a:pt x="423" y="16"/>
                    </a:cubicBezTo>
                    <a:cubicBezTo>
                      <a:pt x="423" y="14"/>
                      <a:pt x="423" y="14"/>
                      <a:pt x="423" y="14"/>
                    </a:cubicBezTo>
                    <a:cubicBezTo>
                      <a:pt x="423" y="6"/>
                      <a:pt x="417" y="0"/>
                      <a:pt x="409" y="0"/>
                    </a:cubicBezTo>
                    <a:cubicBezTo>
                      <a:pt x="13" y="0"/>
                      <a:pt x="13" y="0"/>
                      <a:pt x="13" y="0"/>
                    </a:cubicBezTo>
                    <a:cubicBezTo>
                      <a:pt x="5" y="0"/>
                      <a:pt x="0" y="6"/>
                      <a:pt x="0" y="14"/>
                    </a:cubicBezTo>
                    <a:cubicBezTo>
                      <a:pt x="0" y="16"/>
                      <a:pt x="0" y="16"/>
                      <a:pt x="0" y="16"/>
                    </a:cubicBezTo>
                    <a:cubicBezTo>
                      <a:pt x="0" y="24"/>
                      <a:pt x="5" y="30"/>
                      <a:pt x="13" y="30"/>
                    </a:cubicBezTo>
                  </a:path>
                </a:pathLst>
              </a:custGeom>
              <a:solidFill>
                <a:srgbClr val="FFD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50" name="Freeform 329">
                <a:extLst>
                  <a:ext uri="{FF2B5EF4-FFF2-40B4-BE49-F238E27FC236}">
                    <a16:creationId xmlns:a16="http://schemas.microsoft.com/office/drawing/2014/main" id="{10E5440C-ABCF-4AF9-AC44-662708CE82D2}"/>
                  </a:ext>
                </a:extLst>
              </p:cNvPr>
              <p:cNvSpPr>
                <a:spLocks/>
              </p:cNvSpPr>
              <p:nvPr/>
            </p:nvSpPr>
            <p:spPr bwMode="auto">
              <a:xfrm>
                <a:off x="6099175" y="4222750"/>
                <a:ext cx="1196975" cy="111125"/>
              </a:xfrm>
              <a:custGeom>
                <a:avLst/>
                <a:gdLst>
                  <a:gd name="T0" fmla="*/ 18 w 433"/>
                  <a:gd name="T1" fmla="*/ 35 h 40"/>
                  <a:gd name="T2" fmla="*/ 18 w 433"/>
                  <a:gd name="T3" fmla="*/ 40 h 40"/>
                  <a:gd name="T4" fmla="*/ 414 w 433"/>
                  <a:gd name="T5" fmla="*/ 40 h 40"/>
                  <a:gd name="T6" fmla="*/ 433 w 433"/>
                  <a:gd name="T7" fmla="*/ 21 h 40"/>
                  <a:gd name="T8" fmla="*/ 433 w 433"/>
                  <a:gd name="T9" fmla="*/ 19 h 40"/>
                  <a:gd name="T10" fmla="*/ 414 w 433"/>
                  <a:gd name="T11" fmla="*/ 0 h 40"/>
                  <a:gd name="T12" fmla="*/ 18 w 433"/>
                  <a:gd name="T13" fmla="*/ 0 h 40"/>
                  <a:gd name="T14" fmla="*/ 0 w 433"/>
                  <a:gd name="T15" fmla="*/ 19 h 40"/>
                  <a:gd name="T16" fmla="*/ 0 w 433"/>
                  <a:gd name="T17" fmla="*/ 21 h 40"/>
                  <a:gd name="T18" fmla="*/ 18 w 433"/>
                  <a:gd name="T19" fmla="*/ 40 h 40"/>
                  <a:gd name="T20" fmla="*/ 18 w 433"/>
                  <a:gd name="T21" fmla="*/ 35 h 40"/>
                  <a:gd name="T22" fmla="*/ 18 w 433"/>
                  <a:gd name="T23" fmla="*/ 30 h 40"/>
                  <a:gd name="T24" fmla="*/ 9 w 433"/>
                  <a:gd name="T25" fmla="*/ 21 h 40"/>
                  <a:gd name="T26" fmla="*/ 9 w 433"/>
                  <a:gd name="T27" fmla="*/ 19 h 40"/>
                  <a:gd name="T28" fmla="*/ 18 w 433"/>
                  <a:gd name="T29" fmla="*/ 10 h 40"/>
                  <a:gd name="T30" fmla="*/ 414 w 433"/>
                  <a:gd name="T31" fmla="*/ 10 h 40"/>
                  <a:gd name="T32" fmla="*/ 423 w 433"/>
                  <a:gd name="T33" fmla="*/ 19 h 40"/>
                  <a:gd name="T34" fmla="*/ 423 w 433"/>
                  <a:gd name="T35" fmla="*/ 21 h 40"/>
                  <a:gd name="T36" fmla="*/ 414 w 433"/>
                  <a:gd name="T37" fmla="*/ 30 h 40"/>
                  <a:gd name="T38" fmla="*/ 18 w 433"/>
                  <a:gd name="T39" fmla="*/ 30 h 40"/>
                  <a:gd name="T40" fmla="*/ 18 w 433"/>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3" h="40">
                    <a:moveTo>
                      <a:pt x="18" y="35"/>
                    </a:moveTo>
                    <a:cubicBezTo>
                      <a:pt x="18" y="40"/>
                      <a:pt x="18" y="40"/>
                      <a:pt x="18" y="40"/>
                    </a:cubicBezTo>
                    <a:cubicBezTo>
                      <a:pt x="414" y="40"/>
                      <a:pt x="414" y="40"/>
                      <a:pt x="414" y="40"/>
                    </a:cubicBezTo>
                    <a:cubicBezTo>
                      <a:pt x="424" y="40"/>
                      <a:pt x="433" y="31"/>
                      <a:pt x="433" y="21"/>
                    </a:cubicBezTo>
                    <a:cubicBezTo>
                      <a:pt x="433" y="19"/>
                      <a:pt x="433" y="19"/>
                      <a:pt x="433" y="19"/>
                    </a:cubicBezTo>
                    <a:cubicBezTo>
                      <a:pt x="433" y="9"/>
                      <a:pt x="424" y="0"/>
                      <a:pt x="414" y="0"/>
                    </a:cubicBezTo>
                    <a:cubicBezTo>
                      <a:pt x="18" y="0"/>
                      <a:pt x="18" y="0"/>
                      <a:pt x="18" y="0"/>
                    </a:cubicBezTo>
                    <a:cubicBezTo>
                      <a:pt x="8" y="0"/>
                      <a:pt x="0" y="9"/>
                      <a:pt x="0" y="19"/>
                    </a:cubicBezTo>
                    <a:cubicBezTo>
                      <a:pt x="0" y="21"/>
                      <a:pt x="0" y="21"/>
                      <a:pt x="0" y="21"/>
                    </a:cubicBezTo>
                    <a:cubicBezTo>
                      <a:pt x="0" y="31"/>
                      <a:pt x="8" y="40"/>
                      <a:pt x="18" y="40"/>
                    </a:cubicBezTo>
                    <a:cubicBezTo>
                      <a:pt x="18" y="35"/>
                      <a:pt x="18" y="35"/>
                      <a:pt x="18" y="35"/>
                    </a:cubicBezTo>
                    <a:cubicBezTo>
                      <a:pt x="18" y="30"/>
                      <a:pt x="18" y="30"/>
                      <a:pt x="18" y="30"/>
                    </a:cubicBezTo>
                    <a:cubicBezTo>
                      <a:pt x="13" y="30"/>
                      <a:pt x="9" y="26"/>
                      <a:pt x="9" y="21"/>
                    </a:cubicBezTo>
                    <a:cubicBezTo>
                      <a:pt x="9" y="19"/>
                      <a:pt x="9" y="19"/>
                      <a:pt x="9" y="19"/>
                    </a:cubicBezTo>
                    <a:cubicBezTo>
                      <a:pt x="9" y="14"/>
                      <a:pt x="13" y="10"/>
                      <a:pt x="18" y="10"/>
                    </a:cubicBezTo>
                    <a:cubicBezTo>
                      <a:pt x="414" y="10"/>
                      <a:pt x="414" y="10"/>
                      <a:pt x="414" y="10"/>
                    </a:cubicBezTo>
                    <a:cubicBezTo>
                      <a:pt x="419" y="10"/>
                      <a:pt x="423" y="14"/>
                      <a:pt x="423" y="19"/>
                    </a:cubicBezTo>
                    <a:cubicBezTo>
                      <a:pt x="423" y="21"/>
                      <a:pt x="423" y="21"/>
                      <a:pt x="423" y="21"/>
                    </a:cubicBezTo>
                    <a:cubicBezTo>
                      <a:pt x="423" y="26"/>
                      <a:pt x="419" y="30"/>
                      <a:pt x="414" y="30"/>
                    </a:cubicBezTo>
                    <a:cubicBezTo>
                      <a:pt x="18" y="30"/>
                      <a:pt x="18" y="30"/>
                      <a:pt x="18" y="30"/>
                    </a:cubicBezTo>
                    <a:cubicBezTo>
                      <a:pt x="18" y="35"/>
                      <a:pt x="18" y="35"/>
                      <a:pt x="18" y="35"/>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51" name="Freeform 330">
                <a:extLst>
                  <a:ext uri="{FF2B5EF4-FFF2-40B4-BE49-F238E27FC236}">
                    <a16:creationId xmlns:a16="http://schemas.microsoft.com/office/drawing/2014/main" id="{8D874F8A-CCAE-49C1-B6F8-F22122B45C7B}"/>
                  </a:ext>
                </a:extLst>
              </p:cNvPr>
              <p:cNvSpPr>
                <a:spLocks/>
              </p:cNvSpPr>
              <p:nvPr/>
            </p:nvSpPr>
            <p:spPr bwMode="auto">
              <a:xfrm>
                <a:off x="6124575" y="3644900"/>
                <a:ext cx="1036638" cy="592138"/>
              </a:xfrm>
              <a:custGeom>
                <a:avLst/>
                <a:gdLst>
                  <a:gd name="T0" fmla="*/ 0 w 375"/>
                  <a:gd name="T1" fmla="*/ 214 h 214"/>
                  <a:gd name="T2" fmla="*/ 375 w 375"/>
                  <a:gd name="T3" fmla="*/ 214 h 214"/>
                  <a:gd name="T4" fmla="*/ 375 w 375"/>
                  <a:gd name="T5" fmla="*/ 170 h 214"/>
                  <a:gd name="T6" fmla="*/ 205 w 375"/>
                  <a:gd name="T7" fmla="*/ 0 h 214"/>
                  <a:gd name="T8" fmla="*/ 170 w 375"/>
                  <a:gd name="T9" fmla="*/ 0 h 214"/>
                  <a:gd name="T10" fmla="*/ 0 w 375"/>
                  <a:gd name="T11" fmla="*/ 170 h 214"/>
                  <a:gd name="T12" fmla="*/ 0 w 375"/>
                  <a:gd name="T13" fmla="*/ 214 h 214"/>
                </a:gdLst>
                <a:ahLst/>
                <a:cxnLst>
                  <a:cxn ang="0">
                    <a:pos x="T0" y="T1"/>
                  </a:cxn>
                  <a:cxn ang="0">
                    <a:pos x="T2" y="T3"/>
                  </a:cxn>
                  <a:cxn ang="0">
                    <a:pos x="T4" y="T5"/>
                  </a:cxn>
                  <a:cxn ang="0">
                    <a:pos x="T6" y="T7"/>
                  </a:cxn>
                  <a:cxn ang="0">
                    <a:pos x="T8" y="T9"/>
                  </a:cxn>
                  <a:cxn ang="0">
                    <a:pos x="T10" y="T11"/>
                  </a:cxn>
                  <a:cxn ang="0">
                    <a:pos x="T12" y="T13"/>
                  </a:cxn>
                </a:cxnLst>
                <a:rect l="0" t="0" r="r" b="b"/>
                <a:pathLst>
                  <a:path w="375" h="214">
                    <a:moveTo>
                      <a:pt x="0" y="214"/>
                    </a:moveTo>
                    <a:cubicBezTo>
                      <a:pt x="375" y="214"/>
                      <a:pt x="375" y="214"/>
                      <a:pt x="375" y="214"/>
                    </a:cubicBezTo>
                    <a:cubicBezTo>
                      <a:pt x="375" y="170"/>
                      <a:pt x="375" y="170"/>
                      <a:pt x="375" y="170"/>
                    </a:cubicBezTo>
                    <a:cubicBezTo>
                      <a:pt x="375" y="76"/>
                      <a:pt x="299" y="0"/>
                      <a:pt x="205" y="0"/>
                    </a:cubicBezTo>
                    <a:cubicBezTo>
                      <a:pt x="170" y="0"/>
                      <a:pt x="170" y="0"/>
                      <a:pt x="170" y="0"/>
                    </a:cubicBezTo>
                    <a:cubicBezTo>
                      <a:pt x="76" y="0"/>
                      <a:pt x="0" y="76"/>
                      <a:pt x="0" y="170"/>
                    </a:cubicBezTo>
                    <a:cubicBezTo>
                      <a:pt x="0" y="214"/>
                      <a:pt x="0" y="214"/>
                      <a:pt x="0" y="214"/>
                    </a:cubicBezTo>
                  </a:path>
                </a:pathLst>
              </a:custGeom>
              <a:solidFill>
                <a:srgbClr val="FFD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52" name="Freeform 331">
                <a:extLst>
                  <a:ext uri="{FF2B5EF4-FFF2-40B4-BE49-F238E27FC236}">
                    <a16:creationId xmlns:a16="http://schemas.microsoft.com/office/drawing/2014/main" id="{F5474434-DFE1-4E39-931C-8ED56CAA36C0}"/>
                  </a:ext>
                </a:extLst>
              </p:cNvPr>
              <p:cNvSpPr>
                <a:spLocks/>
              </p:cNvSpPr>
              <p:nvPr/>
            </p:nvSpPr>
            <p:spPr bwMode="auto">
              <a:xfrm>
                <a:off x="6113463" y="3632200"/>
                <a:ext cx="1060450" cy="619125"/>
              </a:xfrm>
              <a:custGeom>
                <a:avLst/>
                <a:gdLst>
                  <a:gd name="T0" fmla="*/ 4 w 384"/>
                  <a:gd name="T1" fmla="*/ 219 h 224"/>
                  <a:gd name="T2" fmla="*/ 4 w 384"/>
                  <a:gd name="T3" fmla="*/ 224 h 224"/>
                  <a:gd name="T4" fmla="*/ 384 w 384"/>
                  <a:gd name="T5" fmla="*/ 224 h 224"/>
                  <a:gd name="T6" fmla="*/ 384 w 384"/>
                  <a:gd name="T7" fmla="*/ 175 h 224"/>
                  <a:gd name="T8" fmla="*/ 209 w 384"/>
                  <a:gd name="T9" fmla="*/ 0 h 224"/>
                  <a:gd name="T10" fmla="*/ 174 w 384"/>
                  <a:gd name="T11" fmla="*/ 0 h 224"/>
                  <a:gd name="T12" fmla="*/ 0 w 384"/>
                  <a:gd name="T13" fmla="*/ 175 h 224"/>
                  <a:gd name="T14" fmla="*/ 0 w 384"/>
                  <a:gd name="T15" fmla="*/ 224 h 224"/>
                  <a:gd name="T16" fmla="*/ 4 w 384"/>
                  <a:gd name="T17" fmla="*/ 224 h 224"/>
                  <a:gd name="T18" fmla="*/ 4 w 384"/>
                  <a:gd name="T19" fmla="*/ 219 h 224"/>
                  <a:gd name="T20" fmla="*/ 9 w 384"/>
                  <a:gd name="T21" fmla="*/ 219 h 224"/>
                  <a:gd name="T22" fmla="*/ 9 w 384"/>
                  <a:gd name="T23" fmla="*/ 175 h 224"/>
                  <a:gd name="T24" fmla="*/ 58 w 384"/>
                  <a:gd name="T25" fmla="*/ 58 h 224"/>
                  <a:gd name="T26" fmla="*/ 174 w 384"/>
                  <a:gd name="T27" fmla="*/ 10 h 224"/>
                  <a:gd name="T28" fmla="*/ 209 w 384"/>
                  <a:gd name="T29" fmla="*/ 10 h 224"/>
                  <a:gd name="T30" fmla="*/ 325 w 384"/>
                  <a:gd name="T31" fmla="*/ 58 h 224"/>
                  <a:gd name="T32" fmla="*/ 374 w 384"/>
                  <a:gd name="T33" fmla="*/ 175 h 224"/>
                  <a:gd name="T34" fmla="*/ 374 w 384"/>
                  <a:gd name="T35" fmla="*/ 214 h 224"/>
                  <a:gd name="T36" fmla="*/ 4 w 384"/>
                  <a:gd name="T37" fmla="*/ 214 h 224"/>
                  <a:gd name="T38" fmla="*/ 4 w 384"/>
                  <a:gd name="T39" fmla="*/ 219 h 224"/>
                  <a:gd name="T40" fmla="*/ 9 w 384"/>
                  <a:gd name="T41" fmla="*/ 219 h 224"/>
                  <a:gd name="T42" fmla="*/ 4 w 384"/>
                  <a:gd name="T43" fmla="*/ 21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224">
                    <a:moveTo>
                      <a:pt x="4" y="219"/>
                    </a:moveTo>
                    <a:cubicBezTo>
                      <a:pt x="4" y="224"/>
                      <a:pt x="4" y="224"/>
                      <a:pt x="4" y="224"/>
                    </a:cubicBezTo>
                    <a:cubicBezTo>
                      <a:pt x="384" y="224"/>
                      <a:pt x="384" y="224"/>
                      <a:pt x="384" y="224"/>
                    </a:cubicBezTo>
                    <a:cubicBezTo>
                      <a:pt x="384" y="175"/>
                      <a:pt x="384" y="175"/>
                      <a:pt x="384" y="175"/>
                    </a:cubicBezTo>
                    <a:cubicBezTo>
                      <a:pt x="384" y="78"/>
                      <a:pt x="305" y="0"/>
                      <a:pt x="209" y="0"/>
                    </a:cubicBezTo>
                    <a:cubicBezTo>
                      <a:pt x="174" y="0"/>
                      <a:pt x="174" y="0"/>
                      <a:pt x="174" y="0"/>
                    </a:cubicBezTo>
                    <a:cubicBezTo>
                      <a:pt x="78" y="0"/>
                      <a:pt x="0" y="78"/>
                      <a:pt x="0" y="175"/>
                    </a:cubicBezTo>
                    <a:cubicBezTo>
                      <a:pt x="0" y="224"/>
                      <a:pt x="0" y="224"/>
                      <a:pt x="0" y="224"/>
                    </a:cubicBezTo>
                    <a:cubicBezTo>
                      <a:pt x="4" y="224"/>
                      <a:pt x="4" y="224"/>
                      <a:pt x="4" y="224"/>
                    </a:cubicBezTo>
                    <a:cubicBezTo>
                      <a:pt x="4" y="219"/>
                      <a:pt x="4" y="219"/>
                      <a:pt x="4" y="219"/>
                    </a:cubicBezTo>
                    <a:cubicBezTo>
                      <a:pt x="9" y="219"/>
                      <a:pt x="9" y="219"/>
                      <a:pt x="9" y="219"/>
                    </a:cubicBezTo>
                    <a:cubicBezTo>
                      <a:pt x="9" y="175"/>
                      <a:pt x="9" y="175"/>
                      <a:pt x="9" y="175"/>
                    </a:cubicBezTo>
                    <a:cubicBezTo>
                      <a:pt x="9" y="129"/>
                      <a:pt x="28" y="88"/>
                      <a:pt x="58" y="58"/>
                    </a:cubicBezTo>
                    <a:cubicBezTo>
                      <a:pt x="88" y="28"/>
                      <a:pt x="129" y="10"/>
                      <a:pt x="174" y="10"/>
                    </a:cubicBezTo>
                    <a:cubicBezTo>
                      <a:pt x="209" y="10"/>
                      <a:pt x="209" y="10"/>
                      <a:pt x="209" y="10"/>
                    </a:cubicBezTo>
                    <a:cubicBezTo>
                      <a:pt x="254" y="10"/>
                      <a:pt x="296" y="28"/>
                      <a:pt x="325" y="58"/>
                    </a:cubicBezTo>
                    <a:cubicBezTo>
                      <a:pt x="355" y="88"/>
                      <a:pt x="374" y="129"/>
                      <a:pt x="374" y="175"/>
                    </a:cubicBezTo>
                    <a:cubicBezTo>
                      <a:pt x="374" y="214"/>
                      <a:pt x="374" y="214"/>
                      <a:pt x="374" y="214"/>
                    </a:cubicBezTo>
                    <a:cubicBezTo>
                      <a:pt x="4" y="214"/>
                      <a:pt x="4" y="214"/>
                      <a:pt x="4" y="214"/>
                    </a:cubicBezTo>
                    <a:cubicBezTo>
                      <a:pt x="4" y="219"/>
                      <a:pt x="4" y="219"/>
                      <a:pt x="4" y="219"/>
                    </a:cubicBezTo>
                    <a:cubicBezTo>
                      <a:pt x="9" y="219"/>
                      <a:pt x="9" y="219"/>
                      <a:pt x="9" y="219"/>
                    </a:cubicBezTo>
                    <a:cubicBezTo>
                      <a:pt x="4" y="219"/>
                      <a:pt x="4" y="219"/>
                      <a:pt x="4" y="219"/>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53" name="Freeform 332">
                <a:extLst>
                  <a:ext uri="{FF2B5EF4-FFF2-40B4-BE49-F238E27FC236}">
                    <a16:creationId xmlns:a16="http://schemas.microsoft.com/office/drawing/2014/main" id="{31BE5922-B5F3-4003-8CF1-48768FF3F717}"/>
                  </a:ext>
                </a:extLst>
              </p:cNvPr>
              <p:cNvSpPr>
                <a:spLocks/>
              </p:cNvSpPr>
              <p:nvPr/>
            </p:nvSpPr>
            <p:spPr bwMode="auto">
              <a:xfrm>
                <a:off x="6680200" y="3662363"/>
                <a:ext cx="314325" cy="552450"/>
              </a:xfrm>
              <a:custGeom>
                <a:avLst/>
                <a:gdLst>
                  <a:gd name="T0" fmla="*/ 0 w 114"/>
                  <a:gd name="T1" fmla="*/ 0 h 200"/>
                  <a:gd name="T2" fmla="*/ 6 w 114"/>
                  <a:gd name="T3" fmla="*/ 11 h 200"/>
                  <a:gd name="T4" fmla="*/ 14 w 114"/>
                  <a:gd name="T5" fmla="*/ 17 h 200"/>
                  <a:gd name="T6" fmla="*/ 47 w 114"/>
                  <a:gd name="T7" fmla="*/ 61 h 200"/>
                  <a:gd name="T8" fmla="*/ 66 w 114"/>
                  <a:gd name="T9" fmla="*/ 116 h 200"/>
                  <a:gd name="T10" fmla="*/ 114 w 114"/>
                  <a:gd name="T11" fmla="*/ 200 h 200"/>
                  <a:gd name="T12" fmla="*/ 106 w 114"/>
                  <a:gd name="T13" fmla="*/ 132 h 200"/>
                  <a:gd name="T14" fmla="*/ 61 w 114"/>
                  <a:gd name="T15" fmla="*/ 34 h 200"/>
                  <a:gd name="T16" fmla="*/ 0 w 114"/>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00">
                    <a:moveTo>
                      <a:pt x="0" y="0"/>
                    </a:moveTo>
                    <a:cubicBezTo>
                      <a:pt x="6" y="11"/>
                      <a:pt x="6" y="11"/>
                      <a:pt x="6" y="11"/>
                    </a:cubicBezTo>
                    <a:cubicBezTo>
                      <a:pt x="9" y="13"/>
                      <a:pt x="11" y="15"/>
                      <a:pt x="14" y="17"/>
                    </a:cubicBezTo>
                    <a:cubicBezTo>
                      <a:pt x="28" y="30"/>
                      <a:pt x="39" y="45"/>
                      <a:pt x="47" y="61"/>
                    </a:cubicBezTo>
                    <a:cubicBezTo>
                      <a:pt x="59" y="85"/>
                      <a:pt x="64" y="108"/>
                      <a:pt x="66" y="116"/>
                    </a:cubicBezTo>
                    <a:cubicBezTo>
                      <a:pt x="114" y="200"/>
                      <a:pt x="114" y="200"/>
                      <a:pt x="114" y="200"/>
                    </a:cubicBezTo>
                    <a:cubicBezTo>
                      <a:pt x="113" y="187"/>
                      <a:pt x="112" y="161"/>
                      <a:pt x="106" y="132"/>
                    </a:cubicBezTo>
                    <a:cubicBezTo>
                      <a:pt x="99" y="98"/>
                      <a:pt x="86" y="60"/>
                      <a:pt x="61" y="34"/>
                    </a:cubicBezTo>
                    <a:cubicBezTo>
                      <a:pt x="46" y="17"/>
                      <a:pt x="26" y="4"/>
                      <a:pt x="0" y="0"/>
                    </a:cubicBezTo>
                  </a:path>
                </a:pathLst>
              </a:custGeom>
              <a:solidFill>
                <a:srgbClr val="FFD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54" name="Rectangle 333">
                <a:extLst>
                  <a:ext uri="{FF2B5EF4-FFF2-40B4-BE49-F238E27FC236}">
                    <a16:creationId xmlns:a16="http://schemas.microsoft.com/office/drawing/2014/main" id="{9957E2F9-3AF0-44F0-BBE7-23CDE1666DCD}"/>
                  </a:ext>
                </a:extLst>
              </p:cNvPr>
              <p:cNvSpPr>
                <a:spLocks noChangeArrowheads="1"/>
              </p:cNvSpPr>
              <p:nvPr/>
            </p:nvSpPr>
            <p:spPr bwMode="auto">
              <a:xfrm>
                <a:off x="7005638" y="4237038"/>
                <a:ext cx="1588" cy="1588"/>
              </a:xfrm>
              <a:prstGeom prst="rect">
                <a:avLst/>
              </a:prstGeom>
              <a:solidFill>
                <a:srgbClr val="8534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55" name="Freeform 334">
                <a:extLst>
                  <a:ext uri="{FF2B5EF4-FFF2-40B4-BE49-F238E27FC236}">
                    <a16:creationId xmlns:a16="http://schemas.microsoft.com/office/drawing/2014/main" id="{7B280A69-E1A7-428E-941D-F73F85A25690}"/>
                  </a:ext>
                </a:extLst>
              </p:cNvPr>
              <p:cNvSpPr>
                <a:spLocks/>
              </p:cNvSpPr>
              <p:nvPr/>
            </p:nvSpPr>
            <p:spPr bwMode="auto">
              <a:xfrm>
                <a:off x="7005638" y="42370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56" name="Freeform 335">
                <a:extLst>
                  <a:ext uri="{FF2B5EF4-FFF2-40B4-BE49-F238E27FC236}">
                    <a16:creationId xmlns:a16="http://schemas.microsoft.com/office/drawing/2014/main" id="{FCEC0C16-AAC8-416D-BA48-030788F05776}"/>
                  </a:ext>
                </a:extLst>
              </p:cNvPr>
              <p:cNvSpPr>
                <a:spLocks/>
              </p:cNvSpPr>
              <p:nvPr/>
            </p:nvSpPr>
            <p:spPr bwMode="auto">
              <a:xfrm>
                <a:off x="6669088" y="3659188"/>
                <a:ext cx="350838" cy="563563"/>
              </a:xfrm>
              <a:custGeom>
                <a:avLst/>
                <a:gdLst>
                  <a:gd name="T0" fmla="*/ 8 w 127"/>
                  <a:gd name="T1" fmla="*/ 0 h 204"/>
                  <a:gd name="T2" fmla="*/ 0 w 127"/>
                  <a:gd name="T3" fmla="*/ 0 h 204"/>
                  <a:gd name="T4" fmla="*/ 0 w 127"/>
                  <a:gd name="T5" fmla="*/ 0 h 204"/>
                  <a:gd name="T6" fmla="*/ 4 w 127"/>
                  <a:gd name="T7" fmla="*/ 1 h 204"/>
                  <a:gd name="T8" fmla="*/ 65 w 127"/>
                  <a:gd name="T9" fmla="*/ 35 h 204"/>
                  <a:gd name="T10" fmla="*/ 110 w 127"/>
                  <a:gd name="T11" fmla="*/ 133 h 204"/>
                  <a:gd name="T12" fmla="*/ 118 w 127"/>
                  <a:gd name="T13" fmla="*/ 201 h 204"/>
                  <a:gd name="T14" fmla="*/ 118 w 127"/>
                  <a:gd name="T15" fmla="*/ 204 h 204"/>
                  <a:gd name="T16" fmla="*/ 127 w 127"/>
                  <a:gd name="T17" fmla="*/ 204 h 204"/>
                  <a:gd name="T18" fmla="*/ 110 w 127"/>
                  <a:gd name="T19" fmla="*/ 95 h 204"/>
                  <a:gd name="T20" fmla="*/ 73 w 127"/>
                  <a:gd name="T21" fmla="*/ 28 h 204"/>
                  <a:gd name="T22" fmla="*/ 50 w 127"/>
                  <a:gd name="T23" fmla="*/ 9 h 204"/>
                  <a:gd name="T24" fmla="*/ 31 w 127"/>
                  <a:gd name="T25" fmla="*/ 5 h 204"/>
                  <a:gd name="T26" fmla="*/ 27 w 127"/>
                  <a:gd name="T27" fmla="*/ 1 h 204"/>
                  <a:gd name="T28" fmla="*/ 8 w 127"/>
                  <a:gd name="T2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04">
                    <a:moveTo>
                      <a:pt x="8" y="0"/>
                    </a:moveTo>
                    <a:cubicBezTo>
                      <a:pt x="0" y="0"/>
                      <a:pt x="0" y="0"/>
                      <a:pt x="0" y="0"/>
                    </a:cubicBezTo>
                    <a:cubicBezTo>
                      <a:pt x="0" y="0"/>
                      <a:pt x="0" y="0"/>
                      <a:pt x="0" y="0"/>
                    </a:cubicBezTo>
                    <a:cubicBezTo>
                      <a:pt x="1" y="0"/>
                      <a:pt x="2" y="1"/>
                      <a:pt x="4" y="1"/>
                    </a:cubicBezTo>
                    <a:cubicBezTo>
                      <a:pt x="30" y="5"/>
                      <a:pt x="50" y="18"/>
                      <a:pt x="65" y="35"/>
                    </a:cubicBezTo>
                    <a:cubicBezTo>
                      <a:pt x="90" y="61"/>
                      <a:pt x="103" y="99"/>
                      <a:pt x="110" y="133"/>
                    </a:cubicBezTo>
                    <a:cubicBezTo>
                      <a:pt x="116" y="162"/>
                      <a:pt x="117" y="188"/>
                      <a:pt x="118" y="201"/>
                    </a:cubicBezTo>
                    <a:cubicBezTo>
                      <a:pt x="118" y="202"/>
                      <a:pt x="118" y="203"/>
                      <a:pt x="118" y="204"/>
                    </a:cubicBezTo>
                    <a:cubicBezTo>
                      <a:pt x="127" y="204"/>
                      <a:pt x="127" y="204"/>
                      <a:pt x="127" y="204"/>
                    </a:cubicBezTo>
                    <a:cubicBezTo>
                      <a:pt x="127" y="189"/>
                      <a:pt x="126" y="142"/>
                      <a:pt x="110" y="95"/>
                    </a:cubicBezTo>
                    <a:cubicBezTo>
                      <a:pt x="102" y="71"/>
                      <a:pt x="90" y="47"/>
                      <a:pt x="73" y="28"/>
                    </a:cubicBezTo>
                    <a:cubicBezTo>
                      <a:pt x="66" y="21"/>
                      <a:pt x="58" y="14"/>
                      <a:pt x="50" y="9"/>
                    </a:cubicBezTo>
                    <a:cubicBezTo>
                      <a:pt x="44" y="7"/>
                      <a:pt x="38" y="5"/>
                      <a:pt x="31" y="5"/>
                    </a:cubicBezTo>
                    <a:cubicBezTo>
                      <a:pt x="29" y="4"/>
                      <a:pt x="28" y="3"/>
                      <a:pt x="27" y="1"/>
                    </a:cubicBezTo>
                    <a:cubicBezTo>
                      <a:pt x="21" y="0"/>
                      <a:pt x="14" y="0"/>
                      <a:pt x="8" y="0"/>
                    </a:cubicBezTo>
                  </a:path>
                </a:pathLst>
              </a:custGeom>
              <a:solidFill>
                <a:srgbClr val="DEA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57" name="Freeform 336">
                <a:extLst>
                  <a:ext uri="{FF2B5EF4-FFF2-40B4-BE49-F238E27FC236}">
                    <a16:creationId xmlns:a16="http://schemas.microsoft.com/office/drawing/2014/main" id="{A2B34724-B181-422F-8A31-CAA7D186C4B0}"/>
                  </a:ext>
                </a:extLst>
              </p:cNvPr>
              <p:cNvSpPr>
                <a:spLocks noEditPoints="1"/>
              </p:cNvSpPr>
              <p:nvPr/>
            </p:nvSpPr>
            <p:spPr bwMode="auto">
              <a:xfrm>
                <a:off x="6669088" y="3632200"/>
                <a:ext cx="350838" cy="604838"/>
              </a:xfrm>
              <a:custGeom>
                <a:avLst/>
                <a:gdLst>
                  <a:gd name="T0" fmla="*/ 127 w 127"/>
                  <a:gd name="T1" fmla="*/ 214 h 219"/>
                  <a:gd name="T2" fmla="*/ 118 w 127"/>
                  <a:gd name="T3" fmla="*/ 214 h 219"/>
                  <a:gd name="T4" fmla="*/ 118 w 127"/>
                  <a:gd name="T5" fmla="*/ 216 h 219"/>
                  <a:gd name="T6" fmla="*/ 118 w 127"/>
                  <a:gd name="T7" fmla="*/ 218 h 219"/>
                  <a:gd name="T8" fmla="*/ 118 w 127"/>
                  <a:gd name="T9" fmla="*/ 219 h 219"/>
                  <a:gd name="T10" fmla="*/ 122 w 127"/>
                  <a:gd name="T11" fmla="*/ 219 h 219"/>
                  <a:gd name="T12" fmla="*/ 122 w 127"/>
                  <a:gd name="T13" fmla="*/ 219 h 219"/>
                  <a:gd name="T14" fmla="*/ 127 w 127"/>
                  <a:gd name="T15" fmla="*/ 219 h 219"/>
                  <a:gd name="T16" fmla="*/ 127 w 127"/>
                  <a:gd name="T17" fmla="*/ 216 h 219"/>
                  <a:gd name="T18" fmla="*/ 127 w 127"/>
                  <a:gd name="T19" fmla="*/ 214 h 219"/>
                  <a:gd name="T20" fmla="*/ 1 w 127"/>
                  <a:gd name="T21" fmla="*/ 0 h 219"/>
                  <a:gd name="T22" fmla="*/ 0 w 127"/>
                  <a:gd name="T23" fmla="*/ 10 h 219"/>
                  <a:gd name="T24" fmla="*/ 8 w 127"/>
                  <a:gd name="T25" fmla="*/ 10 h 219"/>
                  <a:gd name="T26" fmla="*/ 27 w 127"/>
                  <a:gd name="T27" fmla="*/ 11 h 219"/>
                  <a:gd name="T28" fmla="*/ 27 w 127"/>
                  <a:gd name="T29" fmla="*/ 9 h 219"/>
                  <a:gd name="T30" fmla="*/ 28 w 127"/>
                  <a:gd name="T31" fmla="*/ 7 h 219"/>
                  <a:gd name="T32" fmla="*/ 1 w 127"/>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219">
                    <a:moveTo>
                      <a:pt x="127" y="214"/>
                    </a:moveTo>
                    <a:cubicBezTo>
                      <a:pt x="118" y="214"/>
                      <a:pt x="118" y="214"/>
                      <a:pt x="118" y="214"/>
                    </a:cubicBezTo>
                    <a:cubicBezTo>
                      <a:pt x="118" y="215"/>
                      <a:pt x="118" y="215"/>
                      <a:pt x="118" y="216"/>
                    </a:cubicBezTo>
                    <a:cubicBezTo>
                      <a:pt x="118" y="217"/>
                      <a:pt x="118" y="218"/>
                      <a:pt x="118" y="218"/>
                    </a:cubicBezTo>
                    <a:cubicBezTo>
                      <a:pt x="118" y="219"/>
                      <a:pt x="118" y="219"/>
                      <a:pt x="118" y="219"/>
                    </a:cubicBezTo>
                    <a:cubicBezTo>
                      <a:pt x="122" y="219"/>
                      <a:pt x="122" y="219"/>
                      <a:pt x="122" y="219"/>
                    </a:cubicBezTo>
                    <a:cubicBezTo>
                      <a:pt x="122" y="219"/>
                      <a:pt x="122" y="219"/>
                      <a:pt x="122" y="219"/>
                    </a:cubicBezTo>
                    <a:cubicBezTo>
                      <a:pt x="127" y="219"/>
                      <a:pt x="127" y="219"/>
                      <a:pt x="127" y="219"/>
                    </a:cubicBezTo>
                    <a:cubicBezTo>
                      <a:pt x="127" y="219"/>
                      <a:pt x="127" y="218"/>
                      <a:pt x="127" y="216"/>
                    </a:cubicBezTo>
                    <a:cubicBezTo>
                      <a:pt x="127" y="215"/>
                      <a:pt x="127" y="215"/>
                      <a:pt x="127" y="214"/>
                    </a:cubicBezTo>
                    <a:moveTo>
                      <a:pt x="1" y="0"/>
                    </a:moveTo>
                    <a:cubicBezTo>
                      <a:pt x="0" y="10"/>
                      <a:pt x="0" y="10"/>
                      <a:pt x="0" y="10"/>
                    </a:cubicBezTo>
                    <a:cubicBezTo>
                      <a:pt x="8" y="10"/>
                      <a:pt x="8" y="10"/>
                      <a:pt x="8" y="10"/>
                    </a:cubicBezTo>
                    <a:cubicBezTo>
                      <a:pt x="14" y="10"/>
                      <a:pt x="21" y="10"/>
                      <a:pt x="27" y="11"/>
                    </a:cubicBezTo>
                    <a:cubicBezTo>
                      <a:pt x="27" y="10"/>
                      <a:pt x="27" y="10"/>
                      <a:pt x="27" y="9"/>
                    </a:cubicBezTo>
                    <a:cubicBezTo>
                      <a:pt x="27" y="8"/>
                      <a:pt x="27" y="8"/>
                      <a:pt x="28" y="7"/>
                    </a:cubicBezTo>
                    <a:cubicBezTo>
                      <a:pt x="19" y="4"/>
                      <a:pt x="11" y="2"/>
                      <a:pt x="1"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58" name="Freeform 337">
                <a:extLst>
                  <a:ext uri="{FF2B5EF4-FFF2-40B4-BE49-F238E27FC236}">
                    <a16:creationId xmlns:a16="http://schemas.microsoft.com/office/drawing/2014/main" id="{DD7AD901-4875-408E-B929-BC799E3DC948}"/>
                  </a:ext>
                </a:extLst>
              </p:cNvPr>
              <p:cNvSpPr>
                <a:spLocks/>
              </p:cNvSpPr>
              <p:nvPr/>
            </p:nvSpPr>
            <p:spPr bwMode="auto">
              <a:xfrm>
                <a:off x="6572250" y="3667125"/>
                <a:ext cx="260350" cy="307975"/>
              </a:xfrm>
              <a:custGeom>
                <a:avLst/>
                <a:gdLst>
                  <a:gd name="T0" fmla="*/ 0 w 94"/>
                  <a:gd name="T1" fmla="*/ 0 h 111"/>
                  <a:gd name="T2" fmla="*/ 94 w 94"/>
                  <a:gd name="T3" fmla="*/ 111 h 111"/>
                  <a:gd name="T4" fmla="*/ 94 w 94"/>
                  <a:gd name="T5" fmla="*/ 109 h 111"/>
                  <a:gd name="T6" fmla="*/ 86 w 94"/>
                  <a:gd name="T7" fmla="*/ 84 h 111"/>
                  <a:gd name="T8" fmla="*/ 83 w 94"/>
                  <a:gd name="T9" fmla="*/ 75 h 111"/>
                  <a:gd name="T10" fmla="*/ 63 w 94"/>
                  <a:gd name="T11" fmla="*/ 41 h 111"/>
                  <a:gd name="T12" fmla="*/ 46 w 94"/>
                  <a:gd name="T13" fmla="*/ 22 h 111"/>
                  <a:gd name="T14" fmla="*/ 0 w 94"/>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11">
                    <a:moveTo>
                      <a:pt x="0" y="0"/>
                    </a:moveTo>
                    <a:cubicBezTo>
                      <a:pt x="94" y="111"/>
                      <a:pt x="94" y="111"/>
                      <a:pt x="94" y="111"/>
                    </a:cubicBezTo>
                    <a:cubicBezTo>
                      <a:pt x="94" y="110"/>
                      <a:pt x="94" y="110"/>
                      <a:pt x="94" y="109"/>
                    </a:cubicBezTo>
                    <a:cubicBezTo>
                      <a:pt x="92" y="103"/>
                      <a:pt x="90" y="94"/>
                      <a:pt x="86" y="84"/>
                    </a:cubicBezTo>
                    <a:cubicBezTo>
                      <a:pt x="85" y="81"/>
                      <a:pt x="84" y="78"/>
                      <a:pt x="83" y="75"/>
                    </a:cubicBezTo>
                    <a:cubicBezTo>
                      <a:pt x="63" y="41"/>
                      <a:pt x="63" y="41"/>
                      <a:pt x="63" y="41"/>
                    </a:cubicBezTo>
                    <a:cubicBezTo>
                      <a:pt x="58" y="34"/>
                      <a:pt x="52" y="28"/>
                      <a:pt x="46" y="22"/>
                    </a:cubicBezTo>
                    <a:cubicBezTo>
                      <a:pt x="34" y="12"/>
                      <a:pt x="19" y="4"/>
                      <a:pt x="0" y="0"/>
                    </a:cubicBezTo>
                  </a:path>
                </a:pathLst>
              </a:custGeom>
              <a:solidFill>
                <a:srgbClr val="FFD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59" name="Freeform 338">
                <a:extLst>
                  <a:ext uri="{FF2B5EF4-FFF2-40B4-BE49-F238E27FC236}">
                    <a16:creationId xmlns:a16="http://schemas.microsoft.com/office/drawing/2014/main" id="{1C74DA4E-C7E3-4123-A4EA-B70B83E718C2}"/>
                  </a:ext>
                </a:extLst>
              </p:cNvPr>
              <p:cNvSpPr>
                <a:spLocks/>
              </p:cNvSpPr>
              <p:nvPr/>
            </p:nvSpPr>
            <p:spPr bwMode="auto">
              <a:xfrm>
                <a:off x="6746875" y="3781425"/>
                <a:ext cx="53975" cy="93663"/>
              </a:xfrm>
              <a:custGeom>
                <a:avLst/>
                <a:gdLst>
                  <a:gd name="T0" fmla="*/ 0 w 20"/>
                  <a:gd name="T1" fmla="*/ 0 h 34"/>
                  <a:gd name="T2" fmla="*/ 20 w 20"/>
                  <a:gd name="T3" fmla="*/ 34 h 34"/>
                  <a:gd name="T4" fmla="*/ 0 w 20"/>
                  <a:gd name="T5" fmla="*/ 0 h 34"/>
                </a:gdLst>
                <a:ahLst/>
                <a:cxnLst>
                  <a:cxn ang="0">
                    <a:pos x="T0" y="T1"/>
                  </a:cxn>
                  <a:cxn ang="0">
                    <a:pos x="T2" y="T3"/>
                  </a:cxn>
                  <a:cxn ang="0">
                    <a:pos x="T4" y="T5"/>
                  </a:cxn>
                </a:cxnLst>
                <a:rect l="0" t="0" r="r" b="b"/>
                <a:pathLst>
                  <a:path w="20" h="34">
                    <a:moveTo>
                      <a:pt x="0" y="0"/>
                    </a:moveTo>
                    <a:cubicBezTo>
                      <a:pt x="20" y="34"/>
                      <a:pt x="20" y="34"/>
                      <a:pt x="20" y="34"/>
                    </a:cubicBezTo>
                    <a:cubicBezTo>
                      <a:pt x="15" y="23"/>
                      <a:pt x="8" y="11"/>
                      <a:pt x="0" y="0"/>
                    </a:cubicBezTo>
                  </a:path>
                </a:pathLst>
              </a:custGeom>
              <a:solidFill>
                <a:srgbClr val="FFD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60" name="Freeform 339">
                <a:extLst>
                  <a:ext uri="{FF2B5EF4-FFF2-40B4-BE49-F238E27FC236}">
                    <a16:creationId xmlns:a16="http://schemas.microsoft.com/office/drawing/2014/main" id="{90C8B36A-ECC3-4D8C-BCB0-7E9D9CF75B0C}"/>
                  </a:ext>
                </a:extLst>
              </p:cNvPr>
              <p:cNvSpPr>
                <a:spLocks/>
              </p:cNvSpPr>
              <p:nvPr/>
            </p:nvSpPr>
            <p:spPr bwMode="auto">
              <a:xfrm>
                <a:off x="6550025" y="3659188"/>
                <a:ext cx="196850" cy="122238"/>
              </a:xfrm>
              <a:custGeom>
                <a:avLst/>
                <a:gdLst>
                  <a:gd name="T0" fmla="*/ 32 w 71"/>
                  <a:gd name="T1" fmla="*/ 0 h 44"/>
                  <a:gd name="T2" fmla="*/ 16 w 71"/>
                  <a:gd name="T3" fmla="*/ 0 h 44"/>
                  <a:gd name="T4" fmla="*/ 0 w 71"/>
                  <a:gd name="T5" fmla="*/ 1 h 44"/>
                  <a:gd name="T6" fmla="*/ 3 w 71"/>
                  <a:gd name="T7" fmla="*/ 2 h 44"/>
                  <a:gd name="T8" fmla="*/ 8 w 71"/>
                  <a:gd name="T9" fmla="*/ 3 h 44"/>
                  <a:gd name="T10" fmla="*/ 54 w 71"/>
                  <a:gd name="T11" fmla="*/ 25 h 44"/>
                  <a:gd name="T12" fmla="*/ 71 w 71"/>
                  <a:gd name="T13" fmla="*/ 44 h 44"/>
                  <a:gd name="T14" fmla="*/ 53 w 71"/>
                  <a:gd name="T15" fmla="*/ 12 h 44"/>
                  <a:gd name="T16" fmla="*/ 32 w 71"/>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44">
                    <a:moveTo>
                      <a:pt x="32" y="0"/>
                    </a:moveTo>
                    <a:cubicBezTo>
                      <a:pt x="16" y="0"/>
                      <a:pt x="16" y="0"/>
                      <a:pt x="16" y="0"/>
                    </a:cubicBezTo>
                    <a:cubicBezTo>
                      <a:pt x="11" y="0"/>
                      <a:pt x="5" y="0"/>
                      <a:pt x="0" y="1"/>
                    </a:cubicBezTo>
                    <a:cubicBezTo>
                      <a:pt x="1" y="2"/>
                      <a:pt x="2" y="2"/>
                      <a:pt x="3" y="2"/>
                    </a:cubicBezTo>
                    <a:cubicBezTo>
                      <a:pt x="5" y="3"/>
                      <a:pt x="7" y="3"/>
                      <a:pt x="8" y="3"/>
                    </a:cubicBezTo>
                    <a:cubicBezTo>
                      <a:pt x="27" y="7"/>
                      <a:pt x="42" y="15"/>
                      <a:pt x="54" y="25"/>
                    </a:cubicBezTo>
                    <a:cubicBezTo>
                      <a:pt x="60" y="31"/>
                      <a:pt x="66" y="37"/>
                      <a:pt x="71" y="44"/>
                    </a:cubicBezTo>
                    <a:cubicBezTo>
                      <a:pt x="53" y="12"/>
                      <a:pt x="53" y="12"/>
                      <a:pt x="53" y="12"/>
                    </a:cubicBezTo>
                    <a:cubicBezTo>
                      <a:pt x="46" y="7"/>
                      <a:pt x="39" y="3"/>
                      <a:pt x="32" y="0"/>
                    </a:cubicBezTo>
                  </a:path>
                </a:pathLst>
              </a:custGeom>
              <a:solidFill>
                <a:srgbClr val="DEA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61" name="Freeform 340">
                <a:extLst>
                  <a:ext uri="{FF2B5EF4-FFF2-40B4-BE49-F238E27FC236}">
                    <a16:creationId xmlns:a16="http://schemas.microsoft.com/office/drawing/2014/main" id="{31E3619B-6CA3-49DC-98BE-461A29FB61A0}"/>
                  </a:ext>
                </a:extLst>
              </p:cNvPr>
              <p:cNvSpPr>
                <a:spLocks/>
              </p:cNvSpPr>
              <p:nvPr/>
            </p:nvSpPr>
            <p:spPr bwMode="auto">
              <a:xfrm>
                <a:off x="6546850" y="3640138"/>
                <a:ext cx="92075" cy="22225"/>
              </a:xfrm>
              <a:custGeom>
                <a:avLst/>
                <a:gdLst>
                  <a:gd name="T0" fmla="*/ 5 w 33"/>
                  <a:gd name="T1" fmla="*/ 0 h 8"/>
                  <a:gd name="T2" fmla="*/ 0 w 33"/>
                  <a:gd name="T3" fmla="*/ 4 h 8"/>
                  <a:gd name="T4" fmla="*/ 1 w 33"/>
                  <a:gd name="T5" fmla="*/ 8 h 8"/>
                  <a:gd name="T6" fmla="*/ 17 w 33"/>
                  <a:gd name="T7" fmla="*/ 7 h 8"/>
                  <a:gd name="T8" fmla="*/ 33 w 33"/>
                  <a:gd name="T9" fmla="*/ 7 h 8"/>
                  <a:gd name="T10" fmla="*/ 5 w 33"/>
                  <a:gd name="T11" fmla="*/ 0 h 8"/>
                  <a:gd name="T12" fmla="*/ 5 w 3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3" h="8">
                    <a:moveTo>
                      <a:pt x="5" y="0"/>
                    </a:moveTo>
                    <a:cubicBezTo>
                      <a:pt x="2" y="0"/>
                      <a:pt x="0" y="1"/>
                      <a:pt x="0" y="4"/>
                    </a:cubicBezTo>
                    <a:cubicBezTo>
                      <a:pt x="0" y="5"/>
                      <a:pt x="0" y="7"/>
                      <a:pt x="1" y="8"/>
                    </a:cubicBezTo>
                    <a:cubicBezTo>
                      <a:pt x="6" y="7"/>
                      <a:pt x="12" y="7"/>
                      <a:pt x="17" y="7"/>
                    </a:cubicBezTo>
                    <a:cubicBezTo>
                      <a:pt x="33" y="7"/>
                      <a:pt x="33" y="7"/>
                      <a:pt x="33" y="7"/>
                    </a:cubicBezTo>
                    <a:cubicBezTo>
                      <a:pt x="24" y="3"/>
                      <a:pt x="15" y="1"/>
                      <a:pt x="5" y="0"/>
                    </a:cubicBezTo>
                    <a:cubicBezTo>
                      <a:pt x="5" y="0"/>
                      <a:pt x="5" y="0"/>
                      <a:pt x="5"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62" name="Freeform 341">
                <a:extLst>
                  <a:ext uri="{FF2B5EF4-FFF2-40B4-BE49-F238E27FC236}">
                    <a16:creationId xmlns:a16="http://schemas.microsoft.com/office/drawing/2014/main" id="{1778D3F5-7079-47C8-AD68-2E65AA1DC322}"/>
                  </a:ext>
                </a:extLst>
              </p:cNvPr>
              <p:cNvSpPr>
                <a:spLocks/>
              </p:cNvSpPr>
              <p:nvPr/>
            </p:nvSpPr>
            <p:spPr bwMode="auto">
              <a:xfrm>
                <a:off x="6696075" y="3692525"/>
                <a:ext cx="166688" cy="290513"/>
              </a:xfrm>
              <a:custGeom>
                <a:avLst/>
                <a:gdLst>
                  <a:gd name="T0" fmla="*/ 0 w 60"/>
                  <a:gd name="T1" fmla="*/ 0 h 105"/>
                  <a:gd name="T2" fmla="*/ 18 w 60"/>
                  <a:gd name="T3" fmla="*/ 32 h 105"/>
                  <a:gd name="T4" fmla="*/ 38 w 60"/>
                  <a:gd name="T5" fmla="*/ 66 h 105"/>
                  <a:gd name="T6" fmla="*/ 60 w 60"/>
                  <a:gd name="T7" fmla="*/ 105 h 105"/>
                  <a:gd name="T8" fmla="*/ 41 w 60"/>
                  <a:gd name="T9" fmla="*/ 50 h 105"/>
                  <a:gd name="T10" fmla="*/ 8 w 60"/>
                  <a:gd name="T11" fmla="*/ 6 h 105"/>
                  <a:gd name="T12" fmla="*/ 0 w 60"/>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60" h="105">
                    <a:moveTo>
                      <a:pt x="0" y="0"/>
                    </a:moveTo>
                    <a:cubicBezTo>
                      <a:pt x="18" y="32"/>
                      <a:pt x="18" y="32"/>
                      <a:pt x="18" y="32"/>
                    </a:cubicBezTo>
                    <a:cubicBezTo>
                      <a:pt x="26" y="43"/>
                      <a:pt x="33" y="55"/>
                      <a:pt x="38" y="66"/>
                    </a:cubicBezTo>
                    <a:cubicBezTo>
                      <a:pt x="60" y="105"/>
                      <a:pt x="60" y="105"/>
                      <a:pt x="60" y="105"/>
                    </a:cubicBezTo>
                    <a:cubicBezTo>
                      <a:pt x="58" y="97"/>
                      <a:pt x="53" y="74"/>
                      <a:pt x="41" y="50"/>
                    </a:cubicBezTo>
                    <a:cubicBezTo>
                      <a:pt x="33" y="34"/>
                      <a:pt x="22" y="19"/>
                      <a:pt x="8" y="6"/>
                    </a:cubicBezTo>
                    <a:cubicBezTo>
                      <a:pt x="5" y="4"/>
                      <a:pt x="3" y="2"/>
                      <a:pt x="0" y="0"/>
                    </a:cubicBezTo>
                  </a:path>
                </a:pathLst>
              </a:custGeom>
              <a:solidFill>
                <a:srgbClr val="DEA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63" name="Freeform 342">
                <a:extLst>
                  <a:ext uri="{FF2B5EF4-FFF2-40B4-BE49-F238E27FC236}">
                    <a16:creationId xmlns:a16="http://schemas.microsoft.com/office/drawing/2014/main" id="{F68CCB9C-018A-4831-B296-88344122528D}"/>
                  </a:ext>
                </a:extLst>
              </p:cNvPr>
              <p:cNvSpPr>
                <a:spLocks/>
              </p:cNvSpPr>
              <p:nvPr/>
            </p:nvSpPr>
            <p:spPr bwMode="auto">
              <a:xfrm>
                <a:off x="6800850" y="3875088"/>
                <a:ext cx="63500" cy="134938"/>
              </a:xfrm>
              <a:custGeom>
                <a:avLst/>
                <a:gdLst>
                  <a:gd name="T0" fmla="*/ 0 w 23"/>
                  <a:gd name="T1" fmla="*/ 0 h 49"/>
                  <a:gd name="T2" fmla="*/ 3 w 23"/>
                  <a:gd name="T3" fmla="*/ 9 h 49"/>
                  <a:gd name="T4" fmla="*/ 11 w 23"/>
                  <a:gd name="T5" fmla="*/ 34 h 49"/>
                  <a:gd name="T6" fmla="*/ 11 w 23"/>
                  <a:gd name="T7" fmla="*/ 36 h 49"/>
                  <a:gd name="T8" fmla="*/ 12 w 23"/>
                  <a:gd name="T9" fmla="*/ 42 h 49"/>
                  <a:gd name="T10" fmla="*/ 13 w 23"/>
                  <a:gd name="T11" fmla="*/ 44 h 49"/>
                  <a:gd name="T12" fmla="*/ 13 w 23"/>
                  <a:gd name="T13" fmla="*/ 44 h 49"/>
                  <a:gd name="T14" fmla="*/ 13 w 23"/>
                  <a:gd name="T15" fmla="*/ 44 h 49"/>
                  <a:gd name="T16" fmla="*/ 18 w 23"/>
                  <a:gd name="T17" fmla="*/ 49 h 49"/>
                  <a:gd name="T18" fmla="*/ 19 w 23"/>
                  <a:gd name="T19" fmla="*/ 48 h 49"/>
                  <a:gd name="T20" fmla="*/ 23 w 23"/>
                  <a:gd name="T21" fmla="*/ 43 h 49"/>
                  <a:gd name="T22" fmla="*/ 22 w 23"/>
                  <a:gd name="T23" fmla="*/ 39 h 49"/>
                  <a:gd name="T24" fmla="*/ 0 w 23"/>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49">
                    <a:moveTo>
                      <a:pt x="0" y="0"/>
                    </a:moveTo>
                    <a:cubicBezTo>
                      <a:pt x="1" y="3"/>
                      <a:pt x="2" y="6"/>
                      <a:pt x="3" y="9"/>
                    </a:cubicBezTo>
                    <a:cubicBezTo>
                      <a:pt x="7" y="19"/>
                      <a:pt x="9" y="28"/>
                      <a:pt x="11" y="34"/>
                    </a:cubicBezTo>
                    <a:cubicBezTo>
                      <a:pt x="11" y="35"/>
                      <a:pt x="11" y="35"/>
                      <a:pt x="11" y="36"/>
                    </a:cubicBezTo>
                    <a:cubicBezTo>
                      <a:pt x="12" y="38"/>
                      <a:pt x="12" y="40"/>
                      <a:pt x="12" y="42"/>
                    </a:cubicBezTo>
                    <a:cubicBezTo>
                      <a:pt x="13" y="43"/>
                      <a:pt x="13" y="43"/>
                      <a:pt x="13" y="44"/>
                    </a:cubicBezTo>
                    <a:cubicBezTo>
                      <a:pt x="13" y="44"/>
                      <a:pt x="13" y="44"/>
                      <a:pt x="13" y="44"/>
                    </a:cubicBezTo>
                    <a:cubicBezTo>
                      <a:pt x="13" y="44"/>
                      <a:pt x="13" y="44"/>
                      <a:pt x="13" y="44"/>
                    </a:cubicBezTo>
                    <a:cubicBezTo>
                      <a:pt x="13" y="47"/>
                      <a:pt x="15" y="49"/>
                      <a:pt x="18" y="49"/>
                    </a:cubicBezTo>
                    <a:cubicBezTo>
                      <a:pt x="18" y="49"/>
                      <a:pt x="18" y="49"/>
                      <a:pt x="19" y="48"/>
                    </a:cubicBezTo>
                    <a:cubicBezTo>
                      <a:pt x="21" y="48"/>
                      <a:pt x="23" y="46"/>
                      <a:pt x="23" y="43"/>
                    </a:cubicBezTo>
                    <a:cubicBezTo>
                      <a:pt x="23" y="43"/>
                      <a:pt x="22" y="42"/>
                      <a:pt x="22" y="39"/>
                    </a:cubicBezTo>
                    <a:cubicBezTo>
                      <a:pt x="0" y="0"/>
                      <a:pt x="0" y="0"/>
                      <a:pt x="0" y="0"/>
                    </a:cubicBezTo>
                  </a:path>
                </a:pathLst>
              </a:custGeom>
              <a:solidFill>
                <a:srgbClr val="DEA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64" name="Freeform 343">
                <a:extLst>
                  <a:ext uri="{FF2B5EF4-FFF2-40B4-BE49-F238E27FC236}">
                    <a16:creationId xmlns:a16="http://schemas.microsoft.com/office/drawing/2014/main" id="{52A2C59A-3214-49A9-823A-1AFE8E23BDAF}"/>
                  </a:ext>
                </a:extLst>
              </p:cNvPr>
              <p:cNvSpPr>
                <a:spLocks/>
              </p:cNvSpPr>
              <p:nvPr/>
            </p:nvSpPr>
            <p:spPr bwMode="auto">
              <a:xfrm>
                <a:off x="6781800" y="3667125"/>
                <a:ext cx="301625" cy="342900"/>
              </a:xfrm>
              <a:custGeom>
                <a:avLst/>
                <a:gdLst>
                  <a:gd name="T0" fmla="*/ 0 w 109"/>
                  <a:gd name="T1" fmla="*/ 0 h 124"/>
                  <a:gd name="T2" fmla="*/ 9 w 109"/>
                  <a:gd name="T3" fmla="*/ 6 h 124"/>
                  <a:gd name="T4" fmla="*/ 48 w 109"/>
                  <a:gd name="T5" fmla="*/ 26 h 124"/>
                  <a:gd name="T6" fmla="*/ 90 w 109"/>
                  <a:gd name="T7" fmla="*/ 86 h 124"/>
                  <a:gd name="T8" fmla="*/ 97 w 109"/>
                  <a:gd name="T9" fmla="*/ 110 h 124"/>
                  <a:gd name="T10" fmla="*/ 99 w 109"/>
                  <a:gd name="T11" fmla="*/ 117 h 124"/>
                  <a:gd name="T12" fmla="*/ 99 w 109"/>
                  <a:gd name="T13" fmla="*/ 119 h 124"/>
                  <a:gd name="T14" fmla="*/ 99 w 109"/>
                  <a:gd name="T15" fmla="*/ 119 h 124"/>
                  <a:gd name="T16" fmla="*/ 99 w 109"/>
                  <a:gd name="T17" fmla="*/ 119 h 124"/>
                  <a:gd name="T18" fmla="*/ 104 w 109"/>
                  <a:gd name="T19" fmla="*/ 124 h 124"/>
                  <a:gd name="T20" fmla="*/ 105 w 109"/>
                  <a:gd name="T21" fmla="*/ 124 h 124"/>
                  <a:gd name="T22" fmla="*/ 109 w 109"/>
                  <a:gd name="T23" fmla="*/ 118 h 124"/>
                  <a:gd name="T24" fmla="*/ 89 w 109"/>
                  <a:gd name="T25" fmla="*/ 61 h 124"/>
                  <a:gd name="T26" fmla="*/ 69 w 109"/>
                  <a:gd name="T27" fmla="*/ 32 h 124"/>
                  <a:gd name="T28" fmla="*/ 0 w 109"/>
                  <a:gd name="T2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24">
                    <a:moveTo>
                      <a:pt x="0" y="0"/>
                    </a:moveTo>
                    <a:cubicBezTo>
                      <a:pt x="3" y="2"/>
                      <a:pt x="6" y="4"/>
                      <a:pt x="9" y="6"/>
                    </a:cubicBezTo>
                    <a:cubicBezTo>
                      <a:pt x="24" y="10"/>
                      <a:pt x="37" y="17"/>
                      <a:pt x="48" y="26"/>
                    </a:cubicBezTo>
                    <a:cubicBezTo>
                      <a:pt x="69" y="43"/>
                      <a:pt x="82" y="67"/>
                      <a:pt x="90" y="86"/>
                    </a:cubicBezTo>
                    <a:cubicBezTo>
                      <a:pt x="94" y="95"/>
                      <a:pt x="96" y="104"/>
                      <a:pt x="97" y="110"/>
                    </a:cubicBezTo>
                    <a:cubicBezTo>
                      <a:pt x="98" y="113"/>
                      <a:pt x="99" y="115"/>
                      <a:pt x="99" y="117"/>
                    </a:cubicBezTo>
                    <a:cubicBezTo>
                      <a:pt x="99" y="118"/>
                      <a:pt x="99" y="118"/>
                      <a:pt x="99" y="119"/>
                    </a:cubicBezTo>
                    <a:cubicBezTo>
                      <a:pt x="99" y="119"/>
                      <a:pt x="99" y="119"/>
                      <a:pt x="99" y="119"/>
                    </a:cubicBezTo>
                    <a:cubicBezTo>
                      <a:pt x="99" y="119"/>
                      <a:pt x="99" y="119"/>
                      <a:pt x="99" y="119"/>
                    </a:cubicBezTo>
                    <a:cubicBezTo>
                      <a:pt x="100" y="122"/>
                      <a:pt x="102" y="124"/>
                      <a:pt x="104" y="124"/>
                    </a:cubicBezTo>
                    <a:cubicBezTo>
                      <a:pt x="104" y="124"/>
                      <a:pt x="105" y="124"/>
                      <a:pt x="105" y="124"/>
                    </a:cubicBezTo>
                    <a:cubicBezTo>
                      <a:pt x="107" y="123"/>
                      <a:pt x="109" y="121"/>
                      <a:pt x="109" y="118"/>
                    </a:cubicBezTo>
                    <a:cubicBezTo>
                      <a:pt x="109" y="118"/>
                      <a:pt x="105" y="90"/>
                      <a:pt x="89" y="61"/>
                    </a:cubicBezTo>
                    <a:cubicBezTo>
                      <a:pt x="84" y="51"/>
                      <a:pt x="77" y="41"/>
                      <a:pt x="69" y="32"/>
                    </a:cubicBezTo>
                    <a:cubicBezTo>
                      <a:pt x="49" y="17"/>
                      <a:pt x="26" y="6"/>
                      <a:pt x="0" y="0"/>
                    </a:cubicBezTo>
                  </a:path>
                </a:pathLst>
              </a:custGeom>
              <a:solidFill>
                <a:srgbClr val="DEA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65" name="Freeform 344">
                <a:extLst>
                  <a:ext uri="{FF2B5EF4-FFF2-40B4-BE49-F238E27FC236}">
                    <a16:creationId xmlns:a16="http://schemas.microsoft.com/office/drawing/2014/main" id="{1ED2AD5C-6A96-4AA0-883F-1A68B787E253}"/>
                  </a:ext>
                </a:extLst>
              </p:cNvPr>
              <p:cNvSpPr>
                <a:spLocks/>
              </p:cNvSpPr>
              <p:nvPr/>
            </p:nvSpPr>
            <p:spPr bwMode="auto">
              <a:xfrm>
                <a:off x="6746875" y="3644900"/>
                <a:ext cx="225425" cy="111125"/>
              </a:xfrm>
              <a:custGeom>
                <a:avLst/>
                <a:gdLst>
                  <a:gd name="T0" fmla="*/ 4 w 82"/>
                  <a:gd name="T1" fmla="*/ 0 h 40"/>
                  <a:gd name="T2" fmla="*/ 0 w 82"/>
                  <a:gd name="T3" fmla="*/ 2 h 40"/>
                  <a:gd name="T4" fmla="*/ 13 w 82"/>
                  <a:gd name="T5" fmla="*/ 8 h 40"/>
                  <a:gd name="T6" fmla="*/ 82 w 82"/>
                  <a:gd name="T7" fmla="*/ 40 h 40"/>
                  <a:gd name="T8" fmla="*/ 67 w 82"/>
                  <a:gd name="T9" fmla="*/ 26 h 40"/>
                  <a:gd name="T10" fmla="*/ 5 w 82"/>
                  <a:gd name="T11" fmla="*/ 0 h 40"/>
                  <a:gd name="T12" fmla="*/ 4 w 82"/>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82" h="40">
                    <a:moveTo>
                      <a:pt x="4" y="0"/>
                    </a:moveTo>
                    <a:cubicBezTo>
                      <a:pt x="2" y="0"/>
                      <a:pt x="1" y="1"/>
                      <a:pt x="0" y="2"/>
                    </a:cubicBezTo>
                    <a:cubicBezTo>
                      <a:pt x="4" y="4"/>
                      <a:pt x="9" y="6"/>
                      <a:pt x="13" y="8"/>
                    </a:cubicBezTo>
                    <a:cubicBezTo>
                      <a:pt x="39" y="14"/>
                      <a:pt x="62" y="25"/>
                      <a:pt x="82" y="40"/>
                    </a:cubicBezTo>
                    <a:cubicBezTo>
                      <a:pt x="77" y="35"/>
                      <a:pt x="72" y="30"/>
                      <a:pt x="67" y="26"/>
                    </a:cubicBezTo>
                    <a:cubicBezTo>
                      <a:pt x="51" y="13"/>
                      <a:pt x="30" y="4"/>
                      <a:pt x="5" y="0"/>
                    </a:cubicBezTo>
                    <a:cubicBezTo>
                      <a:pt x="4" y="0"/>
                      <a:pt x="4" y="0"/>
                      <a:pt x="4"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66" name="Freeform 345">
                <a:extLst>
                  <a:ext uri="{FF2B5EF4-FFF2-40B4-BE49-F238E27FC236}">
                    <a16:creationId xmlns:a16="http://schemas.microsoft.com/office/drawing/2014/main" id="{65B2FD69-6674-471F-BE77-7BE3F780CA16}"/>
                  </a:ext>
                </a:extLst>
              </p:cNvPr>
              <p:cNvSpPr>
                <a:spLocks/>
              </p:cNvSpPr>
              <p:nvPr/>
            </p:nvSpPr>
            <p:spPr bwMode="auto">
              <a:xfrm>
                <a:off x="6743700" y="3662363"/>
                <a:ext cx="63500" cy="22225"/>
              </a:xfrm>
              <a:custGeom>
                <a:avLst/>
                <a:gdLst>
                  <a:gd name="T0" fmla="*/ 0 w 23"/>
                  <a:gd name="T1" fmla="*/ 0 h 8"/>
                  <a:gd name="T2" fmla="*/ 4 w 23"/>
                  <a:gd name="T3" fmla="*/ 4 h 8"/>
                  <a:gd name="T4" fmla="*/ 23 w 23"/>
                  <a:gd name="T5" fmla="*/ 8 h 8"/>
                  <a:gd name="T6" fmla="*/ 14 w 23"/>
                  <a:gd name="T7" fmla="*/ 2 h 8"/>
                  <a:gd name="T8" fmla="*/ 0 w 23"/>
                  <a:gd name="T9" fmla="*/ 0 h 8"/>
                </a:gdLst>
                <a:ahLst/>
                <a:cxnLst>
                  <a:cxn ang="0">
                    <a:pos x="T0" y="T1"/>
                  </a:cxn>
                  <a:cxn ang="0">
                    <a:pos x="T2" y="T3"/>
                  </a:cxn>
                  <a:cxn ang="0">
                    <a:pos x="T4" y="T5"/>
                  </a:cxn>
                  <a:cxn ang="0">
                    <a:pos x="T6" y="T7"/>
                  </a:cxn>
                  <a:cxn ang="0">
                    <a:pos x="T8" y="T9"/>
                  </a:cxn>
                </a:cxnLst>
                <a:rect l="0" t="0" r="r" b="b"/>
                <a:pathLst>
                  <a:path w="23" h="8">
                    <a:moveTo>
                      <a:pt x="0" y="0"/>
                    </a:moveTo>
                    <a:cubicBezTo>
                      <a:pt x="1" y="2"/>
                      <a:pt x="2" y="3"/>
                      <a:pt x="4" y="4"/>
                    </a:cubicBezTo>
                    <a:cubicBezTo>
                      <a:pt x="11" y="4"/>
                      <a:pt x="17" y="6"/>
                      <a:pt x="23" y="8"/>
                    </a:cubicBezTo>
                    <a:cubicBezTo>
                      <a:pt x="20" y="6"/>
                      <a:pt x="17" y="4"/>
                      <a:pt x="14" y="2"/>
                    </a:cubicBezTo>
                    <a:cubicBezTo>
                      <a:pt x="9" y="1"/>
                      <a:pt x="5" y="1"/>
                      <a:pt x="0" y="0"/>
                    </a:cubicBezTo>
                  </a:path>
                </a:pathLst>
              </a:custGeom>
              <a:solidFill>
                <a:srgbClr val="C48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67" name="Freeform 346">
                <a:extLst>
                  <a:ext uri="{FF2B5EF4-FFF2-40B4-BE49-F238E27FC236}">
                    <a16:creationId xmlns:a16="http://schemas.microsoft.com/office/drawing/2014/main" id="{F0ACA322-9A2D-4C66-8F7F-E05EC6B8F87C}"/>
                  </a:ext>
                </a:extLst>
              </p:cNvPr>
              <p:cNvSpPr>
                <a:spLocks/>
              </p:cNvSpPr>
              <p:nvPr/>
            </p:nvSpPr>
            <p:spPr bwMode="auto">
              <a:xfrm>
                <a:off x="6743700" y="3651250"/>
                <a:ext cx="38100" cy="15875"/>
              </a:xfrm>
              <a:custGeom>
                <a:avLst/>
                <a:gdLst>
                  <a:gd name="T0" fmla="*/ 1 w 14"/>
                  <a:gd name="T1" fmla="*/ 0 h 6"/>
                  <a:gd name="T2" fmla="*/ 0 w 14"/>
                  <a:gd name="T3" fmla="*/ 2 h 6"/>
                  <a:gd name="T4" fmla="*/ 0 w 14"/>
                  <a:gd name="T5" fmla="*/ 4 h 6"/>
                  <a:gd name="T6" fmla="*/ 14 w 14"/>
                  <a:gd name="T7" fmla="*/ 6 h 6"/>
                  <a:gd name="T8" fmla="*/ 1 w 14"/>
                  <a:gd name="T9" fmla="*/ 0 h 6"/>
                </a:gdLst>
                <a:ahLst/>
                <a:cxnLst>
                  <a:cxn ang="0">
                    <a:pos x="T0" y="T1"/>
                  </a:cxn>
                  <a:cxn ang="0">
                    <a:pos x="T2" y="T3"/>
                  </a:cxn>
                  <a:cxn ang="0">
                    <a:pos x="T4" y="T5"/>
                  </a:cxn>
                  <a:cxn ang="0">
                    <a:pos x="T6" y="T7"/>
                  </a:cxn>
                  <a:cxn ang="0">
                    <a:pos x="T8" y="T9"/>
                  </a:cxn>
                </a:cxnLst>
                <a:rect l="0" t="0" r="r" b="b"/>
                <a:pathLst>
                  <a:path w="14" h="6">
                    <a:moveTo>
                      <a:pt x="1" y="0"/>
                    </a:moveTo>
                    <a:cubicBezTo>
                      <a:pt x="0" y="1"/>
                      <a:pt x="0" y="1"/>
                      <a:pt x="0" y="2"/>
                    </a:cubicBezTo>
                    <a:cubicBezTo>
                      <a:pt x="0" y="3"/>
                      <a:pt x="0" y="3"/>
                      <a:pt x="0" y="4"/>
                    </a:cubicBezTo>
                    <a:cubicBezTo>
                      <a:pt x="5" y="5"/>
                      <a:pt x="9" y="5"/>
                      <a:pt x="14" y="6"/>
                    </a:cubicBezTo>
                    <a:cubicBezTo>
                      <a:pt x="10" y="4"/>
                      <a:pt x="5" y="2"/>
                      <a:pt x="1"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68" name="Freeform 347">
                <a:extLst>
                  <a:ext uri="{FF2B5EF4-FFF2-40B4-BE49-F238E27FC236}">
                    <a16:creationId xmlns:a16="http://schemas.microsoft.com/office/drawing/2014/main" id="{C88E7FC5-5130-40DD-9556-D87E459C9E68}"/>
                  </a:ext>
                </a:extLst>
              </p:cNvPr>
              <p:cNvSpPr>
                <a:spLocks/>
              </p:cNvSpPr>
              <p:nvPr/>
            </p:nvSpPr>
            <p:spPr bwMode="auto">
              <a:xfrm>
                <a:off x="6138863" y="3927475"/>
                <a:ext cx="463550" cy="295275"/>
              </a:xfrm>
              <a:custGeom>
                <a:avLst/>
                <a:gdLst>
                  <a:gd name="T0" fmla="*/ 92 w 168"/>
                  <a:gd name="T1" fmla="*/ 0 h 107"/>
                  <a:gd name="T2" fmla="*/ 76 w 168"/>
                  <a:gd name="T3" fmla="*/ 0 h 107"/>
                  <a:gd name="T4" fmla="*/ 22 w 168"/>
                  <a:gd name="T5" fmla="*/ 22 h 107"/>
                  <a:gd name="T6" fmla="*/ 0 w 168"/>
                  <a:gd name="T7" fmla="*/ 76 h 107"/>
                  <a:gd name="T8" fmla="*/ 0 w 168"/>
                  <a:gd name="T9" fmla="*/ 107 h 107"/>
                  <a:gd name="T10" fmla="*/ 168 w 168"/>
                  <a:gd name="T11" fmla="*/ 107 h 107"/>
                  <a:gd name="T12" fmla="*/ 168 w 168"/>
                  <a:gd name="T13" fmla="*/ 76 h 107"/>
                  <a:gd name="T14" fmla="*/ 146 w 168"/>
                  <a:gd name="T15" fmla="*/ 22 h 107"/>
                  <a:gd name="T16" fmla="*/ 92 w 168"/>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07">
                    <a:moveTo>
                      <a:pt x="92" y="0"/>
                    </a:moveTo>
                    <a:cubicBezTo>
                      <a:pt x="76" y="0"/>
                      <a:pt x="76" y="0"/>
                      <a:pt x="76" y="0"/>
                    </a:cubicBezTo>
                    <a:cubicBezTo>
                      <a:pt x="55" y="0"/>
                      <a:pt x="36" y="9"/>
                      <a:pt x="22" y="22"/>
                    </a:cubicBezTo>
                    <a:cubicBezTo>
                      <a:pt x="9" y="36"/>
                      <a:pt x="0" y="55"/>
                      <a:pt x="0" y="76"/>
                    </a:cubicBezTo>
                    <a:cubicBezTo>
                      <a:pt x="0" y="107"/>
                      <a:pt x="0" y="107"/>
                      <a:pt x="0" y="107"/>
                    </a:cubicBezTo>
                    <a:cubicBezTo>
                      <a:pt x="168" y="107"/>
                      <a:pt x="168" y="107"/>
                      <a:pt x="168" y="107"/>
                    </a:cubicBezTo>
                    <a:cubicBezTo>
                      <a:pt x="168" y="76"/>
                      <a:pt x="168" y="76"/>
                      <a:pt x="168" y="76"/>
                    </a:cubicBezTo>
                    <a:cubicBezTo>
                      <a:pt x="168" y="55"/>
                      <a:pt x="159" y="36"/>
                      <a:pt x="146" y="22"/>
                    </a:cubicBezTo>
                    <a:cubicBezTo>
                      <a:pt x="132" y="9"/>
                      <a:pt x="113" y="0"/>
                      <a:pt x="92" y="0"/>
                    </a:cubicBezTo>
                  </a:path>
                </a:pathLst>
              </a:custGeom>
              <a:solidFill>
                <a:srgbClr val="DEA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69" name="Freeform 348">
                <a:extLst>
                  <a:ext uri="{FF2B5EF4-FFF2-40B4-BE49-F238E27FC236}">
                    <a16:creationId xmlns:a16="http://schemas.microsoft.com/office/drawing/2014/main" id="{5407FB8F-5DC4-4B2B-9355-27D83D29F49A}"/>
                  </a:ext>
                </a:extLst>
              </p:cNvPr>
              <p:cNvSpPr>
                <a:spLocks noEditPoints="1"/>
              </p:cNvSpPr>
              <p:nvPr/>
            </p:nvSpPr>
            <p:spPr bwMode="auto">
              <a:xfrm>
                <a:off x="6138863" y="3900488"/>
                <a:ext cx="490538" cy="322263"/>
              </a:xfrm>
              <a:custGeom>
                <a:avLst/>
                <a:gdLst>
                  <a:gd name="T0" fmla="*/ 0 w 178"/>
                  <a:gd name="T1" fmla="*/ 117 h 117"/>
                  <a:gd name="T2" fmla="*/ 0 w 178"/>
                  <a:gd name="T3" fmla="*/ 86 h 117"/>
                  <a:gd name="T4" fmla="*/ 22 w 178"/>
                  <a:gd name="T5" fmla="*/ 32 h 117"/>
                  <a:gd name="T6" fmla="*/ 76 w 178"/>
                  <a:gd name="T7" fmla="*/ 10 h 117"/>
                  <a:gd name="T8" fmla="*/ 92 w 178"/>
                  <a:gd name="T9" fmla="*/ 10 h 117"/>
                  <a:gd name="T10" fmla="*/ 146 w 178"/>
                  <a:gd name="T11" fmla="*/ 32 h 117"/>
                  <a:gd name="T12" fmla="*/ 168 w 178"/>
                  <a:gd name="T13" fmla="*/ 86 h 117"/>
                  <a:gd name="T14" fmla="*/ 168 w 178"/>
                  <a:gd name="T15" fmla="*/ 117 h 117"/>
                  <a:gd name="T16" fmla="*/ 0 w 178"/>
                  <a:gd name="T17" fmla="*/ 117 h 117"/>
                  <a:gd name="T18" fmla="*/ 92 w 178"/>
                  <a:gd name="T19" fmla="*/ 0 h 117"/>
                  <a:gd name="T20" fmla="*/ 76 w 178"/>
                  <a:gd name="T21" fmla="*/ 0 h 117"/>
                  <a:gd name="T22" fmla="*/ 5 w 178"/>
                  <a:gd name="T23" fmla="*/ 38 h 117"/>
                  <a:gd name="T24" fmla="*/ 0 w 178"/>
                  <a:gd name="T25" fmla="*/ 78 h 117"/>
                  <a:gd name="T26" fmla="*/ 0 w 178"/>
                  <a:gd name="T27" fmla="*/ 117 h 117"/>
                  <a:gd name="T28" fmla="*/ 178 w 178"/>
                  <a:gd name="T29" fmla="*/ 117 h 117"/>
                  <a:gd name="T30" fmla="*/ 178 w 178"/>
                  <a:gd name="T31" fmla="*/ 86 h 117"/>
                  <a:gd name="T32" fmla="*/ 92 w 178"/>
                  <a:gd name="T3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 h="117">
                    <a:moveTo>
                      <a:pt x="0" y="117"/>
                    </a:moveTo>
                    <a:cubicBezTo>
                      <a:pt x="0" y="86"/>
                      <a:pt x="0" y="86"/>
                      <a:pt x="0" y="86"/>
                    </a:cubicBezTo>
                    <a:cubicBezTo>
                      <a:pt x="0" y="65"/>
                      <a:pt x="9" y="46"/>
                      <a:pt x="22" y="32"/>
                    </a:cubicBezTo>
                    <a:cubicBezTo>
                      <a:pt x="36" y="19"/>
                      <a:pt x="55" y="10"/>
                      <a:pt x="76" y="10"/>
                    </a:cubicBezTo>
                    <a:cubicBezTo>
                      <a:pt x="92" y="10"/>
                      <a:pt x="92" y="10"/>
                      <a:pt x="92" y="10"/>
                    </a:cubicBezTo>
                    <a:cubicBezTo>
                      <a:pt x="113" y="10"/>
                      <a:pt x="132" y="19"/>
                      <a:pt x="146" y="32"/>
                    </a:cubicBezTo>
                    <a:cubicBezTo>
                      <a:pt x="159" y="46"/>
                      <a:pt x="168" y="65"/>
                      <a:pt x="168" y="86"/>
                    </a:cubicBezTo>
                    <a:cubicBezTo>
                      <a:pt x="168" y="117"/>
                      <a:pt x="168" y="117"/>
                      <a:pt x="168" y="117"/>
                    </a:cubicBezTo>
                    <a:cubicBezTo>
                      <a:pt x="0" y="117"/>
                      <a:pt x="0" y="117"/>
                      <a:pt x="0" y="117"/>
                    </a:cubicBezTo>
                    <a:moveTo>
                      <a:pt x="92" y="0"/>
                    </a:moveTo>
                    <a:cubicBezTo>
                      <a:pt x="76" y="0"/>
                      <a:pt x="76" y="0"/>
                      <a:pt x="76" y="0"/>
                    </a:cubicBezTo>
                    <a:cubicBezTo>
                      <a:pt x="47" y="0"/>
                      <a:pt x="21" y="15"/>
                      <a:pt x="5" y="38"/>
                    </a:cubicBezTo>
                    <a:cubicBezTo>
                      <a:pt x="2" y="51"/>
                      <a:pt x="0" y="64"/>
                      <a:pt x="0" y="78"/>
                    </a:cubicBezTo>
                    <a:cubicBezTo>
                      <a:pt x="0" y="117"/>
                      <a:pt x="0" y="117"/>
                      <a:pt x="0" y="117"/>
                    </a:cubicBezTo>
                    <a:cubicBezTo>
                      <a:pt x="178" y="117"/>
                      <a:pt x="178" y="117"/>
                      <a:pt x="178" y="117"/>
                    </a:cubicBezTo>
                    <a:cubicBezTo>
                      <a:pt x="178" y="86"/>
                      <a:pt x="178" y="86"/>
                      <a:pt x="178" y="86"/>
                    </a:cubicBezTo>
                    <a:cubicBezTo>
                      <a:pt x="178" y="39"/>
                      <a:pt x="139" y="0"/>
                      <a:pt x="92" y="0"/>
                    </a:cubicBezTo>
                  </a:path>
                </a:pathLst>
              </a:custGeom>
              <a:solidFill>
                <a:srgbClr val="DEA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70" name="Freeform 349">
                <a:extLst>
                  <a:ext uri="{FF2B5EF4-FFF2-40B4-BE49-F238E27FC236}">
                    <a16:creationId xmlns:a16="http://schemas.microsoft.com/office/drawing/2014/main" id="{7D41FA27-5E45-4BBB-9A0B-4B4B3BE5A62F}"/>
                  </a:ext>
                </a:extLst>
              </p:cNvPr>
              <p:cNvSpPr>
                <a:spLocks noEditPoints="1"/>
              </p:cNvSpPr>
              <p:nvPr/>
            </p:nvSpPr>
            <p:spPr bwMode="auto">
              <a:xfrm>
                <a:off x="6113463" y="4005263"/>
                <a:ext cx="515938" cy="246063"/>
              </a:xfrm>
              <a:custGeom>
                <a:avLst/>
                <a:gdLst>
                  <a:gd name="T0" fmla="*/ 4 w 187"/>
                  <a:gd name="T1" fmla="*/ 84 h 89"/>
                  <a:gd name="T2" fmla="*/ 4 w 187"/>
                  <a:gd name="T3" fmla="*/ 84 h 89"/>
                  <a:gd name="T4" fmla="*/ 9 w 187"/>
                  <a:gd name="T5" fmla="*/ 84 h 89"/>
                  <a:gd name="T6" fmla="*/ 4 w 187"/>
                  <a:gd name="T7" fmla="*/ 84 h 89"/>
                  <a:gd name="T8" fmla="*/ 9 w 187"/>
                  <a:gd name="T9" fmla="*/ 84 h 89"/>
                  <a:gd name="T10" fmla="*/ 9 w 187"/>
                  <a:gd name="T11" fmla="*/ 84 h 89"/>
                  <a:gd name="T12" fmla="*/ 4 w 187"/>
                  <a:gd name="T13" fmla="*/ 84 h 89"/>
                  <a:gd name="T14" fmla="*/ 4 w 187"/>
                  <a:gd name="T15" fmla="*/ 84 h 89"/>
                  <a:gd name="T16" fmla="*/ 9 w 187"/>
                  <a:gd name="T17" fmla="*/ 84 h 89"/>
                  <a:gd name="T18" fmla="*/ 4 w 187"/>
                  <a:gd name="T19" fmla="*/ 84 h 89"/>
                  <a:gd name="T20" fmla="*/ 9 w 187"/>
                  <a:gd name="T21" fmla="*/ 84 h 89"/>
                  <a:gd name="T22" fmla="*/ 9 w 187"/>
                  <a:gd name="T23" fmla="*/ 84 h 89"/>
                  <a:gd name="T24" fmla="*/ 14 w 187"/>
                  <a:gd name="T25" fmla="*/ 0 h 89"/>
                  <a:gd name="T26" fmla="*/ 0 w 187"/>
                  <a:gd name="T27" fmla="*/ 48 h 89"/>
                  <a:gd name="T28" fmla="*/ 0 w 187"/>
                  <a:gd name="T29" fmla="*/ 89 h 89"/>
                  <a:gd name="T30" fmla="*/ 4 w 187"/>
                  <a:gd name="T31" fmla="*/ 89 h 89"/>
                  <a:gd name="T32" fmla="*/ 187 w 187"/>
                  <a:gd name="T33" fmla="*/ 89 h 89"/>
                  <a:gd name="T34" fmla="*/ 187 w 187"/>
                  <a:gd name="T35" fmla="*/ 79 h 89"/>
                  <a:gd name="T36" fmla="*/ 9 w 187"/>
                  <a:gd name="T37" fmla="*/ 79 h 89"/>
                  <a:gd name="T38" fmla="*/ 9 w 187"/>
                  <a:gd name="T39" fmla="*/ 40 h 89"/>
                  <a:gd name="T40" fmla="*/ 14 w 187"/>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7" h="89">
                    <a:moveTo>
                      <a:pt x="4" y="84"/>
                    </a:moveTo>
                    <a:cubicBezTo>
                      <a:pt x="4" y="84"/>
                      <a:pt x="4" y="84"/>
                      <a:pt x="4" y="84"/>
                    </a:cubicBezTo>
                    <a:cubicBezTo>
                      <a:pt x="9" y="84"/>
                      <a:pt x="9" y="84"/>
                      <a:pt x="9" y="84"/>
                    </a:cubicBezTo>
                    <a:cubicBezTo>
                      <a:pt x="4" y="84"/>
                      <a:pt x="4" y="84"/>
                      <a:pt x="4" y="84"/>
                    </a:cubicBezTo>
                    <a:moveTo>
                      <a:pt x="9" y="84"/>
                    </a:moveTo>
                    <a:cubicBezTo>
                      <a:pt x="9" y="84"/>
                      <a:pt x="9" y="84"/>
                      <a:pt x="9" y="84"/>
                    </a:cubicBezTo>
                    <a:moveTo>
                      <a:pt x="4" y="84"/>
                    </a:moveTo>
                    <a:cubicBezTo>
                      <a:pt x="4" y="84"/>
                      <a:pt x="4" y="84"/>
                      <a:pt x="4" y="84"/>
                    </a:cubicBezTo>
                    <a:cubicBezTo>
                      <a:pt x="9" y="84"/>
                      <a:pt x="9" y="84"/>
                      <a:pt x="9" y="84"/>
                    </a:cubicBezTo>
                    <a:cubicBezTo>
                      <a:pt x="4" y="84"/>
                      <a:pt x="4" y="84"/>
                      <a:pt x="4" y="84"/>
                    </a:cubicBezTo>
                    <a:moveTo>
                      <a:pt x="9" y="84"/>
                    </a:moveTo>
                    <a:cubicBezTo>
                      <a:pt x="9" y="84"/>
                      <a:pt x="9" y="84"/>
                      <a:pt x="9" y="84"/>
                    </a:cubicBezTo>
                    <a:moveTo>
                      <a:pt x="14" y="0"/>
                    </a:moveTo>
                    <a:cubicBezTo>
                      <a:pt x="5" y="13"/>
                      <a:pt x="0" y="30"/>
                      <a:pt x="0" y="48"/>
                    </a:cubicBezTo>
                    <a:cubicBezTo>
                      <a:pt x="0" y="89"/>
                      <a:pt x="0" y="89"/>
                      <a:pt x="0" y="89"/>
                    </a:cubicBezTo>
                    <a:cubicBezTo>
                      <a:pt x="4" y="89"/>
                      <a:pt x="4" y="89"/>
                      <a:pt x="4" y="89"/>
                    </a:cubicBezTo>
                    <a:cubicBezTo>
                      <a:pt x="187" y="89"/>
                      <a:pt x="187" y="89"/>
                      <a:pt x="187" y="89"/>
                    </a:cubicBezTo>
                    <a:cubicBezTo>
                      <a:pt x="187" y="79"/>
                      <a:pt x="187" y="79"/>
                      <a:pt x="187" y="79"/>
                    </a:cubicBezTo>
                    <a:cubicBezTo>
                      <a:pt x="9" y="79"/>
                      <a:pt x="9" y="79"/>
                      <a:pt x="9" y="79"/>
                    </a:cubicBezTo>
                    <a:cubicBezTo>
                      <a:pt x="9" y="40"/>
                      <a:pt x="9" y="40"/>
                      <a:pt x="9" y="40"/>
                    </a:cubicBezTo>
                    <a:cubicBezTo>
                      <a:pt x="9" y="26"/>
                      <a:pt x="11" y="13"/>
                      <a:pt x="14"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71" name="Freeform 350">
                <a:extLst>
                  <a:ext uri="{FF2B5EF4-FFF2-40B4-BE49-F238E27FC236}">
                    <a16:creationId xmlns:a16="http://schemas.microsoft.com/office/drawing/2014/main" id="{56CCBAEB-2F79-46D1-ACD9-CAD9D4A0A191}"/>
                  </a:ext>
                </a:extLst>
              </p:cNvPr>
              <p:cNvSpPr>
                <a:spLocks/>
              </p:cNvSpPr>
              <p:nvPr/>
            </p:nvSpPr>
            <p:spPr bwMode="auto">
              <a:xfrm>
                <a:off x="6456363" y="4333875"/>
                <a:ext cx="635000" cy="41275"/>
              </a:xfrm>
              <a:custGeom>
                <a:avLst/>
                <a:gdLst>
                  <a:gd name="T0" fmla="*/ 230 w 230"/>
                  <a:gd name="T1" fmla="*/ 0 h 15"/>
                  <a:gd name="T2" fmla="*/ 12 w 230"/>
                  <a:gd name="T3" fmla="*/ 0 h 15"/>
                  <a:gd name="T4" fmla="*/ 0 w 230"/>
                  <a:gd name="T5" fmla="*/ 15 h 15"/>
                  <a:gd name="T6" fmla="*/ 45 w 230"/>
                  <a:gd name="T7" fmla="*/ 15 h 15"/>
                  <a:gd name="T8" fmla="*/ 59 w 230"/>
                  <a:gd name="T9" fmla="*/ 7 h 15"/>
                  <a:gd name="T10" fmla="*/ 118 w 230"/>
                  <a:gd name="T11" fmla="*/ 7 h 15"/>
                  <a:gd name="T12" fmla="*/ 131 w 230"/>
                  <a:gd name="T13" fmla="*/ 15 h 15"/>
                  <a:gd name="T14" fmla="*/ 174 w 230"/>
                  <a:gd name="T15" fmla="*/ 15 h 15"/>
                  <a:gd name="T16" fmla="*/ 187 w 230"/>
                  <a:gd name="T17" fmla="*/ 7 h 15"/>
                  <a:gd name="T18" fmla="*/ 225 w 230"/>
                  <a:gd name="T19" fmla="*/ 7 h 15"/>
                  <a:gd name="T20" fmla="*/ 230 w 230"/>
                  <a:gd name="T21" fmla="*/ 7 h 15"/>
                  <a:gd name="T22" fmla="*/ 230 w 230"/>
                  <a:gd name="T23" fmla="*/ 4 h 15"/>
                  <a:gd name="T24" fmla="*/ 230 w 230"/>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 h="15">
                    <a:moveTo>
                      <a:pt x="230" y="0"/>
                    </a:moveTo>
                    <a:cubicBezTo>
                      <a:pt x="12" y="0"/>
                      <a:pt x="12" y="0"/>
                      <a:pt x="12" y="0"/>
                    </a:cubicBezTo>
                    <a:cubicBezTo>
                      <a:pt x="7" y="4"/>
                      <a:pt x="3" y="9"/>
                      <a:pt x="0" y="15"/>
                    </a:cubicBezTo>
                    <a:cubicBezTo>
                      <a:pt x="45" y="15"/>
                      <a:pt x="45" y="15"/>
                      <a:pt x="45" y="15"/>
                    </a:cubicBezTo>
                    <a:cubicBezTo>
                      <a:pt x="48" y="10"/>
                      <a:pt x="53" y="7"/>
                      <a:pt x="59" y="7"/>
                    </a:cubicBezTo>
                    <a:cubicBezTo>
                      <a:pt x="118" y="7"/>
                      <a:pt x="118" y="7"/>
                      <a:pt x="118" y="7"/>
                    </a:cubicBezTo>
                    <a:cubicBezTo>
                      <a:pt x="124" y="7"/>
                      <a:pt x="129" y="10"/>
                      <a:pt x="131" y="15"/>
                    </a:cubicBezTo>
                    <a:cubicBezTo>
                      <a:pt x="174" y="15"/>
                      <a:pt x="174" y="15"/>
                      <a:pt x="174" y="15"/>
                    </a:cubicBezTo>
                    <a:cubicBezTo>
                      <a:pt x="177" y="10"/>
                      <a:pt x="182" y="7"/>
                      <a:pt x="187" y="7"/>
                    </a:cubicBezTo>
                    <a:cubicBezTo>
                      <a:pt x="225" y="7"/>
                      <a:pt x="225" y="7"/>
                      <a:pt x="225" y="7"/>
                    </a:cubicBezTo>
                    <a:cubicBezTo>
                      <a:pt x="227" y="7"/>
                      <a:pt x="229" y="7"/>
                      <a:pt x="230" y="7"/>
                    </a:cubicBezTo>
                    <a:cubicBezTo>
                      <a:pt x="230" y="4"/>
                      <a:pt x="230" y="4"/>
                      <a:pt x="230" y="4"/>
                    </a:cubicBezTo>
                    <a:cubicBezTo>
                      <a:pt x="230" y="0"/>
                      <a:pt x="230" y="0"/>
                      <a:pt x="230" y="0"/>
                    </a:cubicBezTo>
                  </a:path>
                </a:pathLst>
              </a:custGeom>
              <a:solidFill>
                <a:srgbClr val="DEB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72" name="Freeform 351">
                <a:extLst>
                  <a:ext uri="{FF2B5EF4-FFF2-40B4-BE49-F238E27FC236}">
                    <a16:creationId xmlns:a16="http://schemas.microsoft.com/office/drawing/2014/main" id="{9BBA19CD-9189-4371-87DD-05CF5634E44B}"/>
                  </a:ext>
                </a:extLst>
              </p:cNvPr>
              <p:cNvSpPr>
                <a:spLocks/>
              </p:cNvSpPr>
              <p:nvPr/>
            </p:nvSpPr>
            <p:spPr bwMode="auto">
              <a:xfrm>
                <a:off x="7091363" y="4333875"/>
                <a:ext cx="17463" cy="30163"/>
              </a:xfrm>
              <a:custGeom>
                <a:avLst/>
                <a:gdLst>
                  <a:gd name="T0" fmla="*/ 6 w 6"/>
                  <a:gd name="T1" fmla="*/ 0 h 11"/>
                  <a:gd name="T2" fmla="*/ 0 w 6"/>
                  <a:gd name="T3" fmla="*/ 0 h 11"/>
                  <a:gd name="T4" fmla="*/ 0 w 6"/>
                  <a:gd name="T5" fmla="*/ 4 h 11"/>
                  <a:gd name="T6" fmla="*/ 0 w 6"/>
                  <a:gd name="T7" fmla="*/ 7 h 11"/>
                  <a:gd name="T8" fmla="*/ 6 w 6"/>
                  <a:gd name="T9" fmla="*/ 11 h 11"/>
                  <a:gd name="T10" fmla="*/ 6 w 6"/>
                  <a:gd name="T11" fmla="*/ 0 h 11"/>
                </a:gdLst>
                <a:ahLst/>
                <a:cxnLst>
                  <a:cxn ang="0">
                    <a:pos x="T0" y="T1"/>
                  </a:cxn>
                  <a:cxn ang="0">
                    <a:pos x="T2" y="T3"/>
                  </a:cxn>
                  <a:cxn ang="0">
                    <a:pos x="T4" y="T5"/>
                  </a:cxn>
                  <a:cxn ang="0">
                    <a:pos x="T6" y="T7"/>
                  </a:cxn>
                  <a:cxn ang="0">
                    <a:pos x="T8" y="T9"/>
                  </a:cxn>
                  <a:cxn ang="0">
                    <a:pos x="T10" y="T11"/>
                  </a:cxn>
                </a:cxnLst>
                <a:rect l="0" t="0" r="r" b="b"/>
                <a:pathLst>
                  <a:path w="6" h="11">
                    <a:moveTo>
                      <a:pt x="6" y="0"/>
                    </a:moveTo>
                    <a:cubicBezTo>
                      <a:pt x="0" y="0"/>
                      <a:pt x="0" y="0"/>
                      <a:pt x="0" y="0"/>
                    </a:cubicBezTo>
                    <a:cubicBezTo>
                      <a:pt x="0" y="4"/>
                      <a:pt x="0" y="4"/>
                      <a:pt x="0" y="4"/>
                    </a:cubicBezTo>
                    <a:cubicBezTo>
                      <a:pt x="0" y="7"/>
                      <a:pt x="0" y="7"/>
                      <a:pt x="0" y="7"/>
                    </a:cubicBezTo>
                    <a:cubicBezTo>
                      <a:pt x="2" y="8"/>
                      <a:pt x="4" y="9"/>
                      <a:pt x="6" y="11"/>
                    </a:cubicBezTo>
                    <a:cubicBezTo>
                      <a:pt x="6" y="0"/>
                      <a:pt x="6" y="0"/>
                      <a:pt x="6"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73" name="Freeform 352">
                <a:extLst>
                  <a:ext uri="{FF2B5EF4-FFF2-40B4-BE49-F238E27FC236}">
                    <a16:creationId xmlns:a16="http://schemas.microsoft.com/office/drawing/2014/main" id="{297D57A5-C3BC-4B6A-863F-88848FF8171E}"/>
                  </a:ext>
                </a:extLst>
              </p:cNvPr>
              <p:cNvSpPr>
                <a:spLocks/>
              </p:cNvSpPr>
              <p:nvPr/>
            </p:nvSpPr>
            <p:spPr bwMode="auto">
              <a:xfrm>
                <a:off x="6580188" y="4352925"/>
                <a:ext cx="238125" cy="22225"/>
              </a:xfrm>
              <a:custGeom>
                <a:avLst/>
                <a:gdLst>
                  <a:gd name="T0" fmla="*/ 73 w 86"/>
                  <a:gd name="T1" fmla="*/ 0 h 8"/>
                  <a:gd name="T2" fmla="*/ 14 w 86"/>
                  <a:gd name="T3" fmla="*/ 0 h 8"/>
                  <a:gd name="T4" fmla="*/ 0 w 86"/>
                  <a:gd name="T5" fmla="*/ 8 h 8"/>
                  <a:gd name="T6" fmla="*/ 86 w 86"/>
                  <a:gd name="T7" fmla="*/ 8 h 8"/>
                  <a:gd name="T8" fmla="*/ 73 w 86"/>
                  <a:gd name="T9" fmla="*/ 0 h 8"/>
                </a:gdLst>
                <a:ahLst/>
                <a:cxnLst>
                  <a:cxn ang="0">
                    <a:pos x="T0" y="T1"/>
                  </a:cxn>
                  <a:cxn ang="0">
                    <a:pos x="T2" y="T3"/>
                  </a:cxn>
                  <a:cxn ang="0">
                    <a:pos x="T4" y="T5"/>
                  </a:cxn>
                  <a:cxn ang="0">
                    <a:pos x="T6" y="T7"/>
                  </a:cxn>
                  <a:cxn ang="0">
                    <a:pos x="T8" y="T9"/>
                  </a:cxn>
                </a:cxnLst>
                <a:rect l="0" t="0" r="r" b="b"/>
                <a:pathLst>
                  <a:path w="86" h="8">
                    <a:moveTo>
                      <a:pt x="73" y="0"/>
                    </a:moveTo>
                    <a:cubicBezTo>
                      <a:pt x="14" y="0"/>
                      <a:pt x="14" y="0"/>
                      <a:pt x="14" y="0"/>
                    </a:cubicBezTo>
                    <a:cubicBezTo>
                      <a:pt x="8" y="0"/>
                      <a:pt x="3" y="3"/>
                      <a:pt x="0" y="8"/>
                    </a:cubicBezTo>
                    <a:cubicBezTo>
                      <a:pt x="86" y="8"/>
                      <a:pt x="86" y="8"/>
                      <a:pt x="86" y="8"/>
                    </a:cubicBezTo>
                    <a:cubicBezTo>
                      <a:pt x="84" y="3"/>
                      <a:pt x="79" y="0"/>
                      <a:pt x="73"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74" name="Freeform 353">
                <a:extLst>
                  <a:ext uri="{FF2B5EF4-FFF2-40B4-BE49-F238E27FC236}">
                    <a16:creationId xmlns:a16="http://schemas.microsoft.com/office/drawing/2014/main" id="{AB727B9F-7977-46A2-BB2B-D519ED1575EB}"/>
                  </a:ext>
                </a:extLst>
              </p:cNvPr>
              <p:cNvSpPr>
                <a:spLocks/>
              </p:cNvSpPr>
              <p:nvPr/>
            </p:nvSpPr>
            <p:spPr bwMode="auto">
              <a:xfrm>
                <a:off x="6329363" y="4333875"/>
                <a:ext cx="120650" cy="41275"/>
              </a:xfrm>
              <a:custGeom>
                <a:avLst/>
                <a:gdLst>
                  <a:gd name="T0" fmla="*/ 44 w 44"/>
                  <a:gd name="T1" fmla="*/ 0 h 15"/>
                  <a:gd name="T2" fmla="*/ 0 w 44"/>
                  <a:gd name="T3" fmla="*/ 0 h 15"/>
                  <a:gd name="T4" fmla="*/ 0 w 44"/>
                  <a:gd name="T5" fmla="*/ 15 h 15"/>
                  <a:gd name="T6" fmla="*/ 35 w 44"/>
                  <a:gd name="T7" fmla="*/ 15 h 15"/>
                  <a:gd name="T8" fmla="*/ 44 w 44"/>
                  <a:gd name="T9" fmla="*/ 0 h 15"/>
                </a:gdLst>
                <a:ahLst/>
                <a:cxnLst>
                  <a:cxn ang="0">
                    <a:pos x="T0" y="T1"/>
                  </a:cxn>
                  <a:cxn ang="0">
                    <a:pos x="T2" y="T3"/>
                  </a:cxn>
                  <a:cxn ang="0">
                    <a:pos x="T4" y="T5"/>
                  </a:cxn>
                  <a:cxn ang="0">
                    <a:pos x="T6" y="T7"/>
                  </a:cxn>
                  <a:cxn ang="0">
                    <a:pos x="T8" y="T9"/>
                  </a:cxn>
                </a:cxnLst>
                <a:rect l="0" t="0" r="r" b="b"/>
                <a:pathLst>
                  <a:path w="44" h="15">
                    <a:moveTo>
                      <a:pt x="44" y="0"/>
                    </a:moveTo>
                    <a:cubicBezTo>
                      <a:pt x="0" y="0"/>
                      <a:pt x="0" y="0"/>
                      <a:pt x="0" y="0"/>
                    </a:cubicBezTo>
                    <a:cubicBezTo>
                      <a:pt x="0" y="15"/>
                      <a:pt x="0" y="15"/>
                      <a:pt x="0" y="15"/>
                    </a:cubicBezTo>
                    <a:cubicBezTo>
                      <a:pt x="35" y="15"/>
                      <a:pt x="35" y="15"/>
                      <a:pt x="35" y="15"/>
                    </a:cubicBezTo>
                    <a:cubicBezTo>
                      <a:pt x="37" y="9"/>
                      <a:pt x="40" y="4"/>
                      <a:pt x="44" y="0"/>
                    </a:cubicBezTo>
                  </a:path>
                </a:pathLst>
              </a:custGeom>
              <a:solidFill>
                <a:srgbClr val="DE7F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75" name="Rectangle 354">
                <a:extLst>
                  <a:ext uri="{FF2B5EF4-FFF2-40B4-BE49-F238E27FC236}">
                    <a16:creationId xmlns:a16="http://schemas.microsoft.com/office/drawing/2014/main" id="{582B2D93-2D12-402C-8245-73A92D582F93}"/>
                  </a:ext>
                </a:extLst>
              </p:cNvPr>
              <p:cNvSpPr>
                <a:spLocks noChangeArrowheads="1"/>
              </p:cNvSpPr>
              <p:nvPr/>
            </p:nvSpPr>
            <p:spPr bwMode="auto">
              <a:xfrm>
                <a:off x="6221413" y="4333875"/>
                <a:ext cx="107950" cy="41275"/>
              </a:xfrm>
              <a:prstGeom prst="rect">
                <a:avLst/>
              </a:prstGeom>
              <a:solidFill>
                <a:srgbClr val="D671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76" name="Rectangle 355">
                <a:extLst>
                  <a:ext uri="{FF2B5EF4-FFF2-40B4-BE49-F238E27FC236}">
                    <a16:creationId xmlns:a16="http://schemas.microsoft.com/office/drawing/2014/main" id="{5896F5D4-8ACC-43A0-8A1D-1F19D4F45FCB}"/>
                  </a:ext>
                </a:extLst>
              </p:cNvPr>
              <p:cNvSpPr>
                <a:spLocks noChangeArrowheads="1"/>
              </p:cNvSpPr>
              <p:nvPr/>
            </p:nvSpPr>
            <p:spPr bwMode="auto">
              <a:xfrm>
                <a:off x="6221413" y="4333875"/>
                <a:ext cx="107950"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77" name="Freeform 356">
                <a:extLst>
                  <a:ext uri="{FF2B5EF4-FFF2-40B4-BE49-F238E27FC236}">
                    <a16:creationId xmlns:a16="http://schemas.microsoft.com/office/drawing/2014/main" id="{2D37E430-7836-47F1-9880-390C1A13C055}"/>
                  </a:ext>
                </a:extLst>
              </p:cNvPr>
              <p:cNvSpPr>
                <a:spLocks noEditPoints="1"/>
              </p:cNvSpPr>
              <p:nvPr/>
            </p:nvSpPr>
            <p:spPr bwMode="auto">
              <a:xfrm>
                <a:off x="6213475" y="4333875"/>
                <a:ext cx="276225" cy="41275"/>
              </a:xfrm>
              <a:custGeom>
                <a:avLst/>
                <a:gdLst>
                  <a:gd name="T0" fmla="*/ 3 w 100"/>
                  <a:gd name="T1" fmla="*/ 0 h 15"/>
                  <a:gd name="T2" fmla="*/ 0 w 100"/>
                  <a:gd name="T3" fmla="*/ 0 h 15"/>
                  <a:gd name="T4" fmla="*/ 0 w 100"/>
                  <a:gd name="T5" fmla="*/ 15 h 15"/>
                  <a:gd name="T6" fmla="*/ 3 w 100"/>
                  <a:gd name="T7" fmla="*/ 15 h 15"/>
                  <a:gd name="T8" fmla="*/ 3 w 100"/>
                  <a:gd name="T9" fmla="*/ 0 h 15"/>
                  <a:gd name="T10" fmla="*/ 100 w 100"/>
                  <a:gd name="T11" fmla="*/ 0 h 15"/>
                  <a:gd name="T12" fmla="*/ 86 w 100"/>
                  <a:gd name="T13" fmla="*/ 0 h 15"/>
                  <a:gd name="T14" fmla="*/ 77 w 100"/>
                  <a:gd name="T15" fmla="*/ 15 h 15"/>
                  <a:gd name="T16" fmla="*/ 88 w 100"/>
                  <a:gd name="T17" fmla="*/ 15 h 15"/>
                  <a:gd name="T18" fmla="*/ 100 w 100"/>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5">
                    <a:moveTo>
                      <a:pt x="3" y="0"/>
                    </a:moveTo>
                    <a:cubicBezTo>
                      <a:pt x="0" y="0"/>
                      <a:pt x="0" y="0"/>
                      <a:pt x="0" y="0"/>
                    </a:cubicBezTo>
                    <a:cubicBezTo>
                      <a:pt x="0" y="15"/>
                      <a:pt x="0" y="15"/>
                      <a:pt x="0" y="15"/>
                    </a:cubicBezTo>
                    <a:cubicBezTo>
                      <a:pt x="3" y="15"/>
                      <a:pt x="3" y="15"/>
                      <a:pt x="3" y="15"/>
                    </a:cubicBezTo>
                    <a:cubicBezTo>
                      <a:pt x="3" y="0"/>
                      <a:pt x="3" y="0"/>
                      <a:pt x="3" y="0"/>
                    </a:cubicBezTo>
                    <a:moveTo>
                      <a:pt x="100" y="0"/>
                    </a:moveTo>
                    <a:cubicBezTo>
                      <a:pt x="86" y="0"/>
                      <a:pt x="86" y="0"/>
                      <a:pt x="86" y="0"/>
                    </a:cubicBezTo>
                    <a:cubicBezTo>
                      <a:pt x="82" y="4"/>
                      <a:pt x="79" y="9"/>
                      <a:pt x="77" y="15"/>
                    </a:cubicBezTo>
                    <a:cubicBezTo>
                      <a:pt x="88" y="15"/>
                      <a:pt x="88" y="15"/>
                      <a:pt x="88" y="15"/>
                    </a:cubicBezTo>
                    <a:cubicBezTo>
                      <a:pt x="91" y="9"/>
                      <a:pt x="95" y="4"/>
                      <a:pt x="100"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78" name="Freeform 357">
                <a:extLst>
                  <a:ext uri="{FF2B5EF4-FFF2-40B4-BE49-F238E27FC236}">
                    <a16:creationId xmlns:a16="http://schemas.microsoft.com/office/drawing/2014/main" id="{F22E2301-B2CC-4EF4-9925-134BD33A062C}"/>
                  </a:ext>
                </a:extLst>
              </p:cNvPr>
              <p:cNvSpPr>
                <a:spLocks/>
              </p:cNvSpPr>
              <p:nvPr/>
            </p:nvSpPr>
            <p:spPr bwMode="auto">
              <a:xfrm>
                <a:off x="6937375" y="4352925"/>
                <a:ext cx="171450" cy="22225"/>
              </a:xfrm>
              <a:custGeom>
                <a:avLst/>
                <a:gdLst>
                  <a:gd name="T0" fmla="*/ 51 w 62"/>
                  <a:gd name="T1" fmla="*/ 0 h 8"/>
                  <a:gd name="T2" fmla="*/ 13 w 62"/>
                  <a:gd name="T3" fmla="*/ 0 h 8"/>
                  <a:gd name="T4" fmla="*/ 0 w 62"/>
                  <a:gd name="T5" fmla="*/ 8 h 8"/>
                  <a:gd name="T6" fmla="*/ 62 w 62"/>
                  <a:gd name="T7" fmla="*/ 8 h 8"/>
                  <a:gd name="T8" fmla="*/ 62 w 62"/>
                  <a:gd name="T9" fmla="*/ 4 h 8"/>
                  <a:gd name="T10" fmla="*/ 56 w 62"/>
                  <a:gd name="T11" fmla="*/ 0 h 8"/>
                  <a:gd name="T12" fmla="*/ 51 w 6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2" h="8">
                    <a:moveTo>
                      <a:pt x="51" y="0"/>
                    </a:moveTo>
                    <a:cubicBezTo>
                      <a:pt x="13" y="0"/>
                      <a:pt x="13" y="0"/>
                      <a:pt x="13" y="0"/>
                    </a:cubicBezTo>
                    <a:cubicBezTo>
                      <a:pt x="8" y="0"/>
                      <a:pt x="3" y="3"/>
                      <a:pt x="0" y="8"/>
                    </a:cubicBezTo>
                    <a:cubicBezTo>
                      <a:pt x="62" y="8"/>
                      <a:pt x="62" y="8"/>
                      <a:pt x="62" y="8"/>
                    </a:cubicBezTo>
                    <a:cubicBezTo>
                      <a:pt x="62" y="4"/>
                      <a:pt x="62" y="4"/>
                      <a:pt x="62" y="4"/>
                    </a:cubicBezTo>
                    <a:cubicBezTo>
                      <a:pt x="60" y="2"/>
                      <a:pt x="58" y="1"/>
                      <a:pt x="56" y="0"/>
                    </a:cubicBezTo>
                    <a:cubicBezTo>
                      <a:pt x="55" y="0"/>
                      <a:pt x="53" y="0"/>
                      <a:pt x="51" y="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79" name="Rectangle 358">
                <a:extLst>
                  <a:ext uri="{FF2B5EF4-FFF2-40B4-BE49-F238E27FC236}">
                    <a16:creationId xmlns:a16="http://schemas.microsoft.com/office/drawing/2014/main" id="{6A629C4E-E50B-40D2-BFF0-2404177A8002}"/>
                  </a:ext>
                </a:extLst>
              </p:cNvPr>
              <p:cNvSpPr>
                <a:spLocks noChangeArrowheads="1"/>
              </p:cNvSpPr>
              <p:nvPr/>
            </p:nvSpPr>
            <p:spPr bwMode="auto">
              <a:xfrm>
                <a:off x="6213475" y="4289425"/>
                <a:ext cx="895350" cy="15875"/>
              </a:xfrm>
              <a:prstGeom prst="rect">
                <a:avLst/>
              </a:prstGeom>
              <a:solidFill>
                <a:srgbClr val="DEAB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80" name="Rectangle 359">
                <a:extLst>
                  <a:ext uri="{FF2B5EF4-FFF2-40B4-BE49-F238E27FC236}">
                    <a16:creationId xmlns:a16="http://schemas.microsoft.com/office/drawing/2014/main" id="{98E7C776-45F7-41A8-AE41-38448384CFDE}"/>
                  </a:ext>
                </a:extLst>
              </p:cNvPr>
              <p:cNvSpPr>
                <a:spLocks noChangeArrowheads="1"/>
              </p:cNvSpPr>
              <p:nvPr/>
            </p:nvSpPr>
            <p:spPr bwMode="auto">
              <a:xfrm>
                <a:off x="6213475" y="4289425"/>
                <a:ext cx="895350" cy="1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81" name="Freeform 360">
                <a:extLst>
                  <a:ext uri="{FF2B5EF4-FFF2-40B4-BE49-F238E27FC236}">
                    <a16:creationId xmlns:a16="http://schemas.microsoft.com/office/drawing/2014/main" id="{6DB1387D-00D5-4BE1-86C8-10DBA21AFC25}"/>
                  </a:ext>
                </a:extLst>
              </p:cNvPr>
              <p:cNvSpPr>
                <a:spLocks/>
              </p:cNvSpPr>
              <p:nvPr/>
            </p:nvSpPr>
            <p:spPr bwMode="auto">
              <a:xfrm>
                <a:off x="6213475" y="4305300"/>
                <a:ext cx="895350" cy="28575"/>
              </a:xfrm>
              <a:custGeom>
                <a:avLst/>
                <a:gdLst>
                  <a:gd name="T0" fmla="*/ 564 w 564"/>
                  <a:gd name="T1" fmla="*/ 0 h 18"/>
                  <a:gd name="T2" fmla="*/ 0 w 564"/>
                  <a:gd name="T3" fmla="*/ 0 h 18"/>
                  <a:gd name="T4" fmla="*/ 0 w 564"/>
                  <a:gd name="T5" fmla="*/ 18 h 18"/>
                  <a:gd name="T6" fmla="*/ 5 w 564"/>
                  <a:gd name="T7" fmla="*/ 18 h 18"/>
                  <a:gd name="T8" fmla="*/ 73 w 564"/>
                  <a:gd name="T9" fmla="*/ 18 h 18"/>
                  <a:gd name="T10" fmla="*/ 149 w 564"/>
                  <a:gd name="T11" fmla="*/ 18 h 18"/>
                  <a:gd name="T12" fmla="*/ 174 w 564"/>
                  <a:gd name="T13" fmla="*/ 18 h 18"/>
                  <a:gd name="T14" fmla="*/ 553 w 564"/>
                  <a:gd name="T15" fmla="*/ 18 h 18"/>
                  <a:gd name="T16" fmla="*/ 564 w 564"/>
                  <a:gd name="T17" fmla="*/ 18 h 18"/>
                  <a:gd name="T18" fmla="*/ 564 w 564"/>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4" h="18">
                    <a:moveTo>
                      <a:pt x="564" y="0"/>
                    </a:moveTo>
                    <a:lnTo>
                      <a:pt x="0" y="0"/>
                    </a:lnTo>
                    <a:lnTo>
                      <a:pt x="0" y="18"/>
                    </a:lnTo>
                    <a:lnTo>
                      <a:pt x="5" y="18"/>
                    </a:lnTo>
                    <a:lnTo>
                      <a:pt x="73" y="18"/>
                    </a:lnTo>
                    <a:lnTo>
                      <a:pt x="149" y="18"/>
                    </a:lnTo>
                    <a:lnTo>
                      <a:pt x="174" y="18"/>
                    </a:lnTo>
                    <a:lnTo>
                      <a:pt x="553" y="18"/>
                    </a:lnTo>
                    <a:lnTo>
                      <a:pt x="564" y="18"/>
                    </a:lnTo>
                    <a:lnTo>
                      <a:pt x="564" y="0"/>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82" name="Freeform 361">
                <a:extLst>
                  <a:ext uri="{FF2B5EF4-FFF2-40B4-BE49-F238E27FC236}">
                    <a16:creationId xmlns:a16="http://schemas.microsoft.com/office/drawing/2014/main" id="{EBA7D379-D88C-4367-944D-28F7CA71EC0F}"/>
                  </a:ext>
                </a:extLst>
              </p:cNvPr>
              <p:cNvSpPr>
                <a:spLocks/>
              </p:cNvSpPr>
              <p:nvPr/>
            </p:nvSpPr>
            <p:spPr bwMode="auto">
              <a:xfrm>
                <a:off x="6213475" y="4305300"/>
                <a:ext cx="895350" cy="28575"/>
              </a:xfrm>
              <a:custGeom>
                <a:avLst/>
                <a:gdLst>
                  <a:gd name="T0" fmla="*/ 564 w 564"/>
                  <a:gd name="T1" fmla="*/ 0 h 18"/>
                  <a:gd name="T2" fmla="*/ 0 w 564"/>
                  <a:gd name="T3" fmla="*/ 0 h 18"/>
                  <a:gd name="T4" fmla="*/ 0 w 564"/>
                  <a:gd name="T5" fmla="*/ 18 h 18"/>
                  <a:gd name="T6" fmla="*/ 5 w 564"/>
                  <a:gd name="T7" fmla="*/ 18 h 18"/>
                  <a:gd name="T8" fmla="*/ 73 w 564"/>
                  <a:gd name="T9" fmla="*/ 18 h 18"/>
                  <a:gd name="T10" fmla="*/ 149 w 564"/>
                  <a:gd name="T11" fmla="*/ 18 h 18"/>
                  <a:gd name="T12" fmla="*/ 174 w 564"/>
                  <a:gd name="T13" fmla="*/ 18 h 18"/>
                  <a:gd name="T14" fmla="*/ 553 w 564"/>
                  <a:gd name="T15" fmla="*/ 18 h 18"/>
                  <a:gd name="T16" fmla="*/ 564 w 564"/>
                  <a:gd name="T17" fmla="*/ 18 h 18"/>
                  <a:gd name="T18" fmla="*/ 564 w 564"/>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4" h="18">
                    <a:moveTo>
                      <a:pt x="564" y="0"/>
                    </a:moveTo>
                    <a:lnTo>
                      <a:pt x="0" y="0"/>
                    </a:lnTo>
                    <a:lnTo>
                      <a:pt x="0" y="18"/>
                    </a:lnTo>
                    <a:lnTo>
                      <a:pt x="5" y="18"/>
                    </a:lnTo>
                    <a:lnTo>
                      <a:pt x="73" y="18"/>
                    </a:lnTo>
                    <a:lnTo>
                      <a:pt x="149" y="18"/>
                    </a:lnTo>
                    <a:lnTo>
                      <a:pt x="174" y="18"/>
                    </a:lnTo>
                    <a:lnTo>
                      <a:pt x="553" y="18"/>
                    </a:lnTo>
                    <a:lnTo>
                      <a:pt x="564" y="18"/>
                    </a:lnTo>
                    <a:lnTo>
                      <a:pt x="5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83" name="Freeform 362">
                <a:extLst>
                  <a:ext uri="{FF2B5EF4-FFF2-40B4-BE49-F238E27FC236}">
                    <a16:creationId xmlns:a16="http://schemas.microsoft.com/office/drawing/2014/main" id="{6AE9936D-BE43-4BA5-8098-19986D39BB17}"/>
                  </a:ext>
                </a:extLst>
              </p:cNvPr>
              <p:cNvSpPr>
                <a:spLocks/>
              </p:cNvSpPr>
              <p:nvPr/>
            </p:nvSpPr>
            <p:spPr bwMode="auto">
              <a:xfrm>
                <a:off x="5553075" y="10059988"/>
                <a:ext cx="5729288" cy="26988"/>
              </a:xfrm>
              <a:custGeom>
                <a:avLst/>
                <a:gdLst>
                  <a:gd name="T0" fmla="*/ 5 w 2074"/>
                  <a:gd name="T1" fmla="*/ 10 h 10"/>
                  <a:gd name="T2" fmla="*/ 2069 w 2074"/>
                  <a:gd name="T3" fmla="*/ 10 h 10"/>
                  <a:gd name="T4" fmla="*/ 2074 w 2074"/>
                  <a:gd name="T5" fmla="*/ 5 h 10"/>
                  <a:gd name="T6" fmla="*/ 2069 w 2074"/>
                  <a:gd name="T7" fmla="*/ 0 h 10"/>
                  <a:gd name="T8" fmla="*/ 5 w 2074"/>
                  <a:gd name="T9" fmla="*/ 0 h 10"/>
                  <a:gd name="T10" fmla="*/ 0 w 2074"/>
                  <a:gd name="T11" fmla="*/ 5 h 10"/>
                  <a:gd name="T12" fmla="*/ 5 w 207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2074" h="10">
                    <a:moveTo>
                      <a:pt x="5" y="10"/>
                    </a:moveTo>
                    <a:cubicBezTo>
                      <a:pt x="2069" y="10"/>
                      <a:pt x="2069" y="10"/>
                      <a:pt x="2069" y="10"/>
                    </a:cubicBezTo>
                    <a:cubicBezTo>
                      <a:pt x="2072" y="10"/>
                      <a:pt x="2074" y="8"/>
                      <a:pt x="2074" y="5"/>
                    </a:cubicBezTo>
                    <a:cubicBezTo>
                      <a:pt x="2074" y="2"/>
                      <a:pt x="2072" y="0"/>
                      <a:pt x="2069" y="0"/>
                    </a:cubicBezTo>
                    <a:cubicBezTo>
                      <a:pt x="5" y="0"/>
                      <a:pt x="5" y="0"/>
                      <a:pt x="5" y="0"/>
                    </a:cubicBezTo>
                    <a:cubicBezTo>
                      <a:pt x="2" y="0"/>
                      <a:pt x="0" y="2"/>
                      <a:pt x="0" y="5"/>
                    </a:cubicBezTo>
                    <a:cubicBezTo>
                      <a:pt x="0" y="8"/>
                      <a:pt x="2" y="10"/>
                      <a:pt x="5" y="10"/>
                    </a:cubicBezTo>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84" name="Freeform 363">
                <a:extLst>
                  <a:ext uri="{FF2B5EF4-FFF2-40B4-BE49-F238E27FC236}">
                    <a16:creationId xmlns:a16="http://schemas.microsoft.com/office/drawing/2014/main" id="{2F787A79-1E3B-410F-9BA5-B7365D1FD24C}"/>
                  </a:ext>
                </a:extLst>
              </p:cNvPr>
              <p:cNvSpPr>
                <a:spLocks/>
              </p:cNvSpPr>
              <p:nvPr/>
            </p:nvSpPr>
            <p:spPr bwMode="auto">
              <a:xfrm>
                <a:off x="10363200" y="6919913"/>
                <a:ext cx="366713" cy="146050"/>
              </a:xfrm>
              <a:custGeom>
                <a:avLst/>
                <a:gdLst>
                  <a:gd name="T0" fmla="*/ 119 w 133"/>
                  <a:gd name="T1" fmla="*/ 53 h 53"/>
                  <a:gd name="T2" fmla="*/ 13 w 133"/>
                  <a:gd name="T3" fmla="*/ 53 h 53"/>
                  <a:gd name="T4" fmla="*/ 0 w 133"/>
                  <a:gd name="T5" fmla="*/ 39 h 53"/>
                  <a:gd name="T6" fmla="*/ 0 w 133"/>
                  <a:gd name="T7" fmla="*/ 13 h 53"/>
                  <a:gd name="T8" fmla="*/ 13 w 133"/>
                  <a:gd name="T9" fmla="*/ 0 h 53"/>
                  <a:gd name="T10" fmla="*/ 119 w 133"/>
                  <a:gd name="T11" fmla="*/ 0 h 53"/>
                  <a:gd name="T12" fmla="*/ 133 w 133"/>
                  <a:gd name="T13" fmla="*/ 13 h 53"/>
                  <a:gd name="T14" fmla="*/ 133 w 133"/>
                  <a:gd name="T15" fmla="*/ 39 h 53"/>
                  <a:gd name="T16" fmla="*/ 119 w 133"/>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53">
                    <a:moveTo>
                      <a:pt x="119" y="53"/>
                    </a:moveTo>
                    <a:cubicBezTo>
                      <a:pt x="13" y="53"/>
                      <a:pt x="13" y="53"/>
                      <a:pt x="13" y="53"/>
                    </a:cubicBezTo>
                    <a:cubicBezTo>
                      <a:pt x="6" y="53"/>
                      <a:pt x="0" y="46"/>
                      <a:pt x="0" y="39"/>
                    </a:cubicBezTo>
                    <a:cubicBezTo>
                      <a:pt x="0" y="13"/>
                      <a:pt x="0" y="13"/>
                      <a:pt x="0" y="13"/>
                    </a:cubicBezTo>
                    <a:cubicBezTo>
                      <a:pt x="0" y="6"/>
                      <a:pt x="6" y="0"/>
                      <a:pt x="13" y="0"/>
                    </a:cubicBezTo>
                    <a:cubicBezTo>
                      <a:pt x="119" y="0"/>
                      <a:pt x="119" y="0"/>
                      <a:pt x="119" y="0"/>
                    </a:cubicBezTo>
                    <a:cubicBezTo>
                      <a:pt x="126" y="0"/>
                      <a:pt x="133" y="6"/>
                      <a:pt x="133" y="13"/>
                    </a:cubicBezTo>
                    <a:cubicBezTo>
                      <a:pt x="133" y="39"/>
                      <a:pt x="133" y="39"/>
                      <a:pt x="133" y="39"/>
                    </a:cubicBezTo>
                    <a:cubicBezTo>
                      <a:pt x="133" y="46"/>
                      <a:pt x="126" y="53"/>
                      <a:pt x="119" y="53"/>
                    </a:cubicBezTo>
                    <a:close/>
                  </a:path>
                </a:pathLst>
              </a:custGeom>
              <a:solidFill>
                <a:srgbClr val="C68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sp>
            <p:nvSpPr>
              <p:cNvPr id="385" name="Freeform 364">
                <a:extLst>
                  <a:ext uri="{FF2B5EF4-FFF2-40B4-BE49-F238E27FC236}">
                    <a16:creationId xmlns:a16="http://schemas.microsoft.com/office/drawing/2014/main" id="{CF8041E7-1C0A-4673-8177-C7EF67B4CDFC}"/>
                  </a:ext>
                </a:extLst>
              </p:cNvPr>
              <p:cNvSpPr>
                <a:spLocks/>
              </p:cNvSpPr>
              <p:nvPr/>
            </p:nvSpPr>
            <p:spPr bwMode="auto">
              <a:xfrm>
                <a:off x="10348913" y="6905625"/>
                <a:ext cx="392113" cy="171450"/>
              </a:xfrm>
              <a:custGeom>
                <a:avLst/>
                <a:gdLst>
                  <a:gd name="T0" fmla="*/ 124 w 142"/>
                  <a:gd name="T1" fmla="*/ 58 h 62"/>
                  <a:gd name="T2" fmla="*/ 124 w 142"/>
                  <a:gd name="T3" fmla="*/ 53 h 62"/>
                  <a:gd name="T4" fmla="*/ 18 w 142"/>
                  <a:gd name="T5" fmla="*/ 53 h 62"/>
                  <a:gd name="T6" fmla="*/ 10 w 142"/>
                  <a:gd name="T7" fmla="*/ 44 h 62"/>
                  <a:gd name="T8" fmla="*/ 10 w 142"/>
                  <a:gd name="T9" fmla="*/ 18 h 62"/>
                  <a:gd name="T10" fmla="*/ 18 w 142"/>
                  <a:gd name="T11" fmla="*/ 10 h 62"/>
                  <a:gd name="T12" fmla="*/ 124 w 142"/>
                  <a:gd name="T13" fmla="*/ 10 h 62"/>
                  <a:gd name="T14" fmla="*/ 133 w 142"/>
                  <a:gd name="T15" fmla="*/ 18 h 62"/>
                  <a:gd name="T16" fmla="*/ 133 w 142"/>
                  <a:gd name="T17" fmla="*/ 44 h 62"/>
                  <a:gd name="T18" fmla="*/ 124 w 142"/>
                  <a:gd name="T19" fmla="*/ 53 h 62"/>
                  <a:gd name="T20" fmla="*/ 124 w 142"/>
                  <a:gd name="T21" fmla="*/ 58 h 62"/>
                  <a:gd name="T22" fmla="*/ 124 w 142"/>
                  <a:gd name="T23" fmla="*/ 62 h 62"/>
                  <a:gd name="T24" fmla="*/ 142 w 142"/>
                  <a:gd name="T25" fmla="*/ 44 h 62"/>
                  <a:gd name="T26" fmla="*/ 142 w 142"/>
                  <a:gd name="T27" fmla="*/ 18 h 62"/>
                  <a:gd name="T28" fmla="*/ 124 w 142"/>
                  <a:gd name="T29" fmla="*/ 0 h 62"/>
                  <a:gd name="T30" fmla="*/ 18 w 142"/>
                  <a:gd name="T31" fmla="*/ 0 h 62"/>
                  <a:gd name="T32" fmla="*/ 0 w 142"/>
                  <a:gd name="T33" fmla="*/ 18 h 62"/>
                  <a:gd name="T34" fmla="*/ 0 w 142"/>
                  <a:gd name="T35" fmla="*/ 44 h 62"/>
                  <a:gd name="T36" fmla="*/ 18 w 142"/>
                  <a:gd name="T37" fmla="*/ 62 h 62"/>
                  <a:gd name="T38" fmla="*/ 124 w 142"/>
                  <a:gd name="T39" fmla="*/ 62 h 62"/>
                  <a:gd name="T40" fmla="*/ 124 w 142"/>
                  <a:gd name="T41" fmla="*/ 5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62">
                    <a:moveTo>
                      <a:pt x="124" y="58"/>
                    </a:moveTo>
                    <a:cubicBezTo>
                      <a:pt x="124" y="53"/>
                      <a:pt x="124" y="53"/>
                      <a:pt x="124" y="53"/>
                    </a:cubicBezTo>
                    <a:cubicBezTo>
                      <a:pt x="18" y="53"/>
                      <a:pt x="18" y="53"/>
                      <a:pt x="18" y="53"/>
                    </a:cubicBezTo>
                    <a:cubicBezTo>
                      <a:pt x="14" y="53"/>
                      <a:pt x="10" y="49"/>
                      <a:pt x="10" y="44"/>
                    </a:cubicBezTo>
                    <a:cubicBezTo>
                      <a:pt x="10" y="18"/>
                      <a:pt x="10" y="18"/>
                      <a:pt x="10" y="18"/>
                    </a:cubicBezTo>
                    <a:cubicBezTo>
                      <a:pt x="10" y="14"/>
                      <a:pt x="14" y="10"/>
                      <a:pt x="18" y="10"/>
                    </a:cubicBezTo>
                    <a:cubicBezTo>
                      <a:pt x="124" y="10"/>
                      <a:pt x="124" y="10"/>
                      <a:pt x="124" y="10"/>
                    </a:cubicBezTo>
                    <a:cubicBezTo>
                      <a:pt x="129" y="10"/>
                      <a:pt x="133" y="14"/>
                      <a:pt x="133" y="18"/>
                    </a:cubicBezTo>
                    <a:cubicBezTo>
                      <a:pt x="133" y="44"/>
                      <a:pt x="133" y="44"/>
                      <a:pt x="133" y="44"/>
                    </a:cubicBezTo>
                    <a:cubicBezTo>
                      <a:pt x="133" y="49"/>
                      <a:pt x="129" y="53"/>
                      <a:pt x="124" y="53"/>
                    </a:cubicBezTo>
                    <a:cubicBezTo>
                      <a:pt x="124" y="58"/>
                      <a:pt x="124" y="58"/>
                      <a:pt x="124" y="58"/>
                    </a:cubicBezTo>
                    <a:cubicBezTo>
                      <a:pt x="124" y="62"/>
                      <a:pt x="124" y="62"/>
                      <a:pt x="124" y="62"/>
                    </a:cubicBezTo>
                    <a:cubicBezTo>
                      <a:pt x="134" y="62"/>
                      <a:pt x="142" y="54"/>
                      <a:pt x="142" y="44"/>
                    </a:cubicBezTo>
                    <a:cubicBezTo>
                      <a:pt x="142" y="18"/>
                      <a:pt x="142" y="18"/>
                      <a:pt x="142" y="18"/>
                    </a:cubicBezTo>
                    <a:cubicBezTo>
                      <a:pt x="142" y="8"/>
                      <a:pt x="134" y="0"/>
                      <a:pt x="124" y="0"/>
                    </a:cubicBezTo>
                    <a:cubicBezTo>
                      <a:pt x="18" y="0"/>
                      <a:pt x="18" y="0"/>
                      <a:pt x="18" y="0"/>
                    </a:cubicBezTo>
                    <a:cubicBezTo>
                      <a:pt x="8" y="0"/>
                      <a:pt x="0" y="8"/>
                      <a:pt x="0" y="18"/>
                    </a:cubicBezTo>
                    <a:cubicBezTo>
                      <a:pt x="0" y="44"/>
                      <a:pt x="0" y="44"/>
                      <a:pt x="0" y="44"/>
                    </a:cubicBezTo>
                    <a:cubicBezTo>
                      <a:pt x="0" y="54"/>
                      <a:pt x="8" y="62"/>
                      <a:pt x="18" y="62"/>
                    </a:cubicBezTo>
                    <a:cubicBezTo>
                      <a:pt x="124" y="62"/>
                      <a:pt x="124" y="62"/>
                      <a:pt x="124" y="62"/>
                    </a:cubicBezTo>
                    <a:lnTo>
                      <a:pt x="124" y="58"/>
                    </a:lnTo>
                    <a:close/>
                  </a:path>
                </a:pathLst>
              </a:custGeom>
              <a:solidFill>
                <a:srgbClr val="6409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457154"/>
                <a:endParaRPr lang="en-US">
                  <a:solidFill>
                    <a:srgbClr val="272E3A"/>
                  </a:solidFill>
                  <a:latin typeface="Open Sans Light"/>
                </a:endParaRPr>
              </a:p>
            </p:txBody>
          </p:sp>
        </p:grpSp>
      </p:grpSp>
      <p:pic>
        <p:nvPicPr>
          <p:cNvPr id="2050" name="Picture 2" descr="Ant man HD wallpapers | Pxfuel">
            <a:extLst>
              <a:ext uri="{FF2B5EF4-FFF2-40B4-BE49-F238E27FC236}">
                <a16:creationId xmlns:a16="http://schemas.microsoft.com/office/drawing/2014/main" id="{479C2C71-DC69-4E3B-AA46-EFDBDF7301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21" y="4565137"/>
            <a:ext cx="1147084" cy="20415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anos HD Wallpaper | Marvel superhero posters, Thanos marvel, Marvel  comics wallpaper">
            <a:extLst>
              <a:ext uri="{FF2B5EF4-FFF2-40B4-BE49-F238E27FC236}">
                <a16:creationId xmlns:a16="http://schemas.microsoft.com/office/drawing/2014/main" id="{9E30F0BB-564D-4C1F-AFF4-B57A316D23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3071" y="4558309"/>
            <a:ext cx="1147084" cy="204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752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9904412" cy="671290"/>
          </a:xfrm>
        </p:spPr>
        <p:txBody>
          <a:bodyPr/>
          <a:lstStyle/>
          <a:p>
            <a:r>
              <a:rPr lang="en-IN" b="1" dirty="0">
                <a:latin typeface="Lato" panose="020F0502020204030203" pitchFamily="34" charset="0"/>
              </a:rPr>
              <a:t>Section 12 of IGST Act, 2017</a:t>
            </a:r>
            <a:endParaRPr lang="en-IN" dirty="0"/>
          </a:p>
        </p:txBody>
      </p:sp>
      <p:sp>
        <p:nvSpPr>
          <p:cNvPr id="3" name="Content Placeholder 2"/>
          <p:cNvSpPr>
            <a:spLocks noGrp="1"/>
          </p:cNvSpPr>
          <p:nvPr>
            <p:ph idx="1"/>
          </p:nvPr>
        </p:nvSpPr>
        <p:spPr>
          <a:xfrm>
            <a:off x="1600201" y="1295399"/>
            <a:ext cx="9904411" cy="5562601"/>
          </a:xfrm>
        </p:spPr>
        <p:txBody>
          <a:bodyPr>
            <a:noAutofit/>
          </a:bodyPr>
          <a:lstStyle/>
          <a:p>
            <a:pPr marL="0" indent="0">
              <a:buNone/>
            </a:pPr>
            <a:r>
              <a:rPr lang="en-GB" sz="2500" i="1" dirty="0">
                <a:latin typeface="Lato" panose="020F0502020204030203" pitchFamily="34" charset="0"/>
              </a:rPr>
              <a:t>(3) The place of supply of services:</a:t>
            </a:r>
          </a:p>
          <a:p>
            <a:pPr marL="457200" lvl="1" indent="0">
              <a:buNone/>
            </a:pPr>
            <a:r>
              <a:rPr lang="en-GB" sz="2500" i="1" dirty="0">
                <a:latin typeface="Lato" panose="020F0502020204030203" pitchFamily="34" charset="0"/>
              </a:rPr>
              <a:t>(b) by way of lodging </a:t>
            </a:r>
            <a:r>
              <a:rPr lang="en-GB" sz="2500" i="1" dirty="0">
                <a:solidFill>
                  <a:srgbClr val="FF0000"/>
                </a:solidFill>
                <a:latin typeface="Lato" panose="020F0502020204030203" pitchFamily="34" charset="0"/>
              </a:rPr>
              <a:t>accommodation</a:t>
            </a:r>
            <a:r>
              <a:rPr lang="en-GB" sz="2500" i="1" dirty="0">
                <a:latin typeface="Lato" panose="020F0502020204030203" pitchFamily="34" charset="0"/>
              </a:rPr>
              <a:t> by a hotel, inn, guest house, home stay, club or campsite, by whatever name called, and including a house boat or any other vessel; or</a:t>
            </a:r>
          </a:p>
          <a:p>
            <a:pPr marL="457200" lvl="1" indent="0">
              <a:buNone/>
            </a:pPr>
            <a:r>
              <a:rPr lang="en-GB" sz="2500" i="1" dirty="0">
                <a:latin typeface="Lato" panose="020F0502020204030203" pitchFamily="34" charset="0"/>
              </a:rPr>
              <a:t>shall be the location at which the immovable property or boat or vessel, as the case may be, is located or intended to be located:</a:t>
            </a:r>
          </a:p>
          <a:p>
            <a:pPr marL="457200" lvl="1" indent="0">
              <a:buNone/>
            </a:pPr>
            <a:endParaRPr lang="en-GB" sz="2500" i="1" dirty="0">
              <a:latin typeface="Lato" panose="020F0502020204030203" pitchFamily="34" charset="0"/>
            </a:endParaRP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66049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a:t>
            </a:r>
          </a:p>
        </p:txBody>
      </p:sp>
      <p:sp>
        <p:nvSpPr>
          <p:cNvPr id="3" name="Content Placeholder 2"/>
          <p:cNvSpPr>
            <a:spLocks noGrp="1"/>
          </p:cNvSpPr>
          <p:nvPr>
            <p:ph idx="1"/>
          </p:nvPr>
        </p:nvSpPr>
        <p:spPr>
          <a:xfrm>
            <a:off x="1687175" y="1487013"/>
            <a:ext cx="8806702" cy="2803633"/>
          </a:xfrm>
        </p:spPr>
        <p:txBody>
          <a:bodyPr>
            <a:noAutofit/>
          </a:bodyPr>
          <a:lstStyle/>
          <a:p>
            <a:r>
              <a:rPr lang="en-US" sz="2000" dirty="0">
                <a:latin typeface="Lato" panose="020F0502020204030203" pitchFamily="34" charset="0"/>
              </a:rPr>
              <a:t>John Snow who knows nothing went on a trip to Rishikesh. John Snow is registered in the UT of Jammu &amp; Kashmir.</a:t>
            </a:r>
          </a:p>
          <a:p>
            <a:r>
              <a:rPr lang="en-US" sz="2000" dirty="0">
                <a:latin typeface="Lato" panose="020F0502020204030203" pitchFamily="34" charset="0"/>
              </a:rPr>
              <a:t>John Snow booked a stay at </a:t>
            </a:r>
            <a:r>
              <a:rPr lang="en-US" sz="2000" dirty="0" err="1">
                <a:latin typeface="Lato" panose="020F0502020204030203" pitchFamily="34" charset="0"/>
              </a:rPr>
              <a:t>Danaerys</a:t>
            </a:r>
            <a:r>
              <a:rPr lang="en-US" sz="2000" dirty="0">
                <a:latin typeface="Lato" panose="020F0502020204030203" pitchFamily="34" charset="0"/>
              </a:rPr>
              <a:t> River Front Resort which is also registered under GST in Rishikesh, Uttarakhand.</a:t>
            </a:r>
          </a:p>
          <a:p>
            <a:r>
              <a:rPr lang="en-US" sz="2000" dirty="0" err="1">
                <a:latin typeface="Lato" panose="020F0502020204030203" pitchFamily="34" charset="0"/>
              </a:rPr>
              <a:t>Danaerys</a:t>
            </a:r>
            <a:r>
              <a:rPr lang="en-US" sz="2000" dirty="0">
                <a:latin typeface="Lato" panose="020F0502020204030203" pitchFamily="34" charset="0"/>
              </a:rPr>
              <a:t> River Front Resort asks for your advice with regards to chargeability of GST</a:t>
            </a:r>
          </a:p>
        </p:txBody>
      </p:sp>
      <p:sp>
        <p:nvSpPr>
          <p:cNvPr id="5" name="TextBox 4">
            <a:extLst>
              <a:ext uri="{FF2B5EF4-FFF2-40B4-BE49-F238E27FC236}">
                <a16:creationId xmlns:a16="http://schemas.microsoft.com/office/drawing/2014/main" id="{13C02683-19DE-C147-4080-3E081D3957C2}"/>
              </a:ext>
            </a:extLst>
          </p:cNvPr>
          <p:cNvSpPr txBox="1"/>
          <p:nvPr/>
        </p:nvSpPr>
        <p:spPr>
          <a:xfrm>
            <a:off x="1947252" y="4455940"/>
            <a:ext cx="2470006" cy="769441"/>
          </a:xfrm>
          <a:prstGeom prst="rect">
            <a:avLst/>
          </a:prstGeom>
          <a:noFill/>
        </p:spPr>
        <p:txBody>
          <a:bodyPr wrap="square" rtlCol="0">
            <a:spAutoFit/>
          </a:bodyPr>
          <a:lstStyle/>
          <a:p>
            <a:r>
              <a:rPr lang="en-US" sz="2200" b="1" dirty="0">
                <a:latin typeface="Lato" panose="020F0502020204030203" pitchFamily="34" charset="0"/>
              </a:rPr>
              <a:t>Answer:</a:t>
            </a:r>
          </a:p>
          <a:p>
            <a:r>
              <a:rPr lang="en-US" sz="2200" b="1" dirty="0">
                <a:latin typeface="Lato" panose="020F0502020204030203" pitchFamily="34" charset="0"/>
              </a:rPr>
              <a:t>CGST + SGST</a:t>
            </a:r>
            <a:endParaRPr lang="en-IN" sz="2200" b="1" dirty="0">
              <a:latin typeface="Lato" panose="020F0502020204030203" pitchFamily="34" charset="0"/>
            </a:endParaRPr>
          </a:p>
        </p:txBody>
      </p:sp>
      <p:pic>
        <p:nvPicPr>
          <p:cNvPr id="8" name="Picture 2">
            <a:extLst>
              <a:ext uri="{FF2B5EF4-FFF2-40B4-BE49-F238E27FC236}">
                <a16:creationId xmlns:a16="http://schemas.microsoft.com/office/drawing/2014/main" id="{8E57F767-9390-461D-B4B8-AD7BF07B8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4" name="Group 1133">
            <a:extLst>
              <a:ext uri="{FF2B5EF4-FFF2-40B4-BE49-F238E27FC236}">
                <a16:creationId xmlns:a16="http://schemas.microsoft.com/office/drawing/2014/main" id="{51F5B6EF-6D5F-4A55-83C2-C81FA831FFF8}"/>
              </a:ext>
            </a:extLst>
          </p:cNvPr>
          <p:cNvGrpSpPr/>
          <p:nvPr/>
        </p:nvGrpSpPr>
        <p:grpSpPr>
          <a:xfrm>
            <a:off x="9389017" y="4455940"/>
            <a:ext cx="2470006" cy="2250343"/>
            <a:chOff x="1853762" y="699604"/>
            <a:chExt cx="11797184" cy="12430223"/>
          </a:xfrm>
        </p:grpSpPr>
        <p:sp>
          <p:nvSpPr>
            <p:cNvPr id="1135" name="Google Shape;153;p27">
              <a:extLst>
                <a:ext uri="{FF2B5EF4-FFF2-40B4-BE49-F238E27FC236}">
                  <a16:creationId xmlns:a16="http://schemas.microsoft.com/office/drawing/2014/main" id="{35F88683-EFB2-43E6-A02B-E15FAE823955}"/>
                </a:ext>
              </a:extLst>
            </p:cNvPr>
            <p:cNvSpPr/>
            <p:nvPr/>
          </p:nvSpPr>
          <p:spPr>
            <a:xfrm>
              <a:off x="9442855" y="6075401"/>
              <a:ext cx="214767" cy="494667"/>
            </a:xfrm>
            <a:custGeom>
              <a:avLst/>
              <a:gdLst/>
              <a:ahLst/>
              <a:cxnLst/>
              <a:rect l="l" t="t" r="r" b="b"/>
              <a:pathLst>
                <a:path w="544" h="1253" extrusionOk="0">
                  <a:moveTo>
                    <a:pt x="128" y="1"/>
                  </a:moveTo>
                  <a:cubicBezTo>
                    <a:pt x="86" y="1"/>
                    <a:pt x="45" y="3"/>
                    <a:pt x="5" y="8"/>
                  </a:cubicBezTo>
                  <a:lnTo>
                    <a:pt x="1" y="1161"/>
                  </a:lnTo>
                  <a:cubicBezTo>
                    <a:pt x="41" y="1156"/>
                    <a:pt x="83" y="1153"/>
                    <a:pt x="124" y="1153"/>
                  </a:cubicBezTo>
                  <a:cubicBezTo>
                    <a:pt x="274" y="1153"/>
                    <a:pt x="424" y="1186"/>
                    <a:pt x="539" y="1252"/>
                  </a:cubicBezTo>
                  <a:lnTo>
                    <a:pt x="543" y="101"/>
                  </a:lnTo>
                  <a:cubicBezTo>
                    <a:pt x="427" y="34"/>
                    <a:pt x="277" y="1"/>
                    <a:pt x="128" y="1"/>
                  </a:cubicBez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36" name="Google Shape;154;p27">
              <a:extLst>
                <a:ext uri="{FF2B5EF4-FFF2-40B4-BE49-F238E27FC236}">
                  <a16:creationId xmlns:a16="http://schemas.microsoft.com/office/drawing/2014/main" id="{F6AA4F38-7E99-4719-8FD7-FF793B8FC85A}"/>
                </a:ext>
              </a:extLst>
            </p:cNvPr>
            <p:cNvSpPr/>
            <p:nvPr/>
          </p:nvSpPr>
          <p:spPr>
            <a:xfrm>
              <a:off x="9328365" y="6078559"/>
              <a:ext cx="116859" cy="491508"/>
            </a:xfrm>
            <a:custGeom>
              <a:avLst/>
              <a:gdLst/>
              <a:ahLst/>
              <a:cxnLst/>
              <a:rect l="l" t="t" r="r" b="b"/>
              <a:pathLst>
                <a:path w="296" h="1245" extrusionOk="0">
                  <a:moveTo>
                    <a:pt x="295" y="0"/>
                  </a:moveTo>
                  <a:cubicBezTo>
                    <a:pt x="192" y="12"/>
                    <a:pt x="94" y="42"/>
                    <a:pt x="4" y="93"/>
                  </a:cubicBezTo>
                  <a:lnTo>
                    <a:pt x="1" y="1244"/>
                  </a:lnTo>
                  <a:cubicBezTo>
                    <a:pt x="91" y="1195"/>
                    <a:pt x="189" y="1163"/>
                    <a:pt x="291" y="1153"/>
                  </a:cubicBezTo>
                  <a:lnTo>
                    <a:pt x="295" y="0"/>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37" name="Google Shape;155;p27">
              <a:extLst>
                <a:ext uri="{FF2B5EF4-FFF2-40B4-BE49-F238E27FC236}">
                  <a16:creationId xmlns:a16="http://schemas.microsoft.com/office/drawing/2014/main" id="{06E5AAD0-3598-4E1F-84C8-F9136AB2C606}"/>
                </a:ext>
              </a:extLst>
            </p:cNvPr>
            <p:cNvSpPr/>
            <p:nvPr/>
          </p:nvSpPr>
          <p:spPr>
            <a:xfrm>
              <a:off x="9655253" y="6114880"/>
              <a:ext cx="1089232" cy="1082897"/>
            </a:xfrm>
            <a:custGeom>
              <a:avLst/>
              <a:gdLst/>
              <a:ahLst/>
              <a:cxnLst/>
              <a:rect l="l" t="t" r="r" b="b"/>
              <a:pathLst>
                <a:path w="2759" h="2743" extrusionOk="0">
                  <a:moveTo>
                    <a:pt x="5" y="1"/>
                  </a:moveTo>
                  <a:lnTo>
                    <a:pt x="1" y="1152"/>
                  </a:lnTo>
                  <a:lnTo>
                    <a:pt x="2756" y="2743"/>
                  </a:lnTo>
                  <a:lnTo>
                    <a:pt x="2759" y="1590"/>
                  </a:lnTo>
                  <a:lnTo>
                    <a:pt x="5" y="1"/>
                  </a:lnTo>
                  <a:close/>
                </a:path>
              </a:pathLst>
            </a:custGeom>
            <a:solidFill>
              <a:schemeClr val="bg1">
                <a:lumMod val="65000"/>
              </a:schemeClr>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38" name="Google Shape;156;p27">
              <a:extLst>
                <a:ext uri="{FF2B5EF4-FFF2-40B4-BE49-F238E27FC236}">
                  <a16:creationId xmlns:a16="http://schemas.microsoft.com/office/drawing/2014/main" id="{4470C1DA-BA5B-4C1E-85DC-7E38EC71BAA4}"/>
                </a:ext>
              </a:extLst>
            </p:cNvPr>
            <p:cNvSpPr/>
            <p:nvPr/>
          </p:nvSpPr>
          <p:spPr>
            <a:xfrm>
              <a:off x="12012953" y="7534924"/>
              <a:ext cx="103436" cy="513616"/>
            </a:xfrm>
            <a:custGeom>
              <a:avLst/>
              <a:gdLst/>
              <a:ahLst/>
              <a:cxnLst/>
              <a:rect l="l" t="t" r="r" b="b"/>
              <a:pathLst>
                <a:path w="262" h="1301" extrusionOk="0">
                  <a:moveTo>
                    <a:pt x="261" y="0"/>
                  </a:moveTo>
                  <a:lnTo>
                    <a:pt x="4" y="149"/>
                  </a:lnTo>
                  <a:lnTo>
                    <a:pt x="0" y="1301"/>
                  </a:lnTo>
                  <a:lnTo>
                    <a:pt x="258" y="1151"/>
                  </a:lnTo>
                  <a:lnTo>
                    <a:pt x="261" y="0"/>
                  </a:lnTo>
                  <a:close/>
                </a:path>
              </a:pathLst>
            </a:custGeom>
            <a:solidFill>
              <a:schemeClr val="tx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39" name="Google Shape;157;p27">
              <a:extLst>
                <a:ext uri="{FF2B5EF4-FFF2-40B4-BE49-F238E27FC236}">
                  <a16:creationId xmlns:a16="http://schemas.microsoft.com/office/drawing/2014/main" id="{3AA206EC-12D0-43C9-8C67-5EBC5A599378}"/>
                </a:ext>
              </a:extLst>
            </p:cNvPr>
            <p:cNvSpPr/>
            <p:nvPr/>
          </p:nvSpPr>
          <p:spPr>
            <a:xfrm>
              <a:off x="11949786" y="7593747"/>
              <a:ext cx="65141" cy="474927"/>
            </a:xfrm>
            <a:custGeom>
              <a:avLst/>
              <a:gdLst/>
              <a:ahLst/>
              <a:cxnLst/>
              <a:rect l="l" t="t" r="r" b="b"/>
              <a:pathLst>
                <a:path w="165" h="1203" extrusionOk="0">
                  <a:moveTo>
                    <a:pt x="164" y="0"/>
                  </a:moveTo>
                  <a:cubicBezTo>
                    <a:pt x="114" y="27"/>
                    <a:pt x="60" y="44"/>
                    <a:pt x="3" y="51"/>
                  </a:cubicBezTo>
                  <a:lnTo>
                    <a:pt x="1" y="1203"/>
                  </a:lnTo>
                  <a:cubicBezTo>
                    <a:pt x="56" y="1197"/>
                    <a:pt x="111" y="1179"/>
                    <a:pt x="160" y="1152"/>
                  </a:cubicBezTo>
                  <a:lnTo>
                    <a:pt x="164" y="0"/>
                  </a:lnTo>
                  <a:close/>
                </a:path>
              </a:pathLst>
            </a:custGeom>
            <a:solidFill>
              <a:schemeClr val="tx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40" name="Google Shape;158;p27">
              <a:extLst>
                <a:ext uri="{FF2B5EF4-FFF2-40B4-BE49-F238E27FC236}">
                  <a16:creationId xmlns:a16="http://schemas.microsoft.com/office/drawing/2014/main" id="{6E5672CD-97CD-4A1E-BB2E-27773B33C109}"/>
                </a:ext>
              </a:extLst>
            </p:cNvPr>
            <p:cNvSpPr/>
            <p:nvPr/>
          </p:nvSpPr>
          <p:spPr>
            <a:xfrm>
              <a:off x="11833717" y="7593747"/>
              <a:ext cx="117648" cy="476506"/>
            </a:xfrm>
            <a:custGeom>
              <a:avLst/>
              <a:gdLst/>
              <a:ahLst/>
              <a:cxnLst/>
              <a:rect l="l" t="t" r="r" b="b"/>
              <a:pathLst>
                <a:path w="298" h="1207" extrusionOk="0">
                  <a:moveTo>
                    <a:pt x="3" y="0"/>
                  </a:moveTo>
                  <a:lnTo>
                    <a:pt x="0" y="1153"/>
                  </a:lnTo>
                  <a:cubicBezTo>
                    <a:pt x="62" y="1189"/>
                    <a:pt x="143" y="1207"/>
                    <a:pt x="225" y="1207"/>
                  </a:cubicBezTo>
                  <a:cubicBezTo>
                    <a:pt x="248" y="1207"/>
                    <a:pt x="272" y="1205"/>
                    <a:pt x="295" y="1203"/>
                  </a:cubicBezTo>
                  <a:lnTo>
                    <a:pt x="297" y="51"/>
                  </a:lnTo>
                  <a:lnTo>
                    <a:pt x="297" y="51"/>
                  </a:lnTo>
                  <a:cubicBezTo>
                    <a:pt x="276" y="54"/>
                    <a:pt x="254" y="55"/>
                    <a:pt x="232" y="55"/>
                  </a:cubicBezTo>
                  <a:cubicBezTo>
                    <a:pt x="149" y="55"/>
                    <a:pt x="66" y="37"/>
                    <a:pt x="3" y="0"/>
                  </a:cubicBezTo>
                  <a:close/>
                </a:path>
              </a:pathLst>
            </a:custGeom>
            <a:solidFill>
              <a:schemeClr val="tx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41" name="Google Shape;159;p27">
              <a:extLst>
                <a:ext uri="{FF2B5EF4-FFF2-40B4-BE49-F238E27FC236}">
                  <a16:creationId xmlns:a16="http://schemas.microsoft.com/office/drawing/2014/main" id="{879D67CA-A114-4D30-B85D-29AA34A9C201}"/>
                </a:ext>
              </a:extLst>
            </p:cNvPr>
            <p:cNvSpPr/>
            <p:nvPr/>
          </p:nvSpPr>
          <p:spPr>
            <a:xfrm>
              <a:off x="12114809" y="7534924"/>
              <a:ext cx="1088442" cy="1082897"/>
            </a:xfrm>
            <a:custGeom>
              <a:avLst/>
              <a:gdLst/>
              <a:ahLst/>
              <a:cxnLst/>
              <a:rect l="l" t="t" r="r" b="b"/>
              <a:pathLst>
                <a:path w="2757" h="2743" extrusionOk="0">
                  <a:moveTo>
                    <a:pt x="3" y="0"/>
                  </a:moveTo>
                  <a:lnTo>
                    <a:pt x="0" y="1151"/>
                  </a:lnTo>
                  <a:lnTo>
                    <a:pt x="2754" y="2742"/>
                  </a:lnTo>
                  <a:lnTo>
                    <a:pt x="2757" y="1589"/>
                  </a:lnTo>
                  <a:lnTo>
                    <a:pt x="3" y="0"/>
                  </a:lnTo>
                  <a:close/>
                </a:path>
              </a:pathLst>
            </a:custGeom>
            <a:solidFill>
              <a:schemeClr val="bg1">
                <a:lumMod val="65000"/>
              </a:schemeClr>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42" name="Google Shape;160;p27">
              <a:extLst>
                <a:ext uri="{FF2B5EF4-FFF2-40B4-BE49-F238E27FC236}">
                  <a16:creationId xmlns:a16="http://schemas.microsoft.com/office/drawing/2014/main" id="{CC2F3C0C-2A73-4633-82E7-7C2C4BD3E74A}"/>
                </a:ext>
              </a:extLst>
            </p:cNvPr>
            <p:cNvSpPr/>
            <p:nvPr/>
          </p:nvSpPr>
          <p:spPr>
            <a:xfrm>
              <a:off x="13201672" y="8162238"/>
              <a:ext cx="70273" cy="551121"/>
            </a:xfrm>
            <a:custGeom>
              <a:avLst/>
              <a:gdLst/>
              <a:ahLst/>
              <a:cxnLst/>
              <a:rect l="l" t="t" r="r" b="b"/>
              <a:pathLst>
                <a:path w="178" h="1396" extrusionOk="0">
                  <a:moveTo>
                    <a:pt x="4" y="0"/>
                  </a:moveTo>
                  <a:lnTo>
                    <a:pt x="1" y="1153"/>
                  </a:lnTo>
                  <a:cubicBezTo>
                    <a:pt x="117" y="1220"/>
                    <a:pt x="173" y="1308"/>
                    <a:pt x="173" y="1395"/>
                  </a:cubicBezTo>
                  <a:lnTo>
                    <a:pt x="178" y="242"/>
                  </a:lnTo>
                  <a:cubicBezTo>
                    <a:pt x="178" y="155"/>
                    <a:pt x="120" y="67"/>
                    <a:pt x="4" y="0"/>
                  </a:cubicBezTo>
                  <a:close/>
                </a:path>
              </a:pathLst>
            </a:custGeom>
            <a:solidFill>
              <a:schemeClr val="tx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43" name="Google Shape;161;p27">
              <a:extLst>
                <a:ext uri="{FF2B5EF4-FFF2-40B4-BE49-F238E27FC236}">
                  <a16:creationId xmlns:a16="http://schemas.microsoft.com/office/drawing/2014/main" id="{C797618A-C679-47BD-86EE-65BC43E56BBB}"/>
                </a:ext>
              </a:extLst>
            </p:cNvPr>
            <p:cNvSpPr/>
            <p:nvPr/>
          </p:nvSpPr>
          <p:spPr>
            <a:xfrm>
              <a:off x="13245494" y="8257777"/>
              <a:ext cx="26451" cy="515195"/>
            </a:xfrm>
            <a:custGeom>
              <a:avLst/>
              <a:gdLst/>
              <a:ahLst/>
              <a:cxnLst/>
              <a:rect l="l" t="t" r="r" b="b"/>
              <a:pathLst>
                <a:path w="67" h="1305" extrusionOk="0">
                  <a:moveTo>
                    <a:pt x="67" y="0"/>
                  </a:moveTo>
                  <a:cubicBezTo>
                    <a:pt x="65" y="57"/>
                    <a:pt x="42" y="111"/>
                    <a:pt x="4" y="153"/>
                  </a:cubicBezTo>
                  <a:lnTo>
                    <a:pt x="0" y="1304"/>
                  </a:lnTo>
                  <a:cubicBezTo>
                    <a:pt x="39" y="1263"/>
                    <a:pt x="61" y="1210"/>
                    <a:pt x="62" y="1153"/>
                  </a:cubicBezTo>
                  <a:lnTo>
                    <a:pt x="67" y="0"/>
                  </a:lnTo>
                  <a:close/>
                </a:path>
              </a:pathLst>
            </a:custGeom>
            <a:solidFill>
              <a:srgbClr val="008D8A"/>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44" name="Google Shape;162;p27">
              <a:extLst>
                <a:ext uri="{FF2B5EF4-FFF2-40B4-BE49-F238E27FC236}">
                  <a16:creationId xmlns:a16="http://schemas.microsoft.com/office/drawing/2014/main" id="{8E0CDAED-E119-4FDD-9C10-D572AE673218}"/>
                </a:ext>
              </a:extLst>
            </p:cNvPr>
            <p:cNvSpPr/>
            <p:nvPr/>
          </p:nvSpPr>
          <p:spPr>
            <a:xfrm>
              <a:off x="13245494" y="8257777"/>
              <a:ext cx="26451" cy="515195"/>
            </a:xfrm>
            <a:custGeom>
              <a:avLst/>
              <a:gdLst/>
              <a:ahLst/>
              <a:cxnLst/>
              <a:rect l="l" t="t" r="r" b="b"/>
              <a:pathLst>
                <a:path w="67" h="1305" extrusionOk="0">
                  <a:moveTo>
                    <a:pt x="67" y="0"/>
                  </a:moveTo>
                  <a:cubicBezTo>
                    <a:pt x="65" y="57"/>
                    <a:pt x="42" y="111"/>
                    <a:pt x="4" y="153"/>
                  </a:cubicBezTo>
                  <a:lnTo>
                    <a:pt x="0" y="1304"/>
                  </a:lnTo>
                  <a:cubicBezTo>
                    <a:pt x="39" y="1263"/>
                    <a:pt x="61" y="1210"/>
                    <a:pt x="62" y="1153"/>
                  </a:cubicBezTo>
                  <a:lnTo>
                    <a:pt x="67" y="0"/>
                  </a:lnTo>
                  <a:close/>
                </a:path>
              </a:pathLst>
            </a:custGeom>
            <a:solidFill>
              <a:srgbClr val="008D8A"/>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45" name="Google Shape;163;p27">
              <a:extLst>
                <a:ext uri="{FF2B5EF4-FFF2-40B4-BE49-F238E27FC236}">
                  <a16:creationId xmlns:a16="http://schemas.microsoft.com/office/drawing/2014/main" id="{10B89A22-5F10-419E-BA31-9AE257A3B4DF}"/>
                </a:ext>
              </a:extLst>
            </p:cNvPr>
            <p:cNvSpPr/>
            <p:nvPr/>
          </p:nvSpPr>
          <p:spPr>
            <a:xfrm>
              <a:off x="13245494" y="8257777"/>
              <a:ext cx="26451" cy="515195"/>
            </a:xfrm>
            <a:custGeom>
              <a:avLst/>
              <a:gdLst/>
              <a:ahLst/>
              <a:cxnLst/>
              <a:rect l="l" t="t" r="r" b="b"/>
              <a:pathLst>
                <a:path w="67" h="1305" extrusionOk="0">
                  <a:moveTo>
                    <a:pt x="67" y="0"/>
                  </a:moveTo>
                  <a:cubicBezTo>
                    <a:pt x="65" y="57"/>
                    <a:pt x="42" y="111"/>
                    <a:pt x="4" y="153"/>
                  </a:cubicBezTo>
                  <a:lnTo>
                    <a:pt x="0" y="1304"/>
                  </a:lnTo>
                  <a:cubicBezTo>
                    <a:pt x="39" y="1263"/>
                    <a:pt x="61" y="1210"/>
                    <a:pt x="62" y="1153"/>
                  </a:cubicBezTo>
                  <a:lnTo>
                    <a:pt x="67" y="0"/>
                  </a:lnTo>
                  <a:close/>
                </a:path>
              </a:pathLst>
            </a:custGeom>
            <a:solidFill>
              <a:srgbClr val="008D8A"/>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46" name="Google Shape;164;p27">
              <a:extLst>
                <a:ext uri="{FF2B5EF4-FFF2-40B4-BE49-F238E27FC236}">
                  <a16:creationId xmlns:a16="http://schemas.microsoft.com/office/drawing/2014/main" id="{E22F95A2-0E89-4BC1-A2DE-B0CEEFD72796}"/>
                </a:ext>
              </a:extLst>
            </p:cNvPr>
            <p:cNvSpPr/>
            <p:nvPr/>
          </p:nvSpPr>
          <p:spPr>
            <a:xfrm>
              <a:off x="13202857" y="8317784"/>
              <a:ext cx="44612" cy="489534"/>
            </a:xfrm>
            <a:custGeom>
              <a:avLst/>
              <a:gdLst/>
              <a:ahLst/>
              <a:cxnLst/>
              <a:rect l="l" t="t" r="r" b="b"/>
              <a:pathLst>
                <a:path w="113" h="1240" extrusionOk="0">
                  <a:moveTo>
                    <a:pt x="112" y="1"/>
                  </a:moveTo>
                  <a:lnTo>
                    <a:pt x="112" y="1"/>
                  </a:lnTo>
                  <a:cubicBezTo>
                    <a:pt x="81" y="34"/>
                    <a:pt x="44" y="65"/>
                    <a:pt x="4" y="86"/>
                  </a:cubicBezTo>
                  <a:lnTo>
                    <a:pt x="1" y="1239"/>
                  </a:lnTo>
                  <a:cubicBezTo>
                    <a:pt x="41" y="1216"/>
                    <a:pt x="78" y="1187"/>
                    <a:pt x="110" y="1152"/>
                  </a:cubicBezTo>
                  <a:lnTo>
                    <a:pt x="112" y="1"/>
                  </a:lnTo>
                  <a:close/>
                </a:path>
              </a:pathLst>
            </a:custGeom>
            <a:solidFill>
              <a:srgbClr val="008D8A"/>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47" name="Google Shape;165;p27">
              <a:extLst>
                <a:ext uri="{FF2B5EF4-FFF2-40B4-BE49-F238E27FC236}">
                  <a16:creationId xmlns:a16="http://schemas.microsoft.com/office/drawing/2014/main" id="{8FED3D12-5924-480A-AA91-7925331B5746}"/>
                </a:ext>
              </a:extLst>
            </p:cNvPr>
            <p:cNvSpPr/>
            <p:nvPr/>
          </p:nvSpPr>
          <p:spPr>
            <a:xfrm>
              <a:off x="13202857" y="8317784"/>
              <a:ext cx="44612" cy="489534"/>
            </a:xfrm>
            <a:custGeom>
              <a:avLst/>
              <a:gdLst/>
              <a:ahLst/>
              <a:cxnLst/>
              <a:rect l="l" t="t" r="r" b="b"/>
              <a:pathLst>
                <a:path w="113" h="1240" extrusionOk="0">
                  <a:moveTo>
                    <a:pt x="112" y="1"/>
                  </a:moveTo>
                  <a:lnTo>
                    <a:pt x="112" y="1"/>
                  </a:lnTo>
                  <a:cubicBezTo>
                    <a:pt x="81" y="34"/>
                    <a:pt x="44" y="65"/>
                    <a:pt x="4" y="86"/>
                  </a:cubicBezTo>
                  <a:lnTo>
                    <a:pt x="1" y="1239"/>
                  </a:lnTo>
                  <a:cubicBezTo>
                    <a:pt x="41" y="1216"/>
                    <a:pt x="78" y="1187"/>
                    <a:pt x="110" y="1152"/>
                  </a:cubicBezTo>
                  <a:lnTo>
                    <a:pt x="112" y="1"/>
                  </a:lnTo>
                  <a:close/>
                </a:path>
              </a:pathLst>
            </a:custGeom>
            <a:solidFill>
              <a:srgbClr val="008D8A"/>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48" name="Google Shape;166;p27">
              <a:extLst>
                <a:ext uri="{FF2B5EF4-FFF2-40B4-BE49-F238E27FC236}">
                  <a16:creationId xmlns:a16="http://schemas.microsoft.com/office/drawing/2014/main" id="{345155BF-F184-414F-A797-732F815AADEF}"/>
                </a:ext>
              </a:extLst>
            </p:cNvPr>
            <p:cNvSpPr/>
            <p:nvPr/>
          </p:nvSpPr>
          <p:spPr>
            <a:xfrm>
              <a:off x="13572382" y="8281858"/>
              <a:ext cx="41453" cy="552305"/>
            </a:xfrm>
            <a:custGeom>
              <a:avLst/>
              <a:gdLst/>
              <a:ahLst/>
              <a:cxnLst/>
              <a:rect l="l" t="t" r="r" b="b"/>
              <a:pathLst>
                <a:path w="105" h="1399" extrusionOk="0">
                  <a:moveTo>
                    <a:pt x="105" y="0"/>
                  </a:moveTo>
                  <a:lnTo>
                    <a:pt x="104" y="2"/>
                  </a:lnTo>
                  <a:lnTo>
                    <a:pt x="104" y="2"/>
                  </a:lnTo>
                  <a:cubicBezTo>
                    <a:pt x="105" y="1"/>
                    <a:pt x="105" y="1"/>
                    <a:pt x="105" y="0"/>
                  </a:cubicBezTo>
                  <a:close/>
                  <a:moveTo>
                    <a:pt x="104" y="2"/>
                  </a:moveTo>
                  <a:cubicBezTo>
                    <a:pt x="104" y="86"/>
                    <a:pt x="71" y="169"/>
                    <a:pt x="4" y="247"/>
                  </a:cubicBezTo>
                  <a:lnTo>
                    <a:pt x="0" y="1398"/>
                  </a:lnTo>
                  <a:cubicBezTo>
                    <a:pt x="68" y="1321"/>
                    <a:pt x="102" y="1237"/>
                    <a:pt x="102" y="1153"/>
                  </a:cubicBezTo>
                  <a:lnTo>
                    <a:pt x="104" y="2"/>
                  </a:lnTo>
                  <a:close/>
                </a:path>
              </a:pathLst>
            </a:custGeom>
            <a:solidFill>
              <a:schemeClr val="tx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49" name="Google Shape;167;p27">
              <a:extLst>
                <a:ext uri="{FF2B5EF4-FFF2-40B4-BE49-F238E27FC236}">
                  <a16:creationId xmlns:a16="http://schemas.microsoft.com/office/drawing/2014/main" id="{B4948756-EF0E-4D87-8ED1-8E6602B92AA1}"/>
                </a:ext>
              </a:extLst>
            </p:cNvPr>
            <p:cNvSpPr/>
            <p:nvPr/>
          </p:nvSpPr>
          <p:spPr>
            <a:xfrm>
              <a:off x="13502899" y="8378976"/>
              <a:ext cx="71457" cy="510458"/>
            </a:xfrm>
            <a:custGeom>
              <a:avLst/>
              <a:gdLst/>
              <a:ahLst/>
              <a:cxnLst/>
              <a:rect l="l" t="t" r="r" b="b"/>
              <a:pathLst>
                <a:path w="181" h="1293" extrusionOk="0">
                  <a:moveTo>
                    <a:pt x="180" y="1"/>
                  </a:moveTo>
                  <a:lnTo>
                    <a:pt x="180" y="1"/>
                  </a:lnTo>
                  <a:cubicBezTo>
                    <a:pt x="130" y="56"/>
                    <a:pt x="70" y="104"/>
                    <a:pt x="5" y="140"/>
                  </a:cubicBezTo>
                  <a:lnTo>
                    <a:pt x="1" y="1293"/>
                  </a:lnTo>
                  <a:cubicBezTo>
                    <a:pt x="67" y="1257"/>
                    <a:pt x="127" y="1209"/>
                    <a:pt x="176" y="1152"/>
                  </a:cubicBezTo>
                  <a:lnTo>
                    <a:pt x="180" y="1"/>
                  </a:lnTo>
                  <a:close/>
                </a:path>
              </a:pathLst>
            </a:custGeom>
            <a:solidFill>
              <a:schemeClr val="tx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50" name="Google Shape;168;p27">
              <a:extLst>
                <a:ext uri="{FF2B5EF4-FFF2-40B4-BE49-F238E27FC236}">
                  <a16:creationId xmlns:a16="http://schemas.microsoft.com/office/drawing/2014/main" id="{1AC5B68B-C509-4432-AD07-7643E0EA698A}"/>
                </a:ext>
              </a:extLst>
            </p:cNvPr>
            <p:cNvSpPr/>
            <p:nvPr/>
          </p:nvSpPr>
          <p:spPr>
            <a:xfrm>
              <a:off x="2298298" y="6114880"/>
              <a:ext cx="7031646" cy="4540825"/>
            </a:xfrm>
            <a:custGeom>
              <a:avLst/>
              <a:gdLst/>
              <a:ahLst/>
              <a:cxnLst/>
              <a:rect l="l" t="t" r="r" b="b"/>
              <a:pathLst>
                <a:path w="17811" h="11502" extrusionOk="0">
                  <a:moveTo>
                    <a:pt x="17811" y="1"/>
                  </a:moveTo>
                  <a:lnTo>
                    <a:pt x="4" y="10349"/>
                  </a:lnTo>
                  <a:lnTo>
                    <a:pt x="1" y="11501"/>
                  </a:lnTo>
                  <a:lnTo>
                    <a:pt x="1" y="11501"/>
                  </a:lnTo>
                  <a:lnTo>
                    <a:pt x="17808" y="1152"/>
                  </a:lnTo>
                  <a:lnTo>
                    <a:pt x="17811" y="1"/>
                  </a:lnTo>
                  <a:close/>
                </a:path>
              </a:pathLst>
            </a:custGeom>
            <a:solidFill>
              <a:schemeClr val="bg1">
                <a:lumMod val="75000"/>
              </a:schemeClr>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51" name="Google Shape;169;p27">
              <a:extLst>
                <a:ext uri="{FF2B5EF4-FFF2-40B4-BE49-F238E27FC236}">
                  <a16:creationId xmlns:a16="http://schemas.microsoft.com/office/drawing/2014/main" id="{8BD17A12-C5C6-451B-9A3F-8C8371580302}"/>
                </a:ext>
              </a:extLst>
            </p:cNvPr>
            <p:cNvSpPr/>
            <p:nvPr/>
          </p:nvSpPr>
          <p:spPr>
            <a:xfrm>
              <a:off x="2230789" y="10200122"/>
              <a:ext cx="69878" cy="643896"/>
            </a:xfrm>
            <a:custGeom>
              <a:avLst/>
              <a:gdLst/>
              <a:ahLst/>
              <a:cxnLst/>
              <a:rect l="l" t="t" r="r" b="b"/>
              <a:pathLst>
                <a:path w="177" h="1631" extrusionOk="0">
                  <a:moveTo>
                    <a:pt x="175" y="1"/>
                  </a:moveTo>
                  <a:lnTo>
                    <a:pt x="175" y="1"/>
                  </a:lnTo>
                  <a:cubicBezTo>
                    <a:pt x="156" y="11"/>
                    <a:pt x="137" y="24"/>
                    <a:pt x="121" y="37"/>
                  </a:cubicBezTo>
                  <a:lnTo>
                    <a:pt x="109" y="46"/>
                  </a:lnTo>
                  <a:cubicBezTo>
                    <a:pt x="95" y="57"/>
                    <a:pt x="80" y="70"/>
                    <a:pt x="69" y="85"/>
                  </a:cubicBezTo>
                  <a:lnTo>
                    <a:pt x="66" y="86"/>
                  </a:lnTo>
                  <a:cubicBezTo>
                    <a:pt x="64" y="89"/>
                    <a:pt x="63" y="92"/>
                    <a:pt x="60" y="93"/>
                  </a:cubicBezTo>
                  <a:cubicBezTo>
                    <a:pt x="54" y="102"/>
                    <a:pt x="49" y="109"/>
                    <a:pt x="43" y="118"/>
                  </a:cubicBezTo>
                  <a:cubicBezTo>
                    <a:pt x="40" y="122"/>
                    <a:pt x="37" y="127"/>
                    <a:pt x="35" y="130"/>
                  </a:cubicBezTo>
                  <a:cubicBezTo>
                    <a:pt x="31" y="138"/>
                    <a:pt x="27" y="146"/>
                    <a:pt x="22" y="153"/>
                  </a:cubicBezTo>
                  <a:cubicBezTo>
                    <a:pt x="21" y="157"/>
                    <a:pt x="20" y="162"/>
                    <a:pt x="18" y="166"/>
                  </a:cubicBezTo>
                  <a:cubicBezTo>
                    <a:pt x="15" y="175"/>
                    <a:pt x="12" y="182"/>
                    <a:pt x="11" y="191"/>
                  </a:cubicBezTo>
                  <a:cubicBezTo>
                    <a:pt x="11" y="195"/>
                    <a:pt x="8" y="198"/>
                    <a:pt x="8" y="202"/>
                  </a:cubicBezTo>
                  <a:cubicBezTo>
                    <a:pt x="5" y="214"/>
                    <a:pt x="4" y="225"/>
                    <a:pt x="4" y="238"/>
                  </a:cubicBezTo>
                  <a:lnTo>
                    <a:pt x="1" y="1391"/>
                  </a:lnTo>
                  <a:lnTo>
                    <a:pt x="1" y="1401"/>
                  </a:lnTo>
                  <a:cubicBezTo>
                    <a:pt x="1" y="1409"/>
                    <a:pt x="1" y="1416"/>
                    <a:pt x="2" y="1423"/>
                  </a:cubicBezTo>
                  <a:cubicBezTo>
                    <a:pt x="2" y="1427"/>
                    <a:pt x="5" y="1432"/>
                    <a:pt x="6" y="1438"/>
                  </a:cubicBezTo>
                  <a:cubicBezTo>
                    <a:pt x="6" y="1443"/>
                    <a:pt x="8" y="1449"/>
                    <a:pt x="11" y="1455"/>
                  </a:cubicBezTo>
                  <a:cubicBezTo>
                    <a:pt x="12" y="1459"/>
                    <a:pt x="15" y="1465"/>
                    <a:pt x="17" y="1469"/>
                  </a:cubicBezTo>
                  <a:cubicBezTo>
                    <a:pt x="18" y="1474"/>
                    <a:pt x="21" y="1481"/>
                    <a:pt x="24" y="1487"/>
                  </a:cubicBezTo>
                  <a:cubicBezTo>
                    <a:pt x="27" y="1494"/>
                    <a:pt x="30" y="1497"/>
                    <a:pt x="33" y="1501"/>
                  </a:cubicBezTo>
                  <a:cubicBezTo>
                    <a:pt x="35" y="1506"/>
                    <a:pt x="40" y="1513"/>
                    <a:pt x="43" y="1519"/>
                  </a:cubicBezTo>
                  <a:cubicBezTo>
                    <a:pt x="78" y="1565"/>
                    <a:pt x="123" y="1603"/>
                    <a:pt x="173" y="1630"/>
                  </a:cubicBezTo>
                  <a:lnTo>
                    <a:pt x="176" y="479"/>
                  </a:lnTo>
                  <a:lnTo>
                    <a:pt x="173" y="478"/>
                  </a:lnTo>
                  <a:lnTo>
                    <a:pt x="175" y="1"/>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52" name="Google Shape;170;p27">
              <a:extLst>
                <a:ext uri="{FF2B5EF4-FFF2-40B4-BE49-F238E27FC236}">
                  <a16:creationId xmlns:a16="http://schemas.microsoft.com/office/drawing/2014/main" id="{68F265EF-1103-41E3-A3D0-6747ADBD99B2}"/>
                </a:ext>
              </a:extLst>
            </p:cNvPr>
            <p:cNvSpPr/>
            <p:nvPr/>
          </p:nvSpPr>
          <p:spPr>
            <a:xfrm>
              <a:off x="2230789" y="10294081"/>
              <a:ext cx="70273" cy="551121"/>
            </a:xfrm>
            <a:custGeom>
              <a:avLst/>
              <a:gdLst/>
              <a:ahLst/>
              <a:cxnLst/>
              <a:rect l="l" t="t" r="r" b="b"/>
              <a:pathLst>
                <a:path w="178" h="1396" extrusionOk="0">
                  <a:moveTo>
                    <a:pt x="5" y="0"/>
                  </a:moveTo>
                  <a:lnTo>
                    <a:pt x="1" y="1153"/>
                  </a:lnTo>
                  <a:cubicBezTo>
                    <a:pt x="1" y="1240"/>
                    <a:pt x="59" y="1329"/>
                    <a:pt x="175" y="1395"/>
                  </a:cubicBezTo>
                  <a:lnTo>
                    <a:pt x="178" y="243"/>
                  </a:lnTo>
                  <a:cubicBezTo>
                    <a:pt x="62" y="176"/>
                    <a:pt x="5" y="87"/>
                    <a:pt x="5" y="0"/>
                  </a:cubicBezTo>
                  <a:close/>
                </a:path>
              </a:pathLst>
            </a:custGeom>
            <a:solidFill>
              <a:srgbClr val="008D8A"/>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53" name="Google Shape;171;p27">
              <a:extLst>
                <a:ext uri="{FF2B5EF4-FFF2-40B4-BE49-F238E27FC236}">
                  <a16:creationId xmlns:a16="http://schemas.microsoft.com/office/drawing/2014/main" id="{3FC2E2E8-4356-4C5D-BBC3-E821AC5C7142}"/>
                </a:ext>
              </a:extLst>
            </p:cNvPr>
            <p:cNvSpPr/>
            <p:nvPr/>
          </p:nvSpPr>
          <p:spPr>
            <a:xfrm>
              <a:off x="1889293" y="10269999"/>
              <a:ext cx="111726" cy="609944"/>
            </a:xfrm>
            <a:custGeom>
              <a:avLst/>
              <a:gdLst/>
              <a:ahLst/>
              <a:cxnLst/>
              <a:rect l="l" t="t" r="r" b="b"/>
              <a:pathLst>
                <a:path w="283" h="1545" extrusionOk="0">
                  <a:moveTo>
                    <a:pt x="3" y="0"/>
                  </a:moveTo>
                  <a:lnTo>
                    <a:pt x="0" y="1153"/>
                  </a:lnTo>
                  <a:cubicBezTo>
                    <a:pt x="0" y="1295"/>
                    <a:pt x="93" y="1437"/>
                    <a:pt x="280" y="1545"/>
                  </a:cubicBezTo>
                  <a:lnTo>
                    <a:pt x="283" y="392"/>
                  </a:lnTo>
                  <a:cubicBezTo>
                    <a:pt x="96" y="285"/>
                    <a:pt x="3" y="143"/>
                    <a:pt x="3" y="0"/>
                  </a:cubicBezTo>
                  <a:close/>
                </a:path>
              </a:pathLst>
            </a:custGeom>
            <a:solidFill>
              <a:schemeClr val="tx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54" name="Google Shape;172;p27">
              <a:extLst>
                <a:ext uri="{FF2B5EF4-FFF2-40B4-BE49-F238E27FC236}">
                  <a16:creationId xmlns:a16="http://schemas.microsoft.com/office/drawing/2014/main" id="{8AAACA31-54FE-4F4E-858A-4FC3BA2AA1F3}"/>
                </a:ext>
              </a:extLst>
            </p:cNvPr>
            <p:cNvSpPr/>
            <p:nvPr/>
          </p:nvSpPr>
          <p:spPr>
            <a:xfrm>
              <a:off x="6172790" y="8351736"/>
              <a:ext cx="7031646" cy="4540431"/>
            </a:xfrm>
            <a:custGeom>
              <a:avLst/>
              <a:gdLst/>
              <a:ahLst/>
              <a:cxnLst/>
              <a:rect l="l" t="t" r="r" b="b"/>
              <a:pathLst>
                <a:path w="17811" h="11501" extrusionOk="0">
                  <a:moveTo>
                    <a:pt x="17811" y="0"/>
                  </a:moveTo>
                  <a:lnTo>
                    <a:pt x="4" y="10349"/>
                  </a:lnTo>
                  <a:lnTo>
                    <a:pt x="1" y="11501"/>
                  </a:lnTo>
                  <a:lnTo>
                    <a:pt x="17808" y="1153"/>
                  </a:lnTo>
                  <a:lnTo>
                    <a:pt x="17811" y="0"/>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55" name="Google Shape;173;p27">
              <a:extLst>
                <a:ext uri="{FF2B5EF4-FFF2-40B4-BE49-F238E27FC236}">
                  <a16:creationId xmlns:a16="http://schemas.microsoft.com/office/drawing/2014/main" id="{4B4A623F-8B1E-4E20-B8EA-7D91C6AB7CD0}"/>
                </a:ext>
              </a:extLst>
            </p:cNvPr>
            <p:cNvSpPr/>
            <p:nvPr/>
          </p:nvSpPr>
          <p:spPr>
            <a:xfrm>
              <a:off x="2299483" y="10389619"/>
              <a:ext cx="3547999" cy="2502547"/>
            </a:xfrm>
            <a:custGeom>
              <a:avLst/>
              <a:gdLst/>
              <a:ahLst/>
              <a:cxnLst/>
              <a:rect l="l" t="t" r="r" b="b"/>
              <a:pathLst>
                <a:path w="8987" h="6339" extrusionOk="0">
                  <a:moveTo>
                    <a:pt x="4" y="1"/>
                  </a:moveTo>
                  <a:lnTo>
                    <a:pt x="1" y="1153"/>
                  </a:lnTo>
                  <a:lnTo>
                    <a:pt x="8984" y="6339"/>
                  </a:lnTo>
                  <a:lnTo>
                    <a:pt x="8987" y="5187"/>
                  </a:lnTo>
                  <a:lnTo>
                    <a:pt x="4" y="1"/>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56" name="Google Shape;174;p27">
              <a:extLst>
                <a:ext uri="{FF2B5EF4-FFF2-40B4-BE49-F238E27FC236}">
                  <a16:creationId xmlns:a16="http://schemas.microsoft.com/office/drawing/2014/main" id="{B7CBA28E-6CD2-4A1A-8A0A-630AADA29A75}"/>
                </a:ext>
              </a:extLst>
            </p:cNvPr>
            <p:cNvSpPr/>
            <p:nvPr/>
          </p:nvSpPr>
          <p:spPr>
            <a:xfrm>
              <a:off x="2209865" y="6303192"/>
              <a:ext cx="11084979" cy="6401056"/>
            </a:xfrm>
            <a:custGeom>
              <a:avLst/>
              <a:gdLst/>
              <a:ahLst/>
              <a:cxnLst/>
              <a:rect l="l" t="t" r="r" b="b"/>
              <a:pathLst>
                <a:path w="28078" h="16214" extrusionOk="0">
                  <a:moveTo>
                    <a:pt x="18448" y="1"/>
                  </a:moveTo>
                  <a:cubicBezTo>
                    <a:pt x="18298" y="1"/>
                    <a:pt x="18148" y="34"/>
                    <a:pt x="18035" y="100"/>
                  </a:cubicBezTo>
                  <a:lnTo>
                    <a:pt x="228" y="10449"/>
                  </a:lnTo>
                  <a:cubicBezTo>
                    <a:pt x="0" y="10581"/>
                    <a:pt x="0" y="10795"/>
                    <a:pt x="231" y="10929"/>
                  </a:cubicBezTo>
                  <a:lnTo>
                    <a:pt x="9214" y="16114"/>
                  </a:lnTo>
                  <a:cubicBezTo>
                    <a:pt x="9329" y="16181"/>
                    <a:pt x="9478" y="16214"/>
                    <a:pt x="9628" y="16214"/>
                  </a:cubicBezTo>
                  <a:cubicBezTo>
                    <a:pt x="9778" y="16214"/>
                    <a:pt x="9928" y="16180"/>
                    <a:pt x="10042" y="16114"/>
                  </a:cubicBezTo>
                  <a:lnTo>
                    <a:pt x="27849" y="5766"/>
                  </a:lnTo>
                  <a:cubicBezTo>
                    <a:pt x="28078" y="5633"/>
                    <a:pt x="28076" y="5418"/>
                    <a:pt x="27846" y="5286"/>
                  </a:cubicBezTo>
                  <a:lnTo>
                    <a:pt x="25091" y="3697"/>
                  </a:lnTo>
                  <a:lnTo>
                    <a:pt x="24834" y="3847"/>
                  </a:lnTo>
                  <a:cubicBezTo>
                    <a:pt x="24772" y="3883"/>
                    <a:pt x="24689" y="3901"/>
                    <a:pt x="24607" y="3901"/>
                  </a:cubicBezTo>
                  <a:cubicBezTo>
                    <a:pt x="24525" y="3901"/>
                    <a:pt x="24442" y="3883"/>
                    <a:pt x="24380" y="3847"/>
                  </a:cubicBezTo>
                  <a:lnTo>
                    <a:pt x="21361" y="2104"/>
                  </a:lnTo>
                  <a:cubicBezTo>
                    <a:pt x="21235" y="2031"/>
                    <a:pt x="21235" y="1912"/>
                    <a:pt x="21361" y="1840"/>
                  </a:cubicBezTo>
                  <a:lnTo>
                    <a:pt x="21618" y="1690"/>
                  </a:lnTo>
                  <a:lnTo>
                    <a:pt x="18864" y="100"/>
                  </a:lnTo>
                  <a:cubicBezTo>
                    <a:pt x="18748" y="34"/>
                    <a:pt x="18598" y="1"/>
                    <a:pt x="18448" y="1"/>
                  </a:cubicBezTo>
                  <a:close/>
                </a:path>
              </a:pathLst>
            </a:custGeom>
            <a:solidFill>
              <a:schemeClr val="bg1">
                <a:lumMod val="85000"/>
              </a:schemeClr>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57" name="Google Shape;175;p27">
              <a:extLst>
                <a:ext uri="{FF2B5EF4-FFF2-40B4-BE49-F238E27FC236}">
                  <a16:creationId xmlns:a16="http://schemas.microsoft.com/office/drawing/2014/main" id="{4E3935DE-A21E-4B31-A3AB-5B39E55E547E}"/>
                </a:ext>
              </a:extLst>
            </p:cNvPr>
            <p:cNvSpPr/>
            <p:nvPr/>
          </p:nvSpPr>
          <p:spPr>
            <a:xfrm>
              <a:off x="3477148" y="9709404"/>
              <a:ext cx="3290594" cy="1846808"/>
            </a:xfrm>
            <a:custGeom>
              <a:avLst/>
              <a:gdLst/>
              <a:ahLst/>
              <a:cxnLst/>
              <a:rect l="l" t="t" r="r" b="b"/>
              <a:pathLst>
                <a:path w="8335" h="4678" extrusionOk="0">
                  <a:moveTo>
                    <a:pt x="6642" y="1"/>
                  </a:moveTo>
                  <a:lnTo>
                    <a:pt x="1" y="3445"/>
                  </a:lnTo>
                  <a:cubicBezTo>
                    <a:pt x="27" y="3459"/>
                    <a:pt x="2038" y="4677"/>
                    <a:pt x="2038" y="4677"/>
                  </a:cubicBezTo>
                  <a:lnTo>
                    <a:pt x="8334" y="959"/>
                  </a:lnTo>
                  <a:lnTo>
                    <a:pt x="6642" y="1"/>
                  </a:lnTo>
                  <a:close/>
                </a:path>
              </a:pathLst>
            </a:custGeom>
            <a:solidFill>
              <a:schemeClr val="bg1">
                <a:lumMod val="75000"/>
              </a:schemeClr>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58" name="Google Shape;176;p27">
              <a:extLst>
                <a:ext uri="{FF2B5EF4-FFF2-40B4-BE49-F238E27FC236}">
                  <a16:creationId xmlns:a16="http://schemas.microsoft.com/office/drawing/2014/main" id="{8CE30BCC-8C38-4FCD-9F9C-B9DE62637E1F}"/>
                </a:ext>
              </a:extLst>
            </p:cNvPr>
            <p:cNvSpPr/>
            <p:nvPr/>
          </p:nvSpPr>
          <p:spPr>
            <a:xfrm>
              <a:off x="6057905" y="12437373"/>
              <a:ext cx="116464" cy="491508"/>
            </a:xfrm>
            <a:custGeom>
              <a:avLst/>
              <a:gdLst/>
              <a:ahLst/>
              <a:cxnLst/>
              <a:rect l="l" t="t" r="r" b="b"/>
              <a:pathLst>
                <a:path w="295" h="1245" extrusionOk="0">
                  <a:moveTo>
                    <a:pt x="295" y="0"/>
                  </a:moveTo>
                  <a:lnTo>
                    <a:pt x="295" y="0"/>
                  </a:lnTo>
                  <a:cubicBezTo>
                    <a:pt x="205" y="50"/>
                    <a:pt x="106" y="80"/>
                    <a:pt x="3" y="92"/>
                  </a:cubicBezTo>
                  <a:lnTo>
                    <a:pt x="0" y="1245"/>
                  </a:lnTo>
                  <a:cubicBezTo>
                    <a:pt x="103" y="1233"/>
                    <a:pt x="202" y="1203"/>
                    <a:pt x="292" y="1152"/>
                  </a:cubicBezTo>
                  <a:lnTo>
                    <a:pt x="295" y="0"/>
                  </a:lnTo>
                  <a:close/>
                </a:path>
              </a:pathLst>
            </a:custGeom>
            <a:solidFill>
              <a:srgbClr val="008D8A"/>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59" name="Google Shape;177;p27">
              <a:extLst>
                <a:ext uri="{FF2B5EF4-FFF2-40B4-BE49-F238E27FC236}">
                  <a16:creationId xmlns:a16="http://schemas.microsoft.com/office/drawing/2014/main" id="{782AFC23-C373-4AC0-A815-B1135FA63A05}"/>
                </a:ext>
              </a:extLst>
            </p:cNvPr>
            <p:cNvSpPr/>
            <p:nvPr/>
          </p:nvSpPr>
          <p:spPr>
            <a:xfrm>
              <a:off x="5845902" y="12437373"/>
              <a:ext cx="213583" cy="494667"/>
            </a:xfrm>
            <a:custGeom>
              <a:avLst/>
              <a:gdLst/>
              <a:ahLst/>
              <a:cxnLst/>
              <a:rect l="l" t="t" r="r" b="b"/>
              <a:pathLst>
                <a:path w="541" h="1253" extrusionOk="0">
                  <a:moveTo>
                    <a:pt x="4" y="0"/>
                  </a:moveTo>
                  <a:lnTo>
                    <a:pt x="1" y="1152"/>
                  </a:lnTo>
                  <a:cubicBezTo>
                    <a:pt x="116" y="1219"/>
                    <a:pt x="265" y="1252"/>
                    <a:pt x="415" y="1252"/>
                  </a:cubicBezTo>
                  <a:cubicBezTo>
                    <a:pt x="456" y="1252"/>
                    <a:pt x="497" y="1250"/>
                    <a:pt x="537" y="1245"/>
                  </a:cubicBezTo>
                  <a:lnTo>
                    <a:pt x="540" y="92"/>
                  </a:lnTo>
                  <a:lnTo>
                    <a:pt x="540" y="92"/>
                  </a:lnTo>
                  <a:cubicBezTo>
                    <a:pt x="500" y="97"/>
                    <a:pt x="459" y="99"/>
                    <a:pt x="417" y="99"/>
                  </a:cubicBezTo>
                  <a:cubicBezTo>
                    <a:pt x="268" y="99"/>
                    <a:pt x="119" y="66"/>
                    <a:pt x="4" y="0"/>
                  </a:cubicBezTo>
                  <a:close/>
                </a:path>
              </a:pathLst>
            </a:custGeom>
            <a:solidFill>
              <a:srgbClr val="008D8A"/>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60" name="Google Shape;178;p27">
              <a:extLst>
                <a:ext uri="{FF2B5EF4-FFF2-40B4-BE49-F238E27FC236}">
                  <a16:creationId xmlns:a16="http://schemas.microsoft.com/office/drawing/2014/main" id="{2A61CCAB-E21D-4865-9862-89E6AC1F1F0B}"/>
                </a:ext>
              </a:extLst>
            </p:cNvPr>
            <p:cNvSpPr/>
            <p:nvPr/>
          </p:nvSpPr>
          <p:spPr>
            <a:xfrm>
              <a:off x="6316100" y="8434246"/>
              <a:ext cx="7188773" cy="4632021"/>
            </a:xfrm>
            <a:custGeom>
              <a:avLst/>
              <a:gdLst/>
              <a:ahLst/>
              <a:cxnLst/>
              <a:rect l="l" t="t" r="r" b="b"/>
              <a:pathLst>
                <a:path w="18209" h="11733" extrusionOk="0">
                  <a:moveTo>
                    <a:pt x="18209" y="0"/>
                  </a:moveTo>
                  <a:lnTo>
                    <a:pt x="5" y="10580"/>
                  </a:lnTo>
                  <a:lnTo>
                    <a:pt x="0" y="11733"/>
                  </a:lnTo>
                  <a:lnTo>
                    <a:pt x="18205" y="1153"/>
                  </a:lnTo>
                  <a:lnTo>
                    <a:pt x="18209" y="0"/>
                  </a:lnTo>
                  <a:close/>
                </a:path>
              </a:pathLst>
            </a:custGeom>
            <a:solidFill>
              <a:schemeClr val="tx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61" name="Google Shape;179;p27">
              <a:extLst>
                <a:ext uri="{FF2B5EF4-FFF2-40B4-BE49-F238E27FC236}">
                  <a16:creationId xmlns:a16="http://schemas.microsoft.com/office/drawing/2014/main" id="{D212B125-5FF3-4B00-B3F3-362DB8E01528}"/>
                </a:ext>
              </a:extLst>
            </p:cNvPr>
            <p:cNvSpPr/>
            <p:nvPr/>
          </p:nvSpPr>
          <p:spPr>
            <a:xfrm>
              <a:off x="1999440" y="10424361"/>
              <a:ext cx="3788427" cy="2641906"/>
            </a:xfrm>
            <a:custGeom>
              <a:avLst/>
              <a:gdLst/>
              <a:ahLst/>
              <a:cxnLst/>
              <a:rect l="l" t="t" r="r" b="b"/>
              <a:pathLst>
                <a:path w="9596" h="6692" extrusionOk="0">
                  <a:moveTo>
                    <a:pt x="4" y="1"/>
                  </a:moveTo>
                  <a:lnTo>
                    <a:pt x="1" y="1154"/>
                  </a:lnTo>
                  <a:lnTo>
                    <a:pt x="9593" y="6692"/>
                  </a:lnTo>
                  <a:lnTo>
                    <a:pt x="9596" y="5539"/>
                  </a:lnTo>
                  <a:lnTo>
                    <a:pt x="4" y="1"/>
                  </a:lnTo>
                  <a:close/>
                </a:path>
              </a:pathLst>
            </a:custGeom>
            <a:solidFill>
              <a:schemeClr val="tx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62" name="Google Shape;180;p27">
              <a:extLst>
                <a:ext uri="{FF2B5EF4-FFF2-40B4-BE49-F238E27FC236}">
                  <a16:creationId xmlns:a16="http://schemas.microsoft.com/office/drawing/2014/main" id="{3CC66255-6C91-45EC-98A8-4C5BD5CD2FAD}"/>
                </a:ext>
              </a:extLst>
            </p:cNvPr>
            <p:cNvSpPr/>
            <p:nvPr/>
          </p:nvSpPr>
          <p:spPr>
            <a:xfrm>
              <a:off x="6130152" y="12610684"/>
              <a:ext cx="187921" cy="514406"/>
            </a:xfrm>
            <a:custGeom>
              <a:avLst/>
              <a:gdLst/>
              <a:ahLst/>
              <a:cxnLst/>
              <a:rect l="l" t="t" r="r" b="b"/>
              <a:pathLst>
                <a:path w="476" h="1303" extrusionOk="0">
                  <a:moveTo>
                    <a:pt x="476" y="1"/>
                  </a:moveTo>
                  <a:lnTo>
                    <a:pt x="476" y="1"/>
                  </a:lnTo>
                  <a:cubicBezTo>
                    <a:pt x="341" y="79"/>
                    <a:pt x="177" y="128"/>
                    <a:pt x="4" y="150"/>
                  </a:cubicBezTo>
                  <a:lnTo>
                    <a:pt x="0" y="1303"/>
                  </a:lnTo>
                  <a:cubicBezTo>
                    <a:pt x="173" y="1280"/>
                    <a:pt x="338" y="1230"/>
                    <a:pt x="471" y="1154"/>
                  </a:cubicBezTo>
                  <a:lnTo>
                    <a:pt x="476" y="1"/>
                  </a:lnTo>
                  <a:close/>
                </a:path>
              </a:pathLst>
            </a:custGeom>
            <a:solidFill>
              <a:schemeClr val="tx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63" name="Google Shape;181;p27">
              <a:extLst>
                <a:ext uri="{FF2B5EF4-FFF2-40B4-BE49-F238E27FC236}">
                  <a16:creationId xmlns:a16="http://schemas.microsoft.com/office/drawing/2014/main" id="{854EC227-5E23-42FF-9832-5C2F7AA8B4C9}"/>
                </a:ext>
              </a:extLst>
            </p:cNvPr>
            <p:cNvSpPr/>
            <p:nvPr/>
          </p:nvSpPr>
          <p:spPr>
            <a:xfrm>
              <a:off x="5786683" y="12610684"/>
              <a:ext cx="345048" cy="519143"/>
            </a:xfrm>
            <a:custGeom>
              <a:avLst/>
              <a:gdLst/>
              <a:ahLst/>
              <a:cxnLst/>
              <a:rect l="l" t="t" r="r" b="b"/>
              <a:pathLst>
                <a:path w="874" h="1315" extrusionOk="0">
                  <a:moveTo>
                    <a:pt x="3" y="1"/>
                  </a:moveTo>
                  <a:lnTo>
                    <a:pt x="0" y="1154"/>
                  </a:lnTo>
                  <a:cubicBezTo>
                    <a:pt x="186" y="1261"/>
                    <a:pt x="431" y="1314"/>
                    <a:pt x="675" y="1314"/>
                  </a:cubicBezTo>
                  <a:cubicBezTo>
                    <a:pt x="741" y="1314"/>
                    <a:pt x="806" y="1311"/>
                    <a:pt x="870" y="1303"/>
                  </a:cubicBezTo>
                  <a:lnTo>
                    <a:pt x="873" y="150"/>
                  </a:lnTo>
                  <a:lnTo>
                    <a:pt x="873" y="150"/>
                  </a:lnTo>
                  <a:cubicBezTo>
                    <a:pt x="808" y="158"/>
                    <a:pt x="742" y="162"/>
                    <a:pt x="676" y="162"/>
                  </a:cubicBezTo>
                  <a:cubicBezTo>
                    <a:pt x="433" y="162"/>
                    <a:pt x="190" y="108"/>
                    <a:pt x="3" y="1"/>
                  </a:cubicBezTo>
                  <a:close/>
                </a:path>
              </a:pathLst>
            </a:custGeom>
            <a:solidFill>
              <a:schemeClr val="tx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64" name="Google Shape;182;p27">
              <a:extLst>
                <a:ext uri="{FF2B5EF4-FFF2-40B4-BE49-F238E27FC236}">
                  <a16:creationId xmlns:a16="http://schemas.microsoft.com/office/drawing/2014/main" id="{ACF72085-DBD7-4C51-AFF7-910F1E09970E}"/>
                </a:ext>
              </a:extLst>
            </p:cNvPr>
            <p:cNvSpPr/>
            <p:nvPr/>
          </p:nvSpPr>
          <p:spPr>
            <a:xfrm>
              <a:off x="1853762" y="5877613"/>
              <a:ext cx="11797184" cy="6797026"/>
            </a:xfrm>
            <a:custGeom>
              <a:avLst/>
              <a:gdLst/>
              <a:ahLst/>
              <a:cxnLst/>
              <a:rect l="l" t="t" r="r" b="b"/>
              <a:pathLst>
                <a:path w="29882" h="17217" extrusionOk="0">
                  <a:moveTo>
                    <a:pt x="19349" y="501"/>
                  </a:moveTo>
                  <a:cubicBezTo>
                    <a:pt x="19499" y="501"/>
                    <a:pt x="19649" y="534"/>
                    <a:pt x="19765" y="600"/>
                  </a:cubicBezTo>
                  <a:lnTo>
                    <a:pt x="22518" y="2191"/>
                  </a:lnTo>
                  <a:lnTo>
                    <a:pt x="22262" y="2341"/>
                  </a:lnTo>
                  <a:cubicBezTo>
                    <a:pt x="22135" y="2413"/>
                    <a:pt x="22135" y="2532"/>
                    <a:pt x="22263" y="2604"/>
                  </a:cubicBezTo>
                  <a:lnTo>
                    <a:pt x="25282" y="4347"/>
                  </a:lnTo>
                  <a:cubicBezTo>
                    <a:pt x="25344" y="4384"/>
                    <a:pt x="25427" y="4402"/>
                    <a:pt x="25509" y="4402"/>
                  </a:cubicBezTo>
                  <a:cubicBezTo>
                    <a:pt x="25591" y="4402"/>
                    <a:pt x="25674" y="4384"/>
                    <a:pt x="25736" y="4347"/>
                  </a:cubicBezTo>
                  <a:lnTo>
                    <a:pt x="25993" y="4198"/>
                  </a:lnTo>
                  <a:lnTo>
                    <a:pt x="28748" y="5787"/>
                  </a:lnTo>
                  <a:cubicBezTo>
                    <a:pt x="28978" y="5921"/>
                    <a:pt x="28980" y="6135"/>
                    <a:pt x="28751" y="6267"/>
                  </a:cubicBezTo>
                  <a:lnTo>
                    <a:pt x="10944" y="16616"/>
                  </a:lnTo>
                  <a:cubicBezTo>
                    <a:pt x="10830" y="16682"/>
                    <a:pt x="10681" y="16715"/>
                    <a:pt x="10531" y="16715"/>
                  </a:cubicBezTo>
                  <a:cubicBezTo>
                    <a:pt x="10381" y="16715"/>
                    <a:pt x="10231" y="16682"/>
                    <a:pt x="10116" y="16616"/>
                  </a:cubicBezTo>
                  <a:lnTo>
                    <a:pt x="1133" y="11430"/>
                  </a:lnTo>
                  <a:cubicBezTo>
                    <a:pt x="902" y="11296"/>
                    <a:pt x="902" y="11082"/>
                    <a:pt x="1130" y="10950"/>
                  </a:cubicBezTo>
                  <a:lnTo>
                    <a:pt x="18935" y="600"/>
                  </a:lnTo>
                  <a:cubicBezTo>
                    <a:pt x="19050" y="534"/>
                    <a:pt x="19199" y="501"/>
                    <a:pt x="19349" y="501"/>
                  </a:cubicBezTo>
                  <a:close/>
                  <a:moveTo>
                    <a:pt x="19244" y="0"/>
                  </a:moveTo>
                  <a:cubicBezTo>
                    <a:pt x="19001" y="0"/>
                    <a:pt x="18759" y="54"/>
                    <a:pt x="18574" y="161"/>
                  </a:cubicBezTo>
                  <a:lnTo>
                    <a:pt x="368" y="10741"/>
                  </a:lnTo>
                  <a:cubicBezTo>
                    <a:pt x="0" y="10957"/>
                    <a:pt x="2" y="11303"/>
                    <a:pt x="373" y="11518"/>
                  </a:cubicBezTo>
                  <a:lnTo>
                    <a:pt x="9965" y="17056"/>
                  </a:lnTo>
                  <a:cubicBezTo>
                    <a:pt x="10151" y="17163"/>
                    <a:pt x="10395" y="17217"/>
                    <a:pt x="10637" y="17217"/>
                  </a:cubicBezTo>
                  <a:cubicBezTo>
                    <a:pt x="10880" y="17217"/>
                    <a:pt x="11123" y="17163"/>
                    <a:pt x="11308" y="17056"/>
                  </a:cubicBezTo>
                  <a:lnTo>
                    <a:pt x="29512" y="6476"/>
                  </a:lnTo>
                  <a:cubicBezTo>
                    <a:pt x="29882" y="6261"/>
                    <a:pt x="29880" y="5913"/>
                    <a:pt x="29509" y="5699"/>
                  </a:cubicBezTo>
                  <a:lnTo>
                    <a:pt x="19915" y="161"/>
                  </a:lnTo>
                  <a:cubicBezTo>
                    <a:pt x="19730" y="54"/>
                    <a:pt x="19487" y="0"/>
                    <a:pt x="19244" y="0"/>
                  </a:cubicBezTo>
                  <a:close/>
                </a:path>
              </a:pathLst>
            </a:custGeom>
            <a:solidFill>
              <a:schemeClr val="bg1">
                <a:lumMod val="65000"/>
              </a:schemeClr>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65" name="Google Shape;183;p27">
              <a:extLst>
                <a:ext uri="{FF2B5EF4-FFF2-40B4-BE49-F238E27FC236}">
                  <a16:creationId xmlns:a16="http://schemas.microsoft.com/office/drawing/2014/main" id="{7D36EB58-CC07-4E09-BDDF-188B96AA3EE5}"/>
                </a:ext>
              </a:extLst>
            </p:cNvPr>
            <p:cNvSpPr/>
            <p:nvPr/>
          </p:nvSpPr>
          <p:spPr>
            <a:xfrm>
              <a:off x="10604334" y="6853524"/>
              <a:ext cx="1230962" cy="968015"/>
            </a:xfrm>
            <a:custGeom>
              <a:avLst/>
              <a:gdLst/>
              <a:ahLst/>
              <a:cxnLst/>
              <a:rect l="l" t="t" r="r" b="b"/>
              <a:pathLst>
                <a:path w="3118" h="2452" extrusionOk="0">
                  <a:moveTo>
                    <a:pt x="4" y="0"/>
                  </a:moveTo>
                  <a:lnTo>
                    <a:pt x="1" y="576"/>
                  </a:lnTo>
                  <a:cubicBezTo>
                    <a:pt x="1" y="624"/>
                    <a:pt x="31" y="672"/>
                    <a:pt x="95" y="708"/>
                  </a:cubicBezTo>
                  <a:lnTo>
                    <a:pt x="3114" y="2451"/>
                  </a:lnTo>
                  <a:lnTo>
                    <a:pt x="3117" y="1875"/>
                  </a:lnTo>
                  <a:lnTo>
                    <a:pt x="98" y="132"/>
                  </a:lnTo>
                  <a:cubicBezTo>
                    <a:pt x="36" y="96"/>
                    <a:pt x="4" y="48"/>
                    <a:pt x="4" y="0"/>
                  </a:cubicBezTo>
                  <a:close/>
                </a:path>
              </a:pathLst>
            </a:custGeom>
            <a:solidFill>
              <a:schemeClr val="bg1">
                <a:lumMod val="65000"/>
              </a:schemeClr>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66" name="Google Shape;184;p27">
              <a:extLst>
                <a:ext uri="{FF2B5EF4-FFF2-40B4-BE49-F238E27FC236}">
                  <a16:creationId xmlns:a16="http://schemas.microsoft.com/office/drawing/2014/main" id="{35BCDBF6-458C-4480-A7CE-8FD79F9E7D62}"/>
                </a:ext>
              </a:extLst>
            </p:cNvPr>
            <p:cNvSpPr/>
            <p:nvPr/>
          </p:nvSpPr>
          <p:spPr>
            <a:xfrm>
              <a:off x="3239088" y="10240785"/>
              <a:ext cx="286619" cy="367940"/>
            </a:xfrm>
            <a:custGeom>
              <a:avLst/>
              <a:gdLst/>
              <a:ahLst/>
              <a:cxnLst/>
              <a:rect l="l" t="t" r="r" b="b"/>
              <a:pathLst>
                <a:path w="726" h="932" extrusionOk="0">
                  <a:moveTo>
                    <a:pt x="308" y="1"/>
                  </a:moveTo>
                  <a:lnTo>
                    <a:pt x="202" y="417"/>
                  </a:lnTo>
                  <a:lnTo>
                    <a:pt x="0" y="190"/>
                  </a:lnTo>
                  <a:lnTo>
                    <a:pt x="54" y="639"/>
                  </a:lnTo>
                  <a:lnTo>
                    <a:pt x="561" y="931"/>
                  </a:lnTo>
                  <a:lnTo>
                    <a:pt x="725" y="369"/>
                  </a:lnTo>
                  <a:lnTo>
                    <a:pt x="440" y="559"/>
                  </a:lnTo>
                  <a:lnTo>
                    <a:pt x="308" y="1"/>
                  </a:lnTo>
                  <a:close/>
                </a:path>
              </a:pathLst>
            </a:custGeom>
            <a:solidFill>
              <a:schemeClr val="accent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67" name="Google Shape;185;p27">
              <a:extLst>
                <a:ext uri="{FF2B5EF4-FFF2-40B4-BE49-F238E27FC236}">
                  <a16:creationId xmlns:a16="http://schemas.microsoft.com/office/drawing/2014/main" id="{86081C72-4836-481F-9318-415D05AF46F0}"/>
                </a:ext>
              </a:extLst>
            </p:cNvPr>
            <p:cNvSpPr/>
            <p:nvPr/>
          </p:nvSpPr>
          <p:spPr>
            <a:xfrm>
              <a:off x="4411621" y="9692428"/>
              <a:ext cx="286619" cy="367940"/>
            </a:xfrm>
            <a:custGeom>
              <a:avLst/>
              <a:gdLst/>
              <a:ahLst/>
              <a:cxnLst/>
              <a:rect l="l" t="t" r="r" b="b"/>
              <a:pathLst>
                <a:path w="726" h="932" extrusionOk="0">
                  <a:moveTo>
                    <a:pt x="307" y="0"/>
                  </a:moveTo>
                  <a:lnTo>
                    <a:pt x="202" y="417"/>
                  </a:lnTo>
                  <a:lnTo>
                    <a:pt x="0" y="190"/>
                  </a:lnTo>
                  <a:lnTo>
                    <a:pt x="55" y="638"/>
                  </a:lnTo>
                  <a:lnTo>
                    <a:pt x="561" y="931"/>
                  </a:lnTo>
                  <a:lnTo>
                    <a:pt x="725" y="369"/>
                  </a:lnTo>
                  <a:lnTo>
                    <a:pt x="439" y="559"/>
                  </a:lnTo>
                  <a:lnTo>
                    <a:pt x="307" y="0"/>
                  </a:lnTo>
                  <a:close/>
                </a:path>
              </a:pathLst>
            </a:custGeom>
            <a:solidFill>
              <a:schemeClr val="accent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68" name="Google Shape;186;p27">
              <a:extLst>
                <a:ext uri="{FF2B5EF4-FFF2-40B4-BE49-F238E27FC236}">
                  <a16:creationId xmlns:a16="http://schemas.microsoft.com/office/drawing/2014/main" id="{501AB835-A60B-4162-9E3B-3C4090A1C922}"/>
                </a:ext>
              </a:extLst>
            </p:cNvPr>
            <p:cNvSpPr/>
            <p:nvPr/>
          </p:nvSpPr>
          <p:spPr>
            <a:xfrm>
              <a:off x="10461419" y="8186715"/>
              <a:ext cx="286619" cy="367940"/>
            </a:xfrm>
            <a:custGeom>
              <a:avLst/>
              <a:gdLst/>
              <a:ahLst/>
              <a:cxnLst/>
              <a:rect l="l" t="t" r="r" b="b"/>
              <a:pathLst>
                <a:path w="726" h="932" extrusionOk="0">
                  <a:moveTo>
                    <a:pt x="417" y="1"/>
                  </a:moveTo>
                  <a:lnTo>
                    <a:pt x="286" y="559"/>
                  </a:lnTo>
                  <a:lnTo>
                    <a:pt x="0" y="369"/>
                  </a:lnTo>
                  <a:lnTo>
                    <a:pt x="164" y="932"/>
                  </a:lnTo>
                  <a:lnTo>
                    <a:pt x="670" y="639"/>
                  </a:lnTo>
                  <a:lnTo>
                    <a:pt x="725" y="191"/>
                  </a:lnTo>
                  <a:lnTo>
                    <a:pt x="725" y="191"/>
                  </a:lnTo>
                  <a:lnTo>
                    <a:pt x="524" y="417"/>
                  </a:lnTo>
                  <a:lnTo>
                    <a:pt x="417" y="1"/>
                  </a:lnTo>
                  <a:close/>
                </a:path>
              </a:pathLst>
            </a:custGeom>
            <a:solidFill>
              <a:schemeClr val="accent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69" name="Google Shape;187;p27">
              <a:extLst>
                <a:ext uri="{FF2B5EF4-FFF2-40B4-BE49-F238E27FC236}">
                  <a16:creationId xmlns:a16="http://schemas.microsoft.com/office/drawing/2014/main" id="{E05271D3-2CA3-4D97-B626-6832E4355245}"/>
                </a:ext>
              </a:extLst>
            </p:cNvPr>
            <p:cNvSpPr/>
            <p:nvPr/>
          </p:nvSpPr>
          <p:spPr>
            <a:xfrm>
              <a:off x="9863703" y="7026835"/>
              <a:ext cx="286619" cy="368730"/>
            </a:xfrm>
            <a:custGeom>
              <a:avLst/>
              <a:gdLst/>
              <a:ahLst/>
              <a:cxnLst/>
              <a:rect l="l" t="t" r="r" b="b"/>
              <a:pathLst>
                <a:path w="726" h="934" extrusionOk="0">
                  <a:moveTo>
                    <a:pt x="418" y="1"/>
                  </a:moveTo>
                  <a:lnTo>
                    <a:pt x="286" y="561"/>
                  </a:lnTo>
                  <a:lnTo>
                    <a:pt x="1" y="369"/>
                  </a:lnTo>
                  <a:lnTo>
                    <a:pt x="164" y="933"/>
                  </a:lnTo>
                  <a:lnTo>
                    <a:pt x="672" y="640"/>
                  </a:lnTo>
                  <a:lnTo>
                    <a:pt x="726" y="192"/>
                  </a:lnTo>
                  <a:lnTo>
                    <a:pt x="726" y="192"/>
                  </a:lnTo>
                  <a:lnTo>
                    <a:pt x="524" y="417"/>
                  </a:lnTo>
                  <a:lnTo>
                    <a:pt x="418" y="1"/>
                  </a:lnTo>
                  <a:close/>
                </a:path>
              </a:pathLst>
            </a:custGeom>
            <a:solidFill>
              <a:schemeClr val="accent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70" name="Google Shape;188;p27">
              <a:extLst>
                <a:ext uri="{FF2B5EF4-FFF2-40B4-BE49-F238E27FC236}">
                  <a16:creationId xmlns:a16="http://schemas.microsoft.com/office/drawing/2014/main" id="{F67378A6-FD82-4B5C-A553-EB007B41A458}"/>
                </a:ext>
              </a:extLst>
            </p:cNvPr>
            <p:cNvSpPr/>
            <p:nvPr/>
          </p:nvSpPr>
          <p:spPr>
            <a:xfrm>
              <a:off x="11869643" y="8186715"/>
              <a:ext cx="287409" cy="367940"/>
            </a:xfrm>
            <a:custGeom>
              <a:avLst/>
              <a:gdLst/>
              <a:ahLst/>
              <a:cxnLst/>
              <a:rect l="l" t="t" r="r" b="b"/>
              <a:pathLst>
                <a:path w="728" h="932" extrusionOk="0">
                  <a:moveTo>
                    <a:pt x="418" y="1"/>
                  </a:moveTo>
                  <a:lnTo>
                    <a:pt x="286" y="559"/>
                  </a:lnTo>
                  <a:lnTo>
                    <a:pt x="1" y="369"/>
                  </a:lnTo>
                  <a:lnTo>
                    <a:pt x="164" y="932"/>
                  </a:lnTo>
                  <a:lnTo>
                    <a:pt x="672" y="639"/>
                  </a:lnTo>
                  <a:lnTo>
                    <a:pt x="727" y="191"/>
                  </a:lnTo>
                  <a:lnTo>
                    <a:pt x="727" y="191"/>
                  </a:lnTo>
                  <a:lnTo>
                    <a:pt x="524" y="417"/>
                  </a:lnTo>
                  <a:lnTo>
                    <a:pt x="418" y="1"/>
                  </a:lnTo>
                  <a:close/>
                </a:path>
              </a:pathLst>
            </a:custGeom>
            <a:solidFill>
              <a:schemeClr val="accent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71" name="Google Shape;189;p27">
              <a:extLst>
                <a:ext uri="{FF2B5EF4-FFF2-40B4-BE49-F238E27FC236}">
                  <a16:creationId xmlns:a16="http://schemas.microsoft.com/office/drawing/2014/main" id="{B47CFEF4-0F11-4657-AB8F-C2210A07D7CF}"/>
                </a:ext>
              </a:extLst>
            </p:cNvPr>
            <p:cNvSpPr/>
            <p:nvPr/>
          </p:nvSpPr>
          <p:spPr>
            <a:xfrm>
              <a:off x="9445618" y="9764674"/>
              <a:ext cx="287409" cy="367940"/>
            </a:xfrm>
            <a:custGeom>
              <a:avLst/>
              <a:gdLst/>
              <a:ahLst/>
              <a:cxnLst/>
              <a:rect l="l" t="t" r="r" b="b"/>
              <a:pathLst>
                <a:path w="728" h="932" extrusionOk="0">
                  <a:moveTo>
                    <a:pt x="419" y="0"/>
                  </a:moveTo>
                  <a:lnTo>
                    <a:pt x="287" y="558"/>
                  </a:lnTo>
                  <a:lnTo>
                    <a:pt x="1" y="368"/>
                  </a:lnTo>
                  <a:lnTo>
                    <a:pt x="165" y="931"/>
                  </a:lnTo>
                  <a:lnTo>
                    <a:pt x="672" y="638"/>
                  </a:lnTo>
                  <a:lnTo>
                    <a:pt x="727" y="190"/>
                  </a:lnTo>
                  <a:lnTo>
                    <a:pt x="524" y="416"/>
                  </a:lnTo>
                  <a:lnTo>
                    <a:pt x="419" y="0"/>
                  </a:lnTo>
                  <a:close/>
                </a:path>
              </a:pathLst>
            </a:custGeom>
            <a:solidFill>
              <a:schemeClr val="accent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72" name="Google Shape;190;p27">
              <a:extLst>
                <a:ext uri="{FF2B5EF4-FFF2-40B4-BE49-F238E27FC236}">
                  <a16:creationId xmlns:a16="http://schemas.microsoft.com/office/drawing/2014/main" id="{9C97E179-2334-4D10-AFF4-4EC07B86544B}"/>
                </a:ext>
              </a:extLst>
            </p:cNvPr>
            <p:cNvSpPr/>
            <p:nvPr/>
          </p:nvSpPr>
          <p:spPr>
            <a:xfrm>
              <a:off x="5697065" y="3228206"/>
              <a:ext cx="2140959" cy="7188258"/>
            </a:xfrm>
            <a:custGeom>
              <a:avLst/>
              <a:gdLst/>
              <a:ahLst/>
              <a:cxnLst/>
              <a:rect l="l" t="t" r="r" b="b"/>
              <a:pathLst>
                <a:path w="5423" h="18208" extrusionOk="0">
                  <a:moveTo>
                    <a:pt x="26" y="0"/>
                  </a:moveTo>
                  <a:lnTo>
                    <a:pt x="1" y="15091"/>
                  </a:lnTo>
                  <a:lnTo>
                    <a:pt x="5397" y="18207"/>
                  </a:lnTo>
                  <a:lnTo>
                    <a:pt x="5423" y="3116"/>
                  </a:lnTo>
                  <a:lnTo>
                    <a:pt x="26" y="0"/>
                  </a:lnTo>
                  <a:close/>
                </a:path>
              </a:pathLst>
            </a:custGeom>
            <a:solidFill>
              <a:schemeClr val="bg1">
                <a:lumMod val="85000"/>
              </a:schemeClr>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73" name="Google Shape;191;p27">
              <a:extLst>
                <a:ext uri="{FF2B5EF4-FFF2-40B4-BE49-F238E27FC236}">
                  <a16:creationId xmlns:a16="http://schemas.microsoft.com/office/drawing/2014/main" id="{7EEF23E4-1390-44A3-8E1D-526AFAB5737F}"/>
                </a:ext>
              </a:extLst>
            </p:cNvPr>
            <p:cNvSpPr/>
            <p:nvPr/>
          </p:nvSpPr>
          <p:spPr>
            <a:xfrm>
              <a:off x="7827365" y="3334009"/>
              <a:ext cx="1945142" cy="7082456"/>
            </a:xfrm>
            <a:custGeom>
              <a:avLst/>
              <a:gdLst/>
              <a:ahLst/>
              <a:cxnLst/>
              <a:rect l="l" t="t" r="r" b="b"/>
              <a:pathLst>
                <a:path w="4927" h="17940" extrusionOk="0">
                  <a:moveTo>
                    <a:pt x="4927" y="0"/>
                  </a:moveTo>
                  <a:lnTo>
                    <a:pt x="27" y="2848"/>
                  </a:lnTo>
                  <a:lnTo>
                    <a:pt x="1" y="17939"/>
                  </a:lnTo>
                  <a:lnTo>
                    <a:pt x="4900" y="15091"/>
                  </a:lnTo>
                  <a:lnTo>
                    <a:pt x="4927" y="0"/>
                  </a:lnTo>
                  <a:close/>
                </a:path>
              </a:pathLst>
            </a:custGeom>
            <a:solidFill>
              <a:schemeClr val="bg1">
                <a:lumMod val="85000"/>
              </a:schemeClr>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74" name="Google Shape;192;p27">
              <a:extLst>
                <a:ext uri="{FF2B5EF4-FFF2-40B4-BE49-F238E27FC236}">
                  <a16:creationId xmlns:a16="http://schemas.microsoft.com/office/drawing/2014/main" id="{65A16052-78F0-4863-971E-2A0F4459954A}"/>
                </a:ext>
              </a:extLst>
            </p:cNvPr>
            <p:cNvSpPr/>
            <p:nvPr/>
          </p:nvSpPr>
          <p:spPr>
            <a:xfrm>
              <a:off x="5706935" y="2103857"/>
              <a:ext cx="4065571" cy="2354897"/>
            </a:xfrm>
            <a:custGeom>
              <a:avLst/>
              <a:gdLst/>
              <a:ahLst/>
              <a:cxnLst/>
              <a:rect l="l" t="t" r="r" b="b"/>
              <a:pathLst>
                <a:path w="10298" h="5965" extrusionOk="0">
                  <a:moveTo>
                    <a:pt x="4900" y="0"/>
                  </a:moveTo>
                  <a:lnTo>
                    <a:pt x="1" y="2848"/>
                  </a:lnTo>
                  <a:lnTo>
                    <a:pt x="5398" y="5964"/>
                  </a:lnTo>
                  <a:lnTo>
                    <a:pt x="10298" y="3116"/>
                  </a:lnTo>
                  <a:lnTo>
                    <a:pt x="4900" y="0"/>
                  </a:lnTo>
                  <a:close/>
                </a:path>
              </a:pathLst>
            </a:custGeom>
            <a:solidFill>
              <a:schemeClr val="bg1">
                <a:lumMod val="85000"/>
              </a:schemeClr>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75" name="Google Shape;193;p27">
              <a:extLst>
                <a:ext uri="{FF2B5EF4-FFF2-40B4-BE49-F238E27FC236}">
                  <a16:creationId xmlns:a16="http://schemas.microsoft.com/office/drawing/2014/main" id="{A666BF93-97B1-4FFC-94D6-9435A1E61112}"/>
                </a:ext>
              </a:extLst>
            </p:cNvPr>
            <p:cNvSpPr/>
            <p:nvPr/>
          </p:nvSpPr>
          <p:spPr>
            <a:xfrm>
              <a:off x="5638636" y="4829852"/>
              <a:ext cx="2195440" cy="1420834"/>
            </a:xfrm>
            <a:custGeom>
              <a:avLst/>
              <a:gdLst/>
              <a:ahLst/>
              <a:cxnLst/>
              <a:rect l="l" t="t" r="r" b="b"/>
              <a:pathLst>
                <a:path w="5561" h="3599" extrusionOk="0">
                  <a:moveTo>
                    <a:pt x="1" y="0"/>
                  </a:moveTo>
                  <a:lnTo>
                    <a:pt x="1" y="393"/>
                  </a:lnTo>
                  <a:lnTo>
                    <a:pt x="5561" y="3598"/>
                  </a:lnTo>
                  <a:lnTo>
                    <a:pt x="5561" y="3205"/>
                  </a:lnTo>
                  <a:lnTo>
                    <a:pt x="1" y="0"/>
                  </a:lnTo>
                  <a:close/>
                </a:path>
              </a:pathLst>
            </a:custGeom>
            <a:solidFill>
              <a:schemeClr val="accent5"/>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76" name="Google Shape;194;p27">
              <a:extLst>
                <a:ext uri="{FF2B5EF4-FFF2-40B4-BE49-F238E27FC236}">
                  <a16:creationId xmlns:a16="http://schemas.microsoft.com/office/drawing/2014/main" id="{D7BD0ADA-B9A9-4429-A574-340DC4F7BE06}"/>
                </a:ext>
              </a:extLst>
            </p:cNvPr>
            <p:cNvSpPr/>
            <p:nvPr/>
          </p:nvSpPr>
          <p:spPr>
            <a:xfrm>
              <a:off x="5638636" y="4793137"/>
              <a:ext cx="2195440" cy="1302398"/>
            </a:xfrm>
            <a:custGeom>
              <a:avLst/>
              <a:gdLst/>
              <a:ahLst/>
              <a:cxnLst/>
              <a:rect l="l" t="t" r="r" b="b"/>
              <a:pathLst>
                <a:path w="5561" h="3299" extrusionOk="0">
                  <a:moveTo>
                    <a:pt x="165" y="1"/>
                  </a:moveTo>
                  <a:lnTo>
                    <a:pt x="1" y="93"/>
                  </a:lnTo>
                  <a:lnTo>
                    <a:pt x="5561" y="3298"/>
                  </a:lnTo>
                  <a:lnTo>
                    <a:pt x="5561" y="3079"/>
                  </a:lnTo>
                  <a:lnTo>
                    <a:pt x="165" y="1"/>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77" name="Google Shape;195;p27">
              <a:extLst>
                <a:ext uri="{FF2B5EF4-FFF2-40B4-BE49-F238E27FC236}">
                  <a16:creationId xmlns:a16="http://schemas.microsoft.com/office/drawing/2014/main" id="{F3730853-9A1E-4E7D-84EC-AF4692151D0D}"/>
                </a:ext>
              </a:extLst>
            </p:cNvPr>
            <p:cNvSpPr/>
            <p:nvPr/>
          </p:nvSpPr>
          <p:spPr>
            <a:xfrm>
              <a:off x="5903147" y="4050545"/>
              <a:ext cx="453222" cy="859843"/>
            </a:xfrm>
            <a:custGeom>
              <a:avLst/>
              <a:gdLst/>
              <a:ahLst/>
              <a:cxnLst/>
              <a:rect l="l" t="t" r="r" b="b"/>
              <a:pathLst>
                <a:path w="1148" h="2178" extrusionOk="0">
                  <a:moveTo>
                    <a:pt x="1" y="1"/>
                  </a:moveTo>
                  <a:lnTo>
                    <a:pt x="1" y="1544"/>
                  </a:lnTo>
                  <a:lnTo>
                    <a:pt x="1148" y="2177"/>
                  </a:lnTo>
                  <a:lnTo>
                    <a:pt x="1148" y="603"/>
                  </a:lnTo>
                  <a:lnTo>
                    <a:pt x="104" y="1"/>
                  </a:lnTo>
                  <a:close/>
                </a:path>
              </a:pathLst>
            </a:custGeom>
            <a:solidFill>
              <a:srgbClr val="59595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78" name="Google Shape;196;p27">
              <a:extLst>
                <a:ext uri="{FF2B5EF4-FFF2-40B4-BE49-F238E27FC236}">
                  <a16:creationId xmlns:a16="http://schemas.microsoft.com/office/drawing/2014/main" id="{FD00CBF9-4D43-40FC-A9A6-316C8FD06C59}"/>
                </a:ext>
              </a:extLst>
            </p:cNvPr>
            <p:cNvSpPr/>
            <p:nvPr/>
          </p:nvSpPr>
          <p:spPr>
            <a:xfrm>
              <a:off x="5903147" y="4050545"/>
              <a:ext cx="412558" cy="815233"/>
            </a:xfrm>
            <a:custGeom>
              <a:avLst/>
              <a:gdLst/>
              <a:ahLst/>
              <a:cxnLst/>
              <a:rect l="l" t="t" r="r" b="b"/>
              <a:pathLst>
                <a:path w="1045" h="2065" extrusionOk="0">
                  <a:moveTo>
                    <a:pt x="1" y="1"/>
                  </a:moveTo>
                  <a:lnTo>
                    <a:pt x="1" y="1463"/>
                  </a:lnTo>
                  <a:lnTo>
                    <a:pt x="1045" y="2064"/>
                  </a:lnTo>
                  <a:lnTo>
                    <a:pt x="1045" y="603"/>
                  </a:lnTo>
                  <a:lnTo>
                    <a:pt x="1" y="1"/>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79" name="Google Shape;197;p27">
              <a:extLst>
                <a:ext uri="{FF2B5EF4-FFF2-40B4-BE49-F238E27FC236}">
                  <a16:creationId xmlns:a16="http://schemas.microsoft.com/office/drawing/2014/main" id="{3E8D77F3-A163-4EEB-86CD-23187F849E7B}"/>
                </a:ext>
              </a:extLst>
            </p:cNvPr>
            <p:cNvSpPr/>
            <p:nvPr/>
          </p:nvSpPr>
          <p:spPr>
            <a:xfrm>
              <a:off x="5936704" y="4102657"/>
              <a:ext cx="345838" cy="711009"/>
            </a:xfrm>
            <a:custGeom>
              <a:avLst/>
              <a:gdLst/>
              <a:ahLst/>
              <a:cxnLst/>
              <a:rect l="l" t="t" r="r" b="b"/>
              <a:pathLst>
                <a:path w="876" h="1801" extrusionOk="0">
                  <a:moveTo>
                    <a:pt x="0" y="1"/>
                  </a:moveTo>
                  <a:lnTo>
                    <a:pt x="0" y="1296"/>
                  </a:lnTo>
                  <a:lnTo>
                    <a:pt x="876" y="1800"/>
                  </a:lnTo>
                  <a:lnTo>
                    <a:pt x="876" y="506"/>
                  </a:lnTo>
                  <a:lnTo>
                    <a:pt x="0" y="1"/>
                  </a:lnTo>
                  <a:close/>
                </a:path>
              </a:pathLst>
            </a:custGeom>
            <a:solidFill>
              <a:srgbClr val="E3F9F7"/>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80" name="Google Shape;198;p27">
              <a:extLst>
                <a:ext uri="{FF2B5EF4-FFF2-40B4-BE49-F238E27FC236}">
                  <a16:creationId xmlns:a16="http://schemas.microsoft.com/office/drawing/2014/main" id="{6E91C219-25E2-43D4-9742-F3B4E2F52774}"/>
                </a:ext>
              </a:extLst>
            </p:cNvPr>
            <p:cNvSpPr/>
            <p:nvPr/>
          </p:nvSpPr>
          <p:spPr>
            <a:xfrm>
              <a:off x="5924466" y="4506523"/>
              <a:ext cx="370315" cy="232134"/>
            </a:xfrm>
            <a:custGeom>
              <a:avLst/>
              <a:gdLst/>
              <a:ahLst/>
              <a:cxnLst/>
              <a:rect l="l" t="t" r="r" b="b"/>
              <a:pathLst>
                <a:path w="938" h="588" extrusionOk="0">
                  <a:moveTo>
                    <a:pt x="1" y="0"/>
                  </a:moveTo>
                  <a:lnTo>
                    <a:pt x="1" y="47"/>
                  </a:lnTo>
                  <a:lnTo>
                    <a:pt x="937" y="587"/>
                  </a:lnTo>
                  <a:lnTo>
                    <a:pt x="937" y="540"/>
                  </a:lnTo>
                  <a:lnTo>
                    <a:pt x="1" y="0"/>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81" name="Google Shape;199;p27">
              <a:extLst>
                <a:ext uri="{FF2B5EF4-FFF2-40B4-BE49-F238E27FC236}">
                  <a16:creationId xmlns:a16="http://schemas.microsoft.com/office/drawing/2014/main" id="{BCB12732-BFF7-472E-8970-A99E4378ACF1}"/>
                </a:ext>
              </a:extLst>
            </p:cNvPr>
            <p:cNvSpPr/>
            <p:nvPr/>
          </p:nvSpPr>
          <p:spPr>
            <a:xfrm>
              <a:off x="5807212" y="4626143"/>
              <a:ext cx="533759" cy="393996"/>
            </a:xfrm>
            <a:custGeom>
              <a:avLst/>
              <a:gdLst/>
              <a:ahLst/>
              <a:cxnLst/>
              <a:rect l="l" t="t" r="r" b="b"/>
              <a:pathLst>
                <a:path w="1352" h="998" extrusionOk="0">
                  <a:moveTo>
                    <a:pt x="0" y="0"/>
                  </a:moveTo>
                  <a:lnTo>
                    <a:pt x="0" y="219"/>
                  </a:lnTo>
                  <a:lnTo>
                    <a:pt x="1352" y="998"/>
                  </a:lnTo>
                  <a:lnTo>
                    <a:pt x="1352" y="779"/>
                  </a:lnTo>
                  <a:lnTo>
                    <a:pt x="0" y="0"/>
                  </a:lnTo>
                  <a:close/>
                </a:path>
              </a:pathLst>
            </a:custGeom>
            <a:solidFill>
              <a:srgbClr val="E42524"/>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82" name="Google Shape;200;p27">
              <a:extLst>
                <a:ext uri="{FF2B5EF4-FFF2-40B4-BE49-F238E27FC236}">
                  <a16:creationId xmlns:a16="http://schemas.microsoft.com/office/drawing/2014/main" id="{5BC14A99-7317-4F39-A101-4EB5115CEBE7}"/>
                </a:ext>
              </a:extLst>
            </p:cNvPr>
            <p:cNvSpPr/>
            <p:nvPr/>
          </p:nvSpPr>
          <p:spPr>
            <a:xfrm>
              <a:off x="5807212" y="4606403"/>
              <a:ext cx="584293" cy="327277"/>
            </a:xfrm>
            <a:custGeom>
              <a:avLst/>
              <a:gdLst/>
              <a:ahLst/>
              <a:cxnLst/>
              <a:rect l="l" t="t" r="r" b="b"/>
              <a:pathLst>
                <a:path w="1480" h="829" extrusionOk="0">
                  <a:moveTo>
                    <a:pt x="154" y="1"/>
                  </a:moveTo>
                  <a:lnTo>
                    <a:pt x="0" y="50"/>
                  </a:lnTo>
                  <a:lnTo>
                    <a:pt x="1352" y="829"/>
                  </a:lnTo>
                  <a:lnTo>
                    <a:pt x="1479" y="772"/>
                  </a:lnTo>
                  <a:lnTo>
                    <a:pt x="154" y="1"/>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83" name="Google Shape;201;p27">
              <a:extLst>
                <a:ext uri="{FF2B5EF4-FFF2-40B4-BE49-F238E27FC236}">
                  <a16:creationId xmlns:a16="http://schemas.microsoft.com/office/drawing/2014/main" id="{C62C991B-9FD0-46DF-B526-98ED292A8258}"/>
                </a:ext>
              </a:extLst>
            </p:cNvPr>
            <p:cNvSpPr/>
            <p:nvPr/>
          </p:nvSpPr>
          <p:spPr>
            <a:xfrm>
              <a:off x="6340577" y="4911178"/>
              <a:ext cx="50928" cy="108961"/>
            </a:xfrm>
            <a:custGeom>
              <a:avLst/>
              <a:gdLst/>
              <a:ahLst/>
              <a:cxnLst/>
              <a:rect l="l" t="t" r="r" b="b"/>
              <a:pathLst>
                <a:path w="129" h="276" extrusionOk="0">
                  <a:moveTo>
                    <a:pt x="128" y="0"/>
                  </a:moveTo>
                  <a:lnTo>
                    <a:pt x="1" y="57"/>
                  </a:lnTo>
                  <a:lnTo>
                    <a:pt x="1" y="276"/>
                  </a:lnTo>
                  <a:lnTo>
                    <a:pt x="128" y="201"/>
                  </a:lnTo>
                  <a:lnTo>
                    <a:pt x="128"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84" name="Google Shape;202;p27">
              <a:extLst>
                <a:ext uri="{FF2B5EF4-FFF2-40B4-BE49-F238E27FC236}">
                  <a16:creationId xmlns:a16="http://schemas.microsoft.com/office/drawing/2014/main" id="{3F0DE07F-AEFF-4A1C-8FF2-1384E8D4F62B}"/>
                </a:ext>
              </a:extLst>
            </p:cNvPr>
            <p:cNvSpPr/>
            <p:nvPr/>
          </p:nvSpPr>
          <p:spPr>
            <a:xfrm>
              <a:off x="7151480" y="4738262"/>
              <a:ext cx="453222" cy="859054"/>
            </a:xfrm>
            <a:custGeom>
              <a:avLst/>
              <a:gdLst/>
              <a:ahLst/>
              <a:cxnLst/>
              <a:rect l="l" t="t" r="r" b="b"/>
              <a:pathLst>
                <a:path w="1148" h="2176" extrusionOk="0">
                  <a:moveTo>
                    <a:pt x="0" y="0"/>
                  </a:moveTo>
                  <a:lnTo>
                    <a:pt x="0" y="1543"/>
                  </a:lnTo>
                  <a:lnTo>
                    <a:pt x="1147" y="2176"/>
                  </a:lnTo>
                  <a:lnTo>
                    <a:pt x="1147" y="602"/>
                  </a:lnTo>
                  <a:lnTo>
                    <a:pt x="102" y="0"/>
                  </a:lnTo>
                  <a:close/>
                </a:path>
              </a:pathLst>
            </a:custGeom>
            <a:solidFill>
              <a:srgbClr val="59595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85" name="Google Shape;203;p27">
              <a:extLst>
                <a:ext uri="{FF2B5EF4-FFF2-40B4-BE49-F238E27FC236}">
                  <a16:creationId xmlns:a16="http://schemas.microsoft.com/office/drawing/2014/main" id="{EBE55BDE-8DC6-45DE-869A-03F290D09573}"/>
                </a:ext>
              </a:extLst>
            </p:cNvPr>
            <p:cNvSpPr/>
            <p:nvPr/>
          </p:nvSpPr>
          <p:spPr>
            <a:xfrm>
              <a:off x="7151480" y="4738262"/>
              <a:ext cx="412558" cy="814838"/>
            </a:xfrm>
            <a:custGeom>
              <a:avLst/>
              <a:gdLst/>
              <a:ahLst/>
              <a:cxnLst/>
              <a:rect l="l" t="t" r="r" b="b"/>
              <a:pathLst>
                <a:path w="1045" h="2064" extrusionOk="0">
                  <a:moveTo>
                    <a:pt x="0" y="0"/>
                  </a:moveTo>
                  <a:lnTo>
                    <a:pt x="0" y="1462"/>
                  </a:lnTo>
                  <a:lnTo>
                    <a:pt x="1044" y="2064"/>
                  </a:lnTo>
                  <a:lnTo>
                    <a:pt x="1044" y="602"/>
                  </a:lnTo>
                  <a:lnTo>
                    <a:pt x="0" y="0"/>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86" name="Google Shape;204;p27">
              <a:extLst>
                <a:ext uri="{FF2B5EF4-FFF2-40B4-BE49-F238E27FC236}">
                  <a16:creationId xmlns:a16="http://schemas.microsoft.com/office/drawing/2014/main" id="{70A15CA7-DD25-45B3-8FFE-063E34479BEB}"/>
                </a:ext>
              </a:extLst>
            </p:cNvPr>
            <p:cNvSpPr/>
            <p:nvPr/>
          </p:nvSpPr>
          <p:spPr>
            <a:xfrm>
              <a:off x="7184643" y="4790374"/>
              <a:ext cx="346233" cy="710614"/>
            </a:xfrm>
            <a:custGeom>
              <a:avLst/>
              <a:gdLst/>
              <a:ahLst/>
              <a:cxnLst/>
              <a:rect l="l" t="t" r="r" b="b"/>
              <a:pathLst>
                <a:path w="877" h="1800" extrusionOk="0">
                  <a:moveTo>
                    <a:pt x="0" y="0"/>
                  </a:moveTo>
                  <a:lnTo>
                    <a:pt x="0" y="1295"/>
                  </a:lnTo>
                  <a:lnTo>
                    <a:pt x="876" y="1800"/>
                  </a:lnTo>
                  <a:lnTo>
                    <a:pt x="876" y="505"/>
                  </a:lnTo>
                  <a:lnTo>
                    <a:pt x="0" y="0"/>
                  </a:lnTo>
                  <a:close/>
                </a:path>
              </a:pathLst>
            </a:custGeom>
            <a:solidFill>
              <a:srgbClr val="E3F9F7"/>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87" name="Google Shape;205;p27">
              <a:extLst>
                <a:ext uri="{FF2B5EF4-FFF2-40B4-BE49-F238E27FC236}">
                  <a16:creationId xmlns:a16="http://schemas.microsoft.com/office/drawing/2014/main" id="{7BA970AC-3311-47D2-A7EB-606BE15F6379}"/>
                </a:ext>
              </a:extLst>
            </p:cNvPr>
            <p:cNvSpPr/>
            <p:nvPr/>
          </p:nvSpPr>
          <p:spPr>
            <a:xfrm>
              <a:off x="7172404" y="5193845"/>
              <a:ext cx="370315" cy="231739"/>
            </a:xfrm>
            <a:custGeom>
              <a:avLst/>
              <a:gdLst/>
              <a:ahLst/>
              <a:cxnLst/>
              <a:rect l="l" t="t" r="r" b="b"/>
              <a:pathLst>
                <a:path w="938" h="587" extrusionOk="0">
                  <a:moveTo>
                    <a:pt x="1" y="1"/>
                  </a:moveTo>
                  <a:lnTo>
                    <a:pt x="1" y="47"/>
                  </a:lnTo>
                  <a:lnTo>
                    <a:pt x="937" y="587"/>
                  </a:lnTo>
                  <a:lnTo>
                    <a:pt x="937" y="540"/>
                  </a:lnTo>
                  <a:lnTo>
                    <a:pt x="1" y="1"/>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88" name="Google Shape;206;p27">
              <a:extLst>
                <a:ext uri="{FF2B5EF4-FFF2-40B4-BE49-F238E27FC236}">
                  <a16:creationId xmlns:a16="http://schemas.microsoft.com/office/drawing/2014/main" id="{119F474E-F7B4-4C6B-B43F-A7341311F393}"/>
                </a:ext>
              </a:extLst>
            </p:cNvPr>
            <p:cNvSpPr/>
            <p:nvPr/>
          </p:nvSpPr>
          <p:spPr>
            <a:xfrm>
              <a:off x="7055151" y="5313465"/>
              <a:ext cx="533759" cy="394391"/>
            </a:xfrm>
            <a:custGeom>
              <a:avLst/>
              <a:gdLst/>
              <a:ahLst/>
              <a:cxnLst/>
              <a:rect l="l" t="t" r="r" b="b"/>
              <a:pathLst>
                <a:path w="1352" h="999" extrusionOk="0">
                  <a:moveTo>
                    <a:pt x="0" y="1"/>
                  </a:moveTo>
                  <a:lnTo>
                    <a:pt x="0" y="220"/>
                  </a:lnTo>
                  <a:lnTo>
                    <a:pt x="1352" y="998"/>
                  </a:lnTo>
                  <a:lnTo>
                    <a:pt x="1352" y="779"/>
                  </a:lnTo>
                  <a:lnTo>
                    <a:pt x="0" y="1"/>
                  </a:lnTo>
                  <a:close/>
                </a:path>
              </a:pathLst>
            </a:custGeom>
            <a:solidFill>
              <a:srgbClr val="E42524"/>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89" name="Google Shape;207;p27">
              <a:extLst>
                <a:ext uri="{FF2B5EF4-FFF2-40B4-BE49-F238E27FC236}">
                  <a16:creationId xmlns:a16="http://schemas.microsoft.com/office/drawing/2014/main" id="{E72F3292-699E-4049-B9E4-1842015CA43B}"/>
                </a:ext>
              </a:extLst>
            </p:cNvPr>
            <p:cNvSpPr/>
            <p:nvPr/>
          </p:nvSpPr>
          <p:spPr>
            <a:xfrm>
              <a:off x="7055151" y="5294120"/>
              <a:ext cx="584293" cy="327277"/>
            </a:xfrm>
            <a:custGeom>
              <a:avLst/>
              <a:gdLst/>
              <a:ahLst/>
              <a:cxnLst/>
              <a:rect l="l" t="t" r="r" b="b"/>
              <a:pathLst>
                <a:path w="1480" h="829" extrusionOk="0">
                  <a:moveTo>
                    <a:pt x="154" y="0"/>
                  </a:moveTo>
                  <a:lnTo>
                    <a:pt x="0" y="50"/>
                  </a:lnTo>
                  <a:lnTo>
                    <a:pt x="1352" y="828"/>
                  </a:lnTo>
                  <a:lnTo>
                    <a:pt x="1480" y="772"/>
                  </a:lnTo>
                  <a:lnTo>
                    <a:pt x="154"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90" name="Google Shape;208;p27">
              <a:extLst>
                <a:ext uri="{FF2B5EF4-FFF2-40B4-BE49-F238E27FC236}">
                  <a16:creationId xmlns:a16="http://schemas.microsoft.com/office/drawing/2014/main" id="{C9F6B065-8782-4774-8BBD-B1460F239EEC}"/>
                </a:ext>
              </a:extLst>
            </p:cNvPr>
            <p:cNvSpPr/>
            <p:nvPr/>
          </p:nvSpPr>
          <p:spPr>
            <a:xfrm>
              <a:off x="7588515" y="5598500"/>
              <a:ext cx="50928" cy="109356"/>
            </a:xfrm>
            <a:custGeom>
              <a:avLst/>
              <a:gdLst/>
              <a:ahLst/>
              <a:cxnLst/>
              <a:rect l="l" t="t" r="r" b="b"/>
              <a:pathLst>
                <a:path w="129" h="277" extrusionOk="0">
                  <a:moveTo>
                    <a:pt x="129" y="1"/>
                  </a:moveTo>
                  <a:lnTo>
                    <a:pt x="1" y="57"/>
                  </a:lnTo>
                  <a:lnTo>
                    <a:pt x="1" y="276"/>
                  </a:lnTo>
                  <a:lnTo>
                    <a:pt x="129" y="200"/>
                  </a:lnTo>
                  <a:lnTo>
                    <a:pt x="129" y="1"/>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91" name="Google Shape;209;p27">
              <a:extLst>
                <a:ext uri="{FF2B5EF4-FFF2-40B4-BE49-F238E27FC236}">
                  <a16:creationId xmlns:a16="http://schemas.microsoft.com/office/drawing/2014/main" id="{94EE12DD-1BBC-4C64-A60B-093450B3A27B}"/>
                </a:ext>
              </a:extLst>
            </p:cNvPr>
            <p:cNvSpPr/>
            <p:nvPr/>
          </p:nvSpPr>
          <p:spPr>
            <a:xfrm>
              <a:off x="5638636" y="6319379"/>
              <a:ext cx="2195440" cy="1420834"/>
            </a:xfrm>
            <a:custGeom>
              <a:avLst/>
              <a:gdLst/>
              <a:ahLst/>
              <a:cxnLst/>
              <a:rect l="l" t="t" r="r" b="b"/>
              <a:pathLst>
                <a:path w="5561" h="3599" extrusionOk="0">
                  <a:moveTo>
                    <a:pt x="1" y="1"/>
                  </a:moveTo>
                  <a:lnTo>
                    <a:pt x="1" y="394"/>
                  </a:lnTo>
                  <a:lnTo>
                    <a:pt x="5561" y="3598"/>
                  </a:lnTo>
                  <a:lnTo>
                    <a:pt x="5561" y="3205"/>
                  </a:lnTo>
                  <a:lnTo>
                    <a:pt x="1" y="1"/>
                  </a:lnTo>
                  <a:close/>
                </a:path>
              </a:pathLst>
            </a:custGeom>
            <a:solidFill>
              <a:schemeClr val="accent5"/>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92" name="Google Shape;210;p27">
              <a:extLst>
                <a:ext uri="{FF2B5EF4-FFF2-40B4-BE49-F238E27FC236}">
                  <a16:creationId xmlns:a16="http://schemas.microsoft.com/office/drawing/2014/main" id="{FE784C92-1BDC-40C4-B567-89F125F9AFE6}"/>
                </a:ext>
              </a:extLst>
            </p:cNvPr>
            <p:cNvSpPr/>
            <p:nvPr/>
          </p:nvSpPr>
          <p:spPr>
            <a:xfrm>
              <a:off x="5638636" y="6282664"/>
              <a:ext cx="2195440" cy="1302398"/>
            </a:xfrm>
            <a:custGeom>
              <a:avLst/>
              <a:gdLst/>
              <a:ahLst/>
              <a:cxnLst/>
              <a:rect l="l" t="t" r="r" b="b"/>
              <a:pathLst>
                <a:path w="5561" h="3299" extrusionOk="0">
                  <a:moveTo>
                    <a:pt x="165" y="1"/>
                  </a:moveTo>
                  <a:lnTo>
                    <a:pt x="1" y="94"/>
                  </a:lnTo>
                  <a:lnTo>
                    <a:pt x="5561" y="3298"/>
                  </a:lnTo>
                  <a:lnTo>
                    <a:pt x="5561" y="3078"/>
                  </a:lnTo>
                  <a:lnTo>
                    <a:pt x="165" y="1"/>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93" name="Google Shape;211;p27">
              <a:extLst>
                <a:ext uri="{FF2B5EF4-FFF2-40B4-BE49-F238E27FC236}">
                  <a16:creationId xmlns:a16="http://schemas.microsoft.com/office/drawing/2014/main" id="{E6F6043A-5932-4E94-81A8-B647BC6F2DF2}"/>
                </a:ext>
              </a:extLst>
            </p:cNvPr>
            <p:cNvSpPr/>
            <p:nvPr/>
          </p:nvSpPr>
          <p:spPr>
            <a:xfrm>
              <a:off x="5903147" y="5539677"/>
              <a:ext cx="453222" cy="860238"/>
            </a:xfrm>
            <a:custGeom>
              <a:avLst/>
              <a:gdLst/>
              <a:ahLst/>
              <a:cxnLst/>
              <a:rect l="l" t="t" r="r" b="b"/>
              <a:pathLst>
                <a:path w="1148" h="2179" extrusionOk="0">
                  <a:moveTo>
                    <a:pt x="1" y="1"/>
                  </a:moveTo>
                  <a:lnTo>
                    <a:pt x="1" y="1545"/>
                  </a:lnTo>
                  <a:lnTo>
                    <a:pt x="1148" y="2179"/>
                  </a:lnTo>
                  <a:lnTo>
                    <a:pt x="1148" y="604"/>
                  </a:lnTo>
                  <a:lnTo>
                    <a:pt x="104" y="1"/>
                  </a:lnTo>
                  <a:close/>
                </a:path>
              </a:pathLst>
            </a:custGeom>
            <a:solidFill>
              <a:srgbClr val="59595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94" name="Google Shape;212;p27">
              <a:extLst>
                <a:ext uri="{FF2B5EF4-FFF2-40B4-BE49-F238E27FC236}">
                  <a16:creationId xmlns:a16="http://schemas.microsoft.com/office/drawing/2014/main" id="{F3A109B2-56C2-462F-9F15-40685EC0D258}"/>
                </a:ext>
              </a:extLst>
            </p:cNvPr>
            <p:cNvSpPr/>
            <p:nvPr/>
          </p:nvSpPr>
          <p:spPr>
            <a:xfrm>
              <a:off x="5903147" y="5539677"/>
              <a:ext cx="412558" cy="815627"/>
            </a:xfrm>
            <a:custGeom>
              <a:avLst/>
              <a:gdLst/>
              <a:ahLst/>
              <a:cxnLst/>
              <a:rect l="l" t="t" r="r" b="b"/>
              <a:pathLst>
                <a:path w="1045" h="2066" extrusionOk="0">
                  <a:moveTo>
                    <a:pt x="1" y="1"/>
                  </a:moveTo>
                  <a:lnTo>
                    <a:pt x="1" y="1464"/>
                  </a:lnTo>
                  <a:lnTo>
                    <a:pt x="1045" y="2065"/>
                  </a:lnTo>
                  <a:lnTo>
                    <a:pt x="1045" y="604"/>
                  </a:lnTo>
                  <a:lnTo>
                    <a:pt x="1" y="1"/>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95" name="Google Shape;213;p27">
              <a:extLst>
                <a:ext uri="{FF2B5EF4-FFF2-40B4-BE49-F238E27FC236}">
                  <a16:creationId xmlns:a16="http://schemas.microsoft.com/office/drawing/2014/main" id="{F4815A05-9FED-469A-959A-37B032FC4F07}"/>
                </a:ext>
              </a:extLst>
            </p:cNvPr>
            <p:cNvSpPr/>
            <p:nvPr/>
          </p:nvSpPr>
          <p:spPr>
            <a:xfrm>
              <a:off x="5936704" y="5592183"/>
              <a:ext cx="345838" cy="711009"/>
            </a:xfrm>
            <a:custGeom>
              <a:avLst/>
              <a:gdLst/>
              <a:ahLst/>
              <a:cxnLst/>
              <a:rect l="l" t="t" r="r" b="b"/>
              <a:pathLst>
                <a:path w="876" h="1801" extrusionOk="0">
                  <a:moveTo>
                    <a:pt x="0" y="1"/>
                  </a:moveTo>
                  <a:lnTo>
                    <a:pt x="0" y="1296"/>
                  </a:lnTo>
                  <a:lnTo>
                    <a:pt x="876" y="1801"/>
                  </a:lnTo>
                  <a:lnTo>
                    <a:pt x="876" y="506"/>
                  </a:lnTo>
                  <a:lnTo>
                    <a:pt x="0" y="1"/>
                  </a:lnTo>
                  <a:close/>
                </a:path>
              </a:pathLst>
            </a:custGeom>
            <a:solidFill>
              <a:srgbClr val="E3F9F7"/>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96" name="Google Shape;214;p27">
              <a:extLst>
                <a:ext uri="{FF2B5EF4-FFF2-40B4-BE49-F238E27FC236}">
                  <a16:creationId xmlns:a16="http://schemas.microsoft.com/office/drawing/2014/main" id="{0846224D-ED36-424E-8033-FF9A19F704FC}"/>
                </a:ext>
              </a:extLst>
            </p:cNvPr>
            <p:cNvSpPr/>
            <p:nvPr/>
          </p:nvSpPr>
          <p:spPr>
            <a:xfrm>
              <a:off x="5924466" y="5996049"/>
              <a:ext cx="370315" cy="231739"/>
            </a:xfrm>
            <a:custGeom>
              <a:avLst/>
              <a:gdLst/>
              <a:ahLst/>
              <a:cxnLst/>
              <a:rect l="l" t="t" r="r" b="b"/>
              <a:pathLst>
                <a:path w="938" h="587" extrusionOk="0">
                  <a:moveTo>
                    <a:pt x="1" y="0"/>
                  </a:moveTo>
                  <a:lnTo>
                    <a:pt x="1" y="47"/>
                  </a:lnTo>
                  <a:lnTo>
                    <a:pt x="937" y="586"/>
                  </a:lnTo>
                  <a:lnTo>
                    <a:pt x="937" y="540"/>
                  </a:lnTo>
                  <a:lnTo>
                    <a:pt x="1" y="0"/>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97" name="Google Shape;215;p27">
              <a:extLst>
                <a:ext uri="{FF2B5EF4-FFF2-40B4-BE49-F238E27FC236}">
                  <a16:creationId xmlns:a16="http://schemas.microsoft.com/office/drawing/2014/main" id="{4CC0B73F-D7CF-42F2-AE21-91A7AE7C4F9F}"/>
                </a:ext>
              </a:extLst>
            </p:cNvPr>
            <p:cNvSpPr/>
            <p:nvPr/>
          </p:nvSpPr>
          <p:spPr>
            <a:xfrm>
              <a:off x="5807212" y="6115669"/>
              <a:ext cx="533759" cy="393996"/>
            </a:xfrm>
            <a:custGeom>
              <a:avLst/>
              <a:gdLst/>
              <a:ahLst/>
              <a:cxnLst/>
              <a:rect l="l" t="t" r="r" b="b"/>
              <a:pathLst>
                <a:path w="1352" h="998" extrusionOk="0">
                  <a:moveTo>
                    <a:pt x="0" y="0"/>
                  </a:moveTo>
                  <a:lnTo>
                    <a:pt x="0" y="219"/>
                  </a:lnTo>
                  <a:lnTo>
                    <a:pt x="1352" y="998"/>
                  </a:lnTo>
                  <a:lnTo>
                    <a:pt x="1352" y="779"/>
                  </a:lnTo>
                  <a:lnTo>
                    <a:pt x="0" y="0"/>
                  </a:lnTo>
                  <a:close/>
                </a:path>
              </a:pathLst>
            </a:custGeom>
            <a:solidFill>
              <a:srgbClr val="E42524"/>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98" name="Google Shape;216;p27">
              <a:extLst>
                <a:ext uri="{FF2B5EF4-FFF2-40B4-BE49-F238E27FC236}">
                  <a16:creationId xmlns:a16="http://schemas.microsoft.com/office/drawing/2014/main" id="{6D69F810-AFC2-4495-B76E-59A1620B5BF5}"/>
                </a:ext>
              </a:extLst>
            </p:cNvPr>
            <p:cNvSpPr/>
            <p:nvPr/>
          </p:nvSpPr>
          <p:spPr>
            <a:xfrm>
              <a:off x="5807212" y="6096325"/>
              <a:ext cx="584293" cy="327277"/>
            </a:xfrm>
            <a:custGeom>
              <a:avLst/>
              <a:gdLst/>
              <a:ahLst/>
              <a:cxnLst/>
              <a:rect l="l" t="t" r="r" b="b"/>
              <a:pathLst>
                <a:path w="1480" h="829" extrusionOk="0">
                  <a:moveTo>
                    <a:pt x="154" y="0"/>
                  </a:moveTo>
                  <a:lnTo>
                    <a:pt x="0" y="49"/>
                  </a:lnTo>
                  <a:lnTo>
                    <a:pt x="1352" y="828"/>
                  </a:lnTo>
                  <a:lnTo>
                    <a:pt x="1479" y="771"/>
                  </a:lnTo>
                  <a:lnTo>
                    <a:pt x="154"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199" name="Google Shape;217;p27">
              <a:extLst>
                <a:ext uri="{FF2B5EF4-FFF2-40B4-BE49-F238E27FC236}">
                  <a16:creationId xmlns:a16="http://schemas.microsoft.com/office/drawing/2014/main" id="{0EB740D5-6A8C-4692-8993-59EB6F800776}"/>
                </a:ext>
              </a:extLst>
            </p:cNvPr>
            <p:cNvSpPr/>
            <p:nvPr/>
          </p:nvSpPr>
          <p:spPr>
            <a:xfrm>
              <a:off x="6340577" y="6400704"/>
              <a:ext cx="50928" cy="108961"/>
            </a:xfrm>
            <a:custGeom>
              <a:avLst/>
              <a:gdLst/>
              <a:ahLst/>
              <a:cxnLst/>
              <a:rect l="l" t="t" r="r" b="b"/>
              <a:pathLst>
                <a:path w="129" h="276" extrusionOk="0">
                  <a:moveTo>
                    <a:pt x="128" y="0"/>
                  </a:moveTo>
                  <a:lnTo>
                    <a:pt x="1" y="57"/>
                  </a:lnTo>
                  <a:lnTo>
                    <a:pt x="1" y="276"/>
                  </a:lnTo>
                  <a:lnTo>
                    <a:pt x="128" y="199"/>
                  </a:lnTo>
                  <a:lnTo>
                    <a:pt x="128"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00" name="Google Shape;218;p27">
              <a:extLst>
                <a:ext uri="{FF2B5EF4-FFF2-40B4-BE49-F238E27FC236}">
                  <a16:creationId xmlns:a16="http://schemas.microsoft.com/office/drawing/2014/main" id="{D9D6B9E3-C533-472F-84FB-0F24959074D9}"/>
                </a:ext>
              </a:extLst>
            </p:cNvPr>
            <p:cNvSpPr/>
            <p:nvPr/>
          </p:nvSpPr>
          <p:spPr>
            <a:xfrm>
              <a:off x="7151480" y="6227394"/>
              <a:ext cx="453222" cy="859449"/>
            </a:xfrm>
            <a:custGeom>
              <a:avLst/>
              <a:gdLst/>
              <a:ahLst/>
              <a:cxnLst/>
              <a:rect l="l" t="t" r="r" b="b"/>
              <a:pathLst>
                <a:path w="1148" h="2177" extrusionOk="0">
                  <a:moveTo>
                    <a:pt x="0" y="0"/>
                  </a:moveTo>
                  <a:lnTo>
                    <a:pt x="0" y="1544"/>
                  </a:lnTo>
                  <a:lnTo>
                    <a:pt x="1147" y="2177"/>
                  </a:lnTo>
                  <a:lnTo>
                    <a:pt x="1147" y="603"/>
                  </a:lnTo>
                  <a:lnTo>
                    <a:pt x="102" y="0"/>
                  </a:lnTo>
                  <a:close/>
                </a:path>
              </a:pathLst>
            </a:custGeom>
            <a:solidFill>
              <a:srgbClr val="59595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01" name="Google Shape;219;p27">
              <a:extLst>
                <a:ext uri="{FF2B5EF4-FFF2-40B4-BE49-F238E27FC236}">
                  <a16:creationId xmlns:a16="http://schemas.microsoft.com/office/drawing/2014/main" id="{272DBC6C-15F7-4D33-988F-6E962998B80A}"/>
                </a:ext>
              </a:extLst>
            </p:cNvPr>
            <p:cNvSpPr/>
            <p:nvPr/>
          </p:nvSpPr>
          <p:spPr>
            <a:xfrm>
              <a:off x="7151480" y="6227394"/>
              <a:ext cx="412558" cy="815233"/>
            </a:xfrm>
            <a:custGeom>
              <a:avLst/>
              <a:gdLst/>
              <a:ahLst/>
              <a:cxnLst/>
              <a:rect l="l" t="t" r="r" b="b"/>
              <a:pathLst>
                <a:path w="1045" h="2065" extrusionOk="0">
                  <a:moveTo>
                    <a:pt x="0" y="0"/>
                  </a:moveTo>
                  <a:lnTo>
                    <a:pt x="0" y="1463"/>
                  </a:lnTo>
                  <a:lnTo>
                    <a:pt x="1044" y="2065"/>
                  </a:lnTo>
                  <a:lnTo>
                    <a:pt x="1044" y="603"/>
                  </a:lnTo>
                  <a:lnTo>
                    <a:pt x="0" y="0"/>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02" name="Google Shape;220;p27">
              <a:extLst>
                <a:ext uri="{FF2B5EF4-FFF2-40B4-BE49-F238E27FC236}">
                  <a16:creationId xmlns:a16="http://schemas.microsoft.com/office/drawing/2014/main" id="{5F3DFD53-8252-429E-8C64-60DCBF61B8EB}"/>
                </a:ext>
              </a:extLst>
            </p:cNvPr>
            <p:cNvSpPr/>
            <p:nvPr/>
          </p:nvSpPr>
          <p:spPr>
            <a:xfrm>
              <a:off x="7184643" y="6279900"/>
              <a:ext cx="346233" cy="711009"/>
            </a:xfrm>
            <a:custGeom>
              <a:avLst/>
              <a:gdLst/>
              <a:ahLst/>
              <a:cxnLst/>
              <a:rect l="l" t="t" r="r" b="b"/>
              <a:pathLst>
                <a:path w="877" h="1801" extrusionOk="0">
                  <a:moveTo>
                    <a:pt x="0" y="1"/>
                  </a:moveTo>
                  <a:lnTo>
                    <a:pt x="0" y="1294"/>
                  </a:lnTo>
                  <a:lnTo>
                    <a:pt x="876" y="1800"/>
                  </a:lnTo>
                  <a:lnTo>
                    <a:pt x="876" y="505"/>
                  </a:lnTo>
                  <a:lnTo>
                    <a:pt x="0" y="1"/>
                  </a:lnTo>
                  <a:close/>
                </a:path>
              </a:pathLst>
            </a:custGeom>
            <a:solidFill>
              <a:srgbClr val="E3F9F7"/>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03" name="Google Shape;221;p27">
              <a:extLst>
                <a:ext uri="{FF2B5EF4-FFF2-40B4-BE49-F238E27FC236}">
                  <a16:creationId xmlns:a16="http://schemas.microsoft.com/office/drawing/2014/main" id="{86DAF8A3-F052-4663-AB44-389298C7A231}"/>
                </a:ext>
              </a:extLst>
            </p:cNvPr>
            <p:cNvSpPr/>
            <p:nvPr/>
          </p:nvSpPr>
          <p:spPr>
            <a:xfrm>
              <a:off x="7172404" y="6683371"/>
              <a:ext cx="370315" cy="231739"/>
            </a:xfrm>
            <a:custGeom>
              <a:avLst/>
              <a:gdLst/>
              <a:ahLst/>
              <a:cxnLst/>
              <a:rect l="l" t="t" r="r" b="b"/>
              <a:pathLst>
                <a:path w="938" h="587" extrusionOk="0">
                  <a:moveTo>
                    <a:pt x="1" y="1"/>
                  </a:moveTo>
                  <a:lnTo>
                    <a:pt x="1" y="47"/>
                  </a:lnTo>
                  <a:lnTo>
                    <a:pt x="937" y="587"/>
                  </a:lnTo>
                  <a:lnTo>
                    <a:pt x="937" y="540"/>
                  </a:lnTo>
                  <a:lnTo>
                    <a:pt x="1" y="1"/>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04" name="Google Shape;222;p27">
              <a:extLst>
                <a:ext uri="{FF2B5EF4-FFF2-40B4-BE49-F238E27FC236}">
                  <a16:creationId xmlns:a16="http://schemas.microsoft.com/office/drawing/2014/main" id="{E66B83CE-34BD-4F93-B1B7-46013F00A85F}"/>
                </a:ext>
              </a:extLst>
            </p:cNvPr>
            <p:cNvSpPr/>
            <p:nvPr/>
          </p:nvSpPr>
          <p:spPr>
            <a:xfrm>
              <a:off x="7055151" y="6802991"/>
              <a:ext cx="533759" cy="394391"/>
            </a:xfrm>
            <a:custGeom>
              <a:avLst/>
              <a:gdLst/>
              <a:ahLst/>
              <a:cxnLst/>
              <a:rect l="l" t="t" r="r" b="b"/>
              <a:pathLst>
                <a:path w="1352" h="999" extrusionOk="0">
                  <a:moveTo>
                    <a:pt x="0" y="1"/>
                  </a:moveTo>
                  <a:lnTo>
                    <a:pt x="0" y="220"/>
                  </a:lnTo>
                  <a:lnTo>
                    <a:pt x="1352" y="999"/>
                  </a:lnTo>
                  <a:lnTo>
                    <a:pt x="1352" y="780"/>
                  </a:lnTo>
                  <a:lnTo>
                    <a:pt x="0" y="1"/>
                  </a:lnTo>
                  <a:close/>
                </a:path>
              </a:pathLst>
            </a:custGeom>
            <a:solidFill>
              <a:srgbClr val="E42524"/>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05" name="Google Shape;223;p27">
              <a:extLst>
                <a:ext uri="{FF2B5EF4-FFF2-40B4-BE49-F238E27FC236}">
                  <a16:creationId xmlns:a16="http://schemas.microsoft.com/office/drawing/2014/main" id="{8F7B8182-1FB5-4D82-99B4-4BE5C4B4DDAB}"/>
                </a:ext>
              </a:extLst>
            </p:cNvPr>
            <p:cNvSpPr/>
            <p:nvPr/>
          </p:nvSpPr>
          <p:spPr>
            <a:xfrm>
              <a:off x="7055151" y="6783252"/>
              <a:ext cx="584293" cy="327672"/>
            </a:xfrm>
            <a:custGeom>
              <a:avLst/>
              <a:gdLst/>
              <a:ahLst/>
              <a:cxnLst/>
              <a:rect l="l" t="t" r="r" b="b"/>
              <a:pathLst>
                <a:path w="1480" h="830" extrusionOk="0">
                  <a:moveTo>
                    <a:pt x="154" y="0"/>
                  </a:moveTo>
                  <a:lnTo>
                    <a:pt x="0" y="51"/>
                  </a:lnTo>
                  <a:lnTo>
                    <a:pt x="1352" y="830"/>
                  </a:lnTo>
                  <a:lnTo>
                    <a:pt x="1480" y="773"/>
                  </a:lnTo>
                  <a:lnTo>
                    <a:pt x="154"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06" name="Google Shape;224;p27">
              <a:extLst>
                <a:ext uri="{FF2B5EF4-FFF2-40B4-BE49-F238E27FC236}">
                  <a16:creationId xmlns:a16="http://schemas.microsoft.com/office/drawing/2014/main" id="{F8284743-54B5-4D52-9A9B-47B6F9F61713}"/>
                </a:ext>
              </a:extLst>
            </p:cNvPr>
            <p:cNvSpPr/>
            <p:nvPr/>
          </p:nvSpPr>
          <p:spPr>
            <a:xfrm>
              <a:off x="7588515" y="7088421"/>
              <a:ext cx="50928" cy="108961"/>
            </a:xfrm>
            <a:custGeom>
              <a:avLst/>
              <a:gdLst/>
              <a:ahLst/>
              <a:cxnLst/>
              <a:rect l="l" t="t" r="r" b="b"/>
              <a:pathLst>
                <a:path w="129" h="276" extrusionOk="0">
                  <a:moveTo>
                    <a:pt x="129" y="0"/>
                  </a:moveTo>
                  <a:lnTo>
                    <a:pt x="1" y="57"/>
                  </a:lnTo>
                  <a:lnTo>
                    <a:pt x="1" y="276"/>
                  </a:lnTo>
                  <a:lnTo>
                    <a:pt x="129" y="199"/>
                  </a:lnTo>
                  <a:lnTo>
                    <a:pt x="129"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07" name="Google Shape;225;p27">
              <a:extLst>
                <a:ext uri="{FF2B5EF4-FFF2-40B4-BE49-F238E27FC236}">
                  <a16:creationId xmlns:a16="http://schemas.microsoft.com/office/drawing/2014/main" id="{21FB7891-F2C6-47DF-9422-8F82205D5CA7}"/>
                </a:ext>
              </a:extLst>
            </p:cNvPr>
            <p:cNvSpPr/>
            <p:nvPr/>
          </p:nvSpPr>
          <p:spPr>
            <a:xfrm>
              <a:off x="5638636" y="7808905"/>
              <a:ext cx="2195440" cy="1420834"/>
            </a:xfrm>
            <a:custGeom>
              <a:avLst/>
              <a:gdLst/>
              <a:ahLst/>
              <a:cxnLst/>
              <a:rect l="l" t="t" r="r" b="b"/>
              <a:pathLst>
                <a:path w="5561" h="3599" extrusionOk="0">
                  <a:moveTo>
                    <a:pt x="1" y="1"/>
                  </a:moveTo>
                  <a:lnTo>
                    <a:pt x="1" y="394"/>
                  </a:lnTo>
                  <a:lnTo>
                    <a:pt x="5561" y="3598"/>
                  </a:lnTo>
                  <a:lnTo>
                    <a:pt x="5561" y="3205"/>
                  </a:lnTo>
                  <a:lnTo>
                    <a:pt x="1" y="1"/>
                  </a:lnTo>
                  <a:close/>
                </a:path>
              </a:pathLst>
            </a:custGeom>
            <a:solidFill>
              <a:schemeClr val="accent5"/>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08" name="Google Shape;226;p27">
              <a:extLst>
                <a:ext uri="{FF2B5EF4-FFF2-40B4-BE49-F238E27FC236}">
                  <a16:creationId xmlns:a16="http://schemas.microsoft.com/office/drawing/2014/main" id="{84F5C1C9-9F1F-42A6-AA7F-2143433EFEF5}"/>
                </a:ext>
              </a:extLst>
            </p:cNvPr>
            <p:cNvSpPr/>
            <p:nvPr/>
          </p:nvSpPr>
          <p:spPr>
            <a:xfrm>
              <a:off x="5638636" y="7772190"/>
              <a:ext cx="2195440" cy="1302398"/>
            </a:xfrm>
            <a:custGeom>
              <a:avLst/>
              <a:gdLst/>
              <a:ahLst/>
              <a:cxnLst/>
              <a:rect l="l" t="t" r="r" b="b"/>
              <a:pathLst>
                <a:path w="5561" h="3299" extrusionOk="0">
                  <a:moveTo>
                    <a:pt x="165" y="1"/>
                  </a:moveTo>
                  <a:lnTo>
                    <a:pt x="1" y="94"/>
                  </a:lnTo>
                  <a:lnTo>
                    <a:pt x="5561" y="3298"/>
                  </a:lnTo>
                  <a:lnTo>
                    <a:pt x="5561" y="3078"/>
                  </a:lnTo>
                  <a:lnTo>
                    <a:pt x="165" y="1"/>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09" name="Google Shape;227;p27">
              <a:extLst>
                <a:ext uri="{FF2B5EF4-FFF2-40B4-BE49-F238E27FC236}">
                  <a16:creationId xmlns:a16="http://schemas.microsoft.com/office/drawing/2014/main" id="{DB78A25F-B84B-45D3-81B4-8FF49C1D45FF}"/>
                </a:ext>
              </a:extLst>
            </p:cNvPr>
            <p:cNvSpPr/>
            <p:nvPr/>
          </p:nvSpPr>
          <p:spPr>
            <a:xfrm>
              <a:off x="5903147" y="7029203"/>
              <a:ext cx="453222" cy="859843"/>
            </a:xfrm>
            <a:custGeom>
              <a:avLst/>
              <a:gdLst/>
              <a:ahLst/>
              <a:cxnLst/>
              <a:rect l="l" t="t" r="r" b="b"/>
              <a:pathLst>
                <a:path w="1148" h="2178" extrusionOk="0">
                  <a:moveTo>
                    <a:pt x="1" y="1"/>
                  </a:moveTo>
                  <a:lnTo>
                    <a:pt x="1" y="1545"/>
                  </a:lnTo>
                  <a:lnTo>
                    <a:pt x="1148" y="2177"/>
                  </a:lnTo>
                  <a:lnTo>
                    <a:pt x="1148" y="604"/>
                  </a:lnTo>
                  <a:lnTo>
                    <a:pt x="104" y="1"/>
                  </a:lnTo>
                  <a:close/>
                </a:path>
              </a:pathLst>
            </a:custGeom>
            <a:solidFill>
              <a:srgbClr val="59595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10" name="Google Shape;228;p27">
              <a:extLst>
                <a:ext uri="{FF2B5EF4-FFF2-40B4-BE49-F238E27FC236}">
                  <a16:creationId xmlns:a16="http://schemas.microsoft.com/office/drawing/2014/main" id="{4AD1DD56-57A2-4062-B548-90F93DE4E181}"/>
                </a:ext>
              </a:extLst>
            </p:cNvPr>
            <p:cNvSpPr/>
            <p:nvPr/>
          </p:nvSpPr>
          <p:spPr>
            <a:xfrm>
              <a:off x="5903147" y="7029203"/>
              <a:ext cx="412558" cy="815627"/>
            </a:xfrm>
            <a:custGeom>
              <a:avLst/>
              <a:gdLst/>
              <a:ahLst/>
              <a:cxnLst/>
              <a:rect l="l" t="t" r="r" b="b"/>
              <a:pathLst>
                <a:path w="1045" h="2066" extrusionOk="0">
                  <a:moveTo>
                    <a:pt x="1" y="1"/>
                  </a:moveTo>
                  <a:lnTo>
                    <a:pt x="1" y="1464"/>
                  </a:lnTo>
                  <a:lnTo>
                    <a:pt x="1045" y="2066"/>
                  </a:lnTo>
                  <a:lnTo>
                    <a:pt x="1045" y="604"/>
                  </a:lnTo>
                  <a:lnTo>
                    <a:pt x="1" y="1"/>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11" name="Google Shape;229;p27">
              <a:extLst>
                <a:ext uri="{FF2B5EF4-FFF2-40B4-BE49-F238E27FC236}">
                  <a16:creationId xmlns:a16="http://schemas.microsoft.com/office/drawing/2014/main" id="{2209750D-D0DD-41BB-BD03-F5BE73CFAD69}"/>
                </a:ext>
              </a:extLst>
            </p:cNvPr>
            <p:cNvSpPr/>
            <p:nvPr/>
          </p:nvSpPr>
          <p:spPr>
            <a:xfrm>
              <a:off x="5936704" y="7082105"/>
              <a:ext cx="345838" cy="710614"/>
            </a:xfrm>
            <a:custGeom>
              <a:avLst/>
              <a:gdLst/>
              <a:ahLst/>
              <a:cxnLst/>
              <a:rect l="l" t="t" r="r" b="b"/>
              <a:pathLst>
                <a:path w="876" h="1800" extrusionOk="0">
                  <a:moveTo>
                    <a:pt x="0" y="0"/>
                  </a:moveTo>
                  <a:lnTo>
                    <a:pt x="0" y="1294"/>
                  </a:lnTo>
                  <a:lnTo>
                    <a:pt x="876" y="1800"/>
                  </a:lnTo>
                  <a:lnTo>
                    <a:pt x="876" y="505"/>
                  </a:lnTo>
                  <a:lnTo>
                    <a:pt x="0" y="0"/>
                  </a:lnTo>
                  <a:close/>
                </a:path>
              </a:pathLst>
            </a:custGeom>
            <a:solidFill>
              <a:srgbClr val="E3F9F7"/>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12" name="Google Shape;230;p27">
              <a:extLst>
                <a:ext uri="{FF2B5EF4-FFF2-40B4-BE49-F238E27FC236}">
                  <a16:creationId xmlns:a16="http://schemas.microsoft.com/office/drawing/2014/main" id="{A265FBBB-AEC3-43A9-9A63-CAAB123AD5C9}"/>
                </a:ext>
              </a:extLst>
            </p:cNvPr>
            <p:cNvSpPr/>
            <p:nvPr/>
          </p:nvSpPr>
          <p:spPr>
            <a:xfrm>
              <a:off x="5924466" y="7485576"/>
              <a:ext cx="370315" cy="231739"/>
            </a:xfrm>
            <a:custGeom>
              <a:avLst/>
              <a:gdLst/>
              <a:ahLst/>
              <a:cxnLst/>
              <a:rect l="l" t="t" r="r" b="b"/>
              <a:pathLst>
                <a:path w="938" h="587" extrusionOk="0">
                  <a:moveTo>
                    <a:pt x="1" y="0"/>
                  </a:moveTo>
                  <a:lnTo>
                    <a:pt x="1" y="47"/>
                  </a:lnTo>
                  <a:lnTo>
                    <a:pt x="937" y="586"/>
                  </a:lnTo>
                  <a:lnTo>
                    <a:pt x="937" y="540"/>
                  </a:lnTo>
                  <a:lnTo>
                    <a:pt x="1" y="0"/>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13" name="Google Shape;231;p27">
              <a:extLst>
                <a:ext uri="{FF2B5EF4-FFF2-40B4-BE49-F238E27FC236}">
                  <a16:creationId xmlns:a16="http://schemas.microsoft.com/office/drawing/2014/main" id="{6755C980-14F0-4C04-9DE1-7161D7F6A43A}"/>
                </a:ext>
              </a:extLst>
            </p:cNvPr>
            <p:cNvSpPr/>
            <p:nvPr/>
          </p:nvSpPr>
          <p:spPr>
            <a:xfrm>
              <a:off x="5807212" y="7605196"/>
              <a:ext cx="533759" cy="394391"/>
            </a:xfrm>
            <a:custGeom>
              <a:avLst/>
              <a:gdLst/>
              <a:ahLst/>
              <a:cxnLst/>
              <a:rect l="l" t="t" r="r" b="b"/>
              <a:pathLst>
                <a:path w="1352" h="999" extrusionOk="0">
                  <a:moveTo>
                    <a:pt x="0" y="0"/>
                  </a:moveTo>
                  <a:lnTo>
                    <a:pt x="0" y="219"/>
                  </a:lnTo>
                  <a:lnTo>
                    <a:pt x="1352" y="998"/>
                  </a:lnTo>
                  <a:lnTo>
                    <a:pt x="1352" y="779"/>
                  </a:lnTo>
                  <a:lnTo>
                    <a:pt x="0" y="0"/>
                  </a:lnTo>
                  <a:close/>
                </a:path>
              </a:pathLst>
            </a:custGeom>
            <a:solidFill>
              <a:srgbClr val="E42524"/>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14" name="Google Shape;232;p27">
              <a:extLst>
                <a:ext uri="{FF2B5EF4-FFF2-40B4-BE49-F238E27FC236}">
                  <a16:creationId xmlns:a16="http://schemas.microsoft.com/office/drawing/2014/main" id="{10CFB4DB-016A-41A2-AD36-60B35D08A5D1}"/>
                </a:ext>
              </a:extLst>
            </p:cNvPr>
            <p:cNvSpPr/>
            <p:nvPr/>
          </p:nvSpPr>
          <p:spPr>
            <a:xfrm>
              <a:off x="5807212" y="7585062"/>
              <a:ext cx="584293" cy="328067"/>
            </a:xfrm>
            <a:custGeom>
              <a:avLst/>
              <a:gdLst/>
              <a:ahLst/>
              <a:cxnLst/>
              <a:rect l="l" t="t" r="r" b="b"/>
              <a:pathLst>
                <a:path w="1480" h="831" extrusionOk="0">
                  <a:moveTo>
                    <a:pt x="154" y="1"/>
                  </a:moveTo>
                  <a:lnTo>
                    <a:pt x="0" y="51"/>
                  </a:lnTo>
                  <a:lnTo>
                    <a:pt x="1352" y="830"/>
                  </a:lnTo>
                  <a:lnTo>
                    <a:pt x="1479" y="774"/>
                  </a:lnTo>
                  <a:lnTo>
                    <a:pt x="154" y="1"/>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15" name="Google Shape;233;p27">
              <a:extLst>
                <a:ext uri="{FF2B5EF4-FFF2-40B4-BE49-F238E27FC236}">
                  <a16:creationId xmlns:a16="http://schemas.microsoft.com/office/drawing/2014/main" id="{0FAFD35C-548A-485C-AC62-95DC555C8DDE}"/>
                </a:ext>
              </a:extLst>
            </p:cNvPr>
            <p:cNvSpPr/>
            <p:nvPr/>
          </p:nvSpPr>
          <p:spPr>
            <a:xfrm>
              <a:off x="6340577" y="7890231"/>
              <a:ext cx="50928" cy="109356"/>
            </a:xfrm>
            <a:custGeom>
              <a:avLst/>
              <a:gdLst/>
              <a:ahLst/>
              <a:cxnLst/>
              <a:rect l="l" t="t" r="r" b="b"/>
              <a:pathLst>
                <a:path w="129" h="277" extrusionOk="0">
                  <a:moveTo>
                    <a:pt x="128" y="1"/>
                  </a:moveTo>
                  <a:lnTo>
                    <a:pt x="1" y="57"/>
                  </a:lnTo>
                  <a:lnTo>
                    <a:pt x="1" y="276"/>
                  </a:lnTo>
                  <a:lnTo>
                    <a:pt x="128" y="199"/>
                  </a:lnTo>
                  <a:lnTo>
                    <a:pt x="128" y="1"/>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16" name="Google Shape;234;p27">
              <a:extLst>
                <a:ext uri="{FF2B5EF4-FFF2-40B4-BE49-F238E27FC236}">
                  <a16:creationId xmlns:a16="http://schemas.microsoft.com/office/drawing/2014/main" id="{D7EF7782-17E9-41EB-8412-2795CE58F434}"/>
                </a:ext>
              </a:extLst>
            </p:cNvPr>
            <p:cNvSpPr/>
            <p:nvPr/>
          </p:nvSpPr>
          <p:spPr>
            <a:xfrm>
              <a:off x="7151480" y="7716920"/>
              <a:ext cx="453222" cy="859449"/>
            </a:xfrm>
            <a:custGeom>
              <a:avLst/>
              <a:gdLst/>
              <a:ahLst/>
              <a:cxnLst/>
              <a:rect l="l" t="t" r="r" b="b"/>
              <a:pathLst>
                <a:path w="1148" h="2177" extrusionOk="0">
                  <a:moveTo>
                    <a:pt x="0" y="0"/>
                  </a:moveTo>
                  <a:lnTo>
                    <a:pt x="0" y="1544"/>
                  </a:lnTo>
                  <a:lnTo>
                    <a:pt x="1147" y="2177"/>
                  </a:lnTo>
                  <a:lnTo>
                    <a:pt x="1147" y="602"/>
                  </a:lnTo>
                  <a:lnTo>
                    <a:pt x="102" y="0"/>
                  </a:lnTo>
                  <a:close/>
                </a:path>
              </a:pathLst>
            </a:custGeom>
            <a:solidFill>
              <a:srgbClr val="59595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17" name="Google Shape;235;p27">
              <a:extLst>
                <a:ext uri="{FF2B5EF4-FFF2-40B4-BE49-F238E27FC236}">
                  <a16:creationId xmlns:a16="http://schemas.microsoft.com/office/drawing/2014/main" id="{9066FD14-DA14-49DA-81C9-AF1A412BCB12}"/>
                </a:ext>
              </a:extLst>
            </p:cNvPr>
            <p:cNvSpPr/>
            <p:nvPr/>
          </p:nvSpPr>
          <p:spPr>
            <a:xfrm>
              <a:off x="7151480" y="7716920"/>
              <a:ext cx="412558" cy="815627"/>
            </a:xfrm>
            <a:custGeom>
              <a:avLst/>
              <a:gdLst/>
              <a:ahLst/>
              <a:cxnLst/>
              <a:rect l="l" t="t" r="r" b="b"/>
              <a:pathLst>
                <a:path w="1045" h="2066" extrusionOk="0">
                  <a:moveTo>
                    <a:pt x="0" y="0"/>
                  </a:moveTo>
                  <a:lnTo>
                    <a:pt x="0" y="1463"/>
                  </a:lnTo>
                  <a:lnTo>
                    <a:pt x="1044" y="2065"/>
                  </a:lnTo>
                  <a:lnTo>
                    <a:pt x="1044" y="602"/>
                  </a:lnTo>
                  <a:lnTo>
                    <a:pt x="0" y="0"/>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18" name="Google Shape;236;p27">
              <a:extLst>
                <a:ext uri="{FF2B5EF4-FFF2-40B4-BE49-F238E27FC236}">
                  <a16:creationId xmlns:a16="http://schemas.microsoft.com/office/drawing/2014/main" id="{B24C6CE6-2D95-4B32-8448-922DB66D3721}"/>
                </a:ext>
              </a:extLst>
            </p:cNvPr>
            <p:cNvSpPr/>
            <p:nvPr/>
          </p:nvSpPr>
          <p:spPr>
            <a:xfrm>
              <a:off x="7184643" y="7769427"/>
              <a:ext cx="346233" cy="711009"/>
            </a:xfrm>
            <a:custGeom>
              <a:avLst/>
              <a:gdLst/>
              <a:ahLst/>
              <a:cxnLst/>
              <a:rect l="l" t="t" r="r" b="b"/>
              <a:pathLst>
                <a:path w="877" h="1801" extrusionOk="0">
                  <a:moveTo>
                    <a:pt x="0" y="1"/>
                  </a:moveTo>
                  <a:lnTo>
                    <a:pt x="0" y="1294"/>
                  </a:lnTo>
                  <a:lnTo>
                    <a:pt x="876" y="1800"/>
                  </a:lnTo>
                  <a:lnTo>
                    <a:pt x="876" y="505"/>
                  </a:lnTo>
                  <a:lnTo>
                    <a:pt x="0" y="1"/>
                  </a:lnTo>
                  <a:close/>
                </a:path>
              </a:pathLst>
            </a:custGeom>
            <a:solidFill>
              <a:srgbClr val="E3F9F7"/>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19" name="Google Shape;237;p27">
              <a:extLst>
                <a:ext uri="{FF2B5EF4-FFF2-40B4-BE49-F238E27FC236}">
                  <a16:creationId xmlns:a16="http://schemas.microsoft.com/office/drawing/2014/main" id="{7E6E28C0-A37D-4302-973B-7AA9631E31A3}"/>
                </a:ext>
              </a:extLst>
            </p:cNvPr>
            <p:cNvSpPr/>
            <p:nvPr/>
          </p:nvSpPr>
          <p:spPr>
            <a:xfrm>
              <a:off x="7172404" y="8172898"/>
              <a:ext cx="370315" cy="231739"/>
            </a:xfrm>
            <a:custGeom>
              <a:avLst/>
              <a:gdLst/>
              <a:ahLst/>
              <a:cxnLst/>
              <a:rect l="l" t="t" r="r" b="b"/>
              <a:pathLst>
                <a:path w="938" h="587" extrusionOk="0">
                  <a:moveTo>
                    <a:pt x="1" y="1"/>
                  </a:moveTo>
                  <a:lnTo>
                    <a:pt x="1" y="47"/>
                  </a:lnTo>
                  <a:lnTo>
                    <a:pt x="937" y="587"/>
                  </a:lnTo>
                  <a:lnTo>
                    <a:pt x="937" y="540"/>
                  </a:lnTo>
                  <a:lnTo>
                    <a:pt x="1" y="1"/>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20" name="Google Shape;238;p27">
              <a:extLst>
                <a:ext uri="{FF2B5EF4-FFF2-40B4-BE49-F238E27FC236}">
                  <a16:creationId xmlns:a16="http://schemas.microsoft.com/office/drawing/2014/main" id="{349923A3-D25B-4449-9A9F-BEC33778B55E}"/>
                </a:ext>
              </a:extLst>
            </p:cNvPr>
            <p:cNvSpPr/>
            <p:nvPr/>
          </p:nvSpPr>
          <p:spPr>
            <a:xfrm>
              <a:off x="7055151" y="8292518"/>
              <a:ext cx="533759" cy="394391"/>
            </a:xfrm>
            <a:custGeom>
              <a:avLst/>
              <a:gdLst/>
              <a:ahLst/>
              <a:cxnLst/>
              <a:rect l="l" t="t" r="r" b="b"/>
              <a:pathLst>
                <a:path w="1352" h="999" extrusionOk="0">
                  <a:moveTo>
                    <a:pt x="0" y="1"/>
                  </a:moveTo>
                  <a:lnTo>
                    <a:pt x="0" y="220"/>
                  </a:lnTo>
                  <a:lnTo>
                    <a:pt x="1352" y="999"/>
                  </a:lnTo>
                  <a:lnTo>
                    <a:pt x="1352" y="780"/>
                  </a:lnTo>
                  <a:lnTo>
                    <a:pt x="0" y="1"/>
                  </a:lnTo>
                  <a:close/>
                </a:path>
              </a:pathLst>
            </a:custGeom>
            <a:solidFill>
              <a:srgbClr val="E42524"/>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21" name="Google Shape;239;p27">
              <a:extLst>
                <a:ext uri="{FF2B5EF4-FFF2-40B4-BE49-F238E27FC236}">
                  <a16:creationId xmlns:a16="http://schemas.microsoft.com/office/drawing/2014/main" id="{8D6B9F70-3B32-42F8-AB0B-2AAA04B4F69D}"/>
                </a:ext>
              </a:extLst>
            </p:cNvPr>
            <p:cNvSpPr/>
            <p:nvPr/>
          </p:nvSpPr>
          <p:spPr>
            <a:xfrm>
              <a:off x="7055151" y="8272778"/>
              <a:ext cx="584293" cy="327672"/>
            </a:xfrm>
            <a:custGeom>
              <a:avLst/>
              <a:gdLst/>
              <a:ahLst/>
              <a:cxnLst/>
              <a:rect l="l" t="t" r="r" b="b"/>
              <a:pathLst>
                <a:path w="1480" h="830" extrusionOk="0">
                  <a:moveTo>
                    <a:pt x="154" y="0"/>
                  </a:moveTo>
                  <a:lnTo>
                    <a:pt x="0" y="51"/>
                  </a:lnTo>
                  <a:lnTo>
                    <a:pt x="1352" y="830"/>
                  </a:lnTo>
                  <a:lnTo>
                    <a:pt x="1480" y="773"/>
                  </a:lnTo>
                  <a:lnTo>
                    <a:pt x="154"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22" name="Google Shape;240;p27">
              <a:extLst>
                <a:ext uri="{FF2B5EF4-FFF2-40B4-BE49-F238E27FC236}">
                  <a16:creationId xmlns:a16="http://schemas.microsoft.com/office/drawing/2014/main" id="{88FA63DE-D87F-4D60-BD11-673CE7E4036E}"/>
                </a:ext>
              </a:extLst>
            </p:cNvPr>
            <p:cNvSpPr/>
            <p:nvPr/>
          </p:nvSpPr>
          <p:spPr>
            <a:xfrm>
              <a:off x="7588515" y="8577948"/>
              <a:ext cx="50928" cy="108961"/>
            </a:xfrm>
            <a:custGeom>
              <a:avLst/>
              <a:gdLst/>
              <a:ahLst/>
              <a:cxnLst/>
              <a:rect l="l" t="t" r="r" b="b"/>
              <a:pathLst>
                <a:path w="129" h="276" extrusionOk="0">
                  <a:moveTo>
                    <a:pt x="129" y="0"/>
                  </a:moveTo>
                  <a:lnTo>
                    <a:pt x="1" y="57"/>
                  </a:lnTo>
                  <a:lnTo>
                    <a:pt x="1" y="276"/>
                  </a:lnTo>
                  <a:lnTo>
                    <a:pt x="129" y="199"/>
                  </a:lnTo>
                  <a:lnTo>
                    <a:pt x="129"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23" name="Google Shape;241;p27">
              <a:extLst>
                <a:ext uri="{FF2B5EF4-FFF2-40B4-BE49-F238E27FC236}">
                  <a16:creationId xmlns:a16="http://schemas.microsoft.com/office/drawing/2014/main" id="{71213D86-FD30-4ADE-8719-339F0E423BE0}"/>
                </a:ext>
              </a:extLst>
            </p:cNvPr>
            <p:cNvSpPr/>
            <p:nvPr/>
          </p:nvSpPr>
          <p:spPr>
            <a:xfrm>
              <a:off x="7837629" y="4829852"/>
              <a:ext cx="2026469" cy="1420834"/>
            </a:xfrm>
            <a:custGeom>
              <a:avLst/>
              <a:gdLst/>
              <a:ahLst/>
              <a:cxnLst/>
              <a:rect l="l" t="t" r="r" b="b"/>
              <a:pathLst>
                <a:path w="5133" h="3599" extrusionOk="0">
                  <a:moveTo>
                    <a:pt x="5133" y="0"/>
                  </a:moveTo>
                  <a:lnTo>
                    <a:pt x="1" y="3205"/>
                  </a:lnTo>
                  <a:lnTo>
                    <a:pt x="1" y="3598"/>
                  </a:lnTo>
                  <a:lnTo>
                    <a:pt x="5133" y="393"/>
                  </a:lnTo>
                  <a:lnTo>
                    <a:pt x="5133" y="0"/>
                  </a:lnTo>
                  <a:close/>
                </a:path>
              </a:pathLst>
            </a:custGeom>
            <a:solidFill>
              <a:schemeClr val="accent5"/>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24" name="Google Shape;242;p27">
              <a:extLst>
                <a:ext uri="{FF2B5EF4-FFF2-40B4-BE49-F238E27FC236}">
                  <a16:creationId xmlns:a16="http://schemas.microsoft.com/office/drawing/2014/main" id="{6AE031C5-A535-4E7F-9D67-9D1B2F1241BF}"/>
                </a:ext>
              </a:extLst>
            </p:cNvPr>
            <p:cNvSpPr/>
            <p:nvPr/>
          </p:nvSpPr>
          <p:spPr>
            <a:xfrm>
              <a:off x="7837629" y="4793137"/>
              <a:ext cx="2026469" cy="1302398"/>
            </a:xfrm>
            <a:custGeom>
              <a:avLst/>
              <a:gdLst/>
              <a:ahLst/>
              <a:cxnLst/>
              <a:rect l="l" t="t" r="r" b="b"/>
              <a:pathLst>
                <a:path w="5133" h="3299" extrusionOk="0">
                  <a:moveTo>
                    <a:pt x="4982" y="1"/>
                  </a:moveTo>
                  <a:lnTo>
                    <a:pt x="1" y="3079"/>
                  </a:lnTo>
                  <a:lnTo>
                    <a:pt x="1" y="3298"/>
                  </a:lnTo>
                  <a:lnTo>
                    <a:pt x="5133" y="93"/>
                  </a:lnTo>
                  <a:lnTo>
                    <a:pt x="4982" y="1"/>
                  </a:lnTo>
                  <a:close/>
                </a:path>
              </a:pathLst>
            </a:custGeom>
            <a:solidFill>
              <a:srgbClr val="F4AA9E"/>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25" name="Google Shape;243;p27">
              <a:extLst>
                <a:ext uri="{FF2B5EF4-FFF2-40B4-BE49-F238E27FC236}">
                  <a16:creationId xmlns:a16="http://schemas.microsoft.com/office/drawing/2014/main" id="{A3E4FAFB-5DFD-42BA-A802-76BA081E6BD6}"/>
                </a:ext>
              </a:extLst>
            </p:cNvPr>
            <p:cNvSpPr/>
            <p:nvPr/>
          </p:nvSpPr>
          <p:spPr>
            <a:xfrm>
              <a:off x="9202031" y="4050545"/>
              <a:ext cx="418085" cy="859843"/>
            </a:xfrm>
            <a:custGeom>
              <a:avLst/>
              <a:gdLst/>
              <a:ahLst/>
              <a:cxnLst/>
              <a:rect l="l" t="t" r="r" b="b"/>
              <a:pathLst>
                <a:path w="1059" h="2178" extrusionOk="0">
                  <a:moveTo>
                    <a:pt x="963" y="1"/>
                  </a:moveTo>
                  <a:lnTo>
                    <a:pt x="0" y="603"/>
                  </a:lnTo>
                  <a:lnTo>
                    <a:pt x="0" y="2177"/>
                  </a:lnTo>
                  <a:lnTo>
                    <a:pt x="1059" y="1544"/>
                  </a:lnTo>
                  <a:lnTo>
                    <a:pt x="1059" y="1"/>
                  </a:lnTo>
                  <a:close/>
                </a:path>
              </a:pathLst>
            </a:custGeom>
            <a:solidFill>
              <a:srgbClr val="59595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26" name="Google Shape;244;p27">
              <a:extLst>
                <a:ext uri="{FF2B5EF4-FFF2-40B4-BE49-F238E27FC236}">
                  <a16:creationId xmlns:a16="http://schemas.microsoft.com/office/drawing/2014/main" id="{0C05D013-901D-47B0-83BA-7583B6494379}"/>
                </a:ext>
              </a:extLst>
            </p:cNvPr>
            <p:cNvSpPr/>
            <p:nvPr/>
          </p:nvSpPr>
          <p:spPr>
            <a:xfrm>
              <a:off x="9239142" y="4050545"/>
              <a:ext cx="380975" cy="815233"/>
            </a:xfrm>
            <a:custGeom>
              <a:avLst/>
              <a:gdLst/>
              <a:ahLst/>
              <a:cxnLst/>
              <a:rect l="l" t="t" r="r" b="b"/>
              <a:pathLst>
                <a:path w="965" h="2065" extrusionOk="0">
                  <a:moveTo>
                    <a:pt x="965" y="1"/>
                  </a:moveTo>
                  <a:lnTo>
                    <a:pt x="0" y="603"/>
                  </a:lnTo>
                  <a:lnTo>
                    <a:pt x="0" y="2064"/>
                  </a:lnTo>
                  <a:lnTo>
                    <a:pt x="965" y="1463"/>
                  </a:lnTo>
                  <a:lnTo>
                    <a:pt x="965" y="1"/>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27" name="Google Shape;245;p27">
              <a:extLst>
                <a:ext uri="{FF2B5EF4-FFF2-40B4-BE49-F238E27FC236}">
                  <a16:creationId xmlns:a16="http://schemas.microsoft.com/office/drawing/2014/main" id="{691BBB66-216B-4ECA-A3DA-16B1AF22A94A}"/>
                </a:ext>
              </a:extLst>
            </p:cNvPr>
            <p:cNvSpPr/>
            <p:nvPr/>
          </p:nvSpPr>
          <p:spPr>
            <a:xfrm>
              <a:off x="9269541" y="4102657"/>
              <a:ext cx="319782" cy="711009"/>
            </a:xfrm>
            <a:custGeom>
              <a:avLst/>
              <a:gdLst/>
              <a:ahLst/>
              <a:cxnLst/>
              <a:rect l="l" t="t" r="r" b="b"/>
              <a:pathLst>
                <a:path w="810" h="1801" extrusionOk="0">
                  <a:moveTo>
                    <a:pt x="809" y="1"/>
                  </a:moveTo>
                  <a:lnTo>
                    <a:pt x="0" y="506"/>
                  </a:lnTo>
                  <a:lnTo>
                    <a:pt x="0" y="1800"/>
                  </a:lnTo>
                  <a:lnTo>
                    <a:pt x="809" y="1296"/>
                  </a:lnTo>
                  <a:lnTo>
                    <a:pt x="809" y="1"/>
                  </a:lnTo>
                  <a:close/>
                </a:path>
              </a:pathLst>
            </a:custGeom>
            <a:solidFill>
              <a:srgbClr val="E3F9F7"/>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28" name="Google Shape;246;p27">
              <a:extLst>
                <a:ext uri="{FF2B5EF4-FFF2-40B4-BE49-F238E27FC236}">
                  <a16:creationId xmlns:a16="http://schemas.microsoft.com/office/drawing/2014/main" id="{FBCC70D9-6EF3-4DD8-B309-BA53E261C91B}"/>
                </a:ext>
              </a:extLst>
            </p:cNvPr>
            <p:cNvSpPr/>
            <p:nvPr/>
          </p:nvSpPr>
          <p:spPr>
            <a:xfrm>
              <a:off x="9258487" y="4506523"/>
              <a:ext cx="342285" cy="232134"/>
            </a:xfrm>
            <a:custGeom>
              <a:avLst/>
              <a:gdLst/>
              <a:ahLst/>
              <a:cxnLst/>
              <a:rect l="l" t="t" r="r" b="b"/>
              <a:pathLst>
                <a:path w="867" h="588" extrusionOk="0">
                  <a:moveTo>
                    <a:pt x="866" y="0"/>
                  </a:moveTo>
                  <a:lnTo>
                    <a:pt x="1" y="540"/>
                  </a:lnTo>
                  <a:lnTo>
                    <a:pt x="1" y="587"/>
                  </a:lnTo>
                  <a:lnTo>
                    <a:pt x="866" y="47"/>
                  </a:lnTo>
                  <a:lnTo>
                    <a:pt x="866" y="0"/>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29" name="Google Shape;247;p27">
              <a:extLst>
                <a:ext uri="{FF2B5EF4-FFF2-40B4-BE49-F238E27FC236}">
                  <a16:creationId xmlns:a16="http://schemas.microsoft.com/office/drawing/2014/main" id="{3B9725E6-55C3-437B-BF68-E5E00952F767}"/>
                </a:ext>
              </a:extLst>
            </p:cNvPr>
            <p:cNvSpPr/>
            <p:nvPr/>
          </p:nvSpPr>
          <p:spPr>
            <a:xfrm>
              <a:off x="9215849" y="4626143"/>
              <a:ext cx="492701" cy="393996"/>
            </a:xfrm>
            <a:custGeom>
              <a:avLst/>
              <a:gdLst/>
              <a:ahLst/>
              <a:cxnLst/>
              <a:rect l="l" t="t" r="r" b="b"/>
              <a:pathLst>
                <a:path w="1248" h="998" extrusionOk="0">
                  <a:moveTo>
                    <a:pt x="1247" y="0"/>
                  </a:moveTo>
                  <a:lnTo>
                    <a:pt x="0" y="779"/>
                  </a:lnTo>
                  <a:lnTo>
                    <a:pt x="0" y="998"/>
                  </a:lnTo>
                  <a:lnTo>
                    <a:pt x="1247" y="219"/>
                  </a:lnTo>
                  <a:lnTo>
                    <a:pt x="1247" y="0"/>
                  </a:lnTo>
                  <a:close/>
                </a:path>
              </a:pathLst>
            </a:custGeom>
            <a:solidFill>
              <a:srgbClr val="E42524"/>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30" name="Google Shape;248;p27">
              <a:extLst>
                <a:ext uri="{FF2B5EF4-FFF2-40B4-BE49-F238E27FC236}">
                  <a16:creationId xmlns:a16="http://schemas.microsoft.com/office/drawing/2014/main" id="{3DE8DD40-FFF9-4F38-B566-C73F3D58C041}"/>
                </a:ext>
              </a:extLst>
            </p:cNvPr>
            <p:cNvSpPr/>
            <p:nvPr/>
          </p:nvSpPr>
          <p:spPr>
            <a:xfrm>
              <a:off x="9169264" y="4606403"/>
              <a:ext cx="539286" cy="327277"/>
            </a:xfrm>
            <a:custGeom>
              <a:avLst/>
              <a:gdLst/>
              <a:ahLst/>
              <a:cxnLst/>
              <a:rect l="l" t="t" r="r" b="b"/>
              <a:pathLst>
                <a:path w="1366" h="829" extrusionOk="0">
                  <a:moveTo>
                    <a:pt x="1224" y="1"/>
                  </a:moveTo>
                  <a:lnTo>
                    <a:pt x="1" y="772"/>
                  </a:lnTo>
                  <a:lnTo>
                    <a:pt x="118" y="829"/>
                  </a:lnTo>
                  <a:lnTo>
                    <a:pt x="1365" y="50"/>
                  </a:lnTo>
                  <a:lnTo>
                    <a:pt x="1224" y="1"/>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31" name="Google Shape;249;p27">
              <a:extLst>
                <a:ext uri="{FF2B5EF4-FFF2-40B4-BE49-F238E27FC236}">
                  <a16:creationId xmlns:a16="http://schemas.microsoft.com/office/drawing/2014/main" id="{163C92D2-BC2A-4E1D-8BFF-93B33DD8D3E2}"/>
                </a:ext>
              </a:extLst>
            </p:cNvPr>
            <p:cNvSpPr/>
            <p:nvPr/>
          </p:nvSpPr>
          <p:spPr>
            <a:xfrm>
              <a:off x="9169264" y="4911178"/>
              <a:ext cx="46980" cy="108961"/>
            </a:xfrm>
            <a:custGeom>
              <a:avLst/>
              <a:gdLst/>
              <a:ahLst/>
              <a:cxnLst/>
              <a:rect l="l" t="t" r="r" b="b"/>
              <a:pathLst>
                <a:path w="119" h="276" extrusionOk="0">
                  <a:moveTo>
                    <a:pt x="1" y="0"/>
                  </a:moveTo>
                  <a:lnTo>
                    <a:pt x="1" y="201"/>
                  </a:lnTo>
                  <a:lnTo>
                    <a:pt x="118" y="276"/>
                  </a:lnTo>
                  <a:lnTo>
                    <a:pt x="118" y="57"/>
                  </a:lnTo>
                  <a:lnTo>
                    <a:pt x="1"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32" name="Google Shape;250;p27">
              <a:extLst>
                <a:ext uri="{FF2B5EF4-FFF2-40B4-BE49-F238E27FC236}">
                  <a16:creationId xmlns:a16="http://schemas.microsoft.com/office/drawing/2014/main" id="{5FD50360-E776-4CC6-8C07-D847FC24882A}"/>
                </a:ext>
              </a:extLst>
            </p:cNvPr>
            <p:cNvSpPr/>
            <p:nvPr/>
          </p:nvSpPr>
          <p:spPr>
            <a:xfrm>
              <a:off x="8049633" y="4738262"/>
              <a:ext cx="418085" cy="859843"/>
            </a:xfrm>
            <a:custGeom>
              <a:avLst/>
              <a:gdLst/>
              <a:ahLst/>
              <a:cxnLst/>
              <a:rect l="l" t="t" r="r" b="b"/>
              <a:pathLst>
                <a:path w="1059" h="2178" extrusionOk="0">
                  <a:moveTo>
                    <a:pt x="965" y="0"/>
                  </a:moveTo>
                  <a:lnTo>
                    <a:pt x="0" y="602"/>
                  </a:lnTo>
                  <a:lnTo>
                    <a:pt x="0" y="2177"/>
                  </a:lnTo>
                  <a:lnTo>
                    <a:pt x="1059" y="1543"/>
                  </a:lnTo>
                  <a:lnTo>
                    <a:pt x="1059" y="0"/>
                  </a:lnTo>
                  <a:close/>
                </a:path>
              </a:pathLst>
            </a:custGeom>
            <a:solidFill>
              <a:srgbClr val="59595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33" name="Google Shape;251;p27">
              <a:extLst>
                <a:ext uri="{FF2B5EF4-FFF2-40B4-BE49-F238E27FC236}">
                  <a16:creationId xmlns:a16="http://schemas.microsoft.com/office/drawing/2014/main" id="{3D7BD080-0590-46A5-B01E-70A08F093663}"/>
                </a:ext>
              </a:extLst>
            </p:cNvPr>
            <p:cNvSpPr/>
            <p:nvPr/>
          </p:nvSpPr>
          <p:spPr>
            <a:xfrm>
              <a:off x="8086743" y="4738262"/>
              <a:ext cx="380975" cy="814838"/>
            </a:xfrm>
            <a:custGeom>
              <a:avLst/>
              <a:gdLst/>
              <a:ahLst/>
              <a:cxnLst/>
              <a:rect l="l" t="t" r="r" b="b"/>
              <a:pathLst>
                <a:path w="965" h="2064" extrusionOk="0">
                  <a:moveTo>
                    <a:pt x="965" y="0"/>
                  </a:moveTo>
                  <a:lnTo>
                    <a:pt x="0" y="602"/>
                  </a:lnTo>
                  <a:lnTo>
                    <a:pt x="0" y="2064"/>
                  </a:lnTo>
                  <a:lnTo>
                    <a:pt x="965" y="1462"/>
                  </a:lnTo>
                  <a:lnTo>
                    <a:pt x="965" y="0"/>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34" name="Google Shape;252;p27">
              <a:extLst>
                <a:ext uri="{FF2B5EF4-FFF2-40B4-BE49-F238E27FC236}">
                  <a16:creationId xmlns:a16="http://schemas.microsoft.com/office/drawing/2014/main" id="{A77F4B8C-664E-41FE-BC28-4C667F7589DA}"/>
                </a:ext>
              </a:extLst>
            </p:cNvPr>
            <p:cNvSpPr/>
            <p:nvPr/>
          </p:nvSpPr>
          <p:spPr>
            <a:xfrm>
              <a:off x="8117537" y="4790374"/>
              <a:ext cx="319782" cy="710614"/>
            </a:xfrm>
            <a:custGeom>
              <a:avLst/>
              <a:gdLst/>
              <a:ahLst/>
              <a:cxnLst/>
              <a:rect l="l" t="t" r="r" b="b"/>
              <a:pathLst>
                <a:path w="810" h="1800" extrusionOk="0">
                  <a:moveTo>
                    <a:pt x="810" y="0"/>
                  </a:moveTo>
                  <a:lnTo>
                    <a:pt x="1" y="505"/>
                  </a:lnTo>
                  <a:lnTo>
                    <a:pt x="1" y="1800"/>
                  </a:lnTo>
                  <a:lnTo>
                    <a:pt x="810" y="1295"/>
                  </a:lnTo>
                  <a:lnTo>
                    <a:pt x="810" y="0"/>
                  </a:lnTo>
                  <a:close/>
                </a:path>
              </a:pathLst>
            </a:custGeom>
            <a:solidFill>
              <a:srgbClr val="E3F9F7"/>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35" name="Google Shape;253;p27">
              <a:extLst>
                <a:ext uri="{FF2B5EF4-FFF2-40B4-BE49-F238E27FC236}">
                  <a16:creationId xmlns:a16="http://schemas.microsoft.com/office/drawing/2014/main" id="{0B23AC76-65EF-4986-BA64-AB5576436ACF}"/>
                </a:ext>
              </a:extLst>
            </p:cNvPr>
            <p:cNvSpPr/>
            <p:nvPr/>
          </p:nvSpPr>
          <p:spPr>
            <a:xfrm>
              <a:off x="8106878" y="5193845"/>
              <a:ext cx="341495" cy="231739"/>
            </a:xfrm>
            <a:custGeom>
              <a:avLst/>
              <a:gdLst/>
              <a:ahLst/>
              <a:cxnLst/>
              <a:rect l="l" t="t" r="r" b="b"/>
              <a:pathLst>
                <a:path w="865" h="587" extrusionOk="0">
                  <a:moveTo>
                    <a:pt x="864" y="1"/>
                  </a:moveTo>
                  <a:lnTo>
                    <a:pt x="0" y="540"/>
                  </a:lnTo>
                  <a:lnTo>
                    <a:pt x="0" y="587"/>
                  </a:lnTo>
                  <a:lnTo>
                    <a:pt x="864" y="47"/>
                  </a:lnTo>
                  <a:lnTo>
                    <a:pt x="864" y="1"/>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36" name="Google Shape;254;p27">
              <a:extLst>
                <a:ext uri="{FF2B5EF4-FFF2-40B4-BE49-F238E27FC236}">
                  <a16:creationId xmlns:a16="http://schemas.microsoft.com/office/drawing/2014/main" id="{CA4E6AC8-4CDD-4C6A-9006-6A7E86F4B552}"/>
                </a:ext>
              </a:extLst>
            </p:cNvPr>
            <p:cNvSpPr/>
            <p:nvPr/>
          </p:nvSpPr>
          <p:spPr>
            <a:xfrm>
              <a:off x="8063845" y="5313465"/>
              <a:ext cx="492701" cy="394391"/>
            </a:xfrm>
            <a:custGeom>
              <a:avLst/>
              <a:gdLst/>
              <a:ahLst/>
              <a:cxnLst/>
              <a:rect l="l" t="t" r="r" b="b"/>
              <a:pathLst>
                <a:path w="1248" h="999" extrusionOk="0">
                  <a:moveTo>
                    <a:pt x="1248" y="1"/>
                  </a:moveTo>
                  <a:lnTo>
                    <a:pt x="0" y="779"/>
                  </a:lnTo>
                  <a:lnTo>
                    <a:pt x="0" y="998"/>
                  </a:lnTo>
                  <a:lnTo>
                    <a:pt x="1248" y="220"/>
                  </a:lnTo>
                  <a:lnTo>
                    <a:pt x="1248" y="1"/>
                  </a:lnTo>
                  <a:close/>
                </a:path>
              </a:pathLst>
            </a:custGeom>
            <a:solidFill>
              <a:srgbClr val="E42524"/>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37" name="Google Shape;255;p27">
              <a:extLst>
                <a:ext uri="{FF2B5EF4-FFF2-40B4-BE49-F238E27FC236}">
                  <a16:creationId xmlns:a16="http://schemas.microsoft.com/office/drawing/2014/main" id="{D4A7FE9A-A3EE-4D74-99BB-B20AF4FDB542}"/>
                </a:ext>
              </a:extLst>
            </p:cNvPr>
            <p:cNvSpPr/>
            <p:nvPr/>
          </p:nvSpPr>
          <p:spPr>
            <a:xfrm>
              <a:off x="8017654" y="5294120"/>
              <a:ext cx="538892" cy="327277"/>
            </a:xfrm>
            <a:custGeom>
              <a:avLst/>
              <a:gdLst/>
              <a:ahLst/>
              <a:cxnLst/>
              <a:rect l="l" t="t" r="r" b="b"/>
              <a:pathLst>
                <a:path w="1365" h="829" extrusionOk="0">
                  <a:moveTo>
                    <a:pt x="1222" y="0"/>
                  </a:moveTo>
                  <a:lnTo>
                    <a:pt x="0" y="772"/>
                  </a:lnTo>
                  <a:lnTo>
                    <a:pt x="117" y="828"/>
                  </a:lnTo>
                  <a:lnTo>
                    <a:pt x="1365" y="50"/>
                  </a:lnTo>
                  <a:lnTo>
                    <a:pt x="1222"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38" name="Google Shape;256;p27">
              <a:extLst>
                <a:ext uri="{FF2B5EF4-FFF2-40B4-BE49-F238E27FC236}">
                  <a16:creationId xmlns:a16="http://schemas.microsoft.com/office/drawing/2014/main" id="{C7851C2C-234D-4D63-8D27-C5086A7111FA}"/>
                </a:ext>
              </a:extLst>
            </p:cNvPr>
            <p:cNvSpPr/>
            <p:nvPr/>
          </p:nvSpPr>
          <p:spPr>
            <a:xfrm>
              <a:off x="8017654" y="5598500"/>
              <a:ext cx="46585" cy="109356"/>
            </a:xfrm>
            <a:custGeom>
              <a:avLst/>
              <a:gdLst/>
              <a:ahLst/>
              <a:cxnLst/>
              <a:rect l="l" t="t" r="r" b="b"/>
              <a:pathLst>
                <a:path w="118" h="277" extrusionOk="0">
                  <a:moveTo>
                    <a:pt x="0" y="1"/>
                  </a:moveTo>
                  <a:lnTo>
                    <a:pt x="0" y="200"/>
                  </a:lnTo>
                  <a:lnTo>
                    <a:pt x="117" y="276"/>
                  </a:lnTo>
                  <a:lnTo>
                    <a:pt x="117" y="57"/>
                  </a:lnTo>
                  <a:lnTo>
                    <a:pt x="0" y="1"/>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39" name="Google Shape;257;p27">
              <a:extLst>
                <a:ext uri="{FF2B5EF4-FFF2-40B4-BE49-F238E27FC236}">
                  <a16:creationId xmlns:a16="http://schemas.microsoft.com/office/drawing/2014/main" id="{0C8A3E1F-677E-4D3B-8687-EC4E24E8E0FC}"/>
                </a:ext>
              </a:extLst>
            </p:cNvPr>
            <p:cNvSpPr/>
            <p:nvPr/>
          </p:nvSpPr>
          <p:spPr>
            <a:xfrm>
              <a:off x="7837629" y="6319379"/>
              <a:ext cx="2026469" cy="1420834"/>
            </a:xfrm>
            <a:custGeom>
              <a:avLst/>
              <a:gdLst/>
              <a:ahLst/>
              <a:cxnLst/>
              <a:rect l="l" t="t" r="r" b="b"/>
              <a:pathLst>
                <a:path w="5133" h="3599" extrusionOk="0">
                  <a:moveTo>
                    <a:pt x="5133" y="1"/>
                  </a:moveTo>
                  <a:lnTo>
                    <a:pt x="1" y="3205"/>
                  </a:lnTo>
                  <a:lnTo>
                    <a:pt x="1" y="3598"/>
                  </a:lnTo>
                  <a:lnTo>
                    <a:pt x="5133" y="394"/>
                  </a:lnTo>
                  <a:lnTo>
                    <a:pt x="5133" y="1"/>
                  </a:lnTo>
                  <a:close/>
                </a:path>
              </a:pathLst>
            </a:custGeom>
            <a:solidFill>
              <a:schemeClr val="accent5"/>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40" name="Google Shape;258;p27">
              <a:extLst>
                <a:ext uri="{FF2B5EF4-FFF2-40B4-BE49-F238E27FC236}">
                  <a16:creationId xmlns:a16="http://schemas.microsoft.com/office/drawing/2014/main" id="{CC639876-983F-4546-BAED-61171F41707A}"/>
                </a:ext>
              </a:extLst>
            </p:cNvPr>
            <p:cNvSpPr/>
            <p:nvPr/>
          </p:nvSpPr>
          <p:spPr>
            <a:xfrm>
              <a:off x="7837629" y="6282664"/>
              <a:ext cx="2026469" cy="1302398"/>
            </a:xfrm>
            <a:custGeom>
              <a:avLst/>
              <a:gdLst/>
              <a:ahLst/>
              <a:cxnLst/>
              <a:rect l="l" t="t" r="r" b="b"/>
              <a:pathLst>
                <a:path w="5133" h="3299" extrusionOk="0">
                  <a:moveTo>
                    <a:pt x="4982" y="1"/>
                  </a:moveTo>
                  <a:lnTo>
                    <a:pt x="1" y="3078"/>
                  </a:lnTo>
                  <a:lnTo>
                    <a:pt x="1" y="3298"/>
                  </a:lnTo>
                  <a:lnTo>
                    <a:pt x="5133" y="94"/>
                  </a:lnTo>
                  <a:lnTo>
                    <a:pt x="4982" y="1"/>
                  </a:lnTo>
                  <a:close/>
                </a:path>
              </a:pathLst>
            </a:custGeom>
            <a:solidFill>
              <a:srgbClr val="F4AA9E"/>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41" name="Google Shape;259;p27">
              <a:extLst>
                <a:ext uri="{FF2B5EF4-FFF2-40B4-BE49-F238E27FC236}">
                  <a16:creationId xmlns:a16="http://schemas.microsoft.com/office/drawing/2014/main" id="{0CF47BCB-83FF-4D4F-91B9-F727A4689FD0}"/>
                </a:ext>
              </a:extLst>
            </p:cNvPr>
            <p:cNvSpPr/>
            <p:nvPr/>
          </p:nvSpPr>
          <p:spPr>
            <a:xfrm>
              <a:off x="9202031" y="5539677"/>
              <a:ext cx="418085" cy="860238"/>
            </a:xfrm>
            <a:custGeom>
              <a:avLst/>
              <a:gdLst/>
              <a:ahLst/>
              <a:cxnLst/>
              <a:rect l="l" t="t" r="r" b="b"/>
              <a:pathLst>
                <a:path w="1059" h="2179" extrusionOk="0">
                  <a:moveTo>
                    <a:pt x="963" y="1"/>
                  </a:moveTo>
                  <a:lnTo>
                    <a:pt x="0" y="604"/>
                  </a:lnTo>
                  <a:lnTo>
                    <a:pt x="0" y="2179"/>
                  </a:lnTo>
                  <a:lnTo>
                    <a:pt x="1059" y="1545"/>
                  </a:lnTo>
                  <a:lnTo>
                    <a:pt x="1059" y="1"/>
                  </a:lnTo>
                  <a:close/>
                </a:path>
              </a:pathLst>
            </a:custGeom>
            <a:solidFill>
              <a:srgbClr val="59595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42" name="Google Shape;260;p27">
              <a:extLst>
                <a:ext uri="{FF2B5EF4-FFF2-40B4-BE49-F238E27FC236}">
                  <a16:creationId xmlns:a16="http://schemas.microsoft.com/office/drawing/2014/main" id="{04B303B7-3D35-4E39-A5E5-897D13B23FC4}"/>
                </a:ext>
              </a:extLst>
            </p:cNvPr>
            <p:cNvSpPr/>
            <p:nvPr/>
          </p:nvSpPr>
          <p:spPr>
            <a:xfrm>
              <a:off x="9239142" y="5539677"/>
              <a:ext cx="380975" cy="815627"/>
            </a:xfrm>
            <a:custGeom>
              <a:avLst/>
              <a:gdLst/>
              <a:ahLst/>
              <a:cxnLst/>
              <a:rect l="l" t="t" r="r" b="b"/>
              <a:pathLst>
                <a:path w="965" h="2066" extrusionOk="0">
                  <a:moveTo>
                    <a:pt x="965" y="1"/>
                  </a:moveTo>
                  <a:lnTo>
                    <a:pt x="0" y="604"/>
                  </a:lnTo>
                  <a:lnTo>
                    <a:pt x="0" y="2065"/>
                  </a:lnTo>
                  <a:lnTo>
                    <a:pt x="965" y="1464"/>
                  </a:lnTo>
                  <a:lnTo>
                    <a:pt x="965" y="1"/>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43" name="Google Shape;261;p27">
              <a:extLst>
                <a:ext uri="{FF2B5EF4-FFF2-40B4-BE49-F238E27FC236}">
                  <a16:creationId xmlns:a16="http://schemas.microsoft.com/office/drawing/2014/main" id="{44D607DF-E8FC-4942-B7B9-50B886C1BAB6}"/>
                </a:ext>
              </a:extLst>
            </p:cNvPr>
            <p:cNvSpPr/>
            <p:nvPr/>
          </p:nvSpPr>
          <p:spPr>
            <a:xfrm>
              <a:off x="9269541" y="5592183"/>
              <a:ext cx="319782" cy="711009"/>
            </a:xfrm>
            <a:custGeom>
              <a:avLst/>
              <a:gdLst/>
              <a:ahLst/>
              <a:cxnLst/>
              <a:rect l="l" t="t" r="r" b="b"/>
              <a:pathLst>
                <a:path w="810" h="1801" extrusionOk="0">
                  <a:moveTo>
                    <a:pt x="809" y="1"/>
                  </a:moveTo>
                  <a:lnTo>
                    <a:pt x="0" y="506"/>
                  </a:lnTo>
                  <a:lnTo>
                    <a:pt x="0" y="1801"/>
                  </a:lnTo>
                  <a:lnTo>
                    <a:pt x="809" y="1296"/>
                  </a:lnTo>
                  <a:lnTo>
                    <a:pt x="809" y="1"/>
                  </a:lnTo>
                  <a:close/>
                </a:path>
              </a:pathLst>
            </a:custGeom>
            <a:solidFill>
              <a:srgbClr val="E3F9F7"/>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44" name="Google Shape;262;p27">
              <a:extLst>
                <a:ext uri="{FF2B5EF4-FFF2-40B4-BE49-F238E27FC236}">
                  <a16:creationId xmlns:a16="http://schemas.microsoft.com/office/drawing/2014/main" id="{04470417-C77F-4413-88EB-26CDC001527D}"/>
                </a:ext>
              </a:extLst>
            </p:cNvPr>
            <p:cNvSpPr/>
            <p:nvPr/>
          </p:nvSpPr>
          <p:spPr>
            <a:xfrm>
              <a:off x="9258487" y="5996049"/>
              <a:ext cx="342285" cy="231739"/>
            </a:xfrm>
            <a:custGeom>
              <a:avLst/>
              <a:gdLst/>
              <a:ahLst/>
              <a:cxnLst/>
              <a:rect l="l" t="t" r="r" b="b"/>
              <a:pathLst>
                <a:path w="867" h="587" extrusionOk="0">
                  <a:moveTo>
                    <a:pt x="866" y="0"/>
                  </a:moveTo>
                  <a:lnTo>
                    <a:pt x="1" y="540"/>
                  </a:lnTo>
                  <a:lnTo>
                    <a:pt x="1" y="586"/>
                  </a:lnTo>
                  <a:lnTo>
                    <a:pt x="866" y="47"/>
                  </a:lnTo>
                  <a:lnTo>
                    <a:pt x="866" y="0"/>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45" name="Google Shape;263;p27">
              <a:extLst>
                <a:ext uri="{FF2B5EF4-FFF2-40B4-BE49-F238E27FC236}">
                  <a16:creationId xmlns:a16="http://schemas.microsoft.com/office/drawing/2014/main" id="{D96B6214-BCB1-4468-9D16-DF0AF92A9521}"/>
                </a:ext>
              </a:extLst>
            </p:cNvPr>
            <p:cNvSpPr/>
            <p:nvPr/>
          </p:nvSpPr>
          <p:spPr>
            <a:xfrm>
              <a:off x="9215849" y="6115669"/>
              <a:ext cx="492701" cy="393996"/>
            </a:xfrm>
            <a:custGeom>
              <a:avLst/>
              <a:gdLst/>
              <a:ahLst/>
              <a:cxnLst/>
              <a:rect l="l" t="t" r="r" b="b"/>
              <a:pathLst>
                <a:path w="1248" h="998" extrusionOk="0">
                  <a:moveTo>
                    <a:pt x="1247" y="0"/>
                  </a:moveTo>
                  <a:lnTo>
                    <a:pt x="0" y="779"/>
                  </a:lnTo>
                  <a:lnTo>
                    <a:pt x="0" y="998"/>
                  </a:lnTo>
                  <a:lnTo>
                    <a:pt x="1247" y="219"/>
                  </a:lnTo>
                  <a:lnTo>
                    <a:pt x="1247" y="0"/>
                  </a:lnTo>
                  <a:close/>
                </a:path>
              </a:pathLst>
            </a:custGeom>
            <a:solidFill>
              <a:srgbClr val="E42524"/>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46" name="Google Shape;264;p27">
              <a:extLst>
                <a:ext uri="{FF2B5EF4-FFF2-40B4-BE49-F238E27FC236}">
                  <a16:creationId xmlns:a16="http://schemas.microsoft.com/office/drawing/2014/main" id="{D916D792-76CF-47AE-93AE-C064FDA80926}"/>
                </a:ext>
              </a:extLst>
            </p:cNvPr>
            <p:cNvSpPr/>
            <p:nvPr/>
          </p:nvSpPr>
          <p:spPr>
            <a:xfrm>
              <a:off x="9169264" y="6096325"/>
              <a:ext cx="539286" cy="327277"/>
            </a:xfrm>
            <a:custGeom>
              <a:avLst/>
              <a:gdLst/>
              <a:ahLst/>
              <a:cxnLst/>
              <a:rect l="l" t="t" r="r" b="b"/>
              <a:pathLst>
                <a:path w="1366" h="829" extrusionOk="0">
                  <a:moveTo>
                    <a:pt x="1224" y="0"/>
                  </a:moveTo>
                  <a:lnTo>
                    <a:pt x="1" y="771"/>
                  </a:lnTo>
                  <a:lnTo>
                    <a:pt x="118" y="828"/>
                  </a:lnTo>
                  <a:lnTo>
                    <a:pt x="1365" y="49"/>
                  </a:lnTo>
                  <a:lnTo>
                    <a:pt x="1224"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47" name="Google Shape;265;p27">
              <a:extLst>
                <a:ext uri="{FF2B5EF4-FFF2-40B4-BE49-F238E27FC236}">
                  <a16:creationId xmlns:a16="http://schemas.microsoft.com/office/drawing/2014/main" id="{BB716167-7351-4DE2-BAFE-AD08ED37316A}"/>
                </a:ext>
              </a:extLst>
            </p:cNvPr>
            <p:cNvSpPr/>
            <p:nvPr/>
          </p:nvSpPr>
          <p:spPr>
            <a:xfrm>
              <a:off x="9169264" y="6400704"/>
              <a:ext cx="46980" cy="108961"/>
            </a:xfrm>
            <a:custGeom>
              <a:avLst/>
              <a:gdLst/>
              <a:ahLst/>
              <a:cxnLst/>
              <a:rect l="l" t="t" r="r" b="b"/>
              <a:pathLst>
                <a:path w="119" h="276" extrusionOk="0">
                  <a:moveTo>
                    <a:pt x="1" y="0"/>
                  </a:moveTo>
                  <a:lnTo>
                    <a:pt x="1" y="199"/>
                  </a:lnTo>
                  <a:lnTo>
                    <a:pt x="118" y="276"/>
                  </a:lnTo>
                  <a:lnTo>
                    <a:pt x="118" y="57"/>
                  </a:lnTo>
                  <a:lnTo>
                    <a:pt x="1"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48" name="Google Shape;266;p27">
              <a:extLst>
                <a:ext uri="{FF2B5EF4-FFF2-40B4-BE49-F238E27FC236}">
                  <a16:creationId xmlns:a16="http://schemas.microsoft.com/office/drawing/2014/main" id="{6197A974-16A7-43E8-98AC-1E673DBB42E4}"/>
                </a:ext>
              </a:extLst>
            </p:cNvPr>
            <p:cNvSpPr/>
            <p:nvPr/>
          </p:nvSpPr>
          <p:spPr>
            <a:xfrm>
              <a:off x="8049633" y="6227394"/>
              <a:ext cx="418085" cy="859449"/>
            </a:xfrm>
            <a:custGeom>
              <a:avLst/>
              <a:gdLst/>
              <a:ahLst/>
              <a:cxnLst/>
              <a:rect l="l" t="t" r="r" b="b"/>
              <a:pathLst>
                <a:path w="1059" h="2177" extrusionOk="0">
                  <a:moveTo>
                    <a:pt x="965" y="0"/>
                  </a:moveTo>
                  <a:lnTo>
                    <a:pt x="0" y="603"/>
                  </a:lnTo>
                  <a:lnTo>
                    <a:pt x="0" y="2177"/>
                  </a:lnTo>
                  <a:lnTo>
                    <a:pt x="1059" y="1544"/>
                  </a:lnTo>
                  <a:lnTo>
                    <a:pt x="1059" y="0"/>
                  </a:lnTo>
                  <a:close/>
                </a:path>
              </a:pathLst>
            </a:custGeom>
            <a:solidFill>
              <a:srgbClr val="59595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49" name="Google Shape;267;p27">
              <a:extLst>
                <a:ext uri="{FF2B5EF4-FFF2-40B4-BE49-F238E27FC236}">
                  <a16:creationId xmlns:a16="http://schemas.microsoft.com/office/drawing/2014/main" id="{1C5A6EB4-833E-449A-8652-85113D51974D}"/>
                </a:ext>
              </a:extLst>
            </p:cNvPr>
            <p:cNvSpPr/>
            <p:nvPr/>
          </p:nvSpPr>
          <p:spPr>
            <a:xfrm>
              <a:off x="8086743" y="6227394"/>
              <a:ext cx="380975" cy="815233"/>
            </a:xfrm>
            <a:custGeom>
              <a:avLst/>
              <a:gdLst/>
              <a:ahLst/>
              <a:cxnLst/>
              <a:rect l="l" t="t" r="r" b="b"/>
              <a:pathLst>
                <a:path w="965" h="2065" extrusionOk="0">
                  <a:moveTo>
                    <a:pt x="965" y="0"/>
                  </a:moveTo>
                  <a:lnTo>
                    <a:pt x="0" y="603"/>
                  </a:lnTo>
                  <a:lnTo>
                    <a:pt x="0" y="2065"/>
                  </a:lnTo>
                  <a:lnTo>
                    <a:pt x="965" y="1463"/>
                  </a:lnTo>
                  <a:lnTo>
                    <a:pt x="965" y="0"/>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50" name="Google Shape;268;p27">
              <a:extLst>
                <a:ext uri="{FF2B5EF4-FFF2-40B4-BE49-F238E27FC236}">
                  <a16:creationId xmlns:a16="http://schemas.microsoft.com/office/drawing/2014/main" id="{B14D96CA-5041-4614-99A7-E5258448362D}"/>
                </a:ext>
              </a:extLst>
            </p:cNvPr>
            <p:cNvSpPr/>
            <p:nvPr/>
          </p:nvSpPr>
          <p:spPr>
            <a:xfrm>
              <a:off x="8117537" y="6279900"/>
              <a:ext cx="319782" cy="711009"/>
            </a:xfrm>
            <a:custGeom>
              <a:avLst/>
              <a:gdLst/>
              <a:ahLst/>
              <a:cxnLst/>
              <a:rect l="l" t="t" r="r" b="b"/>
              <a:pathLst>
                <a:path w="810" h="1801" extrusionOk="0">
                  <a:moveTo>
                    <a:pt x="810" y="1"/>
                  </a:moveTo>
                  <a:lnTo>
                    <a:pt x="1" y="505"/>
                  </a:lnTo>
                  <a:lnTo>
                    <a:pt x="1" y="1800"/>
                  </a:lnTo>
                  <a:lnTo>
                    <a:pt x="810" y="1294"/>
                  </a:lnTo>
                  <a:lnTo>
                    <a:pt x="810" y="1"/>
                  </a:lnTo>
                  <a:close/>
                </a:path>
              </a:pathLst>
            </a:custGeom>
            <a:solidFill>
              <a:srgbClr val="E3F9F7"/>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51" name="Google Shape;269;p27">
              <a:extLst>
                <a:ext uri="{FF2B5EF4-FFF2-40B4-BE49-F238E27FC236}">
                  <a16:creationId xmlns:a16="http://schemas.microsoft.com/office/drawing/2014/main" id="{A01B3C31-B062-4FBA-BD52-786CEEE18019}"/>
                </a:ext>
              </a:extLst>
            </p:cNvPr>
            <p:cNvSpPr/>
            <p:nvPr/>
          </p:nvSpPr>
          <p:spPr>
            <a:xfrm>
              <a:off x="8106878" y="6683371"/>
              <a:ext cx="341495" cy="231739"/>
            </a:xfrm>
            <a:custGeom>
              <a:avLst/>
              <a:gdLst/>
              <a:ahLst/>
              <a:cxnLst/>
              <a:rect l="l" t="t" r="r" b="b"/>
              <a:pathLst>
                <a:path w="865" h="587" extrusionOk="0">
                  <a:moveTo>
                    <a:pt x="864" y="1"/>
                  </a:moveTo>
                  <a:lnTo>
                    <a:pt x="0" y="540"/>
                  </a:lnTo>
                  <a:lnTo>
                    <a:pt x="0" y="587"/>
                  </a:lnTo>
                  <a:lnTo>
                    <a:pt x="864" y="47"/>
                  </a:lnTo>
                  <a:lnTo>
                    <a:pt x="864" y="1"/>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52" name="Google Shape;270;p27">
              <a:extLst>
                <a:ext uri="{FF2B5EF4-FFF2-40B4-BE49-F238E27FC236}">
                  <a16:creationId xmlns:a16="http://schemas.microsoft.com/office/drawing/2014/main" id="{7777604E-0FAF-4CDA-830C-7611B83D6E84}"/>
                </a:ext>
              </a:extLst>
            </p:cNvPr>
            <p:cNvSpPr/>
            <p:nvPr/>
          </p:nvSpPr>
          <p:spPr>
            <a:xfrm>
              <a:off x="8063845" y="6802991"/>
              <a:ext cx="492701" cy="394391"/>
            </a:xfrm>
            <a:custGeom>
              <a:avLst/>
              <a:gdLst/>
              <a:ahLst/>
              <a:cxnLst/>
              <a:rect l="l" t="t" r="r" b="b"/>
              <a:pathLst>
                <a:path w="1248" h="999" extrusionOk="0">
                  <a:moveTo>
                    <a:pt x="1248" y="1"/>
                  </a:moveTo>
                  <a:lnTo>
                    <a:pt x="0" y="780"/>
                  </a:lnTo>
                  <a:lnTo>
                    <a:pt x="0" y="999"/>
                  </a:lnTo>
                  <a:lnTo>
                    <a:pt x="1248" y="220"/>
                  </a:lnTo>
                  <a:lnTo>
                    <a:pt x="1248" y="1"/>
                  </a:lnTo>
                  <a:close/>
                </a:path>
              </a:pathLst>
            </a:custGeom>
            <a:solidFill>
              <a:srgbClr val="E42524"/>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53" name="Google Shape;271;p27">
              <a:extLst>
                <a:ext uri="{FF2B5EF4-FFF2-40B4-BE49-F238E27FC236}">
                  <a16:creationId xmlns:a16="http://schemas.microsoft.com/office/drawing/2014/main" id="{5FA95DA3-C5D6-41AC-A73C-1D264166A1F0}"/>
                </a:ext>
              </a:extLst>
            </p:cNvPr>
            <p:cNvSpPr/>
            <p:nvPr/>
          </p:nvSpPr>
          <p:spPr>
            <a:xfrm>
              <a:off x="8017654" y="6783252"/>
              <a:ext cx="538892" cy="327672"/>
            </a:xfrm>
            <a:custGeom>
              <a:avLst/>
              <a:gdLst/>
              <a:ahLst/>
              <a:cxnLst/>
              <a:rect l="l" t="t" r="r" b="b"/>
              <a:pathLst>
                <a:path w="1365" h="830" extrusionOk="0">
                  <a:moveTo>
                    <a:pt x="1222" y="0"/>
                  </a:moveTo>
                  <a:lnTo>
                    <a:pt x="0" y="773"/>
                  </a:lnTo>
                  <a:lnTo>
                    <a:pt x="117" y="830"/>
                  </a:lnTo>
                  <a:lnTo>
                    <a:pt x="1365" y="51"/>
                  </a:lnTo>
                  <a:lnTo>
                    <a:pt x="1222"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54" name="Google Shape;272;p27">
              <a:extLst>
                <a:ext uri="{FF2B5EF4-FFF2-40B4-BE49-F238E27FC236}">
                  <a16:creationId xmlns:a16="http://schemas.microsoft.com/office/drawing/2014/main" id="{AF6B4C69-AD20-4651-916D-24A33CBA1229}"/>
                </a:ext>
              </a:extLst>
            </p:cNvPr>
            <p:cNvSpPr/>
            <p:nvPr/>
          </p:nvSpPr>
          <p:spPr>
            <a:xfrm>
              <a:off x="8017654" y="7088421"/>
              <a:ext cx="46585" cy="108961"/>
            </a:xfrm>
            <a:custGeom>
              <a:avLst/>
              <a:gdLst/>
              <a:ahLst/>
              <a:cxnLst/>
              <a:rect l="l" t="t" r="r" b="b"/>
              <a:pathLst>
                <a:path w="118" h="276" extrusionOk="0">
                  <a:moveTo>
                    <a:pt x="0" y="0"/>
                  </a:moveTo>
                  <a:lnTo>
                    <a:pt x="0" y="199"/>
                  </a:lnTo>
                  <a:lnTo>
                    <a:pt x="117" y="276"/>
                  </a:lnTo>
                  <a:lnTo>
                    <a:pt x="117" y="57"/>
                  </a:lnTo>
                  <a:lnTo>
                    <a:pt x="0"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55" name="Google Shape;273;p27">
              <a:extLst>
                <a:ext uri="{FF2B5EF4-FFF2-40B4-BE49-F238E27FC236}">
                  <a16:creationId xmlns:a16="http://schemas.microsoft.com/office/drawing/2014/main" id="{C2CFC848-C33C-433C-A4B8-132A3F8414DA}"/>
                </a:ext>
              </a:extLst>
            </p:cNvPr>
            <p:cNvSpPr/>
            <p:nvPr/>
          </p:nvSpPr>
          <p:spPr>
            <a:xfrm>
              <a:off x="7837629" y="7808905"/>
              <a:ext cx="2026469" cy="1420834"/>
            </a:xfrm>
            <a:custGeom>
              <a:avLst/>
              <a:gdLst/>
              <a:ahLst/>
              <a:cxnLst/>
              <a:rect l="l" t="t" r="r" b="b"/>
              <a:pathLst>
                <a:path w="5133" h="3599" extrusionOk="0">
                  <a:moveTo>
                    <a:pt x="5133" y="1"/>
                  </a:moveTo>
                  <a:lnTo>
                    <a:pt x="1" y="3205"/>
                  </a:lnTo>
                  <a:lnTo>
                    <a:pt x="1" y="3598"/>
                  </a:lnTo>
                  <a:lnTo>
                    <a:pt x="5133" y="394"/>
                  </a:lnTo>
                  <a:lnTo>
                    <a:pt x="5133" y="1"/>
                  </a:lnTo>
                  <a:close/>
                </a:path>
              </a:pathLst>
            </a:custGeom>
            <a:solidFill>
              <a:schemeClr val="accent5"/>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56" name="Google Shape;274;p27">
              <a:extLst>
                <a:ext uri="{FF2B5EF4-FFF2-40B4-BE49-F238E27FC236}">
                  <a16:creationId xmlns:a16="http://schemas.microsoft.com/office/drawing/2014/main" id="{D9A3BB46-8A6B-4FB2-A579-22FEE31147DE}"/>
                </a:ext>
              </a:extLst>
            </p:cNvPr>
            <p:cNvSpPr/>
            <p:nvPr/>
          </p:nvSpPr>
          <p:spPr>
            <a:xfrm>
              <a:off x="7837629" y="7772190"/>
              <a:ext cx="2026469" cy="1302398"/>
            </a:xfrm>
            <a:custGeom>
              <a:avLst/>
              <a:gdLst/>
              <a:ahLst/>
              <a:cxnLst/>
              <a:rect l="l" t="t" r="r" b="b"/>
              <a:pathLst>
                <a:path w="5133" h="3299" extrusionOk="0">
                  <a:moveTo>
                    <a:pt x="4982" y="1"/>
                  </a:moveTo>
                  <a:lnTo>
                    <a:pt x="1" y="3078"/>
                  </a:lnTo>
                  <a:lnTo>
                    <a:pt x="1" y="3298"/>
                  </a:lnTo>
                  <a:lnTo>
                    <a:pt x="5133" y="94"/>
                  </a:lnTo>
                  <a:lnTo>
                    <a:pt x="4982" y="1"/>
                  </a:lnTo>
                  <a:close/>
                </a:path>
              </a:pathLst>
            </a:custGeom>
            <a:solidFill>
              <a:srgbClr val="F4AA9E"/>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57" name="Google Shape;275;p27">
              <a:extLst>
                <a:ext uri="{FF2B5EF4-FFF2-40B4-BE49-F238E27FC236}">
                  <a16:creationId xmlns:a16="http://schemas.microsoft.com/office/drawing/2014/main" id="{354B3DD6-8156-4BDC-AA1E-F8A36D5CBBD5}"/>
                </a:ext>
              </a:extLst>
            </p:cNvPr>
            <p:cNvSpPr/>
            <p:nvPr/>
          </p:nvSpPr>
          <p:spPr>
            <a:xfrm>
              <a:off x="9202031" y="7029203"/>
              <a:ext cx="418085" cy="859843"/>
            </a:xfrm>
            <a:custGeom>
              <a:avLst/>
              <a:gdLst/>
              <a:ahLst/>
              <a:cxnLst/>
              <a:rect l="l" t="t" r="r" b="b"/>
              <a:pathLst>
                <a:path w="1059" h="2178" extrusionOk="0">
                  <a:moveTo>
                    <a:pt x="963" y="1"/>
                  </a:moveTo>
                  <a:lnTo>
                    <a:pt x="0" y="604"/>
                  </a:lnTo>
                  <a:lnTo>
                    <a:pt x="0" y="2177"/>
                  </a:lnTo>
                  <a:lnTo>
                    <a:pt x="1059" y="1545"/>
                  </a:lnTo>
                  <a:lnTo>
                    <a:pt x="1059" y="1"/>
                  </a:lnTo>
                  <a:close/>
                </a:path>
              </a:pathLst>
            </a:custGeom>
            <a:solidFill>
              <a:srgbClr val="59595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58" name="Google Shape;276;p27">
              <a:extLst>
                <a:ext uri="{FF2B5EF4-FFF2-40B4-BE49-F238E27FC236}">
                  <a16:creationId xmlns:a16="http://schemas.microsoft.com/office/drawing/2014/main" id="{659E7EB4-381A-49ED-8E10-9BB9B516EDA3}"/>
                </a:ext>
              </a:extLst>
            </p:cNvPr>
            <p:cNvSpPr/>
            <p:nvPr/>
          </p:nvSpPr>
          <p:spPr>
            <a:xfrm>
              <a:off x="9239142" y="7029203"/>
              <a:ext cx="380975" cy="815627"/>
            </a:xfrm>
            <a:custGeom>
              <a:avLst/>
              <a:gdLst/>
              <a:ahLst/>
              <a:cxnLst/>
              <a:rect l="l" t="t" r="r" b="b"/>
              <a:pathLst>
                <a:path w="965" h="2066" extrusionOk="0">
                  <a:moveTo>
                    <a:pt x="965" y="1"/>
                  </a:moveTo>
                  <a:lnTo>
                    <a:pt x="0" y="604"/>
                  </a:lnTo>
                  <a:lnTo>
                    <a:pt x="0" y="2066"/>
                  </a:lnTo>
                  <a:lnTo>
                    <a:pt x="965" y="1464"/>
                  </a:lnTo>
                  <a:lnTo>
                    <a:pt x="965" y="1"/>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59" name="Google Shape;277;p27">
              <a:extLst>
                <a:ext uri="{FF2B5EF4-FFF2-40B4-BE49-F238E27FC236}">
                  <a16:creationId xmlns:a16="http://schemas.microsoft.com/office/drawing/2014/main" id="{AA049302-5E3A-4305-9D8E-B9D7AFE3AF93}"/>
                </a:ext>
              </a:extLst>
            </p:cNvPr>
            <p:cNvSpPr/>
            <p:nvPr/>
          </p:nvSpPr>
          <p:spPr>
            <a:xfrm>
              <a:off x="9269541" y="7082105"/>
              <a:ext cx="319782" cy="710614"/>
            </a:xfrm>
            <a:custGeom>
              <a:avLst/>
              <a:gdLst/>
              <a:ahLst/>
              <a:cxnLst/>
              <a:rect l="l" t="t" r="r" b="b"/>
              <a:pathLst>
                <a:path w="810" h="1800" extrusionOk="0">
                  <a:moveTo>
                    <a:pt x="809" y="0"/>
                  </a:moveTo>
                  <a:lnTo>
                    <a:pt x="0" y="505"/>
                  </a:lnTo>
                  <a:lnTo>
                    <a:pt x="0" y="1800"/>
                  </a:lnTo>
                  <a:lnTo>
                    <a:pt x="809" y="1294"/>
                  </a:lnTo>
                  <a:lnTo>
                    <a:pt x="809" y="0"/>
                  </a:lnTo>
                  <a:close/>
                </a:path>
              </a:pathLst>
            </a:custGeom>
            <a:solidFill>
              <a:srgbClr val="E3F9F7"/>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60" name="Google Shape;278;p27">
              <a:extLst>
                <a:ext uri="{FF2B5EF4-FFF2-40B4-BE49-F238E27FC236}">
                  <a16:creationId xmlns:a16="http://schemas.microsoft.com/office/drawing/2014/main" id="{1A6BEB7F-9B59-4C5F-92D2-2D9E4263C85E}"/>
                </a:ext>
              </a:extLst>
            </p:cNvPr>
            <p:cNvSpPr/>
            <p:nvPr/>
          </p:nvSpPr>
          <p:spPr>
            <a:xfrm>
              <a:off x="9258487" y="7485576"/>
              <a:ext cx="342285" cy="231739"/>
            </a:xfrm>
            <a:custGeom>
              <a:avLst/>
              <a:gdLst/>
              <a:ahLst/>
              <a:cxnLst/>
              <a:rect l="l" t="t" r="r" b="b"/>
              <a:pathLst>
                <a:path w="867" h="587" extrusionOk="0">
                  <a:moveTo>
                    <a:pt x="866" y="0"/>
                  </a:moveTo>
                  <a:lnTo>
                    <a:pt x="1" y="540"/>
                  </a:lnTo>
                  <a:lnTo>
                    <a:pt x="1" y="586"/>
                  </a:lnTo>
                  <a:lnTo>
                    <a:pt x="866" y="47"/>
                  </a:lnTo>
                  <a:lnTo>
                    <a:pt x="866" y="0"/>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61" name="Google Shape;279;p27">
              <a:extLst>
                <a:ext uri="{FF2B5EF4-FFF2-40B4-BE49-F238E27FC236}">
                  <a16:creationId xmlns:a16="http://schemas.microsoft.com/office/drawing/2014/main" id="{221F0C25-24B4-479A-A4CC-153D6E33172A}"/>
                </a:ext>
              </a:extLst>
            </p:cNvPr>
            <p:cNvSpPr/>
            <p:nvPr/>
          </p:nvSpPr>
          <p:spPr>
            <a:xfrm>
              <a:off x="9215849" y="7605196"/>
              <a:ext cx="492701" cy="394391"/>
            </a:xfrm>
            <a:custGeom>
              <a:avLst/>
              <a:gdLst/>
              <a:ahLst/>
              <a:cxnLst/>
              <a:rect l="l" t="t" r="r" b="b"/>
              <a:pathLst>
                <a:path w="1248" h="999" extrusionOk="0">
                  <a:moveTo>
                    <a:pt x="1247" y="0"/>
                  </a:moveTo>
                  <a:lnTo>
                    <a:pt x="0" y="779"/>
                  </a:lnTo>
                  <a:lnTo>
                    <a:pt x="0" y="998"/>
                  </a:lnTo>
                  <a:lnTo>
                    <a:pt x="1247" y="219"/>
                  </a:lnTo>
                  <a:lnTo>
                    <a:pt x="1247" y="0"/>
                  </a:lnTo>
                  <a:close/>
                </a:path>
              </a:pathLst>
            </a:custGeom>
            <a:solidFill>
              <a:srgbClr val="E42524"/>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62" name="Google Shape;280;p27">
              <a:extLst>
                <a:ext uri="{FF2B5EF4-FFF2-40B4-BE49-F238E27FC236}">
                  <a16:creationId xmlns:a16="http://schemas.microsoft.com/office/drawing/2014/main" id="{948710AB-474D-4B67-8289-7A683C55E5E9}"/>
                </a:ext>
              </a:extLst>
            </p:cNvPr>
            <p:cNvSpPr/>
            <p:nvPr/>
          </p:nvSpPr>
          <p:spPr>
            <a:xfrm>
              <a:off x="9169264" y="7585062"/>
              <a:ext cx="539286" cy="328067"/>
            </a:xfrm>
            <a:custGeom>
              <a:avLst/>
              <a:gdLst/>
              <a:ahLst/>
              <a:cxnLst/>
              <a:rect l="l" t="t" r="r" b="b"/>
              <a:pathLst>
                <a:path w="1366" h="831" extrusionOk="0">
                  <a:moveTo>
                    <a:pt x="1224" y="1"/>
                  </a:moveTo>
                  <a:lnTo>
                    <a:pt x="1" y="774"/>
                  </a:lnTo>
                  <a:lnTo>
                    <a:pt x="118" y="830"/>
                  </a:lnTo>
                  <a:lnTo>
                    <a:pt x="1365" y="51"/>
                  </a:lnTo>
                  <a:lnTo>
                    <a:pt x="1224" y="1"/>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63" name="Google Shape;281;p27">
              <a:extLst>
                <a:ext uri="{FF2B5EF4-FFF2-40B4-BE49-F238E27FC236}">
                  <a16:creationId xmlns:a16="http://schemas.microsoft.com/office/drawing/2014/main" id="{BBEF703D-8391-44F8-882C-631E46D3F5F1}"/>
                </a:ext>
              </a:extLst>
            </p:cNvPr>
            <p:cNvSpPr/>
            <p:nvPr/>
          </p:nvSpPr>
          <p:spPr>
            <a:xfrm>
              <a:off x="9169264" y="7890231"/>
              <a:ext cx="46980" cy="109356"/>
            </a:xfrm>
            <a:custGeom>
              <a:avLst/>
              <a:gdLst/>
              <a:ahLst/>
              <a:cxnLst/>
              <a:rect l="l" t="t" r="r" b="b"/>
              <a:pathLst>
                <a:path w="119" h="277" extrusionOk="0">
                  <a:moveTo>
                    <a:pt x="1" y="1"/>
                  </a:moveTo>
                  <a:lnTo>
                    <a:pt x="1" y="199"/>
                  </a:lnTo>
                  <a:lnTo>
                    <a:pt x="118" y="276"/>
                  </a:lnTo>
                  <a:lnTo>
                    <a:pt x="118" y="57"/>
                  </a:lnTo>
                  <a:lnTo>
                    <a:pt x="1" y="1"/>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64" name="Google Shape;282;p27">
              <a:extLst>
                <a:ext uri="{FF2B5EF4-FFF2-40B4-BE49-F238E27FC236}">
                  <a16:creationId xmlns:a16="http://schemas.microsoft.com/office/drawing/2014/main" id="{D3EBB2C8-F1C2-4BC8-B8D8-17C74E8AE296}"/>
                </a:ext>
              </a:extLst>
            </p:cNvPr>
            <p:cNvSpPr/>
            <p:nvPr/>
          </p:nvSpPr>
          <p:spPr>
            <a:xfrm>
              <a:off x="8049633" y="7716920"/>
              <a:ext cx="418085" cy="859449"/>
            </a:xfrm>
            <a:custGeom>
              <a:avLst/>
              <a:gdLst/>
              <a:ahLst/>
              <a:cxnLst/>
              <a:rect l="l" t="t" r="r" b="b"/>
              <a:pathLst>
                <a:path w="1059" h="2177" extrusionOk="0">
                  <a:moveTo>
                    <a:pt x="965" y="0"/>
                  </a:moveTo>
                  <a:lnTo>
                    <a:pt x="0" y="602"/>
                  </a:lnTo>
                  <a:lnTo>
                    <a:pt x="0" y="2177"/>
                  </a:lnTo>
                  <a:lnTo>
                    <a:pt x="1059" y="1544"/>
                  </a:lnTo>
                  <a:lnTo>
                    <a:pt x="1059" y="0"/>
                  </a:lnTo>
                  <a:close/>
                </a:path>
              </a:pathLst>
            </a:custGeom>
            <a:solidFill>
              <a:srgbClr val="59595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65" name="Google Shape;283;p27">
              <a:extLst>
                <a:ext uri="{FF2B5EF4-FFF2-40B4-BE49-F238E27FC236}">
                  <a16:creationId xmlns:a16="http://schemas.microsoft.com/office/drawing/2014/main" id="{4E3B6D86-E357-4C5C-AD21-1FAB278E52C0}"/>
                </a:ext>
              </a:extLst>
            </p:cNvPr>
            <p:cNvSpPr/>
            <p:nvPr/>
          </p:nvSpPr>
          <p:spPr>
            <a:xfrm>
              <a:off x="8086743" y="7716920"/>
              <a:ext cx="380975" cy="815627"/>
            </a:xfrm>
            <a:custGeom>
              <a:avLst/>
              <a:gdLst/>
              <a:ahLst/>
              <a:cxnLst/>
              <a:rect l="l" t="t" r="r" b="b"/>
              <a:pathLst>
                <a:path w="965" h="2066" extrusionOk="0">
                  <a:moveTo>
                    <a:pt x="965" y="0"/>
                  </a:moveTo>
                  <a:lnTo>
                    <a:pt x="0" y="602"/>
                  </a:lnTo>
                  <a:lnTo>
                    <a:pt x="0" y="2065"/>
                  </a:lnTo>
                  <a:lnTo>
                    <a:pt x="965" y="1463"/>
                  </a:lnTo>
                  <a:lnTo>
                    <a:pt x="965" y="0"/>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66" name="Google Shape;284;p27">
              <a:extLst>
                <a:ext uri="{FF2B5EF4-FFF2-40B4-BE49-F238E27FC236}">
                  <a16:creationId xmlns:a16="http://schemas.microsoft.com/office/drawing/2014/main" id="{2DF33B74-0516-40BF-9669-DCE8B3E5FB5B}"/>
                </a:ext>
              </a:extLst>
            </p:cNvPr>
            <p:cNvSpPr/>
            <p:nvPr/>
          </p:nvSpPr>
          <p:spPr>
            <a:xfrm>
              <a:off x="8117537" y="7769427"/>
              <a:ext cx="319782" cy="711009"/>
            </a:xfrm>
            <a:custGeom>
              <a:avLst/>
              <a:gdLst/>
              <a:ahLst/>
              <a:cxnLst/>
              <a:rect l="l" t="t" r="r" b="b"/>
              <a:pathLst>
                <a:path w="810" h="1801" extrusionOk="0">
                  <a:moveTo>
                    <a:pt x="810" y="1"/>
                  </a:moveTo>
                  <a:lnTo>
                    <a:pt x="1" y="505"/>
                  </a:lnTo>
                  <a:lnTo>
                    <a:pt x="1" y="1800"/>
                  </a:lnTo>
                  <a:lnTo>
                    <a:pt x="810" y="1294"/>
                  </a:lnTo>
                  <a:lnTo>
                    <a:pt x="810" y="1"/>
                  </a:lnTo>
                  <a:close/>
                </a:path>
              </a:pathLst>
            </a:custGeom>
            <a:solidFill>
              <a:srgbClr val="E3F9F7"/>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67" name="Google Shape;285;p27">
              <a:extLst>
                <a:ext uri="{FF2B5EF4-FFF2-40B4-BE49-F238E27FC236}">
                  <a16:creationId xmlns:a16="http://schemas.microsoft.com/office/drawing/2014/main" id="{F229EA75-69CE-458D-A35E-A774722DB7EA}"/>
                </a:ext>
              </a:extLst>
            </p:cNvPr>
            <p:cNvSpPr/>
            <p:nvPr/>
          </p:nvSpPr>
          <p:spPr>
            <a:xfrm>
              <a:off x="8106878" y="8172898"/>
              <a:ext cx="341495" cy="231739"/>
            </a:xfrm>
            <a:custGeom>
              <a:avLst/>
              <a:gdLst/>
              <a:ahLst/>
              <a:cxnLst/>
              <a:rect l="l" t="t" r="r" b="b"/>
              <a:pathLst>
                <a:path w="865" h="587" extrusionOk="0">
                  <a:moveTo>
                    <a:pt x="864" y="1"/>
                  </a:moveTo>
                  <a:lnTo>
                    <a:pt x="0" y="540"/>
                  </a:lnTo>
                  <a:lnTo>
                    <a:pt x="0" y="587"/>
                  </a:lnTo>
                  <a:lnTo>
                    <a:pt x="864" y="47"/>
                  </a:lnTo>
                  <a:lnTo>
                    <a:pt x="864" y="1"/>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68" name="Google Shape;286;p27">
              <a:extLst>
                <a:ext uri="{FF2B5EF4-FFF2-40B4-BE49-F238E27FC236}">
                  <a16:creationId xmlns:a16="http://schemas.microsoft.com/office/drawing/2014/main" id="{23F77087-7C0B-49E6-A9DB-6ED0C6ED984C}"/>
                </a:ext>
              </a:extLst>
            </p:cNvPr>
            <p:cNvSpPr/>
            <p:nvPr/>
          </p:nvSpPr>
          <p:spPr>
            <a:xfrm>
              <a:off x="8063845" y="8292518"/>
              <a:ext cx="492701" cy="394391"/>
            </a:xfrm>
            <a:custGeom>
              <a:avLst/>
              <a:gdLst/>
              <a:ahLst/>
              <a:cxnLst/>
              <a:rect l="l" t="t" r="r" b="b"/>
              <a:pathLst>
                <a:path w="1248" h="999" extrusionOk="0">
                  <a:moveTo>
                    <a:pt x="1248" y="1"/>
                  </a:moveTo>
                  <a:lnTo>
                    <a:pt x="0" y="780"/>
                  </a:lnTo>
                  <a:lnTo>
                    <a:pt x="0" y="999"/>
                  </a:lnTo>
                  <a:lnTo>
                    <a:pt x="1248" y="220"/>
                  </a:lnTo>
                  <a:lnTo>
                    <a:pt x="1248" y="1"/>
                  </a:lnTo>
                  <a:close/>
                </a:path>
              </a:pathLst>
            </a:custGeom>
            <a:solidFill>
              <a:srgbClr val="E42524"/>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69" name="Google Shape;287;p27">
              <a:extLst>
                <a:ext uri="{FF2B5EF4-FFF2-40B4-BE49-F238E27FC236}">
                  <a16:creationId xmlns:a16="http://schemas.microsoft.com/office/drawing/2014/main" id="{FDA83B6C-D6B0-4911-89CD-2A8CDA0C6792}"/>
                </a:ext>
              </a:extLst>
            </p:cNvPr>
            <p:cNvSpPr/>
            <p:nvPr/>
          </p:nvSpPr>
          <p:spPr>
            <a:xfrm>
              <a:off x="8017654" y="8272778"/>
              <a:ext cx="538892" cy="327672"/>
            </a:xfrm>
            <a:custGeom>
              <a:avLst/>
              <a:gdLst/>
              <a:ahLst/>
              <a:cxnLst/>
              <a:rect l="l" t="t" r="r" b="b"/>
              <a:pathLst>
                <a:path w="1365" h="830" extrusionOk="0">
                  <a:moveTo>
                    <a:pt x="1222" y="0"/>
                  </a:moveTo>
                  <a:lnTo>
                    <a:pt x="0" y="773"/>
                  </a:lnTo>
                  <a:lnTo>
                    <a:pt x="117" y="830"/>
                  </a:lnTo>
                  <a:lnTo>
                    <a:pt x="1365" y="51"/>
                  </a:lnTo>
                  <a:lnTo>
                    <a:pt x="1222"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70" name="Google Shape;288;p27">
              <a:extLst>
                <a:ext uri="{FF2B5EF4-FFF2-40B4-BE49-F238E27FC236}">
                  <a16:creationId xmlns:a16="http://schemas.microsoft.com/office/drawing/2014/main" id="{EF5C8B8E-C011-4EE6-93B0-3E25E1139B45}"/>
                </a:ext>
              </a:extLst>
            </p:cNvPr>
            <p:cNvSpPr/>
            <p:nvPr/>
          </p:nvSpPr>
          <p:spPr>
            <a:xfrm>
              <a:off x="8017654" y="8577948"/>
              <a:ext cx="46585" cy="108961"/>
            </a:xfrm>
            <a:custGeom>
              <a:avLst/>
              <a:gdLst/>
              <a:ahLst/>
              <a:cxnLst/>
              <a:rect l="l" t="t" r="r" b="b"/>
              <a:pathLst>
                <a:path w="118" h="276" extrusionOk="0">
                  <a:moveTo>
                    <a:pt x="0" y="0"/>
                  </a:moveTo>
                  <a:lnTo>
                    <a:pt x="0" y="199"/>
                  </a:lnTo>
                  <a:lnTo>
                    <a:pt x="117" y="276"/>
                  </a:lnTo>
                  <a:lnTo>
                    <a:pt x="117" y="57"/>
                  </a:lnTo>
                  <a:lnTo>
                    <a:pt x="0"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71" name="Google Shape;289;p27">
              <a:extLst>
                <a:ext uri="{FF2B5EF4-FFF2-40B4-BE49-F238E27FC236}">
                  <a16:creationId xmlns:a16="http://schemas.microsoft.com/office/drawing/2014/main" id="{5BDE7FE7-1F74-4DFE-975A-22D239D87484}"/>
                </a:ext>
              </a:extLst>
            </p:cNvPr>
            <p:cNvSpPr/>
            <p:nvPr/>
          </p:nvSpPr>
          <p:spPr>
            <a:xfrm>
              <a:off x="7837629" y="3350590"/>
              <a:ext cx="2026469" cy="1343851"/>
            </a:xfrm>
            <a:custGeom>
              <a:avLst/>
              <a:gdLst/>
              <a:ahLst/>
              <a:cxnLst/>
              <a:rect l="l" t="t" r="r" b="b"/>
              <a:pathLst>
                <a:path w="5133" h="3404" extrusionOk="0">
                  <a:moveTo>
                    <a:pt x="5133" y="1"/>
                  </a:moveTo>
                  <a:lnTo>
                    <a:pt x="1" y="3011"/>
                  </a:lnTo>
                  <a:lnTo>
                    <a:pt x="1" y="3404"/>
                  </a:lnTo>
                  <a:lnTo>
                    <a:pt x="5133" y="393"/>
                  </a:lnTo>
                  <a:lnTo>
                    <a:pt x="5133" y="1"/>
                  </a:lnTo>
                  <a:close/>
                </a:path>
              </a:pathLst>
            </a:custGeom>
            <a:solidFill>
              <a:schemeClr val="accent5"/>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72" name="Google Shape;290;p27">
              <a:extLst>
                <a:ext uri="{FF2B5EF4-FFF2-40B4-BE49-F238E27FC236}">
                  <a16:creationId xmlns:a16="http://schemas.microsoft.com/office/drawing/2014/main" id="{13CC3767-B8B8-47DE-813F-B6732E9935A8}"/>
                </a:ext>
              </a:extLst>
            </p:cNvPr>
            <p:cNvSpPr/>
            <p:nvPr/>
          </p:nvSpPr>
          <p:spPr>
            <a:xfrm>
              <a:off x="7837629" y="3311506"/>
              <a:ext cx="2026469" cy="1227784"/>
            </a:xfrm>
            <a:custGeom>
              <a:avLst/>
              <a:gdLst/>
              <a:ahLst/>
              <a:cxnLst/>
              <a:rect l="l" t="t" r="r" b="b"/>
              <a:pathLst>
                <a:path w="5133" h="3110" extrusionOk="0">
                  <a:moveTo>
                    <a:pt x="4982" y="1"/>
                  </a:moveTo>
                  <a:lnTo>
                    <a:pt x="1" y="2889"/>
                  </a:lnTo>
                  <a:lnTo>
                    <a:pt x="1" y="3110"/>
                  </a:lnTo>
                  <a:lnTo>
                    <a:pt x="5133" y="100"/>
                  </a:lnTo>
                  <a:lnTo>
                    <a:pt x="4982" y="1"/>
                  </a:lnTo>
                  <a:close/>
                </a:path>
              </a:pathLst>
            </a:custGeom>
            <a:solidFill>
              <a:srgbClr val="F4AA9E"/>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73" name="Google Shape;291;p27">
              <a:extLst>
                <a:ext uri="{FF2B5EF4-FFF2-40B4-BE49-F238E27FC236}">
                  <a16:creationId xmlns:a16="http://schemas.microsoft.com/office/drawing/2014/main" id="{407916D4-C26C-474C-8C0D-E7C6CFD9F858}"/>
                </a:ext>
              </a:extLst>
            </p:cNvPr>
            <p:cNvSpPr/>
            <p:nvPr/>
          </p:nvSpPr>
          <p:spPr>
            <a:xfrm>
              <a:off x="5638636" y="3260579"/>
              <a:ext cx="2199388" cy="1433862"/>
            </a:xfrm>
            <a:custGeom>
              <a:avLst/>
              <a:gdLst/>
              <a:ahLst/>
              <a:cxnLst/>
              <a:rect l="l" t="t" r="r" b="b"/>
              <a:pathLst>
                <a:path w="5571" h="3632" extrusionOk="0">
                  <a:moveTo>
                    <a:pt x="1" y="1"/>
                  </a:moveTo>
                  <a:lnTo>
                    <a:pt x="1" y="394"/>
                  </a:lnTo>
                  <a:lnTo>
                    <a:pt x="5571" y="3632"/>
                  </a:lnTo>
                  <a:lnTo>
                    <a:pt x="5571" y="3239"/>
                  </a:lnTo>
                  <a:lnTo>
                    <a:pt x="1" y="1"/>
                  </a:lnTo>
                  <a:close/>
                </a:path>
              </a:pathLst>
            </a:custGeom>
            <a:solidFill>
              <a:schemeClr val="accent5"/>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74" name="Google Shape;292;p27">
              <a:extLst>
                <a:ext uri="{FF2B5EF4-FFF2-40B4-BE49-F238E27FC236}">
                  <a16:creationId xmlns:a16="http://schemas.microsoft.com/office/drawing/2014/main" id="{8CD72D7F-66A7-4543-9871-D2E015CE2A59}"/>
                </a:ext>
              </a:extLst>
            </p:cNvPr>
            <p:cNvSpPr/>
            <p:nvPr/>
          </p:nvSpPr>
          <p:spPr>
            <a:xfrm>
              <a:off x="5638636" y="3224653"/>
              <a:ext cx="2199388" cy="1314636"/>
            </a:xfrm>
            <a:custGeom>
              <a:avLst/>
              <a:gdLst/>
              <a:ahLst/>
              <a:cxnLst/>
              <a:rect l="l" t="t" r="r" b="b"/>
              <a:pathLst>
                <a:path w="5571" h="3330" extrusionOk="0">
                  <a:moveTo>
                    <a:pt x="165" y="0"/>
                  </a:moveTo>
                  <a:lnTo>
                    <a:pt x="1" y="92"/>
                  </a:lnTo>
                  <a:lnTo>
                    <a:pt x="5571" y="3330"/>
                  </a:lnTo>
                  <a:lnTo>
                    <a:pt x="5571" y="3109"/>
                  </a:lnTo>
                  <a:lnTo>
                    <a:pt x="165" y="0"/>
                  </a:lnTo>
                  <a:close/>
                </a:path>
              </a:pathLst>
            </a:custGeom>
            <a:solidFill>
              <a:srgbClr val="F4AA9E"/>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75" name="Google Shape;293;p27">
              <a:extLst>
                <a:ext uri="{FF2B5EF4-FFF2-40B4-BE49-F238E27FC236}">
                  <a16:creationId xmlns:a16="http://schemas.microsoft.com/office/drawing/2014/main" id="{13BCA2BB-BFCC-45B3-9F25-61E81B27FE4F}"/>
                </a:ext>
              </a:extLst>
            </p:cNvPr>
            <p:cNvSpPr/>
            <p:nvPr/>
          </p:nvSpPr>
          <p:spPr>
            <a:xfrm>
              <a:off x="6582979" y="6097904"/>
              <a:ext cx="217136" cy="203709"/>
            </a:xfrm>
            <a:custGeom>
              <a:avLst/>
              <a:gdLst/>
              <a:ahLst/>
              <a:cxnLst/>
              <a:rect l="l" t="t" r="r" b="b"/>
              <a:pathLst>
                <a:path w="550" h="516" extrusionOk="0">
                  <a:moveTo>
                    <a:pt x="0" y="0"/>
                  </a:moveTo>
                  <a:lnTo>
                    <a:pt x="0" y="214"/>
                  </a:lnTo>
                  <a:lnTo>
                    <a:pt x="550" y="515"/>
                  </a:lnTo>
                  <a:lnTo>
                    <a:pt x="550" y="302"/>
                  </a:lnTo>
                  <a:lnTo>
                    <a:pt x="0"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76" name="Google Shape;294;p27">
              <a:extLst>
                <a:ext uri="{FF2B5EF4-FFF2-40B4-BE49-F238E27FC236}">
                  <a16:creationId xmlns:a16="http://schemas.microsoft.com/office/drawing/2014/main" id="{71582422-69AE-4A07-80C8-76FE3F314F14}"/>
                </a:ext>
              </a:extLst>
            </p:cNvPr>
            <p:cNvSpPr/>
            <p:nvPr/>
          </p:nvSpPr>
          <p:spPr>
            <a:xfrm>
              <a:off x="6474806" y="5922224"/>
              <a:ext cx="217136" cy="204104"/>
            </a:xfrm>
            <a:custGeom>
              <a:avLst/>
              <a:gdLst/>
              <a:ahLst/>
              <a:cxnLst/>
              <a:rect l="l" t="t" r="r" b="b"/>
              <a:pathLst>
                <a:path w="550" h="517" extrusionOk="0">
                  <a:moveTo>
                    <a:pt x="0" y="0"/>
                  </a:moveTo>
                  <a:lnTo>
                    <a:pt x="0" y="215"/>
                  </a:lnTo>
                  <a:lnTo>
                    <a:pt x="550" y="516"/>
                  </a:lnTo>
                  <a:lnTo>
                    <a:pt x="550" y="302"/>
                  </a:lnTo>
                  <a:lnTo>
                    <a:pt x="0"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77" name="Google Shape;295;p27">
              <a:extLst>
                <a:ext uri="{FF2B5EF4-FFF2-40B4-BE49-F238E27FC236}">
                  <a16:creationId xmlns:a16="http://schemas.microsoft.com/office/drawing/2014/main" id="{DA19AF1F-3B6F-4A03-BEEB-5347C82B242A}"/>
                </a:ext>
              </a:extLst>
            </p:cNvPr>
            <p:cNvSpPr/>
            <p:nvPr/>
          </p:nvSpPr>
          <p:spPr>
            <a:xfrm>
              <a:off x="8891725" y="4197800"/>
              <a:ext cx="194238" cy="204104"/>
            </a:xfrm>
            <a:custGeom>
              <a:avLst/>
              <a:gdLst/>
              <a:ahLst/>
              <a:cxnLst/>
              <a:rect l="l" t="t" r="r" b="b"/>
              <a:pathLst>
                <a:path w="492" h="517" extrusionOk="0">
                  <a:moveTo>
                    <a:pt x="492" y="1"/>
                  </a:moveTo>
                  <a:lnTo>
                    <a:pt x="0" y="302"/>
                  </a:lnTo>
                  <a:lnTo>
                    <a:pt x="0" y="517"/>
                  </a:lnTo>
                  <a:lnTo>
                    <a:pt x="492" y="215"/>
                  </a:lnTo>
                  <a:lnTo>
                    <a:pt x="492" y="1"/>
                  </a:lnTo>
                  <a:close/>
                </a:path>
              </a:pathLst>
            </a:custGeom>
            <a:solidFill>
              <a:srgbClr val="F4AA9E"/>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78" name="Google Shape;296;p27">
              <a:extLst>
                <a:ext uri="{FF2B5EF4-FFF2-40B4-BE49-F238E27FC236}">
                  <a16:creationId xmlns:a16="http://schemas.microsoft.com/office/drawing/2014/main" id="{1BAB40C4-C768-426E-807D-EC443CEA80C7}"/>
                </a:ext>
              </a:extLst>
            </p:cNvPr>
            <p:cNvSpPr/>
            <p:nvPr/>
          </p:nvSpPr>
          <p:spPr>
            <a:xfrm>
              <a:off x="8988844" y="4022121"/>
              <a:ext cx="194633" cy="204104"/>
            </a:xfrm>
            <a:custGeom>
              <a:avLst/>
              <a:gdLst/>
              <a:ahLst/>
              <a:cxnLst/>
              <a:rect l="l" t="t" r="r" b="b"/>
              <a:pathLst>
                <a:path w="493" h="517" extrusionOk="0">
                  <a:moveTo>
                    <a:pt x="492" y="0"/>
                  </a:moveTo>
                  <a:lnTo>
                    <a:pt x="1" y="302"/>
                  </a:lnTo>
                  <a:lnTo>
                    <a:pt x="1" y="517"/>
                  </a:lnTo>
                  <a:lnTo>
                    <a:pt x="492" y="215"/>
                  </a:lnTo>
                  <a:lnTo>
                    <a:pt x="492" y="0"/>
                  </a:lnTo>
                  <a:close/>
                </a:path>
              </a:pathLst>
            </a:custGeom>
            <a:solidFill>
              <a:srgbClr val="F4AA9E"/>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79" name="Google Shape;297;p27">
              <a:extLst>
                <a:ext uri="{FF2B5EF4-FFF2-40B4-BE49-F238E27FC236}">
                  <a16:creationId xmlns:a16="http://schemas.microsoft.com/office/drawing/2014/main" id="{189D116B-5D93-4732-B63A-FDCA931D52C2}"/>
                </a:ext>
              </a:extLst>
            </p:cNvPr>
            <p:cNvSpPr/>
            <p:nvPr/>
          </p:nvSpPr>
          <p:spPr>
            <a:xfrm>
              <a:off x="8654060" y="5188712"/>
              <a:ext cx="194633" cy="204104"/>
            </a:xfrm>
            <a:custGeom>
              <a:avLst/>
              <a:gdLst/>
              <a:ahLst/>
              <a:cxnLst/>
              <a:rect l="l" t="t" r="r" b="b"/>
              <a:pathLst>
                <a:path w="493" h="517" extrusionOk="0">
                  <a:moveTo>
                    <a:pt x="492" y="1"/>
                  </a:moveTo>
                  <a:lnTo>
                    <a:pt x="1" y="302"/>
                  </a:lnTo>
                  <a:lnTo>
                    <a:pt x="1" y="517"/>
                  </a:lnTo>
                  <a:lnTo>
                    <a:pt x="492" y="215"/>
                  </a:lnTo>
                  <a:lnTo>
                    <a:pt x="492" y="1"/>
                  </a:lnTo>
                  <a:close/>
                </a:path>
              </a:pathLst>
            </a:custGeom>
            <a:solidFill>
              <a:srgbClr val="F4AA9E"/>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80" name="Google Shape;298;p27">
              <a:extLst>
                <a:ext uri="{FF2B5EF4-FFF2-40B4-BE49-F238E27FC236}">
                  <a16:creationId xmlns:a16="http://schemas.microsoft.com/office/drawing/2014/main" id="{6E956949-390F-4076-B7F4-26FFFDC55170}"/>
                </a:ext>
              </a:extLst>
            </p:cNvPr>
            <p:cNvSpPr/>
            <p:nvPr/>
          </p:nvSpPr>
          <p:spPr>
            <a:xfrm>
              <a:off x="8751573" y="5013427"/>
              <a:ext cx="194238" cy="203709"/>
            </a:xfrm>
            <a:custGeom>
              <a:avLst/>
              <a:gdLst/>
              <a:ahLst/>
              <a:cxnLst/>
              <a:rect l="l" t="t" r="r" b="b"/>
              <a:pathLst>
                <a:path w="492" h="516" extrusionOk="0">
                  <a:moveTo>
                    <a:pt x="492" y="1"/>
                  </a:moveTo>
                  <a:lnTo>
                    <a:pt x="0" y="303"/>
                  </a:lnTo>
                  <a:lnTo>
                    <a:pt x="0" y="516"/>
                  </a:lnTo>
                  <a:lnTo>
                    <a:pt x="492" y="214"/>
                  </a:lnTo>
                  <a:lnTo>
                    <a:pt x="492" y="1"/>
                  </a:lnTo>
                  <a:close/>
                </a:path>
              </a:pathLst>
            </a:custGeom>
            <a:solidFill>
              <a:srgbClr val="F4AA9E"/>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81" name="Google Shape;299;p27">
              <a:extLst>
                <a:ext uri="{FF2B5EF4-FFF2-40B4-BE49-F238E27FC236}">
                  <a16:creationId xmlns:a16="http://schemas.microsoft.com/office/drawing/2014/main" id="{64B1C2C0-1656-4FC0-B721-BCED01119244}"/>
                </a:ext>
              </a:extLst>
            </p:cNvPr>
            <p:cNvSpPr/>
            <p:nvPr/>
          </p:nvSpPr>
          <p:spPr>
            <a:xfrm>
              <a:off x="8940284" y="7182775"/>
              <a:ext cx="194633" cy="204104"/>
            </a:xfrm>
            <a:custGeom>
              <a:avLst/>
              <a:gdLst/>
              <a:ahLst/>
              <a:cxnLst/>
              <a:rect l="l" t="t" r="r" b="b"/>
              <a:pathLst>
                <a:path w="493" h="517" extrusionOk="0">
                  <a:moveTo>
                    <a:pt x="492" y="0"/>
                  </a:moveTo>
                  <a:lnTo>
                    <a:pt x="1" y="303"/>
                  </a:lnTo>
                  <a:lnTo>
                    <a:pt x="1" y="516"/>
                  </a:lnTo>
                  <a:lnTo>
                    <a:pt x="492" y="215"/>
                  </a:lnTo>
                  <a:lnTo>
                    <a:pt x="492" y="0"/>
                  </a:lnTo>
                  <a:close/>
                </a:path>
              </a:pathLst>
            </a:custGeom>
            <a:solidFill>
              <a:srgbClr val="F4AA9E"/>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82" name="Google Shape;300;p27">
              <a:extLst>
                <a:ext uri="{FF2B5EF4-FFF2-40B4-BE49-F238E27FC236}">
                  <a16:creationId xmlns:a16="http://schemas.microsoft.com/office/drawing/2014/main" id="{14D3DE0D-304D-46A3-8767-A86122A56036}"/>
                </a:ext>
              </a:extLst>
            </p:cNvPr>
            <p:cNvSpPr/>
            <p:nvPr/>
          </p:nvSpPr>
          <p:spPr>
            <a:xfrm>
              <a:off x="9037798" y="7007490"/>
              <a:ext cx="194238" cy="204104"/>
            </a:xfrm>
            <a:custGeom>
              <a:avLst/>
              <a:gdLst/>
              <a:ahLst/>
              <a:cxnLst/>
              <a:rect l="l" t="t" r="r" b="b"/>
              <a:pathLst>
                <a:path w="492" h="517" extrusionOk="0">
                  <a:moveTo>
                    <a:pt x="492" y="1"/>
                  </a:moveTo>
                  <a:lnTo>
                    <a:pt x="0" y="302"/>
                  </a:lnTo>
                  <a:lnTo>
                    <a:pt x="0" y="517"/>
                  </a:lnTo>
                  <a:lnTo>
                    <a:pt x="492" y="215"/>
                  </a:lnTo>
                  <a:lnTo>
                    <a:pt x="492" y="1"/>
                  </a:lnTo>
                  <a:close/>
                </a:path>
              </a:pathLst>
            </a:custGeom>
            <a:solidFill>
              <a:srgbClr val="F4AA9E"/>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83" name="Google Shape;301;p27">
              <a:extLst>
                <a:ext uri="{FF2B5EF4-FFF2-40B4-BE49-F238E27FC236}">
                  <a16:creationId xmlns:a16="http://schemas.microsoft.com/office/drawing/2014/main" id="{55BFA2A5-31DF-4597-88D3-DA50FEAB3FE6}"/>
                </a:ext>
              </a:extLst>
            </p:cNvPr>
            <p:cNvSpPr/>
            <p:nvPr/>
          </p:nvSpPr>
          <p:spPr>
            <a:xfrm>
              <a:off x="8556151" y="6440578"/>
              <a:ext cx="195027" cy="204499"/>
            </a:xfrm>
            <a:custGeom>
              <a:avLst/>
              <a:gdLst/>
              <a:ahLst/>
              <a:cxnLst/>
              <a:rect l="l" t="t" r="r" b="b"/>
              <a:pathLst>
                <a:path w="494" h="518" extrusionOk="0">
                  <a:moveTo>
                    <a:pt x="494" y="1"/>
                  </a:moveTo>
                  <a:lnTo>
                    <a:pt x="1" y="304"/>
                  </a:lnTo>
                  <a:lnTo>
                    <a:pt x="1" y="517"/>
                  </a:lnTo>
                  <a:lnTo>
                    <a:pt x="494" y="216"/>
                  </a:lnTo>
                  <a:lnTo>
                    <a:pt x="494" y="1"/>
                  </a:lnTo>
                  <a:close/>
                </a:path>
              </a:pathLst>
            </a:custGeom>
            <a:solidFill>
              <a:srgbClr val="F4AA9E"/>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84" name="Google Shape;302;p27">
              <a:extLst>
                <a:ext uri="{FF2B5EF4-FFF2-40B4-BE49-F238E27FC236}">
                  <a16:creationId xmlns:a16="http://schemas.microsoft.com/office/drawing/2014/main" id="{5CD15E13-2240-4B44-80EB-FBCF45B5B97B}"/>
                </a:ext>
              </a:extLst>
            </p:cNvPr>
            <p:cNvSpPr/>
            <p:nvPr/>
          </p:nvSpPr>
          <p:spPr>
            <a:xfrm>
              <a:off x="8653665" y="6265688"/>
              <a:ext cx="195027" cy="204104"/>
            </a:xfrm>
            <a:custGeom>
              <a:avLst/>
              <a:gdLst/>
              <a:ahLst/>
              <a:cxnLst/>
              <a:rect l="l" t="t" r="r" b="b"/>
              <a:pathLst>
                <a:path w="494" h="517" extrusionOk="0">
                  <a:moveTo>
                    <a:pt x="493" y="0"/>
                  </a:moveTo>
                  <a:lnTo>
                    <a:pt x="0" y="302"/>
                  </a:lnTo>
                  <a:lnTo>
                    <a:pt x="0" y="516"/>
                  </a:lnTo>
                  <a:lnTo>
                    <a:pt x="493" y="215"/>
                  </a:lnTo>
                  <a:lnTo>
                    <a:pt x="493" y="0"/>
                  </a:lnTo>
                  <a:close/>
                </a:path>
              </a:pathLst>
            </a:custGeom>
            <a:solidFill>
              <a:srgbClr val="F4AA9E"/>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85" name="Google Shape;303;p27">
              <a:extLst>
                <a:ext uri="{FF2B5EF4-FFF2-40B4-BE49-F238E27FC236}">
                  <a16:creationId xmlns:a16="http://schemas.microsoft.com/office/drawing/2014/main" id="{0D3A1583-5BCC-43C3-A29B-1CF63C209CC6}"/>
                </a:ext>
              </a:extLst>
            </p:cNvPr>
            <p:cNvSpPr/>
            <p:nvPr/>
          </p:nvSpPr>
          <p:spPr>
            <a:xfrm>
              <a:off x="8291246" y="9150782"/>
              <a:ext cx="195027" cy="204104"/>
            </a:xfrm>
            <a:custGeom>
              <a:avLst/>
              <a:gdLst/>
              <a:ahLst/>
              <a:cxnLst/>
              <a:rect l="l" t="t" r="r" b="b"/>
              <a:pathLst>
                <a:path w="494" h="517" extrusionOk="0">
                  <a:moveTo>
                    <a:pt x="493" y="1"/>
                  </a:moveTo>
                  <a:lnTo>
                    <a:pt x="0" y="302"/>
                  </a:lnTo>
                  <a:lnTo>
                    <a:pt x="0" y="517"/>
                  </a:lnTo>
                  <a:lnTo>
                    <a:pt x="493" y="215"/>
                  </a:lnTo>
                  <a:lnTo>
                    <a:pt x="493" y="1"/>
                  </a:lnTo>
                  <a:close/>
                </a:path>
              </a:pathLst>
            </a:custGeom>
            <a:solidFill>
              <a:srgbClr val="F4AA9E"/>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86" name="Google Shape;304;p27">
              <a:extLst>
                <a:ext uri="{FF2B5EF4-FFF2-40B4-BE49-F238E27FC236}">
                  <a16:creationId xmlns:a16="http://schemas.microsoft.com/office/drawing/2014/main" id="{6706C58F-87A2-4204-BE69-17882930C89C}"/>
                </a:ext>
              </a:extLst>
            </p:cNvPr>
            <p:cNvSpPr/>
            <p:nvPr/>
          </p:nvSpPr>
          <p:spPr>
            <a:xfrm>
              <a:off x="8388364" y="8975497"/>
              <a:ext cx="195027" cy="203709"/>
            </a:xfrm>
            <a:custGeom>
              <a:avLst/>
              <a:gdLst/>
              <a:ahLst/>
              <a:cxnLst/>
              <a:rect l="l" t="t" r="r" b="b"/>
              <a:pathLst>
                <a:path w="494" h="516" extrusionOk="0">
                  <a:moveTo>
                    <a:pt x="494" y="1"/>
                  </a:moveTo>
                  <a:lnTo>
                    <a:pt x="1" y="302"/>
                  </a:lnTo>
                  <a:lnTo>
                    <a:pt x="1" y="516"/>
                  </a:lnTo>
                  <a:lnTo>
                    <a:pt x="494" y="214"/>
                  </a:lnTo>
                  <a:lnTo>
                    <a:pt x="494" y="1"/>
                  </a:lnTo>
                  <a:close/>
                </a:path>
              </a:pathLst>
            </a:custGeom>
            <a:solidFill>
              <a:srgbClr val="F4AA9E"/>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87" name="Google Shape;305;p27">
              <a:extLst>
                <a:ext uri="{FF2B5EF4-FFF2-40B4-BE49-F238E27FC236}">
                  <a16:creationId xmlns:a16="http://schemas.microsoft.com/office/drawing/2014/main" id="{BC6A5941-38E6-4B1D-A19B-4AB0A92248A0}"/>
                </a:ext>
              </a:extLst>
            </p:cNvPr>
            <p:cNvSpPr/>
            <p:nvPr/>
          </p:nvSpPr>
          <p:spPr>
            <a:xfrm>
              <a:off x="9161368" y="5438217"/>
              <a:ext cx="195027" cy="203709"/>
            </a:xfrm>
            <a:custGeom>
              <a:avLst/>
              <a:gdLst/>
              <a:ahLst/>
              <a:cxnLst/>
              <a:rect l="l" t="t" r="r" b="b"/>
              <a:pathLst>
                <a:path w="494" h="516" extrusionOk="0">
                  <a:moveTo>
                    <a:pt x="493" y="1"/>
                  </a:moveTo>
                  <a:lnTo>
                    <a:pt x="0" y="303"/>
                  </a:lnTo>
                  <a:lnTo>
                    <a:pt x="0" y="516"/>
                  </a:lnTo>
                  <a:lnTo>
                    <a:pt x="493" y="214"/>
                  </a:lnTo>
                  <a:lnTo>
                    <a:pt x="493" y="1"/>
                  </a:lnTo>
                  <a:close/>
                </a:path>
              </a:pathLst>
            </a:custGeom>
            <a:solidFill>
              <a:srgbClr val="F4AA9E"/>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88" name="Google Shape;306;p27">
              <a:extLst>
                <a:ext uri="{FF2B5EF4-FFF2-40B4-BE49-F238E27FC236}">
                  <a16:creationId xmlns:a16="http://schemas.microsoft.com/office/drawing/2014/main" id="{897EAB80-8309-4867-9B9C-C2B6FCC17650}"/>
                </a:ext>
              </a:extLst>
            </p:cNvPr>
            <p:cNvSpPr/>
            <p:nvPr/>
          </p:nvSpPr>
          <p:spPr>
            <a:xfrm>
              <a:off x="6746028" y="8065911"/>
              <a:ext cx="217136" cy="203709"/>
            </a:xfrm>
            <a:custGeom>
              <a:avLst/>
              <a:gdLst/>
              <a:ahLst/>
              <a:cxnLst/>
              <a:rect l="l" t="t" r="r" b="b"/>
              <a:pathLst>
                <a:path w="550" h="516" extrusionOk="0">
                  <a:moveTo>
                    <a:pt x="0" y="1"/>
                  </a:moveTo>
                  <a:lnTo>
                    <a:pt x="0" y="214"/>
                  </a:lnTo>
                  <a:lnTo>
                    <a:pt x="550" y="515"/>
                  </a:lnTo>
                  <a:lnTo>
                    <a:pt x="550" y="302"/>
                  </a:lnTo>
                  <a:lnTo>
                    <a:pt x="0" y="1"/>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89" name="Google Shape;307;p27">
              <a:extLst>
                <a:ext uri="{FF2B5EF4-FFF2-40B4-BE49-F238E27FC236}">
                  <a16:creationId xmlns:a16="http://schemas.microsoft.com/office/drawing/2014/main" id="{13177F12-AA02-4804-ACB3-A7AF91633F91}"/>
                </a:ext>
              </a:extLst>
            </p:cNvPr>
            <p:cNvSpPr/>
            <p:nvPr/>
          </p:nvSpPr>
          <p:spPr>
            <a:xfrm>
              <a:off x="6637066" y="7890231"/>
              <a:ext cx="217531" cy="204104"/>
            </a:xfrm>
            <a:custGeom>
              <a:avLst/>
              <a:gdLst/>
              <a:ahLst/>
              <a:cxnLst/>
              <a:rect l="l" t="t" r="r" b="b"/>
              <a:pathLst>
                <a:path w="551" h="517" extrusionOk="0">
                  <a:moveTo>
                    <a:pt x="1" y="1"/>
                  </a:moveTo>
                  <a:lnTo>
                    <a:pt x="1" y="215"/>
                  </a:lnTo>
                  <a:lnTo>
                    <a:pt x="550" y="517"/>
                  </a:lnTo>
                  <a:lnTo>
                    <a:pt x="550" y="302"/>
                  </a:lnTo>
                  <a:lnTo>
                    <a:pt x="1" y="1"/>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90" name="Google Shape;308;p27">
              <a:extLst>
                <a:ext uri="{FF2B5EF4-FFF2-40B4-BE49-F238E27FC236}">
                  <a16:creationId xmlns:a16="http://schemas.microsoft.com/office/drawing/2014/main" id="{1AA3782A-151E-4A63-9A06-428BD060C4B3}"/>
                </a:ext>
              </a:extLst>
            </p:cNvPr>
            <p:cNvSpPr/>
            <p:nvPr/>
          </p:nvSpPr>
          <p:spPr>
            <a:xfrm>
              <a:off x="5915780" y="8672302"/>
              <a:ext cx="217531" cy="204104"/>
            </a:xfrm>
            <a:custGeom>
              <a:avLst/>
              <a:gdLst/>
              <a:ahLst/>
              <a:cxnLst/>
              <a:rect l="l" t="t" r="r" b="b"/>
              <a:pathLst>
                <a:path w="551" h="517" extrusionOk="0">
                  <a:moveTo>
                    <a:pt x="1" y="0"/>
                  </a:moveTo>
                  <a:lnTo>
                    <a:pt x="1" y="215"/>
                  </a:lnTo>
                  <a:lnTo>
                    <a:pt x="550" y="517"/>
                  </a:lnTo>
                  <a:lnTo>
                    <a:pt x="550" y="302"/>
                  </a:lnTo>
                  <a:lnTo>
                    <a:pt x="1"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91" name="Google Shape;309;p27">
              <a:extLst>
                <a:ext uri="{FF2B5EF4-FFF2-40B4-BE49-F238E27FC236}">
                  <a16:creationId xmlns:a16="http://schemas.microsoft.com/office/drawing/2014/main" id="{F8534BCD-2D0D-431F-B829-70FA9BEE8B2E}"/>
                </a:ext>
              </a:extLst>
            </p:cNvPr>
            <p:cNvSpPr/>
            <p:nvPr/>
          </p:nvSpPr>
          <p:spPr>
            <a:xfrm>
              <a:off x="5807212" y="8497017"/>
              <a:ext cx="217925" cy="203709"/>
            </a:xfrm>
            <a:custGeom>
              <a:avLst/>
              <a:gdLst/>
              <a:ahLst/>
              <a:cxnLst/>
              <a:rect l="l" t="t" r="r" b="b"/>
              <a:pathLst>
                <a:path w="552" h="516" extrusionOk="0">
                  <a:moveTo>
                    <a:pt x="0" y="1"/>
                  </a:moveTo>
                  <a:lnTo>
                    <a:pt x="0" y="214"/>
                  </a:lnTo>
                  <a:lnTo>
                    <a:pt x="551" y="515"/>
                  </a:lnTo>
                  <a:lnTo>
                    <a:pt x="551" y="302"/>
                  </a:lnTo>
                  <a:lnTo>
                    <a:pt x="0" y="1"/>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92" name="Google Shape;310;p27">
              <a:extLst>
                <a:ext uri="{FF2B5EF4-FFF2-40B4-BE49-F238E27FC236}">
                  <a16:creationId xmlns:a16="http://schemas.microsoft.com/office/drawing/2014/main" id="{E0BE4B2F-9845-419C-A627-C843064B8460}"/>
                </a:ext>
              </a:extLst>
            </p:cNvPr>
            <p:cNvSpPr/>
            <p:nvPr/>
          </p:nvSpPr>
          <p:spPr>
            <a:xfrm>
              <a:off x="7371774" y="4679834"/>
              <a:ext cx="217136" cy="204104"/>
            </a:xfrm>
            <a:custGeom>
              <a:avLst/>
              <a:gdLst/>
              <a:ahLst/>
              <a:cxnLst/>
              <a:rect l="l" t="t" r="r" b="b"/>
              <a:pathLst>
                <a:path w="550" h="517" extrusionOk="0">
                  <a:moveTo>
                    <a:pt x="0" y="1"/>
                  </a:moveTo>
                  <a:lnTo>
                    <a:pt x="0" y="215"/>
                  </a:lnTo>
                  <a:lnTo>
                    <a:pt x="550" y="517"/>
                  </a:lnTo>
                  <a:lnTo>
                    <a:pt x="550" y="302"/>
                  </a:lnTo>
                  <a:lnTo>
                    <a:pt x="0" y="1"/>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93" name="Google Shape;311;p27">
              <a:extLst>
                <a:ext uri="{FF2B5EF4-FFF2-40B4-BE49-F238E27FC236}">
                  <a16:creationId xmlns:a16="http://schemas.microsoft.com/office/drawing/2014/main" id="{647641CC-A40B-44F9-B29F-4C3234B701C2}"/>
                </a:ext>
              </a:extLst>
            </p:cNvPr>
            <p:cNvSpPr/>
            <p:nvPr/>
          </p:nvSpPr>
          <p:spPr>
            <a:xfrm>
              <a:off x="7263601" y="4504154"/>
              <a:ext cx="217136" cy="204104"/>
            </a:xfrm>
            <a:custGeom>
              <a:avLst/>
              <a:gdLst/>
              <a:ahLst/>
              <a:cxnLst/>
              <a:rect l="l" t="t" r="r" b="b"/>
              <a:pathLst>
                <a:path w="550" h="517" extrusionOk="0">
                  <a:moveTo>
                    <a:pt x="0" y="0"/>
                  </a:moveTo>
                  <a:lnTo>
                    <a:pt x="0" y="215"/>
                  </a:lnTo>
                  <a:lnTo>
                    <a:pt x="550" y="517"/>
                  </a:lnTo>
                  <a:lnTo>
                    <a:pt x="550" y="302"/>
                  </a:lnTo>
                  <a:lnTo>
                    <a:pt x="0" y="0"/>
                  </a:lnTo>
                  <a:close/>
                </a:path>
              </a:pathLst>
            </a:custGeom>
            <a:solidFill>
              <a:srgbClr val="FD876C"/>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94" name="Google Shape;312;p27">
              <a:extLst>
                <a:ext uri="{FF2B5EF4-FFF2-40B4-BE49-F238E27FC236}">
                  <a16:creationId xmlns:a16="http://schemas.microsoft.com/office/drawing/2014/main" id="{385F3FEA-B129-4F35-AA74-468667A5BB97}"/>
                </a:ext>
              </a:extLst>
            </p:cNvPr>
            <p:cNvSpPr/>
            <p:nvPr/>
          </p:nvSpPr>
          <p:spPr>
            <a:xfrm>
              <a:off x="6386373" y="8700331"/>
              <a:ext cx="588635" cy="1168566"/>
            </a:xfrm>
            <a:custGeom>
              <a:avLst/>
              <a:gdLst/>
              <a:ahLst/>
              <a:cxnLst/>
              <a:rect l="l" t="t" r="r" b="b"/>
              <a:pathLst>
                <a:path w="1491" h="2960" extrusionOk="0">
                  <a:moveTo>
                    <a:pt x="1" y="0"/>
                  </a:moveTo>
                  <a:lnTo>
                    <a:pt x="2" y="2146"/>
                  </a:lnTo>
                  <a:lnTo>
                    <a:pt x="1490" y="2960"/>
                  </a:lnTo>
                  <a:lnTo>
                    <a:pt x="1490" y="783"/>
                  </a:lnTo>
                  <a:lnTo>
                    <a:pt x="104" y="0"/>
                  </a:lnTo>
                  <a:close/>
                </a:path>
              </a:pathLst>
            </a:custGeom>
            <a:solidFill>
              <a:srgbClr val="59595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95" name="Google Shape;313;p27">
              <a:extLst>
                <a:ext uri="{FF2B5EF4-FFF2-40B4-BE49-F238E27FC236}">
                  <a16:creationId xmlns:a16="http://schemas.microsoft.com/office/drawing/2014/main" id="{BC11D202-A124-43AD-A8C3-1428E15ED2C8}"/>
                </a:ext>
              </a:extLst>
            </p:cNvPr>
            <p:cNvSpPr/>
            <p:nvPr/>
          </p:nvSpPr>
          <p:spPr>
            <a:xfrm>
              <a:off x="6386373" y="8700331"/>
              <a:ext cx="547972" cy="1124745"/>
            </a:xfrm>
            <a:custGeom>
              <a:avLst/>
              <a:gdLst/>
              <a:ahLst/>
              <a:cxnLst/>
              <a:rect l="l" t="t" r="r" b="b"/>
              <a:pathLst>
                <a:path w="1388" h="2849" extrusionOk="0">
                  <a:moveTo>
                    <a:pt x="1" y="0"/>
                  </a:moveTo>
                  <a:lnTo>
                    <a:pt x="1" y="2065"/>
                  </a:lnTo>
                  <a:lnTo>
                    <a:pt x="1387" y="2848"/>
                  </a:lnTo>
                  <a:lnTo>
                    <a:pt x="1387" y="783"/>
                  </a:lnTo>
                  <a:lnTo>
                    <a:pt x="1" y="0"/>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96" name="Google Shape;314;p27">
              <a:extLst>
                <a:ext uri="{FF2B5EF4-FFF2-40B4-BE49-F238E27FC236}">
                  <a16:creationId xmlns:a16="http://schemas.microsoft.com/office/drawing/2014/main" id="{C634306B-827A-40A2-9895-B1E580790973}"/>
                </a:ext>
              </a:extLst>
            </p:cNvPr>
            <p:cNvSpPr/>
            <p:nvPr/>
          </p:nvSpPr>
          <p:spPr>
            <a:xfrm>
              <a:off x="6419535" y="8752838"/>
              <a:ext cx="481252" cy="1020126"/>
            </a:xfrm>
            <a:custGeom>
              <a:avLst/>
              <a:gdLst/>
              <a:ahLst/>
              <a:cxnLst/>
              <a:rect l="l" t="t" r="r" b="b"/>
              <a:pathLst>
                <a:path w="1219" h="2584" extrusionOk="0">
                  <a:moveTo>
                    <a:pt x="1" y="1"/>
                  </a:moveTo>
                  <a:lnTo>
                    <a:pt x="1" y="1897"/>
                  </a:lnTo>
                  <a:lnTo>
                    <a:pt x="1219" y="2583"/>
                  </a:lnTo>
                  <a:lnTo>
                    <a:pt x="1219" y="687"/>
                  </a:lnTo>
                  <a:lnTo>
                    <a:pt x="1" y="1"/>
                  </a:lnTo>
                  <a:close/>
                </a:path>
              </a:pathLst>
            </a:custGeom>
            <a:solidFill>
              <a:srgbClr val="E3F9F7"/>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97" name="Google Shape;315;p27">
              <a:extLst>
                <a:ext uri="{FF2B5EF4-FFF2-40B4-BE49-F238E27FC236}">
                  <a16:creationId xmlns:a16="http://schemas.microsoft.com/office/drawing/2014/main" id="{298D5510-3DCE-469D-BC22-6D95C321820C}"/>
                </a:ext>
              </a:extLst>
            </p:cNvPr>
            <p:cNvSpPr/>
            <p:nvPr/>
          </p:nvSpPr>
          <p:spPr>
            <a:xfrm>
              <a:off x="6098964" y="9622551"/>
              <a:ext cx="668778" cy="465847"/>
            </a:xfrm>
            <a:custGeom>
              <a:avLst/>
              <a:gdLst/>
              <a:ahLst/>
              <a:cxnLst/>
              <a:rect l="l" t="t" r="r" b="b"/>
              <a:pathLst>
                <a:path w="1694" h="1180" extrusionOk="0">
                  <a:moveTo>
                    <a:pt x="1" y="0"/>
                  </a:moveTo>
                  <a:lnTo>
                    <a:pt x="1" y="219"/>
                  </a:lnTo>
                  <a:lnTo>
                    <a:pt x="1693" y="1179"/>
                  </a:lnTo>
                  <a:lnTo>
                    <a:pt x="1693" y="960"/>
                  </a:lnTo>
                  <a:lnTo>
                    <a:pt x="1" y="0"/>
                  </a:lnTo>
                  <a:close/>
                </a:path>
              </a:pathLst>
            </a:custGeom>
            <a:solidFill>
              <a:schemeClr val="bg1">
                <a:lumMod val="50000"/>
              </a:schemeClr>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98" name="Google Shape;316;p27">
              <a:extLst>
                <a:ext uri="{FF2B5EF4-FFF2-40B4-BE49-F238E27FC236}">
                  <a16:creationId xmlns:a16="http://schemas.microsoft.com/office/drawing/2014/main" id="{C49E9990-D3BB-4D88-AD40-39A440B10572}"/>
                </a:ext>
              </a:extLst>
            </p:cNvPr>
            <p:cNvSpPr/>
            <p:nvPr/>
          </p:nvSpPr>
          <p:spPr>
            <a:xfrm>
              <a:off x="6098964" y="9494245"/>
              <a:ext cx="910786" cy="507694"/>
            </a:xfrm>
            <a:custGeom>
              <a:avLst/>
              <a:gdLst/>
              <a:ahLst/>
              <a:cxnLst/>
              <a:rect l="l" t="t" r="r" b="b"/>
              <a:pathLst>
                <a:path w="2307" h="1286" extrusionOk="0">
                  <a:moveTo>
                    <a:pt x="640" y="1"/>
                  </a:moveTo>
                  <a:lnTo>
                    <a:pt x="1" y="325"/>
                  </a:lnTo>
                  <a:lnTo>
                    <a:pt x="1693" y="1285"/>
                  </a:lnTo>
                  <a:lnTo>
                    <a:pt x="2306" y="953"/>
                  </a:lnTo>
                  <a:lnTo>
                    <a:pt x="640" y="1"/>
                  </a:lnTo>
                  <a:close/>
                </a:path>
              </a:pathLst>
            </a:custGeom>
            <a:solidFill>
              <a:schemeClr val="bg1">
                <a:lumMod val="75000"/>
              </a:schemeClr>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299" name="Google Shape;317;p27">
              <a:extLst>
                <a:ext uri="{FF2B5EF4-FFF2-40B4-BE49-F238E27FC236}">
                  <a16:creationId xmlns:a16="http://schemas.microsoft.com/office/drawing/2014/main" id="{6A30D2C0-7A64-4B42-8A3B-45ED6A9A7CEF}"/>
                </a:ext>
              </a:extLst>
            </p:cNvPr>
            <p:cNvSpPr/>
            <p:nvPr/>
          </p:nvSpPr>
          <p:spPr>
            <a:xfrm>
              <a:off x="6767347" y="9870476"/>
              <a:ext cx="242402" cy="217922"/>
            </a:xfrm>
            <a:custGeom>
              <a:avLst/>
              <a:gdLst/>
              <a:ahLst/>
              <a:cxnLst/>
              <a:rect l="l" t="t" r="r" b="b"/>
              <a:pathLst>
                <a:path w="614" h="552" extrusionOk="0">
                  <a:moveTo>
                    <a:pt x="613" y="0"/>
                  </a:moveTo>
                  <a:lnTo>
                    <a:pt x="0" y="332"/>
                  </a:lnTo>
                  <a:lnTo>
                    <a:pt x="0" y="551"/>
                  </a:lnTo>
                  <a:lnTo>
                    <a:pt x="613" y="199"/>
                  </a:lnTo>
                  <a:lnTo>
                    <a:pt x="613" y="0"/>
                  </a:lnTo>
                  <a:close/>
                </a:path>
              </a:pathLst>
            </a:custGeom>
            <a:solidFill>
              <a:schemeClr val="bg1">
                <a:lumMod val="75000"/>
              </a:schemeClr>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00" name="Google Shape;318;p27">
              <a:extLst>
                <a:ext uri="{FF2B5EF4-FFF2-40B4-BE49-F238E27FC236}">
                  <a16:creationId xmlns:a16="http://schemas.microsoft.com/office/drawing/2014/main" id="{FF3AD924-21F2-4CCA-B80E-527835E1162B}"/>
                </a:ext>
              </a:extLst>
            </p:cNvPr>
            <p:cNvSpPr/>
            <p:nvPr/>
          </p:nvSpPr>
          <p:spPr>
            <a:xfrm>
              <a:off x="6649699" y="8865746"/>
              <a:ext cx="21319" cy="786808"/>
            </a:xfrm>
            <a:custGeom>
              <a:avLst/>
              <a:gdLst/>
              <a:ahLst/>
              <a:cxnLst/>
              <a:rect l="l" t="t" r="r" b="b"/>
              <a:pathLst>
                <a:path w="54" h="1993" extrusionOk="0">
                  <a:moveTo>
                    <a:pt x="1" y="0"/>
                  </a:moveTo>
                  <a:lnTo>
                    <a:pt x="1" y="1967"/>
                  </a:lnTo>
                  <a:lnTo>
                    <a:pt x="53" y="1993"/>
                  </a:lnTo>
                  <a:lnTo>
                    <a:pt x="53" y="0"/>
                  </a:lnTo>
                  <a:close/>
                </a:path>
              </a:pathLst>
            </a:custGeom>
            <a:solidFill>
              <a:srgbClr val="064949"/>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01" name="Google Shape;319;p27">
              <a:extLst>
                <a:ext uri="{FF2B5EF4-FFF2-40B4-BE49-F238E27FC236}">
                  <a16:creationId xmlns:a16="http://schemas.microsoft.com/office/drawing/2014/main" id="{7F68BC1F-0CDA-479F-B52C-E6CB10244777}"/>
                </a:ext>
              </a:extLst>
            </p:cNvPr>
            <p:cNvSpPr/>
            <p:nvPr/>
          </p:nvSpPr>
          <p:spPr>
            <a:xfrm>
              <a:off x="6827356" y="8855877"/>
              <a:ext cx="292936" cy="531776"/>
            </a:xfrm>
            <a:custGeom>
              <a:avLst/>
              <a:gdLst/>
              <a:ahLst/>
              <a:cxnLst/>
              <a:rect l="l" t="t" r="r" b="b"/>
              <a:pathLst>
                <a:path w="742" h="1347" extrusionOk="0">
                  <a:moveTo>
                    <a:pt x="740" y="1"/>
                  </a:moveTo>
                  <a:cubicBezTo>
                    <a:pt x="702" y="23"/>
                    <a:pt x="0" y="427"/>
                    <a:pt x="3" y="1346"/>
                  </a:cubicBezTo>
                  <a:lnTo>
                    <a:pt x="741" y="920"/>
                  </a:lnTo>
                  <a:lnTo>
                    <a:pt x="740" y="1"/>
                  </a:lnTo>
                  <a:close/>
                </a:path>
              </a:pathLst>
            </a:custGeom>
            <a:solidFill>
              <a:schemeClr val="accent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02" name="Google Shape;320;p27">
              <a:extLst>
                <a:ext uri="{FF2B5EF4-FFF2-40B4-BE49-F238E27FC236}">
                  <a16:creationId xmlns:a16="http://schemas.microsoft.com/office/drawing/2014/main" id="{98633A85-FF66-44A5-9164-C7E10E357AE9}"/>
                </a:ext>
              </a:extLst>
            </p:cNvPr>
            <p:cNvSpPr/>
            <p:nvPr/>
          </p:nvSpPr>
          <p:spPr>
            <a:xfrm>
              <a:off x="6097779" y="8436220"/>
              <a:ext cx="1021723" cy="951434"/>
            </a:xfrm>
            <a:custGeom>
              <a:avLst/>
              <a:gdLst/>
              <a:ahLst/>
              <a:cxnLst/>
              <a:rect l="l" t="t" r="r" b="b"/>
              <a:pathLst>
                <a:path w="2588" h="2410" extrusionOk="0">
                  <a:moveTo>
                    <a:pt x="740" y="1"/>
                  </a:moveTo>
                  <a:cubicBezTo>
                    <a:pt x="703" y="23"/>
                    <a:pt x="1" y="427"/>
                    <a:pt x="4" y="1347"/>
                  </a:cubicBezTo>
                  <a:lnTo>
                    <a:pt x="1851" y="2409"/>
                  </a:lnTo>
                  <a:cubicBezTo>
                    <a:pt x="1848" y="1490"/>
                    <a:pt x="2550" y="1086"/>
                    <a:pt x="2588" y="1064"/>
                  </a:cubicBezTo>
                  <a:lnTo>
                    <a:pt x="740" y="1"/>
                  </a:lnTo>
                  <a:close/>
                </a:path>
              </a:pathLst>
            </a:custGeom>
            <a:solidFill>
              <a:schemeClr val="accent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03" name="Google Shape;321;p27">
              <a:extLst>
                <a:ext uri="{FF2B5EF4-FFF2-40B4-BE49-F238E27FC236}">
                  <a16:creationId xmlns:a16="http://schemas.microsoft.com/office/drawing/2014/main" id="{5D40D577-0D8D-439A-B004-E94220CA4D98}"/>
                </a:ext>
              </a:extLst>
            </p:cNvPr>
            <p:cNvSpPr/>
            <p:nvPr/>
          </p:nvSpPr>
          <p:spPr>
            <a:xfrm>
              <a:off x="9400612" y="9007080"/>
              <a:ext cx="741025" cy="749698"/>
            </a:xfrm>
            <a:custGeom>
              <a:avLst/>
              <a:gdLst/>
              <a:ahLst/>
              <a:cxnLst/>
              <a:rect l="l" t="t" r="r" b="b"/>
              <a:pathLst>
                <a:path w="1877" h="1899" extrusionOk="0">
                  <a:moveTo>
                    <a:pt x="1217" y="0"/>
                  </a:moveTo>
                  <a:cubicBezTo>
                    <a:pt x="1160" y="0"/>
                    <a:pt x="1098" y="18"/>
                    <a:pt x="1033" y="56"/>
                  </a:cubicBezTo>
                  <a:cubicBezTo>
                    <a:pt x="743" y="222"/>
                    <a:pt x="508" y="720"/>
                    <a:pt x="509" y="1166"/>
                  </a:cubicBezTo>
                  <a:lnTo>
                    <a:pt x="509" y="1184"/>
                  </a:lnTo>
                  <a:cubicBezTo>
                    <a:pt x="489" y="1175"/>
                    <a:pt x="467" y="1170"/>
                    <a:pt x="444" y="1170"/>
                  </a:cubicBezTo>
                  <a:cubicBezTo>
                    <a:pt x="408" y="1170"/>
                    <a:pt x="369" y="1181"/>
                    <a:pt x="328" y="1204"/>
                  </a:cubicBezTo>
                  <a:cubicBezTo>
                    <a:pt x="147" y="1309"/>
                    <a:pt x="0" y="1619"/>
                    <a:pt x="2" y="1899"/>
                  </a:cubicBezTo>
                  <a:lnTo>
                    <a:pt x="595" y="1557"/>
                  </a:lnTo>
                  <a:lnTo>
                    <a:pt x="657" y="1520"/>
                  </a:lnTo>
                  <a:lnTo>
                    <a:pt x="1414" y="1084"/>
                  </a:lnTo>
                  <a:lnTo>
                    <a:pt x="1478" y="1048"/>
                  </a:lnTo>
                  <a:lnTo>
                    <a:pt x="1877" y="818"/>
                  </a:lnTo>
                  <a:lnTo>
                    <a:pt x="1877" y="791"/>
                  </a:lnTo>
                  <a:cubicBezTo>
                    <a:pt x="1876" y="638"/>
                    <a:pt x="1812" y="543"/>
                    <a:pt x="1725" y="543"/>
                  </a:cubicBezTo>
                  <a:cubicBezTo>
                    <a:pt x="1699" y="543"/>
                    <a:pt x="1672" y="551"/>
                    <a:pt x="1643" y="568"/>
                  </a:cubicBezTo>
                  <a:cubicBezTo>
                    <a:pt x="1610" y="588"/>
                    <a:pt x="1581" y="613"/>
                    <a:pt x="1558" y="643"/>
                  </a:cubicBezTo>
                  <a:cubicBezTo>
                    <a:pt x="1559" y="615"/>
                    <a:pt x="1561" y="589"/>
                    <a:pt x="1559" y="562"/>
                  </a:cubicBezTo>
                  <a:cubicBezTo>
                    <a:pt x="1559" y="215"/>
                    <a:pt x="1417" y="0"/>
                    <a:pt x="1217" y="0"/>
                  </a:cubicBezTo>
                  <a:close/>
                </a:path>
              </a:pathLst>
            </a:custGeom>
            <a:solidFill>
              <a:schemeClr val="accent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04" name="Google Shape;322;p27">
              <a:extLst>
                <a:ext uri="{FF2B5EF4-FFF2-40B4-BE49-F238E27FC236}">
                  <a16:creationId xmlns:a16="http://schemas.microsoft.com/office/drawing/2014/main" id="{081B5B19-DE4A-4D8B-B4FE-7EEAAC385F53}"/>
                </a:ext>
              </a:extLst>
            </p:cNvPr>
            <p:cNvSpPr/>
            <p:nvPr/>
          </p:nvSpPr>
          <p:spPr>
            <a:xfrm>
              <a:off x="7269918" y="10148405"/>
              <a:ext cx="742604" cy="746935"/>
            </a:xfrm>
            <a:custGeom>
              <a:avLst/>
              <a:gdLst/>
              <a:ahLst/>
              <a:cxnLst/>
              <a:rect l="l" t="t" r="r" b="b"/>
              <a:pathLst>
                <a:path w="1881" h="1892" extrusionOk="0">
                  <a:moveTo>
                    <a:pt x="657" y="1"/>
                  </a:moveTo>
                  <a:cubicBezTo>
                    <a:pt x="457" y="1"/>
                    <a:pt x="315" y="216"/>
                    <a:pt x="316" y="564"/>
                  </a:cubicBezTo>
                  <a:cubicBezTo>
                    <a:pt x="316" y="591"/>
                    <a:pt x="316" y="617"/>
                    <a:pt x="319" y="645"/>
                  </a:cubicBezTo>
                  <a:cubicBezTo>
                    <a:pt x="295" y="616"/>
                    <a:pt x="266" y="590"/>
                    <a:pt x="232" y="571"/>
                  </a:cubicBezTo>
                  <a:cubicBezTo>
                    <a:pt x="204" y="554"/>
                    <a:pt x="176" y="547"/>
                    <a:pt x="151" y="547"/>
                  </a:cubicBezTo>
                  <a:cubicBezTo>
                    <a:pt x="63" y="547"/>
                    <a:pt x="1" y="641"/>
                    <a:pt x="2" y="794"/>
                  </a:cubicBezTo>
                  <a:lnTo>
                    <a:pt x="2" y="822"/>
                  </a:lnTo>
                  <a:lnTo>
                    <a:pt x="400" y="1048"/>
                  </a:lnTo>
                  <a:lnTo>
                    <a:pt x="464" y="1084"/>
                  </a:lnTo>
                  <a:lnTo>
                    <a:pt x="1223" y="1518"/>
                  </a:lnTo>
                  <a:lnTo>
                    <a:pt x="1286" y="1554"/>
                  </a:lnTo>
                  <a:lnTo>
                    <a:pt x="1881" y="1892"/>
                  </a:lnTo>
                  <a:cubicBezTo>
                    <a:pt x="1880" y="1614"/>
                    <a:pt x="1732" y="1303"/>
                    <a:pt x="1550" y="1200"/>
                  </a:cubicBezTo>
                  <a:cubicBezTo>
                    <a:pt x="1510" y="1177"/>
                    <a:pt x="1471" y="1166"/>
                    <a:pt x="1435" y="1166"/>
                  </a:cubicBezTo>
                  <a:cubicBezTo>
                    <a:pt x="1412" y="1166"/>
                    <a:pt x="1390" y="1171"/>
                    <a:pt x="1369" y="1180"/>
                  </a:cubicBezTo>
                  <a:lnTo>
                    <a:pt x="1369" y="1164"/>
                  </a:lnTo>
                  <a:cubicBezTo>
                    <a:pt x="1368" y="717"/>
                    <a:pt x="1131" y="220"/>
                    <a:pt x="840" y="55"/>
                  </a:cubicBezTo>
                  <a:cubicBezTo>
                    <a:pt x="776" y="18"/>
                    <a:pt x="714" y="1"/>
                    <a:pt x="657" y="1"/>
                  </a:cubicBezTo>
                  <a:close/>
                </a:path>
              </a:pathLst>
            </a:custGeom>
            <a:solidFill>
              <a:schemeClr val="accent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05" name="Google Shape;323;p27">
              <a:extLst>
                <a:ext uri="{FF2B5EF4-FFF2-40B4-BE49-F238E27FC236}">
                  <a16:creationId xmlns:a16="http://schemas.microsoft.com/office/drawing/2014/main" id="{BC3C595E-11C5-439B-AEB3-6D8C21F09B02}"/>
                </a:ext>
              </a:extLst>
            </p:cNvPr>
            <p:cNvSpPr/>
            <p:nvPr/>
          </p:nvSpPr>
          <p:spPr>
            <a:xfrm>
              <a:off x="4954066" y="8729151"/>
              <a:ext cx="742210" cy="708246"/>
            </a:xfrm>
            <a:custGeom>
              <a:avLst/>
              <a:gdLst/>
              <a:ahLst/>
              <a:cxnLst/>
              <a:rect l="l" t="t" r="r" b="b"/>
              <a:pathLst>
                <a:path w="1880" h="1794" extrusionOk="0">
                  <a:moveTo>
                    <a:pt x="848" y="1"/>
                  </a:moveTo>
                  <a:cubicBezTo>
                    <a:pt x="649" y="1"/>
                    <a:pt x="509" y="214"/>
                    <a:pt x="510" y="560"/>
                  </a:cubicBezTo>
                  <a:lnTo>
                    <a:pt x="510" y="578"/>
                  </a:lnTo>
                  <a:cubicBezTo>
                    <a:pt x="457" y="494"/>
                    <a:pt x="395" y="428"/>
                    <a:pt x="328" y="389"/>
                  </a:cubicBezTo>
                  <a:cubicBezTo>
                    <a:pt x="287" y="365"/>
                    <a:pt x="248" y="353"/>
                    <a:pt x="212" y="353"/>
                  </a:cubicBezTo>
                  <a:cubicBezTo>
                    <a:pt x="88" y="353"/>
                    <a:pt x="1" y="486"/>
                    <a:pt x="1" y="702"/>
                  </a:cubicBezTo>
                  <a:lnTo>
                    <a:pt x="595" y="1047"/>
                  </a:lnTo>
                  <a:lnTo>
                    <a:pt x="659" y="1083"/>
                  </a:lnTo>
                  <a:lnTo>
                    <a:pt x="1417" y="1524"/>
                  </a:lnTo>
                  <a:lnTo>
                    <a:pt x="1481" y="1560"/>
                  </a:lnTo>
                  <a:lnTo>
                    <a:pt x="1880" y="1794"/>
                  </a:lnTo>
                  <a:lnTo>
                    <a:pt x="1880" y="1766"/>
                  </a:lnTo>
                  <a:cubicBezTo>
                    <a:pt x="1880" y="1569"/>
                    <a:pt x="1776" y="1348"/>
                    <a:pt x="1648" y="1275"/>
                  </a:cubicBezTo>
                  <a:cubicBezTo>
                    <a:pt x="1622" y="1259"/>
                    <a:pt x="1591" y="1250"/>
                    <a:pt x="1561" y="1250"/>
                  </a:cubicBezTo>
                  <a:cubicBezTo>
                    <a:pt x="1562" y="1224"/>
                    <a:pt x="1564" y="1198"/>
                    <a:pt x="1564" y="1172"/>
                  </a:cubicBezTo>
                  <a:cubicBezTo>
                    <a:pt x="1562" y="725"/>
                    <a:pt x="1326" y="225"/>
                    <a:pt x="1035" y="56"/>
                  </a:cubicBezTo>
                  <a:cubicBezTo>
                    <a:pt x="969" y="19"/>
                    <a:pt x="906" y="1"/>
                    <a:pt x="848" y="1"/>
                  </a:cubicBezTo>
                  <a:close/>
                </a:path>
              </a:pathLst>
            </a:custGeom>
            <a:solidFill>
              <a:schemeClr val="accent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06" name="Google Shape;324;p27">
              <a:extLst>
                <a:ext uri="{FF2B5EF4-FFF2-40B4-BE49-F238E27FC236}">
                  <a16:creationId xmlns:a16="http://schemas.microsoft.com/office/drawing/2014/main" id="{62A12B13-C8CF-47EA-968D-B0943068161D}"/>
                </a:ext>
              </a:extLst>
            </p:cNvPr>
            <p:cNvSpPr/>
            <p:nvPr/>
          </p:nvSpPr>
          <p:spPr>
            <a:xfrm>
              <a:off x="7125029" y="10946267"/>
              <a:ext cx="287014" cy="368335"/>
            </a:xfrm>
            <a:custGeom>
              <a:avLst/>
              <a:gdLst/>
              <a:ahLst/>
              <a:cxnLst/>
              <a:rect l="l" t="t" r="r" b="b"/>
              <a:pathLst>
                <a:path w="727" h="933" extrusionOk="0">
                  <a:moveTo>
                    <a:pt x="309" y="0"/>
                  </a:moveTo>
                  <a:lnTo>
                    <a:pt x="203" y="416"/>
                  </a:lnTo>
                  <a:lnTo>
                    <a:pt x="0" y="191"/>
                  </a:lnTo>
                  <a:lnTo>
                    <a:pt x="0" y="191"/>
                  </a:lnTo>
                  <a:lnTo>
                    <a:pt x="55" y="639"/>
                  </a:lnTo>
                  <a:lnTo>
                    <a:pt x="563" y="932"/>
                  </a:lnTo>
                  <a:lnTo>
                    <a:pt x="727" y="370"/>
                  </a:lnTo>
                  <a:lnTo>
                    <a:pt x="441" y="560"/>
                  </a:lnTo>
                  <a:lnTo>
                    <a:pt x="309" y="0"/>
                  </a:lnTo>
                  <a:close/>
                </a:path>
              </a:pathLst>
            </a:custGeom>
            <a:solidFill>
              <a:schemeClr val="accent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07" name="Google Shape;325;p27">
              <a:extLst>
                <a:ext uri="{FF2B5EF4-FFF2-40B4-BE49-F238E27FC236}">
                  <a16:creationId xmlns:a16="http://schemas.microsoft.com/office/drawing/2014/main" id="{14D1255E-BC80-4768-93E7-D127BEC638FD}"/>
                </a:ext>
              </a:extLst>
            </p:cNvPr>
            <p:cNvSpPr/>
            <p:nvPr/>
          </p:nvSpPr>
          <p:spPr>
            <a:xfrm>
              <a:off x="2889302" y="2256244"/>
              <a:ext cx="2032786" cy="1943530"/>
            </a:xfrm>
            <a:custGeom>
              <a:avLst/>
              <a:gdLst/>
              <a:ahLst/>
              <a:cxnLst/>
              <a:rect l="l" t="t" r="r" b="b"/>
              <a:pathLst>
                <a:path w="5149" h="4923" extrusionOk="0">
                  <a:moveTo>
                    <a:pt x="2329" y="0"/>
                  </a:moveTo>
                  <a:cubicBezTo>
                    <a:pt x="1785" y="0"/>
                    <a:pt x="1398" y="584"/>
                    <a:pt x="1398" y="1533"/>
                  </a:cubicBezTo>
                  <a:cubicBezTo>
                    <a:pt x="1398" y="1549"/>
                    <a:pt x="1398" y="1563"/>
                    <a:pt x="1400" y="1581"/>
                  </a:cubicBezTo>
                  <a:cubicBezTo>
                    <a:pt x="1256" y="1350"/>
                    <a:pt x="1085" y="1166"/>
                    <a:pt x="901" y="1059"/>
                  </a:cubicBezTo>
                  <a:cubicBezTo>
                    <a:pt x="788" y="993"/>
                    <a:pt x="681" y="962"/>
                    <a:pt x="581" y="962"/>
                  </a:cubicBezTo>
                  <a:cubicBezTo>
                    <a:pt x="242" y="962"/>
                    <a:pt x="0" y="1326"/>
                    <a:pt x="0" y="1917"/>
                  </a:cubicBezTo>
                  <a:lnTo>
                    <a:pt x="1629" y="2868"/>
                  </a:lnTo>
                  <a:lnTo>
                    <a:pt x="1801" y="2970"/>
                  </a:lnTo>
                  <a:lnTo>
                    <a:pt x="3881" y="4183"/>
                  </a:lnTo>
                  <a:lnTo>
                    <a:pt x="4053" y="4285"/>
                  </a:lnTo>
                  <a:lnTo>
                    <a:pt x="5147" y="4923"/>
                  </a:lnTo>
                  <a:cubicBezTo>
                    <a:pt x="5147" y="4900"/>
                    <a:pt x="5148" y="4875"/>
                    <a:pt x="5148" y="4849"/>
                  </a:cubicBezTo>
                  <a:cubicBezTo>
                    <a:pt x="5148" y="4310"/>
                    <a:pt x="4864" y="3708"/>
                    <a:pt x="4513" y="3502"/>
                  </a:cubicBezTo>
                  <a:cubicBezTo>
                    <a:pt x="4433" y="3457"/>
                    <a:pt x="4358" y="3433"/>
                    <a:pt x="4287" y="3433"/>
                  </a:cubicBezTo>
                  <a:cubicBezTo>
                    <a:pt x="4283" y="3433"/>
                    <a:pt x="4279" y="3434"/>
                    <a:pt x="4275" y="3434"/>
                  </a:cubicBezTo>
                  <a:cubicBezTo>
                    <a:pt x="4281" y="3364"/>
                    <a:pt x="4284" y="3292"/>
                    <a:pt x="4284" y="3219"/>
                  </a:cubicBezTo>
                  <a:cubicBezTo>
                    <a:pt x="4284" y="1992"/>
                    <a:pt x="3637" y="621"/>
                    <a:pt x="2841" y="155"/>
                  </a:cubicBezTo>
                  <a:cubicBezTo>
                    <a:pt x="2661" y="50"/>
                    <a:pt x="2488" y="0"/>
                    <a:pt x="2329" y="0"/>
                  </a:cubicBezTo>
                  <a:close/>
                </a:path>
              </a:pathLst>
            </a:custGeom>
            <a:solidFill>
              <a:srgbClr val="E3F9F7"/>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08" name="Google Shape;326;p27">
              <a:extLst>
                <a:ext uri="{FF2B5EF4-FFF2-40B4-BE49-F238E27FC236}">
                  <a16:creationId xmlns:a16="http://schemas.microsoft.com/office/drawing/2014/main" id="{C7C46ADE-ECF9-4B86-AD25-36819BF55ADC}"/>
                </a:ext>
              </a:extLst>
            </p:cNvPr>
            <p:cNvSpPr/>
            <p:nvPr/>
          </p:nvSpPr>
          <p:spPr>
            <a:xfrm>
              <a:off x="5883802" y="11314207"/>
              <a:ext cx="236875" cy="303195"/>
            </a:xfrm>
            <a:custGeom>
              <a:avLst/>
              <a:gdLst/>
              <a:ahLst/>
              <a:cxnLst/>
              <a:rect l="l" t="t" r="r" b="b"/>
              <a:pathLst>
                <a:path w="600" h="768" extrusionOk="0">
                  <a:moveTo>
                    <a:pt x="254" y="0"/>
                  </a:moveTo>
                  <a:lnTo>
                    <a:pt x="167" y="343"/>
                  </a:lnTo>
                  <a:lnTo>
                    <a:pt x="1" y="157"/>
                  </a:lnTo>
                  <a:lnTo>
                    <a:pt x="46" y="527"/>
                  </a:lnTo>
                  <a:lnTo>
                    <a:pt x="463" y="767"/>
                  </a:lnTo>
                  <a:lnTo>
                    <a:pt x="599" y="303"/>
                  </a:lnTo>
                  <a:lnTo>
                    <a:pt x="363" y="462"/>
                  </a:lnTo>
                  <a:lnTo>
                    <a:pt x="254" y="0"/>
                  </a:lnTo>
                  <a:close/>
                </a:path>
              </a:pathLst>
            </a:custGeom>
            <a:solidFill>
              <a:schemeClr val="accent2"/>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09" name="Google Shape;327;p27">
              <a:extLst>
                <a:ext uri="{FF2B5EF4-FFF2-40B4-BE49-F238E27FC236}">
                  <a16:creationId xmlns:a16="http://schemas.microsoft.com/office/drawing/2014/main" id="{BA131D43-DF1D-48F2-BC57-7660A948904E}"/>
                </a:ext>
              </a:extLst>
            </p:cNvPr>
            <p:cNvSpPr/>
            <p:nvPr/>
          </p:nvSpPr>
          <p:spPr>
            <a:xfrm>
              <a:off x="5755494" y="699604"/>
              <a:ext cx="4145319" cy="3426740"/>
            </a:xfrm>
            <a:custGeom>
              <a:avLst/>
              <a:gdLst/>
              <a:ahLst/>
              <a:cxnLst/>
              <a:rect l="l" t="t" r="r" b="b"/>
              <a:pathLst>
                <a:path w="10500" h="8680" extrusionOk="0">
                  <a:moveTo>
                    <a:pt x="277" y="0"/>
                  </a:moveTo>
                  <a:cubicBezTo>
                    <a:pt x="114" y="0"/>
                    <a:pt x="1" y="137"/>
                    <a:pt x="1" y="371"/>
                  </a:cubicBezTo>
                  <a:lnTo>
                    <a:pt x="1" y="2297"/>
                  </a:lnTo>
                  <a:cubicBezTo>
                    <a:pt x="1" y="2621"/>
                    <a:pt x="215" y="3005"/>
                    <a:pt x="481" y="3157"/>
                  </a:cubicBezTo>
                  <a:lnTo>
                    <a:pt x="10019" y="8618"/>
                  </a:lnTo>
                  <a:cubicBezTo>
                    <a:pt x="10092" y="8659"/>
                    <a:pt x="10161" y="8679"/>
                    <a:pt x="10222" y="8679"/>
                  </a:cubicBezTo>
                  <a:cubicBezTo>
                    <a:pt x="10385" y="8679"/>
                    <a:pt x="10498" y="8542"/>
                    <a:pt x="10499" y="8308"/>
                  </a:cubicBezTo>
                  <a:lnTo>
                    <a:pt x="10499" y="6382"/>
                  </a:lnTo>
                  <a:cubicBezTo>
                    <a:pt x="10499" y="6059"/>
                    <a:pt x="10283" y="5674"/>
                    <a:pt x="10019" y="5522"/>
                  </a:cubicBezTo>
                  <a:lnTo>
                    <a:pt x="481" y="61"/>
                  </a:lnTo>
                  <a:cubicBezTo>
                    <a:pt x="408" y="20"/>
                    <a:pt x="339" y="0"/>
                    <a:pt x="277" y="0"/>
                  </a:cubicBezTo>
                  <a:close/>
                </a:path>
              </a:pathLst>
            </a:custGeom>
            <a:solidFill>
              <a:srgbClr val="E3F9F7"/>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10" name="Google Shape;328;p27">
              <a:extLst>
                <a:ext uri="{FF2B5EF4-FFF2-40B4-BE49-F238E27FC236}">
                  <a16:creationId xmlns:a16="http://schemas.microsoft.com/office/drawing/2014/main" id="{FC2CAF0F-E20B-4A5D-B84D-2124ED1D3690}"/>
                </a:ext>
              </a:extLst>
            </p:cNvPr>
            <p:cNvSpPr/>
            <p:nvPr/>
          </p:nvSpPr>
          <p:spPr>
            <a:xfrm>
              <a:off x="6001845" y="1193481"/>
              <a:ext cx="594162" cy="793125"/>
            </a:xfrm>
            <a:custGeom>
              <a:avLst/>
              <a:gdLst/>
              <a:ahLst/>
              <a:cxnLst/>
              <a:rect l="l" t="t" r="r" b="b"/>
              <a:pathLst>
                <a:path w="1505" h="2009" extrusionOk="0">
                  <a:moveTo>
                    <a:pt x="753" y="1"/>
                  </a:moveTo>
                  <a:lnTo>
                    <a:pt x="521" y="440"/>
                  </a:lnTo>
                  <a:lnTo>
                    <a:pt x="0" y="236"/>
                  </a:lnTo>
                  <a:lnTo>
                    <a:pt x="0" y="236"/>
                  </a:lnTo>
                  <a:lnTo>
                    <a:pt x="377" y="897"/>
                  </a:lnTo>
                  <a:lnTo>
                    <a:pt x="287" y="1477"/>
                  </a:lnTo>
                  <a:lnTo>
                    <a:pt x="753" y="1445"/>
                  </a:lnTo>
                  <a:lnTo>
                    <a:pt x="1217" y="2009"/>
                  </a:lnTo>
                  <a:lnTo>
                    <a:pt x="1128" y="1327"/>
                  </a:lnTo>
                  <a:lnTo>
                    <a:pt x="1504" y="1095"/>
                  </a:lnTo>
                  <a:lnTo>
                    <a:pt x="985" y="707"/>
                  </a:lnTo>
                  <a:lnTo>
                    <a:pt x="753" y="1"/>
                  </a:lnTo>
                  <a:close/>
                </a:path>
              </a:pathLst>
            </a:custGeom>
            <a:solidFill>
              <a:srgbClr val="008D8A"/>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11" name="Google Shape;329;p27">
              <a:extLst>
                <a:ext uri="{FF2B5EF4-FFF2-40B4-BE49-F238E27FC236}">
                  <a16:creationId xmlns:a16="http://schemas.microsoft.com/office/drawing/2014/main" id="{2529F03E-EC86-4505-950F-1BBB02119C10}"/>
                </a:ext>
              </a:extLst>
            </p:cNvPr>
            <p:cNvSpPr/>
            <p:nvPr/>
          </p:nvSpPr>
          <p:spPr>
            <a:xfrm>
              <a:off x="6766558" y="1630904"/>
              <a:ext cx="594162" cy="793125"/>
            </a:xfrm>
            <a:custGeom>
              <a:avLst/>
              <a:gdLst/>
              <a:ahLst/>
              <a:cxnLst/>
              <a:rect l="l" t="t" r="r" b="b"/>
              <a:pathLst>
                <a:path w="1505" h="2009" extrusionOk="0">
                  <a:moveTo>
                    <a:pt x="752" y="1"/>
                  </a:moveTo>
                  <a:lnTo>
                    <a:pt x="520" y="441"/>
                  </a:lnTo>
                  <a:lnTo>
                    <a:pt x="1" y="235"/>
                  </a:lnTo>
                  <a:lnTo>
                    <a:pt x="376" y="898"/>
                  </a:lnTo>
                  <a:lnTo>
                    <a:pt x="288" y="1477"/>
                  </a:lnTo>
                  <a:lnTo>
                    <a:pt x="752" y="1446"/>
                  </a:lnTo>
                  <a:lnTo>
                    <a:pt x="1217" y="2009"/>
                  </a:lnTo>
                  <a:lnTo>
                    <a:pt x="1127" y="1329"/>
                  </a:lnTo>
                  <a:lnTo>
                    <a:pt x="1504" y="1097"/>
                  </a:lnTo>
                  <a:lnTo>
                    <a:pt x="984" y="707"/>
                  </a:lnTo>
                  <a:lnTo>
                    <a:pt x="752" y="1"/>
                  </a:lnTo>
                  <a:close/>
                </a:path>
              </a:pathLst>
            </a:custGeom>
            <a:solidFill>
              <a:srgbClr val="008D8A"/>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12" name="Google Shape;330;p27">
              <a:extLst>
                <a:ext uri="{FF2B5EF4-FFF2-40B4-BE49-F238E27FC236}">
                  <a16:creationId xmlns:a16="http://schemas.microsoft.com/office/drawing/2014/main" id="{9F8F44FB-02D6-4E37-B944-081B9603AED7}"/>
                </a:ext>
              </a:extLst>
            </p:cNvPr>
            <p:cNvSpPr/>
            <p:nvPr/>
          </p:nvSpPr>
          <p:spPr>
            <a:xfrm>
              <a:off x="7530876" y="2068721"/>
              <a:ext cx="594162" cy="793519"/>
            </a:xfrm>
            <a:custGeom>
              <a:avLst/>
              <a:gdLst/>
              <a:ahLst/>
              <a:cxnLst/>
              <a:rect l="l" t="t" r="r" b="b"/>
              <a:pathLst>
                <a:path w="1505" h="2010" extrusionOk="0">
                  <a:moveTo>
                    <a:pt x="752" y="1"/>
                  </a:moveTo>
                  <a:lnTo>
                    <a:pt x="520" y="440"/>
                  </a:lnTo>
                  <a:lnTo>
                    <a:pt x="0" y="236"/>
                  </a:lnTo>
                  <a:lnTo>
                    <a:pt x="376" y="897"/>
                  </a:lnTo>
                  <a:lnTo>
                    <a:pt x="288" y="1477"/>
                  </a:lnTo>
                  <a:lnTo>
                    <a:pt x="752" y="1445"/>
                  </a:lnTo>
                  <a:lnTo>
                    <a:pt x="1217" y="2009"/>
                  </a:lnTo>
                  <a:lnTo>
                    <a:pt x="1129" y="1328"/>
                  </a:lnTo>
                  <a:lnTo>
                    <a:pt x="1504" y="1096"/>
                  </a:lnTo>
                  <a:lnTo>
                    <a:pt x="985" y="707"/>
                  </a:lnTo>
                  <a:lnTo>
                    <a:pt x="752" y="1"/>
                  </a:lnTo>
                  <a:close/>
                </a:path>
              </a:pathLst>
            </a:custGeom>
            <a:solidFill>
              <a:srgbClr val="008D8A"/>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13" name="Google Shape;331;p27">
              <a:extLst>
                <a:ext uri="{FF2B5EF4-FFF2-40B4-BE49-F238E27FC236}">
                  <a16:creationId xmlns:a16="http://schemas.microsoft.com/office/drawing/2014/main" id="{D17000CB-50EF-4210-B3F8-9EC6426F7D07}"/>
                </a:ext>
              </a:extLst>
            </p:cNvPr>
            <p:cNvSpPr/>
            <p:nvPr/>
          </p:nvSpPr>
          <p:spPr>
            <a:xfrm>
              <a:off x="8295193" y="2506143"/>
              <a:ext cx="594162" cy="793125"/>
            </a:xfrm>
            <a:custGeom>
              <a:avLst/>
              <a:gdLst/>
              <a:ahLst/>
              <a:cxnLst/>
              <a:rect l="l" t="t" r="r" b="b"/>
              <a:pathLst>
                <a:path w="1505" h="2009" extrusionOk="0">
                  <a:moveTo>
                    <a:pt x="753" y="1"/>
                  </a:moveTo>
                  <a:lnTo>
                    <a:pt x="521" y="441"/>
                  </a:lnTo>
                  <a:lnTo>
                    <a:pt x="0" y="236"/>
                  </a:lnTo>
                  <a:lnTo>
                    <a:pt x="377" y="898"/>
                  </a:lnTo>
                  <a:lnTo>
                    <a:pt x="287" y="1477"/>
                  </a:lnTo>
                  <a:lnTo>
                    <a:pt x="753" y="1446"/>
                  </a:lnTo>
                  <a:lnTo>
                    <a:pt x="1217" y="2009"/>
                  </a:lnTo>
                  <a:lnTo>
                    <a:pt x="1217" y="2009"/>
                  </a:lnTo>
                  <a:lnTo>
                    <a:pt x="1128" y="1329"/>
                  </a:lnTo>
                  <a:lnTo>
                    <a:pt x="1504" y="1097"/>
                  </a:lnTo>
                  <a:lnTo>
                    <a:pt x="985" y="707"/>
                  </a:lnTo>
                  <a:lnTo>
                    <a:pt x="753" y="1"/>
                  </a:lnTo>
                  <a:close/>
                </a:path>
              </a:pathLst>
            </a:custGeom>
            <a:solidFill>
              <a:srgbClr val="008D8A"/>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14" name="Google Shape;332;p27">
              <a:extLst>
                <a:ext uri="{FF2B5EF4-FFF2-40B4-BE49-F238E27FC236}">
                  <a16:creationId xmlns:a16="http://schemas.microsoft.com/office/drawing/2014/main" id="{0ABD4B5E-AD9F-4A4F-918F-CFAFDE6FED51}"/>
                </a:ext>
              </a:extLst>
            </p:cNvPr>
            <p:cNvSpPr/>
            <p:nvPr/>
          </p:nvSpPr>
          <p:spPr>
            <a:xfrm>
              <a:off x="9059906" y="2943961"/>
              <a:ext cx="594162" cy="793519"/>
            </a:xfrm>
            <a:custGeom>
              <a:avLst/>
              <a:gdLst/>
              <a:ahLst/>
              <a:cxnLst/>
              <a:rect l="l" t="t" r="r" b="b"/>
              <a:pathLst>
                <a:path w="1505" h="2010" extrusionOk="0">
                  <a:moveTo>
                    <a:pt x="752" y="1"/>
                  </a:moveTo>
                  <a:lnTo>
                    <a:pt x="520" y="440"/>
                  </a:lnTo>
                  <a:lnTo>
                    <a:pt x="1" y="236"/>
                  </a:lnTo>
                  <a:lnTo>
                    <a:pt x="376" y="897"/>
                  </a:lnTo>
                  <a:lnTo>
                    <a:pt x="288" y="1477"/>
                  </a:lnTo>
                  <a:lnTo>
                    <a:pt x="752" y="1445"/>
                  </a:lnTo>
                  <a:lnTo>
                    <a:pt x="1216" y="2009"/>
                  </a:lnTo>
                  <a:lnTo>
                    <a:pt x="1127" y="1328"/>
                  </a:lnTo>
                  <a:lnTo>
                    <a:pt x="1504" y="1096"/>
                  </a:lnTo>
                  <a:lnTo>
                    <a:pt x="984" y="707"/>
                  </a:lnTo>
                  <a:lnTo>
                    <a:pt x="752" y="1"/>
                  </a:lnTo>
                  <a:close/>
                </a:path>
              </a:pathLst>
            </a:custGeom>
            <a:solidFill>
              <a:srgbClr val="008D8A"/>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15" name="Google Shape;333;p27">
              <a:extLst>
                <a:ext uri="{FF2B5EF4-FFF2-40B4-BE49-F238E27FC236}">
                  <a16:creationId xmlns:a16="http://schemas.microsoft.com/office/drawing/2014/main" id="{942AA4D7-9D95-49E3-AF87-A1054C57464D}"/>
                </a:ext>
              </a:extLst>
            </p:cNvPr>
            <p:cNvSpPr/>
            <p:nvPr/>
          </p:nvSpPr>
          <p:spPr>
            <a:xfrm>
              <a:off x="7653261" y="2853555"/>
              <a:ext cx="348996" cy="531382"/>
            </a:xfrm>
            <a:custGeom>
              <a:avLst/>
              <a:gdLst/>
              <a:ahLst/>
              <a:cxnLst/>
              <a:rect l="l" t="t" r="r" b="b"/>
              <a:pathLst>
                <a:path w="884" h="1346" extrusionOk="0">
                  <a:moveTo>
                    <a:pt x="1" y="1"/>
                  </a:moveTo>
                  <a:lnTo>
                    <a:pt x="471" y="1345"/>
                  </a:lnTo>
                  <a:lnTo>
                    <a:pt x="884" y="505"/>
                  </a:lnTo>
                  <a:lnTo>
                    <a:pt x="1" y="1"/>
                  </a:lnTo>
                  <a:close/>
                </a:path>
              </a:pathLst>
            </a:custGeom>
            <a:solidFill>
              <a:srgbClr val="E3F9F7"/>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16" name="Google Shape;334;p27">
              <a:extLst>
                <a:ext uri="{FF2B5EF4-FFF2-40B4-BE49-F238E27FC236}">
                  <a16:creationId xmlns:a16="http://schemas.microsoft.com/office/drawing/2014/main" id="{BB4FDD1D-DB70-49D1-849F-18F7AA907573}"/>
                </a:ext>
              </a:extLst>
            </p:cNvPr>
            <p:cNvSpPr/>
            <p:nvPr/>
          </p:nvSpPr>
          <p:spPr>
            <a:xfrm>
              <a:off x="2416736" y="6360042"/>
              <a:ext cx="2953836" cy="2864565"/>
            </a:xfrm>
            <a:custGeom>
              <a:avLst/>
              <a:gdLst/>
              <a:ahLst/>
              <a:cxnLst/>
              <a:rect l="l" t="t" r="r" b="b"/>
              <a:pathLst>
                <a:path w="7482" h="7256" extrusionOk="0">
                  <a:moveTo>
                    <a:pt x="7202" y="1"/>
                  </a:moveTo>
                  <a:cubicBezTo>
                    <a:pt x="7138" y="1"/>
                    <a:pt x="7068" y="21"/>
                    <a:pt x="6993" y="63"/>
                  </a:cubicBezTo>
                  <a:lnTo>
                    <a:pt x="490" y="3730"/>
                  </a:lnTo>
                  <a:cubicBezTo>
                    <a:pt x="220" y="3882"/>
                    <a:pt x="1" y="4268"/>
                    <a:pt x="1" y="4591"/>
                  </a:cubicBezTo>
                  <a:lnTo>
                    <a:pt x="1" y="6885"/>
                  </a:lnTo>
                  <a:cubicBezTo>
                    <a:pt x="1" y="7118"/>
                    <a:pt x="115" y="7255"/>
                    <a:pt x="281" y="7255"/>
                  </a:cubicBezTo>
                  <a:cubicBezTo>
                    <a:pt x="344" y="7255"/>
                    <a:pt x="415" y="7235"/>
                    <a:pt x="490" y="7193"/>
                  </a:cubicBezTo>
                  <a:lnTo>
                    <a:pt x="6993" y="3526"/>
                  </a:lnTo>
                  <a:cubicBezTo>
                    <a:pt x="7263" y="3373"/>
                    <a:pt x="7482" y="2988"/>
                    <a:pt x="7482" y="2664"/>
                  </a:cubicBezTo>
                  <a:lnTo>
                    <a:pt x="7482" y="370"/>
                  </a:lnTo>
                  <a:cubicBezTo>
                    <a:pt x="7482" y="137"/>
                    <a:pt x="7367" y="1"/>
                    <a:pt x="7202" y="1"/>
                  </a:cubicBezTo>
                  <a:close/>
                </a:path>
              </a:pathLst>
            </a:custGeom>
            <a:solidFill>
              <a:srgbClr val="2A9D8F"/>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17" name="Google Shape;335;p27">
              <a:extLst>
                <a:ext uri="{FF2B5EF4-FFF2-40B4-BE49-F238E27FC236}">
                  <a16:creationId xmlns:a16="http://schemas.microsoft.com/office/drawing/2014/main" id="{D637423E-4E35-4A15-B4C2-F5BA57302B8D}"/>
                </a:ext>
              </a:extLst>
            </p:cNvPr>
            <p:cNvSpPr/>
            <p:nvPr/>
          </p:nvSpPr>
          <p:spPr>
            <a:xfrm>
              <a:off x="3781138" y="8349762"/>
              <a:ext cx="248719" cy="362808"/>
            </a:xfrm>
            <a:custGeom>
              <a:avLst/>
              <a:gdLst/>
              <a:ahLst/>
              <a:cxnLst/>
              <a:rect l="l" t="t" r="r" b="b"/>
              <a:pathLst>
                <a:path w="630" h="919" extrusionOk="0">
                  <a:moveTo>
                    <a:pt x="630" y="1"/>
                  </a:moveTo>
                  <a:lnTo>
                    <a:pt x="0" y="356"/>
                  </a:lnTo>
                  <a:lnTo>
                    <a:pt x="335" y="919"/>
                  </a:lnTo>
                  <a:lnTo>
                    <a:pt x="630" y="1"/>
                  </a:lnTo>
                  <a:close/>
                </a:path>
              </a:pathLst>
            </a:custGeom>
            <a:solidFill>
              <a:srgbClr val="2A9D8F"/>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18" name="Google Shape;336;p27">
              <a:extLst>
                <a:ext uri="{FF2B5EF4-FFF2-40B4-BE49-F238E27FC236}">
                  <a16:creationId xmlns:a16="http://schemas.microsoft.com/office/drawing/2014/main" id="{D6DE2A86-4F85-4E9E-9861-B7EF60A513B9}"/>
                </a:ext>
              </a:extLst>
            </p:cNvPr>
            <p:cNvSpPr/>
            <p:nvPr/>
          </p:nvSpPr>
          <p:spPr>
            <a:xfrm>
              <a:off x="2700197" y="8066700"/>
              <a:ext cx="442957" cy="540067"/>
            </a:xfrm>
            <a:custGeom>
              <a:avLst/>
              <a:gdLst/>
              <a:ahLst/>
              <a:cxnLst/>
              <a:rect l="l" t="t" r="r" b="b"/>
              <a:pathLst>
                <a:path w="1122" h="1368" extrusionOk="0">
                  <a:moveTo>
                    <a:pt x="1122" y="0"/>
                  </a:moveTo>
                  <a:lnTo>
                    <a:pt x="917" y="116"/>
                  </a:lnTo>
                  <a:lnTo>
                    <a:pt x="784" y="776"/>
                  </a:lnTo>
                  <a:lnTo>
                    <a:pt x="781" y="777"/>
                  </a:lnTo>
                  <a:lnTo>
                    <a:pt x="658" y="263"/>
                  </a:lnTo>
                  <a:lnTo>
                    <a:pt x="466" y="371"/>
                  </a:lnTo>
                  <a:lnTo>
                    <a:pt x="346" y="1025"/>
                  </a:lnTo>
                  <a:lnTo>
                    <a:pt x="343" y="1027"/>
                  </a:lnTo>
                  <a:lnTo>
                    <a:pt x="210" y="515"/>
                  </a:lnTo>
                  <a:lnTo>
                    <a:pt x="1" y="634"/>
                  </a:lnTo>
                  <a:lnTo>
                    <a:pt x="230" y="1368"/>
                  </a:lnTo>
                  <a:lnTo>
                    <a:pt x="434" y="1250"/>
                  </a:lnTo>
                  <a:lnTo>
                    <a:pt x="558" y="602"/>
                  </a:lnTo>
                  <a:lnTo>
                    <a:pt x="560" y="600"/>
                  </a:lnTo>
                  <a:lnTo>
                    <a:pt x="690" y="1108"/>
                  </a:lnTo>
                  <a:lnTo>
                    <a:pt x="894" y="993"/>
                  </a:lnTo>
                  <a:lnTo>
                    <a:pt x="1122" y="0"/>
                  </a:lnTo>
                  <a:close/>
                </a:path>
              </a:pathLst>
            </a:custGeom>
            <a:solidFill>
              <a:srgbClr val="FEFFFF"/>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19" name="Google Shape;337;p27">
              <a:extLst>
                <a:ext uri="{FF2B5EF4-FFF2-40B4-BE49-F238E27FC236}">
                  <a16:creationId xmlns:a16="http://schemas.microsoft.com/office/drawing/2014/main" id="{9DB84825-C3AF-4E5A-BC05-82C5955B9186}"/>
                </a:ext>
              </a:extLst>
            </p:cNvPr>
            <p:cNvSpPr/>
            <p:nvPr/>
          </p:nvSpPr>
          <p:spPr>
            <a:xfrm>
              <a:off x="3161709" y="7945106"/>
              <a:ext cx="287804" cy="400708"/>
            </a:xfrm>
            <a:custGeom>
              <a:avLst/>
              <a:gdLst/>
              <a:ahLst/>
              <a:cxnLst/>
              <a:rect l="l" t="t" r="r" b="b"/>
              <a:pathLst>
                <a:path w="729" h="1015" extrusionOk="0">
                  <a:moveTo>
                    <a:pt x="434" y="210"/>
                  </a:moveTo>
                  <a:cubicBezTo>
                    <a:pt x="480" y="210"/>
                    <a:pt x="509" y="249"/>
                    <a:pt x="523" y="327"/>
                  </a:cubicBezTo>
                  <a:lnTo>
                    <a:pt x="199" y="508"/>
                  </a:lnTo>
                  <a:cubicBezTo>
                    <a:pt x="202" y="460"/>
                    <a:pt x="215" y="414"/>
                    <a:pt x="235" y="372"/>
                  </a:cubicBezTo>
                  <a:cubicBezTo>
                    <a:pt x="263" y="313"/>
                    <a:pt x="308" y="265"/>
                    <a:pt x="364" y="233"/>
                  </a:cubicBezTo>
                  <a:cubicBezTo>
                    <a:pt x="391" y="218"/>
                    <a:pt x="414" y="210"/>
                    <a:pt x="434" y="210"/>
                  </a:cubicBezTo>
                  <a:close/>
                  <a:moveTo>
                    <a:pt x="524" y="1"/>
                  </a:moveTo>
                  <a:cubicBezTo>
                    <a:pt x="479" y="1"/>
                    <a:pt x="428" y="17"/>
                    <a:pt x="370" y="50"/>
                  </a:cubicBezTo>
                  <a:cubicBezTo>
                    <a:pt x="257" y="115"/>
                    <a:pt x="164" y="212"/>
                    <a:pt x="103" y="328"/>
                  </a:cubicBezTo>
                  <a:cubicBezTo>
                    <a:pt x="38" y="446"/>
                    <a:pt x="2" y="579"/>
                    <a:pt x="2" y="714"/>
                  </a:cubicBezTo>
                  <a:cubicBezTo>
                    <a:pt x="1" y="849"/>
                    <a:pt x="34" y="939"/>
                    <a:pt x="101" y="985"/>
                  </a:cubicBezTo>
                  <a:cubicBezTo>
                    <a:pt x="129" y="1005"/>
                    <a:pt x="161" y="1015"/>
                    <a:pt x="197" y="1015"/>
                  </a:cubicBezTo>
                  <a:cubicBezTo>
                    <a:pt x="247" y="1015"/>
                    <a:pt x="305" y="996"/>
                    <a:pt x="370" y="959"/>
                  </a:cubicBezTo>
                  <a:cubicBezTo>
                    <a:pt x="543" y="862"/>
                    <a:pt x="656" y="703"/>
                    <a:pt x="708" y="479"/>
                  </a:cubicBezTo>
                  <a:lnTo>
                    <a:pt x="708" y="479"/>
                  </a:lnTo>
                  <a:lnTo>
                    <a:pt x="534" y="576"/>
                  </a:lnTo>
                  <a:cubicBezTo>
                    <a:pt x="524" y="616"/>
                    <a:pt x="507" y="652"/>
                    <a:pt x="480" y="682"/>
                  </a:cubicBezTo>
                  <a:cubicBezTo>
                    <a:pt x="453" y="721"/>
                    <a:pt x="418" y="753"/>
                    <a:pt x="378" y="778"/>
                  </a:cubicBezTo>
                  <a:cubicBezTo>
                    <a:pt x="343" y="797"/>
                    <a:pt x="313" y="807"/>
                    <a:pt x="289" y="807"/>
                  </a:cubicBezTo>
                  <a:cubicBezTo>
                    <a:pt x="233" y="807"/>
                    <a:pt x="203" y="758"/>
                    <a:pt x="199" y="659"/>
                  </a:cubicBezTo>
                  <a:lnTo>
                    <a:pt x="721" y="365"/>
                  </a:lnTo>
                  <a:cubicBezTo>
                    <a:pt x="728" y="218"/>
                    <a:pt x="702" y="115"/>
                    <a:pt x="641" y="53"/>
                  </a:cubicBezTo>
                  <a:cubicBezTo>
                    <a:pt x="609" y="18"/>
                    <a:pt x="570" y="1"/>
                    <a:pt x="524" y="1"/>
                  </a:cubicBezTo>
                  <a:close/>
                </a:path>
              </a:pathLst>
            </a:custGeom>
            <a:solidFill>
              <a:srgbClr val="FEFFFF"/>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20" name="Google Shape;338;p27">
              <a:extLst>
                <a:ext uri="{FF2B5EF4-FFF2-40B4-BE49-F238E27FC236}">
                  <a16:creationId xmlns:a16="http://schemas.microsoft.com/office/drawing/2014/main" id="{A49452DF-5E7D-42AC-B03C-7EBDEFD6B98E}"/>
                </a:ext>
              </a:extLst>
            </p:cNvPr>
            <p:cNvSpPr/>
            <p:nvPr/>
          </p:nvSpPr>
          <p:spPr>
            <a:xfrm>
              <a:off x="3494914" y="7694022"/>
              <a:ext cx="78958" cy="515590"/>
            </a:xfrm>
            <a:custGeom>
              <a:avLst/>
              <a:gdLst/>
              <a:ahLst/>
              <a:cxnLst/>
              <a:rect l="l" t="t" r="r" b="b"/>
              <a:pathLst>
                <a:path w="200" h="1306" extrusionOk="0">
                  <a:moveTo>
                    <a:pt x="199" y="0"/>
                  </a:moveTo>
                  <a:lnTo>
                    <a:pt x="0" y="113"/>
                  </a:lnTo>
                  <a:lnTo>
                    <a:pt x="0" y="1305"/>
                  </a:lnTo>
                  <a:lnTo>
                    <a:pt x="199" y="1194"/>
                  </a:lnTo>
                  <a:lnTo>
                    <a:pt x="199" y="0"/>
                  </a:lnTo>
                  <a:close/>
                </a:path>
              </a:pathLst>
            </a:custGeom>
            <a:solidFill>
              <a:srgbClr val="FEFFFF"/>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21" name="Google Shape;339;p27">
              <a:extLst>
                <a:ext uri="{FF2B5EF4-FFF2-40B4-BE49-F238E27FC236}">
                  <a16:creationId xmlns:a16="http://schemas.microsoft.com/office/drawing/2014/main" id="{97387CBA-6604-4E21-8451-B64B23AE8420}"/>
                </a:ext>
              </a:extLst>
            </p:cNvPr>
            <p:cNvSpPr/>
            <p:nvPr/>
          </p:nvSpPr>
          <p:spPr>
            <a:xfrm>
              <a:off x="3625985" y="7680600"/>
              <a:ext cx="281882" cy="403471"/>
            </a:xfrm>
            <a:custGeom>
              <a:avLst/>
              <a:gdLst/>
              <a:ahLst/>
              <a:cxnLst/>
              <a:rect l="l" t="t" r="r" b="b"/>
              <a:pathLst>
                <a:path w="714" h="1022" extrusionOk="0">
                  <a:moveTo>
                    <a:pt x="545" y="0"/>
                  </a:moveTo>
                  <a:cubicBezTo>
                    <a:pt x="495" y="0"/>
                    <a:pt x="436" y="19"/>
                    <a:pt x="369" y="57"/>
                  </a:cubicBezTo>
                  <a:cubicBezTo>
                    <a:pt x="253" y="124"/>
                    <a:pt x="159" y="224"/>
                    <a:pt x="98" y="344"/>
                  </a:cubicBezTo>
                  <a:cubicBezTo>
                    <a:pt x="34" y="465"/>
                    <a:pt x="1" y="598"/>
                    <a:pt x="1" y="733"/>
                  </a:cubicBezTo>
                  <a:cubicBezTo>
                    <a:pt x="1" y="862"/>
                    <a:pt x="34" y="949"/>
                    <a:pt x="102" y="994"/>
                  </a:cubicBezTo>
                  <a:cubicBezTo>
                    <a:pt x="131" y="1013"/>
                    <a:pt x="163" y="1022"/>
                    <a:pt x="199" y="1022"/>
                  </a:cubicBezTo>
                  <a:cubicBezTo>
                    <a:pt x="248" y="1022"/>
                    <a:pt x="303" y="1005"/>
                    <a:pt x="366" y="969"/>
                  </a:cubicBezTo>
                  <a:cubicBezTo>
                    <a:pt x="462" y="914"/>
                    <a:pt x="544" y="836"/>
                    <a:pt x="602" y="742"/>
                  </a:cubicBezTo>
                  <a:cubicBezTo>
                    <a:pt x="665" y="645"/>
                    <a:pt x="704" y="533"/>
                    <a:pt x="714" y="417"/>
                  </a:cubicBezTo>
                  <a:lnTo>
                    <a:pt x="714" y="417"/>
                  </a:lnTo>
                  <a:lnTo>
                    <a:pt x="523" y="526"/>
                  </a:lnTo>
                  <a:cubicBezTo>
                    <a:pt x="508" y="650"/>
                    <a:pt x="456" y="739"/>
                    <a:pt x="364" y="791"/>
                  </a:cubicBezTo>
                  <a:cubicBezTo>
                    <a:pt x="341" y="804"/>
                    <a:pt x="319" y="811"/>
                    <a:pt x="300" y="811"/>
                  </a:cubicBezTo>
                  <a:cubicBezTo>
                    <a:pt x="274" y="811"/>
                    <a:pt x="252" y="798"/>
                    <a:pt x="235" y="772"/>
                  </a:cubicBezTo>
                  <a:cubicBezTo>
                    <a:pt x="212" y="737"/>
                    <a:pt x="199" y="684"/>
                    <a:pt x="199" y="611"/>
                  </a:cubicBezTo>
                  <a:cubicBezTo>
                    <a:pt x="199" y="540"/>
                    <a:pt x="211" y="469"/>
                    <a:pt x="235" y="402"/>
                  </a:cubicBezTo>
                  <a:cubicBezTo>
                    <a:pt x="266" y="323"/>
                    <a:pt x="311" y="268"/>
                    <a:pt x="369" y="236"/>
                  </a:cubicBezTo>
                  <a:cubicBezTo>
                    <a:pt x="398" y="219"/>
                    <a:pt x="423" y="211"/>
                    <a:pt x="443" y="211"/>
                  </a:cubicBezTo>
                  <a:cubicBezTo>
                    <a:pt x="483" y="211"/>
                    <a:pt x="507" y="241"/>
                    <a:pt x="515" y="301"/>
                  </a:cubicBezTo>
                  <a:lnTo>
                    <a:pt x="710" y="192"/>
                  </a:lnTo>
                  <a:cubicBezTo>
                    <a:pt x="704" y="91"/>
                    <a:pt x="668" y="30"/>
                    <a:pt x="598" y="8"/>
                  </a:cubicBezTo>
                  <a:cubicBezTo>
                    <a:pt x="582" y="3"/>
                    <a:pt x="564" y="0"/>
                    <a:pt x="545" y="0"/>
                  </a:cubicBezTo>
                  <a:close/>
                </a:path>
              </a:pathLst>
            </a:custGeom>
            <a:solidFill>
              <a:srgbClr val="FEFFFF"/>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22" name="Google Shape;340;p27">
              <a:extLst>
                <a:ext uri="{FF2B5EF4-FFF2-40B4-BE49-F238E27FC236}">
                  <a16:creationId xmlns:a16="http://schemas.microsoft.com/office/drawing/2014/main" id="{357879D2-1B69-4BE1-9339-A0B98E024658}"/>
                </a:ext>
              </a:extLst>
            </p:cNvPr>
            <p:cNvSpPr/>
            <p:nvPr/>
          </p:nvSpPr>
          <p:spPr>
            <a:xfrm>
              <a:off x="3942608" y="7500972"/>
              <a:ext cx="295699" cy="403866"/>
            </a:xfrm>
            <a:custGeom>
              <a:avLst/>
              <a:gdLst/>
              <a:ahLst/>
              <a:cxnLst/>
              <a:rect l="l" t="t" r="r" b="b"/>
              <a:pathLst>
                <a:path w="749" h="1023" extrusionOk="0">
                  <a:moveTo>
                    <a:pt x="455" y="210"/>
                  </a:moveTo>
                  <a:cubicBezTo>
                    <a:pt x="518" y="210"/>
                    <a:pt x="550" y="278"/>
                    <a:pt x="550" y="414"/>
                  </a:cubicBezTo>
                  <a:cubicBezTo>
                    <a:pt x="550" y="596"/>
                    <a:pt x="492" y="721"/>
                    <a:pt x="375" y="788"/>
                  </a:cubicBezTo>
                  <a:cubicBezTo>
                    <a:pt x="346" y="804"/>
                    <a:pt x="321" y="812"/>
                    <a:pt x="299" y="812"/>
                  </a:cubicBezTo>
                  <a:cubicBezTo>
                    <a:pt x="274" y="812"/>
                    <a:pt x="253" y="801"/>
                    <a:pt x="237" y="779"/>
                  </a:cubicBezTo>
                  <a:cubicBezTo>
                    <a:pt x="212" y="746"/>
                    <a:pt x="199" y="691"/>
                    <a:pt x="199" y="611"/>
                  </a:cubicBezTo>
                  <a:lnTo>
                    <a:pt x="201" y="611"/>
                  </a:lnTo>
                  <a:cubicBezTo>
                    <a:pt x="201" y="427"/>
                    <a:pt x="259" y="301"/>
                    <a:pt x="375" y="235"/>
                  </a:cubicBezTo>
                  <a:cubicBezTo>
                    <a:pt x="405" y="218"/>
                    <a:pt x="432" y="210"/>
                    <a:pt x="455" y="210"/>
                  </a:cubicBezTo>
                  <a:close/>
                  <a:moveTo>
                    <a:pt x="552" y="0"/>
                  </a:moveTo>
                  <a:cubicBezTo>
                    <a:pt x="501" y="0"/>
                    <a:pt x="442" y="19"/>
                    <a:pt x="375" y="57"/>
                  </a:cubicBezTo>
                  <a:cubicBezTo>
                    <a:pt x="260" y="122"/>
                    <a:pt x="166" y="218"/>
                    <a:pt x="103" y="334"/>
                  </a:cubicBezTo>
                  <a:cubicBezTo>
                    <a:pt x="35" y="453"/>
                    <a:pt x="0" y="586"/>
                    <a:pt x="2" y="723"/>
                  </a:cubicBezTo>
                  <a:cubicBezTo>
                    <a:pt x="0" y="860"/>
                    <a:pt x="35" y="950"/>
                    <a:pt x="103" y="995"/>
                  </a:cubicBezTo>
                  <a:cubicBezTo>
                    <a:pt x="131" y="1014"/>
                    <a:pt x="163" y="1023"/>
                    <a:pt x="199" y="1023"/>
                  </a:cubicBezTo>
                  <a:cubicBezTo>
                    <a:pt x="250" y="1023"/>
                    <a:pt x="309" y="1004"/>
                    <a:pt x="375" y="966"/>
                  </a:cubicBezTo>
                  <a:cubicBezTo>
                    <a:pt x="491" y="901"/>
                    <a:pt x="585" y="805"/>
                    <a:pt x="647" y="689"/>
                  </a:cubicBezTo>
                  <a:cubicBezTo>
                    <a:pt x="714" y="570"/>
                    <a:pt x="749" y="437"/>
                    <a:pt x="749" y="301"/>
                  </a:cubicBezTo>
                  <a:cubicBezTo>
                    <a:pt x="749" y="163"/>
                    <a:pt x="714" y="72"/>
                    <a:pt x="647" y="28"/>
                  </a:cubicBezTo>
                  <a:cubicBezTo>
                    <a:pt x="619" y="10"/>
                    <a:pt x="588" y="0"/>
                    <a:pt x="552" y="0"/>
                  </a:cubicBezTo>
                  <a:close/>
                </a:path>
              </a:pathLst>
            </a:custGeom>
            <a:solidFill>
              <a:srgbClr val="FEFFFF"/>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23" name="Google Shape;341;p27">
              <a:extLst>
                <a:ext uri="{FF2B5EF4-FFF2-40B4-BE49-F238E27FC236}">
                  <a16:creationId xmlns:a16="http://schemas.microsoft.com/office/drawing/2014/main" id="{26CC098E-2692-4307-8314-B766EB8D84FC}"/>
                </a:ext>
              </a:extLst>
            </p:cNvPr>
            <p:cNvSpPr/>
            <p:nvPr/>
          </p:nvSpPr>
          <p:spPr>
            <a:xfrm>
              <a:off x="4291210" y="7203699"/>
              <a:ext cx="436246" cy="556253"/>
            </a:xfrm>
            <a:custGeom>
              <a:avLst/>
              <a:gdLst/>
              <a:ahLst/>
              <a:cxnLst/>
              <a:rect l="l" t="t" r="r" b="b"/>
              <a:pathLst>
                <a:path w="1105" h="1409" extrusionOk="0">
                  <a:moveTo>
                    <a:pt x="984" y="1"/>
                  </a:moveTo>
                  <a:cubicBezTo>
                    <a:pt x="945" y="1"/>
                    <a:pt x="897" y="17"/>
                    <a:pt x="840" y="49"/>
                  </a:cubicBezTo>
                  <a:cubicBezTo>
                    <a:pt x="747" y="101"/>
                    <a:pt x="675" y="189"/>
                    <a:pt x="623" y="316"/>
                  </a:cubicBezTo>
                  <a:cubicBezTo>
                    <a:pt x="602" y="273"/>
                    <a:pt x="571" y="252"/>
                    <a:pt x="529" y="252"/>
                  </a:cubicBezTo>
                  <a:cubicBezTo>
                    <a:pt x="496" y="252"/>
                    <a:pt x="457" y="265"/>
                    <a:pt x="411" y="291"/>
                  </a:cubicBezTo>
                  <a:cubicBezTo>
                    <a:pt x="320" y="343"/>
                    <a:pt x="246" y="432"/>
                    <a:pt x="190" y="556"/>
                  </a:cubicBezTo>
                  <a:lnTo>
                    <a:pt x="188" y="558"/>
                  </a:lnTo>
                  <a:lnTo>
                    <a:pt x="188" y="440"/>
                  </a:lnTo>
                  <a:lnTo>
                    <a:pt x="1" y="546"/>
                  </a:lnTo>
                  <a:lnTo>
                    <a:pt x="1" y="1409"/>
                  </a:lnTo>
                  <a:lnTo>
                    <a:pt x="199" y="1297"/>
                  </a:lnTo>
                  <a:lnTo>
                    <a:pt x="199" y="797"/>
                  </a:lnTo>
                  <a:cubicBezTo>
                    <a:pt x="196" y="729"/>
                    <a:pt x="215" y="662"/>
                    <a:pt x="251" y="604"/>
                  </a:cubicBezTo>
                  <a:cubicBezTo>
                    <a:pt x="272" y="571"/>
                    <a:pt x="299" y="542"/>
                    <a:pt x="333" y="521"/>
                  </a:cubicBezTo>
                  <a:cubicBezTo>
                    <a:pt x="357" y="508"/>
                    <a:pt x="379" y="501"/>
                    <a:pt x="396" y="501"/>
                  </a:cubicBezTo>
                  <a:cubicBezTo>
                    <a:pt x="416" y="501"/>
                    <a:pt x="431" y="511"/>
                    <a:pt x="440" y="532"/>
                  </a:cubicBezTo>
                  <a:cubicBezTo>
                    <a:pt x="449" y="550"/>
                    <a:pt x="453" y="597"/>
                    <a:pt x="453" y="669"/>
                  </a:cubicBezTo>
                  <a:lnTo>
                    <a:pt x="453" y="1154"/>
                  </a:lnTo>
                  <a:lnTo>
                    <a:pt x="652" y="1042"/>
                  </a:lnTo>
                  <a:lnTo>
                    <a:pt x="652" y="561"/>
                  </a:lnTo>
                  <a:cubicBezTo>
                    <a:pt x="652" y="416"/>
                    <a:pt x="695" y="317"/>
                    <a:pt x="785" y="268"/>
                  </a:cubicBezTo>
                  <a:cubicBezTo>
                    <a:pt x="809" y="254"/>
                    <a:pt x="830" y="247"/>
                    <a:pt x="847" y="247"/>
                  </a:cubicBezTo>
                  <a:cubicBezTo>
                    <a:pt x="865" y="247"/>
                    <a:pt x="878" y="255"/>
                    <a:pt x="888" y="271"/>
                  </a:cubicBezTo>
                  <a:cubicBezTo>
                    <a:pt x="900" y="292"/>
                    <a:pt x="905" y="339"/>
                    <a:pt x="905" y="410"/>
                  </a:cubicBezTo>
                  <a:lnTo>
                    <a:pt x="905" y="899"/>
                  </a:lnTo>
                  <a:lnTo>
                    <a:pt x="1104" y="787"/>
                  </a:lnTo>
                  <a:lnTo>
                    <a:pt x="1104" y="208"/>
                  </a:lnTo>
                  <a:cubicBezTo>
                    <a:pt x="1104" y="69"/>
                    <a:pt x="1064" y="1"/>
                    <a:pt x="984" y="1"/>
                  </a:cubicBezTo>
                  <a:close/>
                </a:path>
              </a:pathLst>
            </a:custGeom>
            <a:solidFill>
              <a:srgbClr val="FEFFFF"/>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24" name="Google Shape;342;p27">
              <a:extLst>
                <a:ext uri="{FF2B5EF4-FFF2-40B4-BE49-F238E27FC236}">
                  <a16:creationId xmlns:a16="http://schemas.microsoft.com/office/drawing/2014/main" id="{478797D1-A78A-48A7-863B-8B0951F9F4C7}"/>
                </a:ext>
              </a:extLst>
            </p:cNvPr>
            <p:cNvSpPr/>
            <p:nvPr/>
          </p:nvSpPr>
          <p:spPr>
            <a:xfrm>
              <a:off x="4774830" y="7035520"/>
              <a:ext cx="287804" cy="400708"/>
            </a:xfrm>
            <a:custGeom>
              <a:avLst/>
              <a:gdLst/>
              <a:ahLst/>
              <a:cxnLst/>
              <a:rect l="l" t="t" r="r" b="b"/>
              <a:pathLst>
                <a:path w="729" h="1015" extrusionOk="0">
                  <a:moveTo>
                    <a:pt x="434" y="209"/>
                  </a:moveTo>
                  <a:cubicBezTo>
                    <a:pt x="480" y="209"/>
                    <a:pt x="510" y="248"/>
                    <a:pt x="523" y="325"/>
                  </a:cubicBezTo>
                  <a:lnTo>
                    <a:pt x="199" y="508"/>
                  </a:lnTo>
                  <a:cubicBezTo>
                    <a:pt x="202" y="460"/>
                    <a:pt x="214" y="412"/>
                    <a:pt x="236" y="370"/>
                  </a:cubicBezTo>
                  <a:cubicBezTo>
                    <a:pt x="263" y="311"/>
                    <a:pt x="308" y="263"/>
                    <a:pt x="365" y="231"/>
                  </a:cubicBezTo>
                  <a:cubicBezTo>
                    <a:pt x="391" y="216"/>
                    <a:pt x="414" y="209"/>
                    <a:pt x="434" y="209"/>
                  </a:cubicBezTo>
                  <a:close/>
                  <a:moveTo>
                    <a:pt x="523" y="1"/>
                  </a:moveTo>
                  <a:cubicBezTo>
                    <a:pt x="479" y="1"/>
                    <a:pt x="428" y="17"/>
                    <a:pt x="371" y="48"/>
                  </a:cubicBezTo>
                  <a:cubicBezTo>
                    <a:pt x="256" y="115"/>
                    <a:pt x="165" y="212"/>
                    <a:pt x="104" y="328"/>
                  </a:cubicBezTo>
                  <a:cubicBezTo>
                    <a:pt x="37" y="446"/>
                    <a:pt x="2" y="578"/>
                    <a:pt x="1" y="713"/>
                  </a:cubicBezTo>
                  <a:cubicBezTo>
                    <a:pt x="1" y="847"/>
                    <a:pt x="34" y="939"/>
                    <a:pt x="101" y="985"/>
                  </a:cubicBezTo>
                  <a:cubicBezTo>
                    <a:pt x="129" y="1005"/>
                    <a:pt x="161" y="1014"/>
                    <a:pt x="197" y="1014"/>
                  </a:cubicBezTo>
                  <a:cubicBezTo>
                    <a:pt x="247" y="1014"/>
                    <a:pt x="305" y="996"/>
                    <a:pt x="371" y="959"/>
                  </a:cubicBezTo>
                  <a:cubicBezTo>
                    <a:pt x="542" y="862"/>
                    <a:pt x="655" y="701"/>
                    <a:pt x="708" y="478"/>
                  </a:cubicBezTo>
                  <a:lnTo>
                    <a:pt x="708" y="478"/>
                  </a:lnTo>
                  <a:lnTo>
                    <a:pt x="533" y="576"/>
                  </a:lnTo>
                  <a:cubicBezTo>
                    <a:pt x="524" y="615"/>
                    <a:pt x="505" y="652"/>
                    <a:pt x="481" y="682"/>
                  </a:cubicBezTo>
                  <a:cubicBezTo>
                    <a:pt x="453" y="720"/>
                    <a:pt x="417" y="753"/>
                    <a:pt x="376" y="776"/>
                  </a:cubicBezTo>
                  <a:cubicBezTo>
                    <a:pt x="342" y="796"/>
                    <a:pt x="312" y="806"/>
                    <a:pt x="288" y="806"/>
                  </a:cubicBezTo>
                  <a:cubicBezTo>
                    <a:pt x="233" y="806"/>
                    <a:pt x="203" y="757"/>
                    <a:pt x="199" y="657"/>
                  </a:cubicBezTo>
                  <a:lnTo>
                    <a:pt x="722" y="365"/>
                  </a:lnTo>
                  <a:cubicBezTo>
                    <a:pt x="729" y="218"/>
                    <a:pt x="703" y="115"/>
                    <a:pt x="642" y="53"/>
                  </a:cubicBezTo>
                  <a:cubicBezTo>
                    <a:pt x="609" y="18"/>
                    <a:pt x="570" y="1"/>
                    <a:pt x="523" y="1"/>
                  </a:cubicBezTo>
                  <a:close/>
                </a:path>
              </a:pathLst>
            </a:custGeom>
            <a:solidFill>
              <a:srgbClr val="FEFFFF"/>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sp>
          <p:nvSpPr>
            <p:cNvPr id="1325" name="Google Shape;343;p27">
              <a:extLst>
                <a:ext uri="{FF2B5EF4-FFF2-40B4-BE49-F238E27FC236}">
                  <a16:creationId xmlns:a16="http://schemas.microsoft.com/office/drawing/2014/main" id="{27AA94FA-E85E-4A65-A452-31DB45303361}"/>
                </a:ext>
              </a:extLst>
            </p:cNvPr>
            <p:cNvSpPr/>
            <p:nvPr/>
          </p:nvSpPr>
          <p:spPr>
            <a:xfrm>
              <a:off x="5110009" y="6780094"/>
              <a:ext cx="86854" cy="518748"/>
            </a:xfrm>
            <a:custGeom>
              <a:avLst/>
              <a:gdLst/>
              <a:ahLst/>
              <a:cxnLst/>
              <a:rect l="l" t="t" r="r" b="b"/>
              <a:pathLst>
                <a:path w="220" h="1314" extrusionOk="0">
                  <a:moveTo>
                    <a:pt x="212" y="1"/>
                  </a:moveTo>
                  <a:lnTo>
                    <a:pt x="6" y="118"/>
                  </a:lnTo>
                  <a:lnTo>
                    <a:pt x="6" y="439"/>
                  </a:lnTo>
                  <a:lnTo>
                    <a:pt x="58" y="923"/>
                  </a:lnTo>
                  <a:lnTo>
                    <a:pt x="158" y="867"/>
                  </a:lnTo>
                  <a:lnTo>
                    <a:pt x="212" y="321"/>
                  </a:lnTo>
                  <a:lnTo>
                    <a:pt x="212" y="1"/>
                  </a:lnTo>
                  <a:close/>
                  <a:moveTo>
                    <a:pt x="219" y="933"/>
                  </a:moveTo>
                  <a:lnTo>
                    <a:pt x="0" y="1057"/>
                  </a:lnTo>
                  <a:lnTo>
                    <a:pt x="0" y="1313"/>
                  </a:lnTo>
                  <a:lnTo>
                    <a:pt x="219" y="1190"/>
                  </a:lnTo>
                  <a:lnTo>
                    <a:pt x="219" y="933"/>
                  </a:lnTo>
                  <a:close/>
                </a:path>
              </a:pathLst>
            </a:custGeom>
            <a:solidFill>
              <a:srgbClr val="FEFFFF"/>
            </a:solidFill>
            <a:ln>
              <a:noFill/>
            </a:ln>
          </p:spPr>
          <p:txBody>
            <a:bodyPr spcFirstLastPara="1" wrap="square" lIns="243796" tIns="243796" rIns="243796" bIns="243796" anchor="ctr" anchorCtr="0">
              <a:noAutofit/>
            </a:bodyPr>
            <a:lstStyle/>
            <a:p>
              <a:pPr defTabSz="2438430">
                <a:buClr>
                  <a:srgbClr val="000000"/>
                </a:buClr>
              </a:pPr>
              <a:endParaRPr sz="3733" kern="0">
                <a:solidFill>
                  <a:srgbClr val="000000"/>
                </a:solidFill>
                <a:latin typeface="Arial"/>
                <a:cs typeface="Arial"/>
                <a:sym typeface="Arial"/>
              </a:endParaRPr>
            </a:p>
          </p:txBody>
        </p:sp>
      </p:grpSp>
      <p:pic>
        <p:nvPicPr>
          <p:cNvPr id="1326" name="Picture 1325" descr="download (1).jpg">
            <a:extLst>
              <a:ext uri="{FF2B5EF4-FFF2-40B4-BE49-F238E27FC236}">
                <a16:creationId xmlns:a16="http://schemas.microsoft.com/office/drawing/2014/main" id="{24883AF5-B5A1-4C99-8A83-0E03F45F2836}"/>
              </a:ext>
            </a:extLst>
          </p:cNvPr>
          <p:cNvPicPr>
            <a:picLocks noChangeAspect="1"/>
          </p:cNvPicPr>
          <p:nvPr/>
        </p:nvPicPr>
        <p:blipFill>
          <a:blip r:embed="rId4"/>
          <a:stretch>
            <a:fillRect/>
          </a:stretch>
        </p:blipFill>
        <p:spPr>
          <a:xfrm>
            <a:off x="7582143" y="4544087"/>
            <a:ext cx="1485207" cy="2008492"/>
          </a:xfrm>
          <a:prstGeom prst="rect">
            <a:avLst/>
          </a:prstGeom>
        </p:spPr>
      </p:pic>
    </p:spTree>
    <p:extLst>
      <p:ext uri="{BB962C8B-B14F-4D97-AF65-F5344CB8AC3E}">
        <p14:creationId xmlns:p14="http://schemas.microsoft.com/office/powerpoint/2010/main" val="2479688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9904412" cy="671290"/>
          </a:xfrm>
        </p:spPr>
        <p:txBody>
          <a:bodyPr/>
          <a:lstStyle/>
          <a:p>
            <a:r>
              <a:rPr lang="en-IN" b="1" dirty="0">
                <a:latin typeface="Lato" panose="020F0502020204030203" pitchFamily="34" charset="0"/>
              </a:rPr>
              <a:t>Section 12 of IGST Act, 2017</a:t>
            </a:r>
            <a:endParaRPr lang="en-IN" dirty="0"/>
          </a:p>
        </p:txBody>
      </p:sp>
      <p:sp>
        <p:nvSpPr>
          <p:cNvPr id="3" name="Content Placeholder 2"/>
          <p:cNvSpPr>
            <a:spLocks noGrp="1"/>
          </p:cNvSpPr>
          <p:nvPr>
            <p:ph idx="1"/>
          </p:nvPr>
        </p:nvSpPr>
        <p:spPr>
          <a:xfrm>
            <a:off x="1600201" y="1295399"/>
            <a:ext cx="9904411" cy="5562601"/>
          </a:xfrm>
        </p:spPr>
        <p:txBody>
          <a:bodyPr>
            <a:noAutofit/>
          </a:bodyPr>
          <a:lstStyle/>
          <a:p>
            <a:pPr marL="0" indent="0">
              <a:buNone/>
            </a:pPr>
            <a:r>
              <a:rPr lang="en-GB" sz="2500" i="1" dirty="0">
                <a:latin typeface="Lato" panose="020F0502020204030203" pitchFamily="34" charset="0"/>
              </a:rPr>
              <a:t>(3) The place of supply of services:</a:t>
            </a:r>
          </a:p>
          <a:p>
            <a:pPr marL="457200" lvl="1" indent="0">
              <a:buNone/>
            </a:pPr>
            <a:r>
              <a:rPr lang="en-GB" sz="2500" i="1" dirty="0">
                <a:latin typeface="Lato" panose="020F0502020204030203" pitchFamily="34" charset="0"/>
              </a:rPr>
              <a:t>(c) by way of accommodation in any immovable property for </a:t>
            </a:r>
            <a:r>
              <a:rPr lang="en-GB" sz="2500" i="1" dirty="0">
                <a:solidFill>
                  <a:srgbClr val="FF0000"/>
                </a:solidFill>
                <a:latin typeface="Lato" panose="020F0502020204030203" pitchFamily="34" charset="0"/>
              </a:rPr>
              <a:t>organising any marriage</a:t>
            </a:r>
            <a:r>
              <a:rPr lang="en-GB" sz="2500" i="1" dirty="0">
                <a:latin typeface="Lato" panose="020F0502020204030203" pitchFamily="34" charset="0"/>
              </a:rPr>
              <a:t> or reception or matters related thereto, official, social, cultural, religious or </a:t>
            </a:r>
            <a:r>
              <a:rPr lang="en-GB" sz="2500" i="1" dirty="0">
                <a:solidFill>
                  <a:srgbClr val="FF0000"/>
                </a:solidFill>
                <a:latin typeface="Lato" panose="020F0502020204030203" pitchFamily="34" charset="0"/>
              </a:rPr>
              <a:t>business function </a:t>
            </a:r>
            <a:r>
              <a:rPr lang="en-GB" sz="2500" i="1" dirty="0">
                <a:latin typeface="Lato" panose="020F0502020204030203" pitchFamily="34" charset="0"/>
              </a:rPr>
              <a:t>including services provided in relation to such function at such property; or</a:t>
            </a:r>
          </a:p>
          <a:p>
            <a:pPr marL="457200" lvl="1" indent="0">
              <a:buNone/>
            </a:pPr>
            <a:r>
              <a:rPr lang="en-GB" sz="2500" i="1" dirty="0">
                <a:latin typeface="Lato" panose="020F0502020204030203" pitchFamily="34" charset="0"/>
              </a:rPr>
              <a:t>Shall be the location at which immovable property is located</a:t>
            </a:r>
          </a:p>
          <a:p>
            <a:pPr marL="457200" lvl="1" indent="0">
              <a:buNone/>
            </a:pPr>
            <a:endParaRPr lang="en-GB" sz="2500" i="1" dirty="0">
              <a:latin typeface="Lato" panose="020F0502020204030203" pitchFamily="34" charset="0"/>
            </a:endParaRP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61725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a:t>
            </a:r>
          </a:p>
        </p:txBody>
      </p:sp>
      <p:sp>
        <p:nvSpPr>
          <p:cNvPr id="3" name="Content Placeholder 2"/>
          <p:cNvSpPr>
            <a:spLocks noGrp="1"/>
          </p:cNvSpPr>
          <p:nvPr>
            <p:ph idx="1"/>
          </p:nvPr>
        </p:nvSpPr>
        <p:spPr>
          <a:xfrm>
            <a:off x="1687175" y="1487013"/>
            <a:ext cx="8806702" cy="2803633"/>
          </a:xfrm>
        </p:spPr>
        <p:txBody>
          <a:bodyPr>
            <a:noAutofit/>
          </a:bodyPr>
          <a:lstStyle/>
          <a:p>
            <a:r>
              <a:rPr lang="en-US" sz="2000" dirty="0">
                <a:latin typeface="Lato" panose="020F0502020204030203" pitchFamily="34" charset="0"/>
              </a:rPr>
              <a:t>John Snow who is registered in the UT of Jammu &amp; Kashmir booked a hall at Taj Mumbai for his marriage function with </a:t>
            </a:r>
            <a:r>
              <a:rPr lang="en-US" sz="2000" dirty="0" err="1">
                <a:latin typeface="Lato" panose="020F0502020204030203" pitchFamily="34" charset="0"/>
              </a:rPr>
              <a:t>Danaerys</a:t>
            </a:r>
            <a:endParaRPr lang="en-US" sz="2000" dirty="0">
              <a:latin typeface="Lato" panose="020F0502020204030203" pitchFamily="34" charset="0"/>
            </a:endParaRPr>
          </a:p>
          <a:p>
            <a:r>
              <a:rPr lang="en-US" sz="2000" dirty="0">
                <a:latin typeface="Lato" panose="020F0502020204030203" pitchFamily="34" charset="0"/>
              </a:rPr>
              <a:t>GST to be charged by Taj Mumbai?</a:t>
            </a:r>
          </a:p>
        </p:txBody>
      </p:sp>
      <p:sp>
        <p:nvSpPr>
          <p:cNvPr id="5" name="TextBox 4">
            <a:extLst>
              <a:ext uri="{FF2B5EF4-FFF2-40B4-BE49-F238E27FC236}">
                <a16:creationId xmlns:a16="http://schemas.microsoft.com/office/drawing/2014/main" id="{13C02683-19DE-C147-4080-3E081D3957C2}"/>
              </a:ext>
            </a:extLst>
          </p:cNvPr>
          <p:cNvSpPr txBox="1"/>
          <p:nvPr/>
        </p:nvSpPr>
        <p:spPr>
          <a:xfrm>
            <a:off x="1947252" y="4455940"/>
            <a:ext cx="2470006" cy="769441"/>
          </a:xfrm>
          <a:prstGeom prst="rect">
            <a:avLst/>
          </a:prstGeom>
          <a:noFill/>
        </p:spPr>
        <p:txBody>
          <a:bodyPr wrap="square" rtlCol="0">
            <a:spAutoFit/>
          </a:bodyPr>
          <a:lstStyle/>
          <a:p>
            <a:r>
              <a:rPr lang="en-US" sz="2200" b="1" dirty="0">
                <a:latin typeface="Lato" panose="020F0502020204030203" pitchFamily="34" charset="0"/>
              </a:rPr>
              <a:t>Answer:</a:t>
            </a:r>
          </a:p>
          <a:p>
            <a:r>
              <a:rPr lang="en-US" sz="2200" b="1" dirty="0">
                <a:latin typeface="Lato" panose="020F0502020204030203" pitchFamily="34" charset="0"/>
              </a:rPr>
              <a:t>CGST + SGST</a:t>
            </a:r>
            <a:endParaRPr lang="en-IN" sz="2200" b="1" dirty="0">
              <a:latin typeface="Lato" panose="020F0502020204030203" pitchFamily="34" charset="0"/>
            </a:endParaRPr>
          </a:p>
        </p:txBody>
      </p:sp>
      <p:pic>
        <p:nvPicPr>
          <p:cNvPr id="8" name="Picture 2">
            <a:extLst>
              <a:ext uri="{FF2B5EF4-FFF2-40B4-BE49-F238E27FC236}">
                <a16:creationId xmlns:a16="http://schemas.microsoft.com/office/drawing/2014/main" id="{8E57F767-9390-461D-B4B8-AD7BF07B8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6" name="Picture 1325" descr="download (1).jpg">
            <a:extLst>
              <a:ext uri="{FF2B5EF4-FFF2-40B4-BE49-F238E27FC236}">
                <a16:creationId xmlns:a16="http://schemas.microsoft.com/office/drawing/2014/main" id="{24883AF5-B5A1-4C99-8A83-0E03F45F2836}"/>
              </a:ext>
            </a:extLst>
          </p:cNvPr>
          <p:cNvPicPr>
            <a:picLocks noChangeAspect="1"/>
          </p:cNvPicPr>
          <p:nvPr/>
        </p:nvPicPr>
        <p:blipFill>
          <a:blip r:embed="rId4"/>
          <a:stretch>
            <a:fillRect/>
          </a:stretch>
        </p:blipFill>
        <p:spPr>
          <a:xfrm>
            <a:off x="8759541" y="4503805"/>
            <a:ext cx="1485207" cy="2008492"/>
          </a:xfrm>
          <a:prstGeom prst="rect">
            <a:avLst/>
          </a:prstGeom>
        </p:spPr>
      </p:pic>
      <p:pic>
        <p:nvPicPr>
          <p:cNvPr id="4098" name="Picture 2" descr="Daenerys Targaryen | Wiki of Westeros | Fandom">
            <a:extLst>
              <a:ext uri="{FF2B5EF4-FFF2-40B4-BE49-F238E27FC236}">
                <a16:creationId xmlns:a16="http://schemas.microsoft.com/office/drawing/2014/main" id="{9DE5DEE6-3A49-4B72-A57D-DD8D55FA3D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4195" y="4455940"/>
            <a:ext cx="1324815" cy="220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835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9904412" cy="671290"/>
          </a:xfrm>
        </p:spPr>
        <p:txBody>
          <a:bodyPr/>
          <a:lstStyle/>
          <a:p>
            <a:r>
              <a:rPr lang="en-IN" b="1" dirty="0">
                <a:latin typeface="Lato" panose="020F0502020204030203" pitchFamily="34" charset="0"/>
              </a:rPr>
              <a:t>Section 12 of IGST Act, 2017</a:t>
            </a:r>
            <a:endParaRPr lang="en-IN" dirty="0"/>
          </a:p>
        </p:txBody>
      </p:sp>
      <p:sp>
        <p:nvSpPr>
          <p:cNvPr id="3" name="Content Placeholder 2"/>
          <p:cNvSpPr>
            <a:spLocks noGrp="1"/>
          </p:cNvSpPr>
          <p:nvPr>
            <p:ph idx="1"/>
          </p:nvPr>
        </p:nvSpPr>
        <p:spPr>
          <a:xfrm>
            <a:off x="1600201" y="1295399"/>
            <a:ext cx="9904411" cy="5562601"/>
          </a:xfrm>
        </p:spPr>
        <p:txBody>
          <a:bodyPr>
            <a:noAutofit/>
          </a:bodyPr>
          <a:lstStyle/>
          <a:p>
            <a:pPr marL="0" indent="0">
              <a:buNone/>
            </a:pPr>
            <a:r>
              <a:rPr lang="en-GB" sz="2500" i="1" dirty="0">
                <a:latin typeface="Lato" panose="020F0502020204030203" pitchFamily="34" charset="0"/>
              </a:rPr>
              <a:t>(3) The place of supply of services:</a:t>
            </a:r>
          </a:p>
          <a:p>
            <a:pPr marL="457200" lvl="1" indent="0">
              <a:buNone/>
            </a:pPr>
            <a:r>
              <a:rPr lang="en-GB" sz="2500" i="1" dirty="0">
                <a:latin typeface="Lato" panose="020F0502020204030203" pitchFamily="34" charset="0"/>
              </a:rPr>
              <a:t>(d) any services ancillary to the services referred to in clauses (a), (b) and (c), </a:t>
            </a:r>
          </a:p>
          <a:p>
            <a:pPr marL="457200" lvl="1" indent="0">
              <a:buNone/>
            </a:pPr>
            <a:r>
              <a:rPr lang="en-GB" sz="2500" i="1" dirty="0">
                <a:latin typeface="Lato" panose="020F0502020204030203" pitchFamily="34" charset="0"/>
              </a:rPr>
              <a:t>shall be the location at which the immovable property or boat or vessel, as the case may be, is located or intended to be located:</a:t>
            </a:r>
          </a:p>
          <a:p>
            <a:pPr marL="457200" lvl="1" indent="0">
              <a:buNone/>
            </a:pPr>
            <a:endParaRPr lang="en-GB" sz="2500" i="1" dirty="0">
              <a:latin typeface="Lato" panose="020F0502020204030203" pitchFamily="34" charset="0"/>
            </a:endParaRP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41334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891" y="624110"/>
            <a:ext cx="9906721" cy="761345"/>
          </a:xfrm>
        </p:spPr>
        <p:txBody>
          <a:bodyPr/>
          <a:lstStyle/>
          <a:p>
            <a:r>
              <a:rPr lang="en-GB" b="1" dirty="0">
                <a:latin typeface="Lato" panose="020F0502020204030203" pitchFamily="34" charset="0"/>
              </a:rPr>
              <a:t>Section 12 of IGST Act, 2017</a:t>
            </a:r>
            <a:endParaRPr lang="en-IN" dirty="0"/>
          </a:p>
        </p:txBody>
      </p:sp>
      <p:sp>
        <p:nvSpPr>
          <p:cNvPr id="3" name="Content Placeholder 2"/>
          <p:cNvSpPr>
            <a:spLocks noGrp="1"/>
          </p:cNvSpPr>
          <p:nvPr>
            <p:ph idx="1"/>
          </p:nvPr>
        </p:nvSpPr>
        <p:spPr>
          <a:xfrm>
            <a:off x="1682299" y="1517177"/>
            <a:ext cx="9906721" cy="3943877"/>
          </a:xfrm>
        </p:spPr>
        <p:txBody>
          <a:bodyPr>
            <a:normAutofit/>
          </a:bodyPr>
          <a:lstStyle/>
          <a:p>
            <a:pPr marL="457200" indent="-457200">
              <a:buAutoNum type="arabicParenBoth" startAt="4"/>
            </a:pPr>
            <a:r>
              <a:rPr lang="en-GB" sz="2500" i="1" dirty="0">
                <a:latin typeface="Lato" panose="020F0502020204030203" pitchFamily="34" charset="0"/>
              </a:rPr>
              <a:t>The place of supply of </a:t>
            </a:r>
            <a:r>
              <a:rPr lang="en-GB" sz="2500" i="1" dirty="0">
                <a:solidFill>
                  <a:srgbClr val="FF0000"/>
                </a:solidFill>
                <a:latin typeface="Lato" panose="020F0502020204030203" pitchFamily="34" charset="0"/>
              </a:rPr>
              <a:t>restaurant</a:t>
            </a:r>
            <a:r>
              <a:rPr lang="en-GB" sz="2500" i="1" dirty="0">
                <a:latin typeface="Lato" panose="020F0502020204030203" pitchFamily="34" charset="0"/>
              </a:rPr>
              <a:t> and catering services, personal grooming, fitness, beauty treatment, health service including cosmetic and plastic surgery shall be the location where the services are actually performed.</a:t>
            </a:r>
          </a:p>
          <a:p>
            <a:pPr marL="457200" indent="-457200">
              <a:buAutoNum type="arabicParenBoth" startAt="4"/>
            </a:pPr>
            <a:endParaRPr lang="en-GB" sz="2500" i="1" dirty="0">
              <a:latin typeface="Lato" panose="020F0502020204030203" pitchFamily="34" charset="0"/>
            </a:endParaRPr>
          </a:p>
          <a:p>
            <a:endParaRPr lang="en-IN" sz="2500" dirty="0"/>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581083"/>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597607"/>
            <a:ext cx="8911687" cy="494214"/>
          </a:xfrm>
        </p:spPr>
        <p:txBody>
          <a:bodyPr>
            <a:noAutofit/>
          </a:bodyPr>
          <a:lstStyle/>
          <a:p>
            <a:r>
              <a:rPr lang="en-IN" b="1" dirty="0">
                <a:latin typeface="Lato" panose="020F0502020204030203" pitchFamily="34" charset="0"/>
              </a:rPr>
              <a:t>Section 31 of CGST Act, 2017</a:t>
            </a:r>
            <a:endParaRPr lang="en-IN" dirty="0">
              <a:latin typeface="Lato" panose="020F0502020204030203" pitchFamily="34" charset="0"/>
            </a:endParaRPr>
          </a:p>
        </p:txBody>
      </p:sp>
      <p:pic>
        <p:nvPicPr>
          <p:cNvPr id="5" name="Picture 2">
            <a:extLst>
              <a:ext uri="{FF2B5EF4-FFF2-40B4-BE49-F238E27FC236}">
                <a16:creationId xmlns:a16="http://schemas.microsoft.com/office/drawing/2014/main" id="{B96E3E6B-2868-B393-0C1C-DB58DA004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134E8938-F69A-8DC0-49CC-8FC53EF410FC}"/>
              </a:ext>
            </a:extLst>
          </p:cNvPr>
          <p:cNvSpPr>
            <a:spLocks noGrp="1"/>
          </p:cNvSpPr>
          <p:nvPr>
            <p:ph idx="1"/>
          </p:nvPr>
        </p:nvSpPr>
        <p:spPr>
          <a:xfrm>
            <a:off x="1688883" y="1697497"/>
            <a:ext cx="8915400" cy="4562895"/>
          </a:xfrm>
        </p:spPr>
        <p:txBody>
          <a:bodyPr>
            <a:noAutofit/>
          </a:bodyPr>
          <a:lstStyle/>
          <a:p>
            <a:pPr marL="0" indent="0" algn="just">
              <a:buNone/>
            </a:pPr>
            <a:r>
              <a:rPr lang="en-US" sz="2500" dirty="0">
                <a:latin typeface="Lato" panose="020F0502020204030203" pitchFamily="34" charset="0"/>
              </a:rPr>
              <a:t>Tax Invoice for supply of</a:t>
            </a:r>
            <a:r>
              <a:rPr lang="en-US" sz="2500" b="1" dirty="0">
                <a:latin typeface="Lato" panose="020F0502020204030203" pitchFamily="34" charset="0"/>
              </a:rPr>
              <a:t> Goods:</a:t>
            </a:r>
            <a:endParaRPr lang="en-US" sz="2500" dirty="0">
              <a:latin typeface="Lato" panose="020F0502020204030203" pitchFamily="34" charset="0"/>
            </a:endParaRPr>
          </a:p>
          <a:p>
            <a:pPr marL="0" indent="0" algn="just">
              <a:buNone/>
            </a:pPr>
            <a:r>
              <a:rPr lang="en-US" sz="2500" i="1" dirty="0">
                <a:latin typeface="Lato" panose="020F0502020204030203" pitchFamily="34" charset="0"/>
              </a:rPr>
              <a:t>(1) A registered person supplying </a:t>
            </a:r>
            <a:r>
              <a:rPr lang="en-US" sz="2500" b="1" i="1" dirty="0">
                <a:latin typeface="Lato" panose="020F0502020204030203" pitchFamily="34" charset="0"/>
              </a:rPr>
              <a:t>taxable</a:t>
            </a:r>
            <a:r>
              <a:rPr lang="en-US" sz="2500" i="1" dirty="0">
                <a:latin typeface="Lato" panose="020F0502020204030203" pitchFamily="34" charset="0"/>
              </a:rPr>
              <a:t> goods shall, before or at the time of,—</a:t>
            </a:r>
          </a:p>
          <a:p>
            <a:pPr marL="0" indent="0" algn="just">
              <a:buNone/>
            </a:pPr>
            <a:r>
              <a:rPr lang="en-US" sz="2500" i="1" dirty="0">
                <a:latin typeface="Lato" panose="020F0502020204030203" pitchFamily="34" charset="0"/>
              </a:rPr>
              <a:t>(a) </a:t>
            </a:r>
            <a:r>
              <a:rPr lang="en-US" sz="2500" b="1" i="1" dirty="0">
                <a:latin typeface="Lato" panose="020F0502020204030203" pitchFamily="34" charset="0"/>
              </a:rPr>
              <a:t>removal of goods for supply</a:t>
            </a:r>
            <a:r>
              <a:rPr lang="en-US" sz="2500" i="1" dirty="0">
                <a:latin typeface="Lato" panose="020F0502020204030203" pitchFamily="34" charset="0"/>
              </a:rPr>
              <a:t> to the recipient, where the supply </a:t>
            </a:r>
            <a:r>
              <a:rPr lang="en-US" sz="2500" b="1" i="1" dirty="0">
                <a:latin typeface="Lato" panose="020F0502020204030203" pitchFamily="34" charset="0"/>
              </a:rPr>
              <a:t>involves movement of goods</a:t>
            </a:r>
            <a:r>
              <a:rPr lang="en-US" sz="2500" i="1" dirty="0">
                <a:latin typeface="Lato" panose="020F0502020204030203" pitchFamily="34" charset="0"/>
              </a:rPr>
              <a:t>; or</a:t>
            </a:r>
          </a:p>
          <a:p>
            <a:pPr marL="0" indent="0" algn="just">
              <a:buNone/>
            </a:pPr>
            <a:r>
              <a:rPr lang="en-US" sz="2500" i="1" dirty="0">
                <a:latin typeface="Lato" panose="020F0502020204030203" pitchFamily="34" charset="0"/>
              </a:rPr>
              <a:t>(b) </a:t>
            </a:r>
            <a:r>
              <a:rPr lang="en-US" sz="2500" b="1" i="1" dirty="0">
                <a:latin typeface="Lato" panose="020F0502020204030203" pitchFamily="34" charset="0"/>
              </a:rPr>
              <a:t>delivery of goods</a:t>
            </a:r>
            <a:r>
              <a:rPr lang="en-US" sz="2500" i="1" dirty="0">
                <a:latin typeface="Lato" panose="020F0502020204030203" pitchFamily="34" charset="0"/>
              </a:rPr>
              <a:t> or making available thereof to the recipient, in any other case,</a:t>
            </a:r>
          </a:p>
          <a:p>
            <a:pPr marL="0" indent="0" algn="just">
              <a:buNone/>
            </a:pPr>
            <a:r>
              <a:rPr lang="en-US" sz="2500" b="1" i="1" dirty="0">
                <a:latin typeface="Lato" panose="020F0502020204030203" pitchFamily="34" charset="0"/>
              </a:rPr>
              <a:t>issue a tax invoice</a:t>
            </a:r>
            <a:r>
              <a:rPr lang="en-US" sz="2500" i="1" dirty="0">
                <a:latin typeface="Lato" panose="020F0502020204030203" pitchFamily="34" charset="0"/>
              </a:rPr>
              <a:t> showing the description, quantity and value of goods, the tax charged thereon and such other particulars as may be prescribed:</a:t>
            </a:r>
          </a:p>
        </p:txBody>
      </p:sp>
    </p:spTree>
    <p:extLst>
      <p:ext uri="{BB962C8B-B14F-4D97-AF65-F5344CB8AC3E}">
        <p14:creationId xmlns:p14="http://schemas.microsoft.com/office/powerpoint/2010/main" val="10248019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a:t>
            </a:r>
          </a:p>
        </p:txBody>
      </p:sp>
      <p:sp>
        <p:nvSpPr>
          <p:cNvPr id="3" name="Content Placeholder 2"/>
          <p:cNvSpPr>
            <a:spLocks noGrp="1"/>
          </p:cNvSpPr>
          <p:nvPr>
            <p:ph idx="1"/>
          </p:nvPr>
        </p:nvSpPr>
        <p:spPr>
          <a:xfrm>
            <a:off x="1687175" y="1487013"/>
            <a:ext cx="8806702" cy="2803633"/>
          </a:xfrm>
        </p:spPr>
        <p:txBody>
          <a:bodyPr>
            <a:noAutofit/>
          </a:bodyPr>
          <a:lstStyle/>
          <a:p>
            <a:r>
              <a:rPr lang="en-US" sz="2000" dirty="0">
                <a:latin typeface="Lato" panose="020F0502020204030203" pitchFamily="34" charset="0"/>
              </a:rPr>
              <a:t>Vijay </a:t>
            </a:r>
            <a:r>
              <a:rPr lang="en-US" sz="2000" dirty="0" err="1">
                <a:latin typeface="Lato" panose="020F0502020204030203" pitchFamily="34" charset="0"/>
              </a:rPr>
              <a:t>Mallya</a:t>
            </a:r>
            <a:r>
              <a:rPr lang="en-US" sz="2000" dirty="0">
                <a:latin typeface="Lato" panose="020F0502020204030203" pitchFamily="34" charset="0"/>
              </a:rPr>
              <a:t> who is a registered person in the state of Goa, threw a New Year Party at </a:t>
            </a:r>
            <a:r>
              <a:rPr lang="en-US" sz="2000" dirty="0" err="1">
                <a:latin typeface="Lato" panose="020F0502020204030203" pitchFamily="34" charset="0"/>
              </a:rPr>
              <a:t>Talli</a:t>
            </a:r>
            <a:r>
              <a:rPr lang="en-US" sz="2000" dirty="0">
                <a:latin typeface="Lato" panose="020F0502020204030203" pitchFamily="34" charset="0"/>
              </a:rPr>
              <a:t> &amp; Co, Pune.</a:t>
            </a:r>
          </a:p>
          <a:p>
            <a:r>
              <a:rPr lang="en-US" sz="2000" dirty="0">
                <a:latin typeface="Lato" panose="020F0502020204030203" pitchFamily="34" charset="0"/>
              </a:rPr>
              <a:t>The restaurant </a:t>
            </a:r>
            <a:r>
              <a:rPr lang="en-US" sz="2000" dirty="0" err="1">
                <a:latin typeface="Lato" panose="020F0502020204030203" pitchFamily="34" charset="0"/>
              </a:rPr>
              <a:t>Talli</a:t>
            </a:r>
            <a:r>
              <a:rPr lang="en-US" sz="2000" dirty="0">
                <a:latin typeface="Lato" panose="020F0502020204030203" pitchFamily="34" charset="0"/>
              </a:rPr>
              <a:t> &amp; Co wants your advice with regards to chargeability of GST on sale of food</a:t>
            </a:r>
          </a:p>
        </p:txBody>
      </p:sp>
      <p:sp>
        <p:nvSpPr>
          <p:cNvPr id="5" name="TextBox 4">
            <a:extLst>
              <a:ext uri="{FF2B5EF4-FFF2-40B4-BE49-F238E27FC236}">
                <a16:creationId xmlns:a16="http://schemas.microsoft.com/office/drawing/2014/main" id="{13C02683-19DE-C147-4080-3E081D3957C2}"/>
              </a:ext>
            </a:extLst>
          </p:cNvPr>
          <p:cNvSpPr txBox="1"/>
          <p:nvPr/>
        </p:nvSpPr>
        <p:spPr>
          <a:xfrm>
            <a:off x="1947251" y="4455940"/>
            <a:ext cx="2660875" cy="769441"/>
          </a:xfrm>
          <a:prstGeom prst="rect">
            <a:avLst/>
          </a:prstGeom>
          <a:noFill/>
        </p:spPr>
        <p:txBody>
          <a:bodyPr wrap="square" rtlCol="0">
            <a:spAutoFit/>
          </a:bodyPr>
          <a:lstStyle/>
          <a:p>
            <a:r>
              <a:rPr lang="en-US" sz="2200" b="1" dirty="0">
                <a:latin typeface="Lato" panose="020F0502020204030203" pitchFamily="34" charset="0"/>
              </a:rPr>
              <a:t>Answer:</a:t>
            </a:r>
          </a:p>
          <a:p>
            <a:r>
              <a:rPr lang="en-US" sz="2200" b="1" dirty="0">
                <a:latin typeface="Lato" panose="020F0502020204030203" pitchFamily="34" charset="0"/>
              </a:rPr>
              <a:t>CGST + SGST (MH)</a:t>
            </a:r>
            <a:endParaRPr lang="en-IN" sz="2200" b="1" dirty="0">
              <a:latin typeface="Lato" panose="020F0502020204030203" pitchFamily="34" charset="0"/>
            </a:endParaRPr>
          </a:p>
        </p:txBody>
      </p:sp>
      <p:pic>
        <p:nvPicPr>
          <p:cNvPr id="8" name="Picture 2">
            <a:extLst>
              <a:ext uri="{FF2B5EF4-FFF2-40B4-BE49-F238E27FC236}">
                <a16:creationId xmlns:a16="http://schemas.microsoft.com/office/drawing/2014/main" id="{8E57F767-9390-461D-B4B8-AD7BF07B8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ownload.jpg">
            <a:extLst>
              <a:ext uri="{FF2B5EF4-FFF2-40B4-BE49-F238E27FC236}">
                <a16:creationId xmlns:a16="http://schemas.microsoft.com/office/drawing/2014/main" id="{F588197B-2C97-47DE-ADF1-4A22D7DCD3AD}"/>
              </a:ext>
            </a:extLst>
          </p:cNvPr>
          <p:cNvPicPr>
            <a:picLocks noChangeAspect="1"/>
          </p:cNvPicPr>
          <p:nvPr/>
        </p:nvPicPr>
        <p:blipFill>
          <a:blip r:embed="rId4"/>
          <a:stretch>
            <a:fillRect/>
          </a:stretch>
        </p:blipFill>
        <p:spPr>
          <a:xfrm>
            <a:off x="6958188" y="4839286"/>
            <a:ext cx="2660875" cy="1490090"/>
          </a:xfrm>
          <a:prstGeom prst="rect">
            <a:avLst/>
          </a:prstGeom>
        </p:spPr>
      </p:pic>
      <p:pic>
        <p:nvPicPr>
          <p:cNvPr id="10" name="Picture 9" descr="talli.jpg">
            <a:extLst>
              <a:ext uri="{FF2B5EF4-FFF2-40B4-BE49-F238E27FC236}">
                <a16:creationId xmlns:a16="http://schemas.microsoft.com/office/drawing/2014/main" id="{D9F12569-793B-42F6-AAA2-3C92E59532DD}"/>
              </a:ext>
            </a:extLst>
          </p:cNvPr>
          <p:cNvPicPr>
            <a:picLocks noChangeAspect="1"/>
          </p:cNvPicPr>
          <p:nvPr/>
        </p:nvPicPr>
        <p:blipFill>
          <a:blip r:embed="rId5"/>
          <a:stretch>
            <a:fillRect/>
          </a:stretch>
        </p:blipFill>
        <p:spPr>
          <a:xfrm>
            <a:off x="9745371" y="4455940"/>
            <a:ext cx="2180584" cy="2180584"/>
          </a:xfrm>
          <a:prstGeom prst="rect">
            <a:avLst/>
          </a:prstGeom>
        </p:spPr>
      </p:pic>
    </p:spTree>
    <p:extLst>
      <p:ext uri="{BB962C8B-B14F-4D97-AF65-F5344CB8AC3E}">
        <p14:creationId xmlns:p14="http://schemas.microsoft.com/office/powerpoint/2010/main" val="354972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365" y="624110"/>
            <a:ext cx="9888248" cy="724399"/>
          </a:xfrm>
        </p:spPr>
        <p:txBody>
          <a:bodyPr/>
          <a:lstStyle/>
          <a:p>
            <a:r>
              <a:rPr lang="en-GB" b="1" dirty="0">
                <a:latin typeface="Lato" panose="020F0502020204030203" pitchFamily="34" charset="0"/>
              </a:rPr>
              <a:t>Section 12 of IGST Act, 2017</a:t>
            </a:r>
            <a:endParaRPr lang="en-IN" dirty="0"/>
          </a:p>
        </p:txBody>
      </p:sp>
      <p:sp>
        <p:nvSpPr>
          <p:cNvPr id="3" name="Content Placeholder 2"/>
          <p:cNvSpPr>
            <a:spLocks noGrp="1"/>
          </p:cNvSpPr>
          <p:nvPr>
            <p:ph idx="1"/>
          </p:nvPr>
        </p:nvSpPr>
        <p:spPr>
          <a:xfrm>
            <a:off x="1616365" y="1627163"/>
            <a:ext cx="9888247" cy="1699491"/>
          </a:xfrm>
        </p:spPr>
        <p:txBody>
          <a:bodyPr>
            <a:noAutofit/>
          </a:bodyPr>
          <a:lstStyle/>
          <a:p>
            <a:pPr marL="457200" indent="-457200">
              <a:buAutoNum type="arabicParenBoth" startAt="5"/>
            </a:pPr>
            <a:r>
              <a:rPr lang="en-GB" sz="2500" i="1" dirty="0">
                <a:latin typeface="Lato" panose="020F0502020204030203" pitchFamily="34" charset="0"/>
              </a:rPr>
              <a:t>The place of supply of services in relation to training and performance appraisal to,—</a:t>
            </a:r>
          </a:p>
          <a:p>
            <a:pPr marL="0" indent="0">
              <a:buNone/>
            </a:pPr>
            <a:r>
              <a:rPr lang="en-GB" sz="2500" i="1" dirty="0">
                <a:latin typeface="Lato" panose="020F0502020204030203" pitchFamily="34" charset="0"/>
              </a:rPr>
              <a:t>	(a) a registered person, shall be the location of such person;</a:t>
            </a:r>
          </a:p>
          <a:p>
            <a:pPr marL="0" indent="0">
              <a:buNone/>
            </a:pPr>
            <a:r>
              <a:rPr lang="en-GB" sz="2500" i="1" dirty="0">
                <a:latin typeface="Lato" panose="020F0502020204030203" pitchFamily="34" charset="0"/>
              </a:rPr>
              <a:t>	(b) a person other than a registered person, shall be the location where 	the services are actually performed.</a:t>
            </a:r>
          </a:p>
          <a:p>
            <a:endParaRPr lang="en-IN" sz="2500" dirty="0"/>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697858"/>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a:t>
            </a:r>
          </a:p>
        </p:txBody>
      </p:sp>
      <p:sp>
        <p:nvSpPr>
          <p:cNvPr id="3" name="Content Placeholder 2"/>
          <p:cNvSpPr>
            <a:spLocks noGrp="1"/>
          </p:cNvSpPr>
          <p:nvPr>
            <p:ph idx="1"/>
          </p:nvPr>
        </p:nvSpPr>
        <p:spPr>
          <a:xfrm>
            <a:off x="1687175" y="1487013"/>
            <a:ext cx="8806702" cy="2803633"/>
          </a:xfrm>
        </p:spPr>
        <p:txBody>
          <a:bodyPr>
            <a:noAutofit/>
          </a:bodyPr>
          <a:lstStyle/>
          <a:p>
            <a:r>
              <a:rPr lang="en-US" sz="2000" dirty="0">
                <a:latin typeface="Lato" panose="020F0502020204030203" pitchFamily="34" charset="0"/>
              </a:rPr>
              <a:t>Mr. Aman Gupta hosted an training event for start-up companies at Mumbai.</a:t>
            </a:r>
          </a:p>
          <a:p>
            <a:r>
              <a:rPr lang="en-US" sz="2000" dirty="0" err="1">
                <a:latin typeface="Lato" panose="020F0502020204030203" pitchFamily="34" charset="0"/>
              </a:rPr>
              <a:t>Lenskart</a:t>
            </a:r>
            <a:r>
              <a:rPr lang="en-US" sz="2000" dirty="0">
                <a:latin typeface="Lato" panose="020F0502020204030203" pitchFamily="34" charset="0"/>
              </a:rPr>
              <a:t> who is registered at </a:t>
            </a:r>
            <a:r>
              <a:rPr lang="en-US" sz="2000" dirty="0" err="1">
                <a:latin typeface="Lato" panose="020F0502020204030203" pitchFamily="34" charset="0"/>
              </a:rPr>
              <a:t>Banglore</a:t>
            </a:r>
            <a:r>
              <a:rPr lang="en-US" sz="2000" dirty="0">
                <a:latin typeface="Lato" panose="020F0502020204030203" pitchFamily="34" charset="0"/>
              </a:rPr>
              <a:t> booked the entire event for its employees.</a:t>
            </a:r>
          </a:p>
          <a:p>
            <a:r>
              <a:rPr lang="en-US" sz="2000" dirty="0">
                <a:latin typeface="Lato" panose="020F0502020204030203" pitchFamily="34" charset="0"/>
              </a:rPr>
              <a:t>What is the chargeability?</a:t>
            </a:r>
          </a:p>
        </p:txBody>
      </p:sp>
      <p:sp>
        <p:nvSpPr>
          <p:cNvPr id="5" name="TextBox 4">
            <a:extLst>
              <a:ext uri="{FF2B5EF4-FFF2-40B4-BE49-F238E27FC236}">
                <a16:creationId xmlns:a16="http://schemas.microsoft.com/office/drawing/2014/main" id="{13C02683-19DE-C147-4080-3E081D3957C2}"/>
              </a:ext>
            </a:extLst>
          </p:cNvPr>
          <p:cNvSpPr txBox="1"/>
          <p:nvPr/>
        </p:nvSpPr>
        <p:spPr>
          <a:xfrm>
            <a:off x="1947251" y="4455940"/>
            <a:ext cx="2660875" cy="769441"/>
          </a:xfrm>
          <a:prstGeom prst="rect">
            <a:avLst/>
          </a:prstGeom>
          <a:noFill/>
        </p:spPr>
        <p:txBody>
          <a:bodyPr wrap="square" rtlCol="0">
            <a:spAutoFit/>
          </a:bodyPr>
          <a:lstStyle/>
          <a:p>
            <a:r>
              <a:rPr lang="en-US" sz="2200" b="1" dirty="0">
                <a:latin typeface="Lato" panose="020F0502020204030203" pitchFamily="34" charset="0"/>
              </a:rPr>
              <a:t>Answer:</a:t>
            </a:r>
          </a:p>
          <a:p>
            <a:r>
              <a:rPr lang="en-US" sz="2200" b="1" dirty="0">
                <a:latin typeface="Lato" panose="020F0502020204030203" pitchFamily="34" charset="0"/>
              </a:rPr>
              <a:t>IGST</a:t>
            </a:r>
            <a:endParaRPr lang="en-IN" sz="2200" b="1" dirty="0">
              <a:latin typeface="Lato" panose="020F0502020204030203" pitchFamily="34" charset="0"/>
            </a:endParaRPr>
          </a:p>
        </p:txBody>
      </p:sp>
      <p:pic>
        <p:nvPicPr>
          <p:cNvPr id="8" name="Picture 2">
            <a:extLst>
              <a:ext uri="{FF2B5EF4-FFF2-40B4-BE49-F238E27FC236}">
                <a16:creationId xmlns:a16="http://schemas.microsoft.com/office/drawing/2014/main" id="{8E57F767-9390-461D-B4B8-AD7BF07B8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man Gupta: The Inspirational Success Story of boAt Company's Co-Founder &amp;  CMO - PUNE.NEWS">
            <a:extLst>
              <a:ext uri="{FF2B5EF4-FFF2-40B4-BE49-F238E27FC236}">
                <a16:creationId xmlns:a16="http://schemas.microsoft.com/office/drawing/2014/main" id="{F780E274-315B-441F-BED2-D76EF6BB0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133" y="500634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nskart - Lenskart added a new photo.">
            <a:extLst>
              <a:ext uri="{FF2B5EF4-FFF2-40B4-BE49-F238E27FC236}">
                <a16:creationId xmlns:a16="http://schemas.microsoft.com/office/drawing/2014/main" id="{EFE1A33F-A609-479D-A6B4-F967A35E03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9567" y="46201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6266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a:t>
            </a:r>
          </a:p>
        </p:txBody>
      </p:sp>
      <p:sp>
        <p:nvSpPr>
          <p:cNvPr id="3" name="Content Placeholder 2"/>
          <p:cNvSpPr>
            <a:spLocks noGrp="1"/>
          </p:cNvSpPr>
          <p:nvPr>
            <p:ph idx="1"/>
          </p:nvPr>
        </p:nvSpPr>
        <p:spPr>
          <a:xfrm>
            <a:off x="1687175" y="1487013"/>
            <a:ext cx="8806702" cy="2803633"/>
          </a:xfrm>
        </p:spPr>
        <p:txBody>
          <a:bodyPr>
            <a:noAutofit/>
          </a:bodyPr>
          <a:lstStyle/>
          <a:p>
            <a:r>
              <a:rPr lang="en-US" sz="2000" dirty="0">
                <a:latin typeface="Lato" panose="020F0502020204030203" pitchFamily="34" charset="0"/>
              </a:rPr>
              <a:t>Mr. Aman Gupta hosted an online training event for CA Students with regards to start-up.</a:t>
            </a:r>
          </a:p>
          <a:p>
            <a:r>
              <a:rPr lang="en-US" sz="2000" dirty="0">
                <a:latin typeface="Lato" panose="020F0502020204030203" pitchFamily="34" charset="0"/>
              </a:rPr>
              <a:t>Students from around the country joined the training session.</a:t>
            </a:r>
          </a:p>
          <a:p>
            <a:r>
              <a:rPr lang="en-US" sz="2000" dirty="0">
                <a:latin typeface="Lato" panose="020F0502020204030203" pitchFamily="34" charset="0"/>
              </a:rPr>
              <a:t>Aman Gupta is registered under GST at Mumbai and delivered online session from Mumbai.</a:t>
            </a:r>
          </a:p>
        </p:txBody>
      </p:sp>
      <p:sp>
        <p:nvSpPr>
          <p:cNvPr id="5" name="TextBox 4">
            <a:extLst>
              <a:ext uri="{FF2B5EF4-FFF2-40B4-BE49-F238E27FC236}">
                <a16:creationId xmlns:a16="http://schemas.microsoft.com/office/drawing/2014/main" id="{13C02683-19DE-C147-4080-3E081D3957C2}"/>
              </a:ext>
            </a:extLst>
          </p:cNvPr>
          <p:cNvSpPr txBox="1"/>
          <p:nvPr/>
        </p:nvSpPr>
        <p:spPr>
          <a:xfrm>
            <a:off x="1947251" y="4455940"/>
            <a:ext cx="2660875" cy="769441"/>
          </a:xfrm>
          <a:prstGeom prst="rect">
            <a:avLst/>
          </a:prstGeom>
          <a:noFill/>
        </p:spPr>
        <p:txBody>
          <a:bodyPr wrap="square" rtlCol="0">
            <a:spAutoFit/>
          </a:bodyPr>
          <a:lstStyle/>
          <a:p>
            <a:r>
              <a:rPr lang="en-US" sz="2200" b="1" dirty="0">
                <a:latin typeface="Lato" panose="020F0502020204030203" pitchFamily="34" charset="0"/>
              </a:rPr>
              <a:t>Answer:</a:t>
            </a:r>
          </a:p>
          <a:p>
            <a:r>
              <a:rPr lang="en-US" sz="2200" b="1" dirty="0">
                <a:latin typeface="Lato" panose="020F0502020204030203" pitchFamily="34" charset="0"/>
              </a:rPr>
              <a:t>CGST + SGST (MH)</a:t>
            </a:r>
            <a:endParaRPr lang="en-IN" sz="2200" b="1" dirty="0">
              <a:latin typeface="Lato" panose="020F0502020204030203" pitchFamily="34" charset="0"/>
            </a:endParaRPr>
          </a:p>
        </p:txBody>
      </p:sp>
      <p:pic>
        <p:nvPicPr>
          <p:cNvPr id="8" name="Picture 2">
            <a:extLst>
              <a:ext uri="{FF2B5EF4-FFF2-40B4-BE49-F238E27FC236}">
                <a16:creationId xmlns:a16="http://schemas.microsoft.com/office/drawing/2014/main" id="{8E57F767-9390-461D-B4B8-AD7BF07B8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man Gupta: The Inspirational Success Story of boAt Company's Co-Founder &amp;  CMO - PUNE.NEWS">
            <a:extLst>
              <a:ext uri="{FF2B5EF4-FFF2-40B4-BE49-F238E27FC236}">
                <a16:creationId xmlns:a16="http://schemas.microsoft.com/office/drawing/2014/main" id="{F780E274-315B-441F-BED2-D76EF6BB0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5127" y="5036324"/>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734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837" y="624110"/>
            <a:ext cx="9869776" cy="798290"/>
          </a:xfrm>
        </p:spPr>
        <p:txBody>
          <a:bodyPr/>
          <a:lstStyle/>
          <a:p>
            <a:r>
              <a:rPr lang="en-GB" b="1" dirty="0">
                <a:latin typeface="Lato" panose="020F0502020204030203" pitchFamily="34" charset="0"/>
              </a:rPr>
              <a:t>Section 12 of IGST Act, 2017</a:t>
            </a:r>
            <a:endParaRPr lang="en-IN" dirty="0"/>
          </a:p>
        </p:txBody>
      </p:sp>
      <p:sp>
        <p:nvSpPr>
          <p:cNvPr id="3" name="Content Placeholder 2"/>
          <p:cNvSpPr>
            <a:spLocks noGrp="1"/>
          </p:cNvSpPr>
          <p:nvPr>
            <p:ph idx="1"/>
          </p:nvPr>
        </p:nvSpPr>
        <p:spPr>
          <a:xfrm>
            <a:off x="1634836" y="1430217"/>
            <a:ext cx="9869776" cy="3777622"/>
          </a:xfrm>
        </p:spPr>
        <p:txBody>
          <a:bodyPr>
            <a:normAutofit/>
          </a:bodyPr>
          <a:lstStyle/>
          <a:p>
            <a:pPr marL="457200" indent="-457200">
              <a:buAutoNum type="arabicParenBoth" startAt="6"/>
            </a:pPr>
            <a:r>
              <a:rPr lang="en-GB" sz="2500" i="1" dirty="0">
                <a:latin typeface="Lato" panose="020F0502020204030203" pitchFamily="34" charset="0"/>
              </a:rPr>
              <a:t>The place of supply of services provided by way of </a:t>
            </a:r>
            <a:r>
              <a:rPr lang="en-GB" sz="2500" i="1" dirty="0">
                <a:solidFill>
                  <a:srgbClr val="FF0000"/>
                </a:solidFill>
                <a:latin typeface="Lato" panose="020F0502020204030203" pitchFamily="34" charset="0"/>
              </a:rPr>
              <a:t>admission</a:t>
            </a:r>
            <a:r>
              <a:rPr lang="en-GB" sz="2500" i="1" dirty="0">
                <a:latin typeface="Lato" panose="020F0502020204030203" pitchFamily="34" charset="0"/>
              </a:rPr>
              <a:t> to a cultural, artistic, sporting, scientific, educational, entertainment event or amusement park or any other place and services ancillary thereto, shall be the place where the </a:t>
            </a:r>
            <a:r>
              <a:rPr lang="en-GB" sz="2500" i="1" dirty="0">
                <a:solidFill>
                  <a:srgbClr val="FF0000"/>
                </a:solidFill>
                <a:latin typeface="Lato" panose="020F0502020204030203" pitchFamily="34" charset="0"/>
              </a:rPr>
              <a:t>event is actually held</a:t>
            </a:r>
            <a:r>
              <a:rPr lang="en-GB" sz="2500" i="1" dirty="0">
                <a:latin typeface="Lato" panose="020F0502020204030203" pitchFamily="34" charset="0"/>
              </a:rPr>
              <a:t> or </a:t>
            </a:r>
            <a:r>
              <a:rPr lang="en-GB" sz="2500" i="1" dirty="0">
                <a:solidFill>
                  <a:srgbClr val="FF0000"/>
                </a:solidFill>
                <a:latin typeface="Lato" panose="020F0502020204030203" pitchFamily="34" charset="0"/>
              </a:rPr>
              <a:t>where the park or such other place is located</a:t>
            </a:r>
            <a:r>
              <a:rPr lang="en-GB" sz="2500" i="1" dirty="0">
                <a:latin typeface="Lato" panose="020F0502020204030203" pitchFamily="34" charset="0"/>
              </a:rPr>
              <a:t>.</a:t>
            </a:r>
          </a:p>
          <a:p>
            <a:pPr marL="457200" indent="-457200">
              <a:buAutoNum type="arabicParenBoth" startAt="6"/>
            </a:pPr>
            <a:endParaRPr lang="en-IN" sz="2500" i="1" dirty="0">
              <a:latin typeface="Lato" panose="020F0502020204030203" pitchFamily="34" charset="0"/>
            </a:endParaRPr>
          </a:p>
          <a:p>
            <a:endParaRPr lang="en-US" sz="2500" dirty="0"/>
          </a:p>
          <a:p>
            <a:endParaRPr lang="en-IN" sz="2500" dirty="0"/>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12601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a:t>
            </a:r>
          </a:p>
        </p:txBody>
      </p:sp>
      <p:sp>
        <p:nvSpPr>
          <p:cNvPr id="3" name="Content Placeholder 2"/>
          <p:cNvSpPr>
            <a:spLocks noGrp="1"/>
          </p:cNvSpPr>
          <p:nvPr>
            <p:ph idx="1"/>
          </p:nvPr>
        </p:nvSpPr>
        <p:spPr>
          <a:xfrm>
            <a:off x="1687175" y="1487014"/>
            <a:ext cx="8806702" cy="1678218"/>
          </a:xfrm>
        </p:spPr>
        <p:txBody>
          <a:bodyPr>
            <a:noAutofit/>
          </a:bodyPr>
          <a:lstStyle/>
          <a:p>
            <a:r>
              <a:rPr lang="en-US" sz="2000" dirty="0">
                <a:latin typeface="Lato" panose="020F0502020204030203" pitchFamily="34" charset="0"/>
              </a:rPr>
              <a:t>ICAI hosted National conference for its members at Jaipur</a:t>
            </a:r>
          </a:p>
          <a:p>
            <a:r>
              <a:rPr lang="en-US" sz="2000" dirty="0">
                <a:latin typeface="Lato" panose="020F0502020204030203" pitchFamily="34" charset="0"/>
              </a:rPr>
              <a:t>Admission fee for the Conference is charged by ICAI New Delhi</a:t>
            </a:r>
          </a:p>
          <a:p>
            <a:r>
              <a:rPr lang="en-US" sz="2000" dirty="0">
                <a:latin typeface="Lato" panose="020F0502020204030203" pitchFamily="34" charset="0"/>
              </a:rPr>
              <a:t>Member from Pune joined this conference and paid the admission fees</a:t>
            </a:r>
          </a:p>
          <a:p>
            <a:r>
              <a:rPr lang="en-US" sz="2000" dirty="0">
                <a:latin typeface="Lato" panose="020F0502020204030203" pitchFamily="34" charset="0"/>
              </a:rPr>
              <a:t>What is the chargeability?</a:t>
            </a:r>
          </a:p>
        </p:txBody>
      </p:sp>
      <p:sp>
        <p:nvSpPr>
          <p:cNvPr id="5" name="TextBox 4">
            <a:extLst>
              <a:ext uri="{FF2B5EF4-FFF2-40B4-BE49-F238E27FC236}">
                <a16:creationId xmlns:a16="http://schemas.microsoft.com/office/drawing/2014/main" id="{13C02683-19DE-C147-4080-3E081D3957C2}"/>
              </a:ext>
            </a:extLst>
          </p:cNvPr>
          <p:cNvSpPr txBox="1"/>
          <p:nvPr/>
        </p:nvSpPr>
        <p:spPr>
          <a:xfrm>
            <a:off x="1947251" y="4455940"/>
            <a:ext cx="2660875" cy="769441"/>
          </a:xfrm>
          <a:prstGeom prst="rect">
            <a:avLst/>
          </a:prstGeom>
          <a:noFill/>
        </p:spPr>
        <p:txBody>
          <a:bodyPr wrap="square" rtlCol="0">
            <a:spAutoFit/>
          </a:bodyPr>
          <a:lstStyle/>
          <a:p>
            <a:r>
              <a:rPr lang="en-US" sz="2200" b="1" dirty="0">
                <a:latin typeface="Lato" panose="020F0502020204030203" pitchFamily="34" charset="0"/>
              </a:rPr>
              <a:t>Answer:</a:t>
            </a:r>
          </a:p>
          <a:p>
            <a:r>
              <a:rPr lang="en-US" sz="2200" b="1" dirty="0">
                <a:latin typeface="Lato" panose="020F0502020204030203" pitchFamily="34" charset="0"/>
              </a:rPr>
              <a:t>IGST</a:t>
            </a:r>
            <a:endParaRPr lang="en-IN" sz="2200" b="1" dirty="0">
              <a:latin typeface="Lato" panose="020F0502020204030203" pitchFamily="34" charset="0"/>
            </a:endParaRPr>
          </a:p>
        </p:txBody>
      </p:sp>
      <p:pic>
        <p:nvPicPr>
          <p:cNvPr id="8" name="Picture 2">
            <a:extLst>
              <a:ext uri="{FF2B5EF4-FFF2-40B4-BE49-F238E27FC236}">
                <a16:creationId xmlns:a16="http://schemas.microsoft.com/office/drawing/2014/main" id="{8E57F767-9390-461D-B4B8-AD7BF07B8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CAI Unveils New CA Logo At GloPAC Conference">
            <a:extLst>
              <a:ext uri="{FF2B5EF4-FFF2-40B4-BE49-F238E27FC236}">
                <a16:creationId xmlns:a16="http://schemas.microsoft.com/office/drawing/2014/main" id="{0F48FE87-F242-49F4-8490-45537C5EC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2269" y="4455940"/>
            <a:ext cx="22098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and Branch of WIRC of ICAI">
            <a:extLst>
              <a:ext uri="{FF2B5EF4-FFF2-40B4-BE49-F238E27FC236}">
                <a16:creationId xmlns:a16="http://schemas.microsoft.com/office/drawing/2014/main" id="{37DB9B4D-1D06-447A-87FD-3F5EEA249C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2069" y="441783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68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151" y="624110"/>
            <a:ext cx="9923462" cy="652240"/>
          </a:xfrm>
        </p:spPr>
        <p:txBody>
          <a:bodyPr/>
          <a:lstStyle/>
          <a:p>
            <a:r>
              <a:rPr lang="en-GB" b="1" dirty="0">
                <a:latin typeface="Lato" panose="020F0502020204030203" pitchFamily="34" charset="0"/>
              </a:rPr>
              <a:t>Section 12 of IGST Act, 2017</a:t>
            </a:r>
            <a:endParaRPr lang="en-IN" b="1" dirty="0">
              <a:latin typeface="Lato" panose="020F0502020204030203" pitchFamily="34" charset="0"/>
            </a:endParaRPr>
          </a:p>
        </p:txBody>
      </p:sp>
      <p:sp>
        <p:nvSpPr>
          <p:cNvPr id="3" name="Content Placeholder 2"/>
          <p:cNvSpPr>
            <a:spLocks noGrp="1"/>
          </p:cNvSpPr>
          <p:nvPr>
            <p:ph idx="1"/>
          </p:nvPr>
        </p:nvSpPr>
        <p:spPr>
          <a:xfrm>
            <a:off x="1581151" y="1352550"/>
            <a:ext cx="9923461" cy="5295900"/>
          </a:xfrm>
        </p:spPr>
        <p:txBody>
          <a:bodyPr>
            <a:noAutofit/>
          </a:bodyPr>
          <a:lstStyle/>
          <a:p>
            <a:pPr marL="0" indent="0">
              <a:buNone/>
            </a:pPr>
            <a:r>
              <a:rPr lang="en-GB" sz="2500" i="1" dirty="0">
                <a:latin typeface="Lato" panose="020F0502020204030203" pitchFamily="34" charset="0"/>
              </a:rPr>
              <a:t>(7) 	The place of supply of services provided by way of,—</a:t>
            </a:r>
          </a:p>
          <a:p>
            <a:pPr marL="457200" lvl="1" indent="0">
              <a:buNone/>
            </a:pPr>
            <a:r>
              <a:rPr lang="en-GB" sz="2500" i="1" dirty="0">
                <a:latin typeface="Lato" panose="020F0502020204030203" pitchFamily="34" charset="0"/>
              </a:rPr>
              <a:t>(a) </a:t>
            </a:r>
            <a:r>
              <a:rPr lang="en-GB" sz="2500" i="1" dirty="0">
                <a:solidFill>
                  <a:srgbClr val="FF0000"/>
                </a:solidFill>
                <a:latin typeface="Lato" panose="020F0502020204030203" pitchFamily="34" charset="0"/>
              </a:rPr>
              <a:t>organisation</a:t>
            </a:r>
            <a:r>
              <a:rPr lang="en-GB" sz="2500" i="1" dirty="0">
                <a:latin typeface="Lato" panose="020F0502020204030203" pitchFamily="34" charset="0"/>
              </a:rPr>
              <a:t> of a cultural, artistic, sporting, scientific, educational or entertainment event including supply of services in relation to a conference, fair, exhibition, celebration or similar events; or</a:t>
            </a:r>
          </a:p>
          <a:p>
            <a:pPr marL="457200" lvl="1" indent="0">
              <a:buNone/>
            </a:pPr>
            <a:r>
              <a:rPr lang="en-GB" sz="2500" i="1" dirty="0">
                <a:latin typeface="Lato" panose="020F0502020204030203" pitchFamily="34" charset="0"/>
              </a:rPr>
              <a:t>(b) services ancillary to organisation of any of the events or services referred to in clause (a), or assigning of sponsorship to such events,—</a:t>
            </a:r>
          </a:p>
          <a:p>
            <a:pPr marL="0" indent="0">
              <a:buNone/>
            </a:pPr>
            <a:r>
              <a:rPr lang="en-GB" sz="2500" i="1" dirty="0">
                <a:latin typeface="Lato" panose="020F0502020204030203" pitchFamily="34" charset="0"/>
              </a:rPr>
              <a:t>	(i) to a </a:t>
            </a:r>
            <a:r>
              <a:rPr lang="en-GB" sz="2500" i="1" dirty="0">
                <a:solidFill>
                  <a:srgbClr val="FF0000"/>
                </a:solidFill>
                <a:latin typeface="Lato" panose="020F0502020204030203" pitchFamily="34" charset="0"/>
              </a:rPr>
              <a:t>registered person</a:t>
            </a:r>
            <a:r>
              <a:rPr lang="en-GB" sz="2500" i="1" dirty="0">
                <a:latin typeface="Lato" panose="020F0502020204030203" pitchFamily="34" charset="0"/>
              </a:rPr>
              <a:t>, shall be the location of such person;</a:t>
            </a:r>
          </a:p>
          <a:p>
            <a:pPr marL="0" indent="0">
              <a:buNone/>
            </a:pPr>
            <a:r>
              <a:rPr lang="en-GB" sz="2500" i="1" dirty="0">
                <a:latin typeface="Lato" panose="020F0502020204030203" pitchFamily="34" charset="0"/>
              </a:rPr>
              <a:t>	(ii) to a person </a:t>
            </a:r>
            <a:r>
              <a:rPr lang="en-GB" sz="2500" i="1" dirty="0">
                <a:solidFill>
                  <a:srgbClr val="FF0000"/>
                </a:solidFill>
                <a:latin typeface="Lato" panose="020F0502020204030203" pitchFamily="34" charset="0"/>
              </a:rPr>
              <a:t>other than a registered person</a:t>
            </a:r>
            <a:r>
              <a:rPr lang="en-GB" sz="2500" i="1" dirty="0">
                <a:latin typeface="Lato" panose="020F0502020204030203" pitchFamily="34" charset="0"/>
              </a:rPr>
              <a:t>, shall be the place where 	the event is actually held and if the event is held outside India, the place 	of supply shall be the location of the recipient.</a:t>
            </a:r>
          </a:p>
          <a:p>
            <a:pPr marL="0" indent="0">
              <a:buNone/>
            </a:pPr>
            <a:endParaRPr lang="en-GB" sz="2500" i="1" dirty="0">
              <a:latin typeface="Lato" panose="020F0502020204030203" pitchFamily="34" charset="0"/>
            </a:endParaRP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77329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a:t>
            </a:r>
          </a:p>
        </p:txBody>
      </p:sp>
      <p:sp>
        <p:nvSpPr>
          <p:cNvPr id="3" name="Content Placeholder 2"/>
          <p:cNvSpPr>
            <a:spLocks noGrp="1"/>
          </p:cNvSpPr>
          <p:nvPr>
            <p:ph idx="1"/>
          </p:nvPr>
        </p:nvSpPr>
        <p:spPr>
          <a:xfrm>
            <a:off x="1687175" y="1487014"/>
            <a:ext cx="8806702" cy="1678218"/>
          </a:xfrm>
        </p:spPr>
        <p:txBody>
          <a:bodyPr>
            <a:noAutofit/>
          </a:bodyPr>
          <a:lstStyle/>
          <a:p>
            <a:r>
              <a:rPr lang="en-US" sz="2000" dirty="0">
                <a:latin typeface="Lato" panose="020F0502020204030203" pitchFamily="34" charset="0"/>
              </a:rPr>
              <a:t>ICAI hosted National conference for its members at Jaipur</a:t>
            </a:r>
          </a:p>
          <a:p>
            <a:r>
              <a:rPr lang="en-US" sz="2000" dirty="0">
                <a:latin typeface="Lato" panose="020F0502020204030203" pitchFamily="34" charset="0"/>
              </a:rPr>
              <a:t>Entire Event Organizing fee for the Conference is charged by ICAI New Delhi</a:t>
            </a:r>
          </a:p>
          <a:p>
            <a:r>
              <a:rPr lang="en-US" sz="2000" dirty="0">
                <a:latin typeface="Lato" panose="020F0502020204030203" pitchFamily="34" charset="0"/>
              </a:rPr>
              <a:t>Member from Pune joined this conference and paid the admission fees</a:t>
            </a:r>
          </a:p>
          <a:p>
            <a:r>
              <a:rPr lang="en-US" sz="2000" dirty="0">
                <a:latin typeface="Lato" panose="020F0502020204030203" pitchFamily="34" charset="0"/>
              </a:rPr>
              <a:t>What is the chargeability?</a:t>
            </a:r>
          </a:p>
          <a:p>
            <a:r>
              <a:rPr lang="en-US" sz="2000" dirty="0">
                <a:latin typeface="Lato" panose="020F0502020204030203" pitchFamily="34" charset="0"/>
              </a:rPr>
              <a:t>In case Pune Member is registered under GST</a:t>
            </a:r>
          </a:p>
          <a:p>
            <a:r>
              <a:rPr lang="en-US" sz="2000" dirty="0">
                <a:latin typeface="Lato" panose="020F0502020204030203" pitchFamily="34" charset="0"/>
              </a:rPr>
              <a:t>In case Pune Member is not registered under GST</a:t>
            </a:r>
          </a:p>
        </p:txBody>
      </p:sp>
      <p:sp>
        <p:nvSpPr>
          <p:cNvPr id="5" name="TextBox 4">
            <a:extLst>
              <a:ext uri="{FF2B5EF4-FFF2-40B4-BE49-F238E27FC236}">
                <a16:creationId xmlns:a16="http://schemas.microsoft.com/office/drawing/2014/main" id="{13C02683-19DE-C147-4080-3E081D3957C2}"/>
              </a:ext>
            </a:extLst>
          </p:cNvPr>
          <p:cNvSpPr txBox="1"/>
          <p:nvPr/>
        </p:nvSpPr>
        <p:spPr>
          <a:xfrm>
            <a:off x="1947251" y="4709159"/>
            <a:ext cx="2932481" cy="769441"/>
          </a:xfrm>
          <a:prstGeom prst="rect">
            <a:avLst/>
          </a:prstGeom>
          <a:noFill/>
        </p:spPr>
        <p:txBody>
          <a:bodyPr wrap="square" rtlCol="0">
            <a:spAutoFit/>
          </a:bodyPr>
          <a:lstStyle/>
          <a:p>
            <a:r>
              <a:rPr lang="en-US" sz="2200" b="1" dirty="0">
                <a:latin typeface="Lato" panose="020F0502020204030203" pitchFamily="34" charset="0"/>
              </a:rPr>
              <a:t>Answer:</a:t>
            </a:r>
          </a:p>
          <a:p>
            <a:r>
              <a:rPr lang="en-US" sz="2200" b="1" dirty="0">
                <a:latin typeface="Lato" panose="020F0502020204030203" pitchFamily="34" charset="0"/>
              </a:rPr>
              <a:t>IGST in both the cases</a:t>
            </a:r>
            <a:endParaRPr lang="en-IN" sz="2200" b="1" dirty="0">
              <a:latin typeface="Lato" panose="020F0502020204030203" pitchFamily="34" charset="0"/>
            </a:endParaRPr>
          </a:p>
        </p:txBody>
      </p:sp>
      <p:pic>
        <p:nvPicPr>
          <p:cNvPr id="8" name="Picture 2">
            <a:extLst>
              <a:ext uri="{FF2B5EF4-FFF2-40B4-BE49-F238E27FC236}">
                <a16:creationId xmlns:a16="http://schemas.microsoft.com/office/drawing/2014/main" id="{8E57F767-9390-461D-B4B8-AD7BF07B8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ICAI Unveils New CA Logo At GloPAC Conference">
            <a:extLst>
              <a:ext uri="{FF2B5EF4-FFF2-40B4-BE49-F238E27FC236}">
                <a16:creationId xmlns:a16="http://schemas.microsoft.com/office/drawing/2014/main" id="{0F48FE87-F242-49F4-8490-45537C5EC9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2269" y="4455940"/>
            <a:ext cx="220980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and Branch of WIRC of ICAI">
            <a:extLst>
              <a:ext uri="{FF2B5EF4-FFF2-40B4-BE49-F238E27FC236}">
                <a16:creationId xmlns:a16="http://schemas.microsoft.com/office/drawing/2014/main" id="{37DB9B4D-1D06-447A-87FD-3F5EEA249C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2069" y="441783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337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9904412" cy="623665"/>
          </a:xfrm>
        </p:spPr>
        <p:txBody>
          <a:bodyPr>
            <a:normAutofit fontScale="90000"/>
          </a:bodyPr>
          <a:lstStyle/>
          <a:p>
            <a:r>
              <a:rPr lang="en-GB" b="1" dirty="0">
                <a:latin typeface="Lato" panose="020F0502020204030203" pitchFamily="34" charset="0"/>
              </a:rPr>
              <a:t>Section 12 of IGST Act, 2017</a:t>
            </a:r>
            <a:endParaRPr lang="en-IN" b="1" dirty="0">
              <a:latin typeface="Lato" panose="020F0502020204030203" pitchFamily="34" charset="0"/>
            </a:endParaRPr>
          </a:p>
        </p:txBody>
      </p:sp>
      <p:sp>
        <p:nvSpPr>
          <p:cNvPr id="3" name="Content Placeholder 2"/>
          <p:cNvSpPr>
            <a:spLocks noGrp="1"/>
          </p:cNvSpPr>
          <p:nvPr>
            <p:ph idx="1"/>
          </p:nvPr>
        </p:nvSpPr>
        <p:spPr>
          <a:xfrm>
            <a:off x="1600201" y="1323974"/>
            <a:ext cx="9904411" cy="5362576"/>
          </a:xfrm>
        </p:spPr>
        <p:txBody>
          <a:bodyPr>
            <a:noAutofit/>
          </a:bodyPr>
          <a:lstStyle/>
          <a:p>
            <a:pPr marL="0" indent="0">
              <a:buNone/>
            </a:pPr>
            <a:r>
              <a:rPr lang="en-GB" sz="2500" i="1" dirty="0">
                <a:latin typeface="Lato" panose="020F0502020204030203" pitchFamily="34" charset="0"/>
              </a:rPr>
              <a:t>(8) The place of supply of services by way of </a:t>
            </a:r>
            <a:r>
              <a:rPr lang="en-GB" sz="2500" i="1" dirty="0">
                <a:solidFill>
                  <a:srgbClr val="FF0000"/>
                </a:solidFill>
                <a:latin typeface="Lato" panose="020F0502020204030203" pitchFamily="34" charset="0"/>
              </a:rPr>
              <a:t>transportation of goods</a:t>
            </a:r>
            <a:r>
              <a:rPr lang="en-GB" sz="2500" i="1" dirty="0">
                <a:latin typeface="Lato" panose="020F0502020204030203" pitchFamily="34" charset="0"/>
              </a:rPr>
              <a:t>, including by mail or courier to,—</a:t>
            </a:r>
          </a:p>
          <a:p>
            <a:pPr marL="0" indent="0">
              <a:buNone/>
            </a:pPr>
            <a:r>
              <a:rPr lang="en-GB" sz="2500" i="1" dirty="0">
                <a:latin typeface="Lato" panose="020F0502020204030203" pitchFamily="34" charset="0"/>
              </a:rPr>
              <a:t>	(a) a registered person, shall be the location of such person;</a:t>
            </a:r>
          </a:p>
          <a:p>
            <a:pPr marL="457200" lvl="1" indent="0">
              <a:buNone/>
            </a:pPr>
            <a:r>
              <a:rPr lang="en-GB" sz="2500" i="1" dirty="0">
                <a:latin typeface="Lato" panose="020F0502020204030203" pitchFamily="34" charset="0"/>
              </a:rPr>
              <a:t>(b) a person other than a registered person, shall be the location at which such goods are handed over for their transportation.</a:t>
            </a: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317013"/>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a:t>
            </a:r>
          </a:p>
        </p:txBody>
      </p:sp>
      <p:sp>
        <p:nvSpPr>
          <p:cNvPr id="3" name="Content Placeholder 2"/>
          <p:cNvSpPr>
            <a:spLocks noGrp="1"/>
          </p:cNvSpPr>
          <p:nvPr>
            <p:ph idx="1"/>
          </p:nvPr>
        </p:nvSpPr>
        <p:spPr>
          <a:xfrm>
            <a:off x="1687175" y="1487014"/>
            <a:ext cx="8806702" cy="1678218"/>
          </a:xfrm>
        </p:spPr>
        <p:txBody>
          <a:bodyPr>
            <a:noAutofit/>
          </a:bodyPr>
          <a:lstStyle/>
          <a:p>
            <a:r>
              <a:rPr lang="en-US" sz="2000" dirty="0">
                <a:latin typeface="Lato" panose="020F0502020204030203" pitchFamily="34" charset="0"/>
              </a:rPr>
              <a:t>Bruce Wayne located in Maharashtra wants to send a courier package to Robin Hood who is situated at New Delhi.</a:t>
            </a:r>
          </a:p>
          <a:p>
            <a:r>
              <a:rPr lang="en-US" sz="2000" dirty="0">
                <a:latin typeface="Lato" panose="020F0502020204030203" pitchFamily="34" charset="0"/>
              </a:rPr>
              <a:t>Gotham &amp; Company a courier agency delivers the package to Robin. Gotham &amp; Co. is registered under GST at Maharashtra.</a:t>
            </a:r>
          </a:p>
          <a:p>
            <a:r>
              <a:rPr lang="en-US" sz="2000" dirty="0">
                <a:latin typeface="Lato" panose="020F0502020204030203" pitchFamily="34" charset="0"/>
              </a:rPr>
              <a:t>What is the chargeability of GST for Gotham &amp; Co.? </a:t>
            </a:r>
          </a:p>
        </p:txBody>
      </p:sp>
      <p:sp>
        <p:nvSpPr>
          <p:cNvPr id="5" name="TextBox 4">
            <a:extLst>
              <a:ext uri="{FF2B5EF4-FFF2-40B4-BE49-F238E27FC236}">
                <a16:creationId xmlns:a16="http://schemas.microsoft.com/office/drawing/2014/main" id="{13C02683-19DE-C147-4080-3E081D3957C2}"/>
              </a:ext>
            </a:extLst>
          </p:cNvPr>
          <p:cNvSpPr txBox="1"/>
          <p:nvPr/>
        </p:nvSpPr>
        <p:spPr>
          <a:xfrm>
            <a:off x="1947251" y="4709159"/>
            <a:ext cx="2932481" cy="769441"/>
          </a:xfrm>
          <a:prstGeom prst="rect">
            <a:avLst/>
          </a:prstGeom>
          <a:noFill/>
        </p:spPr>
        <p:txBody>
          <a:bodyPr wrap="square" rtlCol="0">
            <a:spAutoFit/>
          </a:bodyPr>
          <a:lstStyle/>
          <a:p>
            <a:r>
              <a:rPr lang="en-US" sz="2200" b="1" dirty="0">
                <a:latin typeface="Lato" panose="020F0502020204030203" pitchFamily="34" charset="0"/>
              </a:rPr>
              <a:t>Answer:</a:t>
            </a:r>
          </a:p>
          <a:p>
            <a:r>
              <a:rPr lang="en-US" sz="2200" b="1" dirty="0">
                <a:latin typeface="Lato" panose="020F0502020204030203" pitchFamily="34" charset="0"/>
              </a:rPr>
              <a:t>CGST + SGST</a:t>
            </a:r>
            <a:endParaRPr lang="en-IN" sz="2200" b="1" dirty="0">
              <a:latin typeface="Lato" panose="020F0502020204030203" pitchFamily="34" charset="0"/>
            </a:endParaRPr>
          </a:p>
        </p:txBody>
      </p:sp>
      <p:pic>
        <p:nvPicPr>
          <p:cNvPr id="8" name="Picture 2">
            <a:extLst>
              <a:ext uri="{FF2B5EF4-FFF2-40B4-BE49-F238E27FC236}">
                <a16:creationId xmlns:a16="http://schemas.microsoft.com/office/drawing/2014/main" id="{8E57F767-9390-461D-B4B8-AD7BF07B8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Bruce Wayne (Dark Knight trilogy) - Wikipedia">
            <a:extLst>
              <a:ext uri="{FF2B5EF4-FFF2-40B4-BE49-F238E27FC236}">
                <a16:creationId xmlns:a16="http://schemas.microsoft.com/office/drawing/2014/main" id="{5CE5204C-7181-4364-B24F-7EFB298ECE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669" y="4156133"/>
            <a:ext cx="1601440" cy="24065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at's your theories on the ending of the dark knight rises? Do you think  Robin John Blake became Batman or Robin? : r/batman">
            <a:extLst>
              <a:ext uri="{FF2B5EF4-FFF2-40B4-BE49-F238E27FC236}">
                <a16:creationId xmlns:a16="http://schemas.microsoft.com/office/drawing/2014/main" id="{161730C1-D278-42C8-AD29-E24151D9D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6434" y="4051773"/>
            <a:ext cx="173355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49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a:t>
            </a:r>
          </a:p>
        </p:txBody>
      </p:sp>
      <p:sp>
        <p:nvSpPr>
          <p:cNvPr id="3" name="Content Placeholder 2"/>
          <p:cNvSpPr>
            <a:spLocks noGrp="1"/>
          </p:cNvSpPr>
          <p:nvPr>
            <p:ph idx="1"/>
          </p:nvPr>
        </p:nvSpPr>
        <p:spPr>
          <a:xfrm>
            <a:off x="1687175" y="1487013"/>
            <a:ext cx="8806702" cy="1270255"/>
          </a:xfrm>
        </p:spPr>
        <p:txBody>
          <a:bodyPr>
            <a:noAutofit/>
          </a:bodyPr>
          <a:lstStyle/>
          <a:p>
            <a:r>
              <a:rPr lang="en-US" sz="2500" dirty="0">
                <a:latin typeface="Lato" panose="020F0502020204030203" pitchFamily="34" charset="0"/>
              </a:rPr>
              <a:t>Iron Man is a distributor of iPhone 15 in Maharashtra. Captain America is a retailer in Pune. Iron Man wishes to know the following:</a:t>
            </a:r>
          </a:p>
          <a:p>
            <a:pPr lvl="1"/>
            <a:r>
              <a:rPr lang="en-US" sz="2200" dirty="0">
                <a:latin typeface="Lato" panose="020F0502020204030203" pitchFamily="34" charset="0"/>
              </a:rPr>
              <a:t>When to raise invoice for sale of 15 iPhones to Captain America? Date of movement of goods 2nd March 2024</a:t>
            </a:r>
          </a:p>
          <a:p>
            <a:pPr lvl="1"/>
            <a:r>
              <a:rPr lang="en-US" sz="2200" dirty="0">
                <a:latin typeface="Lato" panose="020F0502020204030203" pitchFamily="34" charset="0"/>
              </a:rPr>
              <a:t>Can Iron Man raise invoice on Captain America before the delivery of iPhone on 1st March 2024?</a:t>
            </a:r>
          </a:p>
          <a:p>
            <a:pPr lvl="1"/>
            <a:endParaRPr lang="en-US" sz="2500" dirty="0">
              <a:latin typeface="Lato" panose="020F0502020204030203" pitchFamily="34" charset="0"/>
            </a:endParaRPr>
          </a:p>
          <a:p>
            <a:pPr lvl="1"/>
            <a:endParaRPr lang="en-US" sz="2500" dirty="0">
              <a:latin typeface="Lato" panose="020F0502020204030203" pitchFamily="34" charset="0"/>
            </a:endParaRPr>
          </a:p>
          <a:p>
            <a:endParaRPr lang="en-US" sz="2500" dirty="0">
              <a:latin typeface="Lato" panose="020F0502020204030203" pitchFamily="34" charset="0"/>
            </a:endParaRPr>
          </a:p>
        </p:txBody>
      </p:sp>
      <p:sp>
        <p:nvSpPr>
          <p:cNvPr id="5" name="TextBox 4">
            <a:extLst>
              <a:ext uri="{FF2B5EF4-FFF2-40B4-BE49-F238E27FC236}">
                <a16:creationId xmlns:a16="http://schemas.microsoft.com/office/drawing/2014/main" id="{13C02683-19DE-C147-4080-3E081D3957C2}"/>
              </a:ext>
            </a:extLst>
          </p:cNvPr>
          <p:cNvSpPr txBox="1"/>
          <p:nvPr/>
        </p:nvSpPr>
        <p:spPr>
          <a:xfrm>
            <a:off x="1862843" y="4638820"/>
            <a:ext cx="4748971" cy="1107996"/>
          </a:xfrm>
          <a:prstGeom prst="rect">
            <a:avLst/>
          </a:prstGeom>
          <a:noFill/>
        </p:spPr>
        <p:txBody>
          <a:bodyPr wrap="square" rtlCol="0">
            <a:spAutoFit/>
          </a:bodyPr>
          <a:lstStyle/>
          <a:p>
            <a:r>
              <a:rPr lang="en-US" sz="2200" b="1" dirty="0">
                <a:latin typeface="Lato" panose="020F0502020204030203" pitchFamily="34" charset="0"/>
              </a:rPr>
              <a:t>Answer:</a:t>
            </a:r>
          </a:p>
          <a:p>
            <a:pPr marL="457200" indent="-457200">
              <a:buAutoNum type="arabicPeriod"/>
            </a:pPr>
            <a:r>
              <a:rPr lang="en-US" sz="2200" b="1" dirty="0">
                <a:latin typeface="Lato" panose="020F0502020204030203" pitchFamily="34" charset="0"/>
              </a:rPr>
              <a:t>On or before 2</a:t>
            </a:r>
            <a:r>
              <a:rPr lang="en-US" sz="2200" b="1" baseline="30000" dirty="0">
                <a:latin typeface="Lato" panose="020F0502020204030203" pitchFamily="34" charset="0"/>
              </a:rPr>
              <a:t>nd</a:t>
            </a:r>
            <a:r>
              <a:rPr lang="en-US" sz="2200" b="1" dirty="0">
                <a:latin typeface="Lato" panose="020F0502020204030203" pitchFamily="34" charset="0"/>
              </a:rPr>
              <a:t> March 2024</a:t>
            </a:r>
          </a:p>
          <a:p>
            <a:pPr marL="457200" indent="-457200">
              <a:buAutoNum type="arabicPeriod"/>
            </a:pPr>
            <a:r>
              <a:rPr lang="en-US" sz="2200" b="1" dirty="0">
                <a:latin typeface="Lato" panose="020F0502020204030203" pitchFamily="34" charset="0"/>
              </a:rPr>
              <a:t>Yes, can raise on 1</a:t>
            </a:r>
            <a:r>
              <a:rPr lang="en-US" sz="2200" b="1" baseline="30000" dirty="0">
                <a:latin typeface="Lato" panose="020F0502020204030203" pitchFamily="34" charset="0"/>
              </a:rPr>
              <a:t>st</a:t>
            </a:r>
            <a:r>
              <a:rPr lang="en-US" sz="2200" b="1" dirty="0">
                <a:latin typeface="Lato" panose="020F0502020204030203" pitchFamily="34" charset="0"/>
              </a:rPr>
              <a:t> March 2024</a:t>
            </a:r>
            <a:endParaRPr lang="en-IN" sz="2200" b="1" dirty="0">
              <a:latin typeface="Lato" panose="020F0502020204030203" pitchFamily="34" charset="0"/>
            </a:endParaRPr>
          </a:p>
        </p:txBody>
      </p:sp>
      <p:pic>
        <p:nvPicPr>
          <p:cNvPr id="6" name="Picture 2" descr="Iron Man Vs Captain America Wallpapers - Wallpaper Cave">
            <a:extLst>
              <a:ext uri="{FF2B5EF4-FFF2-40B4-BE49-F238E27FC236}">
                <a16:creationId xmlns:a16="http://schemas.microsoft.com/office/drawing/2014/main" id="{0989CDF8-324C-4F27-ACF8-F6DC8A4FBC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9252" y="5015130"/>
            <a:ext cx="3076135" cy="17303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6DDD0F10-4218-4865-9D31-D2E4AD1A7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036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365" y="624110"/>
            <a:ext cx="9888248" cy="835235"/>
          </a:xfrm>
        </p:spPr>
        <p:txBody>
          <a:bodyPr/>
          <a:lstStyle/>
          <a:p>
            <a:r>
              <a:rPr lang="en-GB" b="1" dirty="0">
                <a:latin typeface="Lato" panose="020F0502020204030203" pitchFamily="34" charset="0"/>
              </a:rPr>
              <a:t>Section 12 of IGST Act, 2017</a:t>
            </a:r>
            <a:endParaRPr lang="en-IN" dirty="0"/>
          </a:p>
        </p:txBody>
      </p:sp>
      <p:sp>
        <p:nvSpPr>
          <p:cNvPr id="3" name="Content Placeholder 2"/>
          <p:cNvSpPr>
            <a:spLocks noGrp="1"/>
          </p:cNvSpPr>
          <p:nvPr>
            <p:ph idx="1"/>
          </p:nvPr>
        </p:nvSpPr>
        <p:spPr>
          <a:xfrm>
            <a:off x="1616365" y="1459345"/>
            <a:ext cx="9888247" cy="4451877"/>
          </a:xfrm>
        </p:spPr>
        <p:txBody>
          <a:bodyPr>
            <a:normAutofit/>
          </a:bodyPr>
          <a:lstStyle/>
          <a:p>
            <a:pPr marL="0" indent="0">
              <a:buNone/>
            </a:pPr>
            <a:r>
              <a:rPr lang="en-GB" sz="2500" i="1" dirty="0">
                <a:latin typeface="Lato" panose="020F0502020204030203" pitchFamily="34" charset="0"/>
              </a:rPr>
              <a:t>(9) The place of supply of </a:t>
            </a:r>
            <a:r>
              <a:rPr lang="en-GB" sz="2500" i="1" dirty="0">
                <a:solidFill>
                  <a:srgbClr val="FF0000"/>
                </a:solidFill>
                <a:latin typeface="Lato" panose="020F0502020204030203" pitchFamily="34" charset="0"/>
              </a:rPr>
              <a:t>passenger transportation</a:t>
            </a:r>
            <a:r>
              <a:rPr lang="en-GB" sz="2500" i="1" dirty="0">
                <a:latin typeface="Lato" panose="020F0502020204030203" pitchFamily="34" charset="0"/>
              </a:rPr>
              <a:t> service to,—</a:t>
            </a:r>
          </a:p>
          <a:p>
            <a:pPr marL="457200" lvl="1" indent="0">
              <a:buNone/>
            </a:pPr>
            <a:r>
              <a:rPr lang="en-GB" sz="2500" i="1" dirty="0">
                <a:latin typeface="Lato" panose="020F0502020204030203" pitchFamily="34" charset="0"/>
              </a:rPr>
              <a:t>(a) a registered person, shall be the location of such person;</a:t>
            </a:r>
          </a:p>
          <a:p>
            <a:pPr marL="457200" lvl="1" indent="0">
              <a:buNone/>
            </a:pPr>
            <a:r>
              <a:rPr lang="en-GB" sz="2500" i="1" dirty="0">
                <a:latin typeface="Lato" panose="020F0502020204030203" pitchFamily="34" charset="0"/>
              </a:rPr>
              <a:t>(b) a person other than a registered person, shall be the place where the passenger embarks on the conveyance for a continuous journey:</a:t>
            </a: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70764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9904412" cy="680815"/>
          </a:xfrm>
        </p:spPr>
        <p:txBody>
          <a:bodyPr/>
          <a:lstStyle/>
          <a:p>
            <a:r>
              <a:rPr lang="en-GB" b="1" dirty="0">
                <a:latin typeface="Lato" panose="020F0502020204030203" pitchFamily="34" charset="0"/>
              </a:rPr>
              <a:t>Section 12 of IGST Act, 2017</a:t>
            </a:r>
            <a:endParaRPr lang="en-IN" b="1" dirty="0"/>
          </a:p>
        </p:txBody>
      </p:sp>
      <p:sp>
        <p:nvSpPr>
          <p:cNvPr id="3" name="Content Placeholder 2"/>
          <p:cNvSpPr>
            <a:spLocks noGrp="1"/>
          </p:cNvSpPr>
          <p:nvPr>
            <p:ph idx="1"/>
          </p:nvPr>
        </p:nvSpPr>
        <p:spPr>
          <a:xfrm>
            <a:off x="1600201" y="1657350"/>
            <a:ext cx="10201274" cy="5067300"/>
          </a:xfrm>
        </p:spPr>
        <p:txBody>
          <a:bodyPr>
            <a:noAutofit/>
          </a:bodyPr>
          <a:lstStyle/>
          <a:p>
            <a:pPr marL="0" indent="0">
              <a:buNone/>
            </a:pPr>
            <a:r>
              <a:rPr lang="en-GB" sz="2500" i="1" dirty="0">
                <a:latin typeface="Lato" panose="020F0502020204030203" pitchFamily="34" charset="0"/>
              </a:rPr>
              <a:t>(10)   The place of supply of services on board a conveyance, including a vessel, an aircraft, a train or a motor vehicle, shall be the </a:t>
            </a:r>
            <a:r>
              <a:rPr lang="en-GB" sz="2500" i="1" dirty="0">
                <a:solidFill>
                  <a:srgbClr val="FF0000"/>
                </a:solidFill>
                <a:latin typeface="Lato" panose="020F0502020204030203" pitchFamily="34" charset="0"/>
              </a:rPr>
              <a:t>location of the first scheduled point of departure</a:t>
            </a:r>
            <a:r>
              <a:rPr lang="en-GB" sz="2500" i="1" dirty="0">
                <a:latin typeface="Lato" panose="020F0502020204030203" pitchFamily="34" charset="0"/>
              </a:rPr>
              <a:t> of that conveyance for the journey.</a:t>
            </a: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572171"/>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891" y="624110"/>
            <a:ext cx="9906721" cy="798290"/>
          </a:xfrm>
        </p:spPr>
        <p:txBody>
          <a:bodyPr/>
          <a:lstStyle/>
          <a:p>
            <a:r>
              <a:rPr lang="en-GB" b="1" dirty="0">
                <a:latin typeface="Lato" panose="020F0502020204030203" pitchFamily="34" charset="0"/>
              </a:rPr>
              <a:t>Section 12 of IGST Act, 2017</a:t>
            </a:r>
            <a:endParaRPr lang="en-IN" dirty="0"/>
          </a:p>
        </p:txBody>
      </p:sp>
      <p:sp>
        <p:nvSpPr>
          <p:cNvPr id="3" name="Content Placeholder 2"/>
          <p:cNvSpPr>
            <a:spLocks noGrp="1"/>
          </p:cNvSpPr>
          <p:nvPr>
            <p:ph idx="1"/>
          </p:nvPr>
        </p:nvSpPr>
        <p:spPr>
          <a:xfrm>
            <a:off x="1597891" y="1542749"/>
            <a:ext cx="9906721" cy="3777622"/>
          </a:xfrm>
        </p:spPr>
        <p:txBody>
          <a:bodyPr>
            <a:noAutofit/>
          </a:bodyPr>
          <a:lstStyle/>
          <a:p>
            <a:pPr marL="457200" indent="-457200">
              <a:buAutoNum type="arabicParenBoth" startAt="11"/>
            </a:pPr>
            <a:r>
              <a:rPr lang="en-GB" sz="2500" i="1" dirty="0">
                <a:latin typeface="Lato" panose="020F0502020204030203" pitchFamily="34" charset="0"/>
              </a:rPr>
              <a:t>The place of supply of </a:t>
            </a:r>
            <a:r>
              <a:rPr lang="en-GB" sz="2500" i="1" dirty="0">
                <a:solidFill>
                  <a:srgbClr val="FF0000"/>
                </a:solidFill>
                <a:latin typeface="Lato" panose="020F0502020204030203" pitchFamily="34" charset="0"/>
              </a:rPr>
              <a:t>telecommunication services</a:t>
            </a:r>
            <a:r>
              <a:rPr lang="en-GB" sz="2500" i="1" dirty="0">
                <a:latin typeface="Lato" panose="020F0502020204030203" pitchFamily="34" charset="0"/>
              </a:rPr>
              <a:t> including data transfer, broadcasting, cable and direct to home television services to any person shall,—</a:t>
            </a:r>
          </a:p>
          <a:p>
            <a:pPr marL="0" indent="0">
              <a:buNone/>
            </a:pPr>
            <a:r>
              <a:rPr lang="en-GB" sz="2500" i="1" dirty="0">
                <a:latin typeface="Lato" panose="020F0502020204030203" pitchFamily="34" charset="0"/>
              </a:rPr>
              <a:t>	</a:t>
            </a:r>
            <a:endParaRPr lang="en-IN" sz="2500" dirty="0"/>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9590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9904412" cy="699865"/>
          </a:xfrm>
        </p:spPr>
        <p:txBody>
          <a:bodyPr/>
          <a:lstStyle/>
          <a:p>
            <a:r>
              <a:rPr lang="en-GB" b="1" dirty="0">
                <a:latin typeface="Lato" panose="020F0502020204030203" pitchFamily="34" charset="0"/>
              </a:rPr>
              <a:t>Section 12 of IGST Act, 2017</a:t>
            </a:r>
            <a:endParaRPr lang="en-IN" b="1" dirty="0"/>
          </a:p>
        </p:txBody>
      </p:sp>
      <p:sp>
        <p:nvSpPr>
          <p:cNvPr id="3" name="Content Placeholder 2"/>
          <p:cNvSpPr>
            <a:spLocks noGrp="1"/>
          </p:cNvSpPr>
          <p:nvPr>
            <p:ph idx="1"/>
          </p:nvPr>
        </p:nvSpPr>
        <p:spPr>
          <a:xfrm>
            <a:off x="1600201" y="1408383"/>
            <a:ext cx="10067924" cy="5120647"/>
          </a:xfrm>
        </p:spPr>
        <p:txBody>
          <a:bodyPr>
            <a:normAutofit/>
          </a:bodyPr>
          <a:lstStyle/>
          <a:p>
            <a:pPr marL="0" indent="0">
              <a:buNone/>
            </a:pPr>
            <a:r>
              <a:rPr lang="en-GB" sz="2500" i="1" dirty="0">
                <a:latin typeface="Lato" panose="020F0502020204030203" pitchFamily="34" charset="0"/>
              </a:rPr>
              <a:t>(12) The place of supply of </a:t>
            </a:r>
            <a:r>
              <a:rPr lang="en-GB" sz="2500" i="1" dirty="0">
                <a:solidFill>
                  <a:srgbClr val="FF0000"/>
                </a:solidFill>
                <a:latin typeface="Lato" panose="020F0502020204030203" pitchFamily="34" charset="0"/>
              </a:rPr>
              <a:t>banking and other financial services</a:t>
            </a:r>
            <a:r>
              <a:rPr lang="en-GB" sz="2500" i="1" dirty="0">
                <a:latin typeface="Lato" panose="020F0502020204030203" pitchFamily="34" charset="0"/>
              </a:rPr>
              <a:t>, including stock broking services to any person shall be the location of the recipient of services on the records of the supplier of services:</a:t>
            </a:r>
          </a:p>
          <a:p>
            <a:pPr marL="0" indent="0">
              <a:buNone/>
            </a:pPr>
            <a:r>
              <a:rPr lang="en-GB" sz="2500" i="1" dirty="0">
                <a:latin typeface="Lato" panose="020F0502020204030203" pitchFamily="34" charset="0"/>
              </a:rPr>
              <a:t>Provided that if the location of recipient of services is not on the records of the supplier, the place of supply shall be the location of the supplier of services.</a:t>
            </a:r>
          </a:p>
          <a:p>
            <a:pPr marL="0" indent="0">
              <a:buNone/>
            </a:pPr>
            <a:endParaRPr lang="en-GB" sz="2500" i="1" dirty="0">
              <a:latin typeface="Lato" panose="020F0502020204030203" pitchFamily="34" charset="0"/>
            </a:endParaRP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06782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365" y="624110"/>
            <a:ext cx="9888248" cy="687454"/>
          </a:xfrm>
        </p:spPr>
        <p:txBody>
          <a:bodyPr/>
          <a:lstStyle/>
          <a:p>
            <a:r>
              <a:rPr lang="en-GB" b="1" dirty="0">
                <a:latin typeface="Lato" panose="020F0502020204030203" pitchFamily="34" charset="0"/>
              </a:rPr>
              <a:t>Section 12 of IGST Act, 2017</a:t>
            </a:r>
            <a:endParaRPr lang="en-IN" dirty="0"/>
          </a:p>
        </p:txBody>
      </p:sp>
      <p:sp>
        <p:nvSpPr>
          <p:cNvPr id="3" name="Content Placeholder 2"/>
          <p:cNvSpPr>
            <a:spLocks noGrp="1"/>
          </p:cNvSpPr>
          <p:nvPr>
            <p:ph idx="1"/>
          </p:nvPr>
        </p:nvSpPr>
        <p:spPr>
          <a:xfrm>
            <a:off x="1616365" y="1745672"/>
            <a:ext cx="9888247" cy="4165549"/>
          </a:xfrm>
        </p:spPr>
        <p:txBody>
          <a:bodyPr>
            <a:normAutofit/>
          </a:bodyPr>
          <a:lstStyle/>
          <a:p>
            <a:pPr marL="0" indent="0">
              <a:buNone/>
            </a:pPr>
            <a:r>
              <a:rPr lang="en-GB" sz="2500" i="1" dirty="0">
                <a:latin typeface="Lato" panose="020F0502020204030203" pitchFamily="34" charset="0"/>
              </a:rPr>
              <a:t>(13) The place of supply of </a:t>
            </a:r>
            <a:r>
              <a:rPr lang="en-GB" sz="2500" i="1" dirty="0">
                <a:solidFill>
                  <a:srgbClr val="FF0000"/>
                </a:solidFill>
                <a:latin typeface="Lato" panose="020F0502020204030203" pitchFamily="34" charset="0"/>
              </a:rPr>
              <a:t>insurance services</a:t>
            </a:r>
            <a:r>
              <a:rPr lang="en-GB" sz="2500" i="1" dirty="0">
                <a:latin typeface="Lato" panose="020F0502020204030203" pitchFamily="34" charset="0"/>
              </a:rPr>
              <a:t> shall,—</a:t>
            </a:r>
          </a:p>
          <a:p>
            <a:pPr marL="0" indent="0">
              <a:buNone/>
            </a:pPr>
            <a:r>
              <a:rPr lang="en-GB" sz="2500" i="1" dirty="0">
                <a:latin typeface="Lato" panose="020F0502020204030203" pitchFamily="34" charset="0"/>
              </a:rPr>
              <a:t>	(a) to a registered person, be the location of such person;</a:t>
            </a:r>
          </a:p>
          <a:p>
            <a:pPr marL="0" indent="0">
              <a:buNone/>
            </a:pPr>
            <a:r>
              <a:rPr lang="en-GB" sz="2500" i="1" dirty="0">
                <a:latin typeface="Lato" panose="020F0502020204030203" pitchFamily="34" charset="0"/>
              </a:rPr>
              <a:t>	(b) to a person other than a registered person, be the location of the 	recipient of services on the records of the supplier of services.</a:t>
            </a:r>
          </a:p>
          <a:p>
            <a:endParaRPr lang="en-IN" sz="2500" dirty="0"/>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66078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655" y="624110"/>
            <a:ext cx="9915957" cy="1280890"/>
          </a:xfrm>
        </p:spPr>
        <p:txBody>
          <a:bodyPr/>
          <a:lstStyle/>
          <a:p>
            <a:r>
              <a:rPr lang="en-GB" b="1" dirty="0">
                <a:latin typeface="Lato" panose="020F0502020204030203" pitchFamily="34" charset="0"/>
              </a:rPr>
              <a:t>Section 12 of IGST Act, 2017</a:t>
            </a:r>
            <a:endParaRPr lang="en-IN" dirty="0"/>
          </a:p>
        </p:txBody>
      </p:sp>
      <p:sp>
        <p:nvSpPr>
          <p:cNvPr id="3" name="Content Placeholder 2"/>
          <p:cNvSpPr>
            <a:spLocks noGrp="1"/>
          </p:cNvSpPr>
          <p:nvPr>
            <p:ph idx="1"/>
          </p:nvPr>
        </p:nvSpPr>
        <p:spPr>
          <a:xfrm>
            <a:off x="1588655" y="1570895"/>
            <a:ext cx="9915957" cy="3777622"/>
          </a:xfrm>
        </p:spPr>
        <p:txBody>
          <a:bodyPr>
            <a:noAutofit/>
          </a:bodyPr>
          <a:lstStyle/>
          <a:p>
            <a:pPr marL="0" indent="0">
              <a:buNone/>
            </a:pPr>
            <a:r>
              <a:rPr lang="en-GB" sz="2500" i="1" dirty="0">
                <a:latin typeface="Lato" panose="020F0502020204030203" pitchFamily="34" charset="0"/>
              </a:rPr>
              <a:t>(14)  The place of supply of </a:t>
            </a:r>
            <a:r>
              <a:rPr lang="en-GB" sz="2500" i="1" dirty="0">
                <a:solidFill>
                  <a:srgbClr val="FF0000"/>
                </a:solidFill>
                <a:latin typeface="Lato" panose="020F0502020204030203" pitchFamily="34" charset="0"/>
              </a:rPr>
              <a:t>advertisement services</a:t>
            </a:r>
            <a:r>
              <a:rPr lang="en-GB" sz="2500" i="1" dirty="0">
                <a:latin typeface="Lato" panose="020F0502020204030203" pitchFamily="34" charset="0"/>
              </a:rPr>
              <a:t> to the Central </a:t>
            </a:r>
            <a:r>
              <a:rPr lang="en-GB" sz="2500" i="1" dirty="0">
                <a:solidFill>
                  <a:srgbClr val="FF0000"/>
                </a:solidFill>
                <a:latin typeface="Lato" panose="020F0502020204030203" pitchFamily="34" charset="0"/>
              </a:rPr>
              <a:t>Government</a:t>
            </a:r>
            <a:r>
              <a:rPr lang="en-GB" sz="2500" i="1" dirty="0">
                <a:latin typeface="Lato" panose="020F0502020204030203" pitchFamily="34" charset="0"/>
              </a:rPr>
              <a:t>, a State Government, a statutory body or a local authority meant for the States or Union territories identified in the 	contract or agreement shall be taken as being in each of such States or Union territories and the value of such supplies specific to each State or Union territory shall be in proportion to the amount attributable to services provided by way of dissemination in the respective States or Union territories as may be determined in terms of the contract or agreement entered into in this regard or, in the absence of such contract or agreement, on such other basis as may be prescribed.</a:t>
            </a:r>
            <a:endParaRPr lang="en-IN" sz="2500" i="1" dirty="0">
              <a:latin typeface="Lato" panose="020F0502020204030203" pitchFamily="34" charset="0"/>
            </a:endParaRPr>
          </a:p>
          <a:p>
            <a:endParaRPr lang="en-IN" sz="2500" dirty="0"/>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255101"/>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a:t>
            </a:r>
          </a:p>
        </p:txBody>
      </p:sp>
      <p:sp>
        <p:nvSpPr>
          <p:cNvPr id="3" name="Content Placeholder 2"/>
          <p:cNvSpPr>
            <a:spLocks noGrp="1"/>
          </p:cNvSpPr>
          <p:nvPr>
            <p:ph idx="1"/>
          </p:nvPr>
        </p:nvSpPr>
        <p:spPr>
          <a:xfrm>
            <a:off x="1687175" y="1487013"/>
            <a:ext cx="8806702" cy="2803633"/>
          </a:xfrm>
        </p:spPr>
        <p:txBody>
          <a:bodyPr>
            <a:noAutofit/>
          </a:bodyPr>
          <a:lstStyle/>
          <a:p>
            <a:r>
              <a:rPr lang="en-US" sz="2000" dirty="0">
                <a:latin typeface="Lato" panose="020F0502020204030203" pitchFamily="34" charset="0"/>
              </a:rPr>
              <a:t>CA Chaitanya S Vakharia was hired as an GST consultant for Avengers Limited.</a:t>
            </a:r>
          </a:p>
          <a:p>
            <a:r>
              <a:rPr lang="en-US" sz="2000" dirty="0">
                <a:latin typeface="Lato" panose="020F0502020204030203" pitchFamily="34" charset="0"/>
              </a:rPr>
              <a:t>CA Chaitanya S Vakharia is registered under GST in the state of MH.</a:t>
            </a:r>
          </a:p>
          <a:p>
            <a:r>
              <a:rPr lang="en-US" sz="2000" dirty="0">
                <a:latin typeface="Lato" panose="020F0502020204030203" pitchFamily="34" charset="0"/>
              </a:rPr>
              <a:t>Avengers Limited is registered under GST at Tamil Nadu, Chennai.</a:t>
            </a:r>
          </a:p>
          <a:p>
            <a:r>
              <a:rPr lang="en-US" sz="2000" dirty="0">
                <a:latin typeface="Lato" panose="020F0502020204030203" pitchFamily="34" charset="0"/>
              </a:rPr>
              <a:t>Please guide for chargeability of GST consultancy fees by CA Chaitanya S Vakharia to Avengers Limited.</a:t>
            </a:r>
          </a:p>
          <a:p>
            <a:endParaRPr lang="en-US" sz="2000" dirty="0">
              <a:latin typeface="Lato" panose="020F0502020204030203" pitchFamily="34" charset="0"/>
            </a:endParaRPr>
          </a:p>
        </p:txBody>
      </p:sp>
      <p:sp>
        <p:nvSpPr>
          <p:cNvPr id="5" name="TextBox 4">
            <a:extLst>
              <a:ext uri="{FF2B5EF4-FFF2-40B4-BE49-F238E27FC236}">
                <a16:creationId xmlns:a16="http://schemas.microsoft.com/office/drawing/2014/main" id="{13C02683-19DE-C147-4080-3E081D3957C2}"/>
              </a:ext>
            </a:extLst>
          </p:cNvPr>
          <p:cNvSpPr txBox="1"/>
          <p:nvPr/>
        </p:nvSpPr>
        <p:spPr>
          <a:xfrm>
            <a:off x="1947252" y="4455940"/>
            <a:ext cx="2470006" cy="1107996"/>
          </a:xfrm>
          <a:prstGeom prst="rect">
            <a:avLst/>
          </a:prstGeom>
          <a:noFill/>
        </p:spPr>
        <p:txBody>
          <a:bodyPr wrap="square" rtlCol="0">
            <a:spAutoFit/>
          </a:bodyPr>
          <a:lstStyle/>
          <a:p>
            <a:r>
              <a:rPr lang="en-US" sz="2200" b="1" dirty="0">
                <a:latin typeface="Lato" panose="020F0502020204030203" pitchFamily="34" charset="0"/>
              </a:rPr>
              <a:t>Answer:</a:t>
            </a:r>
          </a:p>
          <a:p>
            <a:r>
              <a:rPr lang="en-US" sz="2200" b="1" dirty="0">
                <a:latin typeface="Lato" panose="020F0502020204030203" pitchFamily="34" charset="0"/>
              </a:rPr>
              <a:t>IGST</a:t>
            </a:r>
          </a:p>
          <a:p>
            <a:r>
              <a:rPr lang="en-US" sz="2200" b="1" dirty="0">
                <a:latin typeface="Lato" panose="020F0502020204030203" pitchFamily="34" charset="0"/>
              </a:rPr>
              <a:t>General Rule</a:t>
            </a:r>
            <a:endParaRPr lang="en-IN" sz="2200" b="1" dirty="0">
              <a:latin typeface="Lato" panose="020F0502020204030203" pitchFamily="34" charset="0"/>
            </a:endParaRPr>
          </a:p>
        </p:txBody>
      </p:sp>
      <p:pic>
        <p:nvPicPr>
          <p:cNvPr id="8" name="Picture 2">
            <a:extLst>
              <a:ext uri="{FF2B5EF4-FFF2-40B4-BE49-F238E27FC236}">
                <a16:creationId xmlns:a16="http://schemas.microsoft.com/office/drawing/2014/main" id="{8E57F767-9390-461D-B4B8-AD7BF07B8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500+] Avengers Wallpapers | Wallpapers.com">
            <a:extLst>
              <a:ext uri="{FF2B5EF4-FFF2-40B4-BE49-F238E27FC236}">
                <a16:creationId xmlns:a16="http://schemas.microsoft.com/office/drawing/2014/main" id="{B27F3DF1-E76A-4BAE-B035-134CCB9644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4884" y="4950599"/>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A Chaitanya S Vakharia - Partner - Vakharia &amp; Sancheti | LinkedIn">
            <a:extLst>
              <a:ext uri="{FF2B5EF4-FFF2-40B4-BE49-F238E27FC236}">
                <a16:creationId xmlns:a16="http://schemas.microsoft.com/office/drawing/2014/main" id="{EB7E7B38-39A8-42C1-A80D-1D43D2F39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0594" y="4740812"/>
            <a:ext cx="1895712" cy="189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3602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5635" y="1887876"/>
            <a:ext cx="8915399" cy="2262781"/>
          </a:xfrm>
        </p:spPr>
        <p:txBody>
          <a:bodyPr>
            <a:normAutofit/>
          </a:bodyPr>
          <a:lstStyle/>
          <a:p>
            <a:pPr algn="ctr"/>
            <a:r>
              <a:rPr lang="en-US" sz="4800" b="1" dirty="0">
                <a:latin typeface="Lato" panose="020F0502020204030203" pitchFamily="34" charset="0"/>
              </a:rPr>
              <a:t>Location of Supplier or Recipient is </a:t>
            </a:r>
            <a:r>
              <a:rPr lang="en-US" sz="4800" b="1" dirty="0">
                <a:solidFill>
                  <a:srgbClr val="FF0000"/>
                </a:solidFill>
                <a:latin typeface="Lato" panose="020F0502020204030203" pitchFamily="34" charset="0"/>
              </a:rPr>
              <a:t>outside India</a:t>
            </a:r>
            <a:endParaRPr lang="en-US" sz="4000" b="1" dirty="0">
              <a:solidFill>
                <a:srgbClr val="FF0000"/>
              </a:solidFill>
              <a:latin typeface="Lato" panose="020F0502020204030203" pitchFamily="34" charset="0"/>
            </a:endParaRPr>
          </a:p>
        </p:txBody>
      </p:sp>
      <p:pic>
        <p:nvPicPr>
          <p:cNvPr id="4" name="Picture 2">
            <a:extLst>
              <a:ext uri="{FF2B5EF4-FFF2-40B4-BE49-F238E27FC236}">
                <a16:creationId xmlns:a16="http://schemas.microsoft.com/office/drawing/2014/main" id="{0FDD140C-BA04-7AE0-7D06-252B0E7AA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75242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725" y="624110"/>
            <a:ext cx="9894887" cy="680815"/>
          </a:xfrm>
        </p:spPr>
        <p:txBody>
          <a:bodyPr/>
          <a:lstStyle/>
          <a:p>
            <a:r>
              <a:rPr lang="en-GB" b="1" dirty="0">
                <a:latin typeface="Lato" panose="020F0502020204030203" pitchFamily="34" charset="0"/>
              </a:rPr>
              <a:t>Export of Services</a:t>
            </a:r>
            <a:endParaRPr lang="en-IN" b="1" dirty="0"/>
          </a:p>
        </p:txBody>
      </p:sp>
      <p:sp>
        <p:nvSpPr>
          <p:cNvPr id="3" name="Content Placeholder 2"/>
          <p:cNvSpPr>
            <a:spLocks noGrp="1"/>
          </p:cNvSpPr>
          <p:nvPr>
            <p:ph idx="1"/>
          </p:nvPr>
        </p:nvSpPr>
        <p:spPr>
          <a:xfrm>
            <a:off x="1694133" y="1459814"/>
            <a:ext cx="9894887" cy="3987172"/>
          </a:xfrm>
        </p:spPr>
        <p:txBody>
          <a:bodyPr>
            <a:normAutofit fontScale="92500"/>
          </a:bodyPr>
          <a:lstStyle/>
          <a:p>
            <a:pPr marL="0" indent="0">
              <a:buNone/>
            </a:pPr>
            <a:r>
              <a:rPr lang="en-US" sz="2500" i="1" dirty="0">
                <a:latin typeface="Lato" panose="020F0502020204030203" pitchFamily="34" charset="0"/>
              </a:rPr>
              <a:t>2(6) “export of services” means the supply of any service when</a:t>
            </a:r>
          </a:p>
          <a:p>
            <a:pPr marL="0" indent="0">
              <a:buNone/>
            </a:pPr>
            <a:r>
              <a:rPr lang="en-US" sz="2500" i="1" dirty="0">
                <a:latin typeface="Lato" panose="020F0502020204030203" pitchFamily="34" charset="0"/>
              </a:rPr>
              <a:t>(</a:t>
            </a:r>
            <a:r>
              <a:rPr lang="en-US" sz="2500" i="1" dirty="0" err="1">
                <a:latin typeface="Lato" panose="020F0502020204030203" pitchFamily="34" charset="0"/>
              </a:rPr>
              <a:t>i</a:t>
            </a:r>
            <a:r>
              <a:rPr lang="en-US" sz="2500" i="1" dirty="0">
                <a:latin typeface="Lato" panose="020F0502020204030203" pitchFamily="34" charset="0"/>
              </a:rPr>
              <a:t>) the supplier of service is located in India;</a:t>
            </a:r>
          </a:p>
          <a:p>
            <a:pPr marL="0" indent="0">
              <a:buNone/>
            </a:pPr>
            <a:r>
              <a:rPr lang="en-US" sz="2500" i="1" dirty="0">
                <a:latin typeface="Lato" panose="020F0502020204030203" pitchFamily="34" charset="0"/>
              </a:rPr>
              <a:t>(ii) the recipient of service is located outside India;</a:t>
            </a:r>
          </a:p>
          <a:p>
            <a:pPr marL="0" indent="0">
              <a:buNone/>
            </a:pPr>
            <a:r>
              <a:rPr lang="en-US" sz="2500" i="1" dirty="0">
                <a:latin typeface="Lato" panose="020F0502020204030203" pitchFamily="34" charset="0"/>
              </a:rPr>
              <a:t>(iii) the place of supply of service is outside India;</a:t>
            </a:r>
          </a:p>
          <a:p>
            <a:pPr marL="0" indent="0">
              <a:buNone/>
            </a:pPr>
            <a:r>
              <a:rPr lang="en-US" sz="2500" i="1" dirty="0">
                <a:latin typeface="Lato" panose="020F0502020204030203" pitchFamily="34" charset="0"/>
              </a:rPr>
              <a:t>(iv) the payment for such service has been received by the supplier of service in convertible foreign exchange or in Indian rupees wherever permitted by Reserve Bank of India ; and</a:t>
            </a:r>
          </a:p>
          <a:p>
            <a:pPr marL="0" indent="0">
              <a:buNone/>
            </a:pPr>
            <a:r>
              <a:rPr lang="en-US" sz="2500" i="1" dirty="0">
                <a:latin typeface="Lato" panose="020F0502020204030203" pitchFamily="34" charset="0"/>
              </a:rPr>
              <a:t>(v) the supplier of service and recipient of service are not merely establishments of a distinct person in accordance with explanation 1 of section 8;</a:t>
            </a:r>
            <a:endParaRPr lang="en-IN" sz="2500" i="1" dirty="0">
              <a:solidFill>
                <a:srgbClr val="FF0000"/>
              </a:solidFill>
              <a:latin typeface="Lato" panose="020F0502020204030203" pitchFamily="34" charset="0"/>
            </a:endParaRP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094117"/>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725" y="624110"/>
            <a:ext cx="9894887" cy="680815"/>
          </a:xfrm>
        </p:spPr>
        <p:txBody>
          <a:bodyPr/>
          <a:lstStyle/>
          <a:p>
            <a:r>
              <a:rPr lang="en-GB" b="1" dirty="0">
                <a:latin typeface="Lato" panose="020F0502020204030203" pitchFamily="34" charset="0"/>
              </a:rPr>
              <a:t>Import of Services</a:t>
            </a:r>
            <a:endParaRPr lang="en-IN" b="1" dirty="0"/>
          </a:p>
        </p:txBody>
      </p:sp>
      <p:sp>
        <p:nvSpPr>
          <p:cNvPr id="3" name="Content Placeholder 2"/>
          <p:cNvSpPr>
            <a:spLocks noGrp="1"/>
          </p:cNvSpPr>
          <p:nvPr>
            <p:ph idx="1"/>
          </p:nvPr>
        </p:nvSpPr>
        <p:spPr>
          <a:xfrm>
            <a:off x="1694133" y="1459814"/>
            <a:ext cx="9894887" cy="3987172"/>
          </a:xfrm>
        </p:spPr>
        <p:txBody>
          <a:bodyPr>
            <a:normAutofit/>
          </a:bodyPr>
          <a:lstStyle/>
          <a:p>
            <a:pPr marL="0" indent="0">
              <a:buNone/>
            </a:pPr>
            <a:r>
              <a:rPr lang="en-US" sz="2500" i="1" dirty="0">
                <a:latin typeface="Lato" panose="020F0502020204030203" pitchFamily="34" charset="0"/>
              </a:rPr>
              <a:t>2(11) “import of service” means the supply of any service, where</a:t>
            </a:r>
          </a:p>
          <a:p>
            <a:pPr marL="0" indent="0">
              <a:buNone/>
            </a:pPr>
            <a:r>
              <a:rPr lang="en-US" sz="2500" i="1" dirty="0">
                <a:latin typeface="Lato" panose="020F0502020204030203" pitchFamily="34" charset="0"/>
              </a:rPr>
              <a:t>(</a:t>
            </a:r>
            <a:r>
              <a:rPr lang="en-US" sz="2500" i="1" dirty="0" err="1">
                <a:latin typeface="Lato" panose="020F0502020204030203" pitchFamily="34" charset="0"/>
              </a:rPr>
              <a:t>i</a:t>
            </a:r>
            <a:r>
              <a:rPr lang="en-US" sz="2500" i="1" dirty="0">
                <a:latin typeface="Lato" panose="020F0502020204030203" pitchFamily="34" charset="0"/>
              </a:rPr>
              <a:t>) the supplier of service is located outside India;</a:t>
            </a:r>
          </a:p>
          <a:p>
            <a:pPr marL="0" indent="0">
              <a:buNone/>
            </a:pPr>
            <a:r>
              <a:rPr lang="en-US" sz="2500" i="1" dirty="0">
                <a:latin typeface="Lato" panose="020F0502020204030203" pitchFamily="34" charset="0"/>
              </a:rPr>
              <a:t>(ii) the recipient of service is located in India; and</a:t>
            </a:r>
          </a:p>
          <a:p>
            <a:pPr marL="0" indent="0">
              <a:buNone/>
            </a:pPr>
            <a:r>
              <a:rPr lang="en-US" sz="2500" i="1" dirty="0">
                <a:latin typeface="Lato" panose="020F0502020204030203" pitchFamily="34" charset="0"/>
              </a:rPr>
              <a:t>(iii) the place of supply of service is in India;</a:t>
            </a:r>
            <a:endParaRPr lang="en-IN" sz="2500" i="1" dirty="0">
              <a:solidFill>
                <a:srgbClr val="FF0000"/>
              </a:solidFill>
              <a:latin typeface="Lato" panose="020F0502020204030203" pitchFamily="34" charset="0"/>
            </a:endParaRP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880758"/>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891" y="624110"/>
            <a:ext cx="9906721" cy="890654"/>
          </a:xfrm>
        </p:spPr>
        <p:txBody>
          <a:bodyPr/>
          <a:lstStyle/>
          <a:p>
            <a:r>
              <a:rPr lang="en-IN" b="1" dirty="0">
                <a:latin typeface="Lato" panose="020F0502020204030203" pitchFamily="34" charset="0"/>
              </a:rPr>
              <a:t>Section 12 of CGST Act, 2017 (RCM - Goods)</a:t>
            </a:r>
          </a:p>
        </p:txBody>
      </p:sp>
      <p:sp>
        <p:nvSpPr>
          <p:cNvPr id="3" name="Content Placeholder 2"/>
          <p:cNvSpPr>
            <a:spLocks noGrp="1"/>
          </p:cNvSpPr>
          <p:nvPr>
            <p:ph idx="1"/>
          </p:nvPr>
        </p:nvSpPr>
        <p:spPr>
          <a:xfrm>
            <a:off x="1597891" y="1514764"/>
            <a:ext cx="9660659" cy="4771736"/>
          </a:xfrm>
        </p:spPr>
        <p:txBody>
          <a:bodyPr>
            <a:noAutofit/>
          </a:bodyPr>
          <a:lstStyle/>
          <a:p>
            <a:pPr marL="457200" indent="-457200">
              <a:buAutoNum type="arabicParenBoth" startAt="3"/>
            </a:pPr>
            <a:r>
              <a:rPr lang="en-GB" sz="2500" i="1" dirty="0">
                <a:latin typeface="Lato" panose="020F0502020204030203" pitchFamily="34" charset="0"/>
              </a:rPr>
              <a:t>In case of supplies in respect of which tax is paid or liable to be paid on reverse charge basis, the time of supply shall be the </a:t>
            </a:r>
            <a:r>
              <a:rPr lang="en-GB" sz="2500" b="1" i="1" dirty="0">
                <a:solidFill>
                  <a:srgbClr val="FF0000"/>
                </a:solidFill>
                <a:latin typeface="Lato" panose="020F0502020204030203" pitchFamily="34" charset="0"/>
              </a:rPr>
              <a:t>earliest</a:t>
            </a:r>
            <a:r>
              <a:rPr lang="en-GB" sz="2500" i="1" dirty="0">
                <a:latin typeface="Lato" panose="020F0502020204030203" pitchFamily="34" charset="0"/>
              </a:rPr>
              <a:t> of the following dates, namely:—</a:t>
            </a:r>
          </a:p>
          <a:p>
            <a:pPr marL="0" indent="0">
              <a:buNone/>
            </a:pPr>
            <a:r>
              <a:rPr lang="en-GB" sz="2200" i="1" dirty="0">
                <a:latin typeface="Lato" panose="020F0502020204030203" pitchFamily="34" charset="0"/>
              </a:rPr>
              <a:t>	(a) the date of the </a:t>
            </a:r>
            <a:r>
              <a:rPr lang="en-GB" sz="2200" b="1" i="1" dirty="0">
                <a:latin typeface="Lato" panose="020F0502020204030203" pitchFamily="34" charset="0"/>
              </a:rPr>
              <a:t>receipt of goods</a:t>
            </a:r>
            <a:r>
              <a:rPr lang="en-GB" sz="2200" i="1" dirty="0">
                <a:latin typeface="Lato" panose="020F0502020204030203" pitchFamily="34" charset="0"/>
              </a:rPr>
              <a:t>; or</a:t>
            </a:r>
          </a:p>
          <a:p>
            <a:pPr marL="457200" lvl="1" indent="0">
              <a:buNone/>
            </a:pPr>
            <a:r>
              <a:rPr lang="en-GB" sz="2200" i="1" dirty="0">
                <a:latin typeface="Lato" panose="020F0502020204030203" pitchFamily="34" charset="0"/>
              </a:rPr>
              <a:t>(b) the </a:t>
            </a:r>
            <a:r>
              <a:rPr lang="en-GB" sz="2200" b="1" i="1" dirty="0">
                <a:latin typeface="Lato" panose="020F0502020204030203" pitchFamily="34" charset="0"/>
              </a:rPr>
              <a:t>date of payment</a:t>
            </a:r>
            <a:r>
              <a:rPr lang="en-GB" sz="2200" i="1" dirty="0">
                <a:latin typeface="Lato" panose="020F0502020204030203" pitchFamily="34" charset="0"/>
              </a:rPr>
              <a:t> as entered in the books of account of the recipient or the date on which the payment is debited in his bank account, whichever is earlier; or</a:t>
            </a:r>
          </a:p>
          <a:p>
            <a:pPr marL="457200" lvl="1" indent="0">
              <a:buNone/>
            </a:pPr>
            <a:r>
              <a:rPr lang="en-GB" sz="2200" i="1" dirty="0">
                <a:latin typeface="Lato" panose="020F0502020204030203" pitchFamily="34" charset="0"/>
              </a:rPr>
              <a:t>(c) the </a:t>
            </a:r>
            <a:r>
              <a:rPr lang="en-GB" sz="2200" b="1" i="1" dirty="0">
                <a:latin typeface="Lato" panose="020F0502020204030203" pitchFamily="34" charset="0"/>
              </a:rPr>
              <a:t>date immediately following thirty days</a:t>
            </a:r>
            <a:r>
              <a:rPr lang="en-GB" sz="2200" i="1" dirty="0">
                <a:latin typeface="Lato" panose="020F0502020204030203" pitchFamily="34" charset="0"/>
              </a:rPr>
              <a:t> from the date of </a:t>
            </a:r>
            <a:r>
              <a:rPr lang="en-GB" sz="2200" b="1" i="1" dirty="0">
                <a:latin typeface="Lato" panose="020F0502020204030203" pitchFamily="34" charset="0"/>
              </a:rPr>
              <a:t>issue of invoice </a:t>
            </a:r>
            <a:r>
              <a:rPr lang="en-GB" sz="2200" i="1" dirty="0">
                <a:latin typeface="Lato" panose="020F0502020204030203" pitchFamily="34" charset="0"/>
              </a:rPr>
              <a:t>or any other document, by whatever name called, in lieu thereof by the supplier:</a:t>
            </a:r>
          </a:p>
          <a:p>
            <a:pPr marL="457200" lvl="1" indent="0">
              <a:buNone/>
            </a:pPr>
            <a:r>
              <a:rPr lang="en-GB" sz="2200" i="1" dirty="0">
                <a:latin typeface="Lato" panose="020F0502020204030203" pitchFamily="34" charset="0"/>
              </a:rPr>
              <a:t>Provided that where it is not possible to determine the time of supply under clause (a) or clause (b) or clause (c), the time of supply shall be the </a:t>
            </a:r>
            <a:r>
              <a:rPr lang="en-GB" sz="2200" b="1" i="1" dirty="0">
                <a:latin typeface="Lato" panose="020F0502020204030203" pitchFamily="34" charset="0"/>
              </a:rPr>
              <a:t>date of entry in the books of account</a:t>
            </a:r>
            <a:r>
              <a:rPr lang="en-GB" sz="2200" i="1" dirty="0">
                <a:latin typeface="Lato" panose="020F0502020204030203" pitchFamily="34" charset="0"/>
              </a:rPr>
              <a:t> of the recipient of supply.</a:t>
            </a:r>
          </a:p>
        </p:txBody>
      </p:sp>
      <p:pic>
        <p:nvPicPr>
          <p:cNvPr id="1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02840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725" y="624110"/>
            <a:ext cx="9894887" cy="680815"/>
          </a:xfrm>
        </p:spPr>
        <p:txBody>
          <a:bodyPr/>
          <a:lstStyle/>
          <a:p>
            <a:r>
              <a:rPr lang="en-GB" b="1" dirty="0">
                <a:latin typeface="Lato" panose="020F0502020204030203" pitchFamily="34" charset="0"/>
              </a:rPr>
              <a:t>Section 13 of IGST Act, 2017</a:t>
            </a:r>
            <a:endParaRPr lang="en-IN" b="1" dirty="0"/>
          </a:p>
        </p:txBody>
      </p:sp>
      <p:sp>
        <p:nvSpPr>
          <p:cNvPr id="3" name="Content Placeholder 2"/>
          <p:cNvSpPr>
            <a:spLocks noGrp="1"/>
          </p:cNvSpPr>
          <p:nvPr>
            <p:ph idx="1"/>
          </p:nvPr>
        </p:nvSpPr>
        <p:spPr>
          <a:xfrm>
            <a:off x="1609725" y="1741170"/>
            <a:ext cx="9894887" cy="3987172"/>
          </a:xfrm>
        </p:spPr>
        <p:txBody>
          <a:bodyPr>
            <a:normAutofit/>
          </a:bodyPr>
          <a:lstStyle/>
          <a:p>
            <a:pPr marL="0" indent="0">
              <a:buNone/>
            </a:pPr>
            <a:r>
              <a:rPr lang="en-GB" sz="2500" i="1" dirty="0">
                <a:latin typeface="Lato" panose="020F0502020204030203" pitchFamily="34" charset="0"/>
              </a:rPr>
              <a:t>(2) The place of supply of services </a:t>
            </a:r>
            <a:r>
              <a:rPr lang="en-GB" sz="2500" i="1" dirty="0">
                <a:solidFill>
                  <a:srgbClr val="FF0000"/>
                </a:solidFill>
                <a:latin typeface="Lato" panose="020F0502020204030203" pitchFamily="34" charset="0"/>
              </a:rPr>
              <a:t>except</a:t>
            </a:r>
            <a:r>
              <a:rPr lang="en-GB" sz="2500" i="1" dirty="0">
                <a:latin typeface="Lato" panose="020F0502020204030203" pitchFamily="34" charset="0"/>
              </a:rPr>
              <a:t> the services specified in sub-sections (3) to (13) shall be the </a:t>
            </a:r>
            <a:r>
              <a:rPr lang="en-GB" sz="2500" i="1" dirty="0">
                <a:solidFill>
                  <a:srgbClr val="FF0000"/>
                </a:solidFill>
                <a:latin typeface="Lato" panose="020F0502020204030203" pitchFamily="34" charset="0"/>
              </a:rPr>
              <a:t>location of the recipient of services</a:t>
            </a:r>
            <a:r>
              <a:rPr lang="en-GB" sz="2500" i="1" dirty="0">
                <a:latin typeface="Lato" panose="020F0502020204030203" pitchFamily="34" charset="0"/>
              </a:rPr>
              <a:t>:</a:t>
            </a:r>
          </a:p>
          <a:p>
            <a:pPr marL="0" indent="0">
              <a:buNone/>
            </a:pPr>
            <a:r>
              <a:rPr lang="en-GB" sz="2500" i="1" dirty="0">
                <a:latin typeface="Lato" panose="020F0502020204030203" pitchFamily="34" charset="0"/>
              </a:rPr>
              <a:t>Provided that where the location of the recipient of services is not available in the ordinary course of business, the place of supply shall be the location of the supplier of services.</a:t>
            </a:r>
          </a:p>
          <a:p>
            <a:pPr marL="0" indent="0">
              <a:buNone/>
            </a:pPr>
            <a:endParaRPr lang="en-GB" sz="2500" i="1" dirty="0">
              <a:latin typeface="Lato" panose="020F0502020204030203" pitchFamily="34" charset="0"/>
            </a:endParaRPr>
          </a:p>
          <a:p>
            <a:pPr marL="0" indent="0">
              <a:buNone/>
            </a:pPr>
            <a:r>
              <a:rPr lang="en-GB" sz="2500" i="1" dirty="0">
                <a:solidFill>
                  <a:srgbClr val="FF0000"/>
                </a:solidFill>
                <a:latin typeface="Lato" panose="020F0502020204030203" pitchFamily="34" charset="0"/>
              </a:rPr>
              <a:t>General Rule !</a:t>
            </a:r>
            <a:endParaRPr lang="en-IN" sz="2500" i="1" dirty="0">
              <a:solidFill>
                <a:srgbClr val="FF0000"/>
              </a:solidFill>
              <a:latin typeface="Lato" panose="020F0502020204030203" pitchFamily="34" charset="0"/>
            </a:endParaRP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844451"/>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1" y="624110"/>
            <a:ext cx="9847262" cy="709390"/>
          </a:xfrm>
        </p:spPr>
        <p:txBody>
          <a:bodyPr/>
          <a:lstStyle/>
          <a:p>
            <a:r>
              <a:rPr lang="en-GB" b="1" dirty="0">
                <a:latin typeface="Lato" panose="020F0502020204030203" pitchFamily="34" charset="0"/>
              </a:rPr>
              <a:t>Section 13 of IGST Act, 2017</a:t>
            </a:r>
            <a:endParaRPr lang="en-IN" b="1" dirty="0"/>
          </a:p>
        </p:txBody>
      </p:sp>
      <p:sp>
        <p:nvSpPr>
          <p:cNvPr id="3" name="Content Placeholder 2"/>
          <p:cNvSpPr>
            <a:spLocks noGrp="1"/>
          </p:cNvSpPr>
          <p:nvPr>
            <p:ph idx="1"/>
          </p:nvPr>
        </p:nvSpPr>
        <p:spPr>
          <a:xfrm>
            <a:off x="1657351" y="1333500"/>
            <a:ext cx="10210799" cy="5162550"/>
          </a:xfrm>
        </p:spPr>
        <p:txBody>
          <a:bodyPr>
            <a:noAutofit/>
          </a:bodyPr>
          <a:lstStyle/>
          <a:p>
            <a:pPr marL="457200" indent="-457200">
              <a:buAutoNum type="arabicParenBoth" startAt="3"/>
            </a:pPr>
            <a:r>
              <a:rPr lang="en-GB" sz="2500" i="1" dirty="0">
                <a:latin typeface="Lato" panose="020F0502020204030203" pitchFamily="34" charset="0"/>
              </a:rPr>
              <a:t>The place of supply of the following services shall be the location where the </a:t>
            </a:r>
            <a:r>
              <a:rPr lang="en-GB" sz="2500" i="1" dirty="0">
                <a:solidFill>
                  <a:srgbClr val="FF0000"/>
                </a:solidFill>
                <a:latin typeface="Lato" panose="020F0502020204030203" pitchFamily="34" charset="0"/>
              </a:rPr>
              <a:t>services are actually 	performed</a:t>
            </a:r>
            <a:r>
              <a:rPr lang="en-GB" sz="2500" i="1" dirty="0">
                <a:latin typeface="Lato" panose="020F0502020204030203" pitchFamily="34" charset="0"/>
              </a:rPr>
              <a:t>, namely:—</a:t>
            </a:r>
          </a:p>
          <a:p>
            <a:pPr marL="0" indent="0">
              <a:buNone/>
            </a:pPr>
            <a:r>
              <a:rPr lang="en-GB" sz="2500" i="1" dirty="0">
                <a:latin typeface="Lato" panose="020F0502020204030203" pitchFamily="34" charset="0"/>
              </a:rPr>
              <a:t>	(a) services supplied in respect of goods which are required to be </a:t>
            </a:r>
            <a:r>
              <a:rPr lang="en-GB" sz="2500" i="1" dirty="0">
                <a:solidFill>
                  <a:srgbClr val="FF0000"/>
                </a:solidFill>
                <a:latin typeface="Lato" panose="020F0502020204030203" pitchFamily="34" charset="0"/>
              </a:rPr>
              <a:t>made 	physically available </a:t>
            </a:r>
            <a:r>
              <a:rPr lang="en-GB" sz="2500" i="1" dirty="0">
                <a:latin typeface="Lato" panose="020F0502020204030203" pitchFamily="34" charset="0"/>
              </a:rPr>
              <a:t>by the recipient of services to the supplier of services, 	or to a person acting on behalf of the supplier of services in order to 	provide the services:</a:t>
            </a:r>
          </a:p>
          <a:p>
            <a:pPr marL="0" indent="0">
              <a:buNone/>
            </a:pPr>
            <a:r>
              <a:rPr lang="en-GB" sz="2500" i="1" dirty="0">
                <a:latin typeface="Lato" panose="020F0502020204030203" pitchFamily="34" charset="0"/>
              </a:rPr>
              <a:t>	Provided that when such services are provided from a remote location by 	way of electronic means, the place of supply shall be the location where 	goods are situated at the time of supply of services:</a:t>
            </a: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14652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a:t>
            </a:r>
          </a:p>
        </p:txBody>
      </p:sp>
      <p:sp>
        <p:nvSpPr>
          <p:cNvPr id="3" name="Content Placeholder 2"/>
          <p:cNvSpPr>
            <a:spLocks noGrp="1"/>
          </p:cNvSpPr>
          <p:nvPr>
            <p:ph idx="1"/>
          </p:nvPr>
        </p:nvSpPr>
        <p:spPr>
          <a:xfrm>
            <a:off x="1687175" y="1487013"/>
            <a:ext cx="8806702" cy="1941987"/>
          </a:xfrm>
        </p:spPr>
        <p:txBody>
          <a:bodyPr>
            <a:noAutofit/>
          </a:bodyPr>
          <a:lstStyle/>
          <a:p>
            <a:r>
              <a:rPr lang="en-US" sz="2000" dirty="0">
                <a:latin typeface="Lato" panose="020F0502020204030203" pitchFamily="34" charset="0"/>
              </a:rPr>
              <a:t>Mr. </a:t>
            </a:r>
            <a:r>
              <a:rPr lang="en-US" sz="2000" dirty="0" err="1">
                <a:latin typeface="Lato" panose="020F0502020204030203" pitchFamily="34" charset="0"/>
              </a:rPr>
              <a:t>Shaktiman</a:t>
            </a:r>
            <a:r>
              <a:rPr lang="en-US" sz="2000" dirty="0">
                <a:latin typeface="Lato" panose="020F0502020204030203" pitchFamily="34" charset="0"/>
              </a:rPr>
              <a:t> located at Mumbai.</a:t>
            </a:r>
          </a:p>
          <a:p>
            <a:r>
              <a:rPr lang="en-US" sz="2000" dirty="0">
                <a:latin typeface="Lato" panose="020F0502020204030203" pitchFamily="34" charset="0"/>
              </a:rPr>
              <a:t>Mr. </a:t>
            </a:r>
            <a:r>
              <a:rPr lang="en-US" sz="2000" dirty="0" err="1">
                <a:latin typeface="Lato" panose="020F0502020204030203" pitchFamily="34" charset="0"/>
              </a:rPr>
              <a:t>Shaktiman</a:t>
            </a:r>
            <a:r>
              <a:rPr lang="en-US" sz="2000" dirty="0">
                <a:latin typeface="Lato" panose="020F0502020204030203" pitchFamily="34" charset="0"/>
              </a:rPr>
              <a:t> called Mr. Black Panther to India and paid Rs. $1,00,000 for the repairs of Shield.</a:t>
            </a:r>
          </a:p>
          <a:p>
            <a:r>
              <a:rPr lang="en-US" sz="2000" dirty="0">
                <a:latin typeface="Lato" panose="020F0502020204030203" pitchFamily="34" charset="0"/>
              </a:rPr>
              <a:t>What is the chargeability of GST? </a:t>
            </a:r>
          </a:p>
        </p:txBody>
      </p:sp>
      <p:sp>
        <p:nvSpPr>
          <p:cNvPr id="5" name="TextBox 4">
            <a:extLst>
              <a:ext uri="{FF2B5EF4-FFF2-40B4-BE49-F238E27FC236}">
                <a16:creationId xmlns:a16="http://schemas.microsoft.com/office/drawing/2014/main" id="{13C02683-19DE-C147-4080-3E081D3957C2}"/>
              </a:ext>
            </a:extLst>
          </p:cNvPr>
          <p:cNvSpPr txBox="1"/>
          <p:nvPr/>
        </p:nvSpPr>
        <p:spPr>
          <a:xfrm>
            <a:off x="1947252" y="4455940"/>
            <a:ext cx="4148748" cy="769441"/>
          </a:xfrm>
          <a:prstGeom prst="rect">
            <a:avLst/>
          </a:prstGeom>
          <a:noFill/>
        </p:spPr>
        <p:txBody>
          <a:bodyPr wrap="square" rtlCol="0">
            <a:spAutoFit/>
          </a:bodyPr>
          <a:lstStyle/>
          <a:p>
            <a:r>
              <a:rPr lang="en-US" sz="2200" b="1" dirty="0">
                <a:latin typeface="Lato" panose="020F0502020204030203" pitchFamily="34" charset="0"/>
              </a:rPr>
              <a:t>Answer:</a:t>
            </a:r>
          </a:p>
          <a:p>
            <a:r>
              <a:rPr lang="en-US" sz="2200" b="1" dirty="0">
                <a:latin typeface="Lato" panose="020F0502020204030203" pitchFamily="34" charset="0"/>
              </a:rPr>
              <a:t>Import of Service</a:t>
            </a:r>
            <a:endParaRPr lang="en-IN" sz="2200" b="1" dirty="0">
              <a:latin typeface="Lato" panose="020F0502020204030203" pitchFamily="34" charset="0"/>
            </a:endParaRPr>
          </a:p>
        </p:txBody>
      </p:sp>
      <p:pic>
        <p:nvPicPr>
          <p:cNvPr id="8" name="Picture 2">
            <a:extLst>
              <a:ext uri="{FF2B5EF4-FFF2-40B4-BE49-F238E27FC236}">
                <a16:creationId xmlns:a16="http://schemas.microsoft.com/office/drawing/2014/main" id="{8E57F767-9390-461D-B4B8-AD7BF07B8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omics Black Panther HD Wallpaper by Yadvender Singh Rana">
            <a:extLst>
              <a:ext uri="{FF2B5EF4-FFF2-40B4-BE49-F238E27FC236}">
                <a16:creationId xmlns:a16="http://schemas.microsoft.com/office/drawing/2014/main" id="{F0EDCA1E-2B11-42AE-9714-0D81CDE93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5127" y="5169877"/>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haktimaan - Wikipedia">
            <a:extLst>
              <a:ext uri="{FF2B5EF4-FFF2-40B4-BE49-F238E27FC236}">
                <a16:creationId xmlns:a16="http://schemas.microsoft.com/office/drawing/2014/main" id="{52F3E3AC-39C2-49F3-AA7C-6C6F70832C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9978" y="4357687"/>
            <a:ext cx="187642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832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a:t>
            </a:r>
          </a:p>
        </p:txBody>
      </p:sp>
      <p:sp>
        <p:nvSpPr>
          <p:cNvPr id="3" name="Content Placeholder 2"/>
          <p:cNvSpPr>
            <a:spLocks noGrp="1"/>
          </p:cNvSpPr>
          <p:nvPr>
            <p:ph idx="1"/>
          </p:nvPr>
        </p:nvSpPr>
        <p:spPr>
          <a:xfrm>
            <a:off x="1687175" y="1487013"/>
            <a:ext cx="8806702" cy="2803633"/>
          </a:xfrm>
        </p:spPr>
        <p:txBody>
          <a:bodyPr>
            <a:noAutofit/>
          </a:bodyPr>
          <a:lstStyle/>
          <a:p>
            <a:r>
              <a:rPr lang="en-US" sz="2000" dirty="0">
                <a:latin typeface="Lato" panose="020F0502020204030203" pitchFamily="34" charset="0"/>
              </a:rPr>
              <a:t>Mr. </a:t>
            </a:r>
            <a:r>
              <a:rPr lang="en-US" sz="2000" dirty="0" err="1">
                <a:latin typeface="Lato" panose="020F0502020204030203" pitchFamily="34" charset="0"/>
              </a:rPr>
              <a:t>Shaktiman</a:t>
            </a:r>
            <a:r>
              <a:rPr lang="en-US" sz="2000" dirty="0">
                <a:latin typeface="Lato" panose="020F0502020204030203" pitchFamily="34" charset="0"/>
              </a:rPr>
              <a:t> located at Mumbai sent a shield for repairs to Black Panther at Wakanda (Outside India).</a:t>
            </a:r>
          </a:p>
          <a:p>
            <a:r>
              <a:rPr lang="en-US" sz="2000" dirty="0">
                <a:latin typeface="Lato" panose="020F0502020204030203" pitchFamily="34" charset="0"/>
              </a:rPr>
              <a:t>Mr. </a:t>
            </a:r>
            <a:r>
              <a:rPr lang="en-US" sz="2000" dirty="0" err="1">
                <a:latin typeface="Lato" panose="020F0502020204030203" pitchFamily="34" charset="0"/>
              </a:rPr>
              <a:t>Shaktiman</a:t>
            </a:r>
            <a:r>
              <a:rPr lang="en-US" sz="2000" dirty="0">
                <a:latin typeface="Lato" panose="020F0502020204030203" pitchFamily="34" charset="0"/>
              </a:rPr>
              <a:t> paid Rs. $100000 for the repairs.</a:t>
            </a:r>
          </a:p>
          <a:p>
            <a:r>
              <a:rPr lang="en-US" sz="2000" dirty="0">
                <a:latin typeface="Lato" panose="020F0502020204030203" pitchFamily="34" charset="0"/>
              </a:rPr>
              <a:t>What is the chargeability of GST? </a:t>
            </a:r>
          </a:p>
        </p:txBody>
      </p:sp>
      <p:sp>
        <p:nvSpPr>
          <p:cNvPr id="5" name="TextBox 4">
            <a:extLst>
              <a:ext uri="{FF2B5EF4-FFF2-40B4-BE49-F238E27FC236}">
                <a16:creationId xmlns:a16="http://schemas.microsoft.com/office/drawing/2014/main" id="{13C02683-19DE-C147-4080-3E081D3957C2}"/>
              </a:ext>
            </a:extLst>
          </p:cNvPr>
          <p:cNvSpPr txBox="1"/>
          <p:nvPr/>
        </p:nvSpPr>
        <p:spPr>
          <a:xfrm>
            <a:off x="1947252" y="4455940"/>
            <a:ext cx="4148748" cy="1107996"/>
          </a:xfrm>
          <a:prstGeom prst="rect">
            <a:avLst/>
          </a:prstGeom>
          <a:noFill/>
        </p:spPr>
        <p:txBody>
          <a:bodyPr wrap="square" rtlCol="0">
            <a:spAutoFit/>
          </a:bodyPr>
          <a:lstStyle/>
          <a:p>
            <a:r>
              <a:rPr lang="en-US" sz="2200" b="1" dirty="0">
                <a:latin typeface="Lato" panose="020F0502020204030203" pitchFamily="34" charset="0"/>
              </a:rPr>
              <a:t>Answer:</a:t>
            </a:r>
          </a:p>
          <a:p>
            <a:r>
              <a:rPr lang="en-US" sz="2200" b="1" dirty="0">
                <a:latin typeface="Lato" panose="020F0502020204030203" pitchFamily="34" charset="0"/>
              </a:rPr>
              <a:t>No GST as import of service condition not satisfied</a:t>
            </a:r>
            <a:endParaRPr lang="en-IN" sz="2200" b="1" dirty="0">
              <a:latin typeface="Lato" panose="020F0502020204030203" pitchFamily="34" charset="0"/>
            </a:endParaRPr>
          </a:p>
        </p:txBody>
      </p:sp>
      <p:pic>
        <p:nvPicPr>
          <p:cNvPr id="8" name="Picture 2">
            <a:extLst>
              <a:ext uri="{FF2B5EF4-FFF2-40B4-BE49-F238E27FC236}">
                <a16:creationId xmlns:a16="http://schemas.microsoft.com/office/drawing/2014/main" id="{8E57F767-9390-461D-B4B8-AD7BF07B8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omics Black Panther HD Wallpaper by Yadvender Singh Rana">
            <a:extLst>
              <a:ext uri="{FF2B5EF4-FFF2-40B4-BE49-F238E27FC236}">
                <a16:creationId xmlns:a16="http://schemas.microsoft.com/office/drawing/2014/main" id="{F0EDCA1E-2B11-42AE-9714-0D81CDE93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5127" y="5169877"/>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haktimaan - Wikipedia">
            <a:extLst>
              <a:ext uri="{FF2B5EF4-FFF2-40B4-BE49-F238E27FC236}">
                <a16:creationId xmlns:a16="http://schemas.microsoft.com/office/drawing/2014/main" id="{52F3E3AC-39C2-49F3-AA7C-6C6F70832C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9978" y="4357687"/>
            <a:ext cx="187642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194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1" y="624110"/>
            <a:ext cx="9847262" cy="709390"/>
          </a:xfrm>
        </p:spPr>
        <p:txBody>
          <a:bodyPr/>
          <a:lstStyle/>
          <a:p>
            <a:r>
              <a:rPr lang="en-GB" b="1" dirty="0">
                <a:latin typeface="Lato" panose="020F0502020204030203" pitchFamily="34" charset="0"/>
              </a:rPr>
              <a:t>Section 13 of IGST Act, 2017</a:t>
            </a:r>
            <a:endParaRPr lang="en-IN" b="1" dirty="0"/>
          </a:p>
        </p:txBody>
      </p:sp>
      <p:sp>
        <p:nvSpPr>
          <p:cNvPr id="3" name="Content Placeholder 2"/>
          <p:cNvSpPr>
            <a:spLocks noGrp="1"/>
          </p:cNvSpPr>
          <p:nvPr>
            <p:ph idx="1"/>
          </p:nvPr>
        </p:nvSpPr>
        <p:spPr>
          <a:xfrm>
            <a:off x="1657351" y="1333500"/>
            <a:ext cx="10210799" cy="5162550"/>
          </a:xfrm>
        </p:spPr>
        <p:txBody>
          <a:bodyPr>
            <a:noAutofit/>
          </a:bodyPr>
          <a:lstStyle/>
          <a:p>
            <a:pPr marL="457200" indent="-457200">
              <a:buAutoNum type="arabicParenBoth" startAt="3"/>
            </a:pPr>
            <a:r>
              <a:rPr lang="en-GB" sz="2500" i="1" dirty="0">
                <a:latin typeface="Lato" panose="020F0502020204030203" pitchFamily="34" charset="0"/>
              </a:rPr>
              <a:t>The place of supply of the following services shall be the location where the </a:t>
            </a:r>
            <a:r>
              <a:rPr lang="en-GB" sz="2500" i="1" dirty="0">
                <a:solidFill>
                  <a:srgbClr val="FF0000"/>
                </a:solidFill>
                <a:latin typeface="Lato" panose="020F0502020204030203" pitchFamily="34" charset="0"/>
              </a:rPr>
              <a:t>services are actually 	performed</a:t>
            </a:r>
            <a:r>
              <a:rPr lang="en-GB" sz="2500" i="1" dirty="0">
                <a:latin typeface="Lato" panose="020F0502020204030203" pitchFamily="34" charset="0"/>
              </a:rPr>
              <a:t>, namely:—</a:t>
            </a:r>
          </a:p>
          <a:p>
            <a:pPr marL="0" indent="0">
              <a:buNone/>
            </a:pPr>
            <a:r>
              <a:rPr lang="en-GB" sz="2500" i="1" dirty="0">
                <a:latin typeface="Lato" panose="020F0502020204030203" pitchFamily="34" charset="0"/>
              </a:rPr>
              <a:t>	Provided further that nothing contained in this clause shall apply in the 	case of services supplied in respect of goods which are </a:t>
            </a:r>
            <a:r>
              <a:rPr lang="en-GB" sz="2500" i="1" dirty="0">
                <a:solidFill>
                  <a:srgbClr val="FF0000"/>
                </a:solidFill>
                <a:latin typeface="Lato" panose="020F0502020204030203" pitchFamily="34" charset="0"/>
              </a:rPr>
              <a:t>temporarily 	imported </a:t>
            </a:r>
            <a:r>
              <a:rPr lang="en-GB" sz="2500" i="1" dirty="0">
                <a:latin typeface="Lato" panose="020F0502020204030203" pitchFamily="34" charset="0"/>
              </a:rPr>
              <a:t>into India for repairs or for any other treatment or process and 	are exported after such repairs or treatment or process without being put 	to any use in India, other than that which is required for such repairs or 	treatment or process;</a:t>
            </a:r>
          </a:p>
          <a:p>
            <a:pPr marL="457200" lvl="1" indent="0">
              <a:buNone/>
            </a:pPr>
            <a:r>
              <a:rPr lang="en-GB" sz="2500" i="1" dirty="0">
                <a:latin typeface="Lato" panose="020F0502020204030203" pitchFamily="34" charset="0"/>
              </a:rPr>
              <a:t>(b) services supplied to an individual, represented either as the recipient of services or a person acting on behalf of the recipient, which require the </a:t>
            </a:r>
            <a:r>
              <a:rPr lang="en-GB" sz="2500" i="1" dirty="0">
                <a:solidFill>
                  <a:srgbClr val="FF0000"/>
                </a:solidFill>
                <a:latin typeface="Lato" panose="020F0502020204030203" pitchFamily="34" charset="0"/>
              </a:rPr>
              <a:t>physical presence of the recipient </a:t>
            </a:r>
            <a:r>
              <a:rPr lang="en-GB" sz="2500" i="1" dirty="0">
                <a:latin typeface="Lato" panose="020F0502020204030203" pitchFamily="34" charset="0"/>
              </a:rPr>
              <a:t>or the person acting on his behalf, with the supplier for the supply of services.</a:t>
            </a:r>
            <a:endParaRPr lang="en-IN" sz="2500" i="1" dirty="0">
              <a:latin typeface="Lato" panose="020F0502020204030203" pitchFamily="34" charset="0"/>
            </a:endParaRP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9878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675" y="624110"/>
            <a:ext cx="9913937" cy="699865"/>
          </a:xfrm>
        </p:spPr>
        <p:txBody>
          <a:bodyPr/>
          <a:lstStyle/>
          <a:p>
            <a:r>
              <a:rPr lang="en-GB" b="1" dirty="0">
                <a:latin typeface="Lato" panose="020F0502020204030203" pitchFamily="34" charset="0"/>
              </a:rPr>
              <a:t>Section 13 of IGST Act, 2017</a:t>
            </a:r>
            <a:endParaRPr lang="en-IN" b="1" dirty="0"/>
          </a:p>
        </p:txBody>
      </p:sp>
      <p:sp>
        <p:nvSpPr>
          <p:cNvPr id="3" name="Content Placeholder 2"/>
          <p:cNvSpPr>
            <a:spLocks noGrp="1"/>
          </p:cNvSpPr>
          <p:nvPr>
            <p:ph idx="1"/>
          </p:nvPr>
        </p:nvSpPr>
        <p:spPr>
          <a:xfrm>
            <a:off x="1590675" y="1791855"/>
            <a:ext cx="9913937" cy="4119367"/>
          </a:xfrm>
        </p:spPr>
        <p:txBody>
          <a:bodyPr>
            <a:normAutofit/>
          </a:bodyPr>
          <a:lstStyle/>
          <a:p>
            <a:pPr marL="0" indent="0">
              <a:buNone/>
            </a:pPr>
            <a:r>
              <a:rPr lang="en-GB" sz="2500" i="1" dirty="0">
                <a:latin typeface="Lato" panose="020F0502020204030203" pitchFamily="34" charset="0"/>
              </a:rPr>
              <a:t>(4) 	The place of supply of services supplied directly in relation to an </a:t>
            </a:r>
            <a:r>
              <a:rPr lang="en-GB" sz="2500" i="1" dirty="0">
                <a:solidFill>
                  <a:srgbClr val="FF0000"/>
                </a:solidFill>
                <a:latin typeface="Lato" panose="020F0502020204030203" pitchFamily="34" charset="0"/>
              </a:rPr>
              <a:t>immovable property</a:t>
            </a:r>
            <a:r>
              <a:rPr lang="en-GB" sz="2500" i="1" dirty="0">
                <a:latin typeface="Lato" panose="020F0502020204030203" pitchFamily="34" charset="0"/>
              </a:rPr>
              <a:t>, including services supplied in this regard by experts and estate agents, supply of accommodation by a hotel, 	inn, guest house, club or campsite, by whatever name called, grant of rights to use immovable property, services for carrying out or co-ordination of construction work, including that of architects 	or interior decorators, shall be the place where the </a:t>
            </a:r>
            <a:r>
              <a:rPr lang="en-GB" sz="2500" i="1" dirty="0">
                <a:solidFill>
                  <a:srgbClr val="FF0000"/>
                </a:solidFill>
                <a:latin typeface="Lato" panose="020F0502020204030203" pitchFamily="34" charset="0"/>
              </a:rPr>
              <a:t>immovable property is located </a:t>
            </a:r>
            <a:r>
              <a:rPr lang="en-GB" sz="2500" i="1" dirty="0">
                <a:latin typeface="Lato" panose="020F0502020204030203" pitchFamily="34" charset="0"/>
              </a:rPr>
              <a:t>or intended to be located.</a:t>
            </a:r>
          </a:p>
          <a:p>
            <a:endParaRPr lang="en-IN" sz="2500" dirty="0"/>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31864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073" y="624110"/>
            <a:ext cx="9860539" cy="1280890"/>
          </a:xfrm>
        </p:spPr>
        <p:txBody>
          <a:bodyPr/>
          <a:lstStyle/>
          <a:p>
            <a:r>
              <a:rPr lang="en-GB" b="1" dirty="0">
                <a:latin typeface="Lato" panose="020F0502020204030203" pitchFamily="34" charset="0"/>
              </a:rPr>
              <a:t>Section 13 of IGST Act, 2017</a:t>
            </a:r>
            <a:endParaRPr lang="en-IN" dirty="0"/>
          </a:p>
        </p:txBody>
      </p:sp>
      <p:sp>
        <p:nvSpPr>
          <p:cNvPr id="3" name="Content Placeholder 2"/>
          <p:cNvSpPr>
            <a:spLocks noGrp="1"/>
          </p:cNvSpPr>
          <p:nvPr>
            <p:ph idx="1"/>
          </p:nvPr>
        </p:nvSpPr>
        <p:spPr>
          <a:xfrm>
            <a:off x="1644073" y="1810327"/>
            <a:ext cx="9860539" cy="4100895"/>
          </a:xfrm>
        </p:spPr>
        <p:txBody>
          <a:bodyPr>
            <a:normAutofit/>
          </a:bodyPr>
          <a:lstStyle/>
          <a:p>
            <a:pPr marL="0" indent="0">
              <a:buNone/>
            </a:pPr>
            <a:r>
              <a:rPr lang="en-GB" sz="2500" i="1" dirty="0">
                <a:latin typeface="Lato" panose="020F0502020204030203" pitchFamily="34" charset="0"/>
              </a:rPr>
              <a:t>(5) 	The place of supply of services supplied by way of </a:t>
            </a:r>
            <a:r>
              <a:rPr lang="en-GB" sz="2500" i="1" dirty="0">
                <a:solidFill>
                  <a:srgbClr val="FF0000"/>
                </a:solidFill>
                <a:latin typeface="Lato" panose="020F0502020204030203" pitchFamily="34" charset="0"/>
              </a:rPr>
              <a:t>admission</a:t>
            </a:r>
            <a:r>
              <a:rPr lang="en-GB" sz="2500" i="1" dirty="0">
                <a:latin typeface="Lato" panose="020F0502020204030203" pitchFamily="34" charset="0"/>
              </a:rPr>
              <a:t> to, or organisation of a cultural, artistic, sporting, scientific, educational or entertainment or a celebration, conference, fair, exhibition or similar events, and of services ancillary to such admission or organisation, shall be the place where the event is actually held.</a:t>
            </a:r>
          </a:p>
          <a:p>
            <a:endParaRPr lang="en-IN" sz="2500" dirty="0"/>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565434"/>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837" y="624110"/>
            <a:ext cx="9869776" cy="1280890"/>
          </a:xfrm>
        </p:spPr>
        <p:txBody>
          <a:bodyPr/>
          <a:lstStyle/>
          <a:p>
            <a:r>
              <a:rPr lang="en-GB" b="1" dirty="0">
                <a:latin typeface="Lato" panose="020F0502020204030203" pitchFamily="34" charset="0"/>
              </a:rPr>
              <a:t>Section 13 of IGST Act, 2017</a:t>
            </a:r>
            <a:endParaRPr lang="en-IN" dirty="0"/>
          </a:p>
        </p:txBody>
      </p:sp>
      <p:sp>
        <p:nvSpPr>
          <p:cNvPr id="3" name="Content Placeholder 2"/>
          <p:cNvSpPr>
            <a:spLocks noGrp="1"/>
          </p:cNvSpPr>
          <p:nvPr>
            <p:ph idx="1"/>
          </p:nvPr>
        </p:nvSpPr>
        <p:spPr>
          <a:xfrm>
            <a:off x="1634837" y="1905000"/>
            <a:ext cx="9869775" cy="4006222"/>
          </a:xfrm>
        </p:spPr>
        <p:txBody>
          <a:bodyPr>
            <a:normAutofit/>
          </a:bodyPr>
          <a:lstStyle/>
          <a:p>
            <a:pPr marL="457200" indent="-457200">
              <a:buAutoNum type="arabicParenBoth" startAt="8"/>
            </a:pPr>
            <a:r>
              <a:rPr lang="en-GB" sz="2500" i="1" dirty="0">
                <a:latin typeface="Lato" panose="020F0502020204030203" pitchFamily="34" charset="0"/>
              </a:rPr>
              <a:t>The place of supply of the following services shall be the </a:t>
            </a:r>
            <a:r>
              <a:rPr lang="en-GB" sz="2500" i="1" dirty="0">
                <a:solidFill>
                  <a:srgbClr val="FF0000"/>
                </a:solidFill>
                <a:latin typeface="Lato" panose="020F0502020204030203" pitchFamily="34" charset="0"/>
              </a:rPr>
              <a:t>location of the supplier of services</a:t>
            </a:r>
            <a:r>
              <a:rPr lang="en-GB" sz="2500" i="1" dirty="0">
                <a:latin typeface="Lato" panose="020F0502020204030203" pitchFamily="34" charset="0"/>
              </a:rPr>
              <a:t>, namely:—</a:t>
            </a:r>
          </a:p>
          <a:p>
            <a:pPr marL="0" indent="0">
              <a:buNone/>
            </a:pPr>
            <a:r>
              <a:rPr lang="en-GB" sz="2500" i="1" dirty="0">
                <a:latin typeface="Lato" panose="020F0502020204030203" pitchFamily="34" charset="0"/>
              </a:rPr>
              <a:t>	(a) services supplied by a </a:t>
            </a:r>
            <a:r>
              <a:rPr lang="en-GB" sz="2500" i="1" dirty="0">
                <a:solidFill>
                  <a:srgbClr val="FF0000"/>
                </a:solidFill>
                <a:latin typeface="Lato" panose="020F0502020204030203" pitchFamily="34" charset="0"/>
              </a:rPr>
              <a:t>banking company</a:t>
            </a:r>
            <a:r>
              <a:rPr lang="en-GB" sz="2500" i="1" dirty="0">
                <a:latin typeface="Lato" panose="020F0502020204030203" pitchFamily="34" charset="0"/>
              </a:rPr>
              <a:t>, or a financial institution, or 	a non-banking financial company, to account holders;</a:t>
            </a:r>
          </a:p>
          <a:p>
            <a:pPr marL="457200" lvl="1" indent="0">
              <a:buNone/>
            </a:pPr>
            <a:r>
              <a:rPr lang="en-GB" sz="2500" i="1" dirty="0">
                <a:latin typeface="Lato" panose="020F0502020204030203" pitchFamily="34" charset="0"/>
              </a:rPr>
              <a:t>(b) </a:t>
            </a:r>
            <a:r>
              <a:rPr lang="en-GB" sz="2500" i="1" dirty="0">
                <a:solidFill>
                  <a:srgbClr val="FF0000"/>
                </a:solidFill>
                <a:latin typeface="Lato" panose="020F0502020204030203" pitchFamily="34" charset="0"/>
              </a:rPr>
              <a:t>intermediary services</a:t>
            </a:r>
            <a:r>
              <a:rPr lang="en-GB" sz="2500" i="1" dirty="0">
                <a:latin typeface="Lato" panose="020F0502020204030203" pitchFamily="34" charset="0"/>
              </a:rPr>
              <a:t>;</a:t>
            </a:r>
          </a:p>
          <a:p>
            <a:pPr marL="457200" lvl="1" indent="0">
              <a:buNone/>
            </a:pPr>
            <a:r>
              <a:rPr lang="en-GB" sz="2500" i="1" dirty="0">
                <a:latin typeface="Lato" panose="020F0502020204030203" pitchFamily="34" charset="0"/>
              </a:rPr>
              <a:t>(c) services consisting of </a:t>
            </a:r>
            <a:r>
              <a:rPr lang="en-GB" sz="2500" i="1" dirty="0">
                <a:solidFill>
                  <a:srgbClr val="FF0000"/>
                </a:solidFill>
                <a:latin typeface="Lato" panose="020F0502020204030203" pitchFamily="34" charset="0"/>
              </a:rPr>
              <a:t>hiring</a:t>
            </a:r>
            <a:r>
              <a:rPr lang="en-GB" sz="2500" i="1" dirty="0">
                <a:latin typeface="Lato" panose="020F0502020204030203" pitchFamily="34" charset="0"/>
              </a:rPr>
              <a:t> of means of transport, including yachts but excluding aircrafts and vessels, up to a period of one month.</a:t>
            </a:r>
            <a:endParaRPr lang="en-IN" sz="2500" i="1" dirty="0">
              <a:latin typeface="Lato" panose="020F0502020204030203" pitchFamily="34" charset="0"/>
            </a:endParaRPr>
          </a:p>
          <a:p>
            <a:endParaRPr lang="en-IN" sz="2500" dirty="0"/>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195473"/>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837" y="624110"/>
            <a:ext cx="9869776" cy="1280890"/>
          </a:xfrm>
        </p:spPr>
        <p:txBody>
          <a:bodyPr/>
          <a:lstStyle/>
          <a:p>
            <a:r>
              <a:rPr lang="en-GB" b="1" dirty="0">
                <a:latin typeface="Lato" panose="020F0502020204030203" pitchFamily="34" charset="0"/>
              </a:rPr>
              <a:t>Intermediary Services</a:t>
            </a:r>
            <a:endParaRPr lang="en-IN" dirty="0"/>
          </a:p>
        </p:txBody>
      </p:sp>
      <p:sp>
        <p:nvSpPr>
          <p:cNvPr id="3" name="Content Placeholder 2"/>
          <p:cNvSpPr>
            <a:spLocks noGrp="1"/>
          </p:cNvSpPr>
          <p:nvPr>
            <p:ph idx="1"/>
          </p:nvPr>
        </p:nvSpPr>
        <p:spPr>
          <a:xfrm>
            <a:off x="1634837" y="1722116"/>
            <a:ext cx="9869775" cy="4006222"/>
          </a:xfrm>
        </p:spPr>
        <p:txBody>
          <a:bodyPr>
            <a:normAutofit/>
          </a:bodyPr>
          <a:lstStyle/>
          <a:p>
            <a:pPr marL="0" indent="0">
              <a:buNone/>
            </a:pPr>
            <a:r>
              <a:rPr lang="en-US" sz="2500" i="1" dirty="0">
                <a:latin typeface="Lato" panose="020F0502020204030203" pitchFamily="34" charset="0"/>
              </a:rPr>
              <a:t>Intermediary services have been defined to mean a </a:t>
            </a:r>
            <a:r>
              <a:rPr lang="en-US" sz="2500" i="1" dirty="0">
                <a:solidFill>
                  <a:srgbClr val="FF0000"/>
                </a:solidFill>
                <a:latin typeface="Lato" panose="020F0502020204030203" pitchFamily="34" charset="0"/>
              </a:rPr>
              <a:t>broker, an agent </a:t>
            </a:r>
            <a:r>
              <a:rPr lang="en-US" sz="2500" i="1" dirty="0">
                <a:latin typeface="Lato" panose="020F0502020204030203" pitchFamily="34" charset="0"/>
              </a:rPr>
              <a:t>or any other person, by whatever name called, who arranges or facilitates the supply of goods or services or both, or securities, between two or more persons, but </a:t>
            </a:r>
            <a:r>
              <a:rPr lang="en-US" sz="2500" i="1" dirty="0">
                <a:solidFill>
                  <a:srgbClr val="FF0000"/>
                </a:solidFill>
                <a:latin typeface="Lato" panose="020F0502020204030203" pitchFamily="34" charset="0"/>
              </a:rPr>
              <a:t>does not include</a:t>
            </a:r>
            <a:r>
              <a:rPr lang="en-US" sz="2500" i="1" dirty="0">
                <a:latin typeface="Lato" panose="020F0502020204030203" pitchFamily="34" charset="0"/>
              </a:rPr>
              <a:t> a person who supplies such goods or services or both or securities </a:t>
            </a:r>
            <a:r>
              <a:rPr lang="en-US" sz="2500" i="1" dirty="0">
                <a:solidFill>
                  <a:srgbClr val="FF0000"/>
                </a:solidFill>
                <a:latin typeface="Lato" panose="020F0502020204030203" pitchFamily="34" charset="0"/>
              </a:rPr>
              <a:t>on his own account</a:t>
            </a:r>
            <a:endParaRPr lang="en-IN" sz="2500" dirty="0">
              <a:solidFill>
                <a:srgbClr val="FF0000"/>
              </a:solidFill>
            </a:endParaRP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42287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9904412" cy="690340"/>
          </a:xfrm>
        </p:spPr>
        <p:txBody>
          <a:bodyPr/>
          <a:lstStyle/>
          <a:p>
            <a:r>
              <a:rPr lang="en-GB" b="1" dirty="0">
                <a:latin typeface="Lato" panose="020F0502020204030203" pitchFamily="34" charset="0"/>
              </a:rPr>
              <a:t>Section 13 of IGST Act, 2017</a:t>
            </a:r>
            <a:endParaRPr lang="en-IN" b="1" dirty="0"/>
          </a:p>
        </p:txBody>
      </p:sp>
      <p:sp>
        <p:nvSpPr>
          <p:cNvPr id="3" name="Content Placeholder 2"/>
          <p:cNvSpPr>
            <a:spLocks noGrp="1"/>
          </p:cNvSpPr>
          <p:nvPr>
            <p:ph idx="1"/>
          </p:nvPr>
        </p:nvSpPr>
        <p:spPr>
          <a:xfrm>
            <a:off x="1600202" y="1819275"/>
            <a:ext cx="9904411" cy="3343276"/>
          </a:xfrm>
        </p:spPr>
        <p:txBody>
          <a:bodyPr>
            <a:normAutofit/>
          </a:bodyPr>
          <a:lstStyle/>
          <a:p>
            <a:pPr marL="0" indent="0">
              <a:buNone/>
            </a:pPr>
            <a:r>
              <a:rPr lang="en-GB" sz="2500" i="1" dirty="0">
                <a:latin typeface="Lato" panose="020F0502020204030203" pitchFamily="34" charset="0"/>
              </a:rPr>
              <a:t>(10) The place of supply in respect of </a:t>
            </a:r>
            <a:r>
              <a:rPr lang="en-GB" sz="2500" i="1" dirty="0">
                <a:solidFill>
                  <a:srgbClr val="FF0000"/>
                </a:solidFill>
                <a:latin typeface="Lato" panose="020F0502020204030203" pitchFamily="34" charset="0"/>
              </a:rPr>
              <a:t>passenger transportation services</a:t>
            </a:r>
            <a:r>
              <a:rPr lang="en-GB" sz="2500" i="1" dirty="0">
                <a:latin typeface="Lato" panose="020F0502020204030203" pitchFamily="34" charset="0"/>
              </a:rPr>
              <a:t> shall be the place where the passenger embarks on the conveyance for a continuous journey.</a:t>
            </a: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38421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19" y="624110"/>
            <a:ext cx="9925194" cy="724399"/>
          </a:xfrm>
        </p:spPr>
        <p:txBody>
          <a:bodyPr/>
          <a:lstStyle/>
          <a:p>
            <a:r>
              <a:rPr lang="en-IN" b="1" dirty="0">
                <a:latin typeface="Lato" panose="020F0502020204030203" pitchFamily="34" charset="0"/>
              </a:rPr>
              <a:t>Section 12 of CGST Act, 2017 (Vouchers)</a:t>
            </a:r>
            <a:endParaRPr lang="en-IN" dirty="0"/>
          </a:p>
        </p:txBody>
      </p:sp>
      <p:sp>
        <p:nvSpPr>
          <p:cNvPr id="3" name="Content Placeholder 2"/>
          <p:cNvSpPr>
            <a:spLocks noGrp="1"/>
          </p:cNvSpPr>
          <p:nvPr>
            <p:ph idx="1"/>
          </p:nvPr>
        </p:nvSpPr>
        <p:spPr>
          <a:xfrm>
            <a:off x="1579419" y="1717964"/>
            <a:ext cx="9925193" cy="4193258"/>
          </a:xfrm>
        </p:spPr>
        <p:txBody>
          <a:bodyPr>
            <a:normAutofit/>
          </a:bodyPr>
          <a:lstStyle/>
          <a:p>
            <a:pPr marL="571500" indent="-457200">
              <a:buAutoNum type="arabicParenBoth" startAt="4"/>
            </a:pPr>
            <a:r>
              <a:rPr lang="en-GB" sz="2500" i="1" dirty="0">
                <a:latin typeface="Lato" panose="020F0502020204030203" pitchFamily="34" charset="0"/>
              </a:rPr>
              <a:t>In case of supply of vouchers by a supplier, the time of supply shall be</a:t>
            </a:r>
          </a:p>
          <a:p>
            <a:pPr marL="114300" indent="0">
              <a:buNone/>
            </a:pPr>
            <a:r>
              <a:rPr lang="en-GB" sz="2500" i="1" dirty="0">
                <a:latin typeface="Lato" panose="020F0502020204030203" pitchFamily="34" charset="0"/>
              </a:rPr>
              <a:t>	</a:t>
            </a:r>
            <a:r>
              <a:rPr lang="en-GB" sz="2200" i="1" dirty="0">
                <a:latin typeface="Lato" panose="020F0502020204030203" pitchFamily="34" charset="0"/>
              </a:rPr>
              <a:t>a) the </a:t>
            </a:r>
            <a:r>
              <a:rPr lang="en-GB" sz="2200" b="1" i="1" dirty="0">
                <a:latin typeface="Lato" panose="020F0502020204030203" pitchFamily="34" charset="0"/>
              </a:rPr>
              <a:t>date of issue of voucher</a:t>
            </a:r>
            <a:r>
              <a:rPr lang="en-GB" sz="2200" i="1" dirty="0">
                <a:latin typeface="Lato" panose="020F0502020204030203" pitchFamily="34" charset="0"/>
              </a:rPr>
              <a:t>, if the supply is identifiable at that point; or</a:t>
            </a:r>
          </a:p>
          <a:p>
            <a:pPr marL="114300" indent="0">
              <a:buNone/>
            </a:pPr>
            <a:r>
              <a:rPr lang="en-GB" sz="2200" i="1" dirty="0">
                <a:latin typeface="Lato" panose="020F0502020204030203" pitchFamily="34" charset="0"/>
              </a:rPr>
              <a:t>	(b) the date of </a:t>
            </a:r>
            <a:r>
              <a:rPr lang="en-GB" sz="2200" b="1" i="1" dirty="0">
                <a:latin typeface="Lato" panose="020F0502020204030203" pitchFamily="34" charset="0"/>
              </a:rPr>
              <a:t>redemption</a:t>
            </a:r>
            <a:r>
              <a:rPr lang="en-GB" sz="2200" i="1" dirty="0">
                <a:latin typeface="Lato" panose="020F0502020204030203" pitchFamily="34" charset="0"/>
              </a:rPr>
              <a:t> of voucher, in all other cases.</a:t>
            </a:r>
          </a:p>
          <a:p>
            <a:endParaRPr lang="en-IN" sz="2500" dirty="0"/>
          </a:p>
        </p:txBody>
      </p:sp>
      <p:pic>
        <p:nvPicPr>
          <p:cNvPr id="8"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530415"/>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365" y="624110"/>
            <a:ext cx="9888248" cy="1280890"/>
          </a:xfrm>
        </p:spPr>
        <p:txBody>
          <a:bodyPr/>
          <a:lstStyle/>
          <a:p>
            <a:r>
              <a:rPr lang="en-GB" b="1" dirty="0">
                <a:latin typeface="Lato" panose="020F0502020204030203" pitchFamily="34" charset="0"/>
              </a:rPr>
              <a:t>Section 13 of IGST Act, 2017</a:t>
            </a:r>
            <a:endParaRPr lang="en-IN" dirty="0"/>
          </a:p>
        </p:txBody>
      </p:sp>
      <p:sp>
        <p:nvSpPr>
          <p:cNvPr id="3" name="Content Placeholder 2"/>
          <p:cNvSpPr>
            <a:spLocks noGrp="1"/>
          </p:cNvSpPr>
          <p:nvPr>
            <p:ph idx="1"/>
          </p:nvPr>
        </p:nvSpPr>
        <p:spPr>
          <a:xfrm>
            <a:off x="1616365" y="1905000"/>
            <a:ext cx="9888247" cy="4006222"/>
          </a:xfrm>
        </p:spPr>
        <p:txBody>
          <a:bodyPr>
            <a:normAutofit/>
          </a:bodyPr>
          <a:lstStyle/>
          <a:p>
            <a:pPr marL="0" indent="0">
              <a:buNone/>
            </a:pPr>
            <a:r>
              <a:rPr lang="en-GB" sz="2500" i="1" dirty="0">
                <a:latin typeface="Lato" panose="020F0502020204030203" pitchFamily="34" charset="0"/>
              </a:rPr>
              <a:t>(11)    The place of supply of </a:t>
            </a:r>
            <a:r>
              <a:rPr lang="en-GB" sz="2500" i="1" dirty="0">
                <a:solidFill>
                  <a:srgbClr val="FF0000"/>
                </a:solidFill>
                <a:latin typeface="Lato" panose="020F0502020204030203" pitchFamily="34" charset="0"/>
              </a:rPr>
              <a:t>services provided on board</a:t>
            </a:r>
            <a:r>
              <a:rPr lang="en-GB" sz="2500" i="1" dirty="0">
                <a:latin typeface="Lato" panose="020F0502020204030203" pitchFamily="34" charset="0"/>
              </a:rPr>
              <a:t> a conveyance during the course of a passenger transport operation, including services intended to be wholly or substantially consumed while on board, shall be the first scheduled point of departure of that conveyance for the journey.</a:t>
            </a:r>
          </a:p>
          <a:p>
            <a:endParaRPr lang="en-IN" sz="2500" dirty="0"/>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65060"/>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365" y="624110"/>
            <a:ext cx="9888248" cy="1280890"/>
          </a:xfrm>
        </p:spPr>
        <p:txBody>
          <a:bodyPr/>
          <a:lstStyle/>
          <a:p>
            <a:r>
              <a:rPr lang="en-GB" b="1" dirty="0">
                <a:latin typeface="Lato" panose="020F0502020204030203" pitchFamily="34" charset="0"/>
              </a:rPr>
              <a:t>Section 13 of IGST Act, 2017</a:t>
            </a:r>
            <a:endParaRPr lang="en-IN" dirty="0"/>
          </a:p>
        </p:txBody>
      </p:sp>
      <p:sp>
        <p:nvSpPr>
          <p:cNvPr id="3" name="Content Placeholder 2"/>
          <p:cNvSpPr>
            <a:spLocks noGrp="1"/>
          </p:cNvSpPr>
          <p:nvPr>
            <p:ph idx="1"/>
          </p:nvPr>
        </p:nvSpPr>
        <p:spPr>
          <a:xfrm>
            <a:off x="1616365" y="1905000"/>
            <a:ext cx="9888247" cy="4006222"/>
          </a:xfrm>
        </p:spPr>
        <p:txBody>
          <a:bodyPr>
            <a:normAutofit/>
          </a:bodyPr>
          <a:lstStyle/>
          <a:p>
            <a:pPr marL="0" indent="0">
              <a:buNone/>
            </a:pPr>
            <a:r>
              <a:rPr lang="en-GB" sz="2500" i="1" dirty="0">
                <a:latin typeface="Lato" panose="020F0502020204030203" pitchFamily="34" charset="0"/>
              </a:rPr>
              <a:t>(12) The place of supply of </a:t>
            </a:r>
            <a:r>
              <a:rPr lang="en-GB" sz="2500" i="1" dirty="0">
                <a:solidFill>
                  <a:srgbClr val="FF0000"/>
                </a:solidFill>
                <a:latin typeface="Lato" panose="020F0502020204030203" pitchFamily="34" charset="0"/>
              </a:rPr>
              <a:t>online information</a:t>
            </a:r>
            <a:r>
              <a:rPr lang="en-GB" sz="2500" i="1" dirty="0">
                <a:latin typeface="Lato" panose="020F0502020204030203" pitchFamily="34" charset="0"/>
              </a:rPr>
              <a:t> and database access or retrieval services shall be the </a:t>
            </a:r>
            <a:r>
              <a:rPr lang="en-GB" sz="2500" i="1" dirty="0">
                <a:solidFill>
                  <a:srgbClr val="FF0000"/>
                </a:solidFill>
                <a:latin typeface="Lato" panose="020F0502020204030203" pitchFamily="34" charset="0"/>
              </a:rPr>
              <a:t>location of the recipient of services.</a:t>
            </a:r>
            <a:endParaRPr lang="en-IN" sz="2500" i="1" dirty="0">
              <a:solidFill>
                <a:srgbClr val="FF0000"/>
              </a:solidFill>
              <a:latin typeface="Lato" panose="020F0502020204030203" pitchFamily="34" charset="0"/>
            </a:endParaRPr>
          </a:p>
          <a:p>
            <a:endParaRPr lang="en-IN" sz="2500" dirty="0"/>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463601"/>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25BCE031-2719-4F99-B8E2-F6A336914E73}"/>
              </a:ext>
            </a:extLst>
          </p:cNvPr>
          <p:cNvGrpSpPr/>
          <p:nvPr/>
        </p:nvGrpSpPr>
        <p:grpSpPr>
          <a:xfrm>
            <a:off x="567598" y="189062"/>
            <a:ext cx="5939887" cy="5939887"/>
            <a:chOff x="1032347" y="1629710"/>
            <a:chExt cx="10458168" cy="10458168"/>
          </a:xfrm>
        </p:grpSpPr>
        <p:sp>
          <p:nvSpPr>
            <p:cNvPr id="3" name="Rectangle 339">
              <a:extLst>
                <a:ext uri="{FF2B5EF4-FFF2-40B4-BE49-F238E27FC236}">
                  <a16:creationId xmlns:a16="http://schemas.microsoft.com/office/drawing/2014/main" id="{7B104765-DE27-45D5-86BA-E8B26B70779A}"/>
                </a:ext>
              </a:extLst>
            </p:cNvPr>
            <p:cNvSpPr>
              <a:spLocks noChangeArrowheads="1"/>
            </p:cNvSpPr>
            <p:nvPr/>
          </p:nvSpPr>
          <p:spPr bwMode="auto">
            <a:xfrm>
              <a:off x="1032347" y="1629710"/>
              <a:ext cx="10458168" cy="1045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 name="Oval 347">
              <a:extLst>
                <a:ext uri="{FF2B5EF4-FFF2-40B4-BE49-F238E27FC236}">
                  <a16:creationId xmlns:a16="http://schemas.microsoft.com/office/drawing/2014/main" id="{7ED4A925-BA30-4CD6-9152-5F5D0383E5FF}"/>
                </a:ext>
              </a:extLst>
            </p:cNvPr>
            <p:cNvSpPr>
              <a:spLocks noChangeArrowheads="1"/>
            </p:cNvSpPr>
            <p:nvPr/>
          </p:nvSpPr>
          <p:spPr bwMode="auto">
            <a:xfrm>
              <a:off x="2392858" y="2651918"/>
              <a:ext cx="7737147" cy="775174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 name="Freeform 348">
              <a:extLst>
                <a:ext uri="{FF2B5EF4-FFF2-40B4-BE49-F238E27FC236}">
                  <a16:creationId xmlns:a16="http://schemas.microsoft.com/office/drawing/2014/main" id="{DB225DE0-11B0-4F86-98C4-4DA39B12B41C}"/>
                </a:ext>
              </a:extLst>
            </p:cNvPr>
            <p:cNvSpPr>
              <a:spLocks/>
            </p:cNvSpPr>
            <p:nvPr/>
          </p:nvSpPr>
          <p:spPr bwMode="auto">
            <a:xfrm>
              <a:off x="7654798" y="8636706"/>
              <a:ext cx="2419228" cy="2358382"/>
            </a:xfrm>
            <a:custGeom>
              <a:avLst/>
              <a:gdLst>
                <a:gd name="T0" fmla="*/ 683 w 994"/>
                <a:gd name="T1" fmla="*/ 969 h 969"/>
                <a:gd name="T2" fmla="*/ 0 w 994"/>
                <a:gd name="T3" fmla="*/ 334 h 969"/>
                <a:gd name="T4" fmla="*/ 311 w 994"/>
                <a:gd name="T5" fmla="*/ 0 h 969"/>
                <a:gd name="T6" fmla="*/ 994 w 994"/>
                <a:gd name="T7" fmla="*/ 635 h 969"/>
                <a:gd name="T8" fmla="*/ 683 w 994"/>
                <a:gd name="T9" fmla="*/ 969 h 969"/>
              </a:gdLst>
              <a:ahLst/>
              <a:cxnLst>
                <a:cxn ang="0">
                  <a:pos x="T0" y="T1"/>
                </a:cxn>
                <a:cxn ang="0">
                  <a:pos x="T2" y="T3"/>
                </a:cxn>
                <a:cxn ang="0">
                  <a:pos x="T4" y="T5"/>
                </a:cxn>
                <a:cxn ang="0">
                  <a:pos x="T6" y="T7"/>
                </a:cxn>
                <a:cxn ang="0">
                  <a:pos x="T8" y="T9"/>
                </a:cxn>
              </a:cxnLst>
              <a:rect l="0" t="0" r="r" b="b"/>
              <a:pathLst>
                <a:path w="994" h="969">
                  <a:moveTo>
                    <a:pt x="683" y="969"/>
                  </a:moveTo>
                  <a:lnTo>
                    <a:pt x="0" y="334"/>
                  </a:lnTo>
                  <a:lnTo>
                    <a:pt x="311" y="0"/>
                  </a:lnTo>
                  <a:lnTo>
                    <a:pt x="994" y="635"/>
                  </a:lnTo>
                  <a:lnTo>
                    <a:pt x="683" y="969"/>
                  </a:ln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 name="Freeform 349">
              <a:extLst>
                <a:ext uri="{FF2B5EF4-FFF2-40B4-BE49-F238E27FC236}">
                  <a16:creationId xmlns:a16="http://schemas.microsoft.com/office/drawing/2014/main" id="{8FFE1BD1-7AF3-458B-B97C-016039012860}"/>
                </a:ext>
              </a:extLst>
            </p:cNvPr>
            <p:cNvSpPr>
              <a:spLocks/>
            </p:cNvSpPr>
            <p:nvPr/>
          </p:nvSpPr>
          <p:spPr bwMode="auto">
            <a:xfrm>
              <a:off x="7654798" y="8636706"/>
              <a:ext cx="2419228" cy="2358382"/>
            </a:xfrm>
            <a:custGeom>
              <a:avLst/>
              <a:gdLst>
                <a:gd name="T0" fmla="*/ 683 w 994"/>
                <a:gd name="T1" fmla="*/ 969 h 969"/>
                <a:gd name="T2" fmla="*/ 0 w 994"/>
                <a:gd name="T3" fmla="*/ 334 h 969"/>
                <a:gd name="T4" fmla="*/ 311 w 994"/>
                <a:gd name="T5" fmla="*/ 0 h 969"/>
                <a:gd name="T6" fmla="*/ 994 w 994"/>
                <a:gd name="T7" fmla="*/ 635 h 969"/>
                <a:gd name="T8" fmla="*/ 683 w 994"/>
                <a:gd name="T9" fmla="*/ 969 h 969"/>
              </a:gdLst>
              <a:ahLst/>
              <a:cxnLst>
                <a:cxn ang="0">
                  <a:pos x="T0" y="T1"/>
                </a:cxn>
                <a:cxn ang="0">
                  <a:pos x="T2" y="T3"/>
                </a:cxn>
                <a:cxn ang="0">
                  <a:pos x="T4" y="T5"/>
                </a:cxn>
                <a:cxn ang="0">
                  <a:pos x="T6" y="T7"/>
                </a:cxn>
                <a:cxn ang="0">
                  <a:pos x="T8" y="T9"/>
                </a:cxn>
              </a:cxnLst>
              <a:rect l="0" t="0" r="r" b="b"/>
              <a:pathLst>
                <a:path w="994" h="969">
                  <a:moveTo>
                    <a:pt x="683" y="969"/>
                  </a:moveTo>
                  <a:lnTo>
                    <a:pt x="0" y="334"/>
                  </a:lnTo>
                  <a:lnTo>
                    <a:pt x="311" y="0"/>
                  </a:lnTo>
                  <a:lnTo>
                    <a:pt x="994" y="635"/>
                  </a:lnTo>
                  <a:lnTo>
                    <a:pt x="683" y="9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4" name="Freeform 350">
              <a:extLst>
                <a:ext uri="{FF2B5EF4-FFF2-40B4-BE49-F238E27FC236}">
                  <a16:creationId xmlns:a16="http://schemas.microsoft.com/office/drawing/2014/main" id="{2BBCF06D-6C46-4925-B406-55AF8A4B5C7C}"/>
                </a:ext>
              </a:extLst>
            </p:cNvPr>
            <p:cNvSpPr>
              <a:spLocks/>
            </p:cNvSpPr>
            <p:nvPr/>
          </p:nvSpPr>
          <p:spPr bwMode="auto">
            <a:xfrm>
              <a:off x="7968763" y="8984744"/>
              <a:ext cx="1779130" cy="1686645"/>
            </a:xfrm>
            <a:custGeom>
              <a:avLst/>
              <a:gdLst>
                <a:gd name="T0" fmla="*/ 25 w 153"/>
                <a:gd name="T1" fmla="*/ 0 h 145"/>
                <a:gd name="T2" fmla="*/ 0 w 153"/>
                <a:gd name="T3" fmla="*/ 26 h 145"/>
                <a:gd name="T4" fmla="*/ 2 w 153"/>
                <a:gd name="T5" fmla="*/ 56 h 145"/>
                <a:gd name="T6" fmla="*/ 97 w 153"/>
                <a:gd name="T7" fmla="*/ 145 h 145"/>
                <a:gd name="T8" fmla="*/ 128 w 153"/>
                <a:gd name="T9" fmla="*/ 145 h 145"/>
                <a:gd name="T10" fmla="*/ 153 w 153"/>
                <a:gd name="T11" fmla="*/ 118 h 145"/>
                <a:gd name="T12" fmla="*/ 151 w 153"/>
                <a:gd name="T13" fmla="*/ 87 h 145"/>
                <a:gd name="T14" fmla="*/ 59 w 153"/>
                <a:gd name="T15" fmla="*/ 1 h 145"/>
                <a:gd name="T16" fmla="*/ 25 w 15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45">
                  <a:moveTo>
                    <a:pt x="25" y="0"/>
                  </a:moveTo>
                  <a:cubicBezTo>
                    <a:pt x="0" y="26"/>
                    <a:pt x="0" y="26"/>
                    <a:pt x="0" y="26"/>
                  </a:cubicBezTo>
                  <a:cubicBezTo>
                    <a:pt x="5" y="31"/>
                    <a:pt x="13" y="40"/>
                    <a:pt x="2" y="56"/>
                  </a:cubicBezTo>
                  <a:cubicBezTo>
                    <a:pt x="97" y="145"/>
                    <a:pt x="97" y="145"/>
                    <a:pt x="97" y="145"/>
                  </a:cubicBezTo>
                  <a:cubicBezTo>
                    <a:pt x="113" y="132"/>
                    <a:pt x="123" y="140"/>
                    <a:pt x="128" y="145"/>
                  </a:cubicBezTo>
                  <a:cubicBezTo>
                    <a:pt x="153" y="118"/>
                    <a:pt x="153" y="118"/>
                    <a:pt x="153" y="118"/>
                  </a:cubicBezTo>
                  <a:cubicBezTo>
                    <a:pt x="148" y="113"/>
                    <a:pt x="138" y="104"/>
                    <a:pt x="151" y="87"/>
                  </a:cubicBezTo>
                  <a:cubicBezTo>
                    <a:pt x="59" y="1"/>
                    <a:pt x="59" y="1"/>
                    <a:pt x="59" y="1"/>
                  </a:cubicBezTo>
                  <a:cubicBezTo>
                    <a:pt x="40" y="17"/>
                    <a:pt x="28" y="3"/>
                    <a:pt x="25" y="0"/>
                  </a:cubicBezTo>
                </a:path>
              </a:pathLst>
            </a:cu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5" name="Freeform 351">
              <a:extLst>
                <a:ext uri="{FF2B5EF4-FFF2-40B4-BE49-F238E27FC236}">
                  <a16:creationId xmlns:a16="http://schemas.microsoft.com/office/drawing/2014/main" id="{F43CC57D-24D3-465D-A5F3-5580C87CC470}"/>
                </a:ext>
              </a:extLst>
            </p:cNvPr>
            <p:cNvSpPr>
              <a:spLocks/>
            </p:cNvSpPr>
            <p:nvPr/>
          </p:nvSpPr>
          <p:spPr bwMode="auto">
            <a:xfrm>
              <a:off x="8248653" y="9240297"/>
              <a:ext cx="301795" cy="301795"/>
            </a:xfrm>
            <a:custGeom>
              <a:avLst/>
              <a:gdLst>
                <a:gd name="T0" fmla="*/ 22 w 26"/>
                <a:gd name="T1" fmla="*/ 21 h 26"/>
                <a:gd name="T2" fmla="*/ 5 w 26"/>
                <a:gd name="T3" fmla="*/ 22 h 26"/>
                <a:gd name="T4" fmla="*/ 5 w 26"/>
                <a:gd name="T5" fmla="*/ 5 h 26"/>
                <a:gd name="T6" fmla="*/ 21 w 26"/>
                <a:gd name="T7" fmla="*/ 4 h 26"/>
                <a:gd name="T8" fmla="*/ 22 w 26"/>
                <a:gd name="T9" fmla="*/ 21 h 26"/>
              </a:gdLst>
              <a:ahLst/>
              <a:cxnLst>
                <a:cxn ang="0">
                  <a:pos x="T0" y="T1"/>
                </a:cxn>
                <a:cxn ang="0">
                  <a:pos x="T2" y="T3"/>
                </a:cxn>
                <a:cxn ang="0">
                  <a:pos x="T4" y="T5"/>
                </a:cxn>
                <a:cxn ang="0">
                  <a:pos x="T6" y="T7"/>
                </a:cxn>
                <a:cxn ang="0">
                  <a:pos x="T8" y="T9"/>
                </a:cxn>
              </a:cxnLst>
              <a:rect l="0" t="0" r="r" b="b"/>
              <a:pathLst>
                <a:path w="26" h="26">
                  <a:moveTo>
                    <a:pt x="22" y="21"/>
                  </a:moveTo>
                  <a:cubicBezTo>
                    <a:pt x="18" y="26"/>
                    <a:pt x="10" y="26"/>
                    <a:pt x="5" y="22"/>
                  </a:cubicBezTo>
                  <a:cubicBezTo>
                    <a:pt x="1" y="17"/>
                    <a:pt x="0" y="10"/>
                    <a:pt x="5" y="5"/>
                  </a:cubicBezTo>
                  <a:cubicBezTo>
                    <a:pt x="9" y="0"/>
                    <a:pt x="17" y="0"/>
                    <a:pt x="21" y="4"/>
                  </a:cubicBezTo>
                  <a:cubicBezTo>
                    <a:pt x="26" y="9"/>
                    <a:pt x="26" y="16"/>
                    <a:pt x="22" y="21"/>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6" name="Freeform 352">
              <a:extLst>
                <a:ext uri="{FF2B5EF4-FFF2-40B4-BE49-F238E27FC236}">
                  <a16:creationId xmlns:a16="http://schemas.microsoft.com/office/drawing/2014/main" id="{7B22393B-0687-4ADF-A677-0ABFEE2EA8FD}"/>
                </a:ext>
              </a:extLst>
            </p:cNvPr>
            <p:cNvSpPr>
              <a:spLocks/>
            </p:cNvSpPr>
            <p:nvPr/>
          </p:nvSpPr>
          <p:spPr bwMode="auto">
            <a:xfrm>
              <a:off x="9132133" y="10055630"/>
              <a:ext cx="301795" cy="301795"/>
            </a:xfrm>
            <a:custGeom>
              <a:avLst/>
              <a:gdLst>
                <a:gd name="T0" fmla="*/ 21 w 26"/>
                <a:gd name="T1" fmla="*/ 21 h 26"/>
                <a:gd name="T2" fmla="*/ 5 w 26"/>
                <a:gd name="T3" fmla="*/ 22 h 26"/>
                <a:gd name="T4" fmla="*/ 4 w 26"/>
                <a:gd name="T5" fmla="*/ 5 h 26"/>
                <a:gd name="T6" fmla="*/ 21 w 26"/>
                <a:gd name="T7" fmla="*/ 4 h 26"/>
                <a:gd name="T8" fmla="*/ 21 w 26"/>
                <a:gd name="T9" fmla="*/ 21 h 26"/>
              </a:gdLst>
              <a:ahLst/>
              <a:cxnLst>
                <a:cxn ang="0">
                  <a:pos x="T0" y="T1"/>
                </a:cxn>
                <a:cxn ang="0">
                  <a:pos x="T2" y="T3"/>
                </a:cxn>
                <a:cxn ang="0">
                  <a:pos x="T4" y="T5"/>
                </a:cxn>
                <a:cxn ang="0">
                  <a:pos x="T6" y="T7"/>
                </a:cxn>
                <a:cxn ang="0">
                  <a:pos x="T8" y="T9"/>
                </a:cxn>
              </a:cxnLst>
              <a:rect l="0" t="0" r="r" b="b"/>
              <a:pathLst>
                <a:path w="26" h="26">
                  <a:moveTo>
                    <a:pt x="21" y="21"/>
                  </a:moveTo>
                  <a:cubicBezTo>
                    <a:pt x="17" y="26"/>
                    <a:pt x="9" y="26"/>
                    <a:pt x="5" y="22"/>
                  </a:cubicBezTo>
                  <a:cubicBezTo>
                    <a:pt x="0" y="17"/>
                    <a:pt x="0" y="10"/>
                    <a:pt x="4" y="5"/>
                  </a:cubicBezTo>
                  <a:cubicBezTo>
                    <a:pt x="8" y="0"/>
                    <a:pt x="16" y="0"/>
                    <a:pt x="21" y="4"/>
                  </a:cubicBezTo>
                  <a:cubicBezTo>
                    <a:pt x="25" y="9"/>
                    <a:pt x="26" y="16"/>
                    <a:pt x="21" y="21"/>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7" name="Freeform 353">
              <a:extLst>
                <a:ext uri="{FF2B5EF4-FFF2-40B4-BE49-F238E27FC236}">
                  <a16:creationId xmlns:a16="http://schemas.microsoft.com/office/drawing/2014/main" id="{E3DB0985-6018-4BD8-A708-01D0476C9BF9}"/>
                </a:ext>
              </a:extLst>
            </p:cNvPr>
            <p:cNvSpPr>
              <a:spLocks/>
            </p:cNvSpPr>
            <p:nvPr/>
          </p:nvSpPr>
          <p:spPr bwMode="auto">
            <a:xfrm>
              <a:off x="8479867" y="9437436"/>
              <a:ext cx="769090" cy="769090"/>
            </a:xfrm>
            <a:custGeom>
              <a:avLst/>
              <a:gdLst>
                <a:gd name="T0" fmla="*/ 55 w 66"/>
                <a:gd name="T1" fmla="*/ 53 h 66"/>
                <a:gd name="T2" fmla="*/ 13 w 66"/>
                <a:gd name="T3" fmla="*/ 55 h 66"/>
                <a:gd name="T4" fmla="*/ 11 w 66"/>
                <a:gd name="T5" fmla="*/ 13 h 66"/>
                <a:gd name="T6" fmla="*/ 53 w 66"/>
                <a:gd name="T7" fmla="*/ 11 h 66"/>
                <a:gd name="T8" fmla="*/ 55 w 66"/>
                <a:gd name="T9" fmla="*/ 53 h 66"/>
              </a:gdLst>
              <a:ahLst/>
              <a:cxnLst>
                <a:cxn ang="0">
                  <a:pos x="T0" y="T1"/>
                </a:cxn>
                <a:cxn ang="0">
                  <a:pos x="T2" y="T3"/>
                </a:cxn>
                <a:cxn ang="0">
                  <a:pos x="T4" y="T5"/>
                </a:cxn>
                <a:cxn ang="0">
                  <a:pos x="T6" y="T7"/>
                </a:cxn>
                <a:cxn ang="0">
                  <a:pos x="T8" y="T9"/>
                </a:cxn>
              </a:cxnLst>
              <a:rect l="0" t="0" r="r" b="b"/>
              <a:pathLst>
                <a:path w="66" h="66">
                  <a:moveTo>
                    <a:pt x="55" y="53"/>
                  </a:moveTo>
                  <a:cubicBezTo>
                    <a:pt x="44" y="65"/>
                    <a:pt x="25" y="66"/>
                    <a:pt x="13" y="55"/>
                  </a:cubicBezTo>
                  <a:cubicBezTo>
                    <a:pt x="1" y="43"/>
                    <a:pt x="0" y="25"/>
                    <a:pt x="11" y="13"/>
                  </a:cubicBezTo>
                  <a:cubicBezTo>
                    <a:pt x="23" y="1"/>
                    <a:pt x="41" y="0"/>
                    <a:pt x="53" y="11"/>
                  </a:cubicBezTo>
                  <a:cubicBezTo>
                    <a:pt x="65" y="22"/>
                    <a:pt x="66" y="41"/>
                    <a:pt x="55" y="53"/>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8" name="Freeform 354">
              <a:extLst>
                <a:ext uri="{FF2B5EF4-FFF2-40B4-BE49-F238E27FC236}">
                  <a16:creationId xmlns:a16="http://schemas.microsoft.com/office/drawing/2014/main" id="{DBEAE892-FAAD-4A99-993D-8E292A5B6EF7}"/>
                </a:ext>
              </a:extLst>
            </p:cNvPr>
            <p:cNvSpPr>
              <a:spLocks noEditPoints="1"/>
            </p:cNvSpPr>
            <p:nvPr/>
          </p:nvSpPr>
          <p:spPr bwMode="auto">
            <a:xfrm>
              <a:off x="8584522" y="9532356"/>
              <a:ext cx="569516" cy="545178"/>
            </a:xfrm>
            <a:custGeom>
              <a:avLst/>
              <a:gdLst>
                <a:gd name="T0" fmla="*/ 29 w 49"/>
                <a:gd name="T1" fmla="*/ 40 h 47"/>
                <a:gd name="T2" fmla="*/ 29 w 49"/>
                <a:gd name="T3" fmla="*/ 27 h 47"/>
                <a:gd name="T4" fmla="*/ 27 w 49"/>
                <a:gd name="T5" fmla="*/ 25 h 47"/>
                <a:gd name="T6" fmla="*/ 35 w 49"/>
                <a:gd name="T7" fmla="*/ 16 h 47"/>
                <a:gd name="T8" fmla="*/ 34 w 49"/>
                <a:gd name="T9" fmla="*/ 23 h 47"/>
                <a:gd name="T10" fmla="*/ 39 w 49"/>
                <a:gd name="T11" fmla="*/ 28 h 47"/>
                <a:gd name="T12" fmla="*/ 40 w 49"/>
                <a:gd name="T13" fmla="*/ 11 h 47"/>
                <a:gd name="T14" fmla="*/ 41 w 49"/>
                <a:gd name="T15" fmla="*/ 10 h 47"/>
                <a:gd name="T16" fmla="*/ 41 w 49"/>
                <a:gd name="T17" fmla="*/ 7 h 47"/>
                <a:gd name="T18" fmla="*/ 37 w 49"/>
                <a:gd name="T19" fmla="*/ 7 h 47"/>
                <a:gd name="T20" fmla="*/ 37 w 49"/>
                <a:gd name="T21" fmla="*/ 7 h 47"/>
                <a:gd name="T22" fmla="*/ 19 w 49"/>
                <a:gd name="T23" fmla="*/ 9 h 47"/>
                <a:gd name="T24" fmla="*/ 20 w 49"/>
                <a:gd name="T25" fmla="*/ 25 h 47"/>
                <a:gd name="T26" fmla="*/ 12 w 49"/>
                <a:gd name="T27" fmla="*/ 34 h 47"/>
                <a:gd name="T28" fmla="*/ 14 w 49"/>
                <a:gd name="T29" fmla="*/ 26 h 47"/>
                <a:gd name="T30" fmla="*/ 8 w 49"/>
                <a:gd name="T31" fmla="*/ 21 h 47"/>
                <a:gd name="T32" fmla="*/ 8 w 49"/>
                <a:gd name="T33" fmla="*/ 38 h 47"/>
                <a:gd name="T34" fmla="*/ 7 w 49"/>
                <a:gd name="T35" fmla="*/ 39 h 47"/>
                <a:gd name="T36" fmla="*/ 7 w 49"/>
                <a:gd name="T37" fmla="*/ 43 h 47"/>
                <a:gd name="T38" fmla="*/ 11 w 49"/>
                <a:gd name="T39" fmla="*/ 43 h 47"/>
                <a:gd name="T40" fmla="*/ 12 w 49"/>
                <a:gd name="T41" fmla="*/ 41 h 47"/>
                <a:gd name="T42" fmla="*/ 29 w 49"/>
                <a:gd name="T43" fmla="*/ 40 h 47"/>
                <a:gd name="T44" fmla="*/ 25 w 49"/>
                <a:gd name="T45" fmla="*/ 14 h 47"/>
                <a:gd name="T46" fmla="*/ 32 w 49"/>
                <a:gd name="T47" fmla="*/ 13 h 47"/>
                <a:gd name="T48" fmla="*/ 24 w 49"/>
                <a:gd name="T49" fmla="*/ 21 h 47"/>
                <a:gd name="T50" fmla="*/ 25 w 49"/>
                <a:gd name="T51" fmla="*/ 14 h 47"/>
                <a:gd name="T52" fmla="*/ 15 w 49"/>
                <a:gd name="T53" fmla="*/ 38 h 47"/>
                <a:gd name="T54" fmla="*/ 23 w 49"/>
                <a:gd name="T55" fmla="*/ 30 h 47"/>
                <a:gd name="T56" fmla="*/ 15 w 49"/>
                <a:gd name="T5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47">
                  <a:moveTo>
                    <a:pt x="29" y="40"/>
                  </a:moveTo>
                  <a:cubicBezTo>
                    <a:pt x="35" y="34"/>
                    <a:pt x="29" y="27"/>
                    <a:pt x="29" y="27"/>
                  </a:cubicBezTo>
                  <a:cubicBezTo>
                    <a:pt x="28" y="27"/>
                    <a:pt x="28" y="26"/>
                    <a:pt x="27" y="25"/>
                  </a:cubicBezTo>
                  <a:cubicBezTo>
                    <a:pt x="35" y="16"/>
                    <a:pt x="35" y="16"/>
                    <a:pt x="35" y="16"/>
                  </a:cubicBezTo>
                  <a:cubicBezTo>
                    <a:pt x="38" y="20"/>
                    <a:pt x="34" y="23"/>
                    <a:pt x="34" y="23"/>
                  </a:cubicBezTo>
                  <a:cubicBezTo>
                    <a:pt x="39" y="28"/>
                    <a:pt x="39" y="28"/>
                    <a:pt x="39" y="28"/>
                  </a:cubicBezTo>
                  <a:cubicBezTo>
                    <a:pt x="39" y="28"/>
                    <a:pt x="49" y="21"/>
                    <a:pt x="40" y="11"/>
                  </a:cubicBezTo>
                  <a:cubicBezTo>
                    <a:pt x="41" y="10"/>
                    <a:pt x="41" y="10"/>
                    <a:pt x="41" y="10"/>
                  </a:cubicBezTo>
                  <a:cubicBezTo>
                    <a:pt x="42" y="9"/>
                    <a:pt x="42" y="8"/>
                    <a:pt x="41" y="7"/>
                  </a:cubicBezTo>
                  <a:cubicBezTo>
                    <a:pt x="40" y="6"/>
                    <a:pt x="38" y="6"/>
                    <a:pt x="37" y="7"/>
                  </a:cubicBezTo>
                  <a:cubicBezTo>
                    <a:pt x="37" y="7"/>
                    <a:pt x="37" y="7"/>
                    <a:pt x="37" y="7"/>
                  </a:cubicBezTo>
                  <a:cubicBezTo>
                    <a:pt x="27" y="0"/>
                    <a:pt x="22" y="5"/>
                    <a:pt x="19" y="9"/>
                  </a:cubicBezTo>
                  <a:cubicBezTo>
                    <a:pt x="16" y="12"/>
                    <a:pt x="13" y="16"/>
                    <a:pt x="20" y="25"/>
                  </a:cubicBezTo>
                  <a:cubicBezTo>
                    <a:pt x="12" y="34"/>
                    <a:pt x="12" y="34"/>
                    <a:pt x="12" y="34"/>
                  </a:cubicBezTo>
                  <a:cubicBezTo>
                    <a:pt x="9" y="30"/>
                    <a:pt x="14" y="26"/>
                    <a:pt x="14" y="26"/>
                  </a:cubicBezTo>
                  <a:cubicBezTo>
                    <a:pt x="8" y="21"/>
                    <a:pt x="8" y="21"/>
                    <a:pt x="8" y="21"/>
                  </a:cubicBezTo>
                  <a:cubicBezTo>
                    <a:pt x="5" y="23"/>
                    <a:pt x="0" y="29"/>
                    <a:pt x="8" y="38"/>
                  </a:cubicBezTo>
                  <a:cubicBezTo>
                    <a:pt x="7" y="39"/>
                    <a:pt x="7" y="39"/>
                    <a:pt x="7" y="39"/>
                  </a:cubicBezTo>
                  <a:cubicBezTo>
                    <a:pt x="6" y="40"/>
                    <a:pt x="6" y="42"/>
                    <a:pt x="7" y="43"/>
                  </a:cubicBezTo>
                  <a:cubicBezTo>
                    <a:pt x="8" y="44"/>
                    <a:pt x="10" y="44"/>
                    <a:pt x="11" y="43"/>
                  </a:cubicBezTo>
                  <a:cubicBezTo>
                    <a:pt x="12" y="41"/>
                    <a:pt x="12" y="41"/>
                    <a:pt x="12" y="41"/>
                  </a:cubicBezTo>
                  <a:cubicBezTo>
                    <a:pt x="18" y="47"/>
                    <a:pt x="23" y="47"/>
                    <a:pt x="29" y="40"/>
                  </a:cubicBezTo>
                  <a:close/>
                  <a:moveTo>
                    <a:pt x="25" y="14"/>
                  </a:moveTo>
                  <a:cubicBezTo>
                    <a:pt x="25" y="14"/>
                    <a:pt x="27" y="11"/>
                    <a:pt x="32" y="13"/>
                  </a:cubicBezTo>
                  <a:cubicBezTo>
                    <a:pt x="24" y="21"/>
                    <a:pt x="24" y="21"/>
                    <a:pt x="24" y="21"/>
                  </a:cubicBezTo>
                  <a:cubicBezTo>
                    <a:pt x="22" y="16"/>
                    <a:pt x="25" y="14"/>
                    <a:pt x="25" y="14"/>
                  </a:cubicBezTo>
                  <a:close/>
                  <a:moveTo>
                    <a:pt x="15" y="38"/>
                  </a:moveTo>
                  <a:cubicBezTo>
                    <a:pt x="23" y="30"/>
                    <a:pt x="23" y="30"/>
                    <a:pt x="23" y="30"/>
                  </a:cubicBezTo>
                  <a:cubicBezTo>
                    <a:pt x="26" y="36"/>
                    <a:pt x="21" y="40"/>
                    <a:pt x="15" y="38"/>
                  </a:cubicBezTo>
                  <a:close/>
                </a:path>
              </a:pathLst>
            </a:cu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9" name="Freeform 355">
              <a:extLst>
                <a:ext uri="{FF2B5EF4-FFF2-40B4-BE49-F238E27FC236}">
                  <a16:creationId xmlns:a16="http://schemas.microsoft.com/office/drawing/2014/main" id="{FCEA5838-EEAF-40BF-9398-569A63E52C47}"/>
                </a:ext>
              </a:extLst>
            </p:cNvPr>
            <p:cNvSpPr>
              <a:spLocks noEditPoints="1"/>
            </p:cNvSpPr>
            <p:nvPr/>
          </p:nvSpPr>
          <p:spPr bwMode="auto">
            <a:xfrm>
              <a:off x="8051513" y="9159980"/>
              <a:ext cx="988136" cy="732583"/>
            </a:xfrm>
            <a:custGeom>
              <a:avLst/>
              <a:gdLst>
                <a:gd name="T0" fmla="*/ 6 w 85"/>
                <a:gd name="T1" fmla="*/ 51 h 63"/>
                <a:gd name="T2" fmla="*/ 0 w 85"/>
                <a:gd name="T3" fmla="*/ 56 h 63"/>
                <a:gd name="T4" fmla="*/ 12 w 85"/>
                <a:gd name="T5" fmla="*/ 63 h 63"/>
                <a:gd name="T6" fmla="*/ 16 w 85"/>
                <a:gd name="T7" fmla="*/ 60 h 63"/>
                <a:gd name="T8" fmla="*/ 6 w 85"/>
                <a:gd name="T9" fmla="*/ 51 h 63"/>
                <a:gd name="T10" fmla="*/ 79 w 85"/>
                <a:gd name="T11" fmla="*/ 0 h 63"/>
                <a:gd name="T12" fmla="*/ 72 w 85"/>
                <a:gd name="T13" fmla="*/ 5 h 63"/>
                <a:gd name="T14" fmla="*/ 79 w 85"/>
                <a:gd name="T15" fmla="*/ 12 h 63"/>
                <a:gd name="T16" fmla="*/ 85 w 85"/>
                <a:gd name="T17" fmla="*/ 6 h 63"/>
                <a:gd name="T18" fmla="*/ 79 w 85"/>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63">
                  <a:moveTo>
                    <a:pt x="6" y="51"/>
                  </a:moveTo>
                  <a:cubicBezTo>
                    <a:pt x="0" y="56"/>
                    <a:pt x="0" y="56"/>
                    <a:pt x="0" y="56"/>
                  </a:cubicBezTo>
                  <a:cubicBezTo>
                    <a:pt x="12" y="63"/>
                    <a:pt x="12" y="63"/>
                    <a:pt x="12" y="63"/>
                  </a:cubicBezTo>
                  <a:cubicBezTo>
                    <a:pt x="13" y="62"/>
                    <a:pt x="14" y="61"/>
                    <a:pt x="16" y="60"/>
                  </a:cubicBezTo>
                  <a:cubicBezTo>
                    <a:pt x="6" y="51"/>
                    <a:pt x="6" y="51"/>
                    <a:pt x="6" y="51"/>
                  </a:cubicBezTo>
                  <a:moveTo>
                    <a:pt x="79" y="0"/>
                  </a:moveTo>
                  <a:cubicBezTo>
                    <a:pt x="72" y="5"/>
                    <a:pt x="72" y="5"/>
                    <a:pt x="72" y="5"/>
                  </a:cubicBezTo>
                  <a:cubicBezTo>
                    <a:pt x="79" y="12"/>
                    <a:pt x="79" y="12"/>
                    <a:pt x="79" y="12"/>
                  </a:cubicBezTo>
                  <a:cubicBezTo>
                    <a:pt x="81" y="10"/>
                    <a:pt x="83" y="8"/>
                    <a:pt x="85" y="6"/>
                  </a:cubicBezTo>
                  <a:cubicBezTo>
                    <a:pt x="79" y="0"/>
                    <a:pt x="79" y="0"/>
                    <a:pt x="79"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0" name="Freeform 356">
              <a:extLst>
                <a:ext uri="{FF2B5EF4-FFF2-40B4-BE49-F238E27FC236}">
                  <a16:creationId xmlns:a16="http://schemas.microsoft.com/office/drawing/2014/main" id="{FD864B0F-832A-4343-9E96-1F711099B6E9}"/>
                </a:ext>
              </a:extLst>
            </p:cNvPr>
            <p:cNvSpPr>
              <a:spLocks/>
            </p:cNvSpPr>
            <p:nvPr/>
          </p:nvSpPr>
          <p:spPr bwMode="auto">
            <a:xfrm>
              <a:off x="8119660" y="9218392"/>
              <a:ext cx="849407" cy="637663"/>
            </a:xfrm>
            <a:custGeom>
              <a:avLst/>
              <a:gdLst>
                <a:gd name="T0" fmla="*/ 66 w 73"/>
                <a:gd name="T1" fmla="*/ 0 h 55"/>
                <a:gd name="T2" fmla="*/ 32 w 73"/>
                <a:gd name="T3" fmla="*/ 24 h 55"/>
                <a:gd name="T4" fmla="*/ 30 w 73"/>
                <a:gd name="T5" fmla="*/ 25 h 55"/>
                <a:gd name="T6" fmla="*/ 0 w 73"/>
                <a:gd name="T7" fmla="*/ 46 h 55"/>
                <a:gd name="T8" fmla="*/ 10 w 73"/>
                <a:gd name="T9" fmla="*/ 55 h 55"/>
                <a:gd name="T10" fmla="*/ 39 w 73"/>
                <a:gd name="T11" fmla="*/ 36 h 55"/>
                <a:gd name="T12" fmla="*/ 42 w 73"/>
                <a:gd name="T13" fmla="*/ 32 h 55"/>
                <a:gd name="T14" fmla="*/ 54 w 73"/>
                <a:gd name="T15" fmla="*/ 24 h 55"/>
                <a:gd name="T16" fmla="*/ 73 w 73"/>
                <a:gd name="T17" fmla="*/ 7 h 55"/>
                <a:gd name="T18" fmla="*/ 66 w 73"/>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55">
                  <a:moveTo>
                    <a:pt x="66" y="0"/>
                  </a:moveTo>
                  <a:cubicBezTo>
                    <a:pt x="32" y="24"/>
                    <a:pt x="32" y="24"/>
                    <a:pt x="32" y="24"/>
                  </a:cubicBezTo>
                  <a:cubicBezTo>
                    <a:pt x="31" y="24"/>
                    <a:pt x="31" y="25"/>
                    <a:pt x="30" y="25"/>
                  </a:cubicBezTo>
                  <a:cubicBezTo>
                    <a:pt x="0" y="46"/>
                    <a:pt x="0" y="46"/>
                    <a:pt x="0" y="46"/>
                  </a:cubicBezTo>
                  <a:cubicBezTo>
                    <a:pt x="10" y="55"/>
                    <a:pt x="10" y="55"/>
                    <a:pt x="10" y="55"/>
                  </a:cubicBezTo>
                  <a:cubicBezTo>
                    <a:pt x="20" y="49"/>
                    <a:pt x="30" y="43"/>
                    <a:pt x="39" y="36"/>
                  </a:cubicBezTo>
                  <a:cubicBezTo>
                    <a:pt x="40" y="34"/>
                    <a:pt x="41" y="33"/>
                    <a:pt x="42" y="32"/>
                  </a:cubicBezTo>
                  <a:cubicBezTo>
                    <a:pt x="46" y="28"/>
                    <a:pt x="50" y="26"/>
                    <a:pt x="54" y="24"/>
                  </a:cubicBezTo>
                  <a:cubicBezTo>
                    <a:pt x="61" y="18"/>
                    <a:pt x="67" y="13"/>
                    <a:pt x="73" y="7"/>
                  </a:cubicBezTo>
                  <a:cubicBezTo>
                    <a:pt x="66" y="0"/>
                    <a:pt x="66" y="0"/>
                    <a:pt x="66" y="0"/>
                  </a:cubicBezTo>
                </a:path>
              </a:pathLst>
            </a:custGeom>
            <a:solidFill>
              <a:srgbClr val="B1C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1" name="Freeform 357">
              <a:extLst>
                <a:ext uri="{FF2B5EF4-FFF2-40B4-BE49-F238E27FC236}">
                  <a16:creationId xmlns:a16="http://schemas.microsoft.com/office/drawing/2014/main" id="{8A61263F-0FA1-4EC7-99C9-3BCF4F8EF348}"/>
                </a:ext>
              </a:extLst>
            </p:cNvPr>
            <p:cNvSpPr>
              <a:spLocks/>
            </p:cNvSpPr>
            <p:nvPr/>
          </p:nvSpPr>
          <p:spPr bwMode="auto">
            <a:xfrm>
              <a:off x="8470131" y="9495849"/>
              <a:ext cx="21904" cy="12169"/>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1" y="1"/>
                    <a:pt x="1" y="0"/>
                    <a:pt x="2"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2" name="Freeform 358">
              <a:extLst>
                <a:ext uri="{FF2B5EF4-FFF2-40B4-BE49-F238E27FC236}">
                  <a16:creationId xmlns:a16="http://schemas.microsoft.com/office/drawing/2014/main" id="{BCEBA93B-985D-4F91-89AA-E41D9BDC3CD2}"/>
                </a:ext>
              </a:extLst>
            </p:cNvPr>
            <p:cNvSpPr>
              <a:spLocks/>
            </p:cNvSpPr>
            <p:nvPr/>
          </p:nvSpPr>
          <p:spPr bwMode="auto">
            <a:xfrm>
              <a:off x="8574787" y="9495849"/>
              <a:ext cx="172803" cy="141163"/>
            </a:xfrm>
            <a:custGeom>
              <a:avLst/>
              <a:gdLst>
                <a:gd name="T0" fmla="*/ 15 w 15"/>
                <a:gd name="T1" fmla="*/ 0 h 12"/>
                <a:gd name="T2" fmla="*/ 3 w 15"/>
                <a:gd name="T3" fmla="*/ 8 h 12"/>
                <a:gd name="T4" fmla="*/ 0 w 15"/>
                <a:gd name="T5" fmla="*/ 12 h 12"/>
                <a:gd name="T6" fmla="*/ 15 w 15"/>
                <a:gd name="T7" fmla="*/ 0 h 12"/>
              </a:gdLst>
              <a:ahLst/>
              <a:cxnLst>
                <a:cxn ang="0">
                  <a:pos x="T0" y="T1"/>
                </a:cxn>
                <a:cxn ang="0">
                  <a:pos x="T2" y="T3"/>
                </a:cxn>
                <a:cxn ang="0">
                  <a:pos x="T4" y="T5"/>
                </a:cxn>
                <a:cxn ang="0">
                  <a:pos x="T6" y="T7"/>
                </a:cxn>
              </a:cxnLst>
              <a:rect l="0" t="0" r="r" b="b"/>
              <a:pathLst>
                <a:path w="15" h="12">
                  <a:moveTo>
                    <a:pt x="15" y="0"/>
                  </a:moveTo>
                  <a:cubicBezTo>
                    <a:pt x="11" y="2"/>
                    <a:pt x="7" y="4"/>
                    <a:pt x="3" y="8"/>
                  </a:cubicBezTo>
                  <a:cubicBezTo>
                    <a:pt x="2" y="9"/>
                    <a:pt x="1" y="10"/>
                    <a:pt x="0" y="12"/>
                  </a:cubicBezTo>
                  <a:cubicBezTo>
                    <a:pt x="5" y="8"/>
                    <a:pt x="10" y="4"/>
                    <a:pt x="15"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3" name="Freeform 359">
              <a:extLst>
                <a:ext uri="{FF2B5EF4-FFF2-40B4-BE49-F238E27FC236}">
                  <a16:creationId xmlns:a16="http://schemas.microsoft.com/office/drawing/2014/main" id="{62672B94-B0E2-4181-80BB-C3DAE497FA74}"/>
                </a:ext>
              </a:extLst>
            </p:cNvPr>
            <p:cNvSpPr>
              <a:spLocks/>
            </p:cNvSpPr>
            <p:nvPr/>
          </p:nvSpPr>
          <p:spPr bwMode="auto">
            <a:xfrm>
              <a:off x="6841899" y="7986874"/>
              <a:ext cx="2499543" cy="2219654"/>
            </a:xfrm>
            <a:custGeom>
              <a:avLst/>
              <a:gdLst>
                <a:gd name="T0" fmla="*/ 1027 w 1027"/>
                <a:gd name="T1" fmla="*/ 377 h 912"/>
                <a:gd name="T2" fmla="*/ 263 w 1027"/>
                <a:gd name="T3" fmla="*/ 912 h 912"/>
                <a:gd name="T4" fmla="*/ 0 w 1027"/>
                <a:gd name="T5" fmla="*/ 539 h 912"/>
                <a:gd name="T6" fmla="*/ 759 w 1027"/>
                <a:gd name="T7" fmla="*/ 0 h 912"/>
                <a:gd name="T8" fmla="*/ 1027 w 1027"/>
                <a:gd name="T9" fmla="*/ 377 h 912"/>
              </a:gdLst>
              <a:ahLst/>
              <a:cxnLst>
                <a:cxn ang="0">
                  <a:pos x="T0" y="T1"/>
                </a:cxn>
                <a:cxn ang="0">
                  <a:pos x="T2" y="T3"/>
                </a:cxn>
                <a:cxn ang="0">
                  <a:pos x="T4" y="T5"/>
                </a:cxn>
                <a:cxn ang="0">
                  <a:pos x="T6" y="T7"/>
                </a:cxn>
                <a:cxn ang="0">
                  <a:pos x="T8" y="T9"/>
                </a:cxn>
              </a:cxnLst>
              <a:rect l="0" t="0" r="r" b="b"/>
              <a:pathLst>
                <a:path w="1027" h="912">
                  <a:moveTo>
                    <a:pt x="1027" y="377"/>
                  </a:moveTo>
                  <a:lnTo>
                    <a:pt x="263" y="912"/>
                  </a:lnTo>
                  <a:lnTo>
                    <a:pt x="0" y="539"/>
                  </a:lnTo>
                  <a:lnTo>
                    <a:pt x="759" y="0"/>
                  </a:lnTo>
                  <a:lnTo>
                    <a:pt x="1027" y="377"/>
                  </a:ln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4" name="Freeform 360">
              <a:extLst>
                <a:ext uri="{FF2B5EF4-FFF2-40B4-BE49-F238E27FC236}">
                  <a16:creationId xmlns:a16="http://schemas.microsoft.com/office/drawing/2014/main" id="{F60B52AD-648E-4E3A-808A-CA8D0C348166}"/>
                </a:ext>
              </a:extLst>
            </p:cNvPr>
            <p:cNvSpPr>
              <a:spLocks/>
            </p:cNvSpPr>
            <p:nvPr/>
          </p:nvSpPr>
          <p:spPr bwMode="auto">
            <a:xfrm>
              <a:off x="6841899" y="7986874"/>
              <a:ext cx="2499543" cy="2219654"/>
            </a:xfrm>
            <a:custGeom>
              <a:avLst/>
              <a:gdLst>
                <a:gd name="T0" fmla="*/ 1027 w 1027"/>
                <a:gd name="T1" fmla="*/ 377 h 912"/>
                <a:gd name="T2" fmla="*/ 263 w 1027"/>
                <a:gd name="T3" fmla="*/ 912 h 912"/>
                <a:gd name="T4" fmla="*/ 0 w 1027"/>
                <a:gd name="T5" fmla="*/ 539 h 912"/>
                <a:gd name="T6" fmla="*/ 759 w 1027"/>
                <a:gd name="T7" fmla="*/ 0 h 912"/>
                <a:gd name="T8" fmla="*/ 1027 w 1027"/>
                <a:gd name="T9" fmla="*/ 377 h 912"/>
              </a:gdLst>
              <a:ahLst/>
              <a:cxnLst>
                <a:cxn ang="0">
                  <a:pos x="T0" y="T1"/>
                </a:cxn>
                <a:cxn ang="0">
                  <a:pos x="T2" y="T3"/>
                </a:cxn>
                <a:cxn ang="0">
                  <a:pos x="T4" y="T5"/>
                </a:cxn>
                <a:cxn ang="0">
                  <a:pos x="T6" y="T7"/>
                </a:cxn>
                <a:cxn ang="0">
                  <a:pos x="T8" y="T9"/>
                </a:cxn>
              </a:cxnLst>
              <a:rect l="0" t="0" r="r" b="b"/>
              <a:pathLst>
                <a:path w="1027" h="912">
                  <a:moveTo>
                    <a:pt x="1027" y="377"/>
                  </a:moveTo>
                  <a:lnTo>
                    <a:pt x="263" y="912"/>
                  </a:lnTo>
                  <a:lnTo>
                    <a:pt x="0" y="539"/>
                  </a:lnTo>
                  <a:lnTo>
                    <a:pt x="759" y="0"/>
                  </a:lnTo>
                  <a:lnTo>
                    <a:pt x="1027" y="3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5" name="Freeform 361">
              <a:extLst>
                <a:ext uri="{FF2B5EF4-FFF2-40B4-BE49-F238E27FC236}">
                  <a16:creationId xmlns:a16="http://schemas.microsoft.com/office/drawing/2014/main" id="{F32A6FD0-F5AE-4626-A5C9-8601A7299BD2}"/>
                </a:ext>
              </a:extLst>
            </p:cNvPr>
            <p:cNvSpPr>
              <a:spLocks/>
            </p:cNvSpPr>
            <p:nvPr/>
          </p:nvSpPr>
          <p:spPr bwMode="auto">
            <a:xfrm>
              <a:off x="7143695" y="8288670"/>
              <a:ext cx="1895954" cy="1625799"/>
            </a:xfrm>
            <a:custGeom>
              <a:avLst/>
              <a:gdLst>
                <a:gd name="T0" fmla="*/ 0 w 163"/>
                <a:gd name="T1" fmla="*/ 106 h 140"/>
                <a:gd name="T2" fmla="*/ 21 w 163"/>
                <a:gd name="T3" fmla="*/ 135 h 140"/>
                <a:gd name="T4" fmla="*/ 50 w 163"/>
                <a:gd name="T5" fmla="*/ 140 h 140"/>
                <a:gd name="T6" fmla="*/ 157 w 163"/>
                <a:gd name="T7" fmla="*/ 65 h 140"/>
                <a:gd name="T8" fmla="*/ 163 w 163"/>
                <a:gd name="T9" fmla="*/ 35 h 140"/>
                <a:gd name="T10" fmla="*/ 143 w 163"/>
                <a:gd name="T11" fmla="*/ 5 h 140"/>
                <a:gd name="T12" fmla="*/ 111 w 163"/>
                <a:gd name="T13" fmla="*/ 0 h 140"/>
                <a:gd name="T14" fmla="*/ 8 w 163"/>
                <a:gd name="T15" fmla="*/ 73 h 140"/>
                <a:gd name="T16" fmla="*/ 0 w 163"/>
                <a:gd name="T17" fmla="*/ 10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40">
                  <a:moveTo>
                    <a:pt x="0" y="106"/>
                  </a:moveTo>
                  <a:cubicBezTo>
                    <a:pt x="21" y="135"/>
                    <a:pt x="21" y="135"/>
                    <a:pt x="21" y="135"/>
                  </a:cubicBezTo>
                  <a:cubicBezTo>
                    <a:pt x="27" y="132"/>
                    <a:pt x="37" y="126"/>
                    <a:pt x="50" y="140"/>
                  </a:cubicBezTo>
                  <a:cubicBezTo>
                    <a:pt x="157" y="65"/>
                    <a:pt x="157" y="65"/>
                    <a:pt x="157" y="65"/>
                  </a:cubicBezTo>
                  <a:cubicBezTo>
                    <a:pt x="147" y="47"/>
                    <a:pt x="158" y="39"/>
                    <a:pt x="163" y="35"/>
                  </a:cubicBezTo>
                  <a:cubicBezTo>
                    <a:pt x="143" y="5"/>
                    <a:pt x="143" y="5"/>
                    <a:pt x="143" y="5"/>
                  </a:cubicBezTo>
                  <a:cubicBezTo>
                    <a:pt x="137" y="9"/>
                    <a:pt x="125" y="17"/>
                    <a:pt x="111" y="0"/>
                  </a:cubicBezTo>
                  <a:cubicBezTo>
                    <a:pt x="8" y="73"/>
                    <a:pt x="8" y="73"/>
                    <a:pt x="8" y="73"/>
                  </a:cubicBezTo>
                  <a:cubicBezTo>
                    <a:pt x="20" y="95"/>
                    <a:pt x="4" y="103"/>
                    <a:pt x="0" y="106"/>
                  </a:cubicBezTo>
                </a:path>
              </a:pathLst>
            </a:cu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6" name="Freeform 362">
              <a:extLst>
                <a:ext uri="{FF2B5EF4-FFF2-40B4-BE49-F238E27FC236}">
                  <a16:creationId xmlns:a16="http://schemas.microsoft.com/office/drawing/2014/main" id="{D73F393F-EF4E-4F86-AF3E-157FD46983F7}"/>
                </a:ext>
              </a:extLst>
            </p:cNvPr>
            <p:cNvSpPr>
              <a:spLocks/>
            </p:cNvSpPr>
            <p:nvPr/>
          </p:nvSpPr>
          <p:spPr bwMode="auto">
            <a:xfrm>
              <a:off x="7423584" y="9310878"/>
              <a:ext cx="301795" cy="301795"/>
            </a:xfrm>
            <a:custGeom>
              <a:avLst/>
              <a:gdLst>
                <a:gd name="T0" fmla="*/ 23 w 26"/>
                <a:gd name="T1" fmla="*/ 6 h 26"/>
                <a:gd name="T2" fmla="*/ 20 w 26"/>
                <a:gd name="T3" fmla="*/ 23 h 26"/>
                <a:gd name="T4" fmla="*/ 3 w 26"/>
                <a:gd name="T5" fmla="*/ 20 h 26"/>
                <a:gd name="T6" fmla="*/ 6 w 26"/>
                <a:gd name="T7" fmla="*/ 3 h 26"/>
                <a:gd name="T8" fmla="*/ 23 w 26"/>
                <a:gd name="T9" fmla="*/ 6 h 26"/>
              </a:gdLst>
              <a:ahLst/>
              <a:cxnLst>
                <a:cxn ang="0">
                  <a:pos x="T0" y="T1"/>
                </a:cxn>
                <a:cxn ang="0">
                  <a:pos x="T2" y="T3"/>
                </a:cxn>
                <a:cxn ang="0">
                  <a:pos x="T4" y="T5"/>
                </a:cxn>
                <a:cxn ang="0">
                  <a:pos x="T6" y="T7"/>
                </a:cxn>
                <a:cxn ang="0">
                  <a:pos x="T8" y="T9"/>
                </a:cxn>
              </a:cxnLst>
              <a:rect l="0" t="0" r="r" b="b"/>
              <a:pathLst>
                <a:path w="26" h="26">
                  <a:moveTo>
                    <a:pt x="23" y="6"/>
                  </a:moveTo>
                  <a:cubicBezTo>
                    <a:pt x="26" y="11"/>
                    <a:pt x="25" y="19"/>
                    <a:pt x="20" y="23"/>
                  </a:cubicBezTo>
                  <a:cubicBezTo>
                    <a:pt x="15" y="26"/>
                    <a:pt x="7" y="25"/>
                    <a:pt x="3" y="20"/>
                  </a:cubicBezTo>
                  <a:cubicBezTo>
                    <a:pt x="0" y="14"/>
                    <a:pt x="1" y="7"/>
                    <a:pt x="6" y="3"/>
                  </a:cubicBezTo>
                  <a:cubicBezTo>
                    <a:pt x="12" y="0"/>
                    <a:pt x="19" y="1"/>
                    <a:pt x="23" y="6"/>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7" name="Freeform 363">
              <a:extLst>
                <a:ext uri="{FF2B5EF4-FFF2-40B4-BE49-F238E27FC236}">
                  <a16:creationId xmlns:a16="http://schemas.microsoft.com/office/drawing/2014/main" id="{8A41C1B5-9974-42C5-AC14-1A285F604955}"/>
                </a:ext>
              </a:extLst>
            </p:cNvPr>
            <p:cNvSpPr>
              <a:spLocks/>
            </p:cNvSpPr>
            <p:nvPr/>
          </p:nvSpPr>
          <p:spPr bwMode="auto">
            <a:xfrm>
              <a:off x="8399551" y="8612369"/>
              <a:ext cx="313964" cy="313964"/>
            </a:xfrm>
            <a:custGeom>
              <a:avLst/>
              <a:gdLst>
                <a:gd name="T0" fmla="*/ 23 w 27"/>
                <a:gd name="T1" fmla="*/ 7 h 27"/>
                <a:gd name="T2" fmla="*/ 20 w 27"/>
                <a:gd name="T3" fmla="*/ 23 h 27"/>
                <a:gd name="T4" fmla="*/ 4 w 27"/>
                <a:gd name="T5" fmla="*/ 21 h 27"/>
                <a:gd name="T6" fmla="*/ 6 w 27"/>
                <a:gd name="T7" fmla="*/ 4 h 27"/>
                <a:gd name="T8" fmla="*/ 23 w 27"/>
                <a:gd name="T9" fmla="*/ 7 h 27"/>
              </a:gdLst>
              <a:ahLst/>
              <a:cxnLst>
                <a:cxn ang="0">
                  <a:pos x="T0" y="T1"/>
                </a:cxn>
                <a:cxn ang="0">
                  <a:pos x="T2" y="T3"/>
                </a:cxn>
                <a:cxn ang="0">
                  <a:pos x="T4" y="T5"/>
                </a:cxn>
                <a:cxn ang="0">
                  <a:pos x="T6" y="T7"/>
                </a:cxn>
                <a:cxn ang="0">
                  <a:pos x="T8" y="T9"/>
                </a:cxn>
              </a:cxnLst>
              <a:rect l="0" t="0" r="r" b="b"/>
              <a:pathLst>
                <a:path w="27" h="27">
                  <a:moveTo>
                    <a:pt x="23" y="7"/>
                  </a:moveTo>
                  <a:cubicBezTo>
                    <a:pt x="27" y="12"/>
                    <a:pt x="25" y="20"/>
                    <a:pt x="20" y="23"/>
                  </a:cubicBezTo>
                  <a:cubicBezTo>
                    <a:pt x="15" y="27"/>
                    <a:pt x="7" y="26"/>
                    <a:pt x="4" y="21"/>
                  </a:cubicBezTo>
                  <a:cubicBezTo>
                    <a:pt x="0" y="15"/>
                    <a:pt x="1" y="8"/>
                    <a:pt x="6" y="4"/>
                  </a:cubicBezTo>
                  <a:cubicBezTo>
                    <a:pt x="12" y="0"/>
                    <a:pt x="19" y="2"/>
                    <a:pt x="23" y="7"/>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8" name="Freeform 364">
              <a:extLst>
                <a:ext uri="{FF2B5EF4-FFF2-40B4-BE49-F238E27FC236}">
                  <a16:creationId xmlns:a16="http://schemas.microsoft.com/office/drawing/2014/main" id="{DB84687F-5925-44E0-9FC6-0483925A6A19}"/>
                </a:ext>
              </a:extLst>
            </p:cNvPr>
            <p:cNvSpPr>
              <a:spLocks/>
            </p:cNvSpPr>
            <p:nvPr/>
          </p:nvSpPr>
          <p:spPr bwMode="auto">
            <a:xfrm>
              <a:off x="7703475" y="8707288"/>
              <a:ext cx="776392" cy="778826"/>
            </a:xfrm>
            <a:custGeom>
              <a:avLst/>
              <a:gdLst>
                <a:gd name="T0" fmla="*/ 58 w 67"/>
                <a:gd name="T1" fmla="*/ 17 h 67"/>
                <a:gd name="T2" fmla="*/ 50 w 67"/>
                <a:gd name="T3" fmla="*/ 58 h 67"/>
                <a:gd name="T4" fmla="*/ 9 w 67"/>
                <a:gd name="T5" fmla="*/ 51 h 67"/>
                <a:gd name="T6" fmla="*/ 16 w 67"/>
                <a:gd name="T7" fmla="*/ 10 h 67"/>
                <a:gd name="T8" fmla="*/ 58 w 67"/>
                <a:gd name="T9" fmla="*/ 17 h 67"/>
              </a:gdLst>
              <a:ahLst/>
              <a:cxnLst>
                <a:cxn ang="0">
                  <a:pos x="T0" y="T1"/>
                </a:cxn>
                <a:cxn ang="0">
                  <a:pos x="T2" y="T3"/>
                </a:cxn>
                <a:cxn ang="0">
                  <a:pos x="T4" y="T5"/>
                </a:cxn>
                <a:cxn ang="0">
                  <a:pos x="T6" y="T7"/>
                </a:cxn>
                <a:cxn ang="0">
                  <a:pos x="T8" y="T9"/>
                </a:cxn>
              </a:cxnLst>
              <a:rect l="0" t="0" r="r" b="b"/>
              <a:pathLst>
                <a:path w="67" h="67">
                  <a:moveTo>
                    <a:pt x="58" y="17"/>
                  </a:moveTo>
                  <a:cubicBezTo>
                    <a:pt x="67" y="30"/>
                    <a:pt x="64" y="48"/>
                    <a:pt x="50" y="58"/>
                  </a:cubicBezTo>
                  <a:cubicBezTo>
                    <a:pt x="37" y="67"/>
                    <a:pt x="19" y="64"/>
                    <a:pt x="9" y="51"/>
                  </a:cubicBezTo>
                  <a:cubicBezTo>
                    <a:pt x="0" y="37"/>
                    <a:pt x="3" y="19"/>
                    <a:pt x="16" y="10"/>
                  </a:cubicBezTo>
                  <a:cubicBezTo>
                    <a:pt x="30" y="0"/>
                    <a:pt x="48" y="3"/>
                    <a:pt x="58" y="17"/>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29" name="Freeform 365">
              <a:extLst>
                <a:ext uri="{FF2B5EF4-FFF2-40B4-BE49-F238E27FC236}">
                  <a16:creationId xmlns:a16="http://schemas.microsoft.com/office/drawing/2014/main" id="{1551915B-AE12-4A95-8B61-A4C1E6F77D98}"/>
                </a:ext>
              </a:extLst>
            </p:cNvPr>
            <p:cNvSpPr>
              <a:spLocks noEditPoints="1"/>
            </p:cNvSpPr>
            <p:nvPr/>
          </p:nvSpPr>
          <p:spPr bwMode="auto">
            <a:xfrm>
              <a:off x="7817865" y="8811943"/>
              <a:ext cx="523273" cy="569516"/>
            </a:xfrm>
            <a:custGeom>
              <a:avLst/>
              <a:gdLst>
                <a:gd name="T0" fmla="*/ 39 w 45"/>
                <a:gd name="T1" fmla="*/ 23 h 49"/>
                <a:gd name="T2" fmla="*/ 27 w 45"/>
                <a:gd name="T3" fmla="*/ 20 h 49"/>
                <a:gd name="T4" fmla="*/ 24 w 45"/>
                <a:gd name="T5" fmla="*/ 22 h 49"/>
                <a:gd name="T6" fmla="*/ 17 w 45"/>
                <a:gd name="T7" fmla="*/ 12 h 49"/>
                <a:gd name="T8" fmla="*/ 23 w 45"/>
                <a:gd name="T9" fmla="*/ 15 h 49"/>
                <a:gd name="T10" fmla="*/ 29 w 45"/>
                <a:gd name="T11" fmla="*/ 11 h 49"/>
                <a:gd name="T12" fmla="*/ 13 w 45"/>
                <a:gd name="T13" fmla="*/ 6 h 49"/>
                <a:gd name="T14" fmla="*/ 13 w 45"/>
                <a:gd name="T15" fmla="*/ 5 h 49"/>
                <a:gd name="T16" fmla="*/ 9 w 45"/>
                <a:gd name="T17" fmla="*/ 5 h 49"/>
                <a:gd name="T18" fmla="*/ 8 w 45"/>
                <a:gd name="T19" fmla="*/ 8 h 49"/>
                <a:gd name="T20" fmla="*/ 9 w 45"/>
                <a:gd name="T21" fmla="*/ 9 h 49"/>
                <a:gd name="T22" fmla="*/ 6 w 45"/>
                <a:gd name="T23" fmla="*/ 26 h 49"/>
                <a:gd name="T24" fmla="*/ 23 w 45"/>
                <a:gd name="T25" fmla="*/ 29 h 49"/>
                <a:gd name="T26" fmla="*/ 30 w 45"/>
                <a:gd name="T27" fmla="*/ 39 h 49"/>
                <a:gd name="T28" fmla="*/ 23 w 45"/>
                <a:gd name="T29" fmla="*/ 35 h 49"/>
                <a:gd name="T30" fmla="*/ 16 w 45"/>
                <a:gd name="T31" fmla="*/ 40 h 49"/>
                <a:gd name="T32" fmla="*/ 33 w 45"/>
                <a:gd name="T33" fmla="*/ 43 h 49"/>
                <a:gd name="T34" fmla="*/ 34 w 45"/>
                <a:gd name="T35" fmla="*/ 45 h 49"/>
                <a:gd name="T36" fmla="*/ 37 w 45"/>
                <a:gd name="T37" fmla="*/ 45 h 49"/>
                <a:gd name="T38" fmla="*/ 38 w 45"/>
                <a:gd name="T39" fmla="*/ 42 h 49"/>
                <a:gd name="T40" fmla="*/ 37 w 45"/>
                <a:gd name="T41" fmla="*/ 40 h 49"/>
                <a:gd name="T42" fmla="*/ 39 w 45"/>
                <a:gd name="T43" fmla="*/ 23 h 49"/>
                <a:gd name="T44" fmla="*/ 13 w 45"/>
                <a:gd name="T45" fmla="*/ 22 h 49"/>
                <a:gd name="T46" fmla="*/ 13 w 45"/>
                <a:gd name="T47" fmla="*/ 15 h 49"/>
                <a:gd name="T48" fmla="*/ 19 w 45"/>
                <a:gd name="T49" fmla="*/ 24 h 49"/>
                <a:gd name="T50" fmla="*/ 13 w 45"/>
                <a:gd name="T51" fmla="*/ 22 h 49"/>
                <a:gd name="T52" fmla="*/ 34 w 45"/>
                <a:gd name="T53" fmla="*/ 36 h 49"/>
                <a:gd name="T54" fmla="*/ 28 w 45"/>
                <a:gd name="T55" fmla="*/ 27 h 49"/>
                <a:gd name="T56" fmla="*/ 34 w 45"/>
                <a:gd name="T5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49">
                  <a:moveTo>
                    <a:pt x="39" y="23"/>
                  </a:moveTo>
                  <a:cubicBezTo>
                    <a:pt x="35" y="16"/>
                    <a:pt x="27" y="20"/>
                    <a:pt x="27" y="20"/>
                  </a:cubicBezTo>
                  <a:cubicBezTo>
                    <a:pt x="26" y="21"/>
                    <a:pt x="25" y="21"/>
                    <a:pt x="24" y="22"/>
                  </a:cubicBezTo>
                  <a:cubicBezTo>
                    <a:pt x="17" y="12"/>
                    <a:pt x="17" y="12"/>
                    <a:pt x="17" y="12"/>
                  </a:cubicBezTo>
                  <a:cubicBezTo>
                    <a:pt x="22" y="10"/>
                    <a:pt x="23" y="15"/>
                    <a:pt x="23" y="15"/>
                  </a:cubicBezTo>
                  <a:cubicBezTo>
                    <a:pt x="29" y="11"/>
                    <a:pt x="29" y="11"/>
                    <a:pt x="29" y="11"/>
                  </a:cubicBezTo>
                  <a:cubicBezTo>
                    <a:pt x="29" y="11"/>
                    <a:pt x="25" y="0"/>
                    <a:pt x="13" y="6"/>
                  </a:cubicBezTo>
                  <a:cubicBezTo>
                    <a:pt x="13" y="5"/>
                    <a:pt x="13" y="5"/>
                    <a:pt x="13" y="5"/>
                  </a:cubicBezTo>
                  <a:cubicBezTo>
                    <a:pt x="12" y="4"/>
                    <a:pt x="10" y="4"/>
                    <a:pt x="9" y="5"/>
                  </a:cubicBezTo>
                  <a:cubicBezTo>
                    <a:pt x="8" y="5"/>
                    <a:pt x="8" y="7"/>
                    <a:pt x="8" y="8"/>
                  </a:cubicBezTo>
                  <a:cubicBezTo>
                    <a:pt x="9" y="9"/>
                    <a:pt x="9" y="9"/>
                    <a:pt x="9" y="9"/>
                  </a:cubicBezTo>
                  <a:cubicBezTo>
                    <a:pt x="0" y="16"/>
                    <a:pt x="4" y="23"/>
                    <a:pt x="6" y="26"/>
                  </a:cubicBezTo>
                  <a:cubicBezTo>
                    <a:pt x="9" y="29"/>
                    <a:pt x="13" y="33"/>
                    <a:pt x="23" y="29"/>
                  </a:cubicBezTo>
                  <a:cubicBezTo>
                    <a:pt x="30" y="39"/>
                    <a:pt x="30" y="39"/>
                    <a:pt x="30" y="39"/>
                  </a:cubicBezTo>
                  <a:cubicBezTo>
                    <a:pt x="25" y="40"/>
                    <a:pt x="23" y="35"/>
                    <a:pt x="23" y="35"/>
                  </a:cubicBezTo>
                  <a:cubicBezTo>
                    <a:pt x="16" y="40"/>
                    <a:pt x="16" y="40"/>
                    <a:pt x="16" y="40"/>
                  </a:cubicBezTo>
                  <a:cubicBezTo>
                    <a:pt x="18" y="43"/>
                    <a:pt x="22" y="49"/>
                    <a:pt x="33" y="43"/>
                  </a:cubicBezTo>
                  <a:cubicBezTo>
                    <a:pt x="34" y="45"/>
                    <a:pt x="34" y="45"/>
                    <a:pt x="34" y="45"/>
                  </a:cubicBezTo>
                  <a:cubicBezTo>
                    <a:pt x="35" y="46"/>
                    <a:pt x="36" y="46"/>
                    <a:pt x="37" y="45"/>
                  </a:cubicBezTo>
                  <a:cubicBezTo>
                    <a:pt x="39" y="44"/>
                    <a:pt x="39" y="43"/>
                    <a:pt x="38" y="42"/>
                  </a:cubicBezTo>
                  <a:cubicBezTo>
                    <a:pt x="37" y="40"/>
                    <a:pt x="37" y="40"/>
                    <a:pt x="37" y="40"/>
                  </a:cubicBezTo>
                  <a:cubicBezTo>
                    <a:pt x="44" y="35"/>
                    <a:pt x="45" y="30"/>
                    <a:pt x="39" y="23"/>
                  </a:cubicBezTo>
                  <a:moveTo>
                    <a:pt x="13" y="22"/>
                  </a:moveTo>
                  <a:cubicBezTo>
                    <a:pt x="13" y="22"/>
                    <a:pt x="10" y="18"/>
                    <a:pt x="13" y="15"/>
                  </a:cubicBezTo>
                  <a:cubicBezTo>
                    <a:pt x="19" y="24"/>
                    <a:pt x="19" y="24"/>
                    <a:pt x="19" y="24"/>
                  </a:cubicBezTo>
                  <a:cubicBezTo>
                    <a:pt x="15" y="25"/>
                    <a:pt x="13" y="22"/>
                    <a:pt x="13" y="22"/>
                  </a:cubicBezTo>
                  <a:moveTo>
                    <a:pt x="34" y="36"/>
                  </a:moveTo>
                  <a:cubicBezTo>
                    <a:pt x="28" y="27"/>
                    <a:pt x="28" y="27"/>
                    <a:pt x="28" y="27"/>
                  </a:cubicBezTo>
                  <a:cubicBezTo>
                    <a:pt x="35" y="25"/>
                    <a:pt x="38" y="31"/>
                    <a:pt x="34" y="36"/>
                  </a:cubicBezTo>
                </a:path>
              </a:pathLst>
            </a:cu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0" name="Freeform 366">
              <a:extLst>
                <a:ext uri="{FF2B5EF4-FFF2-40B4-BE49-F238E27FC236}">
                  <a16:creationId xmlns:a16="http://schemas.microsoft.com/office/drawing/2014/main" id="{FDACF078-9255-4B56-82CF-E6264A2170F2}"/>
                </a:ext>
              </a:extLst>
            </p:cNvPr>
            <p:cNvSpPr>
              <a:spLocks/>
            </p:cNvSpPr>
            <p:nvPr/>
          </p:nvSpPr>
          <p:spPr bwMode="auto">
            <a:xfrm>
              <a:off x="6946553" y="7986874"/>
              <a:ext cx="2382719" cy="1822939"/>
            </a:xfrm>
            <a:custGeom>
              <a:avLst/>
              <a:gdLst>
                <a:gd name="T0" fmla="*/ 150 w 205"/>
                <a:gd name="T1" fmla="*/ 0 h 157"/>
                <a:gd name="T2" fmla="*/ 0 w 205"/>
                <a:gd name="T3" fmla="*/ 106 h 157"/>
                <a:gd name="T4" fmla="*/ 28 w 205"/>
                <a:gd name="T5" fmla="*/ 121 h 157"/>
                <a:gd name="T6" fmla="*/ 25 w 205"/>
                <a:gd name="T7" fmla="*/ 99 h 157"/>
                <a:gd name="T8" fmla="*/ 128 w 205"/>
                <a:gd name="T9" fmla="*/ 26 h 157"/>
                <a:gd name="T10" fmla="*/ 146 w 205"/>
                <a:gd name="T11" fmla="*/ 36 h 157"/>
                <a:gd name="T12" fmla="*/ 160 w 205"/>
                <a:gd name="T13" fmla="*/ 31 h 157"/>
                <a:gd name="T14" fmla="*/ 180 w 205"/>
                <a:gd name="T15" fmla="*/ 61 h 157"/>
                <a:gd name="T16" fmla="*/ 174 w 205"/>
                <a:gd name="T17" fmla="*/ 91 h 157"/>
                <a:gd name="T18" fmla="*/ 86 w 205"/>
                <a:gd name="T19" fmla="*/ 152 h 157"/>
                <a:gd name="T20" fmla="*/ 95 w 205"/>
                <a:gd name="T21" fmla="*/ 157 h 157"/>
                <a:gd name="T22" fmla="*/ 203 w 205"/>
                <a:gd name="T23" fmla="*/ 81 h 157"/>
                <a:gd name="T24" fmla="*/ 205 w 205"/>
                <a:gd name="T25" fmla="*/ 78 h 157"/>
                <a:gd name="T26" fmla="*/ 150 w 205"/>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157">
                  <a:moveTo>
                    <a:pt x="150" y="0"/>
                  </a:moveTo>
                  <a:cubicBezTo>
                    <a:pt x="0" y="106"/>
                    <a:pt x="0" y="106"/>
                    <a:pt x="0" y="106"/>
                  </a:cubicBezTo>
                  <a:cubicBezTo>
                    <a:pt x="28" y="121"/>
                    <a:pt x="28" y="121"/>
                    <a:pt x="28" y="121"/>
                  </a:cubicBezTo>
                  <a:cubicBezTo>
                    <a:pt x="30" y="116"/>
                    <a:pt x="30" y="109"/>
                    <a:pt x="25" y="99"/>
                  </a:cubicBezTo>
                  <a:cubicBezTo>
                    <a:pt x="128" y="26"/>
                    <a:pt x="128" y="26"/>
                    <a:pt x="128" y="26"/>
                  </a:cubicBezTo>
                  <a:cubicBezTo>
                    <a:pt x="135" y="34"/>
                    <a:pt x="141" y="36"/>
                    <a:pt x="146" y="36"/>
                  </a:cubicBezTo>
                  <a:cubicBezTo>
                    <a:pt x="152" y="36"/>
                    <a:pt x="157" y="33"/>
                    <a:pt x="160" y="31"/>
                  </a:cubicBezTo>
                  <a:cubicBezTo>
                    <a:pt x="180" y="61"/>
                    <a:pt x="180" y="61"/>
                    <a:pt x="180" y="61"/>
                  </a:cubicBezTo>
                  <a:cubicBezTo>
                    <a:pt x="175" y="65"/>
                    <a:pt x="164" y="73"/>
                    <a:pt x="174" y="91"/>
                  </a:cubicBezTo>
                  <a:cubicBezTo>
                    <a:pt x="86" y="152"/>
                    <a:pt x="86" y="152"/>
                    <a:pt x="86" y="152"/>
                  </a:cubicBezTo>
                  <a:cubicBezTo>
                    <a:pt x="95" y="157"/>
                    <a:pt x="95" y="157"/>
                    <a:pt x="95" y="157"/>
                  </a:cubicBezTo>
                  <a:cubicBezTo>
                    <a:pt x="203" y="81"/>
                    <a:pt x="203" y="81"/>
                    <a:pt x="203" y="81"/>
                  </a:cubicBezTo>
                  <a:cubicBezTo>
                    <a:pt x="203" y="80"/>
                    <a:pt x="204" y="79"/>
                    <a:pt x="205" y="78"/>
                  </a:cubicBezTo>
                  <a:cubicBezTo>
                    <a:pt x="150" y="0"/>
                    <a:pt x="150" y="0"/>
                    <a:pt x="150"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1" name="Freeform 367">
              <a:extLst>
                <a:ext uri="{FF2B5EF4-FFF2-40B4-BE49-F238E27FC236}">
                  <a16:creationId xmlns:a16="http://schemas.microsoft.com/office/drawing/2014/main" id="{03B6879E-1EBF-4807-8E14-CF4F30B2DDED}"/>
                </a:ext>
              </a:extLst>
            </p:cNvPr>
            <p:cNvSpPr>
              <a:spLocks noEditPoints="1"/>
            </p:cNvSpPr>
            <p:nvPr/>
          </p:nvSpPr>
          <p:spPr bwMode="auto">
            <a:xfrm>
              <a:off x="7238615" y="8288670"/>
              <a:ext cx="1801034" cy="1462732"/>
            </a:xfrm>
            <a:custGeom>
              <a:avLst/>
              <a:gdLst>
                <a:gd name="T0" fmla="*/ 73 w 155"/>
                <a:gd name="T1" fmla="*/ 99 h 126"/>
                <a:gd name="T2" fmla="*/ 49 w 155"/>
                <a:gd name="T3" fmla="*/ 87 h 126"/>
                <a:gd name="T4" fmla="*/ 56 w 155"/>
                <a:gd name="T5" fmla="*/ 46 h 126"/>
                <a:gd name="T6" fmla="*/ 73 w 155"/>
                <a:gd name="T7" fmla="*/ 40 h 126"/>
                <a:gd name="T8" fmla="*/ 98 w 155"/>
                <a:gd name="T9" fmla="*/ 53 h 126"/>
                <a:gd name="T10" fmla="*/ 90 w 155"/>
                <a:gd name="T11" fmla="*/ 94 h 126"/>
                <a:gd name="T12" fmla="*/ 73 w 155"/>
                <a:gd name="T13" fmla="*/ 99 h 126"/>
                <a:gd name="T14" fmla="*/ 113 w 155"/>
                <a:gd name="T15" fmla="*/ 53 h 126"/>
                <a:gd name="T16" fmla="*/ 104 w 155"/>
                <a:gd name="T17" fmla="*/ 49 h 126"/>
                <a:gd name="T18" fmla="*/ 106 w 155"/>
                <a:gd name="T19" fmla="*/ 32 h 126"/>
                <a:gd name="T20" fmla="*/ 113 w 155"/>
                <a:gd name="T21" fmla="*/ 30 h 126"/>
                <a:gd name="T22" fmla="*/ 123 w 155"/>
                <a:gd name="T23" fmla="*/ 35 h 126"/>
                <a:gd name="T24" fmla="*/ 120 w 155"/>
                <a:gd name="T25" fmla="*/ 51 h 126"/>
                <a:gd name="T26" fmla="*/ 113 w 155"/>
                <a:gd name="T27" fmla="*/ 53 h 126"/>
                <a:gd name="T28" fmla="*/ 103 w 155"/>
                <a:gd name="T29" fmla="*/ 0 h 126"/>
                <a:gd name="T30" fmla="*/ 0 w 155"/>
                <a:gd name="T31" fmla="*/ 73 h 126"/>
                <a:gd name="T32" fmla="*/ 3 w 155"/>
                <a:gd name="T33" fmla="*/ 95 h 126"/>
                <a:gd name="T34" fmla="*/ 17 w 155"/>
                <a:gd name="T35" fmla="*/ 103 h 126"/>
                <a:gd name="T36" fmla="*/ 22 w 155"/>
                <a:gd name="T37" fmla="*/ 91 h 126"/>
                <a:gd name="T38" fmla="*/ 29 w 155"/>
                <a:gd name="T39" fmla="*/ 89 h 126"/>
                <a:gd name="T40" fmla="*/ 39 w 155"/>
                <a:gd name="T41" fmla="*/ 94 h 126"/>
                <a:gd name="T42" fmla="*/ 36 w 155"/>
                <a:gd name="T43" fmla="*/ 111 h 126"/>
                <a:gd name="T44" fmla="*/ 34 w 155"/>
                <a:gd name="T45" fmla="*/ 112 h 126"/>
                <a:gd name="T46" fmla="*/ 61 w 155"/>
                <a:gd name="T47" fmla="*/ 126 h 126"/>
                <a:gd name="T48" fmla="*/ 149 w 155"/>
                <a:gd name="T49" fmla="*/ 65 h 126"/>
                <a:gd name="T50" fmla="*/ 155 w 155"/>
                <a:gd name="T51" fmla="*/ 35 h 126"/>
                <a:gd name="T52" fmla="*/ 135 w 155"/>
                <a:gd name="T53" fmla="*/ 5 h 126"/>
                <a:gd name="T54" fmla="*/ 121 w 155"/>
                <a:gd name="T55" fmla="*/ 10 h 126"/>
                <a:gd name="T56" fmla="*/ 103 w 155"/>
                <a:gd name="T5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 h="126">
                  <a:moveTo>
                    <a:pt x="73" y="99"/>
                  </a:moveTo>
                  <a:cubicBezTo>
                    <a:pt x="64" y="99"/>
                    <a:pt x="55" y="95"/>
                    <a:pt x="49" y="87"/>
                  </a:cubicBezTo>
                  <a:cubicBezTo>
                    <a:pt x="40" y="73"/>
                    <a:pt x="43" y="55"/>
                    <a:pt x="56" y="46"/>
                  </a:cubicBezTo>
                  <a:cubicBezTo>
                    <a:pt x="62" y="42"/>
                    <a:pt x="68" y="40"/>
                    <a:pt x="73" y="40"/>
                  </a:cubicBezTo>
                  <a:cubicBezTo>
                    <a:pt x="83" y="40"/>
                    <a:pt x="92" y="45"/>
                    <a:pt x="98" y="53"/>
                  </a:cubicBezTo>
                  <a:cubicBezTo>
                    <a:pt x="107" y="66"/>
                    <a:pt x="104" y="84"/>
                    <a:pt x="90" y="94"/>
                  </a:cubicBezTo>
                  <a:cubicBezTo>
                    <a:pt x="85" y="98"/>
                    <a:pt x="79" y="99"/>
                    <a:pt x="73" y="99"/>
                  </a:cubicBezTo>
                  <a:moveTo>
                    <a:pt x="113" y="53"/>
                  </a:moveTo>
                  <a:cubicBezTo>
                    <a:pt x="109" y="53"/>
                    <a:pt x="106" y="52"/>
                    <a:pt x="104" y="49"/>
                  </a:cubicBezTo>
                  <a:cubicBezTo>
                    <a:pt x="100" y="43"/>
                    <a:pt x="101" y="36"/>
                    <a:pt x="106" y="32"/>
                  </a:cubicBezTo>
                  <a:cubicBezTo>
                    <a:pt x="108" y="31"/>
                    <a:pt x="111" y="30"/>
                    <a:pt x="113" y="30"/>
                  </a:cubicBezTo>
                  <a:cubicBezTo>
                    <a:pt x="117" y="30"/>
                    <a:pt x="121" y="32"/>
                    <a:pt x="123" y="35"/>
                  </a:cubicBezTo>
                  <a:cubicBezTo>
                    <a:pt x="127" y="40"/>
                    <a:pt x="125" y="48"/>
                    <a:pt x="120" y="51"/>
                  </a:cubicBezTo>
                  <a:cubicBezTo>
                    <a:pt x="118" y="53"/>
                    <a:pt x="116" y="53"/>
                    <a:pt x="113" y="53"/>
                  </a:cubicBezTo>
                  <a:moveTo>
                    <a:pt x="103" y="0"/>
                  </a:moveTo>
                  <a:cubicBezTo>
                    <a:pt x="0" y="73"/>
                    <a:pt x="0" y="73"/>
                    <a:pt x="0" y="73"/>
                  </a:cubicBezTo>
                  <a:cubicBezTo>
                    <a:pt x="5" y="83"/>
                    <a:pt x="5" y="90"/>
                    <a:pt x="3" y="95"/>
                  </a:cubicBezTo>
                  <a:cubicBezTo>
                    <a:pt x="17" y="103"/>
                    <a:pt x="17" y="103"/>
                    <a:pt x="17" y="103"/>
                  </a:cubicBezTo>
                  <a:cubicBezTo>
                    <a:pt x="17" y="98"/>
                    <a:pt x="19" y="94"/>
                    <a:pt x="22" y="91"/>
                  </a:cubicBezTo>
                  <a:cubicBezTo>
                    <a:pt x="24" y="90"/>
                    <a:pt x="27" y="89"/>
                    <a:pt x="29" y="89"/>
                  </a:cubicBezTo>
                  <a:cubicBezTo>
                    <a:pt x="33" y="89"/>
                    <a:pt x="36" y="91"/>
                    <a:pt x="39" y="94"/>
                  </a:cubicBezTo>
                  <a:cubicBezTo>
                    <a:pt x="42" y="99"/>
                    <a:pt x="41" y="107"/>
                    <a:pt x="36" y="111"/>
                  </a:cubicBezTo>
                  <a:cubicBezTo>
                    <a:pt x="35" y="111"/>
                    <a:pt x="35" y="111"/>
                    <a:pt x="34" y="112"/>
                  </a:cubicBezTo>
                  <a:cubicBezTo>
                    <a:pt x="61" y="126"/>
                    <a:pt x="61" y="126"/>
                    <a:pt x="61" y="126"/>
                  </a:cubicBezTo>
                  <a:cubicBezTo>
                    <a:pt x="149" y="65"/>
                    <a:pt x="149" y="65"/>
                    <a:pt x="149" y="65"/>
                  </a:cubicBezTo>
                  <a:cubicBezTo>
                    <a:pt x="139" y="47"/>
                    <a:pt x="150" y="39"/>
                    <a:pt x="155" y="35"/>
                  </a:cubicBezTo>
                  <a:cubicBezTo>
                    <a:pt x="135" y="5"/>
                    <a:pt x="135" y="5"/>
                    <a:pt x="135" y="5"/>
                  </a:cubicBezTo>
                  <a:cubicBezTo>
                    <a:pt x="132" y="7"/>
                    <a:pt x="127" y="10"/>
                    <a:pt x="121" y="10"/>
                  </a:cubicBezTo>
                  <a:cubicBezTo>
                    <a:pt x="116" y="10"/>
                    <a:pt x="110" y="8"/>
                    <a:pt x="103" y="0"/>
                  </a:cubicBezTo>
                </a:path>
              </a:pathLst>
            </a:custGeom>
            <a:solidFill>
              <a:srgbClr val="B1C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2" name="Freeform 368">
              <a:extLst>
                <a:ext uri="{FF2B5EF4-FFF2-40B4-BE49-F238E27FC236}">
                  <a16:creationId xmlns:a16="http://schemas.microsoft.com/office/drawing/2014/main" id="{3A82D18D-672D-4CB2-8C2A-73BCFE9DE09C}"/>
                </a:ext>
              </a:extLst>
            </p:cNvPr>
            <p:cNvSpPr>
              <a:spLocks/>
            </p:cNvSpPr>
            <p:nvPr/>
          </p:nvSpPr>
          <p:spPr bwMode="auto">
            <a:xfrm>
              <a:off x="7435754" y="9323047"/>
              <a:ext cx="289625" cy="267721"/>
            </a:xfrm>
            <a:custGeom>
              <a:avLst/>
              <a:gdLst>
                <a:gd name="T0" fmla="*/ 12 w 25"/>
                <a:gd name="T1" fmla="*/ 0 h 23"/>
                <a:gd name="T2" fmla="*/ 5 w 25"/>
                <a:gd name="T3" fmla="*/ 2 h 23"/>
                <a:gd name="T4" fmla="*/ 0 w 25"/>
                <a:gd name="T5" fmla="*/ 14 h 23"/>
                <a:gd name="T6" fmla="*/ 17 w 25"/>
                <a:gd name="T7" fmla="*/ 23 h 23"/>
                <a:gd name="T8" fmla="*/ 19 w 25"/>
                <a:gd name="T9" fmla="*/ 22 h 23"/>
                <a:gd name="T10" fmla="*/ 22 w 25"/>
                <a:gd name="T11" fmla="*/ 5 h 23"/>
                <a:gd name="T12" fmla="*/ 12 w 25"/>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5" h="23">
                  <a:moveTo>
                    <a:pt x="12" y="0"/>
                  </a:moveTo>
                  <a:cubicBezTo>
                    <a:pt x="10" y="0"/>
                    <a:pt x="7" y="1"/>
                    <a:pt x="5" y="2"/>
                  </a:cubicBezTo>
                  <a:cubicBezTo>
                    <a:pt x="2" y="5"/>
                    <a:pt x="0" y="9"/>
                    <a:pt x="0" y="14"/>
                  </a:cubicBezTo>
                  <a:cubicBezTo>
                    <a:pt x="17" y="23"/>
                    <a:pt x="17" y="23"/>
                    <a:pt x="17" y="23"/>
                  </a:cubicBezTo>
                  <a:cubicBezTo>
                    <a:pt x="18" y="22"/>
                    <a:pt x="18" y="22"/>
                    <a:pt x="19" y="22"/>
                  </a:cubicBezTo>
                  <a:cubicBezTo>
                    <a:pt x="24" y="18"/>
                    <a:pt x="25" y="10"/>
                    <a:pt x="22" y="5"/>
                  </a:cubicBezTo>
                  <a:cubicBezTo>
                    <a:pt x="19" y="2"/>
                    <a:pt x="16" y="0"/>
                    <a:pt x="12"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3" name="Freeform 369">
              <a:extLst>
                <a:ext uri="{FF2B5EF4-FFF2-40B4-BE49-F238E27FC236}">
                  <a16:creationId xmlns:a16="http://schemas.microsoft.com/office/drawing/2014/main" id="{3BBFC7F6-57F3-4785-84BE-E7E5E5AF7002}"/>
                </a:ext>
              </a:extLst>
            </p:cNvPr>
            <p:cNvSpPr>
              <a:spLocks/>
            </p:cNvSpPr>
            <p:nvPr/>
          </p:nvSpPr>
          <p:spPr bwMode="auto">
            <a:xfrm>
              <a:off x="8399551" y="8636706"/>
              <a:ext cx="313964" cy="267721"/>
            </a:xfrm>
            <a:custGeom>
              <a:avLst/>
              <a:gdLst>
                <a:gd name="T0" fmla="*/ 13 w 27"/>
                <a:gd name="T1" fmla="*/ 0 h 23"/>
                <a:gd name="T2" fmla="*/ 6 w 27"/>
                <a:gd name="T3" fmla="*/ 2 h 23"/>
                <a:gd name="T4" fmla="*/ 4 w 27"/>
                <a:gd name="T5" fmla="*/ 19 h 23"/>
                <a:gd name="T6" fmla="*/ 13 w 27"/>
                <a:gd name="T7" fmla="*/ 23 h 23"/>
                <a:gd name="T8" fmla="*/ 20 w 27"/>
                <a:gd name="T9" fmla="*/ 21 h 23"/>
                <a:gd name="T10" fmla="*/ 23 w 27"/>
                <a:gd name="T11" fmla="*/ 5 h 23"/>
                <a:gd name="T12" fmla="*/ 13 w 27"/>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7" h="23">
                  <a:moveTo>
                    <a:pt x="13" y="0"/>
                  </a:moveTo>
                  <a:cubicBezTo>
                    <a:pt x="11" y="0"/>
                    <a:pt x="8" y="1"/>
                    <a:pt x="6" y="2"/>
                  </a:cubicBezTo>
                  <a:cubicBezTo>
                    <a:pt x="1" y="6"/>
                    <a:pt x="0" y="13"/>
                    <a:pt x="4" y="19"/>
                  </a:cubicBezTo>
                  <a:cubicBezTo>
                    <a:pt x="6" y="22"/>
                    <a:pt x="9" y="23"/>
                    <a:pt x="13" y="23"/>
                  </a:cubicBezTo>
                  <a:cubicBezTo>
                    <a:pt x="16" y="23"/>
                    <a:pt x="18" y="23"/>
                    <a:pt x="20" y="21"/>
                  </a:cubicBezTo>
                  <a:cubicBezTo>
                    <a:pt x="25" y="18"/>
                    <a:pt x="27" y="10"/>
                    <a:pt x="23" y="5"/>
                  </a:cubicBezTo>
                  <a:cubicBezTo>
                    <a:pt x="21" y="2"/>
                    <a:pt x="17" y="0"/>
                    <a:pt x="13"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4" name="Freeform 370">
              <a:extLst>
                <a:ext uri="{FF2B5EF4-FFF2-40B4-BE49-F238E27FC236}">
                  <a16:creationId xmlns:a16="http://schemas.microsoft.com/office/drawing/2014/main" id="{A60D9CD6-87A7-4A50-B17F-0C1E4DA916BB}"/>
                </a:ext>
              </a:extLst>
            </p:cNvPr>
            <p:cNvSpPr>
              <a:spLocks noEditPoints="1"/>
            </p:cNvSpPr>
            <p:nvPr/>
          </p:nvSpPr>
          <p:spPr bwMode="auto">
            <a:xfrm>
              <a:off x="7703475" y="8753530"/>
              <a:ext cx="776392" cy="683906"/>
            </a:xfrm>
            <a:custGeom>
              <a:avLst/>
              <a:gdLst>
                <a:gd name="T0" fmla="*/ 40 w 67"/>
                <a:gd name="T1" fmla="*/ 31 h 59"/>
                <a:gd name="T2" fmla="*/ 38 w 67"/>
                <a:gd name="T3" fmla="*/ 32 h 59"/>
                <a:gd name="T4" fmla="*/ 44 w 67"/>
                <a:gd name="T5" fmla="*/ 41 h 59"/>
                <a:gd name="T6" fmla="*/ 40 w 67"/>
                <a:gd name="T7" fmla="*/ 31 h 59"/>
                <a:gd name="T8" fmla="*/ 23 w 67"/>
                <a:gd name="T9" fmla="*/ 20 h 59"/>
                <a:gd name="T10" fmla="*/ 23 w 67"/>
                <a:gd name="T11" fmla="*/ 27 h 59"/>
                <a:gd name="T12" fmla="*/ 27 w 67"/>
                <a:gd name="T13" fmla="*/ 29 h 59"/>
                <a:gd name="T14" fmla="*/ 29 w 67"/>
                <a:gd name="T15" fmla="*/ 29 h 59"/>
                <a:gd name="T16" fmla="*/ 23 w 67"/>
                <a:gd name="T17" fmla="*/ 20 h 59"/>
                <a:gd name="T18" fmla="*/ 23 w 67"/>
                <a:gd name="T19" fmla="*/ 11 h 59"/>
                <a:gd name="T20" fmla="*/ 30 w 67"/>
                <a:gd name="T21" fmla="*/ 9 h 59"/>
                <a:gd name="T22" fmla="*/ 39 w 67"/>
                <a:gd name="T23" fmla="*/ 16 h 59"/>
                <a:gd name="T24" fmla="*/ 33 w 67"/>
                <a:gd name="T25" fmla="*/ 20 h 59"/>
                <a:gd name="T26" fmla="*/ 29 w 67"/>
                <a:gd name="T27" fmla="*/ 17 h 59"/>
                <a:gd name="T28" fmla="*/ 27 w 67"/>
                <a:gd name="T29" fmla="*/ 17 h 59"/>
                <a:gd name="T30" fmla="*/ 34 w 67"/>
                <a:gd name="T31" fmla="*/ 27 h 59"/>
                <a:gd name="T32" fmla="*/ 37 w 67"/>
                <a:gd name="T33" fmla="*/ 25 h 59"/>
                <a:gd name="T34" fmla="*/ 42 w 67"/>
                <a:gd name="T35" fmla="*/ 24 h 59"/>
                <a:gd name="T36" fmla="*/ 49 w 67"/>
                <a:gd name="T37" fmla="*/ 28 h 59"/>
                <a:gd name="T38" fmla="*/ 47 w 67"/>
                <a:gd name="T39" fmla="*/ 45 h 59"/>
                <a:gd name="T40" fmla="*/ 48 w 67"/>
                <a:gd name="T41" fmla="*/ 47 h 59"/>
                <a:gd name="T42" fmla="*/ 47 w 67"/>
                <a:gd name="T43" fmla="*/ 50 h 59"/>
                <a:gd name="T44" fmla="*/ 46 w 67"/>
                <a:gd name="T45" fmla="*/ 51 h 59"/>
                <a:gd name="T46" fmla="*/ 44 w 67"/>
                <a:gd name="T47" fmla="*/ 50 h 59"/>
                <a:gd name="T48" fmla="*/ 43 w 67"/>
                <a:gd name="T49" fmla="*/ 48 h 59"/>
                <a:gd name="T50" fmla="*/ 35 w 67"/>
                <a:gd name="T51" fmla="*/ 50 h 59"/>
                <a:gd name="T52" fmla="*/ 26 w 67"/>
                <a:gd name="T53" fmla="*/ 45 h 59"/>
                <a:gd name="T54" fmla="*/ 33 w 67"/>
                <a:gd name="T55" fmla="*/ 40 h 59"/>
                <a:gd name="T56" fmla="*/ 39 w 67"/>
                <a:gd name="T57" fmla="*/ 44 h 59"/>
                <a:gd name="T58" fmla="*/ 40 w 67"/>
                <a:gd name="T59" fmla="*/ 44 h 59"/>
                <a:gd name="T60" fmla="*/ 33 w 67"/>
                <a:gd name="T61" fmla="*/ 34 h 59"/>
                <a:gd name="T62" fmla="*/ 25 w 67"/>
                <a:gd name="T63" fmla="*/ 36 h 59"/>
                <a:gd name="T64" fmla="*/ 16 w 67"/>
                <a:gd name="T65" fmla="*/ 31 h 59"/>
                <a:gd name="T66" fmla="*/ 19 w 67"/>
                <a:gd name="T67" fmla="*/ 14 h 59"/>
                <a:gd name="T68" fmla="*/ 18 w 67"/>
                <a:gd name="T69" fmla="*/ 13 h 59"/>
                <a:gd name="T70" fmla="*/ 19 w 67"/>
                <a:gd name="T71" fmla="*/ 10 h 59"/>
                <a:gd name="T72" fmla="*/ 20 w 67"/>
                <a:gd name="T73" fmla="*/ 9 h 59"/>
                <a:gd name="T74" fmla="*/ 23 w 67"/>
                <a:gd name="T75" fmla="*/ 10 h 59"/>
                <a:gd name="T76" fmla="*/ 23 w 67"/>
                <a:gd name="T77" fmla="*/ 11 h 59"/>
                <a:gd name="T78" fmla="*/ 33 w 67"/>
                <a:gd name="T79" fmla="*/ 0 h 59"/>
                <a:gd name="T80" fmla="*/ 16 w 67"/>
                <a:gd name="T81" fmla="*/ 6 h 59"/>
                <a:gd name="T82" fmla="*/ 9 w 67"/>
                <a:gd name="T83" fmla="*/ 47 h 59"/>
                <a:gd name="T84" fmla="*/ 33 w 67"/>
                <a:gd name="T85" fmla="*/ 59 h 59"/>
                <a:gd name="T86" fmla="*/ 50 w 67"/>
                <a:gd name="T87" fmla="*/ 54 h 59"/>
                <a:gd name="T88" fmla="*/ 58 w 67"/>
                <a:gd name="T89" fmla="*/ 13 h 59"/>
                <a:gd name="T90" fmla="*/ 33 w 67"/>
                <a:gd name="T9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 h="59">
                  <a:moveTo>
                    <a:pt x="40" y="31"/>
                  </a:moveTo>
                  <a:cubicBezTo>
                    <a:pt x="40" y="31"/>
                    <a:pt x="39" y="32"/>
                    <a:pt x="38" y="32"/>
                  </a:cubicBezTo>
                  <a:cubicBezTo>
                    <a:pt x="44" y="41"/>
                    <a:pt x="44" y="41"/>
                    <a:pt x="44" y="41"/>
                  </a:cubicBezTo>
                  <a:cubicBezTo>
                    <a:pt x="47" y="37"/>
                    <a:pt x="46" y="31"/>
                    <a:pt x="40" y="31"/>
                  </a:cubicBezTo>
                  <a:moveTo>
                    <a:pt x="23" y="20"/>
                  </a:moveTo>
                  <a:cubicBezTo>
                    <a:pt x="20" y="23"/>
                    <a:pt x="23" y="27"/>
                    <a:pt x="23" y="27"/>
                  </a:cubicBezTo>
                  <a:cubicBezTo>
                    <a:pt x="23" y="27"/>
                    <a:pt x="24" y="29"/>
                    <a:pt x="27" y="29"/>
                  </a:cubicBezTo>
                  <a:cubicBezTo>
                    <a:pt x="28" y="29"/>
                    <a:pt x="29" y="29"/>
                    <a:pt x="29" y="29"/>
                  </a:cubicBezTo>
                  <a:cubicBezTo>
                    <a:pt x="23" y="20"/>
                    <a:pt x="23" y="20"/>
                    <a:pt x="23" y="20"/>
                  </a:cubicBezTo>
                  <a:moveTo>
                    <a:pt x="23" y="11"/>
                  </a:moveTo>
                  <a:cubicBezTo>
                    <a:pt x="26" y="10"/>
                    <a:pt x="28" y="9"/>
                    <a:pt x="30" y="9"/>
                  </a:cubicBezTo>
                  <a:cubicBezTo>
                    <a:pt x="37" y="9"/>
                    <a:pt x="39" y="16"/>
                    <a:pt x="39" y="16"/>
                  </a:cubicBezTo>
                  <a:cubicBezTo>
                    <a:pt x="33" y="20"/>
                    <a:pt x="33" y="20"/>
                    <a:pt x="33" y="20"/>
                  </a:cubicBezTo>
                  <a:cubicBezTo>
                    <a:pt x="33" y="20"/>
                    <a:pt x="32" y="17"/>
                    <a:pt x="29" y="17"/>
                  </a:cubicBezTo>
                  <a:cubicBezTo>
                    <a:pt x="29" y="17"/>
                    <a:pt x="28" y="17"/>
                    <a:pt x="27" y="17"/>
                  </a:cubicBezTo>
                  <a:cubicBezTo>
                    <a:pt x="34" y="27"/>
                    <a:pt x="34" y="27"/>
                    <a:pt x="34" y="27"/>
                  </a:cubicBezTo>
                  <a:cubicBezTo>
                    <a:pt x="35" y="26"/>
                    <a:pt x="36" y="26"/>
                    <a:pt x="37" y="25"/>
                  </a:cubicBezTo>
                  <a:cubicBezTo>
                    <a:pt x="37" y="25"/>
                    <a:pt x="39" y="24"/>
                    <a:pt x="42" y="24"/>
                  </a:cubicBezTo>
                  <a:cubicBezTo>
                    <a:pt x="45" y="24"/>
                    <a:pt x="47" y="25"/>
                    <a:pt x="49" y="28"/>
                  </a:cubicBezTo>
                  <a:cubicBezTo>
                    <a:pt x="55" y="35"/>
                    <a:pt x="54" y="40"/>
                    <a:pt x="47" y="45"/>
                  </a:cubicBezTo>
                  <a:cubicBezTo>
                    <a:pt x="48" y="47"/>
                    <a:pt x="48" y="47"/>
                    <a:pt x="48" y="47"/>
                  </a:cubicBezTo>
                  <a:cubicBezTo>
                    <a:pt x="49" y="48"/>
                    <a:pt x="49" y="49"/>
                    <a:pt x="47" y="50"/>
                  </a:cubicBezTo>
                  <a:cubicBezTo>
                    <a:pt x="47" y="50"/>
                    <a:pt x="46" y="51"/>
                    <a:pt x="46" y="51"/>
                  </a:cubicBezTo>
                  <a:cubicBezTo>
                    <a:pt x="45" y="51"/>
                    <a:pt x="44" y="50"/>
                    <a:pt x="44" y="50"/>
                  </a:cubicBezTo>
                  <a:cubicBezTo>
                    <a:pt x="43" y="48"/>
                    <a:pt x="43" y="48"/>
                    <a:pt x="43" y="48"/>
                  </a:cubicBezTo>
                  <a:cubicBezTo>
                    <a:pt x="40" y="50"/>
                    <a:pt x="37" y="50"/>
                    <a:pt x="35" y="50"/>
                  </a:cubicBezTo>
                  <a:cubicBezTo>
                    <a:pt x="30" y="50"/>
                    <a:pt x="27" y="47"/>
                    <a:pt x="26" y="45"/>
                  </a:cubicBezTo>
                  <a:cubicBezTo>
                    <a:pt x="33" y="40"/>
                    <a:pt x="33" y="40"/>
                    <a:pt x="33" y="40"/>
                  </a:cubicBezTo>
                  <a:cubicBezTo>
                    <a:pt x="33" y="40"/>
                    <a:pt x="35" y="44"/>
                    <a:pt x="39" y="44"/>
                  </a:cubicBezTo>
                  <a:cubicBezTo>
                    <a:pt x="39" y="44"/>
                    <a:pt x="39" y="44"/>
                    <a:pt x="40" y="44"/>
                  </a:cubicBezTo>
                  <a:cubicBezTo>
                    <a:pt x="33" y="34"/>
                    <a:pt x="33" y="34"/>
                    <a:pt x="33" y="34"/>
                  </a:cubicBezTo>
                  <a:cubicBezTo>
                    <a:pt x="30" y="35"/>
                    <a:pt x="27" y="36"/>
                    <a:pt x="25" y="36"/>
                  </a:cubicBezTo>
                  <a:cubicBezTo>
                    <a:pt x="21" y="36"/>
                    <a:pt x="18" y="33"/>
                    <a:pt x="16" y="31"/>
                  </a:cubicBezTo>
                  <a:cubicBezTo>
                    <a:pt x="14" y="28"/>
                    <a:pt x="10" y="21"/>
                    <a:pt x="19" y="14"/>
                  </a:cubicBezTo>
                  <a:cubicBezTo>
                    <a:pt x="18" y="13"/>
                    <a:pt x="18" y="13"/>
                    <a:pt x="18" y="13"/>
                  </a:cubicBezTo>
                  <a:cubicBezTo>
                    <a:pt x="18" y="12"/>
                    <a:pt x="18" y="10"/>
                    <a:pt x="19" y="10"/>
                  </a:cubicBezTo>
                  <a:cubicBezTo>
                    <a:pt x="19" y="9"/>
                    <a:pt x="20" y="9"/>
                    <a:pt x="20" y="9"/>
                  </a:cubicBezTo>
                  <a:cubicBezTo>
                    <a:pt x="21" y="9"/>
                    <a:pt x="22" y="9"/>
                    <a:pt x="23" y="10"/>
                  </a:cubicBezTo>
                  <a:cubicBezTo>
                    <a:pt x="23" y="11"/>
                    <a:pt x="23" y="11"/>
                    <a:pt x="23" y="11"/>
                  </a:cubicBezTo>
                  <a:moveTo>
                    <a:pt x="33" y="0"/>
                  </a:moveTo>
                  <a:cubicBezTo>
                    <a:pt x="28" y="0"/>
                    <a:pt x="22" y="2"/>
                    <a:pt x="16" y="6"/>
                  </a:cubicBezTo>
                  <a:cubicBezTo>
                    <a:pt x="3" y="15"/>
                    <a:pt x="0" y="33"/>
                    <a:pt x="9" y="47"/>
                  </a:cubicBezTo>
                  <a:cubicBezTo>
                    <a:pt x="15" y="55"/>
                    <a:pt x="24" y="59"/>
                    <a:pt x="33" y="59"/>
                  </a:cubicBezTo>
                  <a:cubicBezTo>
                    <a:pt x="39" y="59"/>
                    <a:pt x="45" y="58"/>
                    <a:pt x="50" y="54"/>
                  </a:cubicBezTo>
                  <a:cubicBezTo>
                    <a:pt x="64" y="44"/>
                    <a:pt x="67" y="26"/>
                    <a:pt x="58" y="13"/>
                  </a:cubicBezTo>
                  <a:cubicBezTo>
                    <a:pt x="52" y="5"/>
                    <a:pt x="43" y="0"/>
                    <a:pt x="33"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5" name="Freeform 371">
              <a:extLst>
                <a:ext uri="{FF2B5EF4-FFF2-40B4-BE49-F238E27FC236}">
                  <a16:creationId xmlns:a16="http://schemas.microsoft.com/office/drawing/2014/main" id="{402DE32E-B3A4-45F9-A18D-62ADE644609B}"/>
                </a:ext>
              </a:extLst>
            </p:cNvPr>
            <p:cNvSpPr>
              <a:spLocks noEditPoints="1"/>
            </p:cNvSpPr>
            <p:nvPr/>
          </p:nvSpPr>
          <p:spPr bwMode="auto">
            <a:xfrm>
              <a:off x="7817865" y="8858186"/>
              <a:ext cx="523273" cy="486766"/>
            </a:xfrm>
            <a:custGeom>
              <a:avLst/>
              <a:gdLst>
                <a:gd name="T0" fmla="*/ 34 w 45"/>
                <a:gd name="T1" fmla="*/ 32 h 42"/>
                <a:gd name="T2" fmla="*/ 28 w 45"/>
                <a:gd name="T3" fmla="*/ 23 h 42"/>
                <a:gd name="T4" fmla="*/ 30 w 45"/>
                <a:gd name="T5" fmla="*/ 22 h 42"/>
                <a:gd name="T6" fmla="*/ 34 w 45"/>
                <a:gd name="T7" fmla="*/ 32 h 42"/>
                <a:gd name="T8" fmla="*/ 17 w 45"/>
                <a:gd name="T9" fmla="*/ 20 h 42"/>
                <a:gd name="T10" fmla="*/ 13 w 45"/>
                <a:gd name="T11" fmla="*/ 18 h 42"/>
                <a:gd name="T12" fmla="*/ 13 w 45"/>
                <a:gd name="T13" fmla="*/ 11 h 42"/>
                <a:gd name="T14" fmla="*/ 19 w 45"/>
                <a:gd name="T15" fmla="*/ 20 h 42"/>
                <a:gd name="T16" fmla="*/ 17 w 45"/>
                <a:gd name="T17" fmla="*/ 20 h 42"/>
                <a:gd name="T18" fmla="*/ 20 w 45"/>
                <a:gd name="T19" fmla="*/ 0 h 42"/>
                <a:gd name="T20" fmla="*/ 13 w 45"/>
                <a:gd name="T21" fmla="*/ 2 h 42"/>
                <a:gd name="T22" fmla="*/ 13 w 45"/>
                <a:gd name="T23" fmla="*/ 1 h 42"/>
                <a:gd name="T24" fmla="*/ 10 w 45"/>
                <a:gd name="T25" fmla="*/ 0 h 42"/>
                <a:gd name="T26" fmla="*/ 9 w 45"/>
                <a:gd name="T27" fmla="*/ 1 h 42"/>
                <a:gd name="T28" fmla="*/ 8 w 45"/>
                <a:gd name="T29" fmla="*/ 4 h 42"/>
                <a:gd name="T30" fmla="*/ 9 w 45"/>
                <a:gd name="T31" fmla="*/ 5 h 42"/>
                <a:gd name="T32" fmla="*/ 6 w 45"/>
                <a:gd name="T33" fmla="*/ 22 h 42"/>
                <a:gd name="T34" fmla="*/ 15 w 45"/>
                <a:gd name="T35" fmla="*/ 27 h 42"/>
                <a:gd name="T36" fmla="*/ 23 w 45"/>
                <a:gd name="T37" fmla="*/ 25 h 42"/>
                <a:gd name="T38" fmla="*/ 30 w 45"/>
                <a:gd name="T39" fmla="*/ 35 h 42"/>
                <a:gd name="T40" fmla="*/ 29 w 45"/>
                <a:gd name="T41" fmla="*/ 35 h 42"/>
                <a:gd name="T42" fmla="*/ 23 w 45"/>
                <a:gd name="T43" fmla="*/ 31 h 42"/>
                <a:gd name="T44" fmla="*/ 16 w 45"/>
                <a:gd name="T45" fmla="*/ 36 h 42"/>
                <a:gd name="T46" fmla="*/ 25 w 45"/>
                <a:gd name="T47" fmla="*/ 41 h 42"/>
                <a:gd name="T48" fmla="*/ 33 w 45"/>
                <a:gd name="T49" fmla="*/ 39 h 42"/>
                <a:gd name="T50" fmla="*/ 34 w 45"/>
                <a:gd name="T51" fmla="*/ 41 h 42"/>
                <a:gd name="T52" fmla="*/ 36 w 45"/>
                <a:gd name="T53" fmla="*/ 42 h 42"/>
                <a:gd name="T54" fmla="*/ 37 w 45"/>
                <a:gd name="T55" fmla="*/ 41 h 42"/>
                <a:gd name="T56" fmla="*/ 38 w 45"/>
                <a:gd name="T57" fmla="*/ 38 h 42"/>
                <a:gd name="T58" fmla="*/ 37 w 45"/>
                <a:gd name="T59" fmla="*/ 36 h 42"/>
                <a:gd name="T60" fmla="*/ 39 w 45"/>
                <a:gd name="T61" fmla="*/ 19 h 42"/>
                <a:gd name="T62" fmla="*/ 32 w 45"/>
                <a:gd name="T63" fmla="*/ 15 h 42"/>
                <a:gd name="T64" fmla="*/ 27 w 45"/>
                <a:gd name="T65" fmla="*/ 16 h 42"/>
                <a:gd name="T66" fmla="*/ 24 w 45"/>
                <a:gd name="T67" fmla="*/ 18 h 42"/>
                <a:gd name="T68" fmla="*/ 17 w 45"/>
                <a:gd name="T69" fmla="*/ 8 h 42"/>
                <a:gd name="T70" fmla="*/ 19 w 45"/>
                <a:gd name="T71" fmla="*/ 8 h 42"/>
                <a:gd name="T72" fmla="*/ 23 w 45"/>
                <a:gd name="T73" fmla="*/ 11 h 42"/>
                <a:gd name="T74" fmla="*/ 29 w 45"/>
                <a:gd name="T75" fmla="*/ 7 h 42"/>
                <a:gd name="T76" fmla="*/ 20 w 45"/>
                <a:gd name="T7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 h="42">
                  <a:moveTo>
                    <a:pt x="34" y="32"/>
                  </a:moveTo>
                  <a:cubicBezTo>
                    <a:pt x="28" y="23"/>
                    <a:pt x="28" y="23"/>
                    <a:pt x="28" y="23"/>
                  </a:cubicBezTo>
                  <a:cubicBezTo>
                    <a:pt x="29" y="23"/>
                    <a:pt x="30" y="22"/>
                    <a:pt x="30" y="22"/>
                  </a:cubicBezTo>
                  <a:cubicBezTo>
                    <a:pt x="36" y="22"/>
                    <a:pt x="37" y="28"/>
                    <a:pt x="34" y="32"/>
                  </a:cubicBezTo>
                  <a:moveTo>
                    <a:pt x="17" y="20"/>
                  </a:moveTo>
                  <a:cubicBezTo>
                    <a:pt x="14" y="20"/>
                    <a:pt x="13" y="18"/>
                    <a:pt x="13" y="18"/>
                  </a:cubicBezTo>
                  <a:cubicBezTo>
                    <a:pt x="13" y="18"/>
                    <a:pt x="10" y="14"/>
                    <a:pt x="13" y="11"/>
                  </a:cubicBezTo>
                  <a:cubicBezTo>
                    <a:pt x="19" y="20"/>
                    <a:pt x="19" y="20"/>
                    <a:pt x="19" y="20"/>
                  </a:cubicBezTo>
                  <a:cubicBezTo>
                    <a:pt x="19" y="20"/>
                    <a:pt x="18" y="20"/>
                    <a:pt x="17" y="20"/>
                  </a:cubicBezTo>
                  <a:moveTo>
                    <a:pt x="20" y="0"/>
                  </a:moveTo>
                  <a:cubicBezTo>
                    <a:pt x="18" y="0"/>
                    <a:pt x="16" y="1"/>
                    <a:pt x="13" y="2"/>
                  </a:cubicBezTo>
                  <a:cubicBezTo>
                    <a:pt x="13" y="1"/>
                    <a:pt x="13" y="1"/>
                    <a:pt x="13" y="1"/>
                  </a:cubicBezTo>
                  <a:cubicBezTo>
                    <a:pt x="12" y="0"/>
                    <a:pt x="11" y="0"/>
                    <a:pt x="10" y="0"/>
                  </a:cubicBezTo>
                  <a:cubicBezTo>
                    <a:pt x="10" y="0"/>
                    <a:pt x="9" y="0"/>
                    <a:pt x="9" y="1"/>
                  </a:cubicBezTo>
                  <a:cubicBezTo>
                    <a:pt x="8" y="1"/>
                    <a:pt x="8" y="3"/>
                    <a:pt x="8" y="4"/>
                  </a:cubicBezTo>
                  <a:cubicBezTo>
                    <a:pt x="9" y="5"/>
                    <a:pt x="9" y="5"/>
                    <a:pt x="9" y="5"/>
                  </a:cubicBezTo>
                  <a:cubicBezTo>
                    <a:pt x="0" y="12"/>
                    <a:pt x="4" y="19"/>
                    <a:pt x="6" y="22"/>
                  </a:cubicBezTo>
                  <a:cubicBezTo>
                    <a:pt x="8" y="24"/>
                    <a:pt x="11" y="27"/>
                    <a:pt x="15" y="27"/>
                  </a:cubicBezTo>
                  <a:cubicBezTo>
                    <a:pt x="17" y="27"/>
                    <a:pt x="20" y="26"/>
                    <a:pt x="23" y="25"/>
                  </a:cubicBezTo>
                  <a:cubicBezTo>
                    <a:pt x="30" y="35"/>
                    <a:pt x="30" y="35"/>
                    <a:pt x="30" y="35"/>
                  </a:cubicBezTo>
                  <a:cubicBezTo>
                    <a:pt x="29" y="35"/>
                    <a:pt x="29" y="35"/>
                    <a:pt x="29" y="35"/>
                  </a:cubicBezTo>
                  <a:cubicBezTo>
                    <a:pt x="25" y="35"/>
                    <a:pt x="23" y="31"/>
                    <a:pt x="23" y="31"/>
                  </a:cubicBezTo>
                  <a:cubicBezTo>
                    <a:pt x="16" y="36"/>
                    <a:pt x="16" y="36"/>
                    <a:pt x="16" y="36"/>
                  </a:cubicBezTo>
                  <a:cubicBezTo>
                    <a:pt x="17" y="38"/>
                    <a:pt x="20" y="41"/>
                    <a:pt x="25" y="41"/>
                  </a:cubicBezTo>
                  <a:cubicBezTo>
                    <a:pt x="27" y="41"/>
                    <a:pt x="30" y="41"/>
                    <a:pt x="33" y="39"/>
                  </a:cubicBezTo>
                  <a:cubicBezTo>
                    <a:pt x="34" y="41"/>
                    <a:pt x="34" y="41"/>
                    <a:pt x="34" y="41"/>
                  </a:cubicBezTo>
                  <a:cubicBezTo>
                    <a:pt x="34" y="41"/>
                    <a:pt x="35" y="42"/>
                    <a:pt x="36" y="42"/>
                  </a:cubicBezTo>
                  <a:cubicBezTo>
                    <a:pt x="36" y="42"/>
                    <a:pt x="37" y="41"/>
                    <a:pt x="37" y="41"/>
                  </a:cubicBezTo>
                  <a:cubicBezTo>
                    <a:pt x="39" y="40"/>
                    <a:pt x="39" y="39"/>
                    <a:pt x="38" y="38"/>
                  </a:cubicBezTo>
                  <a:cubicBezTo>
                    <a:pt x="37" y="36"/>
                    <a:pt x="37" y="36"/>
                    <a:pt x="37" y="36"/>
                  </a:cubicBezTo>
                  <a:cubicBezTo>
                    <a:pt x="44" y="31"/>
                    <a:pt x="45" y="26"/>
                    <a:pt x="39" y="19"/>
                  </a:cubicBezTo>
                  <a:cubicBezTo>
                    <a:pt x="37" y="16"/>
                    <a:pt x="35" y="15"/>
                    <a:pt x="32" y="15"/>
                  </a:cubicBezTo>
                  <a:cubicBezTo>
                    <a:pt x="29" y="15"/>
                    <a:pt x="27" y="16"/>
                    <a:pt x="27" y="16"/>
                  </a:cubicBezTo>
                  <a:cubicBezTo>
                    <a:pt x="26" y="17"/>
                    <a:pt x="25" y="17"/>
                    <a:pt x="24" y="18"/>
                  </a:cubicBezTo>
                  <a:cubicBezTo>
                    <a:pt x="17" y="8"/>
                    <a:pt x="17" y="8"/>
                    <a:pt x="17" y="8"/>
                  </a:cubicBezTo>
                  <a:cubicBezTo>
                    <a:pt x="18" y="8"/>
                    <a:pt x="19" y="8"/>
                    <a:pt x="19" y="8"/>
                  </a:cubicBezTo>
                  <a:cubicBezTo>
                    <a:pt x="22" y="8"/>
                    <a:pt x="23" y="11"/>
                    <a:pt x="23" y="11"/>
                  </a:cubicBezTo>
                  <a:cubicBezTo>
                    <a:pt x="29" y="7"/>
                    <a:pt x="29" y="7"/>
                    <a:pt x="29" y="7"/>
                  </a:cubicBezTo>
                  <a:cubicBezTo>
                    <a:pt x="29" y="7"/>
                    <a:pt x="27" y="0"/>
                    <a:pt x="20" y="0"/>
                  </a:cubicBezTo>
                </a:path>
              </a:pathLst>
            </a:custGeom>
            <a:solidFill>
              <a:srgbClr val="B1C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6" name="Freeform 372">
              <a:extLst>
                <a:ext uri="{FF2B5EF4-FFF2-40B4-BE49-F238E27FC236}">
                  <a16:creationId xmlns:a16="http://schemas.microsoft.com/office/drawing/2014/main" id="{00A89C9E-7485-48EB-952E-1A3AEB6E8586}"/>
                </a:ext>
              </a:extLst>
            </p:cNvPr>
            <p:cNvSpPr>
              <a:spLocks/>
            </p:cNvSpPr>
            <p:nvPr/>
          </p:nvSpPr>
          <p:spPr bwMode="auto">
            <a:xfrm>
              <a:off x="3171684" y="8415228"/>
              <a:ext cx="2416793" cy="2360815"/>
            </a:xfrm>
            <a:custGeom>
              <a:avLst/>
              <a:gdLst>
                <a:gd name="T0" fmla="*/ 682 w 993"/>
                <a:gd name="T1" fmla="*/ 970 h 970"/>
                <a:gd name="T2" fmla="*/ 0 w 993"/>
                <a:gd name="T3" fmla="*/ 335 h 970"/>
                <a:gd name="T4" fmla="*/ 310 w 993"/>
                <a:gd name="T5" fmla="*/ 0 h 970"/>
                <a:gd name="T6" fmla="*/ 993 w 993"/>
                <a:gd name="T7" fmla="*/ 635 h 970"/>
                <a:gd name="T8" fmla="*/ 682 w 993"/>
                <a:gd name="T9" fmla="*/ 970 h 970"/>
              </a:gdLst>
              <a:ahLst/>
              <a:cxnLst>
                <a:cxn ang="0">
                  <a:pos x="T0" y="T1"/>
                </a:cxn>
                <a:cxn ang="0">
                  <a:pos x="T2" y="T3"/>
                </a:cxn>
                <a:cxn ang="0">
                  <a:pos x="T4" y="T5"/>
                </a:cxn>
                <a:cxn ang="0">
                  <a:pos x="T6" y="T7"/>
                </a:cxn>
                <a:cxn ang="0">
                  <a:pos x="T8" y="T9"/>
                </a:cxn>
              </a:cxnLst>
              <a:rect l="0" t="0" r="r" b="b"/>
              <a:pathLst>
                <a:path w="993" h="970">
                  <a:moveTo>
                    <a:pt x="682" y="970"/>
                  </a:moveTo>
                  <a:lnTo>
                    <a:pt x="0" y="335"/>
                  </a:lnTo>
                  <a:lnTo>
                    <a:pt x="310" y="0"/>
                  </a:lnTo>
                  <a:lnTo>
                    <a:pt x="993" y="635"/>
                  </a:lnTo>
                  <a:lnTo>
                    <a:pt x="682" y="970"/>
                  </a:ln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7" name="Freeform 373">
              <a:extLst>
                <a:ext uri="{FF2B5EF4-FFF2-40B4-BE49-F238E27FC236}">
                  <a16:creationId xmlns:a16="http://schemas.microsoft.com/office/drawing/2014/main" id="{CF8EBED9-5D24-468C-B057-032EE3D2D747}"/>
                </a:ext>
              </a:extLst>
            </p:cNvPr>
            <p:cNvSpPr>
              <a:spLocks/>
            </p:cNvSpPr>
            <p:nvPr/>
          </p:nvSpPr>
          <p:spPr bwMode="auto">
            <a:xfrm>
              <a:off x="3171684" y="8415228"/>
              <a:ext cx="2416793" cy="2360815"/>
            </a:xfrm>
            <a:custGeom>
              <a:avLst/>
              <a:gdLst>
                <a:gd name="T0" fmla="*/ 682 w 993"/>
                <a:gd name="T1" fmla="*/ 970 h 970"/>
                <a:gd name="T2" fmla="*/ 0 w 993"/>
                <a:gd name="T3" fmla="*/ 335 h 970"/>
                <a:gd name="T4" fmla="*/ 310 w 993"/>
                <a:gd name="T5" fmla="*/ 0 h 970"/>
                <a:gd name="T6" fmla="*/ 993 w 993"/>
                <a:gd name="T7" fmla="*/ 635 h 970"/>
                <a:gd name="T8" fmla="*/ 682 w 993"/>
                <a:gd name="T9" fmla="*/ 970 h 970"/>
              </a:gdLst>
              <a:ahLst/>
              <a:cxnLst>
                <a:cxn ang="0">
                  <a:pos x="T0" y="T1"/>
                </a:cxn>
                <a:cxn ang="0">
                  <a:pos x="T2" y="T3"/>
                </a:cxn>
                <a:cxn ang="0">
                  <a:pos x="T4" y="T5"/>
                </a:cxn>
                <a:cxn ang="0">
                  <a:pos x="T6" y="T7"/>
                </a:cxn>
                <a:cxn ang="0">
                  <a:pos x="T8" y="T9"/>
                </a:cxn>
              </a:cxnLst>
              <a:rect l="0" t="0" r="r" b="b"/>
              <a:pathLst>
                <a:path w="993" h="970">
                  <a:moveTo>
                    <a:pt x="682" y="970"/>
                  </a:moveTo>
                  <a:lnTo>
                    <a:pt x="0" y="335"/>
                  </a:lnTo>
                  <a:lnTo>
                    <a:pt x="310" y="0"/>
                  </a:lnTo>
                  <a:lnTo>
                    <a:pt x="993" y="635"/>
                  </a:lnTo>
                  <a:lnTo>
                    <a:pt x="682" y="9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8" name="Freeform 374">
              <a:extLst>
                <a:ext uri="{FF2B5EF4-FFF2-40B4-BE49-F238E27FC236}">
                  <a16:creationId xmlns:a16="http://schemas.microsoft.com/office/drawing/2014/main" id="{59038BD5-1662-4D78-A4F9-99A6B43852E9}"/>
                </a:ext>
              </a:extLst>
            </p:cNvPr>
            <p:cNvSpPr>
              <a:spLocks/>
            </p:cNvSpPr>
            <p:nvPr/>
          </p:nvSpPr>
          <p:spPr bwMode="auto">
            <a:xfrm>
              <a:off x="3495383" y="8765700"/>
              <a:ext cx="1766960" cy="1684210"/>
            </a:xfrm>
            <a:custGeom>
              <a:avLst/>
              <a:gdLst>
                <a:gd name="T0" fmla="*/ 24 w 152"/>
                <a:gd name="T1" fmla="*/ 0 h 145"/>
                <a:gd name="T2" fmla="*/ 0 w 152"/>
                <a:gd name="T3" fmla="*/ 26 h 145"/>
                <a:gd name="T4" fmla="*/ 1 w 152"/>
                <a:gd name="T5" fmla="*/ 56 h 145"/>
                <a:gd name="T6" fmla="*/ 97 w 152"/>
                <a:gd name="T7" fmla="*/ 145 h 145"/>
                <a:gd name="T8" fmla="*/ 127 w 152"/>
                <a:gd name="T9" fmla="*/ 145 h 145"/>
                <a:gd name="T10" fmla="*/ 152 w 152"/>
                <a:gd name="T11" fmla="*/ 118 h 145"/>
                <a:gd name="T12" fmla="*/ 150 w 152"/>
                <a:gd name="T13" fmla="*/ 87 h 145"/>
                <a:gd name="T14" fmla="*/ 58 w 152"/>
                <a:gd name="T15" fmla="*/ 1 h 145"/>
                <a:gd name="T16" fmla="*/ 24 w 152"/>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5">
                  <a:moveTo>
                    <a:pt x="24" y="0"/>
                  </a:moveTo>
                  <a:cubicBezTo>
                    <a:pt x="0" y="26"/>
                    <a:pt x="0" y="26"/>
                    <a:pt x="0" y="26"/>
                  </a:cubicBezTo>
                  <a:cubicBezTo>
                    <a:pt x="4" y="31"/>
                    <a:pt x="12" y="40"/>
                    <a:pt x="1" y="56"/>
                  </a:cubicBezTo>
                  <a:cubicBezTo>
                    <a:pt x="97" y="145"/>
                    <a:pt x="97" y="145"/>
                    <a:pt x="97" y="145"/>
                  </a:cubicBezTo>
                  <a:cubicBezTo>
                    <a:pt x="112" y="131"/>
                    <a:pt x="122" y="140"/>
                    <a:pt x="127" y="145"/>
                  </a:cubicBezTo>
                  <a:cubicBezTo>
                    <a:pt x="152" y="118"/>
                    <a:pt x="152" y="118"/>
                    <a:pt x="152" y="118"/>
                  </a:cubicBezTo>
                  <a:cubicBezTo>
                    <a:pt x="147" y="113"/>
                    <a:pt x="137" y="104"/>
                    <a:pt x="150" y="87"/>
                  </a:cubicBezTo>
                  <a:cubicBezTo>
                    <a:pt x="58" y="1"/>
                    <a:pt x="58" y="1"/>
                    <a:pt x="58" y="1"/>
                  </a:cubicBezTo>
                  <a:cubicBezTo>
                    <a:pt x="39" y="17"/>
                    <a:pt x="28" y="3"/>
                    <a:pt x="24" y="0"/>
                  </a:cubicBezTo>
                </a:path>
              </a:pathLst>
            </a:cu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39" name="Freeform 375">
              <a:extLst>
                <a:ext uri="{FF2B5EF4-FFF2-40B4-BE49-F238E27FC236}">
                  <a16:creationId xmlns:a16="http://schemas.microsoft.com/office/drawing/2014/main" id="{A617E781-15B7-43EA-8159-8F85512A7526}"/>
                </a:ext>
              </a:extLst>
            </p:cNvPr>
            <p:cNvSpPr>
              <a:spLocks/>
            </p:cNvSpPr>
            <p:nvPr/>
          </p:nvSpPr>
          <p:spPr bwMode="auto">
            <a:xfrm>
              <a:off x="3775274" y="9021251"/>
              <a:ext cx="301795" cy="301795"/>
            </a:xfrm>
            <a:custGeom>
              <a:avLst/>
              <a:gdLst>
                <a:gd name="T0" fmla="*/ 21 w 26"/>
                <a:gd name="T1" fmla="*/ 21 h 26"/>
                <a:gd name="T2" fmla="*/ 5 w 26"/>
                <a:gd name="T3" fmla="*/ 21 h 26"/>
                <a:gd name="T4" fmla="*/ 4 w 26"/>
                <a:gd name="T5" fmla="*/ 5 h 26"/>
                <a:gd name="T6" fmla="*/ 21 w 26"/>
                <a:gd name="T7" fmla="*/ 4 h 26"/>
                <a:gd name="T8" fmla="*/ 21 w 26"/>
                <a:gd name="T9" fmla="*/ 21 h 26"/>
              </a:gdLst>
              <a:ahLst/>
              <a:cxnLst>
                <a:cxn ang="0">
                  <a:pos x="T0" y="T1"/>
                </a:cxn>
                <a:cxn ang="0">
                  <a:pos x="T2" y="T3"/>
                </a:cxn>
                <a:cxn ang="0">
                  <a:pos x="T4" y="T5"/>
                </a:cxn>
                <a:cxn ang="0">
                  <a:pos x="T6" y="T7"/>
                </a:cxn>
                <a:cxn ang="0">
                  <a:pos x="T8" y="T9"/>
                </a:cxn>
              </a:cxnLst>
              <a:rect l="0" t="0" r="r" b="b"/>
              <a:pathLst>
                <a:path w="26" h="26">
                  <a:moveTo>
                    <a:pt x="21" y="21"/>
                  </a:moveTo>
                  <a:cubicBezTo>
                    <a:pt x="17" y="26"/>
                    <a:pt x="9" y="26"/>
                    <a:pt x="5" y="21"/>
                  </a:cubicBezTo>
                  <a:cubicBezTo>
                    <a:pt x="0" y="17"/>
                    <a:pt x="0" y="10"/>
                    <a:pt x="4" y="5"/>
                  </a:cubicBezTo>
                  <a:cubicBezTo>
                    <a:pt x="9" y="0"/>
                    <a:pt x="16" y="0"/>
                    <a:pt x="21" y="4"/>
                  </a:cubicBezTo>
                  <a:cubicBezTo>
                    <a:pt x="26" y="9"/>
                    <a:pt x="26" y="16"/>
                    <a:pt x="21" y="21"/>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0" name="Freeform 376">
              <a:extLst>
                <a:ext uri="{FF2B5EF4-FFF2-40B4-BE49-F238E27FC236}">
                  <a16:creationId xmlns:a16="http://schemas.microsoft.com/office/drawing/2014/main" id="{35C1CDCF-31FF-4CEF-A856-7F9EA8F02E29}"/>
                </a:ext>
              </a:extLst>
            </p:cNvPr>
            <p:cNvSpPr>
              <a:spLocks/>
            </p:cNvSpPr>
            <p:nvPr/>
          </p:nvSpPr>
          <p:spPr bwMode="auto">
            <a:xfrm>
              <a:off x="4646584" y="9834152"/>
              <a:ext cx="301795" cy="301795"/>
            </a:xfrm>
            <a:custGeom>
              <a:avLst/>
              <a:gdLst>
                <a:gd name="T0" fmla="*/ 22 w 26"/>
                <a:gd name="T1" fmla="*/ 21 h 26"/>
                <a:gd name="T2" fmla="*/ 5 w 26"/>
                <a:gd name="T3" fmla="*/ 22 h 26"/>
                <a:gd name="T4" fmla="*/ 4 w 26"/>
                <a:gd name="T5" fmla="*/ 5 h 26"/>
                <a:gd name="T6" fmla="*/ 21 w 26"/>
                <a:gd name="T7" fmla="*/ 4 h 26"/>
                <a:gd name="T8" fmla="*/ 22 w 26"/>
                <a:gd name="T9" fmla="*/ 21 h 26"/>
              </a:gdLst>
              <a:ahLst/>
              <a:cxnLst>
                <a:cxn ang="0">
                  <a:pos x="T0" y="T1"/>
                </a:cxn>
                <a:cxn ang="0">
                  <a:pos x="T2" y="T3"/>
                </a:cxn>
                <a:cxn ang="0">
                  <a:pos x="T4" y="T5"/>
                </a:cxn>
                <a:cxn ang="0">
                  <a:pos x="T6" y="T7"/>
                </a:cxn>
                <a:cxn ang="0">
                  <a:pos x="T8" y="T9"/>
                </a:cxn>
              </a:cxnLst>
              <a:rect l="0" t="0" r="r" b="b"/>
              <a:pathLst>
                <a:path w="26" h="26">
                  <a:moveTo>
                    <a:pt x="22" y="21"/>
                  </a:moveTo>
                  <a:cubicBezTo>
                    <a:pt x="17" y="26"/>
                    <a:pt x="10" y="26"/>
                    <a:pt x="5" y="22"/>
                  </a:cubicBezTo>
                  <a:cubicBezTo>
                    <a:pt x="0" y="17"/>
                    <a:pt x="0" y="10"/>
                    <a:pt x="4" y="5"/>
                  </a:cubicBezTo>
                  <a:cubicBezTo>
                    <a:pt x="9" y="0"/>
                    <a:pt x="16" y="0"/>
                    <a:pt x="21" y="4"/>
                  </a:cubicBezTo>
                  <a:cubicBezTo>
                    <a:pt x="26" y="9"/>
                    <a:pt x="26" y="16"/>
                    <a:pt x="22" y="21"/>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1" name="Freeform 377">
              <a:extLst>
                <a:ext uri="{FF2B5EF4-FFF2-40B4-BE49-F238E27FC236}">
                  <a16:creationId xmlns:a16="http://schemas.microsoft.com/office/drawing/2014/main" id="{0C222FC8-D9A8-49F6-8680-616EA36E4C37}"/>
                </a:ext>
              </a:extLst>
            </p:cNvPr>
            <p:cNvSpPr>
              <a:spLocks/>
            </p:cNvSpPr>
            <p:nvPr/>
          </p:nvSpPr>
          <p:spPr bwMode="auto">
            <a:xfrm>
              <a:off x="4006488" y="9218392"/>
              <a:ext cx="756922" cy="766656"/>
            </a:xfrm>
            <a:custGeom>
              <a:avLst/>
              <a:gdLst>
                <a:gd name="T0" fmla="*/ 54 w 65"/>
                <a:gd name="T1" fmla="*/ 53 h 66"/>
                <a:gd name="T2" fmla="*/ 12 w 65"/>
                <a:gd name="T3" fmla="*/ 54 h 66"/>
                <a:gd name="T4" fmla="*/ 11 w 65"/>
                <a:gd name="T5" fmla="*/ 13 h 66"/>
                <a:gd name="T6" fmla="*/ 53 w 65"/>
                <a:gd name="T7" fmla="*/ 11 h 66"/>
                <a:gd name="T8" fmla="*/ 54 w 65"/>
                <a:gd name="T9" fmla="*/ 53 h 66"/>
              </a:gdLst>
              <a:ahLst/>
              <a:cxnLst>
                <a:cxn ang="0">
                  <a:pos x="T0" y="T1"/>
                </a:cxn>
                <a:cxn ang="0">
                  <a:pos x="T2" y="T3"/>
                </a:cxn>
                <a:cxn ang="0">
                  <a:pos x="T4" y="T5"/>
                </a:cxn>
                <a:cxn ang="0">
                  <a:pos x="T6" y="T7"/>
                </a:cxn>
                <a:cxn ang="0">
                  <a:pos x="T8" y="T9"/>
                </a:cxn>
              </a:cxnLst>
              <a:rect l="0" t="0" r="r" b="b"/>
              <a:pathLst>
                <a:path w="65" h="66">
                  <a:moveTo>
                    <a:pt x="54" y="53"/>
                  </a:moveTo>
                  <a:cubicBezTo>
                    <a:pt x="43" y="65"/>
                    <a:pt x="24" y="66"/>
                    <a:pt x="12" y="54"/>
                  </a:cubicBezTo>
                  <a:cubicBezTo>
                    <a:pt x="0" y="43"/>
                    <a:pt x="0" y="25"/>
                    <a:pt x="11" y="13"/>
                  </a:cubicBezTo>
                  <a:cubicBezTo>
                    <a:pt x="22" y="1"/>
                    <a:pt x="41" y="0"/>
                    <a:pt x="53" y="11"/>
                  </a:cubicBezTo>
                  <a:cubicBezTo>
                    <a:pt x="64" y="22"/>
                    <a:pt x="65" y="41"/>
                    <a:pt x="54" y="53"/>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2" name="Freeform 378">
              <a:extLst>
                <a:ext uri="{FF2B5EF4-FFF2-40B4-BE49-F238E27FC236}">
                  <a16:creationId xmlns:a16="http://schemas.microsoft.com/office/drawing/2014/main" id="{D20081C8-EC06-4D10-BF73-F3ADD43BE1F1}"/>
                </a:ext>
              </a:extLst>
            </p:cNvPr>
            <p:cNvSpPr>
              <a:spLocks noEditPoints="1"/>
            </p:cNvSpPr>
            <p:nvPr/>
          </p:nvSpPr>
          <p:spPr bwMode="auto">
            <a:xfrm>
              <a:off x="4111142" y="9310878"/>
              <a:ext cx="557348" cy="545178"/>
            </a:xfrm>
            <a:custGeom>
              <a:avLst/>
              <a:gdLst>
                <a:gd name="T0" fmla="*/ 29 w 48"/>
                <a:gd name="T1" fmla="*/ 40 h 47"/>
                <a:gd name="T2" fmla="*/ 29 w 48"/>
                <a:gd name="T3" fmla="*/ 27 h 47"/>
                <a:gd name="T4" fmla="*/ 26 w 48"/>
                <a:gd name="T5" fmla="*/ 25 h 47"/>
                <a:gd name="T6" fmla="*/ 35 w 48"/>
                <a:gd name="T7" fmla="*/ 16 h 47"/>
                <a:gd name="T8" fmla="*/ 33 w 48"/>
                <a:gd name="T9" fmla="*/ 22 h 47"/>
                <a:gd name="T10" fmla="*/ 38 w 48"/>
                <a:gd name="T11" fmla="*/ 27 h 47"/>
                <a:gd name="T12" fmla="*/ 40 w 48"/>
                <a:gd name="T13" fmla="*/ 11 h 47"/>
                <a:gd name="T14" fmla="*/ 40 w 48"/>
                <a:gd name="T15" fmla="*/ 10 h 47"/>
                <a:gd name="T16" fmla="*/ 40 w 48"/>
                <a:gd name="T17" fmla="*/ 6 h 47"/>
                <a:gd name="T18" fmla="*/ 37 w 48"/>
                <a:gd name="T19" fmla="*/ 7 h 47"/>
                <a:gd name="T20" fmla="*/ 36 w 48"/>
                <a:gd name="T21" fmla="*/ 7 h 47"/>
                <a:gd name="T22" fmla="*/ 19 w 48"/>
                <a:gd name="T23" fmla="*/ 9 h 47"/>
                <a:gd name="T24" fmla="*/ 19 w 48"/>
                <a:gd name="T25" fmla="*/ 25 h 47"/>
                <a:gd name="T26" fmla="*/ 11 w 48"/>
                <a:gd name="T27" fmla="*/ 34 h 47"/>
                <a:gd name="T28" fmla="*/ 14 w 48"/>
                <a:gd name="T29" fmla="*/ 26 h 47"/>
                <a:gd name="T30" fmla="*/ 7 w 48"/>
                <a:gd name="T31" fmla="*/ 21 h 47"/>
                <a:gd name="T32" fmla="*/ 8 w 48"/>
                <a:gd name="T33" fmla="*/ 38 h 47"/>
                <a:gd name="T34" fmla="*/ 6 w 48"/>
                <a:gd name="T35" fmla="*/ 39 h 47"/>
                <a:gd name="T36" fmla="*/ 6 w 48"/>
                <a:gd name="T37" fmla="*/ 43 h 47"/>
                <a:gd name="T38" fmla="*/ 10 w 48"/>
                <a:gd name="T39" fmla="*/ 43 h 47"/>
                <a:gd name="T40" fmla="*/ 11 w 48"/>
                <a:gd name="T41" fmla="*/ 41 h 47"/>
                <a:gd name="T42" fmla="*/ 29 w 48"/>
                <a:gd name="T43" fmla="*/ 40 h 47"/>
                <a:gd name="T44" fmla="*/ 24 w 48"/>
                <a:gd name="T45" fmla="*/ 14 h 47"/>
                <a:gd name="T46" fmla="*/ 31 w 48"/>
                <a:gd name="T47" fmla="*/ 13 h 47"/>
                <a:gd name="T48" fmla="*/ 23 w 48"/>
                <a:gd name="T49" fmla="*/ 21 h 47"/>
                <a:gd name="T50" fmla="*/ 24 w 48"/>
                <a:gd name="T51" fmla="*/ 14 h 47"/>
                <a:gd name="T52" fmla="*/ 15 w 48"/>
                <a:gd name="T53" fmla="*/ 38 h 47"/>
                <a:gd name="T54" fmla="*/ 22 w 48"/>
                <a:gd name="T55" fmla="*/ 29 h 47"/>
                <a:gd name="T56" fmla="*/ 15 w 48"/>
                <a:gd name="T5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47">
                  <a:moveTo>
                    <a:pt x="29" y="40"/>
                  </a:moveTo>
                  <a:cubicBezTo>
                    <a:pt x="34" y="34"/>
                    <a:pt x="29" y="27"/>
                    <a:pt x="29" y="27"/>
                  </a:cubicBezTo>
                  <a:cubicBezTo>
                    <a:pt x="28" y="27"/>
                    <a:pt x="27" y="26"/>
                    <a:pt x="26" y="25"/>
                  </a:cubicBezTo>
                  <a:cubicBezTo>
                    <a:pt x="35" y="16"/>
                    <a:pt x="35" y="16"/>
                    <a:pt x="35" y="16"/>
                  </a:cubicBezTo>
                  <a:cubicBezTo>
                    <a:pt x="37" y="20"/>
                    <a:pt x="33" y="22"/>
                    <a:pt x="33" y="22"/>
                  </a:cubicBezTo>
                  <a:cubicBezTo>
                    <a:pt x="38" y="27"/>
                    <a:pt x="38" y="27"/>
                    <a:pt x="38" y="27"/>
                  </a:cubicBezTo>
                  <a:cubicBezTo>
                    <a:pt x="38" y="27"/>
                    <a:pt x="48" y="21"/>
                    <a:pt x="40" y="11"/>
                  </a:cubicBezTo>
                  <a:cubicBezTo>
                    <a:pt x="40" y="10"/>
                    <a:pt x="40" y="10"/>
                    <a:pt x="40" y="10"/>
                  </a:cubicBezTo>
                  <a:cubicBezTo>
                    <a:pt x="41" y="9"/>
                    <a:pt x="41" y="7"/>
                    <a:pt x="40" y="6"/>
                  </a:cubicBezTo>
                  <a:cubicBezTo>
                    <a:pt x="39" y="6"/>
                    <a:pt x="37" y="6"/>
                    <a:pt x="37" y="7"/>
                  </a:cubicBezTo>
                  <a:cubicBezTo>
                    <a:pt x="36" y="7"/>
                    <a:pt x="36" y="7"/>
                    <a:pt x="36" y="7"/>
                  </a:cubicBezTo>
                  <a:cubicBezTo>
                    <a:pt x="27" y="0"/>
                    <a:pt x="21" y="5"/>
                    <a:pt x="19" y="9"/>
                  </a:cubicBezTo>
                  <a:cubicBezTo>
                    <a:pt x="16" y="12"/>
                    <a:pt x="13" y="16"/>
                    <a:pt x="19" y="25"/>
                  </a:cubicBezTo>
                  <a:cubicBezTo>
                    <a:pt x="11" y="34"/>
                    <a:pt x="11" y="34"/>
                    <a:pt x="11" y="34"/>
                  </a:cubicBezTo>
                  <a:cubicBezTo>
                    <a:pt x="9" y="30"/>
                    <a:pt x="14" y="26"/>
                    <a:pt x="14" y="26"/>
                  </a:cubicBezTo>
                  <a:cubicBezTo>
                    <a:pt x="7" y="21"/>
                    <a:pt x="7" y="21"/>
                    <a:pt x="7" y="21"/>
                  </a:cubicBezTo>
                  <a:cubicBezTo>
                    <a:pt x="4" y="23"/>
                    <a:pt x="0" y="29"/>
                    <a:pt x="8" y="38"/>
                  </a:cubicBezTo>
                  <a:cubicBezTo>
                    <a:pt x="6" y="39"/>
                    <a:pt x="6" y="39"/>
                    <a:pt x="6" y="39"/>
                  </a:cubicBezTo>
                  <a:cubicBezTo>
                    <a:pt x="5" y="40"/>
                    <a:pt x="5" y="42"/>
                    <a:pt x="6" y="43"/>
                  </a:cubicBezTo>
                  <a:cubicBezTo>
                    <a:pt x="7" y="44"/>
                    <a:pt x="9" y="44"/>
                    <a:pt x="10" y="43"/>
                  </a:cubicBezTo>
                  <a:cubicBezTo>
                    <a:pt x="11" y="41"/>
                    <a:pt x="11" y="41"/>
                    <a:pt x="11" y="41"/>
                  </a:cubicBezTo>
                  <a:cubicBezTo>
                    <a:pt x="18" y="47"/>
                    <a:pt x="23" y="46"/>
                    <a:pt x="29" y="40"/>
                  </a:cubicBezTo>
                  <a:moveTo>
                    <a:pt x="24" y="14"/>
                  </a:moveTo>
                  <a:cubicBezTo>
                    <a:pt x="24" y="14"/>
                    <a:pt x="27" y="10"/>
                    <a:pt x="31" y="13"/>
                  </a:cubicBezTo>
                  <a:cubicBezTo>
                    <a:pt x="23" y="21"/>
                    <a:pt x="23" y="21"/>
                    <a:pt x="23" y="21"/>
                  </a:cubicBezTo>
                  <a:cubicBezTo>
                    <a:pt x="21" y="16"/>
                    <a:pt x="24" y="14"/>
                    <a:pt x="24" y="14"/>
                  </a:cubicBezTo>
                  <a:moveTo>
                    <a:pt x="15" y="38"/>
                  </a:moveTo>
                  <a:cubicBezTo>
                    <a:pt x="22" y="29"/>
                    <a:pt x="22" y="29"/>
                    <a:pt x="22" y="29"/>
                  </a:cubicBezTo>
                  <a:cubicBezTo>
                    <a:pt x="26" y="36"/>
                    <a:pt x="20" y="40"/>
                    <a:pt x="15" y="38"/>
                  </a:cubicBezTo>
                </a:path>
              </a:pathLst>
            </a:cu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3" name="Freeform 379">
              <a:extLst>
                <a:ext uri="{FF2B5EF4-FFF2-40B4-BE49-F238E27FC236}">
                  <a16:creationId xmlns:a16="http://schemas.microsoft.com/office/drawing/2014/main" id="{AA72783D-4950-4E7A-A171-9D681F4FA240}"/>
                </a:ext>
              </a:extLst>
            </p:cNvPr>
            <p:cNvSpPr>
              <a:spLocks noEditPoints="1"/>
            </p:cNvSpPr>
            <p:nvPr/>
          </p:nvSpPr>
          <p:spPr bwMode="auto">
            <a:xfrm>
              <a:off x="3332316" y="8707288"/>
              <a:ext cx="2105262" cy="1567386"/>
            </a:xfrm>
            <a:custGeom>
              <a:avLst/>
              <a:gdLst>
                <a:gd name="T0" fmla="*/ 90 w 181"/>
                <a:gd name="T1" fmla="*/ 11 h 135"/>
                <a:gd name="T2" fmla="*/ 84 w 181"/>
                <a:gd name="T3" fmla="*/ 17 h 135"/>
                <a:gd name="T4" fmla="*/ 164 w 181"/>
                <a:gd name="T5" fmla="*/ 92 h 135"/>
                <a:gd name="T6" fmla="*/ 166 w 181"/>
                <a:gd name="T7" fmla="*/ 123 h 135"/>
                <a:gd name="T8" fmla="*/ 158 w 181"/>
                <a:gd name="T9" fmla="*/ 132 h 135"/>
                <a:gd name="T10" fmla="*/ 169 w 181"/>
                <a:gd name="T11" fmla="*/ 135 h 135"/>
                <a:gd name="T12" fmla="*/ 177 w 181"/>
                <a:gd name="T13" fmla="*/ 126 h 135"/>
                <a:gd name="T14" fmla="*/ 164 w 181"/>
                <a:gd name="T15" fmla="*/ 114 h 135"/>
                <a:gd name="T16" fmla="*/ 181 w 181"/>
                <a:gd name="T17" fmla="*/ 96 h 135"/>
                <a:gd name="T18" fmla="*/ 90 w 181"/>
                <a:gd name="T19" fmla="*/ 11 h 135"/>
                <a:gd name="T20" fmla="*/ 28 w 181"/>
                <a:gd name="T21" fmla="*/ 0 h 135"/>
                <a:gd name="T22" fmla="*/ 0 w 181"/>
                <a:gd name="T23" fmla="*/ 31 h 135"/>
                <a:gd name="T24" fmla="*/ 20 w 181"/>
                <a:gd name="T25" fmla="*/ 52 h 135"/>
                <a:gd name="T26" fmla="*/ 14 w 181"/>
                <a:gd name="T27" fmla="*/ 31 h 135"/>
                <a:gd name="T28" fmla="*/ 35 w 181"/>
                <a:gd name="T29" fmla="*/ 8 h 135"/>
                <a:gd name="T30" fmla="*/ 28 w 181"/>
                <a:gd name="T3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35">
                  <a:moveTo>
                    <a:pt x="90" y="11"/>
                  </a:moveTo>
                  <a:cubicBezTo>
                    <a:pt x="88" y="13"/>
                    <a:pt x="86" y="15"/>
                    <a:pt x="84" y="17"/>
                  </a:cubicBezTo>
                  <a:cubicBezTo>
                    <a:pt x="164" y="92"/>
                    <a:pt x="164" y="92"/>
                    <a:pt x="164" y="92"/>
                  </a:cubicBezTo>
                  <a:cubicBezTo>
                    <a:pt x="151" y="109"/>
                    <a:pt x="161" y="118"/>
                    <a:pt x="166" y="123"/>
                  </a:cubicBezTo>
                  <a:cubicBezTo>
                    <a:pt x="158" y="132"/>
                    <a:pt x="158" y="132"/>
                    <a:pt x="158" y="132"/>
                  </a:cubicBezTo>
                  <a:cubicBezTo>
                    <a:pt x="161" y="133"/>
                    <a:pt x="165" y="134"/>
                    <a:pt x="169" y="135"/>
                  </a:cubicBezTo>
                  <a:cubicBezTo>
                    <a:pt x="177" y="126"/>
                    <a:pt x="177" y="126"/>
                    <a:pt x="177" y="126"/>
                  </a:cubicBezTo>
                  <a:cubicBezTo>
                    <a:pt x="164" y="114"/>
                    <a:pt x="164" y="114"/>
                    <a:pt x="164" y="114"/>
                  </a:cubicBezTo>
                  <a:cubicBezTo>
                    <a:pt x="181" y="96"/>
                    <a:pt x="181" y="96"/>
                    <a:pt x="181" y="96"/>
                  </a:cubicBezTo>
                  <a:cubicBezTo>
                    <a:pt x="90" y="11"/>
                    <a:pt x="90" y="11"/>
                    <a:pt x="90" y="11"/>
                  </a:cubicBezTo>
                  <a:moveTo>
                    <a:pt x="28" y="0"/>
                  </a:moveTo>
                  <a:cubicBezTo>
                    <a:pt x="0" y="31"/>
                    <a:pt x="0" y="31"/>
                    <a:pt x="0" y="31"/>
                  </a:cubicBezTo>
                  <a:cubicBezTo>
                    <a:pt x="6" y="38"/>
                    <a:pt x="13" y="45"/>
                    <a:pt x="20" y="52"/>
                  </a:cubicBezTo>
                  <a:cubicBezTo>
                    <a:pt x="23" y="41"/>
                    <a:pt x="17" y="35"/>
                    <a:pt x="14" y="31"/>
                  </a:cubicBezTo>
                  <a:cubicBezTo>
                    <a:pt x="35" y="8"/>
                    <a:pt x="35" y="8"/>
                    <a:pt x="35" y="8"/>
                  </a:cubicBezTo>
                  <a:cubicBezTo>
                    <a:pt x="32" y="5"/>
                    <a:pt x="30" y="3"/>
                    <a:pt x="28"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4" name="Freeform 380">
              <a:extLst>
                <a:ext uri="{FF2B5EF4-FFF2-40B4-BE49-F238E27FC236}">
                  <a16:creationId xmlns:a16="http://schemas.microsoft.com/office/drawing/2014/main" id="{E2D18A03-C2A5-4FAB-956D-93CD0BF7B9DC}"/>
                </a:ext>
              </a:extLst>
            </p:cNvPr>
            <p:cNvSpPr>
              <a:spLocks noEditPoints="1"/>
            </p:cNvSpPr>
            <p:nvPr/>
          </p:nvSpPr>
          <p:spPr bwMode="auto">
            <a:xfrm>
              <a:off x="3495383" y="8799773"/>
              <a:ext cx="1766960" cy="1440828"/>
            </a:xfrm>
            <a:custGeom>
              <a:avLst/>
              <a:gdLst>
                <a:gd name="T0" fmla="*/ 37 w 152"/>
                <a:gd name="T1" fmla="*/ 44 h 124"/>
                <a:gd name="T2" fmla="*/ 29 w 152"/>
                <a:gd name="T3" fmla="*/ 40 h 124"/>
                <a:gd name="T4" fmla="*/ 28 w 152"/>
                <a:gd name="T5" fmla="*/ 24 h 124"/>
                <a:gd name="T6" fmla="*/ 37 w 152"/>
                <a:gd name="T7" fmla="*/ 20 h 124"/>
                <a:gd name="T8" fmla="*/ 45 w 152"/>
                <a:gd name="T9" fmla="*/ 23 h 124"/>
                <a:gd name="T10" fmla="*/ 45 w 152"/>
                <a:gd name="T11" fmla="*/ 40 h 124"/>
                <a:gd name="T12" fmla="*/ 37 w 152"/>
                <a:gd name="T13" fmla="*/ 44 h 124"/>
                <a:gd name="T14" fmla="*/ 21 w 152"/>
                <a:gd name="T15" fmla="*/ 0 h 124"/>
                <a:gd name="T16" fmla="*/ 0 w 152"/>
                <a:gd name="T17" fmla="*/ 23 h 124"/>
                <a:gd name="T18" fmla="*/ 6 w 152"/>
                <a:gd name="T19" fmla="*/ 44 h 124"/>
                <a:gd name="T20" fmla="*/ 49 w 152"/>
                <a:gd name="T21" fmla="*/ 79 h 124"/>
                <a:gd name="T22" fmla="*/ 55 w 152"/>
                <a:gd name="T23" fmla="*/ 49 h 124"/>
                <a:gd name="T24" fmla="*/ 76 w 152"/>
                <a:gd name="T25" fmla="*/ 39 h 124"/>
                <a:gd name="T26" fmla="*/ 97 w 152"/>
                <a:gd name="T27" fmla="*/ 47 h 124"/>
                <a:gd name="T28" fmla="*/ 98 w 152"/>
                <a:gd name="T29" fmla="*/ 89 h 124"/>
                <a:gd name="T30" fmla="*/ 80 w 152"/>
                <a:gd name="T31" fmla="*/ 98 h 124"/>
                <a:gd name="T32" fmla="*/ 103 w 152"/>
                <a:gd name="T33" fmla="*/ 109 h 124"/>
                <a:gd name="T34" fmla="*/ 103 w 152"/>
                <a:gd name="T35" fmla="*/ 94 h 124"/>
                <a:gd name="T36" fmla="*/ 112 w 152"/>
                <a:gd name="T37" fmla="*/ 90 h 124"/>
                <a:gd name="T38" fmla="*/ 120 w 152"/>
                <a:gd name="T39" fmla="*/ 93 h 124"/>
                <a:gd name="T40" fmla="*/ 121 w 152"/>
                <a:gd name="T41" fmla="*/ 110 h 124"/>
                <a:gd name="T42" fmla="*/ 113 w 152"/>
                <a:gd name="T43" fmla="*/ 114 h 124"/>
                <a:gd name="T44" fmla="*/ 144 w 152"/>
                <a:gd name="T45" fmla="*/ 124 h 124"/>
                <a:gd name="T46" fmla="*/ 152 w 152"/>
                <a:gd name="T47" fmla="*/ 115 h 124"/>
                <a:gd name="T48" fmla="*/ 150 w 152"/>
                <a:gd name="T49" fmla="*/ 84 h 124"/>
                <a:gd name="T50" fmla="*/ 70 w 152"/>
                <a:gd name="T51" fmla="*/ 9 h 124"/>
                <a:gd name="T52" fmla="*/ 61 w 152"/>
                <a:gd name="T53" fmla="*/ 19 h 124"/>
                <a:gd name="T54" fmla="*/ 21 w 152"/>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124">
                  <a:moveTo>
                    <a:pt x="37" y="44"/>
                  </a:moveTo>
                  <a:cubicBezTo>
                    <a:pt x="34" y="44"/>
                    <a:pt x="31" y="43"/>
                    <a:pt x="29" y="40"/>
                  </a:cubicBezTo>
                  <a:cubicBezTo>
                    <a:pt x="24" y="36"/>
                    <a:pt x="24" y="29"/>
                    <a:pt x="28" y="24"/>
                  </a:cubicBezTo>
                  <a:cubicBezTo>
                    <a:pt x="30" y="21"/>
                    <a:pt x="34" y="20"/>
                    <a:pt x="37" y="20"/>
                  </a:cubicBezTo>
                  <a:cubicBezTo>
                    <a:pt x="40" y="20"/>
                    <a:pt x="42" y="21"/>
                    <a:pt x="45" y="23"/>
                  </a:cubicBezTo>
                  <a:cubicBezTo>
                    <a:pt x="50" y="28"/>
                    <a:pt x="50" y="35"/>
                    <a:pt x="45" y="40"/>
                  </a:cubicBezTo>
                  <a:cubicBezTo>
                    <a:pt x="43" y="42"/>
                    <a:pt x="40" y="44"/>
                    <a:pt x="37" y="44"/>
                  </a:cubicBezTo>
                  <a:moveTo>
                    <a:pt x="21" y="0"/>
                  </a:moveTo>
                  <a:cubicBezTo>
                    <a:pt x="0" y="23"/>
                    <a:pt x="0" y="23"/>
                    <a:pt x="0" y="23"/>
                  </a:cubicBezTo>
                  <a:cubicBezTo>
                    <a:pt x="3" y="27"/>
                    <a:pt x="9" y="33"/>
                    <a:pt x="6" y="44"/>
                  </a:cubicBezTo>
                  <a:cubicBezTo>
                    <a:pt x="19" y="56"/>
                    <a:pt x="33" y="68"/>
                    <a:pt x="49" y="79"/>
                  </a:cubicBezTo>
                  <a:cubicBezTo>
                    <a:pt x="45" y="69"/>
                    <a:pt x="47" y="57"/>
                    <a:pt x="55" y="49"/>
                  </a:cubicBezTo>
                  <a:cubicBezTo>
                    <a:pt x="61" y="42"/>
                    <a:pt x="68" y="39"/>
                    <a:pt x="76" y="39"/>
                  </a:cubicBezTo>
                  <a:cubicBezTo>
                    <a:pt x="84" y="39"/>
                    <a:pt x="91" y="42"/>
                    <a:pt x="97" y="47"/>
                  </a:cubicBezTo>
                  <a:cubicBezTo>
                    <a:pt x="108" y="58"/>
                    <a:pt x="109" y="77"/>
                    <a:pt x="98" y="89"/>
                  </a:cubicBezTo>
                  <a:cubicBezTo>
                    <a:pt x="93" y="94"/>
                    <a:pt x="87" y="97"/>
                    <a:pt x="80" y="98"/>
                  </a:cubicBezTo>
                  <a:cubicBezTo>
                    <a:pt x="88" y="102"/>
                    <a:pt x="95" y="106"/>
                    <a:pt x="103" y="109"/>
                  </a:cubicBezTo>
                  <a:cubicBezTo>
                    <a:pt x="99" y="105"/>
                    <a:pt x="99" y="98"/>
                    <a:pt x="103" y="94"/>
                  </a:cubicBezTo>
                  <a:cubicBezTo>
                    <a:pt x="106" y="91"/>
                    <a:pt x="109" y="90"/>
                    <a:pt x="112" y="90"/>
                  </a:cubicBezTo>
                  <a:cubicBezTo>
                    <a:pt x="115" y="90"/>
                    <a:pt x="118" y="91"/>
                    <a:pt x="120" y="93"/>
                  </a:cubicBezTo>
                  <a:cubicBezTo>
                    <a:pt x="125" y="98"/>
                    <a:pt x="125" y="105"/>
                    <a:pt x="121" y="110"/>
                  </a:cubicBezTo>
                  <a:cubicBezTo>
                    <a:pt x="119" y="112"/>
                    <a:pt x="116" y="113"/>
                    <a:pt x="113" y="114"/>
                  </a:cubicBezTo>
                  <a:cubicBezTo>
                    <a:pt x="123" y="118"/>
                    <a:pt x="133" y="121"/>
                    <a:pt x="144" y="124"/>
                  </a:cubicBezTo>
                  <a:cubicBezTo>
                    <a:pt x="152" y="115"/>
                    <a:pt x="152" y="115"/>
                    <a:pt x="152" y="115"/>
                  </a:cubicBezTo>
                  <a:cubicBezTo>
                    <a:pt x="147" y="110"/>
                    <a:pt x="137" y="101"/>
                    <a:pt x="150" y="84"/>
                  </a:cubicBezTo>
                  <a:cubicBezTo>
                    <a:pt x="70" y="9"/>
                    <a:pt x="70" y="9"/>
                    <a:pt x="70" y="9"/>
                  </a:cubicBezTo>
                  <a:cubicBezTo>
                    <a:pt x="65" y="15"/>
                    <a:pt x="61" y="19"/>
                    <a:pt x="61" y="19"/>
                  </a:cubicBezTo>
                  <a:cubicBezTo>
                    <a:pt x="42" y="17"/>
                    <a:pt x="29" y="9"/>
                    <a:pt x="21" y="0"/>
                  </a:cubicBezTo>
                </a:path>
              </a:pathLst>
            </a:custGeom>
            <a:solidFill>
              <a:srgbClr val="B1C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5" name="Freeform 381">
              <a:extLst>
                <a:ext uri="{FF2B5EF4-FFF2-40B4-BE49-F238E27FC236}">
                  <a16:creationId xmlns:a16="http://schemas.microsoft.com/office/drawing/2014/main" id="{D994D36A-8ABB-46DA-A7E2-BE82518A8ABB}"/>
                </a:ext>
              </a:extLst>
            </p:cNvPr>
            <p:cNvSpPr>
              <a:spLocks/>
            </p:cNvSpPr>
            <p:nvPr/>
          </p:nvSpPr>
          <p:spPr bwMode="auto">
            <a:xfrm>
              <a:off x="3775274" y="9030987"/>
              <a:ext cx="301795" cy="279891"/>
            </a:xfrm>
            <a:custGeom>
              <a:avLst/>
              <a:gdLst>
                <a:gd name="T0" fmla="*/ 13 w 26"/>
                <a:gd name="T1" fmla="*/ 0 h 24"/>
                <a:gd name="T2" fmla="*/ 4 w 26"/>
                <a:gd name="T3" fmla="*/ 4 h 24"/>
                <a:gd name="T4" fmla="*/ 5 w 26"/>
                <a:gd name="T5" fmla="*/ 20 h 24"/>
                <a:gd name="T6" fmla="*/ 13 w 26"/>
                <a:gd name="T7" fmla="*/ 24 h 24"/>
                <a:gd name="T8" fmla="*/ 21 w 26"/>
                <a:gd name="T9" fmla="*/ 20 h 24"/>
                <a:gd name="T10" fmla="*/ 21 w 26"/>
                <a:gd name="T11" fmla="*/ 3 h 24"/>
                <a:gd name="T12" fmla="*/ 13 w 2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6" h="24">
                  <a:moveTo>
                    <a:pt x="13" y="0"/>
                  </a:moveTo>
                  <a:cubicBezTo>
                    <a:pt x="10" y="0"/>
                    <a:pt x="6" y="1"/>
                    <a:pt x="4" y="4"/>
                  </a:cubicBezTo>
                  <a:cubicBezTo>
                    <a:pt x="0" y="9"/>
                    <a:pt x="0" y="16"/>
                    <a:pt x="5" y="20"/>
                  </a:cubicBezTo>
                  <a:cubicBezTo>
                    <a:pt x="7" y="23"/>
                    <a:pt x="10" y="24"/>
                    <a:pt x="13" y="24"/>
                  </a:cubicBezTo>
                  <a:cubicBezTo>
                    <a:pt x="16" y="24"/>
                    <a:pt x="19" y="22"/>
                    <a:pt x="21" y="20"/>
                  </a:cubicBezTo>
                  <a:cubicBezTo>
                    <a:pt x="26" y="15"/>
                    <a:pt x="26" y="8"/>
                    <a:pt x="21" y="3"/>
                  </a:cubicBezTo>
                  <a:cubicBezTo>
                    <a:pt x="18" y="1"/>
                    <a:pt x="16" y="0"/>
                    <a:pt x="13"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6" name="Freeform 382">
              <a:extLst>
                <a:ext uri="{FF2B5EF4-FFF2-40B4-BE49-F238E27FC236}">
                  <a16:creationId xmlns:a16="http://schemas.microsoft.com/office/drawing/2014/main" id="{17532654-025B-489E-92EA-9ADE4918B4F1}"/>
                </a:ext>
              </a:extLst>
            </p:cNvPr>
            <p:cNvSpPr>
              <a:spLocks/>
            </p:cNvSpPr>
            <p:nvPr/>
          </p:nvSpPr>
          <p:spPr bwMode="auto">
            <a:xfrm>
              <a:off x="4646584" y="9846320"/>
              <a:ext cx="301795" cy="277457"/>
            </a:xfrm>
            <a:custGeom>
              <a:avLst/>
              <a:gdLst>
                <a:gd name="T0" fmla="*/ 13 w 26"/>
                <a:gd name="T1" fmla="*/ 0 h 24"/>
                <a:gd name="T2" fmla="*/ 4 w 26"/>
                <a:gd name="T3" fmla="*/ 4 h 24"/>
                <a:gd name="T4" fmla="*/ 4 w 26"/>
                <a:gd name="T5" fmla="*/ 19 h 24"/>
                <a:gd name="T6" fmla="*/ 14 w 26"/>
                <a:gd name="T7" fmla="*/ 24 h 24"/>
                <a:gd name="T8" fmla="*/ 22 w 26"/>
                <a:gd name="T9" fmla="*/ 20 h 24"/>
                <a:gd name="T10" fmla="*/ 21 w 26"/>
                <a:gd name="T11" fmla="*/ 3 h 24"/>
                <a:gd name="T12" fmla="*/ 13 w 2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6" h="24">
                  <a:moveTo>
                    <a:pt x="13" y="0"/>
                  </a:moveTo>
                  <a:cubicBezTo>
                    <a:pt x="10" y="0"/>
                    <a:pt x="7" y="1"/>
                    <a:pt x="4" y="4"/>
                  </a:cubicBezTo>
                  <a:cubicBezTo>
                    <a:pt x="0" y="8"/>
                    <a:pt x="0" y="15"/>
                    <a:pt x="4" y="19"/>
                  </a:cubicBezTo>
                  <a:cubicBezTo>
                    <a:pt x="7" y="21"/>
                    <a:pt x="11" y="22"/>
                    <a:pt x="14" y="24"/>
                  </a:cubicBezTo>
                  <a:cubicBezTo>
                    <a:pt x="17" y="23"/>
                    <a:pt x="20" y="22"/>
                    <a:pt x="22" y="20"/>
                  </a:cubicBezTo>
                  <a:cubicBezTo>
                    <a:pt x="26" y="15"/>
                    <a:pt x="26" y="8"/>
                    <a:pt x="21" y="3"/>
                  </a:cubicBezTo>
                  <a:cubicBezTo>
                    <a:pt x="19" y="1"/>
                    <a:pt x="16" y="0"/>
                    <a:pt x="13"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7" name="Freeform 383">
              <a:extLst>
                <a:ext uri="{FF2B5EF4-FFF2-40B4-BE49-F238E27FC236}">
                  <a16:creationId xmlns:a16="http://schemas.microsoft.com/office/drawing/2014/main" id="{D9245F74-B18A-4617-B75B-C43A6CE47072}"/>
                </a:ext>
              </a:extLst>
            </p:cNvPr>
            <p:cNvSpPr>
              <a:spLocks noEditPoints="1"/>
            </p:cNvSpPr>
            <p:nvPr/>
          </p:nvSpPr>
          <p:spPr bwMode="auto">
            <a:xfrm>
              <a:off x="4018657" y="9252465"/>
              <a:ext cx="744752" cy="686340"/>
            </a:xfrm>
            <a:custGeom>
              <a:avLst/>
              <a:gdLst>
                <a:gd name="T0" fmla="*/ 30 w 64"/>
                <a:gd name="T1" fmla="*/ 34 h 59"/>
                <a:gd name="T2" fmla="*/ 23 w 64"/>
                <a:gd name="T3" fmla="*/ 43 h 59"/>
                <a:gd name="T4" fmla="*/ 26 w 64"/>
                <a:gd name="T5" fmla="*/ 43 h 59"/>
                <a:gd name="T6" fmla="*/ 30 w 64"/>
                <a:gd name="T7" fmla="*/ 34 h 59"/>
                <a:gd name="T8" fmla="*/ 36 w 64"/>
                <a:gd name="T9" fmla="*/ 17 h 59"/>
                <a:gd name="T10" fmla="*/ 32 w 64"/>
                <a:gd name="T11" fmla="*/ 19 h 59"/>
                <a:gd name="T12" fmla="*/ 31 w 64"/>
                <a:gd name="T13" fmla="*/ 26 h 59"/>
                <a:gd name="T14" fmla="*/ 39 w 64"/>
                <a:gd name="T15" fmla="*/ 18 h 59"/>
                <a:gd name="T16" fmla="*/ 36 w 64"/>
                <a:gd name="T17" fmla="*/ 17 h 59"/>
                <a:gd name="T18" fmla="*/ 31 w 64"/>
                <a:gd name="T19" fmla="*/ 0 h 59"/>
                <a:gd name="T20" fmla="*/ 10 w 64"/>
                <a:gd name="T21" fmla="*/ 10 h 59"/>
                <a:gd name="T22" fmla="*/ 4 w 64"/>
                <a:gd name="T23" fmla="*/ 40 h 59"/>
                <a:gd name="T24" fmla="*/ 14 w 64"/>
                <a:gd name="T25" fmla="*/ 46 h 59"/>
                <a:gd name="T26" fmla="*/ 14 w 64"/>
                <a:gd name="T27" fmla="*/ 44 h 59"/>
                <a:gd name="T28" fmla="*/ 16 w 64"/>
                <a:gd name="T29" fmla="*/ 43 h 59"/>
                <a:gd name="T30" fmla="*/ 15 w 64"/>
                <a:gd name="T31" fmla="*/ 26 h 59"/>
                <a:gd name="T32" fmla="*/ 22 w 64"/>
                <a:gd name="T33" fmla="*/ 31 h 59"/>
                <a:gd name="T34" fmla="*/ 19 w 64"/>
                <a:gd name="T35" fmla="*/ 39 h 59"/>
                <a:gd name="T36" fmla="*/ 27 w 64"/>
                <a:gd name="T37" fmla="*/ 30 h 59"/>
                <a:gd name="T38" fmla="*/ 27 w 64"/>
                <a:gd name="T39" fmla="*/ 14 h 59"/>
                <a:gd name="T40" fmla="*/ 35 w 64"/>
                <a:gd name="T41" fmla="*/ 8 h 59"/>
                <a:gd name="T42" fmla="*/ 44 w 64"/>
                <a:gd name="T43" fmla="*/ 12 h 59"/>
                <a:gd name="T44" fmla="*/ 45 w 64"/>
                <a:gd name="T45" fmla="*/ 12 h 59"/>
                <a:gd name="T46" fmla="*/ 46 w 64"/>
                <a:gd name="T47" fmla="*/ 11 h 59"/>
                <a:gd name="T48" fmla="*/ 48 w 64"/>
                <a:gd name="T49" fmla="*/ 11 h 59"/>
                <a:gd name="T50" fmla="*/ 48 w 64"/>
                <a:gd name="T51" fmla="*/ 15 h 59"/>
                <a:gd name="T52" fmla="*/ 48 w 64"/>
                <a:gd name="T53" fmla="*/ 16 h 59"/>
                <a:gd name="T54" fmla="*/ 46 w 64"/>
                <a:gd name="T55" fmla="*/ 32 h 59"/>
                <a:gd name="T56" fmla="*/ 41 w 64"/>
                <a:gd name="T57" fmla="*/ 27 h 59"/>
                <a:gd name="T58" fmla="*/ 43 w 64"/>
                <a:gd name="T59" fmla="*/ 21 h 59"/>
                <a:gd name="T60" fmla="*/ 34 w 64"/>
                <a:gd name="T61" fmla="*/ 30 h 59"/>
                <a:gd name="T62" fmla="*/ 37 w 64"/>
                <a:gd name="T63" fmla="*/ 32 h 59"/>
                <a:gd name="T64" fmla="*/ 37 w 64"/>
                <a:gd name="T65" fmla="*/ 45 h 59"/>
                <a:gd name="T66" fmla="*/ 28 w 64"/>
                <a:gd name="T67" fmla="*/ 50 h 59"/>
                <a:gd name="T68" fmla="*/ 19 w 64"/>
                <a:gd name="T69" fmla="*/ 46 h 59"/>
                <a:gd name="T70" fmla="*/ 18 w 64"/>
                <a:gd name="T71" fmla="*/ 48 h 59"/>
                <a:gd name="T72" fmla="*/ 17 w 64"/>
                <a:gd name="T73" fmla="*/ 48 h 59"/>
                <a:gd name="T74" fmla="*/ 35 w 64"/>
                <a:gd name="T75" fmla="*/ 59 h 59"/>
                <a:gd name="T76" fmla="*/ 53 w 64"/>
                <a:gd name="T77" fmla="*/ 50 h 59"/>
                <a:gd name="T78" fmla="*/ 52 w 64"/>
                <a:gd name="T79" fmla="*/ 8 h 59"/>
                <a:gd name="T80" fmla="*/ 31 w 64"/>
                <a:gd name="T8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59">
                  <a:moveTo>
                    <a:pt x="30" y="34"/>
                  </a:moveTo>
                  <a:cubicBezTo>
                    <a:pt x="23" y="43"/>
                    <a:pt x="23" y="43"/>
                    <a:pt x="23" y="43"/>
                  </a:cubicBezTo>
                  <a:cubicBezTo>
                    <a:pt x="24" y="43"/>
                    <a:pt x="25" y="43"/>
                    <a:pt x="26" y="43"/>
                  </a:cubicBezTo>
                  <a:cubicBezTo>
                    <a:pt x="30" y="43"/>
                    <a:pt x="33" y="40"/>
                    <a:pt x="30" y="34"/>
                  </a:cubicBezTo>
                  <a:moveTo>
                    <a:pt x="36" y="17"/>
                  </a:moveTo>
                  <a:cubicBezTo>
                    <a:pt x="34" y="17"/>
                    <a:pt x="32" y="19"/>
                    <a:pt x="32" y="19"/>
                  </a:cubicBezTo>
                  <a:cubicBezTo>
                    <a:pt x="32" y="19"/>
                    <a:pt x="29" y="21"/>
                    <a:pt x="31" y="26"/>
                  </a:cubicBezTo>
                  <a:cubicBezTo>
                    <a:pt x="39" y="18"/>
                    <a:pt x="39" y="18"/>
                    <a:pt x="39" y="18"/>
                  </a:cubicBezTo>
                  <a:cubicBezTo>
                    <a:pt x="38" y="17"/>
                    <a:pt x="37" y="17"/>
                    <a:pt x="36" y="17"/>
                  </a:cubicBezTo>
                  <a:moveTo>
                    <a:pt x="31" y="0"/>
                  </a:moveTo>
                  <a:cubicBezTo>
                    <a:pt x="23" y="0"/>
                    <a:pt x="16" y="3"/>
                    <a:pt x="10" y="10"/>
                  </a:cubicBezTo>
                  <a:cubicBezTo>
                    <a:pt x="2" y="18"/>
                    <a:pt x="0" y="30"/>
                    <a:pt x="4" y="40"/>
                  </a:cubicBezTo>
                  <a:cubicBezTo>
                    <a:pt x="7" y="42"/>
                    <a:pt x="10" y="44"/>
                    <a:pt x="14" y="46"/>
                  </a:cubicBezTo>
                  <a:cubicBezTo>
                    <a:pt x="13" y="46"/>
                    <a:pt x="14" y="45"/>
                    <a:pt x="14" y="44"/>
                  </a:cubicBezTo>
                  <a:cubicBezTo>
                    <a:pt x="16" y="43"/>
                    <a:pt x="16" y="43"/>
                    <a:pt x="16" y="43"/>
                  </a:cubicBezTo>
                  <a:cubicBezTo>
                    <a:pt x="8" y="34"/>
                    <a:pt x="12" y="28"/>
                    <a:pt x="15" y="26"/>
                  </a:cubicBezTo>
                  <a:cubicBezTo>
                    <a:pt x="22" y="31"/>
                    <a:pt x="22" y="31"/>
                    <a:pt x="22" y="31"/>
                  </a:cubicBezTo>
                  <a:cubicBezTo>
                    <a:pt x="22" y="31"/>
                    <a:pt x="17" y="35"/>
                    <a:pt x="19" y="39"/>
                  </a:cubicBezTo>
                  <a:cubicBezTo>
                    <a:pt x="27" y="30"/>
                    <a:pt x="27" y="30"/>
                    <a:pt x="27" y="30"/>
                  </a:cubicBezTo>
                  <a:cubicBezTo>
                    <a:pt x="21" y="21"/>
                    <a:pt x="24" y="17"/>
                    <a:pt x="27" y="14"/>
                  </a:cubicBezTo>
                  <a:cubicBezTo>
                    <a:pt x="28" y="11"/>
                    <a:pt x="31" y="8"/>
                    <a:pt x="35" y="8"/>
                  </a:cubicBezTo>
                  <a:cubicBezTo>
                    <a:pt x="38" y="8"/>
                    <a:pt x="41" y="9"/>
                    <a:pt x="44" y="12"/>
                  </a:cubicBezTo>
                  <a:cubicBezTo>
                    <a:pt x="45" y="12"/>
                    <a:pt x="45" y="12"/>
                    <a:pt x="45" y="12"/>
                  </a:cubicBezTo>
                  <a:cubicBezTo>
                    <a:pt x="45" y="11"/>
                    <a:pt x="46" y="11"/>
                    <a:pt x="46" y="11"/>
                  </a:cubicBezTo>
                  <a:cubicBezTo>
                    <a:pt x="47" y="11"/>
                    <a:pt x="48" y="11"/>
                    <a:pt x="48" y="11"/>
                  </a:cubicBezTo>
                  <a:cubicBezTo>
                    <a:pt x="49" y="12"/>
                    <a:pt x="49" y="14"/>
                    <a:pt x="48" y="15"/>
                  </a:cubicBezTo>
                  <a:cubicBezTo>
                    <a:pt x="48" y="16"/>
                    <a:pt x="48" y="16"/>
                    <a:pt x="48" y="16"/>
                  </a:cubicBezTo>
                  <a:cubicBezTo>
                    <a:pt x="56" y="26"/>
                    <a:pt x="46" y="32"/>
                    <a:pt x="46" y="32"/>
                  </a:cubicBezTo>
                  <a:cubicBezTo>
                    <a:pt x="41" y="27"/>
                    <a:pt x="41" y="27"/>
                    <a:pt x="41" y="27"/>
                  </a:cubicBezTo>
                  <a:cubicBezTo>
                    <a:pt x="41" y="27"/>
                    <a:pt x="45" y="25"/>
                    <a:pt x="43" y="21"/>
                  </a:cubicBezTo>
                  <a:cubicBezTo>
                    <a:pt x="34" y="30"/>
                    <a:pt x="34" y="30"/>
                    <a:pt x="34" y="30"/>
                  </a:cubicBezTo>
                  <a:cubicBezTo>
                    <a:pt x="35" y="31"/>
                    <a:pt x="36" y="32"/>
                    <a:pt x="37" y="32"/>
                  </a:cubicBezTo>
                  <a:cubicBezTo>
                    <a:pt x="37" y="32"/>
                    <a:pt x="42" y="39"/>
                    <a:pt x="37" y="45"/>
                  </a:cubicBezTo>
                  <a:cubicBezTo>
                    <a:pt x="34" y="48"/>
                    <a:pt x="31" y="50"/>
                    <a:pt x="28" y="50"/>
                  </a:cubicBezTo>
                  <a:cubicBezTo>
                    <a:pt x="25" y="50"/>
                    <a:pt x="22" y="49"/>
                    <a:pt x="19" y="46"/>
                  </a:cubicBezTo>
                  <a:cubicBezTo>
                    <a:pt x="18" y="48"/>
                    <a:pt x="18" y="48"/>
                    <a:pt x="18" y="48"/>
                  </a:cubicBezTo>
                  <a:cubicBezTo>
                    <a:pt x="18" y="48"/>
                    <a:pt x="17" y="48"/>
                    <a:pt x="17" y="48"/>
                  </a:cubicBezTo>
                  <a:cubicBezTo>
                    <a:pt x="23" y="52"/>
                    <a:pt x="29" y="56"/>
                    <a:pt x="35" y="59"/>
                  </a:cubicBezTo>
                  <a:cubicBezTo>
                    <a:pt x="42" y="58"/>
                    <a:pt x="48" y="55"/>
                    <a:pt x="53" y="50"/>
                  </a:cubicBezTo>
                  <a:cubicBezTo>
                    <a:pt x="64" y="38"/>
                    <a:pt x="63" y="19"/>
                    <a:pt x="52" y="8"/>
                  </a:cubicBezTo>
                  <a:cubicBezTo>
                    <a:pt x="46" y="3"/>
                    <a:pt x="39" y="0"/>
                    <a:pt x="31"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8" name="Freeform 384">
              <a:extLst>
                <a:ext uri="{FF2B5EF4-FFF2-40B4-BE49-F238E27FC236}">
                  <a16:creationId xmlns:a16="http://schemas.microsoft.com/office/drawing/2014/main" id="{FAE8B16B-7FD3-449E-A6CC-8574436867F1}"/>
                </a:ext>
              </a:extLst>
            </p:cNvPr>
            <p:cNvSpPr>
              <a:spLocks noEditPoints="1"/>
            </p:cNvSpPr>
            <p:nvPr/>
          </p:nvSpPr>
          <p:spPr bwMode="auto">
            <a:xfrm>
              <a:off x="4111142" y="9344951"/>
              <a:ext cx="557348" cy="489199"/>
            </a:xfrm>
            <a:custGeom>
              <a:avLst/>
              <a:gdLst>
                <a:gd name="T0" fmla="*/ 18 w 48"/>
                <a:gd name="T1" fmla="*/ 35 h 42"/>
                <a:gd name="T2" fmla="*/ 15 w 48"/>
                <a:gd name="T3" fmla="*/ 35 h 42"/>
                <a:gd name="T4" fmla="*/ 22 w 48"/>
                <a:gd name="T5" fmla="*/ 26 h 42"/>
                <a:gd name="T6" fmla="*/ 18 w 48"/>
                <a:gd name="T7" fmla="*/ 35 h 42"/>
                <a:gd name="T8" fmla="*/ 23 w 48"/>
                <a:gd name="T9" fmla="*/ 18 h 42"/>
                <a:gd name="T10" fmla="*/ 24 w 48"/>
                <a:gd name="T11" fmla="*/ 11 h 42"/>
                <a:gd name="T12" fmla="*/ 28 w 48"/>
                <a:gd name="T13" fmla="*/ 9 h 42"/>
                <a:gd name="T14" fmla="*/ 31 w 48"/>
                <a:gd name="T15" fmla="*/ 10 h 42"/>
                <a:gd name="T16" fmla="*/ 23 w 48"/>
                <a:gd name="T17" fmla="*/ 18 h 42"/>
                <a:gd name="T18" fmla="*/ 27 w 48"/>
                <a:gd name="T19" fmla="*/ 0 h 42"/>
                <a:gd name="T20" fmla="*/ 19 w 48"/>
                <a:gd name="T21" fmla="*/ 6 h 42"/>
                <a:gd name="T22" fmla="*/ 19 w 48"/>
                <a:gd name="T23" fmla="*/ 22 h 42"/>
                <a:gd name="T24" fmla="*/ 11 w 48"/>
                <a:gd name="T25" fmla="*/ 31 h 42"/>
                <a:gd name="T26" fmla="*/ 14 w 48"/>
                <a:gd name="T27" fmla="*/ 23 h 42"/>
                <a:gd name="T28" fmla="*/ 7 w 48"/>
                <a:gd name="T29" fmla="*/ 18 h 42"/>
                <a:gd name="T30" fmla="*/ 8 w 48"/>
                <a:gd name="T31" fmla="*/ 35 h 42"/>
                <a:gd name="T32" fmla="*/ 6 w 48"/>
                <a:gd name="T33" fmla="*/ 36 h 42"/>
                <a:gd name="T34" fmla="*/ 6 w 48"/>
                <a:gd name="T35" fmla="*/ 38 h 42"/>
                <a:gd name="T36" fmla="*/ 9 w 48"/>
                <a:gd name="T37" fmla="*/ 40 h 42"/>
                <a:gd name="T38" fmla="*/ 10 w 48"/>
                <a:gd name="T39" fmla="*/ 40 h 42"/>
                <a:gd name="T40" fmla="*/ 11 w 48"/>
                <a:gd name="T41" fmla="*/ 38 h 42"/>
                <a:gd name="T42" fmla="*/ 20 w 48"/>
                <a:gd name="T43" fmla="*/ 42 h 42"/>
                <a:gd name="T44" fmla="*/ 29 w 48"/>
                <a:gd name="T45" fmla="*/ 37 h 42"/>
                <a:gd name="T46" fmla="*/ 29 w 48"/>
                <a:gd name="T47" fmla="*/ 24 h 42"/>
                <a:gd name="T48" fmla="*/ 26 w 48"/>
                <a:gd name="T49" fmla="*/ 22 h 42"/>
                <a:gd name="T50" fmla="*/ 35 w 48"/>
                <a:gd name="T51" fmla="*/ 13 h 42"/>
                <a:gd name="T52" fmla="*/ 33 w 48"/>
                <a:gd name="T53" fmla="*/ 19 h 42"/>
                <a:gd name="T54" fmla="*/ 38 w 48"/>
                <a:gd name="T55" fmla="*/ 24 h 42"/>
                <a:gd name="T56" fmla="*/ 40 w 48"/>
                <a:gd name="T57" fmla="*/ 8 h 42"/>
                <a:gd name="T58" fmla="*/ 40 w 48"/>
                <a:gd name="T59" fmla="*/ 7 h 42"/>
                <a:gd name="T60" fmla="*/ 40 w 48"/>
                <a:gd name="T61" fmla="*/ 3 h 42"/>
                <a:gd name="T62" fmla="*/ 38 w 48"/>
                <a:gd name="T63" fmla="*/ 3 h 42"/>
                <a:gd name="T64" fmla="*/ 37 w 48"/>
                <a:gd name="T65" fmla="*/ 4 h 42"/>
                <a:gd name="T66" fmla="*/ 36 w 48"/>
                <a:gd name="T67" fmla="*/ 4 h 42"/>
                <a:gd name="T68" fmla="*/ 27 w 48"/>
                <a:gd name="T6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42">
                  <a:moveTo>
                    <a:pt x="18" y="35"/>
                  </a:moveTo>
                  <a:cubicBezTo>
                    <a:pt x="17" y="35"/>
                    <a:pt x="16" y="35"/>
                    <a:pt x="15" y="35"/>
                  </a:cubicBezTo>
                  <a:cubicBezTo>
                    <a:pt x="22" y="26"/>
                    <a:pt x="22" y="26"/>
                    <a:pt x="22" y="26"/>
                  </a:cubicBezTo>
                  <a:cubicBezTo>
                    <a:pt x="25" y="32"/>
                    <a:pt x="22" y="35"/>
                    <a:pt x="18" y="35"/>
                  </a:cubicBezTo>
                  <a:moveTo>
                    <a:pt x="23" y="18"/>
                  </a:moveTo>
                  <a:cubicBezTo>
                    <a:pt x="21" y="13"/>
                    <a:pt x="24" y="11"/>
                    <a:pt x="24" y="11"/>
                  </a:cubicBezTo>
                  <a:cubicBezTo>
                    <a:pt x="24" y="11"/>
                    <a:pt x="26" y="9"/>
                    <a:pt x="28" y="9"/>
                  </a:cubicBezTo>
                  <a:cubicBezTo>
                    <a:pt x="29" y="9"/>
                    <a:pt x="30" y="9"/>
                    <a:pt x="31" y="10"/>
                  </a:cubicBezTo>
                  <a:cubicBezTo>
                    <a:pt x="23" y="18"/>
                    <a:pt x="23" y="18"/>
                    <a:pt x="23" y="18"/>
                  </a:cubicBezTo>
                  <a:moveTo>
                    <a:pt x="27" y="0"/>
                  </a:moveTo>
                  <a:cubicBezTo>
                    <a:pt x="23" y="0"/>
                    <a:pt x="20" y="3"/>
                    <a:pt x="19" y="6"/>
                  </a:cubicBezTo>
                  <a:cubicBezTo>
                    <a:pt x="16" y="9"/>
                    <a:pt x="13" y="13"/>
                    <a:pt x="19" y="22"/>
                  </a:cubicBezTo>
                  <a:cubicBezTo>
                    <a:pt x="11" y="31"/>
                    <a:pt x="11" y="31"/>
                    <a:pt x="11" y="31"/>
                  </a:cubicBezTo>
                  <a:cubicBezTo>
                    <a:pt x="9" y="27"/>
                    <a:pt x="14" y="23"/>
                    <a:pt x="14" y="23"/>
                  </a:cubicBezTo>
                  <a:cubicBezTo>
                    <a:pt x="7" y="18"/>
                    <a:pt x="7" y="18"/>
                    <a:pt x="7" y="18"/>
                  </a:cubicBezTo>
                  <a:cubicBezTo>
                    <a:pt x="4" y="20"/>
                    <a:pt x="0" y="26"/>
                    <a:pt x="8" y="35"/>
                  </a:cubicBezTo>
                  <a:cubicBezTo>
                    <a:pt x="6" y="36"/>
                    <a:pt x="6" y="36"/>
                    <a:pt x="6" y="36"/>
                  </a:cubicBezTo>
                  <a:cubicBezTo>
                    <a:pt x="6" y="37"/>
                    <a:pt x="5" y="38"/>
                    <a:pt x="6" y="38"/>
                  </a:cubicBezTo>
                  <a:cubicBezTo>
                    <a:pt x="7" y="39"/>
                    <a:pt x="8" y="40"/>
                    <a:pt x="9" y="40"/>
                  </a:cubicBezTo>
                  <a:cubicBezTo>
                    <a:pt x="9" y="40"/>
                    <a:pt x="10" y="40"/>
                    <a:pt x="10" y="40"/>
                  </a:cubicBezTo>
                  <a:cubicBezTo>
                    <a:pt x="11" y="38"/>
                    <a:pt x="11" y="38"/>
                    <a:pt x="11" y="38"/>
                  </a:cubicBezTo>
                  <a:cubicBezTo>
                    <a:pt x="14" y="41"/>
                    <a:pt x="17" y="42"/>
                    <a:pt x="20" y="42"/>
                  </a:cubicBezTo>
                  <a:cubicBezTo>
                    <a:pt x="23" y="42"/>
                    <a:pt x="26" y="40"/>
                    <a:pt x="29" y="37"/>
                  </a:cubicBezTo>
                  <a:cubicBezTo>
                    <a:pt x="34" y="31"/>
                    <a:pt x="29" y="24"/>
                    <a:pt x="29" y="24"/>
                  </a:cubicBezTo>
                  <a:cubicBezTo>
                    <a:pt x="28" y="24"/>
                    <a:pt x="27" y="23"/>
                    <a:pt x="26" y="22"/>
                  </a:cubicBezTo>
                  <a:cubicBezTo>
                    <a:pt x="35" y="13"/>
                    <a:pt x="35" y="13"/>
                    <a:pt x="35" y="13"/>
                  </a:cubicBezTo>
                  <a:cubicBezTo>
                    <a:pt x="37" y="17"/>
                    <a:pt x="33" y="19"/>
                    <a:pt x="33" y="19"/>
                  </a:cubicBezTo>
                  <a:cubicBezTo>
                    <a:pt x="38" y="24"/>
                    <a:pt x="38" y="24"/>
                    <a:pt x="38" y="24"/>
                  </a:cubicBezTo>
                  <a:cubicBezTo>
                    <a:pt x="38" y="24"/>
                    <a:pt x="48" y="18"/>
                    <a:pt x="40" y="8"/>
                  </a:cubicBezTo>
                  <a:cubicBezTo>
                    <a:pt x="40" y="7"/>
                    <a:pt x="40" y="7"/>
                    <a:pt x="40" y="7"/>
                  </a:cubicBezTo>
                  <a:cubicBezTo>
                    <a:pt x="41" y="6"/>
                    <a:pt x="41" y="4"/>
                    <a:pt x="40" y="3"/>
                  </a:cubicBezTo>
                  <a:cubicBezTo>
                    <a:pt x="40" y="3"/>
                    <a:pt x="39" y="3"/>
                    <a:pt x="38" y="3"/>
                  </a:cubicBezTo>
                  <a:cubicBezTo>
                    <a:pt x="38" y="3"/>
                    <a:pt x="37" y="3"/>
                    <a:pt x="37" y="4"/>
                  </a:cubicBezTo>
                  <a:cubicBezTo>
                    <a:pt x="36" y="4"/>
                    <a:pt x="36" y="4"/>
                    <a:pt x="36" y="4"/>
                  </a:cubicBezTo>
                  <a:cubicBezTo>
                    <a:pt x="33" y="1"/>
                    <a:pt x="30" y="0"/>
                    <a:pt x="27" y="0"/>
                  </a:cubicBezTo>
                </a:path>
              </a:pathLst>
            </a:custGeom>
            <a:solidFill>
              <a:srgbClr val="B1C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49" name="Freeform 385">
              <a:extLst>
                <a:ext uri="{FF2B5EF4-FFF2-40B4-BE49-F238E27FC236}">
                  <a16:creationId xmlns:a16="http://schemas.microsoft.com/office/drawing/2014/main" id="{40A3D8CA-9E88-4703-AE8A-AA922F9E8AD2}"/>
                </a:ext>
              </a:extLst>
            </p:cNvPr>
            <p:cNvSpPr>
              <a:spLocks/>
            </p:cNvSpPr>
            <p:nvPr/>
          </p:nvSpPr>
          <p:spPr bwMode="auto">
            <a:xfrm>
              <a:off x="5238005" y="9218392"/>
              <a:ext cx="2428962" cy="2358382"/>
            </a:xfrm>
            <a:custGeom>
              <a:avLst/>
              <a:gdLst>
                <a:gd name="T0" fmla="*/ 683 w 998"/>
                <a:gd name="T1" fmla="*/ 969 h 969"/>
                <a:gd name="T2" fmla="*/ 0 w 998"/>
                <a:gd name="T3" fmla="*/ 334 h 969"/>
                <a:gd name="T4" fmla="*/ 315 w 998"/>
                <a:gd name="T5" fmla="*/ 0 h 969"/>
                <a:gd name="T6" fmla="*/ 998 w 998"/>
                <a:gd name="T7" fmla="*/ 635 h 969"/>
                <a:gd name="T8" fmla="*/ 683 w 998"/>
                <a:gd name="T9" fmla="*/ 969 h 969"/>
              </a:gdLst>
              <a:ahLst/>
              <a:cxnLst>
                <a:cxn ang="0">
                  <a:pos x="T0" y="T1"/>
                </a:cxn>
                <a:cxn ang="0">
                  <a:pos x="T2" y="T3"/>
                </a:cxn>
                <a:cxn ang="0">
                  <a:pos x="T4" y="T5"/>
                </a:cxn>
                <a:cxn ang="0">
                  <a:pos x="T6" y="T7"/>
                </a:cxn>
                <a:cxn ang="0">
                  <a:pos x="T8" y="T9"/>
                </a:cxn>
              </a:cxnLst>
              <a:rect l="0" t="0" r="r" b="b"/>
              <a:pathLst>
                <a:path w="998" h="969">
                  <a:moveTo>
                    <a:pt x="683" y="969"/>
                  </a:moveTo>
                  <a:lnTo>
                    <a:pt x="0" y="334"/>
                  </a:lnTo>
                  <a:lnTo>
                    <a:pt x="315" y="0"/>
                  </a:lnTo>
                  <a:lnTo>
                    <a:pt x="998" y="635"/>
                  </a:lnTo>
                  <a:lnTo>
                    <a:pt x="683" y="969"/>
                  </a:ln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0" name="Freeform 386">
              <a:extLst>
                <a:ext uri="{FF2B5EF4-FFF2-40B4-BE49-F238E27FC236}">
                  <a16:creationId xmlns:a16="http://schemas.microsoft.com/office/drawing/2014/main" id="{8CE28EB8-E665-42D9-BA8D-C8FE59F90D54}"/>
                </a:ext>
              </a:extLst>
            </p:cNvPr>
            <p:cNvSpPr>
              <a:spLocks/>
            </p:cNvSpPr>
            <p:nvPr/>
          </p:nvSpPr>
          <p:spPr bwMode="auto">
            <a:xfrm>
              <a:off x="5238005" y="9218392"/>
              <a:ext cx="2428962" cy="2358382"/>
            </a:xfrm>
            <a:custGeom>
              <a:avLst/>
              <a:gdLst>
                <a:gd name="T0" fmla="*/ 683 w 998"/>
                <a:gd name="T1" fmla="*/ 969 h 969"/>
                <a:gd name="T2" fmla="*/ 0 w 998"/>
                <a:gd name="T3" fmla="*/ 334 h 969"/>
                <a:gd name="T4" fmla="*/ 315 w 998"/>
                <a:gd name="T5" fmla="*/ 0 h 969"/>
                <a:gd name="T6" fmla="*/ 998 w 998"/>
                <a:gd name="T7" fmla="*/ 635 h 969"/>
                <a:gd name="T8" fmla="*/ 683 w 998"/>
                <a:gd name="T9" fmla="*/ 969 h 969"/>
              </a:gdLst>
              <a:ahLst/>
              <a:cxnLst>
                <a:cxn ang="0">
                  <a:pos x="T0" y="T1"/>
                </a:cxn>
                <a:cxn ang="0">
                  <a:pos x="T2" y="T3"/>
                </a:cxn>
                <a:cxn ang="0">
                  <a:pos x="T4" y="T5"/>
                </a:cxn>
                <a:cxn ang="0">
                  <a:pos x="T6" y="T7"/>
                </a:cxn>
                <a:cxn ang="0">
                  <a:pos x="T8" y="T9"/>
                </a:cxn>
              </a:cxnLst>
              <a:rect l="0" t="0" r="r" b="b"/>
              <a:pathLst>
                <a:path w="998" h="969">
                  <a:moveTo>
                    <a:pt x="683" y="969"/>
                  </a:moveTo>
                  <a:lnTo>
                    <a:pt x="0" y="334"/>
                  </a:lnTo>
                  <a:lnTo>
                    <a:pt x="315" y="0"/>
                  </a:lnTo>
                  <a:lnTo>
                    <a:pt x="998" y="635"/>
                  </a:lnTo>
                  <a:lnTo>
                    <a:pt x="683" y="9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1" name="Freeform 387">
              <a:extLst>
                <a:ext uri="{FF2B5EF4-FFF2-40B4-BE49-F238E27FC236}">
                  <a16:creationId xmlns:a16="http://schemas.microsoft.com/office/drawing/2014/main" id="{4B773B10-654F-4416-9DCE-62AB8A42A40F}"/>
                </a:ext>
              </a:extLst>
            </p:cNvPr>
            <p:cNvSpPr>
              <a:spLocks/>
            </p:cNvSpPr>
            <p:nvPr/>
          </p:nvSpPr>
          <p:spPr bwMode="auto">
            <a:xfrm>
              <a:off x="5564139" y="9554260"/>
              <a:ext cx="1766960" cy="1684210"/>
            </a:xfrm>
            <a:custGeom>
              <a:avLst/>
              <a:gdLst>
                <a:gd name="T0" fmla="*/ 24 w 152"/>
                <a:gd name="T1" fmla="*/ 0 h 145"/>
                <a:gd name="T2" fmla="*/ 0 w 152"/>
                <a:gd name="T3" fmla="*/ 27 h 145"/>
                <a:gd name="T4" fmla="*/ 1 w 152"/>
                <a:gd name="T5" fmla="*/ 56 h 145"/>
                <a:gd name="T6" fmla="*/ 97 w 152"/>
                <a:gd name="T7" fmla="*/ 145 h 145"/>
                <a:gd name="T8" fmla="*/ 128 w 152"/>
                <a:gd name="T9" fmla="*/ 145 h 145"/>
                <a:gd name="T10" fmla="*/ 152 w 152"/>
                <a:gd name="T11" fmla="*/ 119 h 145"/>
                <a:gd name="T12" fmla="*/ 151 w 152"/>
                <a:gd name="T13" fmla="*/ 87 h 145"/>
                <a:gd name="T14" fmla="*/ 58 w 152"/>
                <a:gd name="T15" fmla="*/ 1 h 145"/>
                <a:gd name="T16" fmla="*/ 24 w 152"/>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5">
                  <a:moveTo>
                    <a:pt x="24" y="0"/>
                  </a:moveTo>
                  <a:cubicBezTo>
                    <a:pt x="0" y="27"/>
                    <a:pt x="0" y="27"/>
                    <a:pt x="0" y="27"/>
                  </a:cubicBezTo>
                  <a:cubicBezTo>
                    <a:pt x="4" y="32"/>
                    <a:pt x="13" y="41"/>
                    <a:pt x="1" y="56"/>
                  </a:cubicBezTo>
                  <a:cubicBezTo>
                    <a:pt x="97" y="145"/>
                    <a:pt x="97" y="145"/>
                    <a:pt x="97" y="145"/>
                  </a:cubicBezTo>
                  <a:cubicBezTo>
                    <a:pt x="113" y="132"/>
                    <a:pt x="122" y="141"/>
                    <a:pt x="128" y="145"/>
                  </a:cubicBezTo>
                  <a:cubicBezTo>
                    <a:pt x="152" y="119"/>
                    <a:pt x="152" y="119"/>
                    <a:pt x="152" y="119"/>
                  </a:cubicBezTo>
                  <a:cubicBezTo>
                    <a:pt x="147" y="114"/>
                    <a:pt x="138" y="105"/>
                    <a:pt x="151" y="87"/>
                  </a:cubicBezTo>
                  <a:cubicBezTo>
                    <a:pt x="58" y="1"/>
                    <a:pt x="58" y="1"/>
                    <a:pt x="58" y="1"/>
                  </a:cubicBezTo>
                  <a:cubicBezTo>
                    <a:pt x="39" y="18"/>
                    <a:pt x="28" y="4"/>
                    <a:pt x="24" y="0"/>
                  </a:cubicBezTo>
                </a:path>
              </a:pathLst>
            </a:cu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2" name="Freeform 388">
              <a:extLst>
                <a:ext uri="{FF2B5EF4-FFF2-40B4-BE49-F238E27FC236}">
                  <a16:creationId xmlns:a16="http://schemas.microsoft.com/office/drawing/2014/main" id="{9E9787E8-41EC-48A3-BD87-5ACC6EC807A8}"/>
                </a:ext>
              </a:extLst>
            </p:cNvPr>
            <p:cNvSpPr>
              <a:spLocks/>
            </p:cNvSpPr>
            <p:nvPr/>
          </p:nvSpPr>
          <p:spPr bwMode="auto">
            <a:xfrm>
              <a:off x="5844030" y="9821981"/>
              <a:ext cx="301795" cy="301795"/>
            </a:xfrm>
            <a:custGeom>
              <a:avLst/>
              <a:gdLst>
                <a:gd name="T0" fmla="*/ 22 w 26"/>
                <a:gd name="T1" fmla="*/ 21 h 26"/>
                <a:gd name="T2" fmla="*/ 5 w 26"/>
                <a:gd name="T3" fmla="*/ 21 h 26"/>
                <a:gd name="T4" fmla="*/ 4 w 26"/>
                <a:gd name="T5" fmla="*/ 5 h 26"/>
                <a:gd name="T6" fmla="*/ 21 w 26"/>
                <a:gd name="T7" fmla="*/ 4 h 26"/>
                <a:gd name="T8" fmla="*/ 22 w 26"/>
                <a:gd name="T9" fmla="*/ 21 h 26"/>
              </a:gdLst>
              <a:ahLst/>
              <a:cxnLst>
                <a:cxn ang="0">
                  <a:pos x="T0" y="T1"/>
                </a:cxn>
                <a:cxn ang="0">
                  <a:pos x="T2" y="T3"/>
                </a:cxn>
                <a:cxn ang="0">
                  <a:pos x="T4" y="T5"/>
                </a:cxn>
                <a:cxn ang="0">
                  <a:pos x="T6" y="T7"/>
                </a:cxn>
                <a:cxn ang="0">
                  <a:pos x="T8" y="T9"/>
                </a:cxn>
              </a:cxnLst>
              <a:rect l="0" t="0" r="r" b="b"/>
              <a:pathLst>
                <a:path w="26" h="26">
                  <a:moveTo>
                    <a:pt x="22" y="21"/>
                  </a:moveTo>
                  <a:cubicBezTo>
                    <a:pt x="17" y="25"/>
                    <a:pt x="10" y="26"/>
                    <a:pt x="5" y="21"/>
                  </a:cubicBezTo>
                  <a:cubicBezTo>
                    <a:pt x="0" y="17"/>
                    <a:pt x="0" y="9"/>
                    <a:pt x="4" y="5"/>
                  </a:cubicBezTo>
                  <a:cubicBezTo>
                    <a:pt x="9" y="0"/>
                    <a:pt x="16" y="0"/>
                    <a:pt x="21" y="4"/>
                  </a:cubicBezTo>
                  <a:cubicBezTo>
                    <a:pt x="26" y="8"/>
                    <a:pt x="26" y="16"/>
                    <a:pt x="22" y="21"/>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3" name="Freeform 389">
              <a:extLst>
                <a:ext uri="{FF2B5EF4-FFF2-40B4-BE49-F238E27FC236}">
                  <a16:creationId xmlns:a16="http://schemas.microsoft.com/office/drawing/2014/main" id="{B7A865D9-9410-42E4-ADE2-5C53334011D8}"/>
                </a:ext>
              </a:extLst>
            </p:cNvPr>
            <p:cNvSpPr>
              <a:spLocks/>
            </p:cNvSpPr>
            <p:nvPr/>
          </p:nvSpPr>
          <p:spPr bwMode="auto">
            <a:xfrm>
              <a:off x="6715341" y="10634882"/>
              <a:ext cx="301795" cy="301795"/>
            </a:xfrm>
            <a:custGeom>
              <a:avLst/>
              <a:gdLst>
                <a:gd name="T0" fmla="*/ 22 w 26"/>
                <a:gd name="T1" fmla="*/ 21 h 26"/>
                <a:gd name="T2" fmla="*/ 5 w 26"/>
                <a:gd name="T3" fmla="*/ 21 h 26"/>
                <a:gd name="T4" fmla="*/ 5 w 26"/>
                <a:gd name="T5" fmla="*/ 5 h 26"/>
                <a:gd name="T6" fmla="*/ 21 w 26"/>
                <a:gd name="T7" fmla="*/ 4 h 26"/>
                <a:gd name="T8" fmla="*/ 22 w 26"/>
                <a:gd name="T9" fmla="*/ 21 h 26"/>
              </a:gdLst>
              <a:ahLst/>
              <a:cxnLst>
                <a:cxn ang="0">
                  <a:pos x="T0" y="T1"/>
                </a:cxn>
                <a:cxn ang="0">
                  <a:pos x="T2" y="T3"/>
                </a:cxn>
                <a:cxn ang="0">
                  <a:pos x="T4" y="T5"/>
                </a:cxn>
                <a:cxn ang="0">
                  <a:pos x="T6" y="T7"/>
                </a:cxn>
                <a:cxn ang="0">
                  <a:pos x="T8" y="T9"/>
                </a:cxn>
              </a:cxnLst>
              <a:rect l="0" t="0" r="r" b="b"/>
              <a:pathLst>
                <a:path w="26" h="26">
                  <a:moveTo>
                    <a:pt x="22" y="21"/>
                  </a:moveTo>
                  <a:cubicBezTo>
                    <a:pt x="17" y="25"/>
                    <a:pt x="10" y="26"/>
                    <a:pt x="5" y="21"/>
                  </a:cubicBezTo>
                  <a:cubicBezTo>
                    <a:pt x="0" y="17"/>
                    <a:pt x="0" y="9"/>
                    <a:pt x="5" y="5"/>
                  </a:cubicBezTo>
                  <a:cubicBezTo>
                    <a:pt x="9" y="0"/>
                    <a:pt x="17" y="0"/>
                    <a:pt x="21" y="4"/>
                  </a:cubicBezTo>
                  <a:cubicBezTo>
                    <a:pt x="26" y="8"/>
                    <a:pt x="26" y="16"/>
                    <a:pt x="22" y="21"/>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4" name="Freeform 390">
              <a:extLst>
                <a:ext uri="{FF2B5EF4-FFF2-40B4-BE49-F238E27FC236}">
                  <a16:creationId xmlns:a16="http://schemas.microsoft.com/office/drawing/2014/main" id="{71D7D9AB-6CD8-4B02-B840-33D1816E916B}"/>
                </a:ext>
              </a:extLst>
            </p:cNvPr>
            <p:cNvSpPr>
              <a:spLocks/>
            </p:cNvSpPr>
            <p:nvPr/>
          </p:nvSpPr>
          <p:spPr bwMode="auto">
            <a:xfrm>
              <a:off x="6075243" y="10019123"/>
              <a:ext cx="754487" cy="756922"/>
            </a:xfrm>
            <a:custGeom>
              <a:avLst/>
              <a:gdLst>
                <a:gd name="T0" fmla="*/ 54 w 65"/>
                <a:gd name="T1" fmla="*/ 53 h 65"/>
                <a:gd name="T2" fmla="*/ 13 w 65"/>
                <a:gd name="T3" fmla="*/ 54 h 65"/>
                <a:gd name="T4" fmla="*/ 11 w 65"/>
                <a:gd name="T5" fmla="*/ 12 h 65"/>
                <a:gd name="T6" fmla="*/ 53 w 65"/>
                <a:gd name="T7" fmla="*/ 11 h 65"/>
                <a:gd name="T8" fmla="*/ 54 w 65"/>
                <a:gd name="T9" fmla="*/ 53 h 65"/>
              </a:gdLst>
              <a:ahLst/>
              <a:cxnLst>
                <a:cxn ang="0">
                  <a:pos x="T0" y="T1"/>
                </a:cxn>
                <a:cxn ang="0">
                  <a:pos x="T2" y="T3"/>
                </a:cxn>
                <a:cxn ang="0">
                  <a:pos x="T4" y="T5"/>
                </a:cxn>
                <a:cxn ang="0">
                  <a:pos x="T6" y="T7"/>
                </a:cxn>
                <a:cxn ang="0">
                  <a:pos x="T8" y="T9"/>
                </a:cxn>
              </a:cxnLst>
              <a:rect l="0" t="0" r="r" b="b"/>
              <a:pathLst>
                <a:path w="65" h="65">
                  <a:moveTo>
                    <a:pt x="54" y="53"/>
                  </a:moveTo>
                  <a:cubicBezTo>
                    <a:pt x="43" y="65"/>
                    <a:pt x="24" y="65"/>
                    <a:pt x="13" y="54"/>
                  </a:cubicBezTo>
                  <a:cubicBezTo>
                    <a:pt x="1" y="43"/>
                    <a:pt x="0" y="24"/>
                    <a:pt x="11" y="12"/>
                  </a:cubicBezTo>
                  <a:cubicBezTo>
                    <a:pt x="22" y="0"/>
                    <a:pt x="41" y="0"/>
                    <a:pt x="53" y="11"/>
                  </a:cubicBezTo>
                  <a:cubicBezTo>
                    <a:pt x="65" y="22"/>
                    <a:pt x="65" y="41"/>
                    <a:pt x="54" y="53"/>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5" name="Freeform 391">
              <a:extLst>
                <a:ext uri="{FF2B5EF4-FFF2-40B4-BE49-F238E27FC236}">
                  <a16:creationId xmlns:a16="http://schemas.microsoft.com/office/drawing/2014/main" id="{94DCD8CA-6065-493A-8BC5-AB2E2E6CCC8E}"/>
                </a:ext>
              </a:extLst>
            </p:cNvPr>
            <p:cNvSpPr>
              <a:spLocks noEditPoints="1"/>
            </p:cNvSpPr>
            <p:nvPr/>
          </p:nvSpPr>
          <p:spPr bwMode="auto">
            <a:xfrm>
              <a:off x="6179898" y="10101873"/>
              <a:ext cx="569516" cy="545178"/>
            </a:xfrm>
            <a:custGeom>
              <a:avLst/>
              <a:gdLst>
                <a:gd name="T0" fmla="*/ 29 w 49"/>
                <a:gd name="T1" fmla="*/ 41 h 47"/>
                <a:gd name="T2" fmla="*/ 29 w 49"/>
                <a:gd name="T3" fmla="*/ 28 h 47"/>
                <a:gd name="T4" fmla="*/ 27 w 49"/>
                <a:gd name="T5" fmla="*/ 26 h 47"/>
                <a:gd name="T6" fmla="*/ 35 w 49"/>
                <a:gd name="T7" fmla="*/ 17 h 47"/>
                <a:gd name="T8" fmla="*/ 33 w 49"/>
                <a:gd name="T9" fmla="*/ 23 h 47"/>
                <a:gd name="T10" fmla="*/ 39 w 49"/>
                <a:gd name="T11" fmla="*/ 28 h 47"/>
                <a:gd name="T12" fmla="*/ 40 w 49"/>
                <a:gd name="T13" fmla="*/ 12 h 47"/>
                <a:gd name="T14" fmla="*/ 41 w 49"/>
                <a:gd name="T15" fmla="*/ 11 h 47"/>
                <a:gd name="T16" fmla="*/ 40 w 49"/>
                <a:gd name="T17" fmla="*/ 7 h 47"/>
                <a:gd name="T18" fmla="*/ 37 w 49"/>
                <a:gd name="T19" fmla="*/ 7 h 47"/>
                <a:gd name="T20" fmla="*/ 36 w 49"/>
                <a:gd name="T21" fmla="*/ 8 h 47"/>
                <a:gd name="T22" fmla="*/ 19 w 49"/>
                <a:gd name="T23" fmla="*/ 9 h 47"/>
                <a:gd name="T24" fmla="*/ 19 w 49"/>
                <a:gd name="T25" fmla="*/ 26 h 47"/>
                <a:gd name="T26" fmla="*/ 11 w 49"/>
                <a:gd name="T27" fmla="*/ 35 h 47"/>
                <a:gd name="T28" fmla="*/ 14 w 49"/>
                <a:gd name="T29" fmla="*/ 27 h 47"/>
                <a:gd name="T30" fmla="*/ 8 w 49"/>
                <a:gd name="T31" fmla="*/ 21 h 47"/>
                <a:gd name="T32" fmla="*/ 8 w 49"/>
                <a:gd name="T33" fmla="*/ 38 h 47"/>
                <a:gd name="T34" fmla="*/ 6 w 49"/>
                <a:gd name="T35" fmla="*/ 40 h 47"/>
                <a:gd name="T36" fmla="*/ 7 w 49"/>
                <a:gd name="T37" fmla="*/ 44 h 47"/>
                <a:gd name="T38" fmla="*/ 10 w 49"/>
                <a:gd name="T39" fmla="*/ 43 h 47"/>
                <a:gd name="T40" fmla="*/ 12 w 49"/>
                <a:gd name="T41" fmla="*/ 42 h 47"/>
                <a:gd name="T42" fmla="*/ 29 w 49"/>
                <a:gd name="T43" fmla="*/ 41 h 47"/>
                <a:gd name="T44" fmla="*/ 24 w 49"/>
                <a:gd name="T45" fmla="*/ 15 h 47"/>
                <a:gd name="T46" fmla="*/ 31 w 49"/>
                <a:gd name="T47" fmla="*/ 13 h 47"/>
                <a:gd name="T48" fmla="*/ 24 w 49"/>
                <a:gd name="T49" fmla="*/ 21 h 47"/>
                <a:gd name="T50" fmla="*/ 24 w 49"/>
                <a:gd name="T51" fmla="*/ 15 h 47"/>
                <a:gd name="T52" fmla="*/ 15 w 49"/>
                <a:gd name="T53" fmla="*/ 38 h 47"/>
                <a:gd name="T54" fmla="*/ 22 w 49"/>
                <a:gd name="T55" fmla="*/ 30 h 47"/>
                <a:gd name="T56" fmla="*/ 15 w 49"/>
                <a:gd name="T5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47">
                  <a:moveTo>
                    <a:pt x="29" y="41"/>
                  </a:moveTo>
                  <a:cubicBezTo>
                    <a:pt x="34" y="35"/>
                    <a:pt x="29" y="28"/>
                    <a:pt x="29" y="28"/>
                  </a:cubicBezTo>
                  <a:cubicBezTo>
                    <a:pt x="28" y="27"/>
                    <a:pt x="27" y="27"/>
                    <a:pt x="27" y="26"/>
                  </a:cubicBezTo>
                  <a:cubicBezTo>
                    <a:pt x="35" y="17"/>
                    <a:pt x="35" y="17"/>
                    <a:pt x="35" y="17"/>
                  </a:cubicBezTo>
                  <a:cubicBezTo>
                    <a:pt x="37" y="21"/>
                    <a:pt x="33" y="23"/>
                    <a:pt x="33" y="23"/>
                  </a:cubicBezTo>
                  <a:cubicBezTo>
                    <a:pt x="39" y="28"/>
                    <a:pt x="39" y="28"/>
                    <a:pt x="39" y="28"/>
                  </a:cubicBezTo>
                  <a:cubicBezTo>
                    <a:pt x="39" y="28"/>
                    <a:pt x="49" y="22"/>
                    <a:pt x="40" y="12"/>
                  </a:cubicBezTo>
                  <a:cubicBezTo>
                    <a:pt x="41" y="11"/>
                    <a:pt x="41" y="11"/>
                    <a:pt x="41" y="11"/>
                  </a:cubicBezTo>
                  <a:cubicBezTo>
                    <a:pt x="41" y="10"/>
                    <a:pt x="41" y="8"/>
                    <a:pt x="40" y="7"/>
                  </a:cubicBezTo>
                  <a:cubicBezTo>
                    <a:pt x="39" y="6"/>
                    <a:pt x="38" y="6"/>
                    <a:pt x="37" y="7"/>
                  </a:cubicBezTo>
                  <a:cubicBezTo>
                    <a:pt x="36" y="8"/>
                    <a:pt x="36" y="8"/>
                    <a:pt x="36" y="8"/>
                  </a:cubicBezTo>
                  <a:cubicBezTo>
                    <a:pt x="27" y="0"/>
                    <a:pt x="22" y="6"/>
                    <a:pt x="19" y="9"/>
                  </a:cubicBezTo>
                  <a:cubicBezTo>
                    <a:pt x="16" y="13"/>
                    <a:pt x="13" y="17"/>
                    <a:pt x="19" y="26"/>
                  </a:cubicBezTo>
                  <a:cubicBezTo>
                    <a:pt x="11" y="35"/>
                    <a:pt x="11" y="35"/>
                    <a:pt x="11" y="35"/>
                  </a:cubicBezTo>
                  <a:cubicBezTo>
                    <a:pt x="9" y="31"/>
                    <a:pt x="14" y="27"/>
                    <a:pt x="14" y="27"/>
                  </a:cubicBezTo>
                  <a:cubicBezTo>
                    <a:pt x="8" y="21"/>
                    <a:pt x="8" y="21"/>
                    <a:pt x="8" y="21"/>
                  </a:cubicBezTo>
                  <a:cubicBezTo>
                    <a:pt x="5" y="24"/>
                    <a:pt x="0" y="30"/>
                    <a:pt x="8" y="38"/>
                  </a:cubicBezTo>
                  <a:cubicBezTo>
                    <a:pt x="6" y="40"/>
                    <a:pt x="6" y="40"/>
                    <a:pt x="6" y="40"/>
                  </a:cubicBezTo>
                  <a:cubicBezTo>
                    <a:pt x="5" y="41"/>
                    <a:pt x="6" y="43"/>
                    <a:pt x="7" y="44"/>
                  </a:cubicBezTo>
                  <a:cubicBezTo>
                    <a:pt x="8" y="45"/>
                    <a:pt x="9" y="44"/>
                    <a:pt x="10" y="43"/>
                  </a:cubicBezTo>
                  <a:cubicBezTo>
                    <a:pt x="12" y="42"/>
                    <a:pt x="12" y="42"/>
                    <a:pt x="12" y="42"/>
                  </a:cubicBezTo>
                  <a:cubicBezTo>
                    <a:pt x="18" y="47"/>
                    <a:pt x="23" y="47"/>
                    <a:pt x="29" y="41"/>
                  </a:cubicBezTo>
                  <a:moveTo>
                    <a:pt x="24" y="15"/>
                  </a:moveTo>
                  <a:cubicBezTo>
                    <a:pt x="24" y="15"/>
                    <a:pt x="27" y="11"/>
                    <a:pt x="31" y="13"/>
                  </a:cubicBezTo>
                  <a:cubicBezTo>
                    <a:pt x="24" y="21"/>
                    <a:pt x="24" y="21"/>
                    <a:pt x="24" y="21"/>
                  </a:cubicBezTo>
                  <a:cubicBezTo>
                    <a:pt x="22" y="17"/>
                    <a:pt x="24" y="15"/>
                    <a:pt x="24" y="15"/>
                  </a:cubicBezTo>
                  <a:moveTo>
                    <a:pt x="15" y="38"/>
                  </a:moveTo>
                  <a:cubicBezTo>
                    <a:pt x="22" y="30"/>
                    <a:pt x="22" y="30"/>
                    <a:pt x="22" y="30"/>
                  </a:cubicBezTo>
                  <a:cubicBezTo>
                    <a:pt x="26" y="37"/>
                    <a:pt x="20" y="41"/>
                    <a:pt x="15" y="38"/>
                  </a:cubicBezTo>
                </a:path>
              </a:pathLst>
            </a:cu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6" name="Freeform 392">
              <a:extLst>
                <a:ext uri="{FF2B5EF4-FFF2-40B4-BE49-F238E27FC236}">
                  <a16:creationId xmlns:a16="http://schemas.microsoft.com/office/drawing/2014/main" id="{473CD511-22B2-4185-8C70-81846F30312C}"/>
                </a:ext>
              </a:extLst>
            </p:cNvPr>
            <p:cNvSpPr>
              <a:spLocks/>
            </p:cNvSpPr>
            <p:nvPr/>
          </p:nvSpPr>
          <p:spPr bwMode="auto">
            <a:xfrm>
              <a:off x="5238005" y="9218392"/>
              <a:ext cx="895650" cy="1148768"/>
            </a:xfrm>
            <a:custGeom>
              <a:avLst/>
              <a:gdLst>
                <a:gd name="T0" fmla="*/ 66 w 77"/>
                <a:gd name="T1" fmla="*/ 0 h 99"/>
                <a:gd name="T2" fmla="*/ 17 w 77"/>
                <a:gd name="T3" fmla="*/ 52 h 99"/>
                <a:gd name="T4" fmla="*/ 0 w 77"/>
                <a:gd name="T5" fmla="*/ 70 h 99"/>
                <a:gd name="T6" fmla="*/ 29 w 77"/>
                <a:gd name="T7" fmla="*/ 97 h 99"/>
                <a:gd name="T8" fmla="*/ 44 w 77"/>
                <a:gd name="T9" fmla="*/ 99 h 99"/>
                <a:gd name="T10" fmla="*/ 29 w 77"/>
                <a:gd name="T11" fmla="*/ 85 h 99"/>
                <a:gd name="T12" fmla="*/ 28 w 77"/>
                <a:gd name="T13" fmla="*/ 56 h 99"/>
                <a:gd name="T14" fmla="*/ 52 w 77"/>
                <a:gd name="T15" fmla="*/ 29 h 99"/>
                <a:gd name="T16" fmla="*/ 63 w 77"/>
                <a:gd name="T17" fmla="*/ 37 h 99"/>
                <a:gd name="T18" fmla="*/ 77 w 77"/>
                <a:gd name="T19" fmla="*/ 10 h 99"/>
                <a:gd name="T20" fmla="*/ 66 w 77"/>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99">
                  <a:moveTo>
                    <a:pt x="66" y="0"/>
                  </a:moveTo>
                  <a:cubicBezTo>
                    <a:pt x="17" y="52"/>
                    <a:pt x="17" y="52"/>
                    <a:pt x="17" y="52"/>
                  </a:cubicBezTo>
                  <a:cubicBezTo>
                    <a:pt x="0" y="70"/>
                    <a:pt x="0" y="70"/>
                    <a:pt x="0" y="70"/>
                  </a:cubicBezTo>
                  <a:cubicBezTo>
                    <a:pt x="29" y="97"/>
                    <a:pt x="29" y="97"/>
                    <a:pt x="29" y="97"/>
                  </a:cubicBezTo>
                  <a:cubicBezTo>
                    <a:pt x="34" y="97"/>
                    <a:pt x="39" y="98"/>
                    <a:pt x="44" y="99"/>
                  </a:cubicBezTo>
                  <a:cubicBezTo>
                    <a:pt x="29" y="85"/>
                    <a:pt x="29" y="85"/>
                    <a:pt x="29" y="85"/>
                  </a:cubicBezTo>
                  <a:cubicBezTo>
                    <a:pt x="41" y="70"/>
                    <a:pt x="32" y="61"/>
                    <a:pt x="28" y="56"/>
                  </a:cubicBezTo>
                  <a:cubicBezTo>
                    <a:pt x="52" y="29"/>
                    <a:pt x="52" y="29"/>
                    <a:pt x="52" y="29"/>
                  </a:cubicBezTo>
                  <a:cubicBezTo>
                    <a:pt x="54" y="31"/>
                    <a:pt x="57" y="35"/>
                    <a:pt x="63" y="37"/>
                  </a:cubicBezTo>
                  <a:cubicBezTo>
                    <a:pt x="77" y="10"/>
                    <a:pt x="77" y="10"/>
                    <a:pt x="77" y="10"/>
                  </a:cubicBezTo>
                  <a:cubicBezTo>
                    <a:pt x="66" y="0"/>
                    <a:pt x="66" y="0"/>
                    <a:pt x="66"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7" name="Freeform 393">
              <a:extLst>
                <a:ext uri="{FF2B5EF4-FFF2-40B4-BE49-F238E27FC236}">
                  <a16:creationId xmlns:a16="http://schemas.microsoft.com/office/drawing/2014/main" id="{300E020B-BB0C-43E3-893F-011AFF6BBB4E}"/>
                </a:ext>
              </a:extLst>
            </p:cNvPr>
            <p:cNvSpPr>
              <a:spLocks/>
            </p:cNvSpPr>
            <p:nvPr/>
          </p:nvSpPr>
          <p:spPr bwMode="auto">
            <a:xfrm>
              <a:off x="5564139" y="9554260"/>
              <a:ext cx="698509" cy="849407"/>
            </a:xfrm>
            <a:custGeom>
              <a:avLst/>
              <a:gdLst>
                <a:gd name="T0" fmla="*/ 24 w 60"/>
                <a:gd name="T1" fmla="*/ 0 h 73"/>
                <a:gd name="T2" fmla="*/ 0 w 60"/>
                <a:gd name="T3" fmla="*/ 27 h 73"/>
                <a:gd name="T4" fmla="*/ 1 w 60"/>
                <a:gd name="T5" fmla="*/ 56 h 73"/>
                <a:gd name="T6" fmla="*/ 16 w 60"/>
                <a:gd name="T7" fmla="*/ 70 h 73"/>
                <a:gd name="T8" fmla="*/ 47 w 60"/>
                <a:gd name="T9" fmla="*/ 73 h 73"/>
                <a:gd name="T10" fmla="*/ 55 w 60"/>
                <a:gd name="T11" fmla="*/ 52 h 73"/>
                <a:gd name="T12" fmla="*/ 60 w 60"/>
                <a:gd name="T13" fmla="*/ 48 h 73"/>
                <a:gd name="T14" fmla="*/ 47 w 60"/>
                <a:gd name="T15" fmla="*/ 41 h 73"/>
                <a:gd name="T16" fmla="*/ 46 w 60"/>
                <a:gd name="T17" fmla="*/ 44 h 73"/>
                <a:gd name="T18" fmla="*/ 37 w 60"/>
                <a:gd name="T19" fmla="*/ 47 h 73"/>
                <a:gd name="T20" fmla="*/ 29 w 60"/>
                <a:gd name="T21" fmla="*/ 44 h 73"/>
                <a:gd name="T22" fmla="*/ 27 w 60"/>
                <a:gd name="T23" fmla="*/ 30 h 73"/>
                <a:gd name="T24" fmla="*/ 24 w 60"/>
                <a:gd name="T25" fmla="*/ 28 h 73"/>
                <a:gd name="T26" fmla="*/ 35 w 60"/>
                <a:gd name="T27" fmla="*/ 8 h 73"/>
                <a:gd name="T28" fmla="*/ 24 w 60"/>
                <a:gd name="T2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73">
                  <a:moveTo>
                    <a:pt x="24" y="0"/>
                  </a:moveTo>
                  <a:cubicBezTo>
                    <a:pt x="0" y="27"/>
                    <a:pt x="0" y="27"/>
                    <a:pt x="0" y="27"/>
                  </a:cubicBezTo>
                  <a:cubicBezTo>
                    <a:pt x="4" y="32"/>
                    <a:pt x="13" y="41"/>
                    <a:pt x="1" y="56"/>
                  </a:cubicBezTo>
                  <a:cubicBezTo>
                    <a:pt x="16" y="70"/>
                    <a:pt x="16" y="70"/>
                    <a:pt x="16" y="70"/>
                  </a:cubicBezTo>
                  <a:cubicBezTo>
                    <a:pt x="26" y="71"/>
                    <a:pt x="36" y="72"/>
                    <a:pt x="47" y="73"/>
                  </a:cubicBezTo>
                  <a:cubicBezTo>
                    <a:pt x="47" y="65"/>
                    <a:pt x="50" y="58"/>
                    <a:pt x="55" y="52"/>
                  </a:cubicBezTo>
                  <a:cubicBezTo>
                    <a:pt x="57" y="51"/>
                    <a:pt x="58" y="49"/>
                    <a:pt x="60" y="48"/>
                  </a:cubicBezTo>
                  <a:cubicBezTo>
                    <a:pt x="47" y="41"/>
                    <a:pt x="47" y="41"/>
                    <a:pt x="47" y="41"/>
                  </a:cubicBezTo>
                  <a:cubicBezTo>
                    <a:pt x="47" y="42"/>
                    <a:pt x="46" y="43"/>
                    <a:pt x="46" y="44"/>
                  </a:cubicBezTo>
                  <a:cubicBezTo>
                    <a:pt x="43" y="46"/>
                    <a:pt x="40" y="47"/>
                    <a:pt x="37" y="47"/>
                  </a:cubicBezTo>
                  <a:cubicBezTo>
                    <a:pt x="34" y="47"/>
                    <a:pt x="31" y="46"/>
                    <a:pt x="29" y="44"/>
                  </a:cubicBezTo>
                  <a:cubicBezTo>
                    <a:pt x="25" y="41"/>
                    <a:pt x="24" y="35"/>
                    <a:pt x="27" y="30"/>
                  </a:cubicBezTo>
                  <a:cubicBezTo>
                    <a:pt x="24" y="28"/>
                    <a:pt x="24" y="28"/>
                    <a:pt x="24" y="28"/>
                  </a:cubicBezTo>
                  <a:cubicBezTo>
                    <a:pt x="35" y="8"/>
                    <a:pt x="35" y="8"/>
                    <a:pt x="35" y="8"/>
                  </a:cubicBezTo>
                  <a:cubicBezTo>
                    <a:pt x="29" y="6"/>
                    <a:pt x="26" y="2"/>
                    <a:pt x="24" y="0"/>
                  </a:cubicBezTo>
                </a:path>
              </a:pathLst>
            </a:custGeom>
            <a:solidFill>
              <a:srgbClr val="B1C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8" name="Freeform 394">
              <a:extLst>
                <a:ext uri="{FF2B5EF4-FFF2-40B4-BE49-F238E27FC236}">
                  <a16:creationId xmlns:a16="http://schemas.microsoft.com/office/drawing/2014/main" id="{F98275EC-E127-46CA-9CB1-1443101193E3}"/>
                </a:ext>
              </a:extLst>
            </p:cNvPr>
            <p:cNvSpPr>
              <a:spLocks/>
            </p:cNvSpPr>
            <p:nvPr/>
          </p:nvSpPr>
          <p:spPr bwMode="auto">
            <a:xfrm>
              <a:off x="5844030" y="9902299"/>
              <a:ext cx="265288" cy="199574"/>
            </a:xfrm>
            <a:custGeom>
              <a:avLst/>
              <a:gdLst>
                <a:gd name="T0" fmla="*/ 3 w 23"/>
                <a:gd name="T1" fmla="*/ 0 h 17"/>
                <a:gd name="T2" fmla="*/ 5 w 23"/>
                <a:gd name="T3" fmla="*/ 14 h 17"/>
                <a:gd name="T4" fmla="*/ 13 w 23"/>
                <a:gd name="T5" fmla="*/ 17 h 17"/>
                <a:gd name="T6" fmla="*/ 22 w 23"/>
                <a:gd name="T7" fmla="*/ 14 h 17"/>
                <a:gd name="T8" fmla="*/ 23 w 23"/>
                <a:gd name="T9" fmla="*/ 11 h 17"/>
                <a:gd name="T10" fmla="*/ 3 w 23"/>
                <a:gd name="T11" fmla="*/ 0 h 17"/>
              </a:gdLst>
              <a:ahLst/>
              <a:cxnLst>
                <a:cxn ang="0">
                  <a:pos x="T0" y="T1"/>
                </a:cxn>
                <a:cxn ang="0">
                  <a:pos x="T2" y="T3"/>
                </a:cxn>
                <a:cxn ang="0">
                  <a:pos x="T4" y="T5"/>
                </a:cxn>
                <a:cxn ang="0">
                  <a:pos x="T6" y="T7"/>
                </a:cxn>
                <a:cxn ang="0">
                  <a:pos x="T8" y="T9"/>
                </a:cxn>
                <a:cxn ang="0">
                  <a:pos x="T10" y="T11"/>
                </a:cxn>
              </a:cxnLst>
              <a:rect l="0" t="0" r="r" b="b"/>
              <a:pathLst>
                <a:path w="23" h="17">
                  <a:moveTo>
                    <a:pt x="3" y="0"/>
                  </a:moveTo>
                  <a:cubicBezTo>
                    <a:pt x="0" y="5"/>
                    <a:pt x="1" y="11"/>
                    <a:pt x="5" y="14"/>
                  </a:cubicBezTo>
                  <a:cubicBezTo>
                    <a:pt x="7" y="16"/>
                    <a:pt x="10" y="17"/>
                    <a:pt x="13" y="17"/>
                  </a:cubicBezTo>
                  <a:cubicBezTo>
                    <a:pt x="16" y="17"/>
                    <a:pt x="19" y="16"/>
                    <a:pt x="22" y="14"/>
                  </a:cubicBezTo>
                  <a:cubicBezTo>
                    <a:pt x="22" y="13"/>
                    <a:pt x="23" y="12"/>
                    <a:pt x="23" y="11"/>
                  </a:cubicBezTo>
                  <a:cubicBezTo>
                    <a:pt x="3" y="0"/>
                    <a:pt x="3" y="0"/>
                    <a:pt x="3"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59" name="Freeform 395">
              <a:extLst>
                <a:ext uri="{FF2B5EF4-FFF2-40B4-BE49-F238E27FC236}">
                  <a16:creationId xmlns:a16="http://schemas.microsoft.com/office/drawing/2014/main" id="{937AAAE9-3D37-4348-9CFD-F9363E71FC87}"/>
                </a:ext>
              </a:extLst>
            </p:cNvPr>
            <p:cNvSpPr>
              <a:spLocks noEditPoints="1"/>
            </p:cNvSpPr>
            <p:nvPr/>
          </p:nvSpPr>
          <p:spPr bwMode="auto">
            <a:xfrm>
              <a:off x="6109316" y="10111608"/>
              <a:ext cx="627928" cy="292060"/>
            </a:xfrm>
            <a:custGeom>
              <a:avLst/>
              <a:gdLst>
                <a:gd name="T0" fmla="*/ 49 w 54"/>
                <a:gd name="T1" fmla="*/ 20 h 25"/>
                <a:gd name="T2" fmla="*/ 48 w 54"/>
                <a:gd name="T3" fmla="*/ 23 h 25"/>
                <a:gd name="T4" fmla="*/ 54 w 54"/>
                <a:gd name="T5" fmla="*/ 22 h 25"/>
                <a:gd name="T6" fmla="*/ 49 w 54"/>
                <a:gd name="T7" fmla="*/ 20 h 25"/>
                <a:gd name="T8" fmla="*/ 41 w 54"/>
                <a:gd name="T9" fmla="*/ 16 h 25"/>
                <a:gd name="T10" fmla="*/ 33 w 54"/>
                <a:gd name="T11" fmla="*/ 24 h 25"/>
                <a:gd name="T12" fmla="*/ 41 w 54"/>
                <a:gd name="T13" fmla="*/ 24 h 25"/>
                <a:gd name="T14" fmla="*/ 39 w 54"/>
                <a:gd name="T15" fmla="*/ 22 h 25"/>
                <a:gd name="T16" fmla="*/ 41 w 54"/>
                <a:gd name="T17" fmla="*/ 16 h 25"/>
                <a:gd name="T18" fmla="*/ 34 w 54"/>
                <a:gd name="T19" fmla="*/ 12 h 25"/>
                <a:gd name="T20" fmla="*/ 30 w 54"/>
                <a:gd name="T21" fmla="*/ 14 h 25"/>
                <a:gd name="T22" fmla="*/ 30 w 54"/>
                <a:gd name="T23" fmla="*/ 20 h 25"/>
                <a:gd name="T24" fmla="*/ 37 w 54"/>
                <a:gd name="T25" fmla="*/ 13 h 25"/>
                <a:gd name="T26" fmla="*/ 35 w 54"/>
                <a:gd name="T27" fmla="*/ 12 h 25"/>
                <a:gd name="T28" fmla="*/ 34 w 54"/>
                <a:gd name="T29" fmla="*/ 12 h 25"/>
                <a:gd name="T30" fmla="*/ 13 w 54"/>
                <a:gd name="T31" fmla="*/ 0 h 25"/>
                <a:gd name="T32" fmla="*/ 8 w 54"/>
                <a:gd name="T33" fmla="*/ 4 h 25"/>
                <a:gd name="T34" fmla="*/ 0 w 54"/>
                <a:gd name="T35" fmla="*/ 25 h 25"/>
                <a:gd name="T36" fmla="*/ 10 w 54"/>
                <a:gd name="T37" fmla="*/ 25 h 25"/>
                <a:gd name="T38" fmla="*/ 14 w 54"/>
                <a:gd name="T39" fmla="*/ 20 h 25"/>
                <a:gd name="T40" fmla="*/ 18 w 54"/>
                <a:gd name="T41" fmla="*/ 25 h 25"/>
                <a:gd name="T42" fmla="*/ 25 w 54"/>
                <a:gd name="T43" fmla="*/ 25 h 25"/>
                <a:gd name="T44" fmla="*/ 25 w 54"/>
                <a:gd name="T45" fmla="*/ 8 h 25"/>
                <a:gd name="T46" fmla="*/ 26 w 54"/>
                <a:gd name="T47" fmla="*/ 7 h 25"/>
                <a:gd name="T48" fmla="*/ 13 w 54"/>
                <a:gd name="T4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5">
                  <a:moveTo>
                    <a:pt x="49" y="20"/>
                  </a:moveTo>
                  <a:cubicBezTo>
                    <a:pt x="49" y="21"/>
                    <a:pt x="49" y="22"/>
                    <a:pt x="48" y="23"/>
                  </a:cubicBezTo>
                  <a:cubicBezTo>
                    <a:pt x="50" y="23"/>
                    <a:pt x="52" y="22"/>
                    <a:pt x="54" y="22"/>
                  </a:cubicBezTo>
                  <a:cubicBezTo>
                    <a:pt x="49" y="20"/>
                    <a:pt x="49" y="20"/>
                    <a:pt x="49" y="20"/>
                  </a:cubicBezTo>
                  <a:moveTo>
                    <a:pt x="41" y="16"/>
                  </a:moveTo>
                  <a:cubicBezTo>
                    <a:pt x="33" y="24"/>
                    <a:pt x="33" y="24"/>
                    <a:pt x="33" y="24"/>
                  </a:cubicBezTo>
                  <a:cubicBezTo>
                    <a:pt x="36" y="24"/>
                    <a:pt x="38" y="24"/>
                    <a:pt x="41" y="24"/>
                  </a:cubicBezTo>
                  <a:cubicBezTo>
                    <a:pt x="39" y="22"/>
                    <a:pt x="39" y="22"/>
                    <a:pt x="39" y="22"/>
                  </a:cubicBezTo>
                  <a:cubicBezTo>
                    <a:pt x="39" y="22"/>
                    <a:pt x="43" y="20"/>
                    <a:pt x="41" y="16"/>
                  </a:cubicBezTo>
                  <a:moveTo>
                    <a:pt x="34" y="12"/>
                  </a:moveTo>
                  <a:cubicBezTo>
                    <a:pt x="32" y="12"/>
                    <a:pt x="30" y="14"/>
                    <a:pt x="30" y="14"/>
                  </a:cubicBezTo>
                  <a:cubicBezTo>
                    <a:pt x="30" y="14"/>
                    <a:pt x="28" y="16"/>
                    <a:pt x="30" y="20"/>
                  </a:cubicBezTo>
                  <a:cubicBezTo>
                    <a:pt x="37" y="13"/>
                    <a:pt x="37" y="13"/>
                    <a:pt x="37" y="13"/>
                  </a:cubicBezTo>
                  <a:cubicBezTo>
                    <a:pt x="35" y="12"/>
                    <a:pt x="35" y="12"/>
                    <a:pt x="35" y="12"/>
                  </a:cubicBezTo>
                  <a:cubicBezTo>
                    <a:pt x="35" y="12"/>
                    <a:pt x="35" y="12"/>
                    <a:pt x="34" y="12"/>
                  </a:cubicBezTo>
                  <a:moveTo>
                    <a:pt x="13" y="0"/>
                  </a:moveTo>
                  <a:cubicBezTo>
                    <a:pt x="11" y="1"/>
                    <a:pt x="10" y="3"/>
                    <a:pt x="8" y="4"/>
                  </a:cubicBezTo>
                  <a:cubicBezTo>
                    <a:pt x="3" y="10"/>
                    <a:pt x="0" y="17"/>
                    <a:pt x="0" y="25"/>
                  </a:cubicBezTo>
                  <a:cubicBezTo>
                    <a:pt x="3" y="25"/>
                    <a:pt x="7" y="25"/>
                    <a:pt x="10" y="25"/>
                  </a:cubicBezTo>
                  <a:cubicBezTo>
                    <a:pt x="11" y="23"/>
                    <a:pt x="12" y="21"/>
                    <a:pt x="14" y="20"/>
                  </a:cubicBezTo>
                  <a:cubicBezTo>
                    <a:pt x="18" y="25"/>
                    <a:pt x="18" y="25"/>
                    <a:pt x="18" y="25"/>
                  </a:cubicBezTo>
                  <a:cubicBezTo>
                    <a:pt x="21" y="25"/>
                    <a:pt x="23" y="25"/>
                    <a:pt x="25" y="25"/>
                  </a:cubicBezTo>
                  <a:cubicBezTo>
                    <a:pt x="19" y="16"/>
                    <a:pt x="22" y="11"/>
                    <a:pt x="25" y="8"/>
                  </a:cubicBezTo>
                  <a:cubicBezTo>
                    <a:pt x="25" y="8"/>
                    <a:pt x="26" y="7"/>
                    <a:pt x="26" y="7"/>
                  </a:cubicBezTo>
                  <a:cubicBezTo>
                    <a:pt x="13" y="0"/>
                    <a:pt x="13" y="0"/>
                    <a:pt x="13"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0" name="Freeform 396">
              <a:extLst>
                <a:ext uri="{FF2B5EF4-FFF2-40B4-BE49-F238E27FC236}">
                  <a16:creationId xmlns:a16="http://schemas.microsoft.com/office/drawing/2014/main" id="{6E07E928-926B-49F8-AFEC-9A8B5D3E2E7F}"/>
                </a:ext>
              </a:extLst>
            </p:cNvPr>
            <p:cNvSpPr>
              <a:spLocks noEditPoints="1"/>
            </p:cNvSpPr>
            <p:nvPr/>
          </p:nvSpPr>
          <p:spPr bwMode="auto">
            <a:xfrm>
              <a:off x="6226140" y="10194358"/>
              <a:ext cx="452692" cy="209310"/>
            </a:xfrm>
            <a:custGeom>
              <a:avLst/>
              <a:gdLst>
                <a:gd name="T0" fmla="*/ 4 w 39"/>
                <a:gd name="T1" fmla="*/ 13 h 18"/>
                <a:gd name="T2" fmla="*/ 0 w 39"/>
                <a:gd name="T3" fmla="*/ 18 h 18"/>
                <a:gd name="T4" fmla="*/ 3 w 39"/>
                <a:gd name="T5" fmla="*/ 18 h 18"/>
                <a:gd name="T6" fmla="*/ 8 w 39"/>
                <a:gd name="T7" fmla="*/ 18 h 18"/>
                <a:gd name="T8" fmla="*/ 4 w 39"/>
                <a:gd name="T9" fmla="*/ 13 h 18"/>
                <a:gd name="T10" fmla="*/ 16 w 39"/>
                <a:gd name="T11" fmla="*/ 0 h 18"/>
                <a:gd name="T12" fmla="*/ 15 w 39"/>
                <a:gd name="T13" fmla="*/ 1 h 18"/>
                <a:gd name="T14" fmla="*/ 15 w 39"/>
                <a:gd name="T15" fmla="*/ 18 h 18"/>
                <a:gd name="T16" fmla="*/ 23 w 39"/>
                <a:gd name="T17" fmla="*/ 17 h 18"/>
                <a:gd name="T18" fmla="*/ 31 w 39"/>
                <a:gd name="T19" fmla="*/ 9 h 18"/>
                <a:gd name="T20" fmla="*/ 29 w 39"/>
                <a:gd name="T21" fmla="*/ 15 h 18"/>
                <a:gd name="T22" fmla="*/ 31 w 39"/>
                <a:gd name="T23" fmla="*/ 17 h 18"/>
                <a:gd name="T24" fmla="*/ 38 w 39"/>
                <a:gd name="T25" fmla="*/ 16 h 18"/>
                <a:gd name="T26" fmla="*/ 39 w 39"/>
                <a:gd name="T27" fmla="*/ 13 h 18"/>
                <a:gd name="T28" fmla="*/ 27 w 39"/>
                <a:gd name="T29" fmla="*/ 6 h 18"/>
                <a:gd name="T30" fmla="*/ 20 w 39"/>
                <a:gd name="T31" fmla="*/ 13 h 18"/>
                <a:gd name="T32" fmla="*/ 20 w 39"/>
                <a:gd name="T33" fmla="*/ 7 h 18"/>
                <a:gd name="T34" fmla="*/ 24 w 39"/>
                <a:gd name="T35" fmla="*/ 5 h 18"/>
                <a:gd name="T36" fmla="*/ 25 w 39"/>
                <a:gd name="T37" fmla="*/ 5 h 18"/>
                <a:gd name="T38" fmla="*/ 16 w 39"/>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18">
                  <a:moveTo>
                    <a:pt x="4" y="13"/>
                  </a:moveTo>
                  <a:cubicBezTo>
                    <a:pt x="2" y="14"/>
                    <a:pt x="1" y="16"/>
                    <a:pt x="0" y="18"/>
                  </a:cubicBezTo>
                  <a:cubicBezTo>
                    <a:pt x="1" y="18"/>
                    <a:pt x="2" y="18"/>
                    <a:pt x="3" y="18"/>
                  </a:cubicBezTo>
                  <a:cubicBezTo>
                    <a:pt x="5" y="18"/>
                    <a:pt x="6" y="18"/>
                    <a:pt x="8" y="18"/>
                  </a:cubicBezTo>
                  <a:cubicBezTo>
                    <a:pt x="4" y="13"/>
                    <a:pt x="4" y="13"/>
                    <a:pt x="4" y="13"/>
                  </a:cubicBezTo>
                  <a:moveTo>
                    <a:pt x="16" y="0"/>
                  </a:moveTo>
                  <a:cubicBezTo>
                    <a:pt x="16" y="0"/>
                    <a:pt x="15" y="1"/>
                    <a:pt x="15" y="1"/>
                  </a:cubicBezTo>
                  <a:cubicBezTo>
                    <a:pt x="12" y="4"/>
                    <a:pt x="9" y="9"/>
                    <a:pt x="15" y="18"/>
                  </a:cubicBezTo>
                  <a:cubicBezTo>
                    <a:pt x="18" y="17"/>
                    <a:pt x="21" y="17"/>
                    <a:pt x="23" y="17"/>
                  </a:cubicBezTo>
                  <a:cubicBezTo>
                    <a:pt x="31" y="9"/>
                    <a:pt x="31" y="9"/>
                    <a:pt x="31" y="9"/>
                  </a:cubicBezTo>
                  <a:cubicBezTo>
                    <a:pt x="33" y="13"/>
                    <a:pt x="29" y="15"/>
                    <a:pt x="29" y="15"/>
                  </a:cubicBezTo>
                  <a:cubicBezTo>
                    <a:pt x="31" y="17"/>
                    <a:pt x="31" y="17"/>
                    <a:pt x="31" y="17"/>
                  </a:cubicBezTo>
                  <a:cubicBezTo>
                    <a:pt x="33" y="16"/>
                    <a:pt x="36" y="16"/>
                    <a:pt x="38" y="16"/>
                  </a:cubicBezTo>
                  <a:cubicBezTo>
                    <a:pt x="39" y="15"/>
                    <a:pt x="39" y="14"/>
                    <a:pt x="39" y="13"/>
                  </a:cubicBezTo>
                  <a:cubicBezTo>
                    <a:pt x="27" y="6"/>
                    <a:pt x="27" y="6"/>
                    <a:pt x="27" y="6"/>
                  </a:cubicBezTo>
                  <a:cubicBezTo>
                    <a:pt x="20" y="13"/>
                    <a:pt x="20" y="13"/>
                    <a:pt x="20" y="13"/>
                  </a:cubicBezTo>
                  <a:cubicBezTo>
                    <a:pt x="18" y="9"/>
                    <a:pt x="20" y="7"/>
                    <a:pt x="20" y="7"/>
                  </a:cubicBezTo>
                  <a:cubicBezTo>
                    <a:pt x="20" y="7"/>
                    <a:pt x="22" y="5"/>
                    <a:pt x="24" y="5"/>
                  </a:cubicBezTo>
                  <a:cubicBezTo>
                    <a:pt x="25" y="5"/>
                    <a:pt x="25" y="5"/>
                    <a:pt x="25" y="5"/>
                  </a:cubicBezTo>
                  <a:cubicBezTo>
                    <a:pt x="16" y="0"/>
                    <a:pt x="16" y="0"/>
                    <a:pt x="16" y="0"/>
                  </a:cubicBezTo>
                </a:path>
              </a:pathLst>
            </a:custGeom>
            <a:solidFill>
              <a:srgbClr val="B1C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1" name="Freeform 397">
              <a:extLst>
                <a:ext uri="{FF2B5EF4-FFF2-40B4-BE49-F238E27FC236}">
                  <a16:creationId xmlns:a16="http://schemas.microsoft.com/office/drawing/2014/main" id="{C37A9586-F1AF-4B4A-832F-2E859B9B6606}"/>
                </a:ext>
              </a:extLst>
            </p:cNvPr>
            <p:cNvSpPr>
              <a:spLocks/>
            </p:cNvSpPr>
            <p:nvPr/>
          </p:nvSpPr>
          <p:spPr bwMode="auto">
            <a:xfrm>
              <a:off x="1786834" y="6463297"/>
              <a:ext cx="2416793" cy="2358382"/>
            </a:xfrm>
            <a:custGeom>
              <a:avLst/>
              <a:gdLst>
                <a:gd name="T0" fmla="*/ 683 w 993"/>
                <a:gd name="T1" fmla="*/ 969 h 969"/>
                <a:gd name="T2" fmla="*/ 0 w 993"/>
                <a:gd name="T3" fmla="*/ 339 h 969"/>
                <a:gd name="T4" fmla="*/ 311 w 993"/>
                <a:gd name="T5" fmla="*/ 0 h 969"/>
                <a:gd name="T6" fmla="*/ 993 w 993"/>
                <a:gd name="T7" fmla="*/ 635 h 969"/>
                <a:gd name="T8" fmla="*/ 683 w 993"/>
                <a:gd name="T9" fmla="*/ 969 h 969"/>
              </a:gdLst>
              <a:ahLst/>
              <a:cxnLst>
                <a:cxn ang="0">
                  <a:pos x="T0" y="T1"/>
                </a:cxn>
                <a:cxn ang="0">
                  <a:pos x="T2" y="T3"/>
                </a:cxn>
                <a:cxn ang="0">
                  <a:pos x="T4" y="T5"/>
                </a:cxn>
                <a:cxn ang="0">
                  <a:pos x="T6" y="T7"/>
                </a:cxn>
                <a:cxn ang="0">
                  <a:pos x="T8" y="T9"/>
                </a:cxn>
              </a:cxnLst>
              <a:rect l="0" t="0" r="r" b="b"/>
              <a:pathLst>
                <a:path w="993" h="969">
                  <a:moveTo>
                    <a:pt x="683" y="969"/>
                  </a:moveTo>
                  <a:lnTo>
                    <a:pt x="0" y="339"/>
                  </a:lnTo>
                  <a:lnTo>
                    <a:pt x="311" y="0"/>
                  </a:lnTo>
                  <a:lnTo>
                    <a:pt x="993" y="635"/>
                  </a:lnTo>
                  <a:lnTo>
                    <a:pt x="683" y="969"/>
                  </a:ln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2" name="Freeform 398">
              <a:extLst>
                <a:ext uri="{FF2B5EF4-FFF2-40B4-BE49-F238E27FC236}">
                  <a16:creationId xmlns:a16="http://schemas.microsoft.com/office/drawing/2014/main" id="{99521D50-5050-4098-B8AA-993636083E4A}"/>
                </a:ext>
              </a:extLst>
            </p:cNvPr>
            <p:cNvSpPr>
              <a:spLocks/>
            </p:cNvSpPr>
            <p:nvPr/>
          </p:nvSpPr>
          <p:spPr bwMode="auto">
            <a:xfrm>
              <a:off x="1786834" y="6463297"/>
              <a:ext cx="2416793" cy="2358382"/>
            </a:xfrm>
            <a:custGeom>
              <a:avLst/>
              <a:gdLst>
                <a:gd name="T0" fmla="*/ 683 w 993"/>
                <a:gd name="T1" fmla="*/ 969 h 969"/>
                <a:gd name="T2" fmla="*/ 0 w 993"/>
                <a:gd name="T3" fmla="*/ 339 h 969"/>
                <a:gd name="T4" fmla="*/ 311 w 993"/>
                <a:gd name="T5" fmla="*/ 0 h 969"/>
                <a:gd name="T6" fmla="*/ 993 w 993"/>
                <a:gd name="T7" fmla="*/ 635 h 969"/>
                <a:gd name="T8" fmla="*/ 683 w 993"/>
                <a:gd name="T9" fmla="*/ 969 h 969"/>
              </a:gdLst>
              <a:ahLst/>
              <a:cxnLst>
                <a:cxn ang="0">
                  <a:pos x="T0" y="T1"/>
                </a:cxn>
                <a:cxn ang="0">
                  <a:pos x="T2" y="T3"/>
                </a:cxn>
                <a:cxn ang="0">
                  <a:pos x="T4" y="T5"/>
                </a:cxn>
                <a:cxn ang="0">
                  <a:pos x="T6" y="T7"/>
                </a:cxn>
                <a:cxn ang="0">
                  <a:pos x="T8" y="T9"/>
                </a:cxn>
              </a:cxnLst>
              <a:rect l="0" t="0" r="r" b="b"/>
              <a:pathLst>
                <a:path w="993" h="969">
                  <a:moveTo>
                    <a:pt x="683" y="969"/>
                  </a:moveTo>
                  <a:lnTo>
                    <a:pt x="0" y="339"/>
                  </a:lnTo>
                  <a:lnTo>
                    <a:pt x="311" y="0"/>
                  </a:lnTo>
                  <a:lnTo>
                    <a:pt x="993" y="635"/>
                  </a:lnTo>
                  <a:lnTo>
                    <a:pt x="683" y="9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3" name="Freeform 399">
              <a:extLst>
                <a:ext uri="{FF2B5EF4-FFF2-40B4-BE49-F238E27FC236}">
                  <a16:creationId xmlns:a16="http://schemas.microsoft.com/office/drawing/2014/main" id="{42AE087C-953E-41BC-85D2-D0EDB0CDCB73}"/>
                </a:ext>
              </a:extLst>
            </p:cNvPr>
            <p:cNvSpPr>
              <a:spLocks/>
            </p:cNvSpPr>
            <p:nvPr/>
          </p:nvSpPr>
          <p:spPr bwMode="auto">
            <a:xfrm>
              <a:off x="2100798" y="6811335"/>
              <a:ext cx="1779130" cy="1686645"/>
            </a:xfrm>
            <a:custGeom>
              <a:avLst/>
              <a:gdLst>
                <a:gd name="T0" fmla="*/ 25 w 153"/>
                <a:gd name="T1" fmla="*/ 0 h 145"/>
                <a:gd name="T2" fmla="*/ 0 w 153"/>
                <a:gd name="T3" fmla="*/ 26 h 145"/>
                <a:gd name="T4" fmla="*/ 2 w 153"/>
                <a:gd name="T5" fmla="*/ 56 h 145"/>
                <a:gd name="T6" fmla="*/ 98 w 153"/>
                <a:gd name="T7" fmla="*/ 145 h 145"/>
                <a:gd name="T8" fmla="*/ 128 w 153"/>
                <a:gd name="T9" fmla="*/ 144 h 145"/>
                <a:gd name="T10" fmla="*/ 153 w 153"/>
                <a:gd name="T11" fmla="*/ 118 h 145"/>
                <a:gd name="T12" fmla="*/ 151 w 153"/>
                <a:gd name="T13" fmla="*/ 86 h 145"/>
                <a:gd name="T14" fmla="*/ 58 w 153"/>
                <a:gd name="T15" fmla="*/ 1 h 145"/>
                <a:gd name="T16" fmla="*/ 25 w 153"/>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45">
                  <a:moveTo>
                    <a:pt x="25" y="0"/>
                  </a:moveTo>
                  <a:cubicBezTo>
                    <a:pt x="0" y="26"/>
                    <a:pt x="0" y="26"/>
                    <a:pt x="0" y="26"/>
                  </a:cubicBezTo>
                  <a:cubicBezTo>
                    <a:pt x="5" y="31"/>
                    <a:pt x="13" y="40"/>
                    <a:pt x="2" y="56"/>
                  </a:cubicBezTo>
                  <a:cubicBezTo>
                    <a:pt x="98" y="145"/>
                    <a:pt x="98" y="145"/>
                    <a:pt x="98" y="145"/>
                  </a:cubicBezTo>
                  <a:cubicBezTo>
                    <a:pt x="113" y="131"/>
                    <a:pt x="123" y="140"/>
                    <a:pt x="128" y="144"/>
                  </a:cubicBezTo>
                  <a:cubicBezTo>
                    <a:pt x="153" y="118"/>
                    <a:pt x="153" y="118"/>
                    <a:pt x="153" y="118"/>
                  </a:cubicBezTo>
                  <a:cubicBezTo>
                    <a:pt x="148" y="113"/>
                    <a:pt x="138" y="104"/>
                    <a:pt x="151" y="86"/>
                  </a:cubicBezTo>
                  <a:cubicBezTo>
                    <a:pt x="58" y="1"/>
                    <a:pt x="58" y="1"/>
                    <a:pt x="58" y="1"/>
                  </a:cubicBezTo>
                  <a:cubicBezTo>
                    <a:pt x="39" y="17"/>
                    <a:pt x="28" y="3"/>
                    <a:pt x="25" y="0"/>
                  </a:cubicBezTo>
                </a:path>
              </a:pathLst>
            </a:cu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4" name="Freeform 400">
              <a:extLst>
                <a:ext uri="{FF2B5EF4-FFF2-40B4-BE49-F238E27FC236}">
                  <a16:creationId xmlns:a16="http://schemas.microsoft.com/office/drawing/2014/main" id="{D0802473-210D-43B6-92DC-0B5E4D1E8DEB}"/>
                </a:ext>
              </a:extLst>
            </p:cNvPr>
            <p:cNvSpPr>
              <a:spLocks/>
            </p:cNvSpPr>
            <p:nvPr/>
          </p:nvSpPr>
          <p:spPr bwMode="auto">
            <a:xfrm>
              <a:off x="2380689" y="7066886"/>
              <a:ext cx="301795" cy="304228"/>
            </a:xfrm>
            <a:custGeom>
              <a:avLst/>
              <a:gdLst>
                <a:gd name="T0" fmla="*/ 22 w 26"/>
                <a:gd name="T1" fmla="*/ 21 h 26"/>
                <a:gd name="T2" fmla="*/ 5 w 26"/>
                <a:gd name="T3" fmla="*/ 22 h 26"/>
                <a:gd name="T4" fmla="*/ 5 w 26"/>
                <a:gd name="T5" fmla="*/ 5 h 26"/>
                <a:gd name="T6" fmla="*/ 21 w 26"/>
                <a:gd name="T7" fmla="*/ 4 h 26"/>
                <a:gd name="T8" fmla="*/ 22 w 26"/>
                <a:gd name="T9" fmla="*/ 21 h 26"/>
              </a:gdLst>
              <a:ahLst/>
              <a:cxnLst>
                <a:cxn ang="0">
                  <a:pos x="T0" y="T1"/>
                </a:cxn>
                <a:cxn ang="0">
                  <a:pos x="T2" y="T3"/>
                </a:cxn>
                <a:cxn ang="0">
                  <a:pos x="T4" y="T5"/>
                </a:cxn>
                <a:cxn ang="0">
                  <a:pos x="T6" y="T7"/>
                </a:cxn>
                <a:cxn ang="0">
                  <a:pos x="T8" y="T9"/>
                </a:cxn>
              </a:cxnLst>
              <a:rect l="0" t="0" r="r" b="b"/>
              <a:pathLst>
                <a:path w="26" h="26">
                  <a:moveTo>
                    <a:pt x="22" y="21"/>
                  </a:moveTo>
                  <a:cubicBezTo>
                    <a:pt x="17" y="26"/>
                    <a:pt x="10" y="26"/>
                    <a:pt x="5" y="22"/>
                  </a:cubicBezTo>
                  <a:cubicBezTo>
                    <a:pt x="0" y="17"/>
                    <a:pt x="0" y="10"/>
                    <a:pt x="5" y="5"/>
                  </a:cubicBezTo>
                  <a:cubicBezTo>
                    <a:pt x="9" y="0"/>
                    <a:pt x="16" y="0"/>
                    <a:pt x="21" y="4"/>
                  </a:cubicBezTo>
                  <a:cubicBezTo>
                    <a:pt x="26" y="9"/>
                    <a:pt x="26" y="16"/>
                    <a:pt x="22" y="21"/>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5" name="Freeform 401">
              <a:extLst>
                <a:ext uri="{FF2B5EF4-FFF2-40B4-BE49-F238E27FC236}">
                  <a16:creationId xmlns:a16="http://schemas.microsoft.com/office/drawing/2014/main" id="{3306C438-EE90-4D4C-B349-870E15DA0841}"/>
                </a:ext>
              </a:extLst>
            </p:cNvPr>
            <p:cNvSpPr>
              <a:spLocks/>
            </p:cNvSpPr>
            <p:nvPr/>
          </p:nvSpPr>
          <p:spPr bwMode="auto">
            <a:xfrm>
              <a:off x="3264169" y="7882219"/>
              <a:ext cx="301795" cy="301795"/>
            </a:xfrm>
            <a:custGeom>
              <a:avLst/>
              <a:gdLst>
                <a:gd name="T0" fmla="*/ 21 w 26"/>
                <a:gd name="T1" fmla="*/ 21 h 26"/>
                <a:gd name="T2" fmla="*/ 5 w 26"/>
                <a:gd name="T3" fmla="*/ 21 h 26"/>
                <a:gd name="T4" fmla="*/ 4 w 26"/>
                <a:gd name="T5" fmla="*/ 5 h 26"/>
                <a:gd name="T6" fmla="*/ 21 w 26"/>
                <a:gd name="T7" fmla="*/ 4 h 26"/>
                <a:gd name="T8" fmla="*/ 21 w 26"/>
                <a:gd name="T9" fmla="*/ 21 h 26"/>
              </a:gdLst>
              <a:ahLst/>
              <a:cxnLst>
                <a:cxn ang="0">
                  <a:pos x="T0" y="T1"/>
                </a:cxn>
                <a:cxn ang="0">
                  <a:pos x="T2" y="T3"/>
                </a:cxn>
                <a:cxn ang="0">
                  <a:pos x="T4" y="T5"/>
                </a:cxn>
                <a:cxn ang="0">
                  <a:pos x="T6" y="T7"/>
                </a:cxn>
                <a:cxn ang="0">
                  <a:pos x="T8" y="T9"/>
                </a:cxn>
              </a:cxnLst>
              <a:rect l="0" t="0" r="r" b="b"/>
              <a:pathLst>
                <a:path w="26" h="26">
                  <a:moveTo>
                    <a:pt x="21" y="21"/>
                  </a:moveTo>
                  <a:cubicBezTo>
                    <a:pt x="17" y="26"/>
                    <a:pt x="10" y="26"/>
                    <a:pt x="5" y="21"/>
                  </a:cubicBezTo>
                  <a:cubicBezTo>
                    <a:pt x="0" y="17"/>
                    <a:pt x="0" y="10"/>
                    <a:pt x="4" y="5"/>
                  </a:cubicBezTo>
                  <a:cubicBezTo>
                    <a:pt x="9" y="0"/>
                    <a:pt x="16" y="0"/>
                    <a:pt x="21" y="4"/>
                  </a:cubicBezTo>
                  <a:cubicBezTo>
                    <a:pt x="26" y="9"/>
                    <a:pt x="26" y="16"/>
                    <a:pt x="21" y="21"/>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6" name="Freeform 402">
              <a:extLst>
                <a:ext uri="{FF2B5EF4-FFF2-40B4-BE49-F238E27FC236}">
                  <a16:creationId xmlns:a16="http://schemas.microsoft.com/office/drawing/2014/main" id="{B34B3EE0-8363-492C-A23E-AE5333264DCA}"/>
                </a:ext>
              </a:extLst>
            </p:cNvPr>
            <p:cNvSpPr>
              <a:spLocks/>
            </p:cNvSpPr>
            <p:nvPr/>
          </p:nvSpPr>
          <p:spPr bwMode="auto">
            <a:xfrm>
              <a:off x="2611903" y="7266461"/>
              <a:ext cx="766656" cy="766656"/>
            </a:xfrm>
            <a:custGeom>
              <a:avLst/>
              <a:gdLst>
                <a:gd name="T0" fmla="*/ 55 w 66"/>
                <a:gd name="T1" fmla="*/ 53 h 66"/>
                <a:gd name="T2" fmla="*/ 13 w 66"/>
                <a:gd name="T3" fmla="*/ 54 h 66"/>
                <a:gd name="T4" fmla="*/ 11 w 66"/>
                <a:gd name="T5" fmla="*/ 13 h 66"/>
                <a:gd name="T6" fmla="*/ 53 w 66"/>
                <a:gd name="T7" fmla="*/ 11 h 66"/>
                <a:gd name="T8" fmla="*/ 55 w 66"/>
                <a:gd name="T9" fmla="*/ 53 h 66"/>
              </a:gdLst>
              <a:ahLst/>
              <a:cxnLst>
                <a:cxn ang="0">
                  <a:pos x="T0" y="T1"/>
                </a:cxn>
                <a:cxn ang="0">
                  <a:pos x="T2" y="T3"/>
                </a:cxn>
                <a:cxn ang="0">
                  <a:pos x="T4" y="T5"/>
                </a:cxn>
                <a:cxn ang="0">
                  <a:pos x="T6" y="T7"/>
                </a:cxn>
                <a:cxn ang="0">
                  <a:pos x="T8" y="T9"/>
                </a:cxn>
              </a:cxnLst>
              <a:rect l="0" t="0" r="r" b="b"/>
              <a:pathLst>
                <a:path w="66" h="66">
                  <a:moveTo>
                    <a:pt x="55" y="53"/>
                  </a:moveTo>
                  <a:cubicBezTo>
                    <a:pt x="44" y="65"/>
                    <a:pt x="25" y="66"/>
                    <a:pt x="13" y="54"/>
                  </a:cubicBezTo>
                  <a:cubicBezTo>
                    <a:pt x="1" y="43"/>
                    <a:pt x="0" y="25"/>
                    <a:pt x="11" y="13"/>
                  </a:cubicBezTo>
                  <a:cubicBezTo>
                    <a:pt x="22" y="1"/>
                    <a:pt x="41" y="0"/>
                    <a:pt x="53" y="11"/>
                  </a:cubicBezTo>
                  <a:cubicBezTo>
                    <a:pt x="65" y="22"/>
                    <a:pt x="66" y="41"/>
                    <a:pt x="55" y="53"/>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7" name="Freeform 403">
              <a:extLst>
                <a:ext uri="{FF2B5EF4-FFF2-40B4-BE49-F238E27FC236}">
                  <a16:creationId xmlns:a16="http://schemas.microsoft.com/office/drawing/2014/main" id="{4822C628-E361-48A1-9908-F5B803893C0F}"/>
                </a:ext>
              </a:extLst>
            </p:cNvPr>
            <p:cNvSpPr>
              <a:spLocks noEditPoints="1"/>
            </p:cNvSpPr>
            <p:nvPr/>
          </p:nvSpPr>
          <p:spPr bwMode="auto">
            <a:xfrm>
              <a:off x="2716557" y="7358945"/>
              <a:ext cx="569516" cy="545178"/>
            </a:xfrm>
            <a:custGeom>
              <a:avLst/>
              <a:gdLst>
                <a:gd name="T0" fmla="*/ 30 w 49"/>
                <a:gd name="T1" fmla="*/ 40 h 47"/>
                <a:gd name="T2" fmla="*/ 29 w 49"/>
                <a:gd name="T3" fmla="*/ 27 h 47"/>
                <a:gd name="T4" fmla="*/ 27 w 49"/>
                <a:gd name="T5" fmla="*/ 25 h 47"/>
                <a:gd name="T6" fmla="*/ 35 w 49"/>
                <a:gd name="T7" fmla="*/ 16 h 47"/>
                <a:gd name="T8" fmla="*/ 34 w 49"/>
                <a:gd name="T9" fmla="*/ 22 h 47"/>
                <a:gd name="T10" fmla="*/ 39 w 49"/>
                <a:gd name="T11" fmla="*/ 27 h 47"/>
                <a:gd name="T12" fmla="*/ 40 w 49"/>
                <a:gd name="T13" fmla="*/ 11 h 47"/>
                <a:gd name="T14" fmla="*/ 41 w 49"/>
                <a:gd name="T15" fmla="*/ 10 h 47"/>
                <a:gd name="T16" fmla="*/ 41 w 49"/>
                <a:gd name="T17" fmla="*/ 6 h 47"/>
                <a:gd name="T18" fmla="*/ 37 w 49"/>
                <a:gd name="T19" fmla="*/ 7 h 47"/>
                <a:gd name="T20" fmla="*/ 37 w 49"/>
                <a:gd name="T21" fmla="*/ 7 h 47"/>
                <a:gd name="T22" fmla="*/ 19 w 49"/>
                <a:gd name="T23" fmla="*/ 9 h 47"/>
                <a:gd name="T24" fmla="*/ 20 w 49"/>
                <a:gd name="T25" fmla="*/ 25 h 47"/>
                <a:gd name="T26" fmla="*/ 12 w 49"/>
                <a:gd name="T27" fmla="*/ 34 h 47"/>
                <a:gd name="T28" fmla="*/ 14 w 49"/>
                <a:gd name="T29" fmla="*/ 26 h 47"/>
                <a:gd name="T30" fmla="*/ 8 w 49"/>
                <a:gd name="T31" fmla="*/ 21 h 47"/>
                <a:gd name="T32" fmla="*/ 8 w 49"/>
                <a:gd name="T33" fmla="*/ 38 h 47"/>
                <a:gd name="T34" fmla="*/ 7 w 49"/>
                <a:gd name="T35" fmla="*/ 39 h 47"/>
                <a:gd name="T36" fmla="*/ 7 w 49"/>
                <a:gd name="T37" fmla="*/ 43 h 47"/>
                <a:gd name="T38" fmla="*/ 11 w 49"/>
                <a:gd name="T39" fmla="*/ 43 h 47"/>
                <a:gd name="T40" fmla="*/ 12 w 49"/>
                <a:gd name="T41" fmla="*/ 41 h 47"/>
                <a:gd name="T42" fmla="*/ 30 w 49"/>
                <a:gd name="T43" fmla="*/ 40 h 47"/>
                <a:gd name="T44" fmla="*/ 24 w 49"/>
                <a:gd name="T45" fmla="*/ 14 h 47"/>
                <a:gd name="T46" fmla="*/ 32 w 49"/>
                <a:gd name="T47" fmla="*/ 13 h 47"/>
                <a:gd name="T48" fmla="*/ 24 w 49"/>
                <a:gd name="T49" fmla="*/ 21 h 47"/>
                <a:gd name="T50" fmla="*/ 24 w 49"/>
                <a:gd name="T51" fmla="*/ 14 h 47"/>
                <a:gd name="T52" fmla="*/ 15 w 49"/>
                <a:gd name="T53" fmla="*/ 38 h 47"/>
                <a:gd name="T54" fmla="*/ 23 w 49"/>
                <a:gd name="T55" fmla="*/ 29 h 47"/>
                <a:gd name="T56" fmla="*/ 15 w 49"/>
                <a:gd name="T5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47">
                  <a:moveTo>
                    <a:pt x="30" y="40"/>
                  </a:moveTo>
                  <a:cubicBezTo>
                    <a:pt x="35" y="34"/>
                    <a:pt x="29" y="27"/>
                    <a:pt x="29" y="27"/>
                  </a:cubicBezTo>
                  <a:cubicBezTo>
                    <a:pt x="28" y="27"/>
                    <a:pt x="28" y="26"/>
                    <a:pt x="27" y="25"/>
                  </a:cubicBezTo>
                  <a:cubicBezTo>
                    <a:pt x="35" y="16"/>
                    <a:pt x="35" y="16"/>
                    <a:pt x="35" y="16"/>
                  </a:cubicBezTo>
                  <a:cubicBezTo>
                    <a:pt x="38" y="20"/>
                    <a:pt x="34" y="22"/>
                    <a:pt x="34" y="22"/>
                  </a:cubicBezTo>
                  <a:cubicBezTo>
                    <a:pt x="39" y="27"/>
                    <a:pt x="39" y="27"/>
                    <a:pt x="39" y="27"/>
                  </a:cubicBezTo>
                  <a:cubicBezTo>
                    <a:pt x="39" y="27"/>
                    <a:pt x="49" y="21"/>
                    <a:pt x="40" y="11"/>
                  </a:cubicBezTo>
                  <a:cubicBezTo>
                    <a:pt x="41" y="10"/>
                    <a:pt x="41" y="10"/>
                    <a:pt x="41" y="10"/>
                  </a:cubicBezTo>
                  <a:cubicBezTo>
                    <a:pt x="42" y="9"/>
                    <a:pt x="42" y="7"/>
                    <a:pt x="41" y="6"/>
                  </a:cubicBezTo>
                  <a:cubicBezTo>
                    <a:pt x="40" y="5"/>
                    <a:pt x="38" y="6"/>
                    <a:pt x="37" y="7"/>
                  </a:cubicBezTo>
                  <a:cubicBezTo>
                    <a:pt x="37" y="7"/>
                    <a:pt x="37" y="7"/>
                    <a:pt x="37" y="7"/>
                  </a:cubicBezTo>
                  <a:cubicBezTo>
                    <a:pt x="27" y="0"/>
                    <a:pt x="22" y="5"/>
                    <a:pt x="19" y="9"/>
                  </a:cubicBezTo>
                  <a:cubicBezTo>
                    <a:pt x="16" y="12"/>
                    <a:pt x="13" y="16"/>
                    <a:pt x="20" y="25"/>
                  </a:cubicBezTo>
                  <a:cubicBezTo>
                    <a:pt x="12" y="34"/>
                    <a:pt x="12" y="34"/>
                    <a:pt x="12" y="34"/>
                  </a:cubicBezTo>
                  <a:cubicBezTo>
                    <a:pt x="9" y="30"/>
                    <a:pt x="14" y="26"/>
                    <a:pt x="14" y="26"/>
                  </a:cubicBezTo>
                  <a:cubicBezTo>
                    <a:pt x="8" y="21"/>
                    <a:pt x="8" y="21"/>
                    <a:pt x="8" y="21"/>
                  </a:cubicBezTo>
                  <a:cubicBezTo>
                    <a:pt x="5" y="23"/>
                    <a:pt x="0" y="29"/>
                    <a:pt x="8" y="38"/>
                  </a:cubicBezTo>
                  <a:cubicBezTo>
                    <a:pt x="7" y="39"/>
                    <a:pt x="7" y="39"/>
                    <a:pt x="7" y="39"/>
                  </a:cubicBezTo>
                  <a:cubicBezTo>
                    <a:pt x="6" y="40"/>
                    <a:pt x="6" y="42"/>
                    <a:pt x="7" y="43"/>
                  </a:cubicBezTo>
                  <a:cubicBezTo>
                    <a:pt x="8" y="44"/>
                    <a:pt x="10" y="44"/>
                    <a:pt x="11" y="43"/>
                  </a:cubicBezTo>
                  <a:cubicBezTo>
                    <a:pt x="12" y="41"/>
                    <a:pt x="12" y="41"/>
                    <a:pt x="12" y="41"/>
                  </a:cubicBezTo>
                  <a:cubicBezTo>
                    <a:pt x="18" y="47"/>
                    <a:pt x="23" y="47"/>
                    <a:pt x="30" y="40"/>
                  </a:cubicBezTo>
                  <a:moveTo>
                    <a:pt x="24" y="14"/>
                  </a:moveTo>
                  <a:cubicBezTo>
                    <a:pt x="24" y="14"/>
                    <a:pt x="27" y="10"/>
                    <a:pt x="32" y="13"/>
                  </a:cubicBezTo>
                  <a:cubicBezTo>
                    <a:pt x="24" y="21"/>
                    <a:pt x="24" y="21"/>
                    <a:pt x="24" y="21"/>
                  </a:cubicBezTo>
                  <a:cubicBezTo>
                    <a:pt x="22" y="16"/>
                    <a:pt x="24" y="14"/>
                    <a:pt x="24" y="14"/>
                  </a:cubicBezTo>
                  <a:moveTo>
                    <a:pt x="15" y="38"/>
                  </a:moveTo>
                  <a:cubicBezTo>
                    <a:pt x="23" y="29"/>
                    <a:pt x="23" y="29"/>
                    <a:pt x="23" y="29"/>
                  </a:cubicBezTo>
                  <a:cubicBezTo>
                    <a:pt x="26" y="36"/>
                    <a:pt x="21" y="40"/>
                    <a:pt x="15" y="38"/>
                  </a:cubicBezTo>
                </a:path>
              </a:pathLst>
            </a:cu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8" name="Freeform 404">
              <a:extLst>
                <a:ext uri="{FF2B5EF4-FFF2-40B4-BE49-F238E27FC236}">
                  <a16:creationId xmlns:a16="http://schemas.microsoft.com/office/drawing/2014/main" id="{5331B3FD-36B9-4EB3-BDF0-66B22BED5FF5}"/>
                </a:ext>
              </a:extLst>
            </p:cNvPr>
            <p:cNvSpPr>
              <a:spLocks noEditPoints="1"/>
            </p:cNvSpPr>
            <p:nvPr/>
          </p:nvSpPr>
          <p:spPr bwMode="auto">
            <a:xfrm>
              <a:off x="2392858" y="6463297"/>
              <a:ext cx="1776696" cy="2358382"/>
            </a:xfrm>
            <a:custGeom>
              <a:avLst/>
              <a:gdLst>
                <a:gd name="T0" fmla="*/ 23 w 153"/>
                <a:gd name="T1" fmla="*/ 129 h 203"/>
                <a:gd name="T2" fmla="*/ 32 w 153"/>
                <a:gd name="T3" fmla="*/ 148 h 203"/>
                <a:gd name="T4" fmla="*/ 91 w 153"/>
                <a:gd name="T5" fmla="*/ 203 h 203"/>
                <a:gd name="T6" fmla="*/ 106 w 153"/>
                <a:gd name="T7" fmla="*/ 187 h 203"/>
                <a:gd name="T8" fmla="*/ 101 w 153"/>
                <a:gd name="T9" fmla="*/ 172 h 203"/>
                <a:gd name="T10" fmla="*/ 88 w 153"/>
                <a:gd name="T11" fmla="*/ 168 h 203"/>
                <a:gd name="T12" fmla="*/ 73 w 153"/>
                <a:gd name="T13" fmla="*/ 175 h 203"/>
                <a:gd name="T14" fmla="*/ 23 w 153"/>
                <a:gd name="T15" fmla="*/ 129 h 203"/>
                <a:gd name="T16" fmla="*/ 13 w 153"/>
                <a:gd name="T17" fmla="*/ 0 h 203"/>
                <a:gd name="T18" fmla="*/ 0 w 153"/>
                <a:gd name="T19" fmla="*/ 14 h 203"/>
                <a:gd name="T20" fmla="*/ 1 w 153"/>
                <a:gd name="T21" fmla="*/ 31 h 203"/>
                <a:gd name="T22" fmla="*/ 16 w 153"/>
                <a:gd name="T23" fmla="*/ 39 h 203"/>
                <a:gd name="T24" fmla="*/ 33 w 153"/>
                <a:gd name="T25" fmla="*/ 31 h 203"/>
                <a:gd name="T26" fmla="*/ 126 w 153"/>
                <a:gd name="T27" fmla="*/ 116 h 203"/>
                <a:gd name="T28" fmla="*/ 128 w 153"/>
                <a:gd name="T29" fmla="*/ 148 h 203"/>
                <a:gd name="T30" fmla="*/ 153 w 153"/>
                <a:gd name="T31" fmla="*/ 130 h 203"/>
                <a:gd name="T32" fmla="*/ 13 w 153"/>
                <a:gd name="T3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 h="203">
                  <a:moveTo>
                    <a:pt x="23" y="129"/>
                  </a:moveTo>
                  <a:cubicBezTo>
                    <a:pt x="26" y="136"/>
                    <a:pt x="29" y="142"/>
                    <a:pt x="32" y="148"/>
                  </a:cubicBezTo>
                  <a:cubicBezTo>
                    <a:pt x="91" y="203"/>
                    <a:pt x="91" y="203"/>
                    <a:pt x="91" y="203"/>
                  </a:cubicBezTo>
                  <a:cubicBezTo>
                    <a:pt x="106" y="187"/>
                    <a:pt x="106" y="187"/>
                    <a:pt x="106" y="187"/>
                  </a:cubicBezTo>
                  <a:cubicBezTo>
                    <a:pt x="103" y="181"/>
                    <a:pt x="102" y="176"/>
                    <a:pt x="101" y="172"/>
                  </a:cubicBezTo>
                  <a:cubicBezTo>
                    <a:pt x="98" y="170"/>
                    <a:pt x="94" y="168"/>
                    <a:pt x="88" y="168"/>
                  </a:cubicBezTo>
                  <a:cubicBezTo>
                    <a:pt x="84" y="168"/>
                    <a:pt x="79" y="169"/>
                    <a:pt x="73" y="175"/>
                  </a:cubicBezTo>
                  <a:cubicBezTo>
                    <a:pt x="23" y="129"/>
                    <a:pt x="23" y="129"/>
                    <a:pt x="23" y="129"/>
                  </a:cubicBezTo>
                  <a:moveTo>
                    <a:pt x="13" y="0"/>
                  </a:moveTo>
                  <a:cubicBezTo>
                    <a:pt x="0" y="14"/>
                    <a:pt x="0" y="14"/>
                    <a:pt x="0" y="14"/>
                  </a:cubicBezTo>
                  <a:cubicBezTo>
                    <a:pt x="0" y="20"/>
                    <a:pt x="0" y="25"/>
                    <a:pt x="1" y="31"/>
                  </a:cubicBezTo>
                  <a:cubicBezTo>
                    <a:pt x="3" y="34"/>
                    <a:pt x="8" y="39"/>
                    <a:pt x="16" y="39"/>
                  </a:cubicBezTo>
                  <a:cubicBezTo>
                    <a:pt x="21" y="39"/>
                    <a:pt x="27" y="37"/>
                    <a:pt x="33" y="31"/>
                  </a:cubicBezTo>
                  <a:cubicBezTo>
                    <a:pt x="126" y="116"/>
                    <a:pt x="126" y="116"/>
                    <a:pt x="126" y="116"/>
                  </a:cubicBezTo>
                  <a:cubicBezTo>
                    <a:pt x="113" y="134"/>
                    <a:pt x="123" y="143"/>
                    <a:pt x="128" y="148"/>
                  </a:cubicBezTo>
                  <a:cubicBezTo>
                    <a:pt x="136" y="142"/>
                    <a:pt x="145" y="136"/>
                    <a:pt x="153" y="130"/>
                  </a:cubicBezTo>
                  <a:cubicBezTo>
                    <a:pt x="13" y="0"/>
                    <a:pt x="13" y="0"/>
                    <a:pt x="13"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69" name="Freeform 405">
              <a:extLst>
                <a:ext uri="{FF2B5EF4-FFF2-40B4-BE49-F238E27FC236}">
                  <a16:creationId xmlns:a16="http://schemas.microsoft.com/office/drawing/2014/main" id="{2308EDF9-DA5B-487D-BB10-47B48D83BD08}"/>
                </a:ext>
              </a:extLst>
            </p:cNvPr>
            <p:cNvSpPr>
              <a:spLocks noEditPoints="1"/>
            </p:cNvSpPr>
            <p:nvPr/>
          </p:nvSpPr>
          <p:spPr bwMode="auto">
            <a:xfrm>
              <a:off x="2402593" y="6823503"/>
              <a:ext cx="1477335" cy="1674474"/>
            </a:xfrm>
            <a:custGeom>
              <a:avLst/>
              <a:gdLst>
                <a:gd name="T0" fmla="*/ 87 w 127"/>
                <a:gd name="T1" fmla="*/ 116 h 144"/>
                <a:gd name="T2" fmla="*/ 79 w 127"/>
                <a:gd name="T3" fmla="*/ 112 h 144"/>
                <a:gd name="T4" fmla="*/ 78 w 127"/>
                <a:gd name="T5" fmla="*/ 96 h 144"/>
                <a:gd name="T6" fmla="*/ 87 w 127"/>
                <a:gd name="T7" fmla="*/ 92 h 144"/>
                <a:gd name="T8" fmla="*/ 95 w 127"/>
                <a:gd name="T9" fmla="*/ 95 h 144"/>
                <a:gd name="T10" fmla="*/ 95 w 127"/>
                <a:gd name="T11" fmla="*/ 112 h 144"/>
                <a:gd name="T12" fmla="*/ 87 w 127"/>
                <a:gd name="T13" fmla="*/ 116 h 144"/>
                <a:gd name="T14" fmla="*/ 51 w 127"/>
                <a:gd name="T15" fmla="*/ 100 h 144"/>
                <a:gd name="T16" fmla="*/ 31 w 127"/>
                <a:gd name="T17" fmla="*/ 92 h 144"/>
                <a:gd name="T18" fmla="*/ 29 w 127"/>
                <a:gd name="T19" fmla="*/ 51 h 144"/>
                <a:gd name="T20" fmla="*/ 51 w 127"/>
                <a:gd name="T21" fmla="*/ 41 h 144"/>
                <a:gd name="T22" fmla="*/ 71 w 127"/>
                <a:gd name="T23" fmla="*/ 49 h 144"/>
                <a:gd name="T24" fmla="*/ 73 w 127"/>
                <a:gd name="T25" fmla="*/ 91 h 144"/>
                <a:gd name="T26" fmla="*/ 51 w 127"/>
                <a:gd name="T27" fmla="*/ 100 h 144"/>
                <a:gd name="T28" fmla="*/ 32 w 127"/>
                <a:gd name="T29" fmla="*/ 0 h 144"/>
                <a:gd name="T30" fmla="*/ 15 w 127"/>
                <a:gd name="T31" fmla="*/ 8 h 144"/>
                <a:gd name="T32" fmla="*/ 0 w 127"/>
                <a:gd name="T33" fmla="*/ 0 h 144"/>
                <a:gd name="T34" fmla="*/ 3 w 127"/>
                <a:gd name="T35" fmla="*/ 26 h 144"/>
                <a:gd name="T36" fmla="*/ 11 w 127"/>
                <a:gd name="T37" fmla="*/ 22 h 144"/>
                <a:gd name="T38" fmla="*/ 19 w 127"/>
                <a:gd name="T39" fmla="*/ 25 h 144"/>
                <a:gd name="T40" fmla="*/ 20 w 127"/>
                <a:gd name="T41" fmla="*/ 42 h 144"/>
                <a:gd name="T42" fmla="*/ 11 w 127"/>
                <a:gd name="T43" fmla="*/ 46 h 144"/>
                <a:gd name="T44" fmla="*/ 6 w 127"/>
                <a:gd name="T45" fmla="*/ 45 h 144"/>
                <a:gd name="T46" fmla="*/ 22 w 127"/>
                <a:gd name="T47" fmla="*/ 98 h 144"/>
                <a:gd name="T48" fmla="*/ 72 w 127"/>
                <a:gd name="T49" fmla="*/ 144 h 144"/>
                <a:gd name="T50" fmla="*/ 87 w 127"/>
                <a:gd name="T51" fmla="*/ 137 h 144"/>
                <a:gd name="T52" fmla="*/ 100 w 127"/>
                <a:gd name="T53" fmla="*/ 141 h 144"/>
                <a:gd name="T54" fmla="*/ 98 w 127"/>
                <a:gd name="T55" fmla="*/ 135 h 144"/>
                <a:gd name="T56" fmla="*/ 127 w 127"/>
                <a:gd name="T57" fmla="*/ 117 h 144"/>
                <a:gd name="T58" fmla="*/ 125 w 127"/>
                <a:gd name="T59" fmla="*/ 85 h 144"/>
                <a:gd name="T60" fmla="*/ 32 w 127"/>
                <a:gd name="T6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7" h="144">
                  <a:moveTo>
                    <a:pt x="87" y="116"/>
                  </a:moveTo>
                  <a:cubicBezTo>
                    <a:pt x="84" y="116"/>
                    <a:pt x="81" y="115"/>
                    <a:pt x="79" y="112"/>
                  </a:cubicBezTo>
                  <a:cubicBezTo>
                    <a:pt x="74" y="108"/>
                    <a:pt x="74" y="101"/>
                    <a:pt x="78" y="96"/>
                  </a:cubicBezTo>
                  <a:cubicBezTo>
                    <a:pt x="80" y="93"/>
                    <a:pt x="84" y="92"/>
                    <a:pt x="87" y="92"/>
                  </a:cubicBezTo>
                  <a:cubicBezTo>
                    <a:pt x="90" y="92"/>
                    <a:pt x="92" y="93"/>
                    <a:pt x="95" y="95"/>
                  </a:cubicBezTo>
                  <a:cubicBezTo>
                    <a:pt x="100" y="100"/>
                    <a:pt x="100" y="107"/>
                    <a:pt x="95" y="112"/>
                  </a:cubicBezTo>
                  <a:cubicBezTo>
                    <a:pt x="93" y="114"/>
                    <a:pt x="90" y="116"/>
                    <a:pt x="87" y="116"/>
                  </a:cubicBezTo>
                  <a:moveTo>
                    <a:pt x="51" y="100"/>
                  </a:moveTo>
                  <a:cubicBezTo>
                    <a:pt x="44" y="100"/>
                    <a:pt x="37" y="98"/>
                    <a:pt x="31" y="92"/>
                  </a:cubicBezTo>
                  <a:cubicBezTo>
                    <a:pt x="19" y="81"/>
                    <a:pt x="18" y="63"/>
                    <a:pt x="29" y="51"/>
                  </a:cubicBezTo>
                  <a:cubicBezTo>
                    <a:pt x="35" y="44"/>
                    <a:pt x="43" y="41"/>
                    <a:pt x="51" y="41"/>
                  </a:cubicBezTo>
                  <a:cubicBezTo>
                    <a:pt x="58" y="41"/>
                    <a:pt x="65" y="44"/>
                    <a:pt x="71" y="49"/>
                  </a:cubicBezTo>
                  <a:cubicBezTo>
                    <a:pt x="83" y="60"/>
                    <a:pt x="84" y="79"/>
                    <a:pt x="73" y="91"/>
                  </a:cubicBezTo>
                  <a:cubicBezTo>
                    <a:pt x="67" y="97"/>
                    <a:pt x="59" y="100"/>
                    <a:pt x="51" y="100"/>
                  </a:cubicBezTo>
                  <a:moveTo>
                    <a:pt x="32" y="0"/>
                  </a:moveTo>
                  <a:cubicBezTo>
                    <a:pt x="26" y="6"/>
                    <a:pt x="20" y="8"/>
                    <a:pt x="15" y="8"/>
                  </a:cubicBezTo>
                  <a:cubicBezTo>
                    <a:pt x="7" y="8"/>
                    <a:pt x="2" y="3"/>
                    <a:pt x="0" y="0"/>
                  </a:cubicBezTo>
                  <a:cubicBezTo>
                    <a:pt x="0" y="9"/>
                    <a:pt x="1" y="17"/>
                    <a:pt x="3" y="26"/>
                  </a:cubicBezTo>
                  <a:cubicBezTo>
                    <a:pt x="5" y="23"/>
                    <a:pt x="8" y="22"/>
                    <a:pt x="11" y="22"/>
                  </a:cubicBezTo>
                  <a:cubicBezTo>
                    <a:pt x="14" y="22"/>
                    <a:pt x="17" y="23"/>
                    <a:pt x="19" y="25"/>
                  </a:cubicBezTo>
                  <a:cubicBezTo>
                    <a:pt x="24" y="30"/>
                    <a:pt x="24" y="37"/>
                    <a:pt x="20" y="42"/>
                  </a:cubicBezTo>
                  <a:cubicBezTo>
                    <a:pt x="18" y="45"/>
                    <a:pt x="14" y="46"/>
                    <a:pt x="11" y="46"/>
                  </a:cubicBezTo>
                  <a:cubicBezTo>
                    <a:pt x="9" y="46"/>
                    <a:pt x="8" y="45"/>
                    <a:pt x="6" y="45"/>
                  </a:cubicBezTo>
                  <a:cubicBezTo>
                    <a:pt x="10" y="63"/>
                    <a:pt x="15" y="81"/>
                    <a:pt x="22" y="98"/>
                  </a:cubicBezTo>
                  <a:cubicBezTo>
                    <a:pt x="72" y="144"/>
                    <a:pt x="72" y="144"/>
                    <a:pt x="72" y="144"/>
                  </a:cubicBezTo>
                  <a:cubicBezTo>
                    <a:pt x="78" y="138"/>
                    <a:pt x="83" y="137"/>
                    <a:pt x="87" y="137"/>
                  </a:cubicBezTo>
                  <a:cubicBezTo>
                    <a:pt x="93" y="137"/>
                    <a:pt x="97" y="139"/>
                    <a:pt x="100" y="141"/>
                  </a:cubicBezTo>
                  <a:cubicBezTo>
                    <a:pt x="99" y="137"/>
                    <a:pt x="98" y="135"/>
                    <a:pt x="98" y="135"/>
                  </a:cubicBezTo>
                  <a:cubicBezTo>
                    <a:pt x="108" y="129"/>
                    <a:pt x="118" y="123"/>
                    <a:pt x="127" y="117"/>
                  </a:cubicBezTo>
                  <a:cubicBezTo>
                    <a:pt x="122" y="112"/>
                    <a:pt x="112" y="103"/>
                    <a:pt x="125" y="85"/>
                  </a:cubicBezTo>
                  <a:cubicBezTo>
                    <a:pt x="32" y="0"/>
                    <a:pt x="32" y="0"/>
                    <a:pt x="32" y="0"/>
                  </a:cubicBezTo>
                </a:path>
              </a:pathLst>
            </a:custGeom>
            <a:solidFill>
              <a:srgbClr val="B1C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0" name="Freeform 407">
              <a:extLst>
                <a:ext uri="{FF2B5EF4-FFF2-40B4-BE49-F238E27FC236}">
                  <a16:creationId xmlns:a16="http://schemas.microsoft.com/office/drawing/2014/main" id="{A66C4AFB-96C3-489C-B0BC-AFEB80E1CC5D}"/>
                </a:ext>
              </a:extLst>
            </p:cNvPr>
            <p:cNvSpPr>
              <a:spLocks/>
            </p:cNvSpPr>
            <p:nvPr/>
          </p:nvSpPr>
          <p:spPr bwMode="auto">
            <a:xfrm>
              <a:off x="2439101" y="7079056"/>
              <a:ext cx="243382" cy="279891"/>
            </a:xfrm>
            <a:custGeom>
              <a:avLst/>
              <a:gdLst>
                <a:gd name="T0" fmla="*/ 8 w 21"/>
                <a:gd name="T1" fmla="*/ 0 h 24"/>
                <a:gd name="T2" fmla="*/ 0 w 21"/>
                <a:gd name="T3" fmla="*/ 4 h 24"/>
                <a:gd name="T4" fmla="*/ 3 w 21"/>
                <a:gd name="T5" fmla="*/ 23 h 24"/>
                <a:gd name="T6" fmla="*/ 8 w 21"/>
                <a:gd name="T7" fmla="*/ 24 h 24"/>
                <a:gd name="T8" fmla="*/ 17 w 21"/>
                <a:gd name="T9" fmla="*/ 20 h 24"/>
                <a:gd name="T10" fmla="*/ 16 w 21"/>
                <a:gd name="T11" fmla="*/ 3 h 24"/>
                <a:gd name="T12" fmla="*/ 8 w 21"/>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8" y="0"/>
                  </a:moveTo>
                  <a:cubicBezTo>
                    <a:pt x="5" y="0"/>
                    <a:pt x="2" y="1"/>
                    <a:pt x="0" y="4"/>
                  </a:cubicBezTo>
                  <a:cubicBezTo>
                    <a:pt x="1" y="10"/>
                    <a:pt x="2" y="16"/>
                    <a:pt x="3" y="23"/>
                  </a:cubicBezTo>
                  <a:cubicBezTo>
                    <a:pt x="5" y="23"/>
                    <a:pt x="6" y="24"/>
                    <a:pt x="8" y="24"/>
                  </a:cubicBezTo>
                  <a:cubicBezTo>
                    <a:pt x="11" y="24"/>
                    <a:pt x="15" y="23"/>
                    <a:pt x="17" y="20"/>
                  </a:cubicBezTo>
                  <a:cubicBezTo>
                    <a:pt x="21" y="15"/>
                    <a:pt x="21" y="8"/>
                    <a:pt x="16" y="3"/>
                  </a:cubicBezTo>
                  <a:cubicBezTo>
                    <a:pt x="14" y="1"/>
                    <a:pt x="11" y="0"/>
                    <a:pt x="8"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1" name="Freeform 408">
              <a:extLst>
                <a:ext uri="{FF2B5EF4-FFF2-40B4-BE49-F238E27FC236}">
                  <a16:creationId xmlns:a16="http://schemas.microsoft.com/office/drawing/2014/main" id="{4392D2C2-5413-4DF4-BAAD-9610EE4B25A9}"/>
                </a:ext>
              </a:extLst>
            </p:cNvPr>
            <p:cNvSpPr>
              <a:spLocks/>
            </p:cNvSpPr>
            <p:nvPr/>
          </p:nvSpPr>
          <p:spPr bwMode="auto">
            <a:xfrm>
              <a:off x="3264169" y="7891955"/>
              <a:ext cx="301795" cy="279891"/>
            </a:xfrm>
            <a:custGeom>
              <a:avLst/>
              <a:gdLst>
                <a:gd name="T0" fmla="*/ 13 w 26"/>
                <a:gd name="T1" fmla="*/ 0 h 24"/>
                <a:gd name="T2" fmla="*/ 4 w 26"/>
                <a:gd name="T3" fmla="*/ 4 h 24"/>
                <a:gd name="T4" fmla="*/ 5 w 26"/>
                <a:gd name="T5" fmla="*/ 20 h 24"/>
                <a:gd name="T6" fmla="*/ 13 w 26"/>
                <a:gd name="T7" fmla="*/ 24 h 24"/>
                <a:gd name="T8" fmla="*/ 21 w 26"/>
                <a:gd name="T9" fmla="*/ 20 h 24"/>
                <a:gd name="T10" fmla="*/ 21 w 26"/>
                <a:gd name="T11" fmla="*/ 3 h 24"/>
                <a:gd name="T12" fmla="*/ 13 w 2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6" h="24">
                  <a:moveTo>
                    <a:pt x="13" y="0"/>
                  </a:moveTo>
                  <a:cubicBezTo>
                    <a:pt x="10" y="0"/>
                    <a:pt x="6" y="1"/>
                    <a:pt x="4" y="4"/>
                  </a:cubicBezTo>
                  <a:cubicBezTo>
                    <a:pt x="0" y="9"/>
                    <a:pt x="0" y="16"/>
                    <a:pt x="5" y="20"/>
                  </a:cubicBezTo>
                  <a:cubicBezTo>
                    <a:pt x="7" y="23"/>
                    <a:pt x="10" y="24"/>
                    <a:pt x="13" y="24"/>
                  </a:cubicBezTo>
                  <a:cubicBezTo>
                    <a:pt x="16" y="24"/>
                    <a:pt x="19" y="22"/>
                    <a:pt x="21" y="20"/>
                  </a:cubicBezTo>
                  <a:cubicBezTo>
                    <a:pt x="26" y="15"/>
                    <a:pt x="26" y="8"/>
                    <a:pt x="21" y="3"/>
                  </a:cubicBezTo>
                  <a:cubicBezTo>
                    <a:pt x="18" y="1"/>
                    <a:pt x="16" y="0"/>
                    <a:pt x="13"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2" name="Freeform 409">
              <a:extLst>
                <a:ext uri="{FF2B5EF4-FFF2-40B4-BE49-F238E27FC236}">
                  <a16:creationId xmlns:a16="http://schemas.microsoft.com/office/drawing/2014/main" id="{26191AA3-A2CA-4946-A066-6B0958F0C75D}"/>
                </a:ext>
              </a:extLst>
            </p:cNvPr>
            <p:cNvSpPr>
              <a:spLocks noEditPoints="1"/>
            </p:cNvSpPr>
            <p:nvPr/>
          </p:nvSpPr>
          <p:spPr bwMode="auto">
            <a:xfrm>
              <a:off x="2611903" y="7300534"/>
              <a:ext cx="766656" cy="686340"/>
            </a:xfrm>
            <a:custGeom>
              <a:avLst/>
              <a:gdLst>
                <a:gd name="T0" fmla="*/ 32 w 66"/>
                <a:gd name="T1" fmla="*/ 34 h 59"/>
                <a:gd name="T2" fmla="*/ 24 w 66"/>
                <a:gd name="T3" fmla="*/ 43 h 59"/>
                <a:gd name="T4" fmla="*/ 27 w 66"/>
                <a:gd name="T5" fmla="*/ 43 h 59"/>
                <a:gd name="T6" fmla="*/ 32 w 66"/>
                <a:gd name="T7" fmla="*/ 34 h 59"/>
                <a:gd name="T8" fmla="*/ 38 w 66"/>
                <a:gd name="T9" fmla="*/ 17 h 59"/>
                <a:gd name="T10" fmla="*/ 33 w 66"/>
                <a:gd name="T11" fmla="*/ 19 h 59"/>
                <a:gd name="T12" fmla="*/ 33 w 66"/>
                <a:gd name="T13" fmla="*/ 26 h 59"/>
                <a:gd name="T14" fmla="*/ 41 w 66"/>
                <a:gd name="T15" fmla="*/ 18 h 59"/>
                <a:gd name="T16" fmla="*/ 38 w 66"/>
                <a:gd name="T17" fmla="*/ 17 h 59"/>
                <a:gd name="T18" fmla="*/ 21 w 66"/>
                <a:gd name="T19" fmla="*/ 39 h 59"/>
                <a:gd name="T20" fmla="*/ 29 w 66"/>
                <a:gd name="T21" fmla="*/ 30 h 59"/>
                <a:gd name="T22" fmla="*/ 28 w 66"/>
                <a:gd name="T23" fmla="*/ 14 h 59"/>
                <a:gd name="T24" fmla="*/ 37 w 66"/>
                <a:gd name="T25" fmla="*/ 8 h 59"/>
                <a:gd name="T26" fmla="*/ 46 w 66"/>
                <a:gd name="T27" fmla="*/ 12 h 59"/>
                <a:gd name="T28" fmla="*/ 46 w 66"/>
                <a:gd name="T29" fmla="*/ 12 h 59"/>
                <a:gd name="T30" fmla="*/ 48 w 66"/>
                <a:gd name="T31" fmla="*/ 11 h 59"/>
                <a:gd name="T32" fmla="*/ 50 w 66"/>
                <a:gd name="T33" fmla="*/ 11 h 59"/>
                <a:gd name="T34" fmla="*/ 50 w 66"/>
                <a:gd name="T35" fmla="*/ 15 h 59"/>
                <a:gd name="T36" fmla="*/ 49 w 66"/>
                <a:gd name="T37" fmla="*/ 16 h 59"/>
                <a:gd name="T38" fmla="*/ 48 w 66"/>
                <a:gd name="T39" fmla="*/ 32 h 59"/>
                <a:gd name="T40" fmla="*/ 43 w 66"/>
                <a:gd name="T41" fmla="*/ 27 h 59"/>
                <a:gd name="T42" fmla="*/ 44 w 66"/>
                <a:gd name="T43" fmla="*/ 21 h 59"/>
                <a:gd name="T44" fmla="*/ 36 w 66"/>
                <a:gd name="T45" fmla="*/ 30 h 59"/>
                <a:gd name="T46" fmla="*/ 38 w 66"/>
                <a:gd name="T47" fmla="*/ 32 h 59"/>
                <a:gd name="T48" fmla="*/ 39 w 66"/>
                <a:gd name="T49" fmla="*/ 45 h 59"/>
                <a:gd name="T50" fmla="*/ 29 w 66"/>
                <a:gd name="T51" fmla="*/ 50 h 59"/>
                <a:gd name="T52" fmla="*/ 21 w 66"/>
                <a:gd name="T53" fmla="*/ 46 h 59"/>
                <a:gd name="T54" fmla="*/ 20 w 66"/>
                <a:gd name="T55" fmla="*/ 48 h 59"/>
                <a:gd name="T56" fmla="*/ 18 w 66"/>
                <a:gd name="T57" fmla="*/ 49 h 59"/>
                <a:gd name="T58" fmla="*/ 16 w 66"/>
                <a:gd name="T59" fmla="*/ 48 h 59"/>
                <a:gd name="T60" fmla="*/ 16 w 66"/>
                <a:gd name="T61" fmla="*/ 44 h 59"/>
                <a:gd name="T62" fmla="*/ 17 w 66"/>
                <a:gd name="T63" fmla="*/ 43 h 59"/>
                <a:gd name="T64" fmla="*/ 17 w 66"/>
                <a:gd name="T65" fmla="*/ 26 h 59"/>
                <a:gd name="T66" fmla="*/ 23 w 66"/>
                <a:gd name="T67" fmla="*/ 31 h 59"/>
                <a:gd name="T68" fmla="*/ 21 w 66"/>
                <a:gd name="T69" fmla="*/ 39 h 59"/>
                <a:gd name="T70" fmla="*/ 33 w 66"/>
                <a:gd name="T71" fmla="*/ 0 h 59"/>
                <a:gd name="T72" fmla="*/ 11 w 66"/>
                <a:gd name="T73" fmla="*/ 10 h 59"/>
                <a:gd name="T74" fmla="*/ 13 w 66"/>
                <a:gd name="T75" fmla="*/ 51 h 59"/>
                <a:gd name="T76" fmla="*/ 33 w 66"/>
                <a:gd name="T77" fmla="*/ 59 h 59"/>
                <a:gd name="T78" fmla="*/ 55 w 66"/>
                <a:gd name="T79" fmla="*/ 50 h 59"/>
                <a:gd name="T80" fmla="*/ 53 w 66"/>
                <a:gd name="T81" fmla="*/ 8 h 59"/>
                <a:gd name="T82" fmla="*/ 33 w 66"/>
                <a:gd name="T8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9">
                  <a:moveTo>
                    <a:pt x="32" y="34"/>
                  </a:moveTo>
                  <a:cubicBezTo>
                    <a:pt x="24" y="43"/>
                    <a:pt x="24" y="43"/>
                    <a:pt x="24" y="43"/>
                  </a:cubicBezTo>
                  <a:cubicBezTo>
                    <a:pt x="25" y="43"/>
                    <a:pt x="26" y="43"/>
                    <a:pt x="27" y="43"/>
                  </a:cubicBezTo>
                  <a:cubicBezTo>
                    <a:pt x="32" y="43"/>
                    <a:pt x="35" y="40"/>
                    <a:pt x="32" y="34"/>
                  </a:cubicBezTo>
                  <a:moveTo>
                    <a:pt x="38" y="17"/>
                  </a:moveTo>
                  <a:cubicBezTo>
                    <a:pt x="35" y="17"/>
                    <a:pt x="33" y="19"/>
                    <a:pt x="33" y="19"/>
                  </a:cubicBezTo>
                  <a:cubicBezTo>
                    <a:pt x="33" y="19"/>
                    <a:pt x="31" y="21"/>
                    <a:pt x="33" y="26"/>
                  </a:cubicBezTo>
                  <a:cubicBezTo>
                    <a:pt x="41" y="18"/>
                    <a:pt x="41" y="18"/>
                    <a:pt x="41" y="18"/>
                  </a:cubicBezTo>
                  <a:cubicBezTo>
                    <a:pt x="40" y="17"/>
                    <a:pt x="39" y="17"/>
                    <a:pt x="38" y="17"/>
                  </a:cubicBezTo>
                  <a:moveTo>
                    <a:pt x="21" y="39"/>
                  </a:moveTo>
                  <a:cubicBezTo>
                    <a:pt x="29" y="30"/>
                    <a:pt x="29" y="30"/>
                    <a:pt x="29" y="30"/>
                  </a:cubicBezTo>
                  <a:cubicBezTo>
                    <a:pt x="22" y="21"/>
                    <a:pt x="25" y="17"/>
                    <a:pt x="28" y="14"/>
                  </a:cubicBezTo>
                  <a:cubicBezTo>
                    <a:pt x="30" y="11"/>
                    <a:pt x="33" y="8"/>
                    <a:pt x="37" y="8"/>
                  </a:cubicBezTo>
                  <a:cubicBezTo>
                    <a:pt x="39" y="8"/>
                    <a:pt x="42" y="9"/>
                    <a:pt x="46" y="12"/>
                  </a:cubicBezTo>
                  <a:cubicBezTo>
                    <a:pt x="46" y="12"/>
                    <a:pt x="46" y="12"/>
                    <a:pt x="46" y="12"/>
                  </a:cubicBezTo>
                  <a:cubicBezTo>
                    <a:pt x="47" y="11"/>
                    <a:pt x="47" y="11"/>
                    <a:pt x="48" y="11"/>
                  </a:cubicBezTo>
                  <a:cubicBezTo>
                    <a:pt x="49" y="11"/>
                    <a:pt x="49" y="11"/>
                    <a:pt x="50" y="11"/>
                  </a:cubicBezTo>
                  <a:cubicBezTo>
                    <a:pt x="51" y="12"/>
                    <a:pt x="51" y="14"/>
                    <a:pt x="50" y="15"/>
                  </a:cubicBezTo>
                  <a:cubicBezTo>
                    <a:pt x="49" y="16"/>
                    <a:pt x="49" y="16"/>
                    <a:pt x="49" y="16"/>
                  </a:cubicBezTo>
                  <a:cubicBezTo>
                    <a:pt x="58" y="26"/>
                    <a:pt x="48" y="32"/>
                    <a:pt x="48" y="32"/>
                  </a:cubicBezTo>
                  <a:cubicBezTo>
                    <a:pt x="43" y="27"/>
                    <a:pt x="43" y="27"/>
                    <a:pt x="43" y="27"/>
                  </a:cubicBezTo>
                  <a:cubicBezTo>
                    <a:pt x="43" y="27"/>
                    <a:pt x="47" y="25"/>
                    <a:pt x="44" y="21"/>
                  </a:cubicBezTo>
                  <a:cubicBezTo>
                    <a:pt x="36" y="30"/>
                    <a:pt x="36" y="30"/>
                    <a:pt x="36" y="30"/>
                  </a:cubicBezTo>
                  <a:cubicBezTo>
                    <a:pt x="37" y="31"/>
                    <a:pt x="37" y="32"/>
                    <a:pt x="38" y="32"/>
                  </a:cubicBezTo>
                  <a:cubicBezTo>
                    <a:pt x="38" y="32"/>
                    <a:pt x="44" y="39"/>
                    <a:pt x="39" y="45"/>
                  </a:cubicBezTo>
                  <a:cubicBezTo>
                    <a:pt x="35" y="48"/>
                    <a:pt x="32" y="50"/>
                    <a:pt x="29" y="50"/>
                  </a:cubicBezTo>
                  <a:cubicBezTo>
                    <a:pt x="27" y="50"/>
                    <a:pt x="24" y="49"/>
                    <a:pt x="21" y="46"/>
                  </a:cubicBezTo>
                  <a:cubicBezTo>
                    <a:pt x="20" y="48"/>
                    <a:pt x="20" y="48"/>
                    <a:pt x="20" y="48"/>
                  </a:cubicBezTo>
                  <a:cubicBezTo>
                    <a:pt x="19" y="48"/>
                    <a:pt x="19" y="49"/>
                    <a:pt x="18" y="49"/>
                  </a:cubicBezTo>
                  <a:cubicBezTo>
                    <a:pt x="17" y="49"/>
                    <a:pt x="17" y="48"/>
                    <a:pt x="16" y="48"/>
                  </a:cubicBezTo>
                  <a:cubicBezTo>
                    <a:pt x="15" y="47"/>
                    <a:pt x="15" y="45"/>
                    <a:pt x="16" y="44"/>
                  </a:cubicBezTo>
                  <a:cubicBezTo>
                    <a:pt x="17" y="43"/>
                    <a:pt x="17" y="43"/>
                    <a:pt x="17" y="43"/>
                  </a:cubicBezTo>
                  <a:cubicBezTo>
                    <a:pt x="9" y="34"/>
                    <a:pt x="14" y="28"/>
                    <a:pt x="17" y="26"/>
                  </a:cubicBezTo>
                  <a:cubicBezTo>
                    <a:pt x="23" y="31"/>
                    <a:pt x="23" y="31"/>
                    <a:pt x="23" y="31"/>
                  </a:cubicBezTo>
                  <a:cubicBezTo>
                    <a:pt x="23" y="31"/>
                    <a:pt x="18" y="35"/>
                    <a:pt x="21" y="39"/>
                  </a:cubicBezTo>
                  <a:moveTo>
                    <a:pt x="33" y="0"/>
                  </a:moveTo>
                  <a:cubicBezTo>
                    <a:pt x="25" y="0"/>
                    <a:pt x="17" y="3"/>
                    <a:pt x="11" y="10"/>
                  </a:cubicBezTo>
                  <a:cubicBezTo>
                    <a:pt x="0" y="22"/>
                    <a:pt x="1" y="40"/>
                    <a:pt x="13" y="51"/>
                  </a:cubicBezTo>
                  <a:cubicBezTo>
                    <a:pt x="19" y="57"/>
                    <a:pt x="26" y="59"/>
                    <a:pt x="33" y="59"/>
                  </a:cubicBezTo>
                  <a:cubicBezTo>
                    <a:pt x="41" y="59"/>
                    <a:pt x="49" y="56"/>
                    <a:pt x="55" y="50"/>
                  </a:cubicBezTo>
                  <a:cubicBezTo>
                    <a:pt x="66" y="38"/>
                    <a:pt x="65" y="19"/>
                    <a:pt x="53" y="8"/>
                  </a:cubicBezTo>
                  <a:cubicBezTo>
                    <a:pt x="47" y="3"/>
                    <a:pt x="40" y="0"/>
                    <a:pt x="33" y="0"/>
                  </a:cubicBezTo>
                </a:path>
              </a:pathLst>
            </a:custGeom>
            <a:solidFill>
              <a:srgbClr val="5385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3" name="Freeform 410">
              <a:extLst>
                <a:ext uri="{FF2B5EF4-FFF2-40B4-BE49-F238E27FC236}">
                  <a16:creationId xmlns:a16="http://schemas.microsoft.com/office/drawing/2014/main" id="{9A75A989-4008-482D-B3D7-27205BBB7797}"/>
                </a:ext>
              </a:extLst>
            </p:cNvPr>
            <p:cNvSpPr>
              <a:spLocks noEditPoints="1"/>
            </p:cNvSpPr>
            <p:nvPr/>
          </p:nvSpPr>
          <p:spPr bwMode="auto">
            <a:xfrm>
              <a:off x="2716557" y="7393020"/>
              <a:ext cx="569516" cy="489199"/>
            </a:xfrm>
            <a:custGeom>
              <a:avLst/>
              <a:gdLst>
                <a:gd name="T0" fmla="*/ 18 w 49"/>
                <a:gd name="T1" fmla="*/ 35 h 42"/>
                <a:gd name="T2" fmla="*/ 15 w 49"/>
                <a:gd name="T3" fmla="*/ 35 h 42"/>
                <a:gd name="T4" fmla="*/ 23 w 49"/>
                <a:gd name="T5" fmla="*/ 26 h 42"/>
                <a:gd name="T6" fmla="*/ 18 w 49"/>
                <a:gd name="T7" fmla="*/ 35 h 42"/>
                <a:gd name="T8" fmla="*/ 24 w 49"/>
                <a:gd name="T9" fmla="*/ 18 h 42"/>
                <a:gd name="T10" fmla="*/ 24 w 49"/>
                <a:gd name="T11" fmla="*/ 11 h 42"/>
                <a:gd name="T12" fmla="*/ 29 w 49"/>
                <a:gd name="T13" fmla="*/ 9 h 42"/>
                <a:gd name="T14" fmla="*/ 32 w 49"/>
                <a:gd name="T15" fmla="*/ 10 h 42"/>
                <a:gd name="T16" fmla="*/ 24 w 49"/>
                <a:gd name="T17" fmla="*/ 18 h 42"/>
                <a:gd name="T18" fmla="*/ 28 w 49"/>
                <a:gd name="T19" fmla="*/ 0 h 42"/>
                <a:gd name="T20" fmla="*/ 19 w 49"/>
                <a:gd name="T21" fmla="*/ 6 h 42"/>
                <a:gd name="T22" fmla="*/ 20 w 49"/>
                <a:gd name="T23" fmla="*/ 22 h 42"/>
                <a:gd name="T24" fmla="*/ 12 w 49"/>
                <a:gd name="T25" fmla="*/ 31 h 42"/>
                <a:gd name="T26" fmla="*/ 14 w 49"/>
                <a:gd name="T27" fmla="*/ 23 h 42"/>
                <a:gd name="T28" fmla="*/ 8 w 49"/>
                <a:gd name="T29" fmla="*/ 18 h 42"/>
                <a:gd name="T30" fmla="*/ 8 w 49"/>
                <a:gd name="T31" fmla="*/ 35 h 42"/>
                <a:gd name="T32" fmla="*/ 7 w 49"/>
                <a:gd name="T33" fmla="*/ 36 h 42"/>
                <a:gd name="T34" fmla="*/ 7 w 49"/>
                <a:gd name="T35" fmla="*/ 40 h 42"/>
                <a:gd name="T36" fmla="*/ 9 w 49"/>
                <a:gd name="T37" fmla="*/ 41 h 42"/>
                <a:gd name="T38" fmla="*/ 11 w 49"/>
                <a:gd name="T39" fmla="*/ 40 h 42"/>
                <a:gd name="T40" fmla="*/ 12 w 49"/>
                <a:gd name="T41" fmla="*/ 38 h 42"/>
                <a:gd name="T42" fmla="*/ 20 w 49"/>
                <a:gd name="T43" fmla="*/ 42 h 42"/>
                <a:gd name="T44" fmla="*/ 30 w 49"/>
                <a:gd name="T45" fmla="*/ 37 h 42"/>
                <a:gd name="T46" fmla="*/ 29 w 49"/>
                <a:gd name="T47" fmla="*/ 24 h 42"/>
                <a:gd name="T48" fmla="*/ 27 w 49"/>
                <a:gd name="T49" fmla="*/ 22 h 42"/>
                <a:gd name="T50" fmla="*/ 35 w 49"/>
                <a:gd name="T51" fmla="*/ 13 h 42"/>
                <a:gd name="T52" fmla="*/ 34 w 49"/>
                <a:gd name="T53" fmla="*/ 19 h 42"/>
                <a:gd name="T54" fmla="*/ 39 w 49"/>
                <a:gd name="T55" fmla="*/ 24 h 42"/>
                <a:gd name="T56" fmla="*/ 40 w 49"/>
                <a:gd name="T57" fmla="*/ 8 h 42"/>
                <a:gd name="T58" fmla="*/ 41 w 49"/>
                <a:gd name="T59" fmla="*/ 7 h 42"/>
                <a:gd name="T60" fmla="*/ 41 w 49"/>
                <a:gd name="T61" fmla="*/ 3 h 42"/>
                <a:gd name="T62" fmla="*/ 39 w 49"/>
                <a:gd name="T63" fmla="*/ 3 h 42"/>
                <a:gd name="T64" fmla="*/ 37 w 49"/>
                <a:gd name="T65" fmla="*/ 4 h 42"/>
                <a:gd name="T66" fmla="*/ 37 w 49"/>
                <a:gd name="T67" fmla="*/ 4 h 42"/>
                <a:gd name="T68" fmla="*/ 28 w 49"/>
                <a:gd name="T6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42">
                  <a:moveTo>
                    <a:pt x="18" y="35"/>
                  </a:moveTo>
                  <a:cubicBezTo>
                    <a:pt x="17" y="35"/>
                    <a:pt x="16" y="35"/>
                    <a:pt x="15" y="35"/>
                  </a:cubicBezTo>
                  <a:cubicBezTo>
                    <a:pt x="23" y="26"/>
                    <a:pt x="23" y="26"/>
                    <a:pt x="23" y="26"/>
                  </a:cubicBezTo>
                  <a:cubicBezTo>
                    <a:pt x="26" y="32"/>
                    <a:pt x="23" y="35"/>
                    <a:pt x="18" y="35"/>
                  </a:cubicBezTo>
                  <a:moveTo>
                    <a:pt x="24" y="18"/>
                  </a:moveTo>
                  <a:cubicBezTo>
                    <a:pt x="22" y="13"/>
                    <a:pt x="24" y="11"/>
                    <a:pt x="24" y="11"/>
                  </a:cubicBezTo>
                  <a:cubicBezTo>
                    <a:pt x="24" y="11"/>
                    <a:pt x="26" y="9"/>
                    <a:pt x="29" y="9"/>
                  </a:cubicBezTo>
                  <a:cubicBezTo>
                    <a:pt x="30" y="9"/>
                    <a:pt x="31" y="9"/>
                    <a:pt x="32" y="10"/>
                  </a:cubicBezTo>
                  <a:cubicBezTo>
                    <a:pt x="24" y="18"/>
                    <a:pt x="24" y="18"/>
                    <a:pt x="24" y="18"/>
                  </a:cubicBezTo>
                  <a:moveTo>
                    <a:pt x="28" y="0"/>
                  </a:moveTo>
                  <a:cubicBezTo>
                    <a:pt x="24" y="0"/>
                    <a:pt x="21" y="3"/>
                    <a:pt x="19" y="6"/>
                  </a:cubicBezTo>
                  <a:cubicBezTo>
                    <a:pt x="16" y="9"/>
                    <a:pt x="13" y="13"/>
                    <a:pt x="20" y="22"/>
                  </a:cubicBezTo>
                  <a:cubicBezTo>
                    <a:pt x="12" y="31"/>
                    <a:pt x="12" y="31"/>
                    <a:pt x="12" y="31"/>
                  </a:cubicBezTo>
                  <a:cubicBezTo>
                    <a:pt x="9" y="27"/>
                    <a:pt x="14" y="23"/>
                    <a:pt x="14" y="23"/>
                  </a:cubicBezTo>
                  <a:cubicBezTo>
                    <a:pt x="8" y="18"/>
                    <a:pt x="8" y="18"/>
                    <a:pt x="8" y="18"/>
                  </a:cubicBezTo>
                  <a:cubicBezTo>
                    <a:pt x="5" y="20"/>
                    <a:pt x="0" y="26"/>
                    <a:pt x="8" y="35"/>
                  </a:cubicBezTo>
                  <a:cubicBezTo>
                    <a:pt x="7" y="36"/>
                    <a:pt x="7" y="36"/>
                    <a:pt x="7" y="36"/>
                  </a:cubicBezTo>
                  <a:cubicBezTo>
                    <a:pt x="6" y="37"/>
                    <a:pt x="6" y="39"/>
                    <a:pt x="7" y="40"/>
                  </a:cubicBezTo>
                  <a:cubicBezTo>
                    <a:pt x="8" y="40"/>
                    <a:pt x="8" y="41"/>
                    <a:pt x="9" y="41"/>
                  </a:cubicBezTo>
                  <a:cubicBezTo>
                    <a:pt x="10" y="41"/>
                    <a:pt x="10" y="40"/>
                    <a:pt x="11" y="40"/>
                  </a:cubicBezTo>
                  <a:cubicBezTo>
                    <a:pt x="12" y="38"/>
                    <a:pt x="12" y="38"/>
                    <a:pt x="12" y="38"/>
                  </a:cubicBezTo>
                  <a:cubicBezTo>
                    <a:pt x="15" y="41"/>
                    <a:pt x="18" y="42"/>
                    <a:pt x="20" y="42"/>
                  </a:cubicBezTo>
                  <a:cubicBezTo>
                    <a:pt x="23" y="42"/>
                    <a:pt x="26" y="40"/>
                    <a:pt x="30" y="37"/>
                  </a:cubicBezTo>
                  <a:cubicBezTo>
                    <a:pt x="35" y="31"/>
                    <a:pt x="29" y="24"/>
                    <a:pt x="29" y="24"/>
                  </a:cubicBezTo>
                  <a:cubicBezTo>
                    <a:pt x="28" y="24"/>
                    <a:pt x="28" y="23"/>
                    <a:pt x="27" y="22"/>
                  </a:cubicBezTo>
                  <a:cubicBezTo>
                    <a:pt x="35" y="13"/>
                    <a:pt x="35" y="13"/>
                    <a:pt x="35" y="13"/>
                  </a:cubicBezTo>
                  <a:cubicBezTo>
                    <a:pt x="38" y="17"/>
                    <a:pt x="34" y="19"/>
                    <a:pt x="34" y="19"/>
                  </a:cubicBezTo>
                  <a:cubicBezTo>
                    <a:pt x="39" y="24"/>
                    <a:pt x="39" y="24"/>
                    <a:pt x="39" y="24"/>
                  </a:cubicBezTo>
                  <a:cubicBezTo>
                    <a:pt x="39" y="24"/>
                    <a:pt x="49" y="18"/>
                    <a:pt x="40" y="8"/>
                  </a:cubicBezTo>
                  <a:cubicBezTo>
                    <a:pt x="41" y="7"/>
                    <a:pt x="41" y="7"/>
                    <a:pt x="41" y="7"/>
                  </a:cubicBezTo>
                  <a:cubicBezTo>
                    <a:pt x="42" y="6"/>
                    <a:pt x="42" y="4"/>
                    <a:pt x="41" y="3"/>
                  </a:cubicBezTo>
                  <a:cubicBezTo>
                    <a:pt x="40" y="3"/>
                    <a:pt x="40" y="3"/>
                    <a:pt x="39" y="3"/>
                  </a:cubicBezTo>
                  <a:cubicBezTo>
                    <a:pt x="38" y="3"/>
                    <a:pt x="38" y="3"/>
                    <a:pt x="37" y="4"/>
                  </a:cubicBezTo>
                  <a:cubicBezTo>
                    <a:pt x="37" y="4"/>
                    <a:pt x="37" y="4"/>
                    <a:pt x="37" y="4"/>
                  </a:cubicBezTo>
                  <a:cubicBezTo>
                    <a:pt x="33" y="1"/>
                    <a:pt x="30" y="0"/>
                    <a:pt x="28" y="0"/>
                  </a:cubicBezTo>
                </a:path>
              </a:pathLst>
            </a:custGeom>
            <a:solidFill>
              <a:srgbClr val="B1C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4" name="Freeform 411">
              <a:extLst>
                <a:ext uri="{FF2B5EF4-FFF2-40B4-BE49-F238E27FC236}">
                  <a16:creationId xmlns:a16="http://schemas.microsoft.com/office/drawing/2014/main" id="{D94C218C-19D5-47C4-B632-1136C1AED6D3}"/>
                </a:ext>
              </a:extLst>
            </p:cNvPr>
            <p:cNvSpPr>
              <a:spLocks/>
            </p:cNvSpPr>
            <p:nvPr/>
          </p:nvSpPr>
          <p:spPr bwMode="auto">
            <a:xfrm>
              <a:off x="5844030" y="8904429"/>
              <a:ext cx="2521447" cy="2056587"/>
            </a:xfrm>
            <a:custGeom>
              <a:avLst/>
              <a:gdLst>
                <a:gd name="T0" fmla="*/ 816 w 1036"/>
                <a:gd name="T1" fmla="*/ 845 h 845"/>
                <a:gd name="T2" fmla="*/ 0 w 1036"/>
                <a:gd name="T3" fmla="*/ 401 h 845"/>
                <a:gd name="T4" fmla="*/ 215 w 1036"/>
                <a:gd name="T5" fmla="*/ 0 h 845"/>
                <a:gd name="T6" fmla="*/ 1036 w 1036"/>
                <a:gd name="T7" fmla="*/ 444 h 845"/>
                <a:gd name="T8" fmla="*/ 816 w 1036"/>
                <a:gd name="T9" fmla="*/ 845 h 845"/>
              </a:gdLst>
              <a:ahLst/>
              <a:cxnLst>
                <a:cxn ang="0">
                  <a:pos x="T0" y="T1"/>
                </a:cxn>
                <a:cxn ang="0">
                  <a:pos x="T2" y="T3"/>
                </a:cxn>
                <a:cxn ang="0">
                  <a:pos x="T4" y="T5"/>
                </a:cxn>
                <a:cxn ang="0">
                  <a:pos x="T6" y="T7"/>
                </a:cxn>
                <a:cxn ang="0">
                  <a:pos x="T8" y="T9"/>
                </a:cxn>
              </a:cxnLst>
              <a:rect l="0" t="0" r="r" b="b"/>
              <a:pathLst>
                <a:path w="1036" h="845">
                  <a:moveTo>
                    <a:pt x="816" y="845"/>
                  </a:moveTo>
                  <a:lnTo>
                    <a:pt x="0" y="401"/>
                  </a:lnTo>
                  <a:lnTo>
                    <a:pt x="215" y="0"/>
                  </a:lnTo>
                  <a:lnTo>
                    <a:pt x="1036" y="444"/>
                  </a:lnTo>
                  <a:lnTo>
                    <a:pt x="816" y="845"/>
                  </a:ln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5" name="Freeform 412">
              <a:extLst>
                <a:ext uri="{FF2B5EF4-FFF2-40B4-BE49-F238E27FC236}">
                  <a16:creationId xmlns:a16="http://schemas.microsoft.com/office/drawing/2014/main" id="{FEF3535C-956E-4B95-86F9-B9280E3EA85B}"/>
                </a:ext>
              </a:extLst>
            </p:cNvPr>
            <p:cNvSpPr>
              <a:spLocks/>
            </p:cNvSpPr>
            <p:nvPr/>
          </p:nvSpPr>
          <p:spPr bwMode="auto">
            <a:xfrm>
              <a:off x="5844030" y="8904429"/>
              <a:ext cx="2521447" cy="2056587"/>
            </a:xfrm>
            <a:custGeom>
              <a:avLst/>
              <a:gdLst>
                <a:gd name="T0" fmla="*/ 816 w 1036"/>
                <a:gd name="T1" fmla="*/ 845 h 845"/>
                <a:gd name="T2" fmla="*/ 0 w 1036"/>
                <a:gd name="T3" fmla="*/ 401 h 845"/>
                <a:gd name="T4" fmla="*/ 215 w 1036"/>
                <a:gd name="T5" fmla="*/ 0 h 845"/>
                <a:gd name="T6" fmla="*/ 1036 w 1036"/>
                <a:gd name="T7" fmla="*/ 444 h 845"/>
                <a:gd name="T8" fmla="*/ 816 w 1036"/>
                <a:gd name="T9" fmla="*/ 845 h 845"/>
              </a:gdLst>
              <a:ahLst/>
              <a:cxnLst>
                <a:cxn ang="0">
                  <a:pos x="T0" y="T1"/>
                </a:cxn>
                <a:cxn ang="0">
                  <a:pos x="T2" y="T3"/>
                </a:cxn>
                <a:cxn ang="0">
                  <a:pos x="T4" y="T5"/>
                </a:cxn>
                <a:cxn ang="0">
                  <a:pos x="T6" y="T7"/>
                </a:cxn>
                <a:cxn ang="0">
                  <a:pos x="T8" y="T9"/>
                </a:cxn>
              </a:cxnLst>
              <a:rect l="0" t="0" r="r" b="b"/>
              <a:pathLst>
                <a:path w="1036" h="845">
                  <a:moveTo>
                    <a:pt x="816" y="845"/>
                  </a:moveTo>
                  <a:lnTo>
                    <a:pt x="0" y="401"/>
                  </a:lnTo>
                  <a:lnTo>
                    <a:pt x="215" y="0"/>
                  </a:lnTo>
                  <a:lnTo>
                    <a:pt x="1036" y="444"/>
                  </a:lnTo>
                  <a:lnTo>
                    <a:pt x="816" y="8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6" name="Freeform 413">
              <a:extLst>
                <a:ext uri="{FF2B5EF4-FFF2-40B4-BE49-F238E27FC236}">
                  <a16:creationId xmlns:a16="http://schemas.microsoft.com/office/drawing/2014/main" id="{FAFF8CB7-9B92-4877-BC56-F5B26B10D70F}"/>
                </a:ext>
              </a:extLst>
            </p:cNvPr>
            <p:cNvSpPr>
              <a:spLocks/>
            </p:cNvSpPr>
            <p:nvPr/>
          </p:nvSpPr>
          <p:spPr bwMode="auto">
            <a:xfrm>
              <a:off x="6109316" y="9181885"/>
              <a:ext cx="1976270" cy="1511409"/>
            </a:xfrm>
            <a:custGeom>
              <a:avLst/>
              <a:gdLst>
                <a:gd name="T0" fmla="*/ 17 w 170"/>
                <a:gd name="T1" fmla="*/ 8 h 130"/>
                <a:gd name="T2" fmla="*/ 0 w 170"/>
                <a:gd name="T3" fmla="*/ 39 h 130"/>
                <a:gd name="T4" fmla="*/ 8 w 170"/>
                <a:gd name="T5" fmla="*/ 68 h 130"/>
                <a:gd name="T6" fmla="*/ 123 w 170"/>
                <a:gd name="T7" fmla="*/ 130 h 130"/>
                <a:gd name="T8" fmla="*/ 153 w 170"/>
                <a:gd name="T9" fmla="*/ 122 h 130"/>
                <a:gd name="T10" fmla="*/ 170 w 170"/>
                <a:gd name="T11" fmla="*/ 91 h 130"/>
                <a:gd name="T12" fmla="*/ 161 w 170"/>
                <a:gd name="T13" fmla="*/ 60 h 130"/>
                <a:gd name="T14" fmla="*/ 50 w 170"/>
                <a:gd name="T15" fmla="*/ 0 h 130"/>
                <a:gd name="T16" fmla="*/ 17 w 170"/>
                <a:gd name="T17" fmla="*/ 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30">
                  <a:moveTo>
                    <a:pt x="17" y="8"/>
                  </a:moveTo>
                  <a:cubicBezTo>
                    <a:pt x="0" y="39"/>
                    <a:pt x="0" y="39"/>
                    <a:pt x="0" y="39"/>
                  </a:cubicBezTo>
                  <a:cubicBezTo>
                    <a:pt x="5" y="43"/>
                    <a:pt x="15" y="50"/>
                    <a:pt x="8" y="68"/>
                  </a:cubicBezTo>
                  <a:cubicBezTo>
                    <a:pt x="123" y="130"/>
                    <a:pt x="123" y="130"/>
                    <a:pt x="123" y="130"/>
                  </a:cubicBezTo>
                  <a:cubicBezTo>
                    <a:pt x="135" y="113"/>
                    <a:pt x="147" y="119"/>
                    <a:pt x="153" y="122"/>
                  </a:cubicBezTo>
                  <a:cubicBezTo>
                    <a:pt x="170" y="91"/>
                    <a:pt x="170" y="91"/>
                    <a:pt x="170" y="91"/>
                  </a:cubicBezTo>
                  <a:cubicBezTo>
                    <a:pt x="164" y="87"/>
                    <a:pt x="152" y="80"/>
                    <a:pt x="161" y="60"/>
                  </a:cubicBezTo>
                  <a:cubicBezTo>
                    <a:pt x="50" y="0"/>
                    <a:pt x="50" y="0"/>
                    <a:pt x="50" y="0"/>
                  </a:cubicBezTo>
                  <a:cubicBezTo>
                    <a:pt x="36" y="21"/>
                    <a:pt x="21" y="10"/>
                    <a:pt x="17" y="8"/>
                  </a:cubicBezTo>
                </a:path>
              </a:pathLst>
            </a:cu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7" name="Freeform 414">
              <a:extLst>
                <a:ext uri="{FF2B5EF4-FFF2-40B4-BE49-F238E27FC236}">
                  <a16:creationId xmlns:a16="http://schemas.microsoft.com/office/drawing/2014/main" id="{5402BC94-A9DF-4EA2-AB57-B98C140A231C}"/>
                </a:ext>
              </a:extLst>
            </p:cNvPr>
            <p:cNvSpPr>
              <a:spLocks/>
            </p:cNvSpPr>
            <p:nvPr/>
          </p:nvSpPr>
          <p:spPr bwMode="auto">
            <a:xfrm>
              <a:off x="6389207" y="9473945"/>
              <a:ext cx="313964" cy="313964"/>
            </a:xfrm>
            <a:custGeom>
              <a:avLst/>
              <a:gdLst>
                <a:gd name="T0" fmla="*/ 24 w 27"/>
                <a:gd name="T1" fmla="*/ 19 h 27"/>
                <a:gd name="T2" fmla="*/ 8 w 27"/>
                <a:gd name="T3" fmla="*/ 24 h 27"/>
                <a:gd name="T4" fmla="*/ 3 w 27"/>
                <a:gd name="T5" fmla="*/ 8 h 27"/>
                <a:gd name="T6" fmla="*/ 19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1" y="25"/>
                    <a:pt x="14" y="27"/>
                    <a:pt x="8" y="24"/>
                  </a:cubicBezTo>
                  <a:cubicBezTo>
                    <a:pt x="2" y="21"/>
                    <a:pt x="0" y="14"/>
                    <a:pt x="3" y="8"/>
                  </a:cubicBezTo>
                  <a:cubicBezTo>
                    <a:pt x="6" y="2"/>
                    <a:pt x="14" y="0"/>
                    <a:pt x="19" y="3"/>
                  </a:cubicBezTo>
                  <a:cubicBezTo>
                    <a:pt x="25" y="7"/>
                    <a:pt x="27" y="14"/>
                    <a:pt x="24" y="19"/>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8" name="Freeform 415">
              <a:extLst>
                <a:ext uri="{FF2B5EF4-FFF2-40B4-BE49-F238E27FC236}">
                  <a16:creationId xmlns:a16="http://schemas.microsoft.com/office/drawing/2014/main" id="{6FF6A322-0C04-4545-AD1D-1351432978C1}"/>
                </a:ext>
              </a:extLst>
            </p:cNvPr>
            <p:cNvSpPr>
              <a:spLocks/>
            </p:cNvSpPr>
            <p:nvPr/>
          </p:nvSpPr>
          <p:spPr bwMode="auto">
            <a:xfrm>
              <a:off x="7447923" y="10043461"/>
              <a:ext cx="311531" cy="313964"/>
            </a:xfrm>
            <a:custGeom>
              <a:avLst/>
              <a:gdLst>
                <a:gd name="T0" fmla="*/ 24 w 27"/>
                <a:gd name="T1" fmla="*/ 19 h 27"/>
                <a:gd name="T2" fmla="*/ 8 w 27"/>
                <a:gd name="T3" fmla="*/ 24 h 27"/>
                <a:gd name="T4" fmla="*/ 3 w 27"/>
                <a:gd name="T5" fmla="*/ 8 h 27"/>
                <a:gd name="T6" fmla="*/ 19 w 27"/>
                <a:gd name="T7" fmla="*/ 3 h 27"/>
                <a:gd name="T8" fmla="*/ 24 w 27"/>
                <a:gd name="T9" fmla="*/ 19 h 27"/>
              </a:gdLst>
              <a:ahLst/>
              <a:cxnLst>
                <a:cxn ang="0">
                  <a:pos x="T0" y="T1"/>
                </a:cxn>
                <a:cxn ang="0">
                  <a:pos x="T2" y="T3"/>
                </a:cxn>
                <a:cxn ang="0">
                  <a:pos x="T4" y="T5"/>
                </a:cxn>
                <a:cxn ang="0">
                  <a:pos x="T6" y="T7"/>
                </a:cxn>
                <a:cxn ang="0">
                  <a:pos x="T8" y="T9"/>
                </a:cxn>
              </a:cxnLst>
              <a:rect l="0" t="0" r="r" b="b"/>
              <a:pathLst>
                <a:path w="27" h="27">
                  <a:moveTo>
                    <a:pt x="24" y="19"/>
                  </a:moveTo>
                  <a:cubicBezTo>
                    <a:pt x="20" y="25"/>
                    <a:pt x="13" y="27"/>
                    <a:pt x="8" y="24"/>
                  </a:cubicBezTo>
                  <a:cubicBezTo>
                    <a:pt x="2" y="21"/>
                    <a:pt x="0" y="14"/>
                    <a:pt x="3" y="8"/>
                  </a:cubicBezTo>
                  <a:cubicBezTo>
                    <a:pt x="6" y="2"/>
                    <a:pt x="13" y="0"/>
                    <a:pt x="19" y="3"/>
                  </a:cubicBezTo>
                  <a:cubicBezTo>
                    <a:pt x="25" y="6"/>
                    <a:pt x="27" y="14"/>
                    <a:pt x="24" y="19"/>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79" name="Freeform 416">
              <a:extLst>
                <a:ext uri="{FF2B5EF4-FFF2-40B4-BE49-F238E27FC236}">
                  <a16:creationId xmlns:a16="http://schemas.microsoft.com/office/drawing/2014/main" id="{B83B175D-34C7-42DE-836B-81E6002CC068}"/>
                </a:ext>
              </a:extLst>
            </p:cNvPr>
            <p:cNvSpPr>
              <a:spLocks/>
            </p:cNvSpPr>
            <p:nvPr/>
          </p:nvSpPr>
          <p:spPr bwMode="auto">
            <a:xfrm>
              <a:off x="6715341" y="9542092"/>
              <a:ext cx="778826" cy="778826"/>
            </a:xfrm>
            <a:custGeom>
              <a:avLst/>
              <a:gdLst>
                <a:gd name="T0" fmla="*/ 59 w 67"/>
                <a:gd name="T1" fmla="*/ 48 h 67"/>
                <a:gd name="T2" fmla="*/ 19 w 67"/>
                <a:gd name="T3" fmla="*/ 60 h 67"/>
                <a:gd name="T4" fmla="*/ 7 w 67"/>
                <a:gd name="T5" fmla="*/ 19 h 67"/>
                <a:gd name="T6" fmla="*/ 47 w 67"/>
                <a:gd name="T7" fmla="*/ 8 h 67"/>
                <a:gd name="T8" fmla="*/ 59 w 67"/>
                <a:gd name="T9" fmla="*/ 48 h 67"/>
              </a:gdLst>
              <a:ahLst/>
              <a:cxnLst>
                <a:cxn ang="0">
                  <a:pos x="T0" y="T1"/>
                </a:cxn>
                <a:cxn ang="0">
                  <a:pos x="T2" y="T3"/>
                </a:cxn>
                <a:cxn ang="0">
                  <a:pos x="T4" y="T5"/>
                </a:cxn>
                <a:cxn ang="0">
                  <a:pos x="T6" y="T7"/>
                </a:cxn>
                <a:cxn ang="0">
                  <a:pos x="T8" y="T9"/>
                </a:cxn>
              </a:cxnLst>
              <a:rect l="0" t="0" r="r" b="b"/>
              <a:pathLst>
                <a:path w="67" h="67">
                  <a:moveTo>
                    <a:pt x="59" y="48"/>
                  </a:moveTo>
                  <a:cubicBezTo>
                    <a:pt x="52" y="62"/>
                    <a:pt x="34" y="67"/>
                    <a:pt x="19" y="60"/>
                  </a:cubicBezTo>
                  <a:cubicBezTo>
                    <a:pt x="5" y="52"/>
                    <a:pt x="0" y="34"/>
                    <a:pt x="7" y="19"/>
                  </a:cubicBezTo>
                  <a:cubicBezTo>
                    <a:pt x="15" y="5"/>
                    <a:pt x="33" y="0"/>
                    <a:pt x="47" y="8"/>
                  </a:cubicBezTo>
                  <a:cubicBezTo>
                    <a:pt x="62" y="15"/>
                    <a:pt x="67" y="33"/>
                    <a:pt x="59" y="48"/>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0" name="Freeform 417">
              <a:extLst>
                <a:ext uri="{FF2B5EF4-FFF2-40B4-BE49-F238E27FC236}">
                  <a16:creationId xmlns:a16="http://schemas.microsoft.com/office/drawing/2014/main" id="{06EF9165-BBBF-4408-BDB9-83AF2825D575}"/>
                </a:ext>
              </a:extLst>
            </p:cNvPr>
            <p:cNvSpPr>
              <a:spLocks noEditPoints="1"/>
            </p:cNvSpPr>
            <p:nvPr/>
          </p:nvSpPr>
          <p:spPr bwMode="auto">
            <a:xfrm>
              <a:off x="6841899" y="9637010"/>
              <a:ext cx="535442" cy="557348"/>
            </a:xfrm>
            <a:custGeom>
              <a:avLst/>
              <a:gdLst>
                <a:gd name="T0" fmla="*/ 31 w 46"/>
                <a:gd name="T1" fmla="*/ 39 h 48"/>
                <a:gd name="T2" fmla="*/ 28 w 46"/>
                <a:gd name="T3" fmla="*/ 27 h 48"/>
                <a:gd name="T4" fmla="*/ 25 w 46"/>
                <a:gd name="T5" fmla="*/ 25 h 48"/>
                <a:gd name="T6" fmla="*/ 31 w 46"/>
                <a:gd name="T7" fmla="*/ 14 h 48"/>
                <a:gd name="T8" fmla="*/ 31 w 46"/>
                <a:gd name="T9" fmla="*/ 21 h 48"/>
                <a:gd name="T10" fmla="*/ 38 w 46"/>
                <a:gd name="T11" fmla="*/ 24 h 48"/>
                <a:gd name="T12" fmla="*/ 35 w 46"/>
                <a:gd name="T13" fmla="*/ 8 h 48"/>
                <a:gd name="T14" fmla="*/ 35 w 46"/>
                <a:gd name="T15" fmla="*/ 7 h 48"/>
                <a:gd name="T16" fmla="*/ 34 w 46"/>
                <a:gd name="T17" fmla="*/ 4 h 48"/>
                <a:gd name="T18" fmla="*/ 31 w 46"/>
                <a:gd name="T19" fmla="*/ 5 h 48"/>
                <a:gd name="T20" fmla="*/ 30 w 46"/>
                <a:gd name="T21" fmla="*/ 5 h 48"/>
                <a:gd name="T22" fmla="*/ 14 w 46"/>
                <a:gd name="T23" fmla="*/ 11 h 48"/>
                <a:gd name="T24" fmla="*/ 18 w 46"/>
                <a:gd name="T25" fmla="*/ 27 h 48"/>
                <a:gd name="T26" fmla="*/ 13 w 46"/>
                <a:gd name="T27" fmla="*/ 38 h 48"/>
                <a:gd name="T28" fmla="*/ 13 w 46"/>
                <a:gd name="T29" fmla="*/ 30 h 48"/>
                <a:gd name="T30" fmla="*/ 6 w 46"/>
                <a:gd name="T31" fmla="*/ 26 h 48"/>
                <a:gd name="T32" fmla="*/ 10 w 46"/>
                <a:gd name="T33" fmla="*/ 42 h 48"/>
                <a:gd name="T34" fmla="*/ 9 w 46"/>
                <a:gd name="T35" fmla="*/ 44 h 48"/>
                <a:gd name="T36" fmla="*/ 10 w 46"/>
                <a:gd name="T37" fmla="*/ 47 h 48"/>
                <a:gd name="T38" fmla="*/ 14 w 46"/>
                <a:gd name="T39" fmla="*/ 46 h 48"/>
                <a:gd name="T40" fmla="*/ 15 w 46"/>
                <a:gd name="T41" fmla="*/ 45 h 48"/>
                <a:gd name="T42" fmla="*/ 31 w 46"/>
                <a:gd name="T43" fmla="*/ 39 h 48"/>
                <a:gd name="T44" fmla="*/ 20 w 46"/>
                <a:gd name="T45" fmla="*/ 15 h 48"/>
                <a:gd name="T46" fmla="*/ 27 w 46"/>
                <a:gd name="T47" fmla="*/ 12 h 48"/>
                <a:gd name="T48" fmla="*/ 21 w 46"/>
                <a:gd name="T49" fmla="*/ 22 h 48"/>
                <a:gd name="T50" fmla="*/ 20 w 46"/>
                <a:gd name="T51" fmla="*/ 15 h 48"/>
                <a:gd name="T52" fmla="*/ 17 w 46"/>
                <a:gd name="T53" fmla="*/ 40 h 48"/>
                <a:gd name="T54" fmla="*/ 22 w 46"/>
                <a:gd name="T55" fmla="*/ 30 h 48"/>
                <a:gd name="T56" fmla="*/ 17 w 46"/>
                <a:gd name="T5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8">
                  <a:moveTo>
                    <a:pt x="31" y="39"/>
                  </a:moveTo>
                  <a:cubicBezTo>
                    <a:pt x="35" y="32"/>
                    <a:pt x="28" y="27"/>
                    <a:pt x="28" y="27"/>
                  </a:cubicBezTo>
                  <a:cubicBezTo>
                    <a:pt x="27" y="26"/>
                    <a:pt x="26" y="26"/>
                    <a:pt x="25" y="25"/>
                  </a:cubicBezTo>
                  <a:cubicBezTo>
                    <a:pt x="31" y="14"/>
                    <a:pt x="31" y="14"/>
                    <a:pt x="31" y="14"/>
                  </a:cubicBezTo>
                  <a:cubicBezTo>
                    <a:pt x="35" y="18"/>
                    <a:pt x="31" y="21"/>
                    <a:pt x="31" y="21"/>
                  </a:cubicBezTo>
                  <a:cubicBezTo>
                    <a:pt x="38" y="24"/>
                    <a:pt x="38" y="24"/>
                    <a:pt x="38" y="24"/>
                  </a:cubicBezTo>
                  <a:cubicBezTo>
                    <a:pt x="38" y="24"/>
                    <a:pt x="46" y="16"/>
                    <a:pt x="35" y="8"/>
                  </a:cubicBezTo>
                  <a:cubicBezTo>
                    <a:pt x="35" y="7"/>
                    <a:pt x="35" y="7"/>
                    <a:pt x="35" y="7"/>
                  </a:cubicBezTo>
                  <a:cubicBezTo>
                    <a:pt x="36" y="6"/>
                    <a:pt x="35" y="4"/>
                    <a:pt x="34" y="4"/>
                  </a:cubicBezTo>
                  <a:cubicBezTo>
                    <a:pt x="33" y="3"/>
                    <a:pt x="31" y="3"/>
                    <a:pt x="31" y="5"/>
                  </a:cubicBezTo>
                  <a:cubicBezTo>
                    <a:pt x="30" y="5"/>
                    <a:pt x="30" y="5"/>
                    <a:pt x="30" y="5"/>
                  </a:cubicBezTo>
                  <a:cubicBezTo>
                    <a:pt x="19" y="0"/>
                    <a:pt x="16" y="7"/>
                    <a:pt x="14" y="11"/>
                  </a:cubicBezTo>
                  <a:cubicBezTo>
                    <a:pt x="12" y="15"/>
                    <a:pt x="10" y="20"/>
                    <a:pt x="18" y="27"/>
                  </a:cubicBezTo>
                  <a:cubicBezTo>
                    <a:pt x="13" y="38"/>
                    <a:pt x="13" y="38"/>
                    <a:pt x="13" y="38"/>
                  </a:cubicBezTo>
                  <a:cubicBezTo>
                    <a:pt x="10" y="34"/>
                    <a:pt x="13" y="30"/>
                    <a:pt x="13" y="30"/>
                  </a:cubicBezTo>
                  <a:cubicBezTo>
                    <a:pt x="6" y="26"/>
                    <a:pt x="6" y="26"/>
                    <a:pt x="6" y="26"/>
                  </a:cubicBezTo>
                  <a:cubicBezTo>
                    <a:pt x="4" y="29"/>
                    <a:pt x="0" y="35"/>
                    <a:pt x="10" y="42"/>
                  </a:cubicBezTo>
                  <a:cubicBezTo>
                    <a:pt x="9" y="44"/>
                    <a:pt x="9" y="44"/>
                    <a:pt x="9" y="44"/>
                  </a:cubicBezTo>
                  <a:cubicBezTo>
                    <a:pt x="9" y="45"/>
                    <a:pt x="9" y="47"/>
                    <a:pt x="10" y="47"/>
                  </a:cubicBezTo>
                  <a:cubicBezTo>
                    <a:pt x="12" y="48"/>
                    <a:pt x="13" y="47"/>
                    <a:pt x="14" y="46"/>
                  </a:cubicBezTo>
                  <a:cubicBezTo>
                    <a:pt x="15" y="45"/>
                    <a:pt x="15" y="45"/>
                    <a:pt x="15" y="45"/>
                  </a:cubicBezTo>
                  <a:cubicBezTo>
                    <a:pt x="22" y="48"/>
                    <a:pt x="27" y="47"/>
                    <a:pt x="31" y="39"/>
                  </a:cubicBezTo>
                  <a:moveTo>
                    <a:pt x="20" y="15"/>
                  </a:moveTo>
                  <a:cubicBezTo>
                    <a:pt x="20" y="15"/>
                    <a:pt x="22" y="11"/>
                    <a:pt x="27" y="12"/>
                  </a:cubicBezTo>
                  <a:cubicBezTo>
                    <a:pt x="21" y="22"/>
                    <a:pt x="21" y="22"/>
                    <a:pt x="21" y="22"/>
                  </a:cubicBezTo>
                  <a:cubicBezTo>
                    <a:pt x="18" y="18"/>
                    <a:pt x="20" y="15"/>
                    <a:pt x="20" y="15"/>
                  </a:cubicBezTo>
                  <a:moveTo>
                    <a:pt x="17" y="40"/>
                  </a:moveTo>
                  <a:cubicBezTo>
                    <a:pt x="22" y="30"/>
                    <a:pt x="22" y="30"/>
                    <a:pt x="22" y="30"/>
                  </a:cubicBezTo>
                  <a:cubicBezTo>
                    <a:pt x="28" y="36"/>
                    <a:pt x="23" y="41"/>
                    <a:pt x="17" y="40"/>
                  </a:cubicBezTo>
                </a:path>
              </a:pathLst>
            </a:cu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1" name="Freeform 418">
              <a:extLst>
                <a:ext uri="{FF2B5EF4-FFF2-40B4-BE49-F238E27FC236}">
                  <a16:creationId xmlns:a16="http://schemas.microsoft.com/office/drawing/2014/main" id="{62AFE2A0-55FD-4138-8BCF-C57E2F932F1C}"/>
                </a:ext>
              </a:extLst>
            </p:cNvPr>
            <p:cNvSpPr>
              <a:spLocks/>
            </p:cNvSpPr>
            <p:nvPr/>
          </p:nvSpPr>
          <p:spPr bwMode="auto">
            <a:xfrm>
              <a:off x="5844030" y="8904429"/>
              <a:ext cx="2346212" cy="1462732"/>
            </a:xfrm>
            <a:custGeom>
              <a:avLst/>
              <a:gdLst>
                <a:gd name="T0" fmla="*/ 45 w 202"/>
                <a:gd name="T1" fmla="*/ 0 h 126"/>
                <a:gd name="T2" fmla="*/ 11 w 202"/>
                <a:gd name="T3" fmla="*/ 64 h 126"/>
                <a:gd name="T4" fmla="*/ 0 w 202"/>
                <a:gd name="T5" fmla="*/ 84 h 126"/>
                <a:gd name="T6" fmla="*/ 77 w 202"/>
                <a:gd name="T7" fmla="*/ 126 h 126"/>
                <a:gd name="T8" fmla="*/ 91 w 202"/>
                <a:gd name="T9" fmla="*/ 124 h 126"/>
                <a:gd name="T10" fmla="*/ 31 w 202"/>
                <a:gd name="T11" fmla="*/ 92 h 126"/>
                <a:gd name="T12" fmla="*/ 23 w 202"/>
                <a:gd name="T13" fmla="*/ 63 h 126"/>
                <a:gd name="T14" fmla="*/ 40 w 202"/>
                <a:gd name="T15" fmla="*/ 32 h 126"/>
                <a:gd name="T16" fmla="*/ 54 w 202"/>
                <a:gd name="T17" fmla="*/ 37 h 126"/>
                <a:gd name="T18" fmla="*/ 73 w 202"/>
                <a:gd name="T19" fmla="*/ 24 h 126"/>
                <a:gd name="T20" fmla="*/ 184 w 202"/>
                <a:gd name="T21" fmla="*/ 84 h 126"/>
                <a:gd name="T22" fmla="*/ 181 w 202"/>
                <a:gd name="T23" fmla="*/ 96 h 126"/>
                <a:gd name="T24" fmla="*/ 202 w 202"/>
                <a:gd name="T25" fmla="*/ 85 h 126"/>
                <a:gd name="T26" fmla="*/ 154 w 202"/>
                <a:gd name="T27" fmla="*/ 59 h 126"/>
                <a:gd name="T28" fmla="*/ 137 w 202"/>
                <a:gd name="T29" fmla="*/ 50 h 126"/>
                <a:gd name="T30" fmla="*/ 123 w 202"/>
                <a:gd name="T31" fmla="*/ 42 h 126"/>
                <a:gd name="T32" fmla="*/ 95 w 202"/>
                <a:gd name="T33" fmla="*/ 27 h 126"/>
                <a:gd name="T34" fmla="*/ 45 w 202"/>
                <a:gd name="T3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2" h="126">
                  <a:moveTo>
                    <a:pt x="45" y="0"/>
                  </a:moveTo>
                  <a:cubicBezTo>
                    <a:pt x="11" y="64"/>
                    <a:pt x="11" y="64"/>
                    <a:pt x="11" y="64"/>
                  </a:cubicBezTo>
                  <a:cubicBezTo>
                    <a:pt x="0" y="84"/>
                    <a:pt x="0" y="84"/>
                    <a:pt x="0" y="84"/>
                  </a:cubicBezTo>
                  <a:cubicBezTo>
                    <a:pt x="77" y="126"/>
                    <a:pt x="77" y="126"/>
                    <a:pt x="77" y="126"/>
                  </a:cubicBezTo>
                  <a:cubicBezTo>
                    <a:pt x="82" y="126"/>
                    <a:pt x="87" y="125"/>
                    <a:pt x="91" y="124"/>
                  </a:cubicBezTo>
                  <a:cubicBezTo>
                    <a:pt x="31" y="92"/>
                    <a:pt x="31" y="92"/>
                    <a:pt x="31" y="92"/>
                  </a:cubicBezTo>
                  <a:cubicBezTo>
                    <a:pt x="38" y="74"/>
                    <a:pt x="28" y="67"/>
                    <a:pt x="23" y="63"/>
                  </a:cubicBezTo>
                  <a:cubicBezTo>
                    <a:pt x="40" y="32"/>
                    <a:pt x="40" y="32"/>
                    <a:pt x="40" y="32"/>
                  </a:cubicBezTo>
                  <a:cubicBezTo>
                    <a:pt x="42" y="33"/>
                    <a:pt x="47" y="37"/>
                    <a:pt x="54" y="37"/>
                  </a:cubicBezTo>
                  <a:cubicBezTo>
                    <a:pt x="59" y="37"/>
                    <a:pt x="66" y="34"/>
                    <a:pt x="73" y="24"/>
                  </a:cubicBezTo>
                  <a:cubicBezTo>
                    <a:pt x="184" y="84"/>
                    <a:pt x="184" y="84"/>
                    <a:pt x="184" y="84"/>
                  </a:cubicBezTo>
                  <a:cubicBezTo>
                    <a:pt x="182" y="89"/>
                    <a:pt x="181" y="92"/>
                    <a:pt x="181" y="96"/>
                  </a:cubicBezTo>
                  <a:cubicBezTo>
                    <a:pt x="188" y="92"/>
                    <a:pt x="195" y="89"/>
                    <a:pt x="202" y="85"/>
                  </a:cubicBezTo>
                  <a:cubicBezTo>
                    <a:pt x="154" y="59"/>
                    <a:pt x="154" y="59"/>
                    <a:pt x="154" y="59"/>
                  </a:cubicBezTo>
                  <a:cubicBezTo>
                    <a:pt x="137" y="50"/>
                    <a:pt x="137" y="50"/>
                    <a:pt x="137" y="50"/>
                  </a:cubicBezTo>
                  <a:cubicBezTo>
                    <a:pt x="123" y="42"/>
                    <a:pt x="123" y="42"/>
                    <a:pt x="123" y="42"/>
                  </a:cubicBezTo>
                  <a:cubicBezTo>
                    <a:pt x="95" y="27"/>
                    <a:pt x="95" y="27"/>
                    <a:pt x="95" y="27"/>
                  </a:cubicBezTo>
                  <a:cubicBezTo>
                    <a:pt x="45" y="0"/>
                    <a:pt x="45" y="0"/>
                    <a:pt x="45" y="0"/>
                  </a:cubicBezTo>
                </a:path>
              </a:pathLst>
            </a:custGeom>
            <a:solidFill>
              <a:srgbClr val="5C9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2" name="Freeform 419">
              <a:extLst>
                <a:ext uri="{FF2B5EF4-FFF2-40B4-BE49-F238E27FC236}">
                  <a16:creationId xmlns:a16="http://schemas.microsoft.com/office/drawing/2014/main" id="{AF160F5D-C418-4F75-B392-8FF598D5482E}"/>
                </a:ext>
              </a:extLst>
            </p:cNvPr>
            <p:cNvSpPr>
              <a:spLocks noEditPoints="1"/>
            </p:cNvSpPr>
            <p:nvPr/>
          </p:nvSpPr>
          <p:spPr bwMode="auto">
            <a:xfrm>
              <a:off x="6109316" y="9181885"/>
              <a:ext cx="1871616" cy="1163371"/>
            </a:xfrm>
            <a:custGeom>
              <a:avLst/>
              <a:gdLst>
                <a:gd name="T0" fmla="*/ 85 w 161"/>
                <a:gd name="T1" fmla="*/ 94 h 100"/>
                <a:gd name="T2" fmla="*/ 71 w 161"/>
                <a:gd name="T3" fmla="*/ 91 h 100"/>
                <a:gd name="T4" fmla="*/ 59 w 161"/>
                <a:gd name="T5" fmla="*/ 50 h 100"/>
                <a:gd name="T6" fmla="*/ 85 w 161"/>
                <a:gd name="T7" fmla="*/ 35 h 100"/>
                <a:gd name="T8" fmla="*/ 99 w 161"/>
                <a:gd name="T9" fmla="*/ 39 h 100"/>
                <a:gd name="T10" fmla="*/ 111 w 161"/>
                <a:gd name="T11" fmla="*/ 79 h 100"/>
                <a:gd name="T12" fmla="*/ 85 w 161"/>
                <a:gd name="T13" fmla="*/ 94 h 100"/>
                <a:gd name="T14" fmla="*/ 38 w 161"/>
                <a:gd name="T15" fmla="*/ 51 h 100"/>
                <a:gd name="T16" fmla="*/ 32 w 161"/>
                <a:gd name="T17" fmla="*/ 49 h 100"/>
                <a:gd name="T18" fmla="*/ 27 w 161"/>
                <a:gd name="T19" fmla="*/ 33 h 100"/>
                <a:gd name="T20" fmla="*/ 38 w 161"/>
                <a:gd name="T21" fmla="*/ 27 h 100"/>
                <a:gd name="T22" fmla="*/ 43 w 161"/>
                <a:gd name="T23" fmla="*/ 28 h 100"/>
                <a:gd name="T24" fmla="*/ 48 w 161"/>
                <a:gd name="T25" fmla="*/ 44 h 100"/>
                <a:gd name="T26" fmla="*/ 38 w 161"/>
                <a:gd name="T27" fmla="*/ 51 h 100"/>
                <a:gd name="T28" fmla="*/ 50 w 161"/>
                <a:gd name="T29" fmla="*/ 0 h 100"/>
                <a:gd name="T30" fmla="*/ 31 w 161"/>
                <a:gd name="T31" fmla="*/ 13 h 100"/>
                <a:gd name="T32" fmla="*/ 17 w 161"/>
                <a:gd name="T33" fmla="*/ 8 h 100"/>
                <a:gd name="T34" fmla="*/ 0 w 161"/>
                <a:gd name="T35" fmla="*/ 39 h 100"/>
                <a:gd name="T36" fmla="*/ 8 w 161"/>
                <a:gd name="T37" fmla="*/ 68 h 100"/>
                <a:gd name="T38" fmla="*/ 68 w 161"/>
                <a:gd name="T39" fmla="*/ 100 h 100"/>
                <a:gd name="T40" fmla="*/ 116 w 161"/>
                <a:gd name="T41" fmla="*/ 88 h 100"/>
                <a:gd name="T42" fmla="*/ 118 w 161"/>
                <a:gd name="T43" fmla="*/ 82 h 100"/>
                <a:gd name="T44" fmla="*/ 128 w 161"/>
                <a:gd name="T45" fmla="*/ 76 h 100"/>
                <a:gd name="T46" fmla="*/ 134 w 161"/>
                <a:gd name="T47" fmla="*/ 77 h 100"/>
                <a:gd name="T48" fmla="*/ 138 w 161"/>
                <a:gd name="T49" fmla="*/ 81 h 100"/>
                <a:gd name="T50" fmla="*/ 158 w 161"/>
                <a:gd name="T51" fmla="*/ 72 h 100"/>
                <a:gd name="T52" fmla="*/ 161 w 161"/>
                <a:gd name="T53" fmla="*/ 60 h 100"/>
                <a:gd name="T54" fmla="*/ 50 w 161"/>
                <a:gd name="T5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1" h="100">
                  <a:moveTo>
                    <a:pt x="85" y="94"/>
                  </a:moveTo>
                  <a:cubicBezTo>
                    <a:pt x="81" y="94"/>
                    <a:pt x="76" y="93"/>
                    <a:pt x="71" y="91"/>
                  </a:cubicBezTo>
                  <a:cubicBezTo>
                    <a:pt x="57" y="83"/>
                    <a:pt x="52" y="65"/>
                    <a:pt x="59" y="50"/>
                  </a:cubicBezTo>
                  <a:cubicBezTo>
                    <a:pt x="65" y="41"/>
                    <a:pt x="75" y="35"/>
                    <a:pt x="85" y="35"/>
                  </a:cubicBezTo>
                  <a:cubicBezTo>
                    <a:pt x="90" y="35"/>
                    <a:pt x="95" y="36"/>
                    <a:pt x="99" y="39"/>
                  </a:cubicBezTo>
                  <a:cubicBezTo>
                    <a:pt x="114" y="46"/>
                    <a:pt x="119" y="64"/>
                    <a:pt x="111" y="79"/>
                  </a:cubicBezTo>
                  <a:cubicBezTo>
                    <a:pt x="106" y="88"/>
                    <a:pt x="96" y="94"/>
                    <a:pt x="85" y="94"/>
                  </a:cubicBezTo>
                  <a:moveTo>
                    <a:pt x="38" y="51"/>
                  </a:moveTo>
                  <a:cubicBezTo>
                    <a:pt x="36" y="51"/>
                    <a:pt x="34" y="50"/>
                    <a:pt x="32" y="49"/>
                  </a:cubicBezTo>
                  <a:cubicBezTo>
                    <a:pt x="26" y="46"/>
                    <a:pt x="24" y="39"/>
                    <a:pt x="27" y="33"/>
                  </a:cubicBezTo>
                  <a:cubicBezTo>
                    <a:pt x="30" y="29"/>
                    <a:pt x="34" y="27"/>
                    <a:pt x="38" y="27"/>
                  </a:cubicBezTo>
                  <a:cubicBezTo>
                    <a:pt x="40" y="27"/>
                    <a:pt x="42" y="27"/>
                    <a:pt x="43" y="28"/>
                  </a:cubicBezTo>
                  <a:cubicBezTo>
                    <a:pt x="49" y="32"/>
                    <a:pt x="51" y="39"/>
                    <a:pt x="48" y="44"/>
                  </a:cubicBezTo>
                  <a:cubicBezTo>
                    <a:pt x="46" y="48"/>
                    <a:pt x="42" y="51"/>
                    <a:pt x="38" y="51"/>
                  </a:cubicBezTo>
                  <a:moveTo>
                    <a:pt x="50" y="0"/>
                  </a:moveTo>
                  <a:cubicBezTo>
                    <a:pt x="43" y="10"/>
                    <a:pt x="36" y="13"/>
                    <a:pt x="31" y="13"/>
                  </a:cubicBezTo>
                  <a:cubicBezTo>
                    <a:pt x="24" y="13"/>
                    <a:pt x="19" y="9"/>
                    <a:pt x="17" y="8"/>
                  </a:cubicBezTo>
                  <a:cubicBezTo>
                    <a:pt x="0" y="39"/>
                    <a:pt x="0" y="39"/>
                    <a:pt x="0" y="39"/>
                  </a:cubicBezTo>
                  <a:cubicBezTo>
                    <a:pt x="5" y="43"/>
                    <a:pt x="15" y="50"/>
                    <a:pt x="8" y="68"/>
                  </a:cubicBezTo>
                  <a:cubicBezTo>
                    <a:pt x="68" y="100"/>
                    <a:pt x="68" y="100"/>
                    <a:pt x="68" y="100"/>
                  </a:cubicBezTo>
                  <a:cubicBezTo>
                    <a:pt x="85" y="97"/>
                    <a:pt x="101" y="93"/>
                    <a:pt x="116" y="88"/>
                  </a:cubicBezTo>
                  <a:cubicBezTo>
                    <a:pt x="116" y="86"/>
                    <a:pt x="117" y="84"/>
                    <a:pt x="118" y="82"/>
                  </a:cubicBezTo>
                  <a:cubicBezTo>
                    <a:pt x="120" y="78"/>
                    <a:pt x="124" y="76"/>
                    <a:pt x="128" y="76"/>
                  </a:cubicBezTo>
                  <a:cubicBezTo>
                    <a:pt x="130" y="76"/>
                    <a:pt x="132" y="76"/>
                    <a:pt x="134" y="77"/>
                  </a:cubicBezTo>
                  <a:cubicBezTo>
                    <a:pt x="135" y="78"/>
                    <a:pt x="137" y="79"/>
                    <a:pt x="138" y="81"/>
                  </a:cubicBezTo>
                  <a:cubicBezTo>
                    <a:pt x="145" y="78"/>
                    <a:pt x="151" y="75"/>
                    <a:pt x="158" y="72"/>
                  </a:cubicBezTo>
                  <a:cubicBezTo>
                    <a:pt x="158" y="68"/>
                    <a:pt x="159" y="65"/>
                    <a:pt x="161" y="60"/>
                  </a:cubicBezTo>
                  <a:cubicBezTo>
                    <a:pt x="50" y="0"/>
                    <a:pt x="50" y="0"/>
                    <a:pt x="50" y="0"/>
                  </a:cubicBezTo>
                </a:path>
              </a:pathLst>
            </a:custGeom>
            <a:solidFill>
              <a:srgbClr val="C5D6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3" name="Freeform 420">
              <a:extLst>
                <a:ext uri="{FF2B5EF4-FFF2-40B4-BE49-F238E27FC236}">
                  <a16:creationId xmlns:a16="http://schemas.microsoft.com/office/drawing/2014/main" id="{92D51AE2-5EEE-47A9-9E93-79167C5D5330}"/>
                </a:ext>
              </a:extLst>
            </p:cNvPr>
            <p:cNvSpPr>
              <a:spLocks/>
            </p:cNvSpPr>
            <p:nvPr/>
          </p:nvSpPr>
          <p:spPr bwMode="auto">
            <a:xfrm>
              <a:off x="6389207" y="9495849"/>
              <a:ext cx="313964" cy="279891"/>
            </a:xfrm>
            <a:custGeom>
              <a:avLst/>
              <a:gdLst>
                <a:gd name="T0" fmla="*/ 14 w 27"/>
                <a:gd name="T1" fmla="*/ 0 h 24"/>
                <a:gd name="T2" fmla="*/ 3 w 27"/>
                <a:gd name="T3" fmla="*/ 6 h 24"/>
                <a:gd name="T4" fmla="*/ 8 w 27"/>
                <a:gd name="T5" fmla="*/ 22 h 24"/>
                <a:gd name="T6" fmla="*/ 14 w 27"/>
                <a:gd name="T7" fmla="*/ 24 h 24"/>
                <a:gd name="T8" fmla="*/ 24 w 27"/>
                <a:gd name="T9" fmla="*/ 17 h 24"/>
                <a:gd name="T10" fmla="*/ 19 w 27"/>
                <a:gd name="T11" fmla="*/ 1 h 24"/>
                <a:gd name="T12" fmla="*/ 14 w 27"/>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7" h="24">
                  <a:moveTo>
                    <a:pt x="14" y="0"/>
                  </a:moveTo>
                  <a:cubicBezTo>
                    <a:pt x="10" y="0"/>
                    <a:pt x="6" y="2"/>
                    <a:pt x="3" y="6"/>
                  </a:cubicBezTo>
                  <a:cubicBezTo>
                    <a:pt x="0" y="12"/>
                    <a:pt x="2" y="19"/>
                    <a:pt x="8" y="22"/>
                  </a:cubicBezTo>
                  <a:cubicBezTo>
                    <a:pt x="10" y="23"/>
                    <a:pt x="12" y="24"/>
                    <a:pt x="14" y="24"/>
                  </a:cubicBezTo>
                  <a:cubicBezTo>
                    <a:pt x="18" y="24"/>
                    <a:pt x="22" y="21"/>
                    <a:pt x="24" y="17"/>
                  </a:cubicBezTo>
                  <a:cubicBezTo>
                    <a:pt x="27" y="12"/>
                    <a:pt x="25" y="5"/>
                    <a:pt x="19" y="1"/>
                  </a:cubicBezTo>
                  <a:cubicBezTo>
                    <a:pt x="18" y="0"/>
                    <a:pt x="16" y="0"/>
                    <a:pt x="14" y="0"/>
                  </a:cubicBezTo>
                </a:path>
              </a:pathLst>
            </a:custGeom>
            <a:solidFill>
              <a:srgbClr val="5C9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4" name="Freeform 421">
              <a:extLst>
                <a:ext uri="{FF2B5EF4-FFF2-40B4-BE49-F238E27FC236}">
                  <a16:creationId xmlns:a16="http://schemas.microsoft.com/office/drawing/2014/main" id="{12D63237-646C-4BF1-89C0-10538CC36B55}"/>
                </a:ext>
              </a:extLst>
            </p:cNvPr>
            <p:cNvSpPr>
              <a:spLocks/>
            </p:cNvSpPr>
            <p:nvPr/>
          </p:nvSpPr>
          <p:spPr bwMode="auto">
            <a:xfrm>
              <a:off x="7457658" y="10065365"/>
              <a:ext cx="255552" cy="141163"/>
            </a:xfrm>
            <a:custGeom>
              <a:avLst/>
              <a:gdLst>
                <a:gd name="T0" fmla="*/ 12 w 22"/>
                <a:gd name="T1" fmla="*/ 0 h 12"/>
                <a:gd name="T2" fmla="*/ 2 w 22"/>
                <a:gd name="T3" fmla="*/ 6 h 12"/>
                <a:gd name="T4" fmla="*/ 0 w 22"/>
                <a:gd name="T5" fmla="*/ 12 h 12"/>
                <a:gd name="T6" fmla="*/ 22 w 22"/>
                <a:gd name="T7" fmla="*/ 5 h 12"/>
                <a:gd name="T8" fmla="*/ 18 w 22"/>
                <a:gd name="T9" fmla="*/ 1 h 12"/>
                <a:gd name="T10" fmla="*/ 12 w 22"/>
                <a:gd name="T11" fmla="*/ 0 h 12"/>
              </a:gdLst>
              <a:ahLst/>
              <a:cxnLst>
                <a:cxn ang="0">
                  <a:pos x="T0" y="T1"/>
                </a:cxn>
                <a:cxn ang="0">
                  <a:pos x="T2" y="T3"/>
                </a:cxn>
                <a:cxn ang="0">
                  <a:pos x="T4" y="T5"/>
                </a:cxn>
                <a:cxn ang="0">
                  <a:pos x="T6" y="T7"/>
                </a:cxn>
                <a:cxn ang="0">
                  <a:pos x="T8" y="T9"/>
                </a:cxn>
                <a:cxn ang="0">
                  <a:pos x="T10" y="T11"/>
                </a:cxn>
              </a:cxnLst>
              <a:rect l="0" t="0" r="r" b="b"/>
              <a:pathLst>
                <a:path w="22" h="12">
                  <a:moveTo>
                    <a:pt x="12" y="0"/>
                  </a:moveTo>
                  <a:cubicBezTo>
                    <a:pt x="8" y="0"/>
                    <a:pt x="4" y="2"/>
                    <a:pt x="2" y="6"/>
                  </a:cubicBezTo>
                  <a:cubicBezTo>
                    <a:pt x="1" y="8"/>
                    <a:pt x="0" y="10"/>
                    <a:pt x="0" y="12"/>
                  </a:cubicBezTo>
                  <a:cubicBezTo>
                    <a:pt x="8" y="10"/>
                    <a:pt x="15" y="7"/>
                    <a:pt x="22" y="5"/>
                  </a:cubicBezTo>
                  <a:cubicBezTo>
                    <a:pt x="21" y="3"/>
                    <a:pt x="19" y="2"/>
                    <a:pt x="18" y="1"/>
                  </a:cubicBezTo>
                  <a:cubicBezTo>
                    <a:pt x="16" y="0"/>
                    <a:pt x="14" y="0"/>
                    <a:pt x="12" y="0"/>
                  </a:cubicBezTo>
                </a:path>
              </a:pathLst>
            </a:custGeom>
            <a:solidFill>
              <a:srgbClr val="5C9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5" name="Freeform 422">
              <a:extLst>
                <a:ext uri="{FF2B5EF4-FFF2-40B4-BE49-F238E27FC236}">
                  <a16:creationId xmlns:a16="http://schemas.microsoft.com/office/drawing/2014/main" id="{67CF11C7-290C-40A9-9B55-9343F6EDBA03}"/>
                </a:ext>
              </a:extLst>
            </p:cNvPr>
            <p:cNvSpPr>
              <a:spLocks noEditPoints="1"/>
            </p:cNvSpPr>
            <p:nvPr/>
          </p:nvSpPr>
          <p:spPr bwMode="auto">
            <a:xfrm>
              <a:off x="6715341" y="9590768"/>
              <a:ext cx="778826" cy="683906"/>
            </a:xfrm>
            <a:custGeom>
              <a:avLst/>
              <a:gdLst>
                <a:gd name="T0" fmla="*/ 33 w 67"/>
                <a:gd name="T1" fmla="*/ 34 h 59"/>
                <a:gd name="T2" fmla="*/ 28 w 67"/>
                <a:gd name="T3" fmla="*/ 44 h 59"/>
                <a:gd name="T4" fmla="*/ 30 w 67"/>
                <a:gd name="T5" fmla="*/ 44 h 59"/>
                <a:gd name="T6" fmla="*/ 33 w 67"/>
                <a:gd name="T7" fmla="*/ 34 h 59"/>
                <a:gd name="T8" fmla="*/ 36 w 67"/>
                <a:gd name="T9" fmla="*/ 16 h 59"/>
                <a:gd name="T10" fmla="*/ 31 w 67"/>
                <a:gd name="T11" fmla="*/ 19 h 59"/>
                <a:gd name="T12" fmla="*/ 32 w 67"/>
                <a:gd name="T13" fmla="*/ 26 h 59"/>
                <a:gd name="T14" fmla="*/ 38 w 67"/>
                <a:gd name="T15" fmla="*/ 16 h 59"/>
                <a:gd name="T16" fmla="*/ 36 w 67"/>
                <a:gd name="T17" fmla="*/ 16 h 59"/>
                <a:gd name="T18" fmla="*/ 41 w 67"/>
                <a:gd name="T19" fmla="*/ 9 h 59"/>
                <a:gd name="T20" fmla="*/ 42 w 67"/>
                <a:gd name="T21" fmla="*/ 9 h 59"/>
                <a:gd name="T22" fmla="*/ 44 w 67"/>
                <a:gd name="T23" fmla="*/ 7 h 59"/>
                <a:gd name="T24" fmla="*/ 45 w 67"/>
                <a:gd name="T25" fmla="*/ 8 h 59"/>
                <a:gd name="T26" fmla="*/ 46 w 67"/>
                <a:gd name="T27" fmla="*/ 11 h 59"/>
                <a:gd name="T28" fmla="*/ 46 w 67"/>
                <a:gd name="T29" fmla="*/ 12 h 59"/>
                <a:gd name="T30" fmla="*/ 49 w 67"/>
                <a:gd name="T31" fmla="*/ 28 h 59"/>
                <a:gd name="T32" fmla="*/ 42 w 67"/>
                <a:gd name="T33" fmla="*/ 25 h 59"/>
                <a:gd name="T34" fmla="*/ 42 w 67"/>
                <a:gd name="T35" fmla="*/ 18 h 59"/>
                <a:gd name="T36" fmla="*/ 36 w 67"/>
                <a:gd name="T37" fmla="*/ 29 h 59"/>
                <a:gd name="T38" fmla="*/ 39 w 67"/>
                <a:gd name="T39" fmla="*/ 31 h 59"/>
                <a:gd name="T40" fmla="*/ 42 w 67"/>
                <a:gd name="T41" fmla="*/ 43 h 59"/>
                <a:gd name="T42" fmla="*/ 33 w 67"/>
                <a:gd name="T43" fmla="*/ 50 h 59"/>
                <a:gd name="T44" fmla="*/ 26 w 67"/>
                <a:gd name="T45" fmla="*/ 49 h 59"/>
                <a:gd name="T46" fmla="*/ 25 w 67"/>
                <a:gd name="T47" fmla="*/ 50 h 59"/>
                <a:gd name="T48" fmla="*/ 23 w 67"/>
                <a:gd name="T49" fmla="*/ 52 h 59"/>
                <a:gd name="T50" fmla="*/ 21 w 67"/>
                <a:gd name="T51" fmla="*/ 51 h 59"/>
                <a:gd name="T52" fmla="*/ 20 w 67"/>
                <a:gd name="T53" fmla="*/ 48 h 59"/>
                <a:gd name="T54" fmla="*/ 21 w 67"/>
                <a:gd name="T55" fmla="*/ 46 h 59"/>
                <a:gd name="T56" fmla="*/ 17 w 67"/>
                <a:gd name="T57" fmla="*/ 30 h 59"/>
                <a:gd name="T58" fmla="*/ 24 w 67"/>
                <a:gd name="T59" fmla="*/ 34 h 59"/>
                <a:gd name="T60" fmla="*/ 24 w 67"/>
                <a:gd name="T61" fmla="*/ 42 h 59"/>
                <a:gd name="T62" fmla="*/ 29 w 67"/>
                <a:gd name="T63" fmla="*/ 31 h 59"/>
                <a:gd name="T64" fmla="*/ 25 w 67"/>
                <a:gd name="T65" fmla="*/ 15 h 59"/>
                <a:gd name="T66" fmla="*/ 34 w 67"/>
                <a:gd name="T67" fmla="*/ 8 h 59"/>
                <a:gd name="T68" fmla="*/ 41 w 67"/>
                <a:gd name="T69" fmla="*/ 9 h 59"/>
                <a:gd name="T70" fmla="*/ 33 w 67"/>
                <a:gd name="T71" fmla="*/ 0 h 59"/>
                <a:gd name="T72" fmla="*/ 7 w 67"/>
                <a:gd name="T73" fmla="*/ 15 h 59"/>
                <a:gd name="T74" fmla="*/ 19 w 67"/>
                <a:gd name="T75" fmla="*/ 56 h 59"/>
                <a:gd name="T76" fmla="*/ 33 w 67"/>
                <a:gd name="T77" fmla="*/ 59 h 59"/>
                <a:gd name="T78" fmla="*/ 59 w 67"/>
                <a:gd name="T79" fmla="*/ 44 h 59"/>
                <a:gd name="T80" fmla="*/ 47 w 67"/>
                <a:gd name="T81" fmla="*/ 4 h 59"/>
                <a:gd name="T82" fmla="*/ 33 w 67"/>
                <a:gd name="T8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59">
                  <a:moveTo>
                    <a:pt x="33" y="34"/>
                  </a:moveTo>
                  <a:cubicBezTo>
                    <a:pt x="28" y="44"/>
                    <a:pt x="28" y="44"/>
                    <a:pt x="28" y="44"/>
                  </a:cubicBezTo>
                  <a:cubicBezTo>
                    <a:pt x="29" y="44"/>
                    <a:pt x="29" y="44"/>
                    <a:pt x="30" y="44"/>
                  </a:cubicBezTo>
                  <a:cubicBezTo>
                    <a:pt x="35" y="44"/>
                    <a:pt x="38" y="39"/>
                    <a:pt x="33" y="34"/>
                  </a:cubicBezTo>
                  <a:moveTo>
                    <a:pt x="36" y="16"/>
                  </a:moveTo>
                  <a:cubicBezTo>
                    <a:pt x="33" y="16"/>
                    <a:pt x="31" y="19"/>
                    <a:pt x="31" y="19"/>
                  </a:cubicBezTo>
                  <a:cubicBezTo>
                    <a:pt x="31" y="19"/>
                    <a:pt x="29" y="22"/>
                    <a:pt x="32" y="26"/>
                  </a:cubicBezTo>
                  <a:cubicBezTo>
                    <a:pt x="38" y="16"/>
                    <a:pt x="38" y="16"/>
                    <a:pt x="38" y="16"/>
                  </a:cubicBezTo>
                  <a:cubicBezTo>
                    <a:pt x="37" y="16"/>
                    <a:pt x="37" y="16"/>
                    <a:pt x="36" y="16"/>
                  </a:cubicBezTo>
                  <a:moveTo>
                    <a:pt x="41" y="9"/>
                  </a:moveTo>
                  <a:cubicBezTo>
                    <a:pt x="42" y="9"/>
                    <a:pt x="42" y="9"/>
                    <a:pt x="42" y="9"/>
                  </a:cubicBezTo>
                  <a:cubicBezTo>
                    <a:pt x="42" y="8"/>
                    <a:pt x="43" y="7"/>
                    <a:pt x="44" y="7"/>
                  </a:cubicBezTo>
                  <a:cubicBezTo>
                    <a:pt x="44" y="7"/>
                    <a:pt x="45" y="7"/>
                    <a:pt x="45" y="8"/>
                  </a:cubicBezTo>
                  <a:cubicBezTo>
                    <a:pt x="46" y="8"/>
                    <a:pt x="47" y="10"/>
                    <a:pt x="46" y="11"/>
                  </a:cubicBezTo>
                  <a:cubicBezTo>
                    <a:pt x="46" y="12"/>
                    <a:pt x="46" y="12"/>
                    <a:pt x="46" y="12"/>
                  </a:cubicBezTo>
                  <a:cubicBezTo>
                    <a:pt x="57" y="20"/>
                    <a:pt x="49" y="28"/>
                    <a:pt x="49" y="28"/>
                  </a:cubicBezTo>
                  <a:cubicBezTo>
                    <a:pt x="42" y="25"/>
                    <a:pt x="42" y="25"/>
                    <a:pt x="42" y="25"/>
                  </a:cubicBezTo>
                  <a:cubicBezTo>
                    <a:pt x="42" y="25"/>
                    <a:pt x="46" y="22"/>
                    <a:pt x="42" y="18"/>
                  </a:cubicBezTo>
                  <a:cubicBezTo>
                    <a:pt x="36" y="29"/>
                    <a:pt x="36" y="29"/>
                    <a:pt x="36" y="29"/>
                  </a:cubicBezTo>
                  <a:cubicBezTo>
                    <a:pt x="37" y="30"/>
                    <a:pt x="38" y="30"/>
                    <a:pt x="39" y="31"/>
                  </a:cubicBezTo>
                  <a:cubicBezTo>
                    <a:pt x="39" y="31"/>
                    <a:pt x="46" y="36"/>
                    <a:pt x="42" y="43"/>
                  </a:cubicBezTo>
                  <a:cubicBezTo>
                    <a:pt x="40" y="48"/>
                    <a:pt x="37" y="50"/>
                    <a:pt x="33" y="50"/>
                  </a:cubicBezTo>
                  <a:cubicBezTo>
                    <a:pt x="31" y="50"/>
                    <a:pt x="28" y="50"/>
                    <a:pt x="26" y="49"/>
                  </a:cubicBezTo>
                  <a:cubicBezTo>
                    <a:pt x="25" y="50"/>
                    <a:pt x="25" y="50"/>
                    <a:pt x="25" y="50"/>
                  </a:cubicBezTo>
                  <a:cubicBezTo>
                    <a:pt x="24" y="51"/>
                    <a:pt x="24" y="52"/>
                    <a:pt x="23" y="52"/>
                  </a:cubicBezTo>
                  <a:cubicBezTo>
                    <a:pt x="22" y="52"/>
                    <a:pt x="22" y="51"/>
                    <a:pt x="21" y="51"/>
                  </a:cubicBezTo>
                  <a:cubicBezTo>
                    <a:pt x="20" y="51"/>
                    <a:pt x="20" y="49"/>
                    <a:pt x="20" y="48"/>
                  </a:cubicBezTo>
                  <a:cubicBezTo>
                    <a:pt x="21" y="46"/>
                    <a:pt x="21" y="46"/>
                    <a:pt x="21" y="46"/>
                  </a:cubicBezTo>
                  <a:cubicBezTo>
                    <a:pt x="11" y="39"/>
                    <a:pt x="15" y="33"/>
                    <a:pt x="17" y="30"/>
                  </a:cubicBezTo>
                  <a:cubicBezTo>
                    <a:pt x="24" y="34"/>
                    <a:pt x="24" y="34"/>
                    <a:pt x="24" y="34"/>
                  </a:cubicBezTo>
                  <a:cubicBezTo>
                    <a:pt x="24" y="34"/>
                    <a:pt x="21" y="38"/>
                    <a:pt x="24" y="42"/>
                  </a:cubicBezTo>
                  <a:cubicBezTo>
                    <a:pt x="29" y="31"/>
                    <a:pt x="29" y="31"/>
                    <a:pt x="29" y="31"/>
                  </a:cubicBezTo>
                  <a:cubicBezTo>
                    <a:pt x="21" y="24"/>
                    <a:pt x="23" y="19"/>
                    <a:pt x="25" y="15"/>
                  </a:cubicBezTo>
                  <a:cubicBezTo>
                    <a:pt x="26" y="12"/>
                    <a:pt x="29" y="8"/>
                    <a:pt x="34" y="8"/>
                  </a:cubicBezTo>
                  <a:cubicBezTo>
                    <a:pt x="36" y="8"/>
                    <a:pt x="38" y="8"/>
                    <a:pt x="41" y="9"/>
                  </a:cubicBezTo>
                  <a:moveTo>
                    <a:pt x="33" y="0"/>
                  </a:moveTo>
                  <a:cubicBezTo>
                    <a:pt x="23" y="0"/>
                    <a:pt x="13" y="6"/>
                    <a:pt x="7" y="15"/>
                  </a:cubicBezTo>
                  <a:cubicBezTo>
                    <a:pt x="0" y="30"/>
                    <a:pt x="5" y="48"/>
                    <a:pt x="19" y="56"/>
                  </a:cubicBezTo>
                  <a:cubicBezTo>
                    <a:pt x="24" y="58"/>
                    <a:pt x="29" y="59"/>
                    <a:pt x="33" y="59"/>
                  </a:cubicBezTo>
                  <a:cubicBezTo>
                    <a:pt x="44" y="59"/>
                    <a:pt x="54" y="53"/>
                    <a:pt x="59" y="44"/>
                  </a:cubicBezTo>
                  <a:cubicBezTo>
                    <a:pt x="67" y="29"/>
                    <a:pt x="62" y="11"/>
                    <a:pt x="47" y="4"/>
                  </a:cubicBezTo>
                  <a:cubicBezTo>
                    <a:pt x="43" y="1"/>
                    <a:pt x="38" y="0"/>
                    <a:pt x="33" y="0"/>
                  </a:cubicBezTo>
                </a:path>
              </a:pathLst>
            </a:custGeom>
            <a:solidFill>
              <a:srgbClr val="5C9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6" name="Freeform 423">
              <a:extLst>
                <a:ext uri="{FF2B5EF4-FFF2-40B4-BE49-F238E27FC236}">
                  <a16:creationId xmlns:a16="http://schemas.microsoft.com/office/drawing/2014/main" id="{4B2A86F1-5D01-4CF5-800C-A8F75F42CC02}"/>
                </a:ext>
              </a:extLst>
            </p:cNvPr>
            <p:cNvSpPr>
              <a:spLocks noEditPoints="1"/>
            </p:cNvSpPr>
            <p:nvPr/>
          </p:nvSpPr>
          <p:spPr bwMode="auto">
            <a:xfrm>
              <a:off x="6841899" y="9671085"/>
              <a:ext cx="535442" cy="523273"/>
            </a:xfrm>
            <a:custGeom>
              <a:avLst/>
              <a:gdLst>
                <a:gd name="T0" fmla="*/ 19 w 46"/>
                <a:gd name="T1" fmla="*/ 37 h 45"/>
                <a:gd name="T2" fmla="*/ 17 w 46"/>
                <a:gd name="T3" fmla="*/ 37 h 45"/>
                <a:gd name="T4" fmla="*/ 22 w 46"/>
                <a:gd name="T5" fmla="*/ 27 h 45"/>
                <a:gd name="T6" fmla="*/ 19 w 46"/>
                <a:gd name="T7" fmla="*/ 37 h 45"/>
                <a:gd name="T8" fmla="*/ 21 w 46"/>
                <a:gd name="T9" fmla="*/ 19 h 45"/>
                <a:gd name="T10" fmla="*/ 20 w 46"/>
                <a:gd name="T11" fmla="*/ 12 h 45"/>
                <a:gd name="T12" fmla="*/ 25 w 46"/>
                <a:gd name="T13" fmla="*/ 9 h 45"/>
                <a:gd name="T14" fmla="*/ 27 w 46"/>
                <a:gd name="T15" fmla="*/ 9 h 45"/>
                <a:gd name="T16" fmla="*/ 21 w 46"/>
                <a:gd name="T17" fmla="*/ 19 h 45"/>
                <a:gd name="T18" fmla="*/ 33 w 46"/>
                <a:gd name="T19" fmla="*/ 0 h 45"/>
                <a:gd name="T20" fmla="*/ 31 w 46"/>
                <a:gd name="T21" fmla="*/ 2 h 45"/>
                <a:gd name="T22" fmla="*/ 30 w 46"/>
                <a:gd name="T23" fmla="*/ 2 h 45"/>
                <a:gd name="T24" fmla="*/ 23 w 46"/>
                <a:gd name="T25" fmla="*/ 1 h 45"/>
                <a:gd name="T26" fmla="*/ 14 w 46"/>
                <a:gd name="T27" fmla="*/ 8 h 45"/>
                <a:gd name="T28" fmla="*/ 18 w 46"/>
                <a:gd name="T29" fmla="*/ 24 h 45"/>
                <a:gd name="T30" fmla="*/ 13 w 46"/>
                <a:gd name="T31" fmla="*/ 35 h 45"/>
                <a:gd name="T32" fmla="*/ 13 w 46"/>
                <a:gd name="T33" fmla="*/ 27 h 45"/>
                <a:gd name="T34" fmla="*/ 6 w 46"/>
                <a:gd name="T35" fmla="*/ 23 h 45"/>
                <a:gd name="T36" fmla="*/ 10 w 46"/>
                <a:gd name="T37" fmla="*/ 39 h 45"/>
                <a:gd name="T38" fmla="*/ 9 w 46"/>
                <a:gd name="T39" fmla="*/ 41 h 45"/>
                <a:gd name="T40" fmla="*/ 10 w 46"/>
                <a:gd name="T41" fmla="*/ 44 h 45"/>
                <a:gd name="T42" fmla="*/ 12 w 46"/>
                <a:gd name="T43" fmla="*/ 45 h 45"/>
                <a:gd name="T44" fmla="*/ 14 w 46"/>
                <a:gd name="T45" fmla="*/ 43 h 45"/>
                <a:gd name="T46" fmla="*/ 15 w 46"/>
                <a:gd name="T47" fmla="*/ 42 h 45"/>
                <a:gd name="T48" fmla="*/ 22 w 46"/>
                <a:gd name="T49" fmla="*/ 43 h 45"/>
                <a:gd name="T50" fmla="*/ 31 w 46"/>
                <a:gd name="T51" fmla="*/ 36 h 45"/>
                <a:gd name="T52" fmla="*/ 28 w 46"/>
                <a:gd name="T53" fmla="*/ 24 h 45"/>
                <a:gd name="T54" fmla="*/ 25 w 46"/>
                <a:gd name="T55" fmla="*/ 22 h 45"/>
                <a:gd name="T56" fmla="*/ 31 w 46"/>
                <a:gd name="T57" fmla="*/ 11 h 45"/>
                <a:gd name="T58" fmla="*/ 31 w 46"/>
                <a:gd name="T59" fmla="*/ 18 h 45"/>
                <a:gd name="T60" fmla="*/ 38 w 46"/>
                <a:gd name="T61" fmla="*/ 21 h 45"/>
                <a:gd name="T62" fmla="*/ 35 w 46"/>
                <a:gd name="T63" fmla="*/ 5 h 45"/>
                <a:gd name="T64" fmla="*/ 35 w 46"/>
                <a:gd name="T65" fmla="*/ 4 h 45"/>
                <a:gd name="T66" fmla="*/ 34 w 46"/>
                <a:gd name="T67" fmla="*/ 1 h 45"/>
                <a:gd name="T68" fmla="*/ 33 w 46"/>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45">
                  <a:moveTo>
                    <a:pt x="19" y="37"/>
                  </a:moveTo>
                  <a:cubicBezTo>
                    <a:pt x="18" y="37"/>
                    <a:pt x="18" y="37"/>
                    <a:pt x="17" y="37"/>
                  </a:cubicBezTo>
                  <a:cubicBezTo>
                    <a:pt x="22" y="27"/>
                    <a:pt x="22" y="27"/>
                    <a:pt x="22" y="27"/>
                  </a:cubicBezTo>
                  <a:cubicBezTo>
                    <a:pt x="27" y="32"/>
                    <a:pt x="24" y="37"/>
                    <a:pt x="19" y="37"/>
                  </a:cubicBezTo>
                  <a:moveTo>
                    <a:pt x="21" y="19"/>
                  </a:moveTo>
                  <a:cubicBezTo>
                    <a:pt x="18" y="15"/>
                    <a:pt x="20" y="12"/>
                    <a:pt x="20" y="12"/>
                  </a:cubicBezTo>
                  <a:cubicBezTo>
                    <a:pt x="20" y="12"/>
                    <a:pt x="22" y="9"/>
                    <a:pt x="25" y="9"/>
                  </a:cubicBezTo>
                  <a:cubicBezTo>
                    <a:pt x="26" y="9"/>
                    <a:pt x="26" y="9"/>
                    <a:pt x="27" y="9"/>
                  </a:cubicBezTo>
                  <a:cubicBezTo>
                    <a:pt x="21" y="19"/>
                    <a:pt x="21" y="19"/>
                    <a:pt x="21" y="19"/>
                  </a:cubicBezTo>
                  <a:moveTo>
                    <a:pt x="33" y="0"/>
                  </a:moveTo>
                  <a:cubicBezTo>
                    <a:pt x="32" y="0"/>
                    <a:pt x="31" y="1"/>
                    <a:pt x="31" y="2"/>
                  </a:cubicBezTo>
                  <a:cubicBezTo>
                    <a:pt x="30" y="2"/>
                    <a:pt x="30" y="2"/>
                    <a:pt x="30" y="2"/>
                  </a:cubicBezTo>
                  <a:cubicBezTo>
                    <a:pt x="27" y="1"/>
                    <a:pt x="25" y="1"/>
                    <a:pt x="23" y="1"/>
                  </a:cubicBezTo>
                  <a:cubicBezTo>
                    <a:pt x="18" y="1"/>
                    <a:pt x="15" y="5"/>
                    <a:pt x="14" y="8"/>
                  </a:cubicBezTo>
                  <a:cubicBezTo>
                    <a:pt x="12" y="12"/>
                    <a:pt x="10" y="17"/>
                    <a:pt x="18" y="24"/>
                  </a:cubicBezTo>
                  <a:cubicBezTo>
                    <a:pt x="13" y="35"/>
                    <a:pt x="13" y="35"/>
                    <a:pt x="13" y="35"/>
                  </a:cubicBezTo>
                  <a:cubicBezTo>
                    <a:pt x="10" y="31"/>
                    <a:pt x="13" y="27"/>
                    <a:pt x="13" y="27"/>
                  </a:cubicBezTo>
                  <a:cubicBezTo>
                    <a:pt x="6" y="23"/>
                    <a:pt x="6" y="23"/>
                    <a:pt x="6" y="23"/>
                  </a:cubicBezTo>
                  <a:cubicBezTo>
                    <a:pt x="4" y="26"/>
                    <a:pt x="0" y="32"/>
                    <a:pt x="10" y="39"/>
                  </a:cubicBezTo>
                  <a:cubicBezTo>
                    <a:pt x="9" y="41"/>
                    <a:pt x="9" y="41"/>
                    <a:pt x="9" y="41"/>
                  </a:cubicBezTo>
                  <a:cubicBezTo>
                    <a:pt x="9" y="42"/>
                    <a:pt x="9" y="44"/>
                    <a:pt x="10" y="44"/>
                  </a:cubicBezTo>
                  <a:cubicBezTo>
                    <a:pt x="11" y="44"/>
                    <a:pt x="11" y="45"/>
                    <a:pt x="12" y="45"/>
                  </a:cubicBezTo>
                  <a:cubicBezTo>
                    <a:pt x="13" y="45"/>
                    <a:pt x="13" y="44"/>
                    <a:pt x="14" y="43"/>
                  </a:cubicBezTo>
                  <a:cubicBezTo>
                    <a:pt x="15" y="42"/>
                    <a:pt x="15" y="42"/>
                    <a:pt x="15" y="42"/>
                  </a:cubicBezTo>
                  <a:cubicBezTo>
                    <a:pt x="17" y="43"/>
                    <a:pt x="20" y="43"/>
                    <a:pt x="22" y="43"/>
                  </a:cubicBezTo>
                  <a:cubicBezTo>
                    <a:pt x="26" y="43"/>
                    <a:pt x="29" y="41"/>
                    <a:pt x="31" y="36"/>
                  </a:cubicBezTo>
                  <a:cubicBezTo>
                    <a:pt x="35" y="29"/>
                    <a:pt x="28" y="24"/>
                    <a:pt x="28" y="24"/>
                  </a:cubicBezTo>
                  <a:cubicBezTo>
                    <a:pt x="27" y="23"/>
                    <a:pt x="26" y="23"/>
                    <a:pt x="25" y="22"/>
                  </a:cubicBezTo>
                  <a:cubicBezTo>
                    <a:pt x="31" y="11"/>
                    <a:pt x="31" y="11"/>
                    <a:pt x="31" y="11"/>
                  </a:cubicBezTo>
                  <a:cubicBezTo>
                    <a:pt x="35" y="15"/>
                    <a:pt x="31" y="18"/>
                    <a:pt x="31" y="18"/>
                  </a:cubicBezTo>
                  <a:cubicBezTo>
                    <a:pt x="38" y="21"/>
                    <a:pt x="38" y="21"/>
                    <a:pt x="38" y="21"/>
                  </a:cubicBezTo>
                  <a:cubicBezTo>
                    <a:pt x="38" y="21"/>
                    <a:pt x="46" y="13"/>
                    <a:pt x="35" y="5"/>
                  </a:cubicBezTo>
                  <a:cubicBezTo>
                    <a:pt x="35" y="4"/>
                    <a:pt x="35" y="4"/>
                    <a:pt x="35" y="4"/>
                  </a:cubicBezTo>
                  <a:cubicBezTo>
                    <a:pt x="36" y="3"/>
                    <a:pt x="35" y="1"/>
                    <a:pt x="34" y="1"/>
                  </a:cubicBezTo>
                  <a:cubicBezTo>
                    <a:pt x="34" y="0"/>
                    <a:pt x="33" y="0"/>
                    <a:pt x="33" y="0"/>
                  </a:cubicBezTo>
                </a:path>
              </a:pathLst>
            </a:custGeom>
            <a:solidFill>
              <a:srgbClr val="C5D6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7" name="Freeform 424">
              <a:extLst>
                <a:ext uri="{FF2B5EF4-FFF2-40B4-BE49-F238E27FC236}">
                  <a16:creationId xmlns:a16="http://schemas.microsoft.com/office/drawing/2014/main" id="{428C96E1-8710-46BA-BFD2-0F442E5EB5AC}"/>
                </a:ext>
              </a:extLst>
            </p:cNvPr>
            <p:cNvSpPr>
              <a:spLocks/>
            </p:cNvSpPr>
            <p:nvPr/>
          </p:nvSpPr>
          <p:spPr bwMode="auto">
            <a:xfrm>
              <a:off x="8679441" y="6602025"/>
              <a:ext cx="2521447" cy="2059020"/>
            </a:xfrm>
            <a:custGeom>
              <a:avLst/>
              <a:gdLst>
                <a:gd name="T0" fmla="*/ 1036 w 1036"/>
                <a:gd name="T1" fmla="*/ 402 h 846"/>
                <a:gd name="T2" fmla="*/ 219 w 1036"/>
                <a:gd name="T3" fmla="*/ 846 h 846"/>
                <a:gd name="T4" fmla="*/ 0 w 1036"/>
                <a:gd name="T5" fmla="*/ 440 h 846"/>
                <a:gd name="T6" fmla="*/ 821 w 1036"/>
                <a:gd name="T7" fmla="*/ 0 h 846"/>
                <a:gd name="T8" fmla="*/ 1036 w 1036"/>
                <a:gd name="T9" fmla="*/ 402 h 846"/>
              </a:gdLst>
              <a:ahLst/>
              <a:cxnLst>
                <a:cxn ang="0">
                  <a:pos x="T0" y="T1"/>
                </a:cxn>
                <a:cxn ang="0">
                  <a:pos x="T2" y="T3"/>
                </a:cxn>
                <a:cxn ang="0">
                  <a:pos x="T4" y="T5"/>
                </a:cxn>
                <a:cxn ang="0">
                  <a:pos x="T6" y="T7"/>
                </a:cxn>
                <a:cxn ang="0">
                  <a:pos x="T8" y="T9"/>
                </a:cxn>
              </a:cxnLst>
              <a:rect l="0" t="0" r="r" b="b"/>
              <a:pathLst>
                <a:path w="1036" h="846">
                  <a:moveTo>
                    <a:pt x="1036" y="402"/>
                  </a:moveTo>
                  <a:lnTo>
                    <a:pt x="219" y="846"/>
                  </a:lnTo>
                  <a:lnTo>
                    <a:pt x="0" y="440"/>
                  </a:lnTo>
                  <a:lnTo>
                    <a:pt x="821" y="0"/>
                  </a:lnTo>
                  <a:lnTo>
                    <a:pt x="1036" y="402"/>
                  </a:ln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8" name="Freeform 425">
              <a:extLst>
                <a:ext uri="{FF2B5EF4-FFF2-40B4-BE49-F238E27FC236}">
                  <a16:creationId xmlns:a16="http://schemas.microsoft.com/office/drawing/2014/main" id="{981F0EE8-7CAC-4034-A2C1-143F8A12088A}"/>
                </a:ext>
              </a:extLst>
            </p:cNvPr>
            <p:cNvSpPr>
              <a:spLocks/>
            </p:cNvSpPr>
            <p:nvPr/>
          </p:nvSpPr>
          <p:spPr bwMode="auto">
            <a:xfrm>
              <a:off x="8679441" y="6602025"/>
              <a:ext cx="2521447" cy="2059020"/>
            </a:xfrm>
            <a:custGeom>
              <a:avLst/>
              <a:gdLst>
                <a:gd name="T0" fmla="*/ 1036 w 1036"/>
                <a:gd name="T1" fmla="*/ 402 h 846"/>
                <a:gd name="T2" fmla="*/ 219 w 1036"/>
                <a:gd name="T3" fmla="*/ 846 h 846"/>
                <a:gd name="T4" fmla="*/ 0 w 1036"/>
                <a:gd name="T5" fmla="*/ 440 h 846"/>
                <a:gd name="T6" fmla="*/ 821 w 1036"/>
                <a:gd name="T7" fmla="*/ 0 h 846"/>
                <a:gd name="T8" fmla="*/ 1036 w 1036"/>
                <a:gd name="T9" fmla="*/ 402 h 846"/>
              </a:gdLst>
              <a:ahLst/>
              <a:cxnLst>
                <a:cxn ang="0">
                  <a:pos x="T0" y="T1"/>
                </a:cxn>
                <a:cxn ang="0">
                  <a:pos x="T2" y="T3"/>
                </a:cxn>
                <a:cxn ang="0">
                  <a:pos x="T4" y="T5"/>
                </a:cxn>
                <a:cxn ang="0">
                  <a:pos x="T6" y="T7"/>
                </a:cxn>
                <a:cxn ang="0">
                  <a:pos x="T8" y="T9"/>
                </a:cxn>
              </a:cxnLst>
              <a:rect l="0" t="0" r="r" b="b"/>
              <a:pathLst>
                <a:path w="1036" h="846">
                  <a:moveTo>
                    <a:pt x="1036" y="402"/>
                  </a:moveTo>
                  <a:lnTo>
                    <a:pt x="219" y="846"/>
                  </a:lnTo>
                  <a:lnTo>
                    <a:pt x="0" y="440"/>
                  </a:lnTo>
                  <a:lnTo>
                    <a:pt x="821" y="0"/>
                  </a:lnTo>
                  <a:lnTo>
                    <a:pt x="1036" y="4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89" name="Freeform 426">
              <a:extLst>
                <a:ext uri="{FF2B5EF4-FFF2-40B4-BE49-F238E27FC236}">
                  <a16:creationId xmlns:a16="http://schemas.microsoft.com/office/drawing/2014/main" id="{467A3DF9-70BB-4808-988C-141DEE44B5DF}"/>
                </a:ext>
              </a:extLst>
            </p:cNvPr>
            <p:cNvSpPr>
              <a:spLocks/>
            </p:cNvSpPr>
            <p:nvPr/>
          </p:nvSpPr>
          <p:spPr bwMode="auto">
            <a:xfrm>
              <a:off x="8956897" y="6869746"/>
              <a:ext cx="1988440" cy="1523578"/>
            </a:xfrm>
            <a:custGeom>
              <a:avLst/>
              <a:gdLst>
                <a:gd name="T0" fmla="*/ 0 w 171"/>
                <a:gd name="T1" fmla="*/ 91 h 131"/>
                <a:gd name="T2" fmla="*/ 17 w 171"/>
                <a:gd name="T3" fmla="*/ 123 h 131"/>
                <a:gd name="T4" fmla="*/ 45 w 171"/>
                <a:gd name="T5" fmla="*/ 131 h 131"/>
                <a:gd name="T6" fmla="*/ 160 w 171"/>
                <a:gd name="T7" fmla="*/ 70 h 131"/>
                <a:gd name="T8" fmla="*/ 171 w 171"/>
                <a:gd name="T9" fmla="*/ 41 h 131"/>
                <a:gd name="T10" fmla="*/ 154 w 171"/>
                <a:gd name="T11" fmla="*/ 9 h 131"/>
                <a:gd name="T12" fmla="*/ 123 w 171"/>
                <a:gd name="T13" fmla="*/ 0 h 131"/>
                <a:gd name="T14" fmla="*/ 12 w 171"/>
                <a:gd name="T15" fmla="*/ 60 h 131"/>
                <a:gd name="T16" fmla="*/ 0 w 171"/>
                <a:gd name="T17" fmla="*/ 9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31">
                  <a:moveTo>
                    <a:pt x="0" y="91"/>
                  </a:moveTo>
                  <a:cubicBezTo>
                    <a:pt x="17" y="123"/>
                    <a:pt x="17" y="123"/>
                    <a:pt x="17" y="123"/>
                  </a:cubicBezTo>
                  <a:cubicBezTo>
                    <a:pt x="23" y="120"/>
                    <a:pt x="34" y="116"/>
                    <a:pt x="45" y="131"/>
                  </a:cubicBezTo>
                  <a:cubicBezTo>
                    <a:pt x="160" y="70"/>
                    <a:pt x="160" y="70"/>
                    <a:pt x="160" y="70"/>
                  </a:cubicBezTo>
                  <a:cubicBezTo>
                    <a:pt x="153" y="50"/>
                    <a:pt x="165" y="44"/>
                    <a:pt x="171" y="41"/>
                  </a:cubicBezTo>
                  <a:cubicBezTo>
                    <a:pt x="154" y="9"/>
                    <a:pt x="154" y="9"/>
                    <a:pt x="154" y="9"/>
                  </a:cubicBezTo>
                  <a:cubicBezTo>
                    <a:pt x="147" y="12"/>
                    <a:pt x="135" y="18"/>
                    <a:pt x="123" y="0"/>
                  </a:cubicBezTo>
                  <a:cubicBezTo>
                    <a:pt x="12" y="60"/>
                    <a:pt x="12" y="60"/>
                    <a:pt x="12" y="60"/>
                  </a:cubicBezTo>
                  <a:cubicBezTo>
                    <a:pt x="21" y="83"/>
                    <a:pt x="4" y="89"/>
                    <a:pt x="0" y="91"/>
                  </a:cubicBezTo>
                </a:path>
              </a:pathLst>
            </a:cu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0" name="Freeform 427">
              <a:extLst>
                <a:ext uri="{FF2B5EF4-FFF2-40B4-BE49-F238E27FC236}">
                  <a16:creationId xmlns:a16="http://schemas.microsoft.com/office/drawing/2014/main" id="{D045CE86-B431-4BEF-8512-8672F3F28E06}"/>
                </a:ext>
              </a:extLst>
            </p:cNvPr>
            <p:cNvSpPr>
              <a:spLocks/>
            </p:cNvSpPr>
            <p:nvPr/>
          </p:nvSpPr>
          <p:spPr bwMode="auto">
            <a:xfrm>
              <a:off x="9236789" y="7765396"/>
              <a:ext cx="313964" cy="313964"/>
            </a:xfrm>
            <a:custGeom>
              <a:avLst/>
              <a:gdLst>
                <a:gd name="T0" fmla="*/ 24 w 27"/>
                <a:gd name="T1" fmla="*/ 8 h 27"/>
                <a:gd name="T2" fmla="*/ 19 w 27"/>
                <a:gd name="T3" fmla="*/ 24 h 27"/>
                <a:gd name="T4" fmla="*/ 3 w 27"/>
                <a:gd name="T5" fmla="*/ 19 h 27"/>
                <a:gd name="T6" fmla="*/ 8 w 27"/>
                <a:gd name="T7" fmla="*/ 3 h 27"/>
                <a:gd name="T8" fmla="*/ 24 w 27"/>
                <a:gd name="T9" fmla="*/ 8 h 27"/>
              </a:gdLst>
              <a:ahLst/>
              <a:cxnLst>
                <a:cxn ang="0">
                  <a:pos x="T0" y="T1"/>
                </a:cxn>
                <a:cxn ang="0">
                  <a:pos x="T2" y="T3"/>
                </a:cxn>
                <a:cxn ang="0">
                  <a:pos x="T4" y="T5"/>
                </a:cxn>
                <a:cxn ang="0">
                  <a:pos x="T6" y="T7"/>
                </a:cxn>
                <a:cxn ang="0">
                  <a:pos x="T8" y="T9"/>
                </a:cxn>
              </a:cxnLst>
              <a:rect l="0" t="0" r="r" b="b"/>
              <a:pathLst>
                <a:path w="27" h="27">
                  <a:moveTo>
                    <a:pt x="24" y="8"/>
                  </a:moveTo>
                  <a:cubicBezTo>
                    <a:pt x="27" y="14"/>
                    <a:pt x="25" y="21"/>
                    <a:pt x="19" y="24"/>
                  </a:cubicBezTo>
                  <a:cubicBezTo>
                    <a:pt x="13" y="27"/>
                    <a:pt x="6" y="25"/>
                    <a:pt x="3" y="19"/>
                  </a:cubicBezTo>
                  <a:cubicBezTo>
                    <a:pt x="0" y="14"/>
                    <a:pt x="2" y="7"/>
                    <a:pt x="8" y="3"/>
                  </a:cubicBezTo>
                  <a:cubicBezTo>
                    <a:pt x="13" y="0"/>
                    <a:pt x="21" y="3"/>
                    <a:pt x="24" y="8"/>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1" name="Freeform 428">
              <a:extLst>
                <a:ext uri="{FF2B5EF4-FFF2-40B4-BE49-F238E27FC236}">
                  <a16:creationId xmlns:a16="http://schemas.microsoft.com/office/drawing/2014/main" id="{50CF4393-EB63-4419-AB20-5D126C9AD41C}"/>
                </a:ext>
              </a:extLst>
            </p:cNvPr>
            <p:cNvSpPr>
              <a:spLocks/>
            </p:cNvSpPr>
            <p:nvPr/>
          </p:nvSpPr>
          <p:spPr bwMode="auto">
            <a:xfrm>
              <a:off x="10280901" y="7208048"/>
              <a:ext cx="313964" cy="313964"/>
            </a:xfrm>
            <a:custGeom>
              <a:avLst/>
              <a:gdLst>
                <a:gd name="T0" fmla="*/ 24 w 27"/>
                <a:gd name="T1" fmla="*/ 8 h 27"/>
                <a:gd name="T2" fmla="*/ 19 w 27"/>
                <a:gd name="T3" fmla="*/ 24 h 27"/>
                <a:gd name="T4" fmla="*/ 4 w 27"/>
                <a:gd name="T5" fmla="*/ 19 h 27"/>
                <a:gd name="T6" fmla="*/ 8 w 27"/>
                <a:gd name="T7" fmla="*/ 3 h 27"/>
                <a:gd name="T8" fmla="*/ 24 w 27"/>
                <a:gd name="T9" fmla="*/ 8 h 27"/>
              </a:gdLst>
              <a:ahLst/>
              <a:cxnLst>
                <a:cxn ang="0">
                  <a:pos x="T0" y="T1"/>
                </a:cxn>
                <a:cxn ang="0">
                  <a:pos x="T2" y="T3"/>
                </a:cxn>
                <a:cxn ang="0">
                  <a:pos x="T4" y="T5"/>
                </a:cxn>
                <a:cxn ang="0">
                  <a:pos x="T6" y="T7"/>
                </a:cxn>
                <a:cxn ang="0">
                  <a:pos x="T8" y="T9"/>
                </a:cxn>
              </a:cxnLst>
              <a:rect l="0" t="0" r="r" b="b"/>
              <a:pathLst>
                <a:path w="27" h="27">
                  <a:moveTo>
                    <a:pt x="24" y="8"/>
                  </a:moveTo>
                  <a:cubicBezTo>
                    <a:pt x="27" y="13"/>
                    <a:pt x="25" y="21"/>
                    <a:pt x="19" y="24"/>
                  </a:cubicBezTo>
                  <a:cubicBezTo>
                    <a:pt x="14" y="27"/>
                    <a:pt x="7" y="25"/>
                    <a:pt x="4" y="19"/>
                  </a:cubicBezTo>
                  <a:cubicBezTo>
                    <a:pt x="0" y="13"/>
                    <a:pt x="3" y="6"/>
                    <a:pt x="8" y="3"/>
                  </a:cubicBezTo>
                  <a:cubicBezTo>
                    <a:pt x="14" y="0"/>
                    <a:pt x="21" y="2"/>
                    <a:pt x="24" y="8"/>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2" name="Freeform 429">
              <a:extLst>
                <a:ext uri="{FF2B5EF4-FFF2-40B4-BE49-F238E27FC236}">
                  <a16:creationId xmlns:a16="http://schemas.microsoft.com/office/drawing/2014/main" id="{3D2F84FB-B83F-4505-BFDA-CC66CB2ED07D}"/>
                </a:ext>
              </a:extLst>
            </p:cNvPr>
            <p:cNvSpPr>
              <a:spLocks/>
            </p:cNvSpPr>
            <p:nvPr/>
          </p:nvSpPr>
          <p:spPr bwMode="auto">
            <a:xfrm>
              <a:off x="9550752" y="7229953"/>
              <a:ext cx="788562" cy="790994"/>
            </a:xfrm>
            <a:custGeom>
              <a:avLst/>
              <a:gdLst>
                <a:gd name="T0" fmla="*/ 60 w 68"/>
                <a:gd name="T1" fmla="*/ 20 h 68"/>
                <a:gd name="T2" fmla="*/ 48 w 68"/>
                <a:gd name="T3" fmla="*/ 60 h 68"/>
                <a:gd name="T4" fmla="*/ 8 w 68"/>
                <a:gd name="T5" fmla="*/ 48 h 68"/>
                <a:gd name="T6" fmla="*/ 20 w 68"/>
                <a:gd name="T7" fmla="*/ 8 h 68"/>
                <a:gd name="T8" fmla="*/ 60 w 68"/>
                <a:gd name="T9" fmla="*/ 20 h 68"/>
              </a:gdLst>
              <a:ahLst/>
              <a:cxnLst>
                <a:cxn ang="0">
                  <a:pos x="T0" y="T1"/>
                </a:cxn>
                <a:cxn ang="0">
                  <a:pos x="T2" y="T3"/>
                </a:cxn>
                <a:cxn ang="0">
                  <a:pos x="T4" y="T5"/>
                </a:cxn>
                <a:cxn ang="0">
                  <a:pos x="T6" y="T7"/>
                </a:cxn>
                <a:cxn ang="0">
                  <a:pos x="T8" y="T9"/>
                </a:cxn>
              </a:cxnLst>
              <a:rect l="0" t="0" r="r" b="b"/>
              <a:pathLst>
                <a:path w="68" h="68">
                  <a:moveTo>
                    <a:pt x="60" y="20"/>
                  </a:moveTo>
                  <a:cubicBezTo>
                    <a:pt x="68" y="35"/>
                    <a:pt x="62" y="53"/>
                    <a:pt x="48" y="60"/>
                  </a:cubicBezTo>
                  <a:cubicBezTo>
                    <a:pt x="34" y="68"/>
                    <a:pt x="16" y="63"/>
                    <a:pt x="8" y="48"/>
                  </a:cubicBezTo>
                  <a:cubicBezTo>
                    <a:pt x="0" y="34"/>
                    <a:pt x="6" y="16"/>
                    <a:pt x="20" y="8"/>
                  </a:cubicBezTo>
                  <a:cubicBezTo>
                    <a:pt x="34" y="0"/>
                    <a:pt x="52" y="6"/>
                    <a:pt x="60" y="20"/>
                  </a:cubicBezTo>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3" name="Freeform 430">
              <a:extLst>
                <a:ext uri="{FF2B5EF4-FFF2-40B4-BE49-F238E27FC236}">
                  <a16:creationId xmlns:a16="http://schemas.microsoft.com/office/drawing/2014/main" id="{0B461929-05B5-4882-B419-58C33793FFCC}"/>
                </a:ext>
              </a:extLst>
            </p:cNvPr>
            <p:cNvSpPr>
              <a:spLocks noEditPoints="1"/>
            </p:cNvSpPr>
            <p:nvPr/>
          </p:nvSpPr>
          <p:spPr bwMode="auto">
            <a:xfrm>
              <a:off x="9677312" y="7334608"/>
              <a:ext cx="501369" cy="569516"/>
            </a:xfrm>
            <a:custGeom>
              <a:avLst/>
              <a:gdLst>
                <a:gd name="T0" fmla="*/ 39 w 43"/>
                <a:gd name="T1" fmla="*/ 25 h 49"/>
                <a:gd name="T2" fmla="*/ 27 w 43"/>
                <a:gd name="T3" fmla="*/ 21 h 49"/>
                <a:gd name="T4" fmla="*/ 24 w 43"/>
                <a:gd name="T5" fmla="*/ 23 h 49"/>
                <a:gd name="T6" fmla="*/ 18 w 43"/>
                <a:gd name="T7" fmla="*/ 12 h 49"/>
                <a:gd name="T8" fmla="*/ 24 w 43"/>
                <a:gd name="T9" fmla="*/ 15 h 49"/>
                <a:gd name="T10" fmla="*/ 30 w 43"/>
                <a:gd name="T11" fmla="*/ 12 h 49"/>
                <a:gd name="T12" fmla="*/ 15 w 43"/>
                <a:gd name="T13" fmla="*/ 5 h 49"/>
                <a:gd name="T14" fmla="*/ 15 w 43"/>
                <a:gd name="T15" fmla="*/ 5 h 49"/>
                <a:gd name="T16" fmla="*/ 11 w 43"/>
                <a:gd name="T17" fmla="*/ 4 h 49"/>
                <a:gd name="T18" fmla="*/ 10 w 43"/>
                <a:gd name="T19" fmla="*/ 7 h 49"/>
                <a:gd name="T20" fmla="*/ 10 w 43"/>
                <a:gd name="T21" fmla="*/ 8 h 49"/>
                <a:gd name="T22" fmla="*/ 6 w 43"/>
                <a:gd name="T23" fmla="*/ 25 h 49"/>
                <a:gd name="T24" fmla="*/ 22 w 43"/>
                <a:gd name="T25" fmla="*/ 29 h 49"/>
                <a:gd name="T26" fmla="*/ 28 w 43"/>
                <a:gd name="T27" fmla="*/ 40 h 49"/>
                <a:gd name="T28" fmla="*/ 21 w 43"/>
                <a:gd name="T29" fmla="*/ 35 h 49"/>
                <a:gd name="T30" fmla="*/ 14 w 43"/>
                <a:gd name="T31" fmla="*/ 39 h 49"/>
                <a:gd name="T32" fmla="*/ 30 w 43"/>
                <a:gd name="T33" fmla="*/ 44 h 49"/>
                <a:gd name="T34" fmla="*/ 31 w 43"/>
                <a:gd name="T35" fmla="*/ 46 h 49"/>
                <a:gd name="T36" fmla="*/ 35 w 43"/>
                <a:gd name="T37" fmla="*/ 47 h 49"/>
                <a:gd name="T38" fmla="*/ 36 w 43"/>
                <a:gd name="T39" fmla="*/ 44 h 49"/>
                <a:gd name="T40" fmla="*/ 35 w 43"/>
                <a:gd name="T41" fmla="*/ 42 h 49"/>
                <a:gd name="T42" fmla="*/ 39 w 43"/>
                <a:gd name="T43" fmla="*/ 25 h 49"/>
                <a:gd name="T44" fmla="*/ 13 w 43"/>
                <a:gd name="T45" fmla="*/ 21 h 49"/>
                <a:gd name="T46" fmla="*/ 14 w 43"/>
                <a:gd name="T47" fmla="*/ 14 h 49"/>
                <a:gd name="T48" fmla="*/ 19 w 43"/>
                <a:gd name="T49" fmla="*/ 24 h 49"/>
                <a:gd name="T50" fmla="*/ 13 w 43"/>
                <a:gd name="T51" fmla="*/ 21 h 49"/>
                <a:gd name="T52" fmla="*/ 32 w 43"/>
                <a:gd name="T53" fmla="*/ 38 h 49"/>
                <a:gd name="T54" fmla="*/ 27 w 43"/>
                <a:gd name="T55" fmla="*/ 28 h 49"/>
                <a:gd name="T56" fmla="*/ 32 w 43"/>
                <a:gd name="T57"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49">
                  <a:moveTo>
                    <a:pt x="39" y="25"/>
                  </a:moveTo>
                  <a:cubicBezTo>
                    <a:pt x="35" y="18"/>
                    <a:pt x="27" y="21"/>
                    <a:pt x="27" y="21"/>
                  </a:cubicBezTo>
                  <a:cubicBezTo>
                    <a:pt x="26" y="22"/>
                    <a:pt x="25" y="22"/>
                    <a:pt x="24" y="23"/>
                  </a:cubicBezTo>
                  <a:cubicBezTo>
                    <a:pt x="18" y="12"/>
                    <a:pt x="18" y="12"/>
                    <a:pt x="18" y="12"/>
                  </a:cubicBezTo>
                  <a:cubicBezTo>
                    <a:pt x="23" y="11"/>
                    <a:pt x="24" y="15"/>
                    <a:pt x="24" y="15"/>
                  </a:cubicBezTo>
                  <a:cubicBezTo>
                    <a:pt x="30" y="12"/>
                    <a:pt x="30" y="12"/>
                    <a:pt x="30" y="12"/>
                  </a:cubicBezTo>
                  <a:cubicBezTo>
                    <a:pt x="30" y="12"/>
                    <a:pt x="28" y="0"/>
                    <a:pt x="15" y="5"/>
                  </a:cubicBezTo>
                  <a:cubicBezTo>
                    <a:pt x="15" y="5"/>
                    <a:pt x="15" y="5"/>
                    <a:pt x="15" y="5"/>
                  </a:cubicBezTo>
                  <a:cubicBezTo>
                    <a:pt x="14" y="3"/>
                    <a:pt x="12" y="3"/>
                    <a:pt x="11" y="4"/>
                  </a:cubicBezTo>
                  <a:cubicBezTo>
                    <a:pt x="10" y="4"/>
                    <a:pt x="9" y="6"/>
                    <a:pt x="10" y="7"/>
                  </a:cubicBezTo>
                  <a:cubicBezTo>
                    <a:pt x="10" y="8"/>
                    <a:pt x="10" y="8"/>
                    <a:pt x="10" y="8"/>
                  </a:cubicBezTo>
                  <a:cubicBezTo>
                    <a:pt x="0" y="14"/>
                    <a:pt x="4" y="21"/>
                    <a:pt x="6" y="25"/>
                  </a:cubicBezTo>
                  <a:cubicBezTo>
                    <a:pt x="8" y="28"/>
                    <a:pt x="12" y="33"/>
                    <a:pt x="22" y="29"/>
                  </a:cubicBezTo>
                  <a:cubicBezTo>
                    <a:pt x="28" y="40"/>
                    <a:pt x="28" y="40"/>
                    <a:pt x="28" y="40"/>
                  </a:cubicBezTo>
                  <a:cubicBezTo>
                    <a:pt x="23" y="41"/>
                    <a:pt x="21" y="35"/>
                    <a:pt x="21" y="35"/>
                  </a:cubicBezTo>
                  <a:cubicBezTo>
                    <a:pt x="14" y="39"/>
                    <a:pt x="14" y="39"/>
                    <a:pt x="14" y="39"/>
                  </a:cubicBezTo>
                  <a:cubicBezTo>
                    <a:pt x="15" y="43"/>
                    <a:pt x="19" y="49"/>
                    <a:pt x="30" y="44"/>
                  </a:cubicBezTo>
                  <a:cubicBezTo>
                    <a:pt x="31" y="46"/>
                    <a:pt x="31" y="46"/>
                    <a:pt x="31" y="46"/>
                  </a:cubicBezTo>
                  <a:cubicBezTo>
                    <a:pt x="32" y="47"/>
                    <a:pt x="33" y="48"/>
                    <a:pt x="35" y="47"/>
                  </a:cubicBezTo>
                  <a:cubicBezTo>
                    <a:pt x="36" y="46"/>
                    <a:pt x="36" y="45"/>
                    <a:pt x="36" y="44"/>
                  </a:cubicBezTo>
                  <a:cubicBezTo>
                    <a:pt x="35" y="42"/>
                    <a:pt x="35" y="42"/>
                    <a:pt x="35" y="42"/>
                  </a:cubicBezTo>
                  <a:cubicBezTo>
                    <a:pt x="42" y="38"/>
                    <a:pt x="43" y="33"/>
                    <a:pt x="39" y="25"/>
                  </a:cubicBezTo>
                  <a:moveTo>
                    <a:pt x="13" y="21"/>
                  </a:moveTo>
                  <a:cubicBezTo>
                    <a:pt x="13" y="21"/>
                    <a:pt x="11" y="17"/>
                    <a:pt x="14" y="14"/>
                  </a:cubicBezTo>
                  <a:cubicBezTo>
                    <a:pt x="19" y="24"/>
                    <a:pt x="19" y="24"/>
                    <a:pt x="19" y="24"/>
                  </a:cubicBezTo>
                  <a:cubicBezTo>
                    <a:pt x="14" y="24"/>
                    <a:pt x="13" y="21"/>
                    <a:pt x="13" y="21"/>
                  </a:cubicBezTo>
                  <a:moveTo>
                    <a:pt x="32" y="38"/>
                  </a:moveTo>
                  <a:cubicBezTo>
                    <a:pt x="27" y="28"/>
                    <a:pt x="27" y="28"/>
                    <a:pt x="27" y="28"/>
                  </a:cubicBezTo>
                  <a:cubicBezTo>
                    <a:pt x="34" y="27"/>
                    <a:pt x="37" y="34"/>
                    <a:pt x="32" y="38"/>
                  </a:cubicBezTo>
                </a:path>
              </a:pathLst>
            </a:custGeom>
            <a:solidFill>
              <a:srgbClr val="FFF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4" name="Freeform 431">
              <a:extLst>
                <a:ext uri="{FF2B5EF4-FFF2-40B4-BE49-F238E27FC236}">
                  <a16:creationId xmlns:a16="http://schemas.microsoft.com/office/drawing/2014/main" id="{993FE320-340C-4A77-900B-C39ECCFFC9BE}"/>
                </a:ext>
              </a:extLst>
            </p:cNvPr>
            <p:cNvSpPr>
              <a:spLocks/>
            </p:cNvSpPr>
            <p:nvPr/>
          </p:nvSpPr>
          <p:spPr bwMode="auto">
            <a:xfrm>
              <a:off x="8679441" y="6906253"/>
              <a:ext cx="1440828" cy="1754792"/>
            </a:xfrm>
            <a:custGeom>
              <a:avLst/>
              <a:gdLst>
                <a:gd name="T0" fmla="*/ 124 w 124"/>
                <a:gd name="T1" fmla="*/ 0 h 151"/>
                <a:gd name="T2" fmla="*/ 124 w 124"/>
                <a:gd name="T3" fmla="*/ 0 h 151"/>
                <a:gd name="T4" fmla="*/ 0 w 124"/>
                <a:gd name="T5" fmla="*/ 66 h 151"/>
                <a:gd name="T6" fmla="*/ 46 w 124"/>
                <a:gd name="T7" fmla="*/ 151 h 151"/>
                <a:gd name="T8" fmla="*/ 83 w 124"/>
                <a:gd name="T9" fmla="*/ 131 h 151"/>
                <a:gd name="T10" fmla="*/ 90 w 124"/>
                <a:gd name="T11" fmla="*/ 117 h 151"/>
                <a:gd name="T12" fmla="*/ 69 w 124"/>
                <a:gd name="T13" fmla="*/ 128 h 151"/>
                <a:gd name="T14" fmla="*/ 52 w 124"/>
                <a:gd name="T15" fmla="*/ 117 h 151"/>
                <a:gd name="T16" fmla="*/ 41 w 124"/>
                <a:gd name="T17" fmla="*/ 120 h 151"/>
                <a:gd name="T18" fmla="*/ 24 w 124"/>
                <a:gd name="T19" fmla="*/ 88 h 151"/>
                <a:gd name="T20" fmla="*/ 36 w 124"/>
                <a:gd name="T21" fmla="*/ 57 h 151"/>
                <a:gd name="T22" fmla="*/ 123 w 124"/>
                <a:gd name="T23" fmla="*/ 10 h 151"/>
                <a:gd name="T24" fmla="*/ 124 w 124"/>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1">
                  <a:moveTo>
                    <a:pt x="124" y="0"/>
                  </a:moveTo>
                  <a:cubicBezTo>
                    <a:pt x="124" y="0"/>
                    <a:pt x="124" y="0"/>
                    <a:pt x="124" y="0"/>
                  </a:cubicBezTo>
                  <a:cubicBezTo>
                    <a:pt x="0" y="66"/>
                    <a:pt x="0" y="66"/>
                    <a:pt x="0" y="66"/>
                  </a:cubicBezTo>
                  <a:cubicBezTo>
                    <a:pt x="46" y="151"/>
                    <a:pt x="46" y="151"/>
                    <a:pt x="46" y="151"/>
                  </a:cubicBezTo>
                  <a:cubicBezTo>
                    <a:pt x="83" y="131"/>
                    <a:pt x="83" y="131"/>
                    <a:pt x="83" y="131"/>
                  </a:cubicBezTo>
                  <a:cubicBezTo>
                    <a:pt x="85" y="126"/>
                    <a:pt x="87" y="122"/>
                    <a:pt x="90" y="117"/>
                  </a:cubicBezTo>
                  <a:cubicBezTo>
                    <a:pt x="69" y="128"/>
                    <a:pt x="69" y="128"/>
                    <a:pt x="69" y="128"/>
                  </a:cubicBezTo>
                  <a:cubicBezTo>
                    <a:pt x="63" y="120"/>
                    <a:pt x="57" y="117"/>
                    <a:pt x="52" y="117"/>
                  </a:cubicBezTo>
                  <a:cubicBezTo>
                    <a:pt x="48" y="117"/>
                    <a:pt x="44" y="119"/>
                    <a:pt x="41" y="120"/>
                  </a:cubicBezTo>
                  <a:cubicBezTo>
                    <a:pt x="24" y="88"/>
                    <a:pt x="24" y="88"/>
                    <a:pt x="24" y="88"/>
                  </a:cubicBezTo>
                  <a:cubicBezTo>
                    <a:pt x="28" y="86"/>
                    <a:pt x="45" y="80"/>
                    <a:pt x="36" y="57"/>
                  </a:cubicBezTo>
                  <a:cubicBezTo>
                    <a:pt x="123" y="10"/>
                    <a:pt x="123" y="10"/>
                    <a:pt x="123" y="10"/>
                  </a:cubicBezTo>
                  <a:cubicBezTo>
                    <a:pt x="123" y="7"/>
                    <a:pt x="123" y="3"/>
                    <a:pt x="124" y="0"/>
                  </a:cubicBezTo>
                </a:path>
              </a:pathLst>
            </a:custGeom>
            <a:solidFill>
              <a:srgbClr val="5C9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5" name="Freeform 432">
              <a:extLst>
                <a:ext uri="{FF2B5EF4-FFF2-40B4-BE49-F238E27FC236}">
                  <a16:creationId xmlns:a16="http://schemas.microsoft.com/office/drawing/2014/main" id="{1E02515D-6702-46CD-A944-F552B064A44E}"/>
                </a:ext>
              </a:extLst>
            </p:cNvPr>
            <p:cNvSpPr>
              <a:spLocks noEditPoints="1"/>
            </p:cNvSpPr>
            <p:nvPr/>
          </p:nvSpPr>
          <p:spPr bwMode="auto">
            <a:xfrm>
              <a:off x="8956897" y="7020643"/>
              <a:ext cx="1151201" cy="1372681"/>
            </a:xfrm>
            <a:custGeom>
              <a:avLst/>
              <a:gdLst>
                <a:gd name="T0" fmla="*/ 37 w 99"/>
                <a:gd name="T1" fmla="*/ 90 h 118"/>
                <a:gd name="T2" fmla="*/ 27 w 99"/>
                <a:gd name="T3" fmla="*/ 83 h 118"/>
                <a:gd name="T4" fmla="*/ 32 w 99"/>
                <a:gd name="T5" fmla="*/ 67 h 118"/>
                <a:gd name="T6" fmla="*/ 37 w 99"/>
                <a:gd name="T7" fmla="*/ 66 h 118"/>
                <a:gd name="T8" fmla="*/ 48 w 99"/>
                <a:gd name="T9" fmla="*/ 72 h 118"/>
                <a:gd name="T10" fmla="*/ 43 w 99"/>
                <a:gd name="T11" fmla="*/ 88 h 118"/>
                <a:gd name="T12" fmla="*/ 37 w 99"/>
                <a:gd name="T13" fmla="*/ 90 h 118"/>
                <a:gd name="T14" fmla="*/ 99 w 99"/>
                <a:gd name="T15" fmla="*/ 0 h 118"/>
                <a:gd name="T16" fmla="*/ 12 w 99"/>
                <a:gd name="T17" fmla="*/ 47 h 118"/>
                <a:gd name="T18" fmla="*/ 0 w 99"/>
                <a:gd name="T19" fmla="*/ 78 h 118"/>
                <a:gd name="T20" fmla="*/ 17 w 99"/>
                <a:gd name="T21" fmla="*/ 110 h 118"/>
                <a:gd name="T22" fmla="*/ 28 w 99"/>
                <a:gd name="T23" fmla="*/ 107 h 118"/>
                <a:gd name="T24" fmla="*/ 45 w 99"/>
                <a:gd name="T25" fmla="*/ 118 h 118"/>
                <a:gd name="T26" fmla="*/ 66 w 99"/>
                <a:gd name="T27" fmla="*/ 107 h 118"/>
                <a:gd name="T28" fmla="*/ 78 w 99"/>
                <a:gd name="T29" fmla="*/ 81 h 118"/>
                <a:gd name="T30" fmla="*/ 59 w 99"/>
                <a:gd name="T31" fmla="*/ 66 h 118"/>
                <a:gd name="T32" fmla="*/ 71 w 99"/>
                <a:gd name="T33" fmla="*/ 26 h 118"/>
                <a:gd name="T34" fmla="*/ 85 w 99"/>
                <a:gd name="T35" fmla="*/ 23 h 118"/>
                <a:gd name="T36" fmla="*/ 95 w 99"/>
                <a:gd name="T37" fmla="*/ 24 h 118"/>
                <a:gd name="T38" fmla="*/ 99 w 99"/>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118">
                  <a:moveTo>
                    <a:pt x="37" y="90"/>
                  </a:moveTo>
                  <a:cubicBezTo>
                    <a:pt x="33" y="90"/>
                    <a:pt x="29" y="87"/>
                    <a:pt x="27" y="83"/>
                  </a:cubicBezTo>
                  <a:cubicBezTo>
                    <a:pt x="24" y="78"/>
                    <a:pt x="26" y="71"/>
                    <a:pt x="32" y="67"/>
                  </a:cubicBezTo>
                  <a:cubicBezTo>
                    <a:pt x="33" y="67"/>
                    <a:pt x="35" y="66"/>
                    <a:pt x="37" y="66"/>
                  </a:cubicBezTo>
                  <a:cubicBezTo>
                    <a:pt x="41" y="66"/>
                    <a:pt x="46" y="68"/>
                    <a:pt x="48" y="72"/>
                  </a:cubicBezTo>
                  <a:cubicBezTo>
                    <a:pt x="51" y="78"/>
                    <a:pt x="49" y="85"/>
                    <a:pt x="43" y="88"/>
                  </a:cubicBezTo>
                  <a:cubicBezTo>
                    <a:pt x="41" y="89"/>
                    <a:pt x="39" y="90"/>
                    <a:pt x="37" y="90"/>
                  </a:cubicBezTo>
                  <a:moveTo>
                    <a:pt x="99" y="0"/>
                  </a:moveTo>
                  <a:cubicBezTo>
                    <a:pt x="12" y="47"/>
                    <a:pt x="12" y="47"/>
                    <a:pt x="12" y="47"/>
                  </a:cubicBezTo>
                  <a:cubicBezTo>
                    <a:pt x="21" y="70"/>
                    <a:pt x="4" y="76"/>
                    <a:pt x="0" y="78"/>
                  </a:cubicBezTo>
                  <a:cubicBezTo>
                    <a:pt x="17" y="110"/>
                    <a:pt x="17" y="110"/>
                    <a:pt x="17" y="110"/>
                  </a:cubicBezTo>
                  <a:cubicBezTo>
                    <a:pt x="20" y="109"/>
                    <a:pt x="24" y="107"/>
                    <a:pt x="28" y="107"/>
                  </a:cubicBezTo>
                  <a:cubicBezTo>
                    <a:pt x="33" y="107"/>
                    <a:pt x="39" y="110"/>
                    <a:pt x="45" y="118"/>
                  </a:cubicBezTo>
                  <a:cubicBezTo>
                    <a:pt x="66" y="107"/>
                    <a:pt x="66" y="107"/>
                    <a:pt x="66" y="107"/>
                  </a:cubicBezTo>
                  <a:cubicBezTo>
                    <a:pt x="70" y="99"/>
                    <a:pt x="74" y="90"/>
                    <a:pt x="78" y="81"/>
                  </a:cubicBezTo>
                  <a:cubicBezTo>
                    <a:pt x="70" y="79"/>
                    <a:pt x="63" y="74"/>
                    <a:pt x="59" y="66"/>
                  </a:cubicBezTo>
                  <a:cubicBezTo>
                    <a:pt x="51" y="52"/>
                    <a:pt x="57" y="34"/>
                    <a:pt x="71" y="26"/>
                  </a:cubicBezTo>
                  <a:cubicBezTo>
                    <a:pt x="76" y="24"/>
                    <a:pt x="80" y="23"/>
                    <a:pt x="85" y="23"/>
                  </a:cubicBezTo>
                  <a:cubicBezTo>
                    <a:pt x="88" y="23"/>
                    <a:pt x="92" y="23"/>
                    <a:pt x="95" y="24"/>
                  </a:cubicBezTo>
                  <a:cubicBezTo>
                    <a:pt x="96" y="16"/>
                    <a:pt x="98" y="8"/>
                    <a:pt x="99" y="0"/>
                  </a:cubicBezTo>
                </a:path>
              </a:pathLst>
            </a:custGeom>
            <a:solidFill>
              <a:srgbClr val="C5D6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6" name="Freeform 433">
              <a:extLst>
                <a:ext uri="{FF2B5EF4-FFF2-40B4-BE49-F238E27FC236}">
                  <a16:creationId xmlns:a16="http://schemas.microsoft.com/office/drawing/2014/main" id="{BD2B0D57-EBEA-4DA2-BF14-5BAB9901CE9F}"/>
                </a:ext>
              </a:extLst>
            </p:cNvPr>
            <p:cNvSpPr>
              <a:spLocks/>
            </p:cNvSpPr>
            <p:nvPr/>
          </p:nvSpPr>
          <p:spPr bwMode="auto">
            <a:xfrm>
              <a:off x="9236789" y="7787300"/>
              <a:ext cx="313964" cy="279891"/>
            </a:xfrm>
            <a:custGeom>
              <a:avLst/>
              <a:gdLst>
                <a:gd name="T0" fmla="*/ 13 w 27"/>
                <a:gd name="T1" fmla="*/ 0 h 24"/>
                <a:gd name="T2" fmla="*/ 8 w 27"/>
                <a:gd name="T3" fmla="*/ 1 h 24"/>
                <a:gd name="T4" fmla="*/ 3 w 27"/>
                <a:gd name="T5" fmla="*/ 17 h 24"/>
                <a:gd name="T6" fmla="*/ 13 w 27"/>
                <a:gd name="T7" fmla="*/ 24 h 24"/>
                <a:gd name="T8" fmla="*/ 19 w 27"/>
                <a:gd name="T9" fmla="*/ 22 h 24"/>
                <a:gd name="T10" fmla="*/ 24 w 27"/>
                <a:gd name="T11" fmla="*/ 6 h 24"/>
                <a:gd name="T12" fmla="*/ 13 w 27"/>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7" h="24">
                  <a:moveTo>
                    <a:pt x="13" y="0"/>
                  </a:moveTo>
                  <a:cubicBezTo>
                    <a:pt x="11" y="0"/>
                    <a:pt x="9" y="1"/>
                    <a:pt x="8" y="1"/>
                  </a:cubicBezTo>
                  <a:cubicBezTo>
                    <a:pt x="2" y="5"/>
                    <a:pt x="0" y="12"/>
                    <a:pt x="3" y="17"/>
                  </a:cubicBezTo>
                  <a:cubicBezTo>
                    <a:pt x="5" y="21"/>
                    <a:pt x="9" y="24"/>
                    <a:pt x="13" y="24"/>
                  </a:cubicBezTo>
                  <a:cubicBezTo>
                    <a:pt x="15" y="24"/>
                    <a:pt x="17" y="23"/>
                    <a:pt x="19" y="22"/>
                  </a:cubicBezTo>
                  <a:cubicBezTo>
                    <a:pt x="25" y="19"/>
                    <a:pt x="27" y="12"/>
                    <a:pt x="24" y="6"/>
                  </a:cubicBezTo>
                  <a:cubicBezTo>
                    <a:pt x="22" y="2"/>
                    <a:pt x="17" y="0"/>
                    <a:pt x="13" y="0"/>
                  </a:cubicBezTo>
                </a:path>
              </a:pathLst>
            </a:custGeom>
            <a:solidFill>
              <a:srgbClr val="5C9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7" name="Freeform 434">
              <a:extLst>
                <a:ext uri="{FF2B5EF4-FFF2-40B4-BE49-F238E27FC236}">
                  <a16:creationId xmlns:a16="http://schemas.microsoft.com/office/drawing/2014/main" id="{81C3226D-93D0-468D-9ECF-6AE81E307758}"/>
                </a:ext>
              </a:extLst>
            </p:cNvPr>
            <p:cNvSpPr>
              <a:spLocks noEditPoints="1"/>
            </p:cNvSpPr>
            <p:nvPr/>
          </p:nvSpPr>
          <p:spPr bwMode="auto">
            <a:xfrm>
              <a:off x="9550752" y="7288366"/>
              <a:ext cx="511105" cy="674170"/>
            </a:xfrm>
            <a:custGeom>
              <a:avLst/>
              <a:gdLst>
                <a:gd name="T0" fmla="*/ 25 w 44"/>
                <a:gd name="T1" fmla="*/ 18 h 58"/>
                <a:gd name="T2" fmla="*/ 24 w 44"/>
                <a:gd name="T3" fmla="*/ 25 h 58"/>
                <a:gd name="T4" fmla="*/ 29 w 44"/>
                <a:gd name="T5" fmla="*/ 28 h 58"/>
                <a:gd name="T6" fmla="*/ 30 w 44"/>
                <a:gd name="T7" fmla="*/ 28 h 58"/>
                <a:gd name="T8" fmla="*/ 25 w 44"/>
                <a:gd name="T9" fmla="*/ 18 h 58"/>
                <a:gd name="T10" fmla="*/ 31 w 44"/>
                <a:gd name="T11" fmla="*/ 16 h 58"/>
                <a:gd name="T12" fmla="*/ 29 w 44"/>
                <a:gd name="T13" fmla="*/ 16 h 58"/>
                <a:gd name="T14" fmla="*/ 35 w 44"/>
                <a:gd name="T15" fmla="*/ 27 h 58"/>
                <a:gd name="T16" fmla="*/ 38 w 44"/>
                <a:gd name="T17" fmla="*/ 25 h 58"/>
                <a:gd name="T18" fmla="*/ 40 w 44"/>
                <a:gd name="T19" fmla="*/ 17 h 58"/>
                <a:gd name="T20" fmla="*/ 35 w 44"/>
                <a:gd name="T21" fmla="*/ 19 h 58"/>
                <a:gd name="T22" fmla="*/ 31 w 44"/>
                <a:gd name="T23" fmla="*/ 16 h 58"/>
                <a:gd name="T24" fmla="*/ 34 w 44"/>
                <a:gd name="T25" fmla="*/ 0 h 58"/>
                <a:gd name="T26" fmla="*/ 20 w 44"/>
                <a:gd name="T27" fmla="*/ 3 h 58"/>
                <a:gd name="T28" fmla="*/ 8 w 44"/>
                <a:gd name="T29" fmla="*/ 43 h 58"/>
                <a:gd name="T30" fmla="*/ 27 w 44"/>
                <a:gd name="T31" fmla="*/ 58 h 58"/>
                <a:gd name="T32" fmla="*/ 30 w 44"/>
                <a:gd name="T33" fmla="*/ 49 h 58"/>
                <a:gd name="T34" fmla="*/ 25 w 44"/>
                <a:gd name="T35" fmla="*/ 43 h 58"/>
                <a:gd name="T36" fmla="*/ 32 w 44"/>
                <a:gd name="T37" fmla="*/ 39 h 58"/>
                <a:gd name="T38" fmla="*/ 33 w 44"/>
                <a:gd name="T39" fmla="*/ 41 h 58"/>
                <a:gd name="T40" fmla="*/ 35 w 44"/>
                <a:gd name="T41" fmla="*/ 36 h 58"/>
                <a:gd name="T42" fmla="*/ 33 w 44"/>
                <a:gd name="T43" fmla="*/ 33 h 58"/>
                <a:gd name="T44" fmla="*/ 27 w 44"/>
                <a:gd name="T45" fmla="*/ 35 h 58"/>
                <a:gd name="T46" fmla="*/ 17 w 44"/>
                <a:gd name="T47" fmla="*/ 29 h 58"/>
                <a:gd name="T48" fmla="*/ 21 w 44"/>
                <a:gd name="T49" fmla="*/ 12 h 58"/>
                <a:gd name="T50" fmla="*/ 21 w 44"/>
                <a:gd name="T51" fmla="*/ 11 h 58"/>
                <a:gd name="T52" fmla="*/ 22 w 44"/>
                <a:gd name="T53" fmla="*/ 8 h 58"/>
                <a:gd name="T54" fmla="*/ 23 w 44"/>
                <a:gd name="T55" fmla="*/ 7 h 58"/>
                <a:gd name="T56" fmla="*/ 26 w 44"/>
                <a:gd name="T57" fmla="*/ 9 h 58"/>
                <a:gd name="T58" fmla="*/ 26 w 44"/>
                <a:gd name="T59" fmla="*/ 9 h 58"/>
                <a:gd name="T60" fmla="*/ 32 w 44"/>
                <a:gd name="T61" fmla="*/ 8 h 58"/>
                <a:gd name="T62" fmla="*/ 41 w 44"/>
                <a:gd name="T63" fmla="*/ 14 h 58"/>
                <a:gd name="T64" fmla="*/ 44 w 44"/>
                <a:gd name="T65" fmla="*/ 1 h 58"/>
                <a:gd name="T66" fmla="*/ 34 w 44"/>
                <a:gd name="T6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58">
                  <a:moveTo>
                    <a:pt x="25" y="18"/>
                  </a:moveTo>
                  <a:cubicBezTo>
                    <a:pt x="22" y="21"/>
                    <a:pt x="24" y="25"/>
                    <a:pt x="24" y="25"/>
                  </a:cubicBezTo>
                  <a:cubicBezTo>
                    <a:pt x="24" y="25"/>
                    <a:pt x="25" y="28"/>
                    <a:pt x="29" y="28"/>
                  </a:cubicBezTo>
                  <a:cubicBezTo>
                    <a:pt x="29" y="28"/>
                    <a:pt x="30" y="28"/>
                    <a:pt x="30" y="28"/>
                  </a:cubicBezTo>
                  <a:cubicBezTo>
                    <a:pt x="25" y="18"/>
                    <a:pt x="25" y="18"/>
                    <a:pt x="25" y="18"/>
                  </a:cubicBezTo>
                  <a:moveTo>
                    <a:pt x="31" y="16"/>
                  </a:moveTo>
                  <a:cubicBezTo>
                    <a:pt x="30" y="16"/>
                    <a:pt x="30" y="16"/>
                    <a:pt x="29" y="16"/>
                  </a:cubicBezTo>
                  <a:cubicBezTo>
                    <a:pt x="35" y="27"/>
                    <a:pt x="35" y="27"/>
                    <a:pt x="35" y="27"/>
                  </a:cubicBezTo>
                  <a:cubicBezTo>
                    <a:pt x="36" y="26"/>
                    <a:pt x="37" y="26"/>
                    <a:pt x="38" y="25"/>
                  </a:cubicBezTo>
                  <a:cubicBezTo>
                    <a:pt x="39" y="22"/>
                    <a:pt x="39" y="20"/>
                    <a:pt x="40" y="17"/>
                  </a:cubicBezTo>
                  <a:cubicBezTo>
                    <a:pt x="35" y="19"/>
                    <a:pt x="35" y="19"/>
                    <a:pt x="35" y="19"/>
                  </a:cubicBezTo>
                  <a:cubicBezTo>
                    <a:pt x="35" y="19"/>
                    <a:pt x="34" y="16"/>
                    <a:pt x="31" y="16"/>
                  </a:cubicBezTo>
                  <a:moveTo>
                    <a:pt x="34" y="0"/>
                  </a:moveTo>
                  <a:cubicBezTo>
                    <a:pt x="29" y="0"/>
                    <a:pt x="25" y="1"/>
                    <a:pt x="20" y="3"/>
                  </a:cubicBezTo>
                  <a:cubicBezTo>
                    <a:pt x="6" y="11"/>
                    <a:pt x="0" y="29"/>
                    <a:pt x="8" y="43"/>
                  </a:cubicBezTo>
                  <a:cubicBezTo>
                    <a:pt x="12" y="51"/>
                    <a:pt x="19" y="56"/>
                    <a:pt x="27" y="58"/>
                  </a:cubicBezTo>
                  <a:cubicBezTo>
                    <a:pt x="28" y="55"/>
                    <a:pt x="29" y="52"/>
                    <a:pt x="30" y="49"/>
                  </a:cubicBezTo>
                  <a:cubicBezTo>
                    <a:pt x="27" y="48"/>
                    <a:pt x="26" y="45"/>
                    <a:pt x="25" y="43"/>
                  </a:cubicBezTo>
                  <a:cubicBezTo>
                    <a:pt x="32" y="39"/>
                    <a:pt x="32" y="39"/>
                    <a:pt x="32" y="39"/>
                  </a:cubicBezTo>
                  <a:cubicBezTo>
                    <a:pt x="32" y="39"/>
                    <a:pt x="33" y="40"/>
                    <a:pt x="33" y="41"/>
                  </a:cubicBezTo>
                  <a:cubicBezTo>
                    <a:pt x="34" y="39"/>
                    <a:pt x="34" y="38"/>
                    <a:pt x="35" y="36"/>
                  </a:cubicBezTo>
                  <a:cubicBezTo>
                    <a:pt x="33" y="33"/>
                    <a:pt x="33" y="33"/>
                    <a:pt x="33" y="33"/>
                  </a:cubicBezTo>
                  <a:cubicBezTo>
                    <a:pt x="31" y="34"/>
                    <a:pt x="28" y="35"/>
                    <a:pt x="27" y="35"/>
                  </a:cubicBezTo>
                  <a:cubicBezTo>
                    <a:pt x="21" y="35"/>
                    <a:pt x="19" y="31"/>
                    <a:pt x="17" y="29"/>
                  </a:cubicBezTo>
                  <a:cubicBezTo>
                    <a:pt x="15" y="25"/>
                    <a:pt x="11" y="18"/>
                    <a:pt x="21" y="12"/>
                  </a:cubicBezTo>
                  <a:cubicBezTo>
                    <a:pt x="21" y="11"/>
                    <a:pt x="21" y="11"/>
                    <a:pt x="21" y="11"/>
                  </a:cubicBezTo>
                  <a:cubicBezTo>
                    <a:pt x="20" y="10"/>
                    <a:pt x="21" y="8"/>
                    <a:pt x="22" y="8"/>
                  </a:cubicBezTo>
                  <a:cubicBezTo>
                    <a:pt x="23" y="7"/>
                    <a:pt x="23" y="7"/>
                    <a:pt x="23" y="7"/>
                  </a:cubicBezTo>
                  <a:cubicBezTo>
                    <a:pt x="24" y="7"/>
                    <a:pt x="25" y="8"/>
                    <a:pt x="26" y="9"/>
                  </a:cubicBezTo>
                  <a:cubicBezTo>
                    <a:pt x="26" y="9"/>
                    <a:pt x="26" y="9"/>
                    <a:pt x="26" y="9"/>
                  </a:cubicBezTo>
                  <a:cubicBezTo>
                    <a:pt x="28" y="9"/>
                    <a:pt x="30" y="8"/>
                    <a:pt x="32" y="8"/>
                  </a:cubicBezTo>
                  <a:cubicBezTo>
                    <a:pt x="37" y="8"/>
                    <a:pt x="40" y="12"/>
                    <a:pt x="41" y="14"/>
                  </a:cubicBezTo>
                  <a:cubicBezTo>
                    <a:pt x="42" y="10"/>
                    <a:pt x="43" y="6"/>
                    <a:pt x="44" y="1"/>
                  </a:cubicBezTo>
                  <a:cubicBezTo>
                    <a:pt x="41" y="0"/>
                    <a:pt x="37" y="0"/>
                    <a:pt x="34" y="0"/>
                  </a:cubicBezTo>
                </a:path>
              </a:pathLst>
            </a:custGeom>
            <a:solidFill>
              <a:srgbClr val="5C9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8" name="Freeform 435">
              <a:extLst>
                <a:ext uri="{FF2B5EF4-FFF2-40B4-BE49-F238E27FC236}">
                  <a16:creationId xmlns:a16="http://schemas.microsoft.com/office/drawing/2014/main" id="{23DF098C-369F-4224-A535-CAE962BF38EF}"/>
                </a:ext>
              </a:extLst>
            </p:cNvPr>
            <p:cNvSpPr>
              <a:spLocks noEditPoints="1"/>
            </p:cNvSpPr>
            <p:nvPr/>
          </p:nvSpPr>
          <p:spPr bwMode="auto">
            <a:xfrm>
              <a:off x="9677312" y="7371115"/>
              <a:ext cx="348038" cy="486766"/>
            </a:xfrm>
            <a:custGeom>
              <a:avLst/>
              <a:gdLst>
                <a:gd name="T0" fmla="*/ 21 w 30"/>
                <a:gd name="T1" fmla="*/ 32 h 42"/>
                <a:gd name="T2" fmla="*/ 14 w 30"/>
                <a:gd name="T3" fmla="*/ 36 h 42"/>
                <a:gd name="T4" fmla="*/ 19 w 30"/>
                <a:gd name="T5" fmla="*/ 42 h 42"/>
                <a:gd name="T6" fmla="*/ 22 w 30"/>
                <a:gd name="T7" fmla="*/ 34 h 42"/>
                <a:gd name="T8" fmla="*/ 21 w 30"/>
                <a:gd name="T9" fmla="*/ 32 h 42"/>
                <a:gd name="T10" fmla="*/ 18 w 30"/>
                <a:gd name="T11" fmla="*/ 21 h 42"/>
                <a:gd name="T12" fmla="*/ 13 w 30"/>
                <a:gd name="T13" fmla="*/ 18 h 42"/>
                <a:gd name="T14" fmla="*/ 14 w 30"/>
                <a:gd name="T15" fmla="*/ 11 h 42"/>
                <a:gd name="T16" fmla="*/ 19 w 30"/>
                <a:gd name="T17" fmla="*/ 21 h 42"/>
                <a:gd name="T18" fmla="*/ 18 w 30"/>
                <a:gd name="T19" fmla="*/ 21 h 42"/>
                <a:gd name="T20" fmla="*/ 12 w 30"/>
                <a:gd name="T21" fmla="*/ 0 h 42"/>
                <a:gd name="T22" fmla="*/ 11 w 30"/>
                <a:gd name="T23" fmla="*/ 1 h 42"/>
                <a:gd name="T24" fmla="*/ 10 w 30"/>
                <a:gd name="T25" fmla="*/ 4 h 42"/>
                <a:gd name="T26" fmla="*/ 10 w 30"/>
                <a:gd name="T27" fmla="*/ 5 h 42"/>
                <a:gd name="T28" fmla="*/ 6 w 30"/>
                <a:gd name="T29" fmla="*/ 22 h 42"/>
                <a:gd name="T30" fmla="*/ 16 w 30"/>
                <a:gd name="T31" fmla="*/ 28 h 42"/>
                <a:gd name="T32" fmla="*/ 22 w 30"/>
                <a:gd name="T33" fmla="*/ 26 h 42"/>
                <a:gd name="T34" fmla="*/ 24 w 30"/>
                <a:gd name="T35" fmla="*/ 29 h 42"/>
                <a:gd name="T36" fmla="*/ 27 w 30"/>
                <a:gd name="T37" fmla="*/ 18 h 42"/>
                <a:gd name="T38" fmla="*/ 24 w 30"/>
                <a:gd name="T39" fmla="*/ 20 h 42"/>
                <a:gd name="T40" fmla="*/ 18 w 30"/>
                <a:gd name="T41" fmla="*/ 9 h 42"/>
                <a:gd name="T42" fmla="*/ 20 w 30"/>
                <a:gd name="T43" fmla="*/ 9 h 42"/>
                <a:gd name="T44" fmla="*/ 24 w 30"/>
                <a:gd name="T45" fmla="*/ 12 h 42"/>
                <a:gd name="T46" fmla="*/ 29 w 30"/>
                <a:gd name="T47" fmla="*/ 10 h 42"/>
                <a:gd name="T48" fmla="*/ 30 w 30"/>
                <a:gd name="T49" fmla="*/ 7 h 42"/>
                <a:gd name="T50" fmla="*/ 21 w 30"/>
                <a:gd name="T51" fmla="*/ 1 h 42"/>
                <a:gd name="T52" fmla="*/ 15 w 30"/>
                <a:gd name="T53" fmla="*/ 2 h 42"/>
                <a:gd name="T54" fmla="*/ 15 w 30"/>
                <a:gd name="T55" fmla="*/ 2 h 42"/>
                <a:gd name="T56" fmla="*/ 12 w 30"/>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42">
                  <a:moveTo>
                    <a:pt x="21" y="32"/>
                  </a:moveTo>
                  <a:cubicBezTo>
                    <a:pt x="14" y="36"/>
                    <a:pt x="14" y="36"/>
                    <a:pt x="14" y="36"/>
                  </a:cubicBezTo>
                  <a:cubicBezTo>
                    <a:pt x="15" y="38"/>
                    <a:pt x="16" y="41"/>
                    <a:pt x="19" y="42"/>
                  </a:cubicBezTo>
                  <a:cubicBezTo>
                    <a:pt x="20" y="39"/>
                    <a:pt x="21" y="36"/>
                    <a:pt x="22" y="34"/>
                  </a:cubicBezTo>
                  <a:cubicBezTo>
                    <a:pt x="22" y="33"/>
                    <a:pt x="21" y="32"/>
                    <a:pt x="21" y="32"/>
                  </a:cubicBezTo>
                  <a:moveTo>
                    <a:pt x="18" y="21"/>
                  </a:moveTo>
                  <a:cubicBezTo>
                    <a:pt x="14" y="21"/>
                    <a:pt x="13" y="18"/>
                    <a:pt x="13" y="18"/>
                  </a:cubicBezTo>
                  <a:cubicBezTo>
                    <a:pt x="13" y="18"/>
                    <a:pt x="11" y="14"/>
                    <a:pt x="14" y="11"/>
                  </a:cubicBezTo>
                  <a:cubicBezTo>
                    <a:pt x="19" y="21"/>
                    <a:pt x="19" y="21"/>
                    <a:pt x="19" y="21"/>
                  </a:cubicBezTo>
                  <a:cubicBezTo>
                    <a:pt x="19" y="21"/>
                    <a:pt x="18" y="21"/>
                    <a:pt x="18" y="21"/>
                  </a:cubicBezTo>
                  <a:moveTo>
                    <a:pt x="12" y="0"/>
                  </a:moveTo>
                  <a:cubicBezTo>
                    <a:pt x="12" y="0"/>
                    <a:pt x="12" y="0"/>
                    <a:pt x="11" y="1"/>
                  </a:cubicBezTo>
                  <a:cubicBezTo>
                    <a:pt x="10" y="1"/>
                    <a:pt x="9" y="3"/>
                    <a:pt x="10" y="4"/>
                  </a:cubicBezTo>
                  <a:cubicBezTo>
                    <a:pt x="10" y="5"/>
                    <a:pt x="10" y="5"/>
                    <a:pt x="10" y="5"/>
                  </a:cubicBezTo>
                  <a:cubicBezTo>
                    <a:pt x="0" y="11"/>
                    <a:pt x="4" y="18"/>
                    <a:pt x="6" y="22"/>
                  </a:cubicBezTo>
                  <a:cubicBezTo>
                    <a:pt x="8" y="24"/>
                    <a:pt x="10" y="28"/>
                    <a:pt x="16" y="28"/>
                  </a:cubicBezTo>
                  <a:cubicBezTo>
                    <a:pt x="17" y="28"/>
                    <a:pt x="20" y="27"/>
                    <a:pt x="22" y="26"/>
                  </a:cubicBezTo>
                  <a:cubicBezTo>
                    <a:pt x="24" y="29"/>
                    <a:pt x="24" y="29"/>
                    <a:pt x="24" y="29"/>
                  </a:cubicBezTo>
                  <a:cubicBezTo>
                    <a:pt x="25" y="26"/>
                    <a:pt x="26" y="22"/>
                    <a:pt x="27" y="18"/>
                  </a:cubicBezTo>
                  <a:cubicBezTo>
                    <a:pt x="26" y="19"/>
                    <a:pt x="25" y="19"/>
                    <a:pt x="24" y="20"/>
                  </a:cubicBezTo>
                  <a:cubicBezTo>
                    <a:pt x="18" y="9"/>
                    <a:pt x="18" y="9"/>
                    <a:pt x="18" y="9"/>
                  </a:cubicBezTo>
                  <a:cubicBezTo>
                    <a:pt x="19" y="9"/>
                    <a:pt x="19" y="9"/>
                    <a:pt x="20" y="9"/>
                  </a:cubicBezTo>
                  <a:cubicBezTo>
                    <a:pt x="23" y="9"/>
                    <a:pt x="24" y="12"/>
                    <a:pt x="24" y="12"/>
                  </a:cubicBezTo>
                  <a:cubicBezTo>
                    <a:pt x="29" y="10"/>
                    <a:pt x="29" y="10"/>
                    <a:pt x="29" y="10"/>
                  </a:cubicBezTo>
                  <a:cubicBezTo>
                    <a:pt x="29" y="9"/>
                    <a:pt x="30" y="8"/>
                    <a:pt x="30" y="7"/>
                  </a:cubicBezTo>
                  <a:cubicBezTo>
                    <a:pt x="29" y="5"/>
                    <a:pt x="26" y="1"/>
                    <a:pt x="21" y="1"/>
                  </a:cubicBezTo>
                  <a:cubicBezTo>
                    <a:pt x="19" y="1"/>
                    <a:pt x="17" y="2"/>
                    <a:pt x="15" y="2"/>
                  </a:cubicBezTo>
                  <a:cubicBezTo>
                    <a:pt x="15" y="2"/>
                    <a:pt x="15" y="2"/>
                    <a:pt x="15" y="2"/>
                  </a:cubicBezTo>
                  <a:cubicBezTo>
                    <a:pt x="14" y="1"/>
                    <a:pt x="13" y="0"/>
                    <a:pt x="12" y="0"/>
                  </a:cubicBezTo>
                </a:path>
              </a:pathLst>
            </a:custGeom>
            <a:solidFill>
              <a:srgbClr val="C5D6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99" name="Freeform 436">
              <a:extLst>
                <a:ext uri="{FF2B5EF4-FFF2-40B4-BE49-F238E27FC236}">
                  <a16:creationId xmlns:a16="http://schemas.microsoft.com/office/drawing/2014/main" id="{9A786127-ACE8-4788-8694-8F3A87693D24}"/>
                </a:ext>
              </a:extLst>
            </p:cNvPr>
            <p:cNvSpPr>
              <a:spLocks/>
            </p:cNvSpPr>
            <p:nvPr/>
          </p:nvSpPr>
          <p:spPr bwMode="auto">
            <a:xfrm>
              <a:off x="4332620" y="8729192"/>
              <a:ext cx="2487375" cy="2253726"/>
            </a:xfrm>
            <a:custGeom>
              <a:avLst/>
              <a:gdLst>
                <a:gd name="T0" fmla="*/ 1022 w 1022"/>
                <a:gd name="T1" fmla="*/ 363 h 926"/>
                <a:gd name="T2" fmla="*/ 282 w 1022"/>
                <a:gd name="T3" fmla="*/ 926 h 926"/>
                <a:gd name="T4" fmla="*/ 0 w 1022"/>
                <a:gd name="T5" fmla="*/ 564 h 926"/>
                <a:gd name="T6" fmla="*/ 740 w 1022"/>
                <a:gd name="T7" fmla="*/ 0 h 926"/>
                <a:gd name="T8" fmla="*/ 1022 w 1022"/>
                <a:gd name="T9" fmla="*/ 363 h 926"/>
              </a:gdLst>
              <a:ahLst/>
              <a:cxnLst>
                <a:cxn ang="0">
                  <a:pos x="T0" y="T1"/>
                </a:cxn>
                <a:cxn ang="0">
                  <a:pos x="T2" y="T3"/>
                </a:cxn>
                <a:cxn ang="0">
                  <a:pos x="T4" y="T5"/>
                </a:cxn>
                <a:cxn ang="0">
                  <a:pos x="T6" y="T7"/>
                </a:cxn>
                <a:cxn ang="0">
                  <a:pos x="T8" y="T9"/>
                </a:cxn>
              </a:cxnLst>
              <a:rect l="0" t="0" r="r" b="b"/>
              <a:pathLst>
                <a:path w="1022" h="926">
                  <a:moveTo>
                    <a:pt x="1022" y="363"/>
                  </a:moveTo>
                  <a:lnTo>
                    <a:pt x="282" y="926"/>
                  </a:lnTo>
                  <a:lnTo>
                    <a:pt x="0" y="564"/>
                  </a:lnTo>
                  <a:lnTo>
                    <a:pt x="740" y="0"/>
                  </a:lnTo>
                  <a:lnTo>
                    <a:pt x="1022" y="363"/>
                  </a:ln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0" name="Freeform 437">
              <a:extLst>
                <a:ext uri="{FF2B5EF4-FFF2-40B4-BE49-F238E27FC236}">
                  <a16:creationId xmlns:a16="http://schemas.microsoft.com/office/drawing/2014/main" id="{FBE4365B-774C-4DDA-BDEA-535301258B3A}"/>
                </a:ext>
              </a:extLst>
            </p:cNvPr>
            <p:cNvSpPr>
              <a:spLocks/>
            </p:cNvSpPr>
            <p:nvPr/>
          </p:nvSpPr>
          <p:spPr bwMode="auto">
            <a:xfrm>
              <a:off x="4646584" y="9043157"/>
              <a:ext cx="1871616" cy="1650137"/>
            </a:xfrm>
            <a:custGeom>
              <a:avLst/>
              <a:gdLst>
                <a:gd name="T0" fmla="*/ 0 w 161"/>
                <a:gd name="T1" fmla="*/ 109 h 142"/>
                <a:gd name="T2" fmla="*/ 22 w 161"/>
                <a:gd name="T3" fmla="*/ 138 h 142"/>
                <a:gd name="T4" fmla="*/ 52 w 161"/>
                <a:gd name="T5" fmla="*/ 142 h 142"/>
                <a:gd name="T6" fmla="*/ 155 w 161"/>
                <a:gd name="T7" fmla="*/ 62 h 142"/>
                <a:gd name="T8" fmla="*/ 161 w 161"/>
                <a:gd name="T9" fmla="*/ 32 h 142"/>
                <a:gd name="T10" fmla="*/ 139 w 161"/>
                <a:gd name="T11" fmla="*/ 3 h 142"/>
                <a:gd name="T12" fmla="*/ 107 w 161"/>
                <a:gd name="T13" fmla="*/ 0 h 142"/>
                <a:gd name="T14" fmla="*/ 7 w 161"/>
                <a:gd name="T15" fmla="*/ 76 h 142"/>
                <a:gd name="T16" fmla="*/ 0 w 161"/>
                <a:gd name="T17" fmla="*/ 10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42">
                  <a:moveTo>
                    <a:pt x="0" y="109"/>
                  </a:moveTo>
                  <a:cubicBezTo>
                    <a:pt x="22" y="138"/>
                    <a:pt x="22" y="138"/>
                    <a:pt x="22" y="138"/>
                  </a:cubicBezTo>
                  <a:cubicBezTo>
                    <a:pt x="28" y="134"/>
                    <a:pt x="38" y="128"/>
                    <a:pt x="52" y="142"/>
                  </a:cubicBezTo>
                  <a:cubicBezTo>
                    <a:pt x="155" y="62"/>
                    <a:pt x="155" y="62"/>
                    <a:pt x="155" y="62"/>
                  </a:cubicBezTo>
                  <a:cubicBezTo>
                    <a:pt x="145" y="45"/>
                    <a:pt x="156" y="36"/>
                    <a:pt x="161" y="32"/>
                  </a:cubicBezTo>
                  <a:cubicBezTo>
                    <a:pt x="139" y="3"/>
                    <a:pt x="139" y="3"/>
                    <a:pt x="139" y="3"/>
                  </a:cubicBezTo>
                  <a:cubicBezTo>
                    <a:pt x="133" y="7"/>
                    <a:pt x="122" y="15"/>
                    <a:pt x="107" y="0"/>
                  </a:cubicBezTo>
                  <a:cubicBezTo>
                    <a:pt x="7" y="76"/>
                    <a:pt x="7" y="76"/>
                    <a:pt x="7" y="76"/>
                  </a:cubicBezTo>
                  <a:cubicBezTo>
                    <a:pt x="20" y="98"/>
                    <a:pt x="4" y="107"/>
                    <a:pt x="0"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1" name="Freeform 438">
              <a:extLst>
                <a:ext uri="{FF2B5EF4-FFF2-40B4-BE49-F238E27FC236}">
                  <a16:creationId xmlns:a16="http://schemas.microsoft.com/office/drawing/2014/main" id="{324EA389-1C56-4B93-9FBE-A847988C967D}"/>
                </a:ext>
              </a:extLst>
            </p:cNvPr>
            <p:cNvSpPr>
              <a:spLocks/>
            </p:cNvSpPr>
            <p:nvPr/>
          </p:nvSpPr>
          <p:spPr bwMode="auto">
            <a:xfrm>
              <a:off x="4924041" y="10089704"/>
              <a:ext cx="304228" cy="301795"/>
            </a:xfrm>
            <a:custGeom>
              <a:avLst/>
              <a:gdLst>
                <a:gd name="T0" fmla="*/ 23 w 26"/>
                <a:gd name="T1" fmla="*/ 6 h 26"/>
                <a:gd name="T2" fmla="*/ 20 w 26"/>
                <a:gd name="T3" fmla="*/ 22 h 26"/>
                <a:gd name="T4" fmla="*/ 4 w 26"/>
                <a:gd name="T5" fmla="*/ 20 h 26"/>
                <a:gd name="T6" fmla="*/ 6 w 26"/>
                <a:gd name="T7" fmla="*/ 4 h 26"/>
                <a:gd name="T8" fmla="*/ 23 w 26"/>
                <a:gd name="T9" fmla="*/ 6 h 26"/>
              </a:gdLst>
              <a:ahLst/>
              <a:cxnLst>
                <a:cxn ang="0">
                  <a:pos x="T0" y="T1"/>
                </a:cxn>
                <a:cxn ang="0">
                  <a:pos x="T2" y="T3"/>
                </a:cxn>
                <a:cxn ang="0">
                  <a:pos x="T4" y="T5"/>
                </a:cxn>
                <a:cxn ang="0">
                  <a:pos x="T6" y="T7"/>
                </a:cxn>
                <a:cxn ang="0">
                  <a:pos x="T8" y="T9"/>
                </a:cxn>
              </a:cxnLst>
              <a:rect l="0" t="0" r="r" b="b"/>
              <a:pathLst>
                <a:path w="26" h="26">
                  <a:moveTo>
                    <a:pt x="23" y="6"/>
                  </a:moveTo>
                  <a:cubicBezTo>
                    <a:pt x="26" y="11"/>
                    <a:pt x="25" y="18"/>
                    <a:pt x="20" y="22"/>
                  </a:cubicBezTo>
                  <a:cubicBezTo>
                    <a:pt x="15" y="26"/>
                    <a:pt x="8" y="25"/>
                    <a:pt x="4" y="20"/>
                  </a:cubicBezTo>
                  <a:cubicBezTo>
                    <a:pt x="0" y="15"/>
                    <a:pt x="1" y="8"/>
                    <a:pt x="6" y="4"/>
                  </a:cubicBezTo>
                  <a:cubicBezTo>
                    <a:pt x="11" y="0"/>
                    <a:pt x="19" y="1"/>
                    <a:pt x="23" y="6"/>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2" name="Freeform 439">
              <a:extLst>
                <a:ext uri="{FF2B5EF4-FFF2-40B4-BE49-F238E27FC236}">
                  <a16:creationId xmlns:a16="http://schemas.microsoft.com/office/drawing/2014/main" id="{A9B9FEA2-140B-455B-AC73-F1642F41AAA5}"/>
                </a:ext>
              </a:extLst>
            </p:cNvPr>
            <p:cNvSpPr>
              <a:spLocks/>
            </p:cNvSpPr>
            <p:nvPr/>
          </p:nvSpPr>
          <p:spPr bwMode="auto">
            <a:xfrm>
              <a:off x="5878102" y="9357121"/>
              <a:ext cx="301795" cy="313964"/>
            </a:xfrm>
            <a:custGeom>
              <a:avLst/>
              <a:gdLst>
                <a:gd name="T0" fmla="*/ 22 w 26"/>
                <a:gd name="T1" fmla="*/ 6 h 27"/>
                <a:gd name="T2" fmla="*/ 20 w 26"/>
                <a:gd name="T3" fmla="*/ 23 h 27"/>
                <a:gd name="T4" fmla="*/ 4 w 26"/>
                <a:gd name="T5" fmla="*/ 21 h 27"/>
                <a:gd name="T6" fmla="*/ 6 w 26"/>
                <a:gd name="T7" fmla="*/ 4 h 27"/>
                <a:gd name="T8" fmla="*/ 22 w 26"/>
                <a:gd name="T9" fmla="*/ 6 h 27"/>
              </a:gdLst>
              <a:ahLst/>
              <a:cxnLst>
                <a:cxn ang="0">
                  <a:pos x="T0" y="T1"/>
                </a:cxn>
                <a:cxn ang="0">
                  <a:pos x="T2" y="T3"/>
                </a:cxn>
                <a:cxn ang="0">
                  <a:pos x="T4" y="T5"/>
                </a:cxn>
                <a:cxn ang="0">
                  <a:pos x="T6" y="T7"/>
                </a:cxn>
                <a:cxn ang="0">
                  <a:pos x="T8" y="T9"/>
                </a:cxn>
              </a:cxnLst>
              <a:rect l="0" t="0" r="r" b="b"/>
              <a:pathLst>
                <a:path w="26" h="27">
                  <a:moveTo>
                    <a:pt x="22" y="6"/>
                  </a:moveTo>
                  <a:cubicBezTo>
                    <a:pt x="26" y="12"/>
                    <a:pt x="25" y="19"/>
                    <a:pt x="20" y="23"/>
                  </a:cubicBezTo>
                  <a:cubicBezTo>
                    <a:pt x="15" y="27"/>
                    <a:pt x="7" y="26"/>
                    <a:pt x="4" y="21"/>
                  </a:cubicBezTo>
                  <a:cubicBezTo>
                    <a:pt x="0" y="16"/>
                    <a:pt x="1" y="8"/>
                    <a:pt x="6" y="4"/>
                  </a:cubicBezTo>
                  <a:cubicBezTo>
                    <a:pt x="11" y="0"/>
                    <a:pt x="18" y="1"/>
                    <a:pt x="22" y="6"/>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3" name="Freeform 440">
              <a:extLst>
                <a:ext uri="{FF2B5EF4-FFF2-40B4-BE49-F238E27FC236}">
                  <a16:creationId xmlns:a16="http://schemas.microsoft.com/office/drawing/2014/main" id="{E996E8FE-ABB3-449D-B997-C1174B9EB551}"/>
                </a:ext>
              </a:extLst>
            </p:cNvPr>
            <p:cNvSpPr>
              <a:spLocks/>
            </p:cNvSpPr>
            <p:nvPr/>
          </p:nvSpPr>
          <p:spPr bwMode="auto">
            <a:xfrm>
              <a:off x="5191762" y="9473945"/>
              <a:ext cx="778826" cy="766656"/>
            </a:xfrm>
            <a:custGeom>
              <a:avLst/>
              <a:gdLst>
                <a:gd name="T0" fmla="*/ 57 w 67"/>
                <a:gd name="T1" fmla="*/ 15 h 66"/>
                <a:gd name="T2" fmla="*/ 51 w 67"/>
                <a:gd name="T3" fmla="*/ 57 h 66"/>
                <a:gd name="T4" fmla="*/ 10 w 67"/>
                <a:gd name="T5" fmla="*/ 51 h 66"/>
                <a:gd name="T6" fmla="*/ 15 w 67"/>
                <a:gd name="T7" fmla="*/ 10 h 66"/>
                <a:gd name="T8" fmla="*/ 57 w 67"/>
                <a:gd name="T9" fmla="*/ 15 h 66"/>
              </a:gdLst>
              <a:ahLst/>
              <a:cxnLst>
                <a:cxn ang="0">
                  <a:pos x="T0" y="T1"/>
                </a:cxn>
                <a:cxn ang="0">
                  <a:pos x="T2" y="T3"/>
                </a:cxn>
                <a:cxn ang="0">
                  <a:pos x="T4" y="T5"/>
                </a:cxn>
                <a:cxn ang="0">
                  <a:pos x="T6" y="T7"/>
                </a:cxn>
                <a:cxn ang="0">
                  <a:pos x="T8" y="T9"/>
                </a:cxn>
              </a:cxnLst>
              <a:rect l="0" t="0" r="r" b="b"/>
              <a:pathLst>
                <a:path w="67" h="66">
                  <a:moveTo>
                    <a:pt x="57" y="15"/>
                  </a:moveTo>
                  <a:cubicBezTo>
                    <a:pt x="67" y="28"/>
                    <a:pt x="64" y="47"/>
                    <a:pt x="51" y="57"/>
                  </a:cubicBezTo>
                  <a:cubicBezTo>
                    <a:pt x="38" y="66"/>
                    <a:pt x="20" y="64"/>
                    <a:pt x="10" y="51"/>
                  </a:cubicBezTo>
                  <a:cubicBezTo>
                    <a:pt x="0" y="38"/>
                    <a:pt x="2" y="19"/>
                    <a:pt x="15" y="10"/>
                  </a:cubicBezTo>
                  <a:cubicBezTo>
                    <a:pt x="28" y="0"/>
                    <a:pt x="47" y="2"/>
                    <a:pt x="57" y="15"/>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4" name="Freeform 441">
              <a:extLst>
                <a:ext uri="{FF2B5EF4-FFF2-40B4-BE49-F238E27FC236}">
                  <a16:creationId xmlns:a16="http://schemas.microsoft.com/office/drawing/2014/main" id="{90D7D2FF-001F-4DFB-BFED-0A87C002CC76}"/>
                </a:ext>
              </a:extLst>
            </p:cNvPr>
            <p:cNvSpPr>
              <a:spLocks noEditPoints="1"/>
            </p:cNvSpPr>
            <p:nvPr/>
          </p:nvSpPr>
          <p:spPr bwMode="auto">
            <a:xfrm>
              <a:off x="5308586" y="9554260"/>
              <a:ext cx="523273" cy="581685"/>
            </a:xfrm>
            <a:custGeom>
              <a:avLst/>
              <a:gdLst>
                <a:gd name="T0" fmla="*/ 40 w 45"/>
                <a:gd name="T1" fmla="*/ 23 h 50"/>
                <a:gd name="T2" fmla="*/ 27 w 45"/>
                <a:gd name="T3" fmla="*/ 21 h 50"/>
                <a:gd name="T4" fmla="*/ 25 w 45"/>
                <a:gd name="T5" fmla="*/ 23 h 50"/>
                <a:gd name="T6" fmla="*/ 17 w 45"/>
                <a:gd name="T7" fmla="*/ 13 h 50"/>
                <a:gd name="T8" fmla="*/ 23 w 45"/>
                <a:gd name="T9" fmla="*/ 16 h 50"/>
                <a:gd name="T10" fmla="*/ 29 w 45"/>
                <a:gd name="T11" fmla="*/ 11 h 50"/>
                <a:gd name="T12" fmla="*/ 13 w 45"/>
                <a:gd name="T13" fmla="*/ 8 h 50"/>
                <a:gd name="T14" fmla="*/ 12 w 45"/>
                <a:gd name="T15" fmla="*/ 7 h 50"/>
                <a:gd name="T16" fmla="*/ 9 w 45"/>
                <a:gd name="T17" fmla="*/ 6 h 50"/>
                <a:gd name="T18" fmla="*/ 8 w 45"/>
                <a:gd name="T19" fmla="*/ 10 h 50"/>
                <a:gd name="T20" fmla="*/ 9 w 45"/>
                <a:gd name="T21" fmla="*/ 11 h 50"/>
                <a:gd name="T22" fmla="*/ 7 w 45"/>
                <a:gd name="T23" fmla="*/ 28 h 50"/>
                <a:gd name="T24" fmla="*/ 24 w 45"/>
                <a:gd name="T25" fmla="*/ 30 h 50"/>
                <a:gd name="T26" fmla="*/ 31 w 45"/>
                <a:gd name="T27" fmla="*/ 39 h 50"/>
                <a:gd name="T28" fmla="*/ 24 w 45"/>
                <a:gd name="T29" fmla="*/ 36 h 50"/>
                <a:gd name="T30" fmla="*/ 18 w 45"/>
                <a:gd name="T31" fmla="*/ 41 h 50"/>
                <a:gd name="T32" fmla="*/ 34 w 45"/>
                <a:gd name="T33" fmla="*/ 43 h 50"/>
                <a:gd name="T34" fmla="*/ 36 w 45"/>
                <a:gd name="T35" fmla="*/ 45 h 50"/>
                <a:gd name="T36" fmla="*/ 39 w 45"/>
                <a:gd name="T37" fmla="*/ 45 h 50"/>
                <a:gd name="T38" fmla="*/ 40 w 45"/>
                <a:gd name="T39" fmla="*/ 42 h 50"/>
                <a:gd name="T40" fmla="*/ 39 w 45"/>
                <a:gd name="T41" fmla="*/ 40 h 50"/>
                <a:gd name="T42" fmla="*/ 40 w 45"/>
                <a:gd name="T43" fmla="*/ 23 h 50"/>
                <a:gd name="T44" fmla="*/ 13 w 45"/>
                <a:gd name="T45" fmla="*/ 24 h 50"/>
                <a:gd name="T46" fmla="*/ 13 w 45"/>
                <a:gd name="T47" fmla="*/ 16 h 50"/>
                <a:gd name="T48" fmla="*/ 20 w 45"/>
                <a:gd name="T49" fmla="*/ 25 h 50"/>
                <a:gd name="T50" fmla="*/ 13 w 45"/>
                <a:gd name="T51" fmla="*/ 24 h 50"/>
                <a:gd name="T52" fmla="*/ 35 w 45"/>
                <a:gd name="T53" fmla="*/ 36 h 50"/>
                <a:gd name="T54" fmla="*/ 29 w 45"/>
                <a:gd name="T55" fmla="*/ 28 h 50"/>
                <a:gd name="T56" fmla="*/ 35 w 45"/>
                <a:gd name="T57"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50">
                  <a:moveTo>
                    <a:pt x="40" y="23"/>
                  </a:moveTo>
                  <a:cubicBezTo>
                    <a:pt x="35" y="16"/>
                    <a:pt x="27" y="21"/>
                    <a:pt x="27" y="21"/>
                  </a:cubicBezTo>
                  <a:cubicBezTo>
                    <a:pt x="26" y="22"/>
                    <a:pt x="26" y="22"/>
                    <a:pt x="25" y="23"/>
                  </a:cubicBezTo>
                  <a:cubicBezTo>
                    <a:pt x="17" y="13"/>
                    <a:pt x="17" y="13"/>
                    <a:pt x="17" y="13"/>
                  </a:cubicBezTo>
                  <a:cubicBezTo>
                    <a:pt x="22" y="11"/>
                    <a:pt x="23" y="16"/>
                    <a:pt x="23" y="16"/>
                  </a:cubicBezTo>
                  <a:cubicBezTo>
                    <a:pt x="29" y="11"/>
                    <a:pt x="29" y="11"/>
                    <a:pt x="29" y="11"/>
                  </a:cubicBezTo>
                  <a:cubicBezTo>
                    <a:pt x="29" y="11"/>
                    <a:pt x="24" y="0"/>
                    <a:pt x="13" y="8"/>
                  </a:cubicBezTo>
                  <a:cubicBezTo>
                    <a:pt x="12" y="7"/>
                    <a:pt x="12" y="7"/>
                    <a:pt x="12" y="7"/>
                  </a:cubicBezTo>
                  <a:cubicBezTo>
                    <a:pt x="11" y="6"/>
                    <a:pt x="10" y="5"/>
                    <a:pt x="9" y="6"/>
                  </a:cubicBezTo>
                  <a:cubicBezTo>
                    <a:pt x="7" y="7"/>
                    <a:pt x="7" y="9"/>
                    <a:pt x="8" y="10"/>
                  </a:cubicBezTo>
                  <a:cubicBezTo>
                    <a:pt x="9" y="11"/>
                    <a:pt x="9" y="11"/>
                    <a:pt x="9" y="11"/>
                  </a:cubicBezTo>
                  <a:cubicBezTo>
                    <a:pt x="0" y="18"/>
                    <a:pt x="4" y="25"/>
                    <a:pt x="7" y="28"/>
                  </a:cubicBezTo>
                  <a:cubicBezTo>
                    <a:pt x="10" y="31"/>
                    <a:pt x="14" y="35"/>
                    <a:pt x="24" y="30"/>
                  </a:cubicBezTo>
                  <a:cubicBezTo>
                    <a:pt x="31" y="39"/>
                    <a:pt x="31" y="39"/>
                    <a:pt x="31" y="39"/>
                  </a:cubicBezTo>
                  <a:cubicBezTo>
                    <a:pt x="27" y="41"/>
                    <a:pt x="24" y="36"/>
                    <a:pt x="24" y="36"/>
                  </a:cubicBezTo>
                  <a:cubicBezTo>
                    <a:pt x="18" y="41"/>
                    <a:pt x="18" y="41"/>
                    <a:pt x="18" y="41"/>
                  </a:cubicBezTo>
                  <a:cubicBezTo>
                    <a:pt x="20" y="44"/>
                    <a:pt x="24" y="50"/>
                    <a:pt x="34" y="43"/>
                  </a:cubicBezTo>
                  <a:cubicBezTo>
                    <a:pt x="36" y="45"/>
                    <a:pt x="36" y="45"/>
                    <a:pt x="36" y="45"/>
                  </a:cubicBezTo>
                  <a:cubicBezTo>
                    <a:pt x="37" y="46"/>
                    <a:pt x="38" y="46"/>
                    <a:pt x="39" y="45"/>
                  </a:cubicBezTo>
                  <a:cubicBezTo>
                    <a:pt x="40" y="44"/>
                    <a:pt x="41" y="43"/>
                    <a:pt x="40" y="42"/>
                  </a:cubicBezTo>
                  <a:cubicBezTo>
                    <a:pt x="39" y="40"/>
                    <a:pt x="39" y="40"/>
                    <a:pt x="39" y="40"/>
                  </a:cubicBezTo>
                  <a:cubicBezTo>
                    <a:pt x="45" y="35"/>
                    <a:pt x="45" y="30"/>
                    <a:pt x="40" y="23"/>
                  </a:cubicBezTo>
                  <a:close/>
                  <a:moveTo>
                    <a:pt x="13" y="24"/>
                  </a:moveTo>
                  <a:cubicBezTo>
                    <a:pt x="13" y="24"/>
                    <a:pt x="10" y="20"/>
                    <a:pt x="13" y="16"/>
                  </a:cubicBezTo>
                  <a:cubicBezTo>
                    <a:pt x="20" y="25"/>
                    <a:pt x="20" y="25"/>
                    <a:pt x="20" y="25"/>
                  </a:cubicBezTo>
                  <a:cubicBezTo>
                    <a:pt x="15" y="26"/>
                    <a:pt x="13" y="24"/>
                    <a:pt x="13" y="24"/>
                  </a:cubicBezTo>
                  <a:close/>
                  <a:moveTo>
                    <a:pt x="35" y="36"/>
                  </a:moveTo>
                  <a:cubicBezTo>
                    <a:pt x="29" y="28"/>
                    <a:pt x="29" y="28"/>
                    <a:pt x="29" y="28"/>
                  </a:cubicBezTo>
                  <a:cubicBezTo>
                    <a:pt x="36" y="25"/>
                    <a:pt x="39" y="31"/>
                    <a:pt x="3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5" name="Freeform 442">
              <a:extLst>
                <a:ext uri="{FF2B5EF4-FFF2-40B4-BE49-F238E27FC236}">
                  <a16:creationId xmlns:a16="http://schemas.microsoft.com/office/drawing/2014/main" id="{FB2CFC76-3CCE-436F-A305-099E5C8B96C8}"/>
                </a:ext>
              </a:extLst>
            </p:cNvPr>
            <p:cNvSpPr>
              <a:spLocks/>
            </p:cNvSpPr>
            <p:nvPr/>
          </p:nvSpPr>
          <p:spPr bwMode="auto">
            <a:xfrm>
              <a:off x="7922521" y="7405188"/>
              <a:ext cx="2487375" cy="2231822"/>
            </a:xfrm>
            <a:custGeom>
              <a:avLst/>
              <a:gdLst>
                <a:gd name="T0" fmla="*/ 755 w 1022"/>
                <a:gd name="T1" fmla="*/ 917 h 917"/>
                <a:gd name="T2" fmla="*/ 0 w 1022"/>
                <a:gd name="T3" fmla="*/ 372 h 917"/>
                <a:gd name="T4" fmla="*/ 268 w 1022"/>
                <a:gd name="T5" fmla="*/ 0 h 917"/>
                <a:gd name="T6" fmla="*/ 1022 w 1022"/>
                <a:gd name="T7" fmla="*/ 549 h 917"/>
                <a:gd name="T8" fmla="*/ 755 w 1022"/>
                <a:gd name="T9" fmla="*/ 917 h 917"/>
              </a:gdLst>
              <a:ahLst/>
              <a:cxnLst>
                <a:cxn ang="0">
                  <a:pos x="T0" y="T1"/>
                </a:cxn>
                <a:cxn ang="0">
                  <a:pos x="T2" y="T3"/>
                </a:cxn>
                <a:cxn ang="0">
                  <a:pos x="T4" y="T5"/>
                </a:cxn>
                <a:cxn ang="0">
                  <a:pos x="T6" y="T7"/>
                </a:cxn>
                <a:cxn ang="0">
                  <a:pos x="T8" y="T9"/>
                </a:cxn>
              </a:cxnLst>
              <a:rect l="0" t="0" r="r" b="b"/>
              <a:pathLst>
                <a:path w="1022" h="917">
                  <a:moveTo>
                    <a:pt x="755" y="917"/>
                  </a:moveTo>
                  <a:lnTo>
                    <a:pt x="0" y="372"/>
                  </a:lnTo>
                  <a:lnTo>
                    <a:pt x="268" y="0"/>
                  </a:lnTo>
                  <a:lnTo>
                    <a:pt x="1022" y="549"/>
                  </a:lnTo>
                  <a:lnTo>
                    <a:pt x="755" y="917"/>
                  </a:ln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6" name="Freeform 443">
              <a:extLst>
                <a:ext uri="{FF2B5EF4-FFF2-40B4-BE49-F238E27FC236}">
                  <a16:creationId xmlns:a16="http://schemas.microsoft.com/office/drawing/2014/main" id="{2CF5489D-8935-4A68-A3DF-8376EC805B1D}"/>
                </a:ext>
              </a:extLst>
            </p:cNvPr>
            <p:cNvSpPr>
              <a:spLocks/>
            </p:cNvSpPr>
            <p:nvPr/>
          </p:nvSpPr>
          <p:spPr bwMode="auto">
            <a:xfrm>
              <a:off x="8214580" y="7731322"/>
              <a:ext cx="1881351" cy="1601460"/>
            </a:xfrm>
            <a:custGeom>
              <a:avLst/>
              <a:gdLst>
                <a:gd name="T0" fmla="*/ 21 w 162"/>
                <a:gd name="T1" fmla="*/ 3 h 138"/>
                <a:gd name="T2" fmla="*/ 0 w 162"/>
                <a:gd name="T3" fmla="*/ 32 h 138"/>
                <a:gd name="T4" fmla="*/ 5 w 162"/>
                <a:gd name="T5" fmla="*/ 62 h 138"/>
                <a:gd name="T6" fmla="*/ 111 w 162"/>
                <a:gd name="T7" fmla="*/ 138 h 138"/>
                <a:gd name="T8" fmla="*/ 141 w 162"/>
                <a:gd name="T9" fmla="*/ 135 h 138"/>
                <a:gd name="T10" fmla="*/ 162 w 162"/>
                <a:gd name="T11" fmla="*/ 106 h 138"/>
                <a:gd name="T12" fmla="*/ 157 w 162"/>
                <a:gd name="T13" fmla="*/ 74 h 138"/>
                <a:gd name="T14" fmla="*/ 55 w 162"/>
                <a:gd name="T15" fmla="*/ 0 h 138"/>
                <a:gd name="T16" fmla="*/ 21 w 162"/>
                <a:gd name="T17"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38">
                  <a:moveTo>
                    <a:pt x="21" y="3"/>
                  </a:moveTo>
                  <a:cubicBezTo>
                    <a:pt x="0" y="32"/>
                    <a:pt x="0" y="32"/>
                    <a:pt x="0" y="32"/>
                  </a:cubicBezTo>
                  <a:cubicBezTo>
                    <a:pt x="5" y="37"/>
                    <a:pt x="14" y="45"/>
                    <a:pt x="5" y="62"/>
                  </a:cubicBezTo>
                  <a:cubicBezTo>
                    <a:pt x="111" y="138"/>
                    <a:pt x="111" y="138"/>
                    <a:pt x="111" y="138"/>
                  </a:cubicBezTo>
                  <a:cubicBezTo>
                    <a:pt x="125" y="123"/>
                    <a:pt x="136" y="131"/>
                    <a:pt x="141" y="135"/>
                  </a:cubicBezTo>
                  <a:cubicBezTo>
                    <a:pt x="162" y="106"/>
                    <a:pt x="162" y="106"/>
                    <a:pt x="162" y="106"/>
                  </a:cubicBezTo>
                  <a:cubicBezTo>
                    <a:pt x="157" y="101"/>
                    <a:pt x="146" y="93"/>
                    <a:pt x="157" y="74"/>
                  </a:cubicBezTo>
                  <a:cubicBezTo>
                    <a:pt x="55" y="0"/>
                    <a:pt x="55" y="0"/>
                    <a:pt x="55" y="0"/>
                  </a:cubicBezTo>
                  <a:cubicBezTo>
                    <a:pt x="38" y="19"/>
                    <a:pt x="25" y="6"/>
                    <a:pt x="2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7" name="Freeform 444">
              <a:extLst>
                <a:ext uri="{FF2B5EF4-FFF2-40B4-BE49-F238E27FC236}">
                  <a16:creationId xmlns:a16="http://schemas.microsoft.com/office/drawing/2014/main" id="{A7DF9F8C-93BF-48BF-8CAA-ECE6CAFF38B4}"/>
                </a:ext>
              </a:extLst>
            </p:cNvPr>
            <p:cNvSpPr>
              <a:spLocks/>
            </p:cNvSpPr>
            <p:nvPr/>
          </p:nvSpPr>
          <p:spPr bwMode="auto">
            <a:xfrm>
              <a:off x="8504205" y="7996610"/>
              <a:ext cx="301795" cy="313964"/>
            </a:xfrm>
            <a:custGeom>
              <a:avLst/>
              <a:gdLst>
                <a:gd name="T0" fmla="*/ 22 w 26"/>
                <a:gd name="T1" fmla="*/ 21 h 27"/>
                <a:gd name="T2" fmla="*/ 6 w 26"/>
                <a:gd name="T3" fmla="*/ 23 h 27"/>
                <a:gd name="T4" fmla="*/ 3 w 26"/>
                <a:gd name="T5" fmla="*/ 7 h 27"/>
                <a:gd name="T6" fmla="*/ 20 w 26"/>
                <a:gd name="T7" fmla="*/ 4 h 27"/>
                <a:gd name="T8" fmla="*/ 22 w 26"/>
                <a:gd name="T9" fmla="*/ 21 h 27"/>
              </a:gdLst>
              <a:ahLst/>
              <a:cxnLst>
                <a:cxn ang="0">
                  <a:pos x="T0" y="T1"/>
                </a:cxn>
                <a:cxn ang="0">
                  <a:pos x="T2" y="T3"/>
                </a:cxn>
                <a:cxn ang="0">
                  <a:pos x="T4" y="T5"/>
                </a:cxn>
                <a:cxn ang="0">
                  <a:pos x="T6" y="T7"/>
                </a:cxn>
                <a:cxn ang="0">
                  <a:pos x="T8" y="T9"/>
                </a:cxn>
              </a:cxnLst>
              <a:rect l="0" t="0" r="r" b="b"/>
              <a:pathLst>
                <a:path w="26" h="27">
                  <a:moveTo>
                    <a:pt x="22" y="21"/>
                  </a:moveTo>
                  <a:cubicBezTo>
                    <a:pt x="19" y="26"/>
                    <a:pt x="11" y="27"/>
                    <a:pt x="6" y="23"/>
                  </a:cubicBezTo>
                  <a:cubicBezTo>
                    <a:pt x="1" y="20"/>
                    <a:pt x="0" y="12"/>
                    <a:pt x="3" y="7"/>
                  </a:cubicBezTo>
                  <a:cubicBezTo>
                    <a:pt x="7" y="2"/>
                    <a:pt x="15" y="0"/>
                    <a:pt x="20" y="4"/>
                  </a:cubicBezTo>
                  <a:cubicBezTo>
                    <a:pt x="25" y="8"/>
                    <a:pt x="26" y="15"/>
                    <a:pt x="22" y="21"/>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8" name="Freeform 445">
              <a:extLst>
                <a:ext uri="{FF2B5EF4-FFF2-40B4-BE49-F238E27FC236}">
                  <a16:creationId xmlns:a16="http://schemas.microsoft.com/office/drawing/2014/main" id="{0D8D4B63-9F53-4A88-95D8-507F19E25C55}"/>
                </a:ext>
              </a:extLst>
            </p:cNvPr>
            <p:cNvSpPr>
              <a:spLocks/>
            </p:cNvSpPr>
            <p:nvPr/>
          </p:nvSpPr>
          <p:spPr bwMode="auto">
            <a:xfrm>
              <a:off x="9468002" y="8707288"/>
              <a:ext cx="313964" cy="301795"/>
            </a:xfrm>
            <a:custGeom>
              <a:avLst/>
              <a:gdLst>
                <a:gd name="T0" fmla="*/ 23 w 27"/>
                <a:gd name="T1" fmla="*/ 20 h 26"/>
                <a:gd name="T2" fmla="*/ 6 w 27"/>
                <a:gd name="T3" fmla="*/ 23 h 26"/>
                <a:gd name="T4" fmla="*/ 4 w 27"/>
                <a:gd name="T5" fmla="*/ 6 h 26"/>
                <a:gd name="T6" fmla="*/ 20 w 27"/>
                <a:gd name="T7" fmla="*/ 4 h 26"/>
                <a:gd name="T8" fmla="*/ 23 w 27"/>
                <a:gd name="T9" fmla="*/ 20 h 26"/>
              </a:gdLst>
              <a:ahLst/>
              <a:cxnLst>
                <a:cxn ang="0">
                  <a:pos x="T0" y="T1"/>
                </a:cxn>
                <a:cxn ang="0">
                  <a:pos x="T2" y="T3"/>
                </a:cxn>
                <a:cxn ang="0">
                  <a:pos x="T4" y="T5"/>
                </a:cxn>
                <a:cxn ang="0">
                  <a:pos x="T6" y="T7"/>
                </a:cxn>
                <a:cxn ang="0">
                  <a:pos x="T8" y="T9"/>
                </a:cxn>
              </a:cxnLst>
              <a:rect l="0" t="0" r="r" b="b"/>
              <a:pathLst>
                <a:path w="27" h="26">
                  <a:moveTo>
                    <a:pt x="23" y="20"/>
                  </a:moveTo>
                  <a:cubicBezTo>
                    <a:pt x="19" y="25"/>
                    <a:pt x="12" y="26"/>
                    <a:pt x="6" y="23"/>
                  </a:cubicBezTo>
                  <a:cubicBezTo>
                    <a:pt x="1" y="19"/>
                    <a:pt x="0" y="11"/>
                    <a:pt x="4" y="6"/>
                  </a:cubicBezTo>
                  <a:cubicBezTo>
                    <a:pt x="8" y="1"/>
                    <a:pt x="15" y="0"/>
                    <a:pt x="20" y="4"/>
                  </a:cubicBezTo>
                  <a:cubicBezTo>
                    <a:pt x="25" y="7"/>
                    <a:pt x="27" y="15"/>
                    <a:pt x="23" y="20"/>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09" name="Freeform 446">
              <a:extLst>
                <a:ext uri="{FF2B5EF4-FFF2-40B4-BE49-F238E27FC236}">
                  <a16:creationId xmlns:a16="http://schemas.microsoft.com/office/drawing/2014/main" id="{0CD8139A-313E-4AAF-B63E-2BE41748CD81}"/>
                </a:ext>
              </a:extLst>
            </p:cNvPr>
            <p:cNvSpPr>
              <a:spLocks/>
            </p:cNvSpPr>
            <p:nvPr/>
          </p:nvSpPr>
          <p:spPr bwMode="auto">
            <a:xfrm>
              <a:off x="8771926" y="8137771"/>
              <a:ext cx="778826" cy="778826"/>
            </a:xfrm>
            <a:custGeom>
              <a:avLst/>
              <a:gdLst>
                <a:gd name="T0" fmla="*/ 58 w 67"/>
                <a:gd name="T1" fmla="*/ 51 h 67"/>
                <a:gd name="T2" fmla="*/ 17 w 67"/>
                <a:gd name="T3" fmla="*/ 57 h 67"/>
                <a:gd name="T4" fmla="*/ 10 w 67"/>
                <a:gd name="T5" fmla="*/ 16 h 67"/>
                <a:gd name="T6" fmla="*/ 51 w 67"/>
                <a:gd name="T7" fmla="*/ 10 h 67"/>
                <a:gd name="T8" fmla="*/ 58 w 67"/>
                <a:gd name="T9" fmla="*/ 51 h 67"/>
              </a:gdLst>
              <a:ahLst/>
              <a:cxnLst>
                <a:cxn ang="0">
                  <a:pos x="T0" y="T1"/>
                </a:cxn>
                <a:cxn ang="0">
                  <a:pos x="T2" y="T3"/>
                </a:cxn>
                <a:cxn ang="0">
                  <a:pos x="T4" y="T5"/>
                </a:cxn>
                <a:cxn ang="0">
                  <a:pos x="T6" y="T7"/>
                </a:cxn>
                <a:cxn ang="0">
                  <a:pos x="T8" y="T9"/>
                </a:cxn>
              </a:cxnLst>
              <a:rect l="0" t="0" r="r" b="b"/>
              <a:pathLst>
                <a:path w="67" h="67">
                  <a:moveTo>
                    <a:pt x="58" y="51"/>
                  </a:moveTo>
                  <a:cubicBezTo>
                    <a:pt x="48" y="64"/>
                    <a:pt x="30" y="67"/>
                    <a:pt x="17" y="57"/>
                  </a:cubicBezTo>
                  <a:cubicBezTo>
                    <a:pt x="3" y="48"/>
                    <a:pt x="0" y="29"/>
                    <a:pt x="10" y="16"/>
                  </a:cubicBezTo>
                  <a:cubicBezTo>
                    <a:pt x="19" y="3"/>
                    <a:pt x="38" y="0"/>
                    <a:pt x="51" y="10"/>
                  </a:cubicBezTo>
                  <a:cubicBezTo>
                    <a:pt x="64" y="19"/>
                    <a:pt x="67" y="38"/>
                    <a:pt x="58" y="51"/>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0" name="Freeform 447">
              <a:extLst>
                <a:ext uri="{FF2B5EF4-FFF2-40B4-BE49-F238E27FC236}">
                  <a16:creationId xmlns:a16="http://schemas.microsoft.com/office/drawing/2014/main" id="{58001D01-74E4-4898-B367-9514663F91DE}"/>
                </a:ext>
              </a:extLst>
            </p:cNvPr>
            <p:cNvSpPr>
              <a:spLocks noEditPoints="1"/>
            </p:cNvSpPr>
            <p:nvPr/>
          </p:nvSpPr>
          <p:spPr bwMode="auto">
            <a:xfrm>
              <a:off x="8898486" y="8242427"/>
              <a:ext cx="559781" cy="557348"/>
            </a:xfrm>
            <a:custGeom>
              <a:avLst/>
              <a:gdLst>
                <a:gd name="T0" fmla="*/ 31 w 48"/>
                <a:gd name="T1" fmla="*/ 39 h 48"/>
                <a:gd name="T2" fmla="*/ 29 w 48"/>
                <a:gd name="T3" fmla="*/ 27 h 48"/>
                <a:gd name="T4" fmla="*/ 26 w 48"/>
                <a:gd name="T5" fmla="*/ 25 h 48"/>
                <a:gd name="T6" fmla="*/ 33 w 48"/>
                <a:gd name="T7" fmla="*/ 15 h 48"/>
                <a:gd name="T8" fmla="*/ 33 w 48"/>
                <a:gd name="T9" fmla="*/ 22 h 48"/>
                <a:gd name="T10" fmla="*/ 39 w 48"/>
                <a:gd name="T11" fmla="*/ 26 h 48"/>
                <a:gd name="T12" fmla="*/ 38 w 48"/>
                <a:gd name="T13" fmla="*/ 9 h 48"/>
                <a:gd name="T14" fmla="*/ 38 w 48"/>
                <a:gd name="T15" fmla="*/ 8 h 48"/>
                <a:gd name="T16" fmla="*/ 37 w 48"/>
                <a:gd name="T17" fmla="*/ 5 h 48"/>
                <a:gd name="T18" fmla="*/ 34 w 48"/>
                <a:gd name="T19" fmla="*/ 5 h 48"/>
                <a:gd name="T20" fmla="*/ 33 w 48"/>
                <a:gd name="T21" fmla="*/ 6 h 48"/>
                <a:gd name="T22" fmla="*/ 16 w 48"/>
                <a:gd name="T23" fmla="*/ 10 h 48"/>
                <a:gd name="T24" fmla="*/ 19 w 48"/>
                <a:gd name="T25" fmla="*/ 26 h 48"/>
                <a:gd name="T26" fmla="*/ 12 w 48"/>
                <a:gd name="T27" fmla="*/ 36 h 48"/>
                <a:gd name="T28" fmla="*/ 14 w 48"/>
                <a:gd name="T29" fmla="*/ 28 h 48"/>
                <a:gd name="T30" fmla="*/ 7 w 48"/>
                <a:gd name="T31" fmla="*/ 23 h 48"/>
                <a:gd name="T32" fmla="*/ 10 w 48"/>
                <a:gd name="T33" fmla="*/ 40 h 48"/>
                <a:gd name="T34" fmla="*/ 8 w 48"/>
                <a:gd name="T35" fmla="*/ 42 h 48"/>
                <a:gd name="T36" fmla="*/ 9 w 48"/>
                <a:gd name="T37" fmla="*/ 45 h 48"/>
                <a:gd name="T38" fmla="*/ 13 w 48"/>
                <a:gd name="T39" fmla="*/ 45 h 48"/>
                <a:gd name="T40" fmla="*/ 14 w 48"/>
                <a:gd name="T41" fmla="*/ 43 h 48"/>
                <a:gd name="T42" fmla="*/ 31 w 48"/>
                <a:gd name="T43" fmla="*/ 39 h 48"/>
                <a:gd name="T44" fmla="*/ 22 w 48"/>
                <a:gd name="T45" fmla="*/ 14 h 48"/>
                <a:gd name="T46" fmla="*/ 29 w 48"/>
                <a:gd name="T47" fmla="*/ 12 h 48"/>
                <a:gd name="T48" fmla="*/ 23 w 48"/>
                <a:gd name="T49" fmla="*/ 21 h 48"/>
                <a:gd name="T50" fmla="*/ 22 w 48"/>
                <a:gd name="T51" fmla="*/ 14 h 48"/>
                <a:gd name="T52" fmla="*/ 17 w 48"/>
                <a:gd name="T53" fmla="*/ 39 h 48"/>
                <a:gd name="T54" fmla="*/ 23 w 48"/>
                <a:gd name="T55" fmla="*/ 30 h 48"/>
                <a:gd name="T56" fmla="*/ 17 w 48"/>
                <a:gd name="T57"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48">
                  <a:moveTo>
                    <a:pt x="31" y="39"/>
                  </a:moveTo>
                  <a:cubicBezTo>
                    <a:pt x="35" y="33"/>
                    <a:pt x="29" y="27"/>
                    <a:pt x="29" y="27"/>
                  </a:cubicBezTo>
                  <a:cubicBezTo>
                    <a:pt x="28" y="26"/>
                    <a:pt x="27" y="26"/>
                    <a:pt x="26" y="25"/>
                  </a:cubicBezTo>
                  <a:cubicBezTo>
                    <a:pt x="33" y="15"/>
                    <a:pt x="33" y="15"/>
                    <a:pt x="33" y="15"/>
                  </a:cubicBezTo>
                  <a:cubicBezTo>
                    <a:pt x="36" y="19"/>
                    <a:pt x="33" y="22"/>
                    <a:pt x="33" y="22"/>
                  </a:cubicBezTo>
                  <a:cubicBezTo>
                    <a:pt x="39" y="26"/>
                    <a:pt x="39" y="26"/>
                    <a:pt x="39" y="26"/>
                  </a:cubicBezTo>
                  <a:cubicBezTo>
                    <a:pt x="39" y="26"/>
                    <a:pt x="48" y="18"/>
                    <a:pt x="38" y="9"/>
                  </a:cubicBezTo>
                  <a:cubicBezTo>
                    <a:pt x="38" y="8"/>
                    <a:pt x="38" y="8"/>
                    <a:pt x="38" y="8"/>
                  </a:cubicBezTo>
                  <a:cubicBezTo>
                    <a:pt x="39" y="7"/>
                    <a:pt x="39" y="6"/>
                    <a:pt x="37" y="5"/>
                  </a:cubicBezTo>
                  <a:cubicBezTo>
                    <a:pt x="36" y="4"/>
                    <a:pt x="35" y="4"/>
                    <a:pt x="34" y="5"/>
                  </a:cubicBezTo>
                  <a:cubicBezTo>
                    <a:pt x="33" y="6"/>
                    <a:pt x="33" y="6"/>
                    <a:pt x="33" y="6"/>
                  </a:cubicBezTo>
                  <a:cubicBezTo>
                    <a:pt x="23" y="0"/>
                    <a:pt x="19" y="6"/>
                    <a:pt x="16" y="10"/>
                  </a:cubicBezTo>
                  <a:cubicBezTo>
                    <a:pt x="14" y="13"/>
                    <a:pt x="12" y="18"/>
                    <a:pt x="19" y="26"/>
                  </a:cubicBezTo>
                  <a:cubicBezTo>
                    <a:pt x="12" y="36"/>
                    <a:pt x="12" y="36"/>
                    <a:pt x="12" y="36"/>
                  </a:cubicBezTo>
                  <a:cubicBezTo>
                    <a:pt x="10" y="32"/>
                    <a:pt x="14" y="28"/>
                    <a:pt x="14" y="28"/>
                  </a:cubicBezTo>
                  <a:cubicBezTo>
                    <a:pt x="7" y="23"/>
                    <a:pt x="7" y="23"/>
                    <a:pt x="7" y="23"/>
                  </a:cubicBezTo>
                  <a:cubicBezTo>
                    <a:pt x="4" y="26"/>
                    <a:pt x="0" y="33"/>
                    <a:pt x="10" y="40"/>
                  </a:cubicBezTo>
                  <a:cubicBezTo>
                    <a:pt x="8" y="42"/>
                    <a:pt x="8" y="42"/>
                    <a:pt x="8" y="42"/>
                  </a:cubicBezTo>
                  <a:cubicBezTo>
                    <a:pt x="8" y="43"/>
                    <a:pt x="8" y="45"/>
                    <a:pt x="9" y="45"/>
                  </a:cubicBezTo>
                  <a:cubicBezTo>
                    <a:pt x="10" y="46"/>
                    <a:pt x="12" y="46"/>
                    <a:pt x="13" y="45"/>
                  </a:cubicBezTo>
                  <a:cubicBezTo>
                    <a:pt x="14" y="43"/>
                    <a:pt x="14" y="43"/>
                    <a:pt x="14" y="43"/>
                  </a:cubicBezTo>
                  <a:cubicBezTo>
                    <a:pt x="21" y="48"/>
                    <a:pt x="26" y="47"/>
                    <a:pt x="31" y="39"/>
                  </a:cubicBezTo>
                  <a:close/>
                  <a:moveTo>
                    <a:pt x="22" y="14"/>
                  </a:moveTo>
                  <a:cubicBezTo>
                    <a:pt x="22" y="14"/>
                    <a:pt x="25" y="11"/>
                    <a:pt x="29" y="12"/>
                  </a:cubicBezTo>
                  <a:cubicBezTo>
                    <a:pt x="23" y="21"/>
                    <a:pt x="23" y="21"/>
                    <a:pt x="23" y="21"/>
                  </a:cubicBezTo>
                  <a:cubicBezTo>
                    <a:pt x="20" y="17"/>
                    <a:pt x="22" y="14"/>
                    <a:pt x="22" y="14"/>
                  </a:cubicBezTo>
                  <a:close/>
                  <a:moveTo>
                    <a:pt x="17" y="39"/>
                  </a:moveTo>
                  <a:cubicBezTo>
                    <a:pt x="23" y="30"/>
                    <a:pt x="23" y="30"/>
                    <a:pt x="23" y="30"/>
                  </a:cubicBezTo>
                  <a:cubicBezTo>
                    <a:pt x="27" y="36"/>
                    <a:pt x="22" y="41"/>
                    <a:pt x="17"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1" name="Freeform 448">
              <a:extLst>
                <a:ext uri="{FF2B5EF4-FFF2-40B4-BE49-F238E27FC236}">
                  <a16:creationId xmlns:a16="http://schemas.microsoft.com/office/drawing/2014/main" id="{0302AA72-8715-44A1-8A5C-934E3530EBD5}"/>
                </a:ext>
              </a:extLst>
            </p:cNvPr>
            <p:cNvSpPr>
              <a:spLocks/>
            </p:cNvSpPr>
            <p:nvPr/>
          </p:nvSpPr>
          <p:spPr bwMode="auto">
            <a:xfrm>
              <a:off x="1265995" y="6034943"/>
              <a:ext cx="2241558" cy="2484940"/>
            </a:xfrm>
            <a:custGeom>
              <a:avLst/>
              <a:gdLst>
                <a:gd name="T0" fmla="*/ 921 w 921"/>
                <a:gd name="T1" fmla="*/ 276 h 1021"/>
                <a:gd name="T2" fmla="*/ 367 w 921"/>
                <a:gd name="T3" fmla="*/ 1021 h 1021"/>
                <a:gd name="T4" fmla="*/ 0 w 921"/>
                <a:gd name="T5" fmla="*/ 749 h 1021"/>
                <a:gd name="T6" fmla="*/ 553 w 921"/>
                <a:gd name="T7" fmla="*/ 0 h 1021"/>
                <a:gd name="T8" fmla="*/ 921 w 921"/>
                <a:gd name="T9" fmla="*/ 276 h 1021"/>
              </a:gdLst>
              <a:ahLst/>
              <a:cxnLst>
                <a:cxn ang="0">
                  <a:pos x="T0" y="T1"/>
                </a:cxn>
                <a:cxn ang="0">
                  <a:pos x="T2" y="T3"/>
                </a:cxn>
                <a:cxn ang="0">
                  <a:pos x="T4" y="T5"/>
                </a:cxn>
                <a:cxn ang="0">
                  <a:pos x="T6" y="T7"/>
                </a:cxn>
                <a:cxn ang="0">
                  <a:pos x="T8" y="T9"/>
                </a:cxn>
              </a:cxnLst>
              <a:rect l="0" t="0" r="r" b="b"/>
              <a:pathLst>
                <a:path w="921" h="1021">
                  <a:moveTo>
                    <a:pt x="921" y="276"/>
                  </a:moveTo>
                  <a:lnTo>
                    <a:pt x="367" y="1021"/>
                  </a:lnTo>
                  <a:lnTo>
                    <a:pt x="0" y="749"/>
                  </a:lnTo>
                  <a:lnTo>
                    <a:pt x="553" y="0"/>
                  </a:lnTo>
                  <a:lnTo>
                    <a:pt x="921" y="276"/>
                  </a:ln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2" name="Freeform 449">
              <a:extLst>
                <a:ext uri="{FF2B5EF4-FFF2-40B4-BE49-F238E27FC236}">
                  <a16:creationId xmlns:a16="http://schemas.microsoft.com/office/drawing/2014/main" id="{FD942F93-8478-4791-A7FF-CD18BF2D3608}"/>
                </a:ext>
              </a:extLst>
            </p:cNvPr>
            <p:cNvSpPr>
              <a:spLocks/>
            </p:cNvSpPr>
            <p:nvPr/>
          </p:nvSpPr>
          <p:spPr bwMode="auto">
            <a:xfrm>
              <a:off x="1589695" y="6346473"/>
              <a:ext cx="1616063" cy="1871616"/>
            </a:xfrm>
            <a:custGeom>
              <a:avLst/>
              <a:gdLst>
                <a:gd name="T0" fmla="*/ 3 w 139"/>
                <a:gd name="T1" fmla="*/ 140 h 161"/>
                <a:gd name="T2" fmla="*/ 32 w 139"/>
                <a:gd name="T3" fmla="*/ 161 h 161"/>
                <a:gd name="T4" fmla="*/ 61 w 139"/>
                <a:gd name="T5" fmla="*/ 157 h 161"/>
                <a:gd name="T6" fmla="*/ 139 w 139"/>
                <a:gd name="T7" fmla="*/ 52 h 161"/>
                <a:gd name="T8" fmla="*/ 136 w 139"/>
                <a:gd name="T9" fmla="*/ 21 h 161"/>
                <a:gd name="T10" fmla="*/ 107 w 139"/>
                <a:gd name="T11" fmla="*/ 0 h 161"/>
                <a:gd name="T12" fmla="*/ 75 w 139"/>
                <a:gd name="T13" fmla="*/ 5 h 161"/>
                <a:gd name="T14" fmla="*/ 0 w 139"/>
                <a:gd name="T15" fmla="*/ 106 h 161"/>
                <a:gd name="T16" fmla="*/ 3 w 139"/>
                <a:gd name="T17" fmla="*/ 14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1">
                  <a:moveTo>
                    <a:pt x="3" y="140"/>
                  </a:moveTo>
                  <a:cubicBezTo>
                    <a:pt x="32" y="161"/>
                    <a:pt x="32" y="161"/>
                    <a:pt x="32" y="161"/>
                  </a:cubicBezTo>
                  <a:cubicBezTo>
                    <a:pt x="36" y="156"/>
                    <a:pt x="44" y="147"/>
                    <a:pt x="61" y="157"/>
                  </a:cubicBezTo>
                  <a:cubicBezTo>
                    <a:pt x="139" y="52"/>
                    <a:pt x="139" y="52"/>
                    <a:pt x="139" y="52"/>
                  </a:cubicBezTo>
                  <a:cubicBezTo>
                    <a:pt x="124" y="38"/>
                    <a:pt x="132" y="27"/>
                    <a:pt x="136" y="21"/>
                  </a:cubicBezTo>
                  <a:cubicBezTo>
                    <a:pt x="107" y="0"/>
                    <a:pt x="107" y="0"/>
                    <a:pt x="107" y="0"/>
                  </a:cubicBezTo>
                  <a:cubicBezTo>
                    <a:pt x="102" y="5"/>
                    <a:pt x="94" y="16"/>
                    <a:pt x="75" y="5"/>
                  </a:cubicBezTo>
                  <a:cubicBezTo>
                    <a:pt x="0" y="106"/>
                    <a:pt x="0" y="106"/>
                    <a:pt x="0" y="106"/>
                  </a:cubicBezTo>
                  <a:cubicBezTo>
                    <a:pt x="19" y="123"/>
                    <a:pt x="6" y="136"/>
                    <a:pt x="3" y="1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3" name="Freeform 450">
              <a:extLst>
                <a:ext uri="{FF2B5EF4-FFF2-40B4-BE49-F238E27FC236}">
                  <a16:creationId xmlns:a16="http://schemas.microsoft.com/office/drawing/2014/main" id="{E0ADC00D-61E7-4C20-9AAE-A15F01C00F12}"/>
                </a:ext>
              </a:extLst>
            </p:cNvPr>
            <p:cNvSpPr>
              <a:spLocks/>
            </p:cNvSpPr>
            <p:nvPr/>
          </p:nvSpPr>
          <p:spPr bwMode="auto">
            <a:xfrm>
              <a:off x="1857416" y="7626668"/>
              <a:ext cx="313964" cy="313964"/>
            </a:xfrm>
            <a:custGeom>
              <a:avLst/>
              <a:gdLst>
                <a:gd name="T0" fmla="*/ 20 w 27"/>
                <a:gd name="T1" fmla="*/ 4 h 27"/>
                <a:gd name="T2" fmla="*/ 23 w 27"/>
                <a:gd name="T3" fmla="*/ 21 h 27"/>
                <a:gd name="T4" fmla="*/ 6 w 27"/>
                <a:gd name="T5" fmla="*/ 23 h 27"/>
                <a:gd name="T6" fmla="*/ 4 w 27"/>
                <a:gd name="T7" fmla="*/ 6 h 27"/>
                <a:gd name="T8" fmla="*/ 20 w 27"/>
                <a:gd name="T9" fmla="*/ 4 h 27"/>
              </a:gdLst>
              <a:ahLst/>
              <a:cxnLst>
                <a:cxn ang="0">
                  <a:pos x="T0" y="T1"/>
                </a:cxn>
                <a:cxn ang="0">
                  <a:pos x="T2" y="T3"/>
                </a:cxn>
                <a:cxn ang="0">
                  <a:pos x="T4" y="T5"/>
                </a:cxn>
                <a:cxn ang="0">
                  <a:pos x="T6" y="T7"/>
                </a:cxn>
                <a:cxn ang="0">
                  <a:pos x="T8" y="T9"/>
                </a:cxn>
              </a:cxnLst>
              <a:rect l="0" t="0" r="r" b="b"/>
              <a:pathLst>
                <a:path w="27" h="27">
                  <a:moveTo>
                    <a:pt x="20" y="4"/>
                  </a:moveTo>
                  <a:cubicBezTo>
                    <a:pt x="26" y="8"/>
                    <a:pt x="27" y="15"/>
                    <a:pt x="23" y="21"/>
                  </a:cubicBezTo>
                  <a:cubicBezTo>
                    <a:pt x="19" y="26"/>
                    <a:pt x="12" y="27"/>
                    <a:pt x="6" y="23"/>
                  </a:cubicBezTo>
                  <a:cubicBezTo>
                    <a:pt x="1" y="19"/>
                    <a:pt x="0" y="12"/>
                    <a:pt x="4" y="6"/>
                  </a:cubicBezTo>
                  <a:cubicBezTo>
                    <a:pt x="8" y="1"/>
                    <a:pt x="15" y="0"/>
                    <a:pt x="20" y="4"/>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4" name="Freeform 451">
              <a:extLst>
                <a:ext uri="{FF2B5EF4-FFF2-40B4-BE49-F238E27FC236}">
                  <a16:creationId xmlns:a16="http://schemas.microsoft.com/office/drawing/2014/main" id="{C0C169C2-1750-4629-AB80-A16A9C5AAFF3}"/>
                </a:ext>
              </a:extLst>
            </p:cNvPr>
            <p:cNvSpPr>
              <a:spLocks/>
            </p:cNvSpPr>
            <p:nvPr/>
          </p:nvSpPr>
          <p:spPr bwMode="auto">
            <a:xfrm>
              <a:off x="2577829" y="6672606"/>
              <a:ext cx="301795" cy="301795"/>
            </a:xfrm>
            <a:custGeom>
              <a:avLst/>
              <a:gdLst>
                <a:gd name="T0" fmla="*/ 20 w 26"/>
                <a:gd name="T1" fmla="*/ 4 h 26"/>
                <a:gd name="T2" fmla="*/ 22 w 26"/>
                <a:gd name="T3" fmla="*/ 20 h 26"/>
                <a:gd name="T4" fmla="*/ 6 w 26"/>
                <a:gd name="T5" fmla="*/ 22 h 26"/>
                <a:gd name="T6" fmla="*/ 3 w 26"/>
                <a:gd name="T7" fmla="*/ 6 h 26"/>
                <a:gd name="T8" fmla="*/ 20 w 26"/>
                <a:gd name="T9" fmla="*/ 4 h 26"/>
              </a:gdLst>
              <a:ahLst/>
              <a:cxnLst>
                <a:cxn ang="0">
                  <a:pos x="T0" y="T1"/>
                </a:cxn>
                <a:cxn ang="0">
                  <a:pos x="T2" y="T3"/>
                </a:cxn>
                <a:cxn ang="0">
                  <a:pos x="T4" y="T5"/>
                </a:cxn>
                <a:cxn ang="0">
                  <a:pos x="T6" y="T7"/>
                </a:cxn>
                <a:cxn ang="0">
                  <a:pos x="T8" y="T9"/>
                </a:cxn>
              </a:cxnLst>
              <a:rect l="0" t="0" r="r" b="b"/>
              <a:pathLst>
                <a:path w="26" h="26">
                  <a:moveTo>
                    <a:pt x="20" y="4"/>
                  </a:moveTo>
                  <a:cubicBezTo>
                    <a:pt x="25" y="7"/>
                    <a:pt x="26" y="15"/>
                    <a:pt x="22" y="20"/>
                  </a:cubicBezTo>
                  <a:cubicBezTo>
                    <a:pt x="18" y="25"/>
                    <a:pt x="11" y="26"/>
                    <a:pt x="6" y="22"/>
                  </a:cubicBezTo>
                  <a:cubicBezTo>
                    <a:pt x="1" y="19"/>
                    <a:pt x="0" y="11"/>
                    <a:pt x="3" y="6"/>
                  </a:cubicBezTo>
                  <a:cubicBezTo>
                    <a:pt x="7" y="1"/>
                    <a:pt x="15" y="0"/>
                    <a:pt x="20" y="4"/>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5" name="Freeform 452">
              <a:extLst>
                <a:ext uri="{FF2B5EF4-FFF2-40B4-BE49-F238E27FC236}">
                  <a16:creationId xmlns:a16="http://schemas.microsoft.com/office/drawing/2014/main" id="{B5800BBA-51A4-4504-86D9-264D674FAB8C}"/>
                </a:ext>
              </a:extLst>
            </p:cNvPr>
            <p:cNvSpPr>
              <a:spLocks/>
            </p:cNvSpPr>
            <p:nvPr/>
          </p:nvSpPr>
          <p:spPr bwMode="auto">
            <a:xfrm>
              <a:off x="1996144" y="6894085"/>
              <a:ext cx="778826" cy="778826"/>
            </a:xfrm>
            <a:custGeom>
              <a:avLst/>
              <a:gdLst>
                <a:gd name="T0" fmla="*/ 51 w 67"/>
                <a:gd name="T1" fmla="*/ 9 h 67"/>
                <a:gd name="T2" fmla="*/ 57 w 67"/>
                <a:gd name="T3" fmla="*/ 51 h 67"/>
                <a:gd name="T4" fmla="*/ 16 w 67"/>
                <a:gd name="T5" fmla="*/ 57 h 67"/>
                <a:gd name="T6" fmla="*/ 10 w 67"/>
                <a:gd name="T7" fmla="*/ 15 h 67"/>
                <a:gd name="T8" fmla="*/ 51 w 67"/>
                <a:gd name="T9" fmla="*/ 9 h 67"/>
              </a:gdLst>
              <a:ahLst/>
              <a:cxnLst>
                <a:cxn ang="0">
                  <a:pos x="T0" y="T1"/>
                </a:cxn>
                <a:cxn ang="0">
                  <a:pos x="T2" y="T3"/>
                </a:cxn>
                <a:cxn ang="0">
                  <a:pos x="T4" y="T5"/>
                </a:cxn>
                <a:cxn ang="0">
                  <a:pos x="T6" y="T7"/>
                </a:cxn>
                <a:cxn ang="0">
                  <a:pos x="T8" y="T9"/>
                </a:cxn>
              </a:cxnLst>
              <a:rect l="0" t="0" r="r" b="b"/>
              <a:pathLst>
                <a:path w="67" h="67">
                  <a:moveTo>
                    <a:pt x="51" y="9"/>
                  </a:moveTo>
                  <a:cubicBezTo>
                    <a:pt x="65" y="19"/>
                    <a:pt x="67" y="38"/>
                    <a:pt x="57" y="51"/>
                  </a:cubicBezTo>
                  <a:cubicBezTo>
                    <a:pt x="48" y="64"/>
                    <a:pt x="29" y="67"/>
                    <a:pt x="16" y="57"/>
                  </a:cubicBezTo>
                  <a:cubicBezTo>
                    <a:pt x="3" y="47"/>
                    <a:pt x="0" y="28"/>
                    <a:pt x="10" y="15"/>
                  </a:cubicBezTo>
                  <a:cubicBezTo>
                    <a:pt x="20" y="2"/>
                    <a:pt x="38" y="0"/>
                    <a:pt x="51" y="9"/>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6" name="Freeform 453">
              <a:extLst>
                <a:ext uri="{FF2B5EF4-FFF2-40B4-BE49-F238E27FC236}">
                  <a16:creationId xmlns:a16="http://schemas.microsoft.com/office/drawing/2014/main" id="{6AFE55A6-4A83-4F5E-815D-C244DED6DCD7}"/>
                </a:ext>
              </a:extLst>
            </p:cNvPr>
            <p:cNvSpPr>
              <a:spLocks noEditPoints="1"/>
            </p:cNvSpPr>
            <p:nvPr/>
          </p:nvSpPr>
          <p:spPr bwMode="auto">
            <a:xfrm>
              <a:off x="2100798" y="6986570"/>
              <a:ext cx="557348" cy="557348"/>
            </a:xfrm>
            <a:custGeom>
              <a:avLst/>
              <a:gdLst>
                <a:gd name="T0" fmla="*/ 40 w 48"/>
                <a:gd name="T1" fmla="*/ 17 h 48"/>
                <a:gd name="T2" fmla="*/ 27 w 48"/>
                <a:gd name="T3" fmla="*/ 19 h 48"/>
                <a:gd name="T4" fmla="*/ 25 w 48"/>
                <a:gd name="T5" fmla="*/ 21 h 48"/>
                <a:gd name="T6" fmla="*/ 16 w 48"/>
                <a:gd name="T7" fmla="*/ 14 h 48"/>
                <a:gd name="T8" fmla="*/ 22 w 48"/>
                <a:gd name="T9" fmla="*/ 15 h 48"/>
                <a:gd name="T10" fmla="*/ 26 w 48"/>
                <a:gd name="T11" fmla="*/ 9 h 48"/>
                <a:gd name="T12" fmla="*/ 10 w 48"/>
                <a:gd name="T13" fmla="*/ 10 h 48"/>
                <a:gd name="T14" fmla="*/ 9 w 48"/>
                <a:gd name="T15" fmla="*/ 10 h 48"/>
                <a:gd name="T16" fmla="*/ 5 w 48"/>
                <a:gd name="T17" fmla="*/ 10 h 48"/>
                <a:gd name="T18" fmla="*/ 6 w 48"/>
                <a:gd name="T19" fmla="*/ 14 h 48"/>
                <a:gd name="T20" fmla="*/ 6 w 48"/>
                <a:gd name="T21" fmla="*/ 14 h 48"/>
                <a:gd name="T22" fmla="*/ 10 w 48"/>
                <a:gd name="T23" fmla="*/ 31 h 48"/>
                <a:gd name="T24" fmla="*/ 27 w 48"/>
                <a:gd name="T25" fmla="*/ 29 h 48"/>
                <a:gd name="T26" fmla="*/ 36 w 48"/>
                <a:gd name="T27" fmla="*/ 36 h 48"/>
                <a:gd name="T28" fmla="*/ 28 w 48"/>
                <a:gd name="T29" fmla="*/ 34 h 48"/>
                <a:gd name="T30" fmla="*/ 23 w 48"/>
                <a:gd name="T31" fmla="*/ 41 h 48"/>
                <a:gd name="T32" fmla="*/ 40 w 48"/>
                <a:gd name="T33" fmla="*/ 38 h 48"/>
                <a:gd name="T34" fmla="*/ 42 w 48"/>
                <a:gd name="T35" fmla="*/ 40 h 48"/>
                <a:gd name="T36" fmla="*/ 46 w 48"/>
                <a:gd name="T37" fmla="*/ 39 h 48"/>
                <a:gd name="T38" fmla="*/ 45 w 48"/>
                <a:gd name="T39" fmla="*/ 35 h 48"/>
                <a:gd name="T40" fmla="*/ 43 w 48"/>
                <a:gd name="T41" fmla="*/ 34 h 48"/>
                <a:gd name="T42" fmla="*/ 40 w 48"/>
                <a:gd name="T43" fmla="*/ 17 h 48"/>
                <a:gd name="T44" fmla="*/ 15 w 48"/>
                <a:gd name="T45" fmla="*/ 25 h 48"/>
                <a:gd name="T46" fmla="*/ 12 w 48"/>
                <a:gd name="T47" fmla="*/ 19 h 48"/>
                <a:gd name="T48" fmla="*/ 21 w 48"/>
                <a:gd name="T49" fmla="*/ 25 h 48"/>
                <a:gd name="T50" fmla="*/ 15 w 48"/>
                <a:gd name="T51" fmla="*/ 25 h 48"/>
                <a:gd name="T52" fmla="*/ 39 w 48"/>
                <a:gd name="T53" fmla="*/ 31 h 48"/>
                <a:gd name="T54" fmla="*/ 30 w 48"/>
                <a:gd name="T55" fmla="*/ 25 h 48"/>
                <a:gd name="T56" fmla="*/ 39 w 48"/>
                <a:gd name="T57"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48">
                  <a:moveTo>
                    <a:pt x="40" y="17"/>
                  </a:moveTo>
                  <a:cubicBezTo>
                    <a:pt x="33" y="13"/>
                    <a:pt x="27" y="19"/>
                    <a:pt x="27" y="19"/>
                  </a:cubicBezTo>
                  <a:cubicBezTo>
                    <a:pt x="27" y="20"/>
                    <a:pt x="26" y="21"/>
                    <a:pt x="25" y="21"/>
                  </a:cubicBezTo>
                  <a:cubicBezTo>
                    <a:pt x="16" y="14"/>
                    <a:pt x="16" y="14"/>
                    <a:pt x="16" y="14"/>
                  </a:cubicBezTo>
                  <a:cubicBezTo>
                    <a:pt x="19" y="11"/>
                    <a:pt x="22" y="15"/>
                    <a:pt x="22" y="15"/>
                  </a:cubicBezTo>
                  <a:cubicBezTo>
                    <a:pt x="26" y="9"/>
                    <a:pt x="26" y="9"/>
                    <a:pt x="26" y="9"/>
                  </a:cubicBezTo>
                  <a:cubicBezTo>
                    <a:pt x="26" y="9"/>
                    <a:pt x="19" y="0"/>
                    <a:pt x="10" y="10"/>
                  </a:cubicBezTo>
                  <a:cubicBezTo>
                    <a:pt x="9" y="10"/>
                    <a:pt x="9" y="10"/>
                    <a:pt x="9" y="10"/>
                  </a:cubicBezTo>
                  <a:cubicBezTo>
                    <a:pt x="8" y="9"/>
                    <a:pt x="6" y="9"/>
                    <a:pt x="5" y="10"/>
                  </a:cubicBezTo>
                  <a:cubicBezTo>
                    <a:pt x="4" y="11"/>
                    <a:pt x="5" y="13"/>
                    <a:pt x="6" y="14"/>
                  </a:cubicBezTo>
                  <a:cubicBezTo>
                    <a:pt x="6" y="14"/>
                    <a:pt x="6" y="14"/>
                    <a:pt x="6" y="14"/>
                  </a:cubicBezTo>
                  <a:cubicBezTo>
                    <a:pt x="0" y="24"/>
                    <a:pt x="6" y="29"/>
                    <a:pt x="10" y="31"/>
                  </a:cubicBezTo>
                  <a:cubicBezTo>
                    <a:pt x="14" y="34"/>
                    <a:pt x="18" y="36"/>
                    <a:pt x="27" y="29"/>
                  </a:cubicBezTo>
                  <a:cubicBezTo>
                    <a:pt x="36" y="36"/>
                    <a:pt x="36" y="36"/>
                    <a:pt x="36" y="36"/>
                  </a:cubicBezTo>
                  <a:cubicBezTo>
                    <a:pt x="32" y="38"/>
                    <a:pt x="28" y="34"/>
                    <a:pt x="28" y="34"/>
                  </a:cubicBezTo>
                  <a:cubicBezTo>
                    <a:pt x="23" y="41"/>
                    <a:pt x="23" y="41"/>
                    <a:pt x="23" y="41"/>
                  </a:cubicBezTo>
                  <a:cubicBezTo>
                    <a:pt x="26" y="43"/>
                    <a:pt x="33" y="48"/>
                    <a:pt x="40" y="38"/>
                  </a:cubicBezTo>
                  <a:cubicBezTo>
                    <a:pt x="42" y="40"/>
                    <a:pt x="42" y="40"/>
                    <a:pt x="42" y="40"/>
                  </a:cubicBezTo>
                  <a:cubicBezTo>
                    <a:pt x="43" y="40"/>
                    <a:pt x="45" y="40"/>
                    <a:pt x="46" y="39"/>
                  </a:cubicBezTo>
                  <a:cubicBezTo>
                    <a:pt x="46" y="38"/>
                    <a:pt x="46" y="36"/>
                    <a:pt x="45" y="35"/>
                  </a:cubicBezTo>
                  <a:cubicBezTo>
                    <a:pt x="43" y="34"/>
                    <a:pt x="43" y="34"/>
                    <a:pt x="43" y="34"/>
                  </a:cubicBezTo>
                  <a:cubicBezTo>
                    <a:pt x="48" y="27"/>
                    <a:pt x="47" y="22"/>
                    <a:pt x="40" y="17"/>
                  </a:cubicBezTo>
                  <a:close/>
                  <a:moveTo>
                    <a:pt x="15" y="25"/>
                  </a:moveTo>
                  <a:cubicBezTo>
                    <a:pt x="15" y="25"/>
                    <a:pt x="11" y="23"/>
                    <a:pt x="12" y="19"/>
                  </a:cubicBezTo>
                  <a:cubicBezTo>
                    <a:pt x="21" y="25"/>
                    <a:pt x="21" y="25"/>
                    <a:pt x="21" y="25"/>
                  </a:cubicBezTo>
                  <a:cubicBezTo>
                    <a:pt x="17" y="27"/>
                    <a:pt x="15" y="25"/>
                    <a:pt x="15" y="25"/>
                  </a:cubicBezTo>
                  <a:close/>
                  <a:moveTo>
                    <a:pt x="39" y="31"/>
                  </a:moveTo>
                  <a:cubicBezTo>
                    <a:pt x="30" y="25"/>
                    <a:pt x="30" y="25"/>
                    <a:pt x="30" y="25"/>
                  </a:cubicBezTo>
                  <a:cubicBezTo>
                    <a:pt x="36" y="21"/>
                    <a:pt x="41" y="26"/>
                    <a:pt x="39"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7" name="Freeform 454">
              <a:extLst>
                <a:ext uri="{FF2B5EF4-FFF2-40B4-BE49-F238E27FC236}">
                  <a16:creationId xmlns:a16="http://schemas.microsoft.com/office/drawing/2014/main" id="{EDFE0687-20B9-44CE-B1D2-F0B9848ED0CB}"/>
                </a:ext>
              </a:extLst>
            </p:cNvPr>
            <p:cNvSpPr>
              <a:spLocks/>
            </p:cNvSpPr>
            <p:nvPr/>
          </p:nvSpPr>
          <p:spPr bwMode="auto">
            <a:xfrm>
              <a:off x="9049383" y="6127429"/>
              <a:ext cx="2441132" cy="1545482"/>
            </a:xfrm>
            <a:custGeom>
              <a:avLst/>
              <a:gdLst>
                <a:gd name="T0" fmla="*/ 912 w 1003"/>
                <a:gd name="T1" fmla="*/ 635 h 635"/>
                <a:gd name="T2" fmla="*/ 0 w 1003"/>
                <a:gd name="T3" fmla="*/ 444 h 635"/>
                <a:gd name="T4" fmla="*/ 91 w 1003"/>
                <a:gd name="T5" fmla="*/ 0 h 635"/>
                <a:gd name="T6" fmla="*/ 1003 w 1003"/>
                <a:gd name="T7" fmla="*/ 186 h 635"/>
                <a:gd name="T8" fmla="*/ 912 w 1003"/>
                <a:gd name="T9" fmla="*/ 635 h 635"/>
              </a:gdLst>
              <a:ahLst/>
              <a:cxnLst>
                <a:cxn ang="0">
                  <a:pos x="T0" y="T1"/>
                </a:cxn>
                <a:cxn ang="0">
                  <a:pos x="T2" y="T3"/>
                </a:cxn>
                <a:cxn ang="0">
                  <a:pos x="T4" y="T5"/>
                </a:cxn>
                <a:cxn ang="0">
                  <a:pos x="T6" y="T7"/>
                </a:cxn>
                <a:cxn ang="0">
                  <a:pos x="T8" y="T9"/>
                </a:cxn>
              </a:cxnLst>
              <a:rect l="0" t="0" r="r" b="b"/>
              <a:pathLst>
                <a:path w="1003" h="635">
                  <a:moveTo>
                    <a:pt x="912" y="635"/>
                  </a:moveTo>
                  <a:lnTo>
                    <a:pt x="0" y="444"/>
                  </a:lnTo>
                  <a:lnTo>
                    <a:pt x="91" y="0"/>
                  </a:lnTo>
                  <a:lnTo>
                    <a:pt x="1003" y="186"/>
                  </a:lnTo>
                  <a:lnTo>
                    <a:pt x="912" y="635"/>
                  </a:ln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8" name="Freeform 455">
              <a:extLst>
                <a:ext uri="{FF2B5EF4-FFF2-40B4-BE49-F238E27FC236}">
                  <a16:creationId xmlns:a16="http://schemas.microsoft.com/office/drawing/2014/main" id="{38F25A03-7578-4E71-81BC-E376A201E9D8}"/>
                </a:ext>
              </a:extLst>
            </p:cNvPr>
            <p:cNvSpPr>
              <a:spLocks/>
            </p:cNvSpPr>
            <p:nvPr/>
          </p:nvSpPr>
          <p:spPr bwMode="auto">
            <a:xfrm>
              <a:off x="9236789" y="6300230"/>
              <a:ext cx="2068755" cy="1197444"/>
            </a:xfrm>
            <a:custGeom>
              <a:avLst/>
              <a:gdLst>
                <a:gd name="T0" fmla="*/ 7 w 178"/>
                <a:gd name="T1" fmla="*/ 17 h 103"/>
                <a:gd name="T2" fmla="*/ 0 w 178"/>
                <a:gd name="T3" fmla="*/ 52 h 103"/>
                <a:gd name="T4" fmla="*/ 16 w 178"/>
                <a:gd name="T5" fmla="*/ 77 h 103"/>
                <a:gd name="T6" fmla="*/ 144 w 178"/>
                <a:gd name="T7" fmla="*/ 103 h 103"/>
                <a:gd name="T8" fmla="*/ 170 w 178"/>
                <a:gd name="T9" fmla="*/ 87 h 103"/>
                <a:gd name="T10" fmla="*/ 178 w 178"/>
                <a:gd name="T11" fmla="*/ 52 h 103"/>
                <a:gd name="T12" fmla="*/ 160 w 178"/>
                <a:gd name="T13" fmla="*/ 26 h 103"/>
                <a:gd name="T14" fmla="*/ 36 w 178"/>
                <a:gd name="T15" fmla="*/ 0 h 103"/>
                <a:gd name="T16" fmla="*/ 7 w 178"/>
                <a:gd name="T17" fmla="*/ 1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03">
                  <a:moveTo>
                    <a:pt x="7" y="17"/>
                  </a:moveTo>
                  <a:cubicBezTo>
                    <a:pt x="0" y="52"/>
                    <a:pt x="0" y="52"/>
                    <a:pt x="0" y="52"/>
                  </a:cubicBezTo>
                  <a:cubicBezTo>
                    <a:pt x="6" y="54"/>
                    <a:pt x="18" y="57"/>
                    <a:pt x="16" y="77"/>
                  </a:cubicBezTo>
                  <a:cubicBezTo>
                    <a:pt x="144" y="103"/>
                    <a:pt x="144" y="103"/>
                    <a:pt x="144" y="103"/>
                  </a:cubicBezTo>
                  <a:cubicBezTo>
                    <a:pt x="151" y="84"/>
                    <a:pt x="164" y="86"/>
                    <a:pt x="170" y="87"/>
                  </a:cubicBezTo>
                  <a:cubicBezTo>
                    <a:pt x="178" y="52"/>
                    <a:pt x="178" y="52"/>
                    <a:pt x="178" y="52"/>
                  </a:cubicBezTo>
                  <a:cubicBezTo>
                    <a:pt x="171" y="50"/>
                    <a:pt x="158" y="47"/>
                    <a:pt x="160" y="26"/>
                  </a:cubicBezTo>
                  <a:cubicBezTo>
                    <a:pt x="36" y="0"/>
                    <a:pt x="36" y="0"/>
                    <a:pt x="36" y="0"/>
                  </a:cubicBezTo>
                  <a:cubicBezTo>
                    <a:pt x="29" y="24"/>
                    <a:pt x="12" y="18"/>
                    <a:pt x="7"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19" name="Freeform 456">
              <a:extLst>
                <a:ext uri="{FF2B5EF4-FFF2-40B4-BE49-F238E27FC236}">
                  <a16:creationId xmlns:a16="http://schemas.microsoft.com/office/drawing/2014/main" id="{EDF7FAFF-B32C-4093-B5D3-24930BB1FEFF}"/>
                </a:ext>
              </a:extLst>
            </p:cNvPr>
            <p:cNvSpPr>
              <a:spLocks/>
            </p:cNvSpPr>
            <p:nvPr/>
          </p:nvSpPr>
          <p:spPr bwMode="auto">
            <a:xfrm>
              <a:off x="9504510" y="6614194"/>
              <a:ext cx="301795" cy="301795"/>
            </a:xfrm>
            <a:custGeom>
              <a:avLst/>
              <a:gdLst>
                <a:gd name="T0" fmla="*/ 24 w 26"/>
                <a:gd name="T1" fmla="*/ 16 h 26"/>
                <a:gd name="T2" fmla="*/ 11 w 26"/>
                <a:gd name="T3" fmla="*/ 25 h 26"/>
                <a:gd name="T4" fmla="*/ 1 w 26"/>
                <a:gd name="T5" fmla="*/ 11 h 26"/>
                <a:gd name="T6" fmla="*/ 15 w 26"/>
                <a:gd name="T7" fmla="*/ 2 h 26"/>
                <a:gd name="T8" fmla="*/ 24 w 26"/>
                <a:gd name="T9" fmla="*/ 16 h 26"/>
              </a:gdLst>
              <a:ahLst/>
              <a:cxnLst>
                <a:cxn ang="0">
                  <a:pos x="T0" y="T1"/>
                </a:cxn>
                <a:cxn ang="0">
                  <a:pos x="T2" y="T3"/>
                </a:cxn>
                <a:cxn ang="0">
                  <a:pos x="T4" y="T5"/>
                </a:cxn>
                <a:cxn ang="0">
                  <a:pos x="T6" y="T7"/>
                </a:cxn>
                <a:cxn ang="0">
                  <a:pos x="T8" y="T9"/>
                </a:cxn>
              </a:cxnLst>
              <a:rect l="0" t="0" r="r" b="b"/>
              <a:pathLst>
                <a:path w="26" h="26">
                  <a:moveTo>
                    <a:pt x="24" y="16"/>
                  </a:moveTo>
                  <a:cubicBezTo>
                    <a:pt x="23" y="22"/>
                    <a:pt x="17" y="26"/>
                    <a:pt x="11" y="25"/>
                  </a:cubicBezTo>
                  <a:cubicBezTo>
                    <a:pt x="4" y="24"/>
                    <a:pt x="0" y="17"/>
                    <a:pt x="1" y="11"/>
                  </a:cubicBezTo>
                  <a:cubicBezTo>
                    <a:pt x="3" y="5"/>
                    <a:pt x="9" y="0"/>
                    <a:pt x="15" y="2"/>
                  </a:cubicBezTo>
                  <a:cubicBezTo>
                    <a:pt x="22" y="3"/>
                    <a:pt x="26" y="9"/>
                    <a:pt x="24" y="16"/>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0" name="Freeform 457">
              <a:extLst>
                <a:ext uri="{FF2B5EF4-FFF2-40B4-BE49-F238E27FC236}">
                  <a16:creationId xmlns:a16="http://schemas.microsoft.com/office/drawing/2014/main" id="{946DB6E2-1EFC-4B4A-B494-D4B5C0BCA0DE}"/>
                </a:ext>
              </a:extLst>
            </p:cNvPr>
            <p:cNvSpPr>
              <a:spLocks/>
            </p:cNvSpPr>
            <p:nvPr/>
          </p:nvSpPr>
          <p:spPr bwMode="auto">
            <a:xfrm>
              <a:off x="10677616" y="6860010"/>
              <a:ext cx="289625" cy="301795"/>
            </a:xfrm>
            <a:custGeom>
              <a:avLst/>
              <a:gdLst>
                <a:gd name="T0" fmla="*/ 24 w 25"/>
                <a:gd name="T1" fmla="*/ 16 h 26"/>
                <a:gd name="T2" fmla="*/ 10 w 25"/>
                <a:gd name="T3" fmla="*/ 25 h 26"/>
                <a:gd name="T4" fmla="*/ 1 w 25"/>
                <a:gd name="T5" fmla="*/ 11 h 26"/>
                <a:gd name="T6" fmla="*/ 15 w 25"/>
                <a:gd name="T7" fmla="*/ 2 h 26"/>
                <a:gd name="T8" fmla="*/ 24 w 25"/>
                <a:gd name="T9" fmla="*/ 16 h 26"/>
              </a:gdLst>
              <a:ahLst/>
              <a:cxnLst>
                <a:cxn ang="0">
                  <a:pos x="T0" y="T1"/>
                </a:cxn>
                <a:cxn ang="0">
                  <a:pos x="T2" y="T3"/>
                </a:cxn>
                <a:cxn ang="0">
                  <a:pos x="T4" y="T5"/>
                </a:cxn>
                <a:cxn ang="0">
                  <a:pos x="T6" y="T7"/>
                </a:cxn>
                <a:cxn ang="0">
                  <a:pos x="T8" y="T9"/>
                </a:cxn>
              </a:cxnLst>
              <a:rect l="0" t="0" r="r" b="b"/>
              <a:pathLst>
                <a:path w="25" h="26">
                  <a:moveTo>
                    <a:pt x="24" y="16"/>
                  </a:moveTo>
                  <a:cubicBezTo>
                    <a:pt x="23" y="22"/>
                    <a:pt x="17" y="26"/>
                    <a:pt x="10" y="25"/>
                  </a:cubicBezTo>
                  <a:cubicBezTo>
                    <a:pt x="4" y="23"/>
                    <a:pt x="0" y="17"/>
                    <a:pt x="1" y="11"/>
                  </a:cubicBezTo>
                  <a:cubicBezTo>
                    <a:pt x="2" y="4"/>
                    <a:pt x="9" y="0"/>
                    <a:pt x="15" y="2"/>
                  </a:cubicBezTo>
                  <a:cubicBezTo>
                    <a:pt x="21" y="3"/>
                    <a:pt x="25" y="9"/>
                    <a:pt x="24" y="16"/>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1" name="Freeform 458">
              <a:extLst>
                <a:ext uri="{FF2B5EF4-FFF2-40B4-BE49-F238E27FC236}">
                  <a16:creationId xmlns:a16="http://schemas.microsoft.com/office/drawing/2014/main" id="{CC77ABF7-53CE-443B-BD58-47DD2EC89E14}"/>
                </a:ext>
              </a:extLst>
            </p:cNvPr>
            <p:cNvSpPr>
              <a:spLocks/>
            </p:cNvSpPr>
            <p:nvPr/>
          </p:nvSpPr>
          <p:spPr bwMode="auto">
            <a:xfrm>
              <a:off x="9898790" y="6521708"/>
              <a:ext cx="742319" cy="754487"/>
            </a:xfrm>
            <a:custGeom>
              <a:avLst/>
              <a:gdLst>
                <a:gd name="T0" fmla="*/ 61 w 64"/>
                <a:gd name="T1" fmla="*/ 38 h 65"/>
                <a:gd name="T2" fmla="*/ 26 w 64"/>
                <a:gd name="T3" fmla="*/ 61 h 65"/>
                <a:gd name="T4" fmla="*/ 3 w 64"/>
                <a:gd name="T5" fmla="*/ 26 h 65"/>
                <a:gd name="T6" fmla="*/ 38 w 64"/>
                <a:gd name="T7" fmla="*/ 3 h 65"/>
                <a:gd name="T8" fmla="*/ 61 w 64"/>
                <a:gd name="T9" fmla="*/ 38 h 65"/>
              </a:gdLst>
              <a:ahLst/>
              <a:cxnLst>
                <a:cxn ang="0">
                  <a:pos x="T0" y="T1"/>
                </a:cxn>
                <a:cxn ang="0">
                  <a:pos x="T2" y="T3"/>
                </a:cxn>
                <a:cxn ang="0">
                  <a:pos x="T4" y="T5"/>
                </a:cxn>
                <a:cxn ang="0">
                  <a:pos x="T6" y="T7"/>
                </a:cxn>
                <a:cxn ang="0">
                  <a:pos x="T8" y="T9"/>
                </a:cxn>
              </a:cxnLst>
              <a:rect l="0" t="0" r="r" b="b"/>
              <a:pathLst>
                <a:path w="64" h="65">
                  <a:moveTo>
                    <a:pt x="61" y="38"/>
                  </a:moveTo>
                  <a:cubicBezTo>
                    <a:pt x="58" y="54"/>
                    <a:pt x="42" y="65"/>
                    <a:pt x="26" y="61"/>
                  </a:cubicBezTo>
                  <a:cubicBezTo>
                    <a:pt x="10" y="58"/>
                    <a:pt x="0" y="42"/>
                    <a:pt x="3" y="26"/>
                  </a:cubicBezTo>
                  <a:cubicBezTo>
                    <a:pt x="6" y="10"/>
                    <a:pt x="22" y="0"/>
                    <a:pt x="38" y="3"/>
                  </a:cubicBezTo>
                  <a:cubicBezTo>
                    <a:pt x="54" y="7"/>
                    <a:pt x="64" y="22"/>
                    <a:pt x="61" y="38"/>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2" name="Freeform 459">
              <a:extLst>
                <a:ext uri="{FF2B5EF4-FFF2-40B4-BE49-F238E27FC236}">
                  <a16:creationId xmlns:a16="http://schemas.microsoft.com/office/drawing/2014/main" id="{FD67C023-E7F7-49CA-9D37-712606BE285A}"/>
                </a:ext>
              </a:extLst>
            </p:cNvPr>
            <p:cNvSpPr>
              <a:spLocks noEditPoints="1"/>
            </p:cNvSpPr>
            <p:nvPr/>
          </p:nvSpPr>
          <p:spPr bwMode="auto">
            <a:xfrm>
              <a:off x="10074026" y="6614194"/>
              <a:ext cx="428354" cy="569516"/>
            </a:xfrm>
            <a:custGeom>
              <a:avLst/>
              <a:gdLst>
                <a:gd name="T0" fmla="*/ 30 w 37"/>
                <a:gd name="T1" fmla="*/ 35 h 49"/>
                <a:gd name="T2" fmla="*/ 24 w 37"/>
                <a:gd name="T3" fmla="*/ 24 h 49"/>
                <a:gd name="T4" fmla="*/ 21 w 37"/>
                <a:gd name="T5" fmla="*/ 23 h 49"/>
                <a:gd name="T6" fmla="*/ 23 w 37"/>
                <a:gd name="T7" fmla="*/ 11 h 49"/>
                <a:gd name="T8" fmla="*/ 25 w 37"/>
                <a:gd name="T9" fmla="*/ 18 h 49"/>
                <a:gd name="T10" fmla="*/ 32 w 37"/>
                <a:gd name="T11" fmla="*/ 19 h 49"/>
                <a:gd name="T12" fmla="*/ 24 w 37"/>
                <a:gd name="T13" fmla="*/ 4 h 49"/>
                <a:gd name="T14" fmla="*/ 24 w 37"/>
                <a:gd name="T15" fmla="*/ 3 h 49"/>
                <a:gd name="T16" fmla="*/ 22 w 37"/>
                <a:gd name="T17" fmla="*/ 0 h 49"/>
                <a:gd name="T18" fmla="*/ 19 w 37"/>
                <a:gd name="T19" fmla="*/ 2 h 49"/>
                <a:gd name="T20" fmla="*/ 19 w 37"/>
                <a:gd name="T21" fmla="*/ 3 h 49"/>
                <a:gd name="T22" fmla="*/ 5 w 37"/>
                <a:gd name="T23" fmla="*/ 13 h 49"/>
                <a:gd name="T24" fmla="*/ 15 w 37"/>
                <a:gd name="T25" fmla="*/ 27 h 49"/>
                <a:gd name="T26" fmla="*/ 12 w 37"/>
                <a:gd name="T27" fmla="*/ 39 h 49"/>
                <a:gd name="T28" fmla="*/ 10 w 37"/>
                <a:gd name="T29" fmla="*/ 31 h 49"/>
                <a:gd name="T30" fmla="*/ 2 w 37"/>
                <a:gd name="T31" fmla="*/ 30 h 49"/>
                <a:gd name="T32" fmla="*/ 11 w 37"/>
                <a:gd name="T33" fmla="*/ 44 h 49"/>
                <a:gd name="T34" fmla="*/ 11 w 37"/>
                <a:gd name="T35" fmla="*/ 46 h 49"/>
                <a:gd name="T36" fmla="*/ 13 w 37"/>
                <a:gd name="T37" fmla="*/ 49 h 49"/>
                <a:gd name="T38" fmla="*/ 16 w 37"/>
                <a:gd name="T39" fmla="*/ 47 h 49"/>
                <a:gd name="T40" fmla="*/ 16 w 37"/>
                <a:gd name="T41" fmla="*/ 45 h 49"/>
                <a:gd name="T42" fmla="*/ 30 w 37"/>
                <a:gd name="T43" fmla="*/ 35 h 49"/>
                <a:gd name="T44" fmla="*/ 12 w 37"/>
                <a:gd name="T45" fmla="*/ 15 h 49"/>
                <a:gd name="T46" fmla="*/ 18 w 37"/>
                <a:gd name="T47" fmla="*/ 10 h 49"/>
                <a:gd name="T48" fmla="*/ 16 w 37"/>
                <a:gd name="T49" fmla="*/ 21 h 49"/>
                <a:gd name="T50" fmla="*/ 12 w 37"/>
                <a:gd name="T51" fmla="*/ 15 h 49"/>
                <a:gd name="T52" fmla="*/ 17 w 37"/>
                <a:gd name="T53" fmla="*/ 40 h 49"/>
                <a:gd name="T54" fmla="*/ 19 w 37"/>
                <a:gd name="T55" fmla="*/ 29 h 49"/>
                <a:gd name="T56" fmla="*/ 17 w 37"/>
                <a:gd name="T57" fmla="*/ 4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49">
                  <a:moveTo>
                    <a:pt x="30" y="35"/>
                  </a:moveTo>
                  <a:cubicBezTo>
                    <a:pt x="32" y="27"/>
                    <a:pt x="24" y="24"/>
                    <a:pt x="24" y="24"/>
                  </a:cubicBezTo>
                  <a:cubicBezTo>
                    <a:pt x="23" y="24"/>
                    <a:pt x="21" y="24"/>
                    <a:pt x="21" y="23"/>
                  </a:cubicBezTo>
                  <a:cubicBezTo>
                    <a:pt x="23" y="11"/>
                    <a:pt x="23" y="11"/>
                    <a:pt x="23" y="11"/>
                  </a:cubicBezTo>
                  <a:cubicBezTo>
                    <a:pt x="27" y="13"/>
                    <a:pt x="25" y="18"/>
                    <a:pt x="25" y="18"/>
                  </a:cubicBezTo>
                  <a:cubicBezTo>
                    <a:pt x="32" y="19"/>
                    <a:pt x="32" y="19"/>
                    <a:pt x="32" y="19"/>
                  </a:cubicBezTo>
                  <a:cubicBezTo>
                    <a:pt x="32" y="19"/>
                    <a:pt x="37" y="8"/>
                    <a:pt x="24" y="4"/>
                  </a:cubicBezTo>
                  <a:cubicBezTo>
                    <a:pt x="24" y="3"/>
                    <a:pt x="24" y="3"/>
                    <a:pt x="24" y="3"/>
                  </a:cubicBezTo>
                  <a:cubicBezTo>
                    <a:pt x="25" y="2"/>
                    <a:pt x="24" y="1"/>
                    <a:pt x="22" y="0"/>
                  </a:cubicBezTo>
                  <a:cubicBezTo>
                    <a:pt x="21" y="0"/>
                    <a:pt x="20" y="1"/>
                    <a:pt x="19" y="2"/>
                  </a:cubicBezTo>
                  <a:cubicBezTo>
                    <a:pt x="19" y="3"/>
                    <a:pt x="19" y="3"/>
                    <a:pt x="19" y="3"/>
                  </a:cubicBezTo>
                  <a:cubicBezTo>
                    <a:pt x="7" y="2"/>
                    <a:pt x="6" y="9"/>
                    <a:pt x="5" y="13"/>
                  </a:cubicBezTo>
                  <a:cubicBezTo>
                    <a:pt x="4" y="18"/>
                    <a:pt x="4" y="23"/>
                    <a:pt x="15" y="27"/>
                  </a:cubicBezTo>
                  <a:cubicBezTo>
                    <a:pt x="12" y="39"/>
                    <a:pt x="12" y="39"/>
                    <a:pt x="12" y="39"/>
                  </a:cubicBezTo>
                  <a:cubicBezTo>
                    <a:pt x="8" y="37"/>
                    <a:pt x="10" y="31"/>
                    <a:pt x="10" y="31"/>
                  </a:cubicBezTo>
                  <a:cubicBezTo>
                    <a:pt x="2" y="30"/>
                    <a:pt x="2" y="30"/>
                    <a:pt x="2" y="30"/>
                  </a:cubicBezTo>
                  <a:cubicBezTo>
                    <a:pt x="1" y="33"/>
                    <a:pt x="0" y="41"/>
                    <a:pt x="11" y="44"/>
                  </a:cubicBezTo>
                  <a:cubicBezTo>
                    <a:pt x="11" y="46"/>
                    <a:pt x="11" y="46"/>
                    <a:pt x="11" y="46"/>
                  </a:cubicBezTo>
                  <a:cubicBezTo>
                    <a:pt x="11" y="47"/>
                    <a:pt x="12" y="49"/>
                    <a:pt x="13" y="49"/>
                  </a:cubicBezTo>
                  <a:cubicBezTo>
                    <a:pt x="14" y="49"/>
                    <a:pt x="16" y="48"/>
                    <a:pt x="16" y="47"/>
                  </a:cubicBezTo>
                  <a:cubicBezTo>
                    <a:pt x="16" y="45"/>
                    <a:pt x="16" y="45"/>
                    <a:pt x="16" y="45"/>
                  </a:cubicBezTo>
                  <a:cubicBezTo>
                    <a:pt x="25" y="46"/>
                    <a:pt x="29" y="43"/>
                    <a:pt x="30" y="35"/>
                  </a:cubicBezTo>
                  <a:close/>
                  <a:moveTo>
                    <a:pt x="12" y="15"/>
                  </a:moveTo>
                  <a:cubicBezTo>
                    <a:pt x="12" y="15"/>
                    <a:pt x="13" y="11"/>
                    <a:pt x="18" y="10"/>
                  </a:cubicBezTo>
                  <a:cubicBezTo>
                    <a:pt x="16" y="21"/>
                    <a:pt x="16" y="21"/>
                    <a:pt x="16" y="21"/>
                  </a:cubicBezTo>
                  <a:cubicBezTo>
                    <a:pt x="12" y="18"/>
                    <a:pt x="12" y="15"/>
                    <a:pt x="12" y="15"/>
                  </a:cubicBezTo>
                  <a:close/>
                  <a:moveTo>
                    <a:pt x="17" y="40"/>
                  </a:moveTo>
                  <a:cubicBezTo>
                    <a:pt x="19" y="29"/>
                    <a:pt x="19" y="29"/>
                    <a:pt x="19" y="29"/>
                  </a:cubicBezTo>
                  <a:cubicBezTo>
                    <a:pt x="26" y="33"/>
                    <a:pt x="23" y="40"/>
                    <a:pt x="17"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3" name="Freeform 460">
              <a:extLst>
                <a:ext uri="{FF2B5EF4-FFF2-40B4-BE49-F238E27FC236}">
                  <a16:creationId xmlns:a16="http://schemas.microsoft.com/office/drawing/2014/main" id="{4E26D1DA-9244-4B7F-9278-DCF17910AD0A}"/>
                </a:ext>
              </a:extLst>
            </p:cNvPr>
            <p:cNvSpPr>
              <a:spLocks/>
            </p:cNvSpPr>
            <p:nvPr/>
          </p:nvSpPr>
          <p:spPr bwMode="auto">
            <a:xfrm>
              <a:off x="5530066" y="7485505"/>
              <a:ext cx="1788866" cy="954061"/>
            </a:xfrm>
            <a:custGeom>
              <a:avLst/>
              <a:gdLst>
                <a:gd name="T0" fmla="*/ 144 w 154"/>
                <a:gd name="T1" fmla="*/ 1 h 82"/>
                <a:gd name="T2" fmla="*/ 124 w 154"/>
                <a:gd name="T3" fmla="*/ 9 h 82"/>
                <a:gd name="T4" fmla="*/ 57 w 154"/>
                <a:gd name="T5" fmla="*/ 53 h 82"/>
                <a:gd name="T6" fmla="*/ 2 w 154"/>
                <a:gd name="T7" fmla="*/ 36 h 82"/>
                <a:gd name="T8" fmla="*/ 0 w 154"/>
                <a:gd name="T9" fmla="*/ 58 h 82"/>
                <a:gd name="T10" fmla="*/ 30 w 154"/>
                <a:gd name="T11" fmla="*/ 67 h 82"/>
                <a:gd name="T12" fmla="*/ 83 w 154"/>
                <a:gd name="T13" fmla="*/ 82 h 82"/>
                <a:gd name="T14" fmla="*/ 150 w 154"/>
                <a:gd name="T15" fmla="*/ 18 h 82"/>
                <a:gd name="T16" fmla="*/ 144 w 154"/>
                <a:gd name="T1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82">
                  <a:moveTo>
                    <a:pt x="144" y="1"/>
                  </a:moveTo>
                  <a:cubicBezTo>
                    <a:pt x="138" y="0"/>
                    <a:pt x="131" y="4"/>
                    <a:pt x="124" y="9"/>
                  </a:cubicBezTo>
                  <a:cubicBezTo>
                    <a:pt x="102" y="23"/>
                    <a:pt x="85" y="53"/>
                    <a:pt x="57" y="53"/>
                  </a:cubicBezTo>
                  <a:cubicBezTo>
                    <a:pt x="44" y="53"/>
                    <a:pt x="23" y="44"/>
                    <a:pt x="2" y="36"/>
                  </a:cubicBezTo>
                  <a:cubicBezTo>
                    <a:pt x="0" y="58"/>
                    <a:pt x="0" y="58"/>
                    <a:pt x="0" y="58"/>
                  </a:cubicBezTo>
                  <a:cubicBezTo>
                    <a:pt x="10" y="61"/>
                    <a:pt x="20" y="64"/>
                    <a:pt x="30" y="67"/>
                  </a:cubicBezTo>
                  <a:cubicBezTo>
                    <a:pt x="48" y="73"/>
                    <a:pt x="65" y="78"/>
                    <a:pt x="83" y="82"/>
                  </a:cubicBezTo>
                  <a:cubicBezTo>
                    <a:pt x="97" y="73"/>
                    <a:pt x="118" y="54"/>
                    <a:pt x="150" y="18"/>
                  </a:cubicBezTo>
                  <a:cubicBezTo>
                    <a:pt x="154" y="13"/>
                    <a:pt x="151" y="1"/>
                    <a:pt x="144" y="1"/>
                  </a:cubicBezTo>
                </a:path>
              </a:pathLst>
            </a:custGeom>
            <a:solidFill>
              <a:srgbClr val="E5A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4" name="Freeform 461">
              <a:extLst>
                <a:ext uri="{FF2B5EF4-FFF2-40B4-BE49-F238E27FC236}">
                  <a16:creationId xmlns:a16="http://schemas.microsoft.com/office/drawing/2014/main" id="{26ED351F-2222-46AE-9B02-3679FEC54BB5}"/>
                </a:ext>
              </a:extLst>
            </p:cNvPr>
            <p:cNvSpPr>
              <a:spLocks/>
            </p:cNvSpPr>
            <p:nvPr/>
          </p:nvSpPr>
          <p:spPr bwMode="auto">
            <a:xfrm>
              <a:off x="5006792" y="7405188"/>
              <a:ext cx="2555522" cy="951627"/>
            </a:xfrm>
            <a:custGeom>
              <a:avLst/>
              <a:gdLst>
                <a:gd name="T0" fmla="*/ 95 w 220"/>
                <a:gd name="T1" fmla="*/ 67 h 82"/>
                <a:gd name="T2" fmla="*/ 148 w 220"/>
                <a:gd name="T3" fmla="*/ 82 h 82"/>
                <a:gd name="T4" fmla="*/ 215 w 220"/>
                <a:gd name="T5" fmla="*/ 18 h 82"/>
                <a:gd name="T6" fmla="*/ 209 w 220"/>
                <a:gd name="T7" fmla="*/ 1 h 82"/>
                <a:gd name="T8" fmla="*/ 189 w 220"/>
                <a:gd name="T9" fmla="*/ 9 h 82"/>
                <a:gd name="T10" fmla="*/ 122 w 220"/>
                <a:gd name="T11" fmla="*/ 53 h 82"/>
                <a:gd name="T12" fmla="*/ 2 w 220"/>
                <a:gd name="T13" fmla="*/ 30 h 82"/>
                <a:gd name="T14" fmla="*/ 2 w 220"/>
                <a:gd name="T15" fmla="*/ 30 h 82"/>
                <a:gd name="T16" fmla="*/ 0 w 220"/>
                <a:gd name="T17" fmla="*/ 48 h 82"/>
                <a:gd name="T18" fmla="*/ 95 w 220"/>
                <a:gd name="T19" fmla="*/ 6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82">
                  <a:moveTo>
                    <a:pt x="95" y="67"/>
                  </a:moveTo>
                  <a:cubicBezTo>
                    <a:pt x="113" y="73"/>
                    <a:pt x="131" y="78"/>
                    <a:pt x="148" y="82"/>
                  </a:cubicBezTo>
                  <a:cubicBezTo>
                    <a:pt x="163" y="73"/>
                    <a:pt x="183" y="54"/>
                    <a:pt x="215" y="18"/>
                  </a:cubicBezTo>
                  <a:cubicBezTo>
                    <a:pt x="220" y="13"/>
                    <a:pt x="217" y="1"/>
                    <a:pt x="209" y="1"/>
                  </a:cubicBezTo>
                  <a:cubicBezTo>
                    <a:pt x="203" y="0"/>
                    <a:pt x="196" y="4"/>
                    <a:pt x="189" y="9"/>
                  </a:cubicBezTo>
                  <a:cubicBezTo>
                    <a:pt x="167" y="23"/>
                    <a:pt x="150" y="53"/>
                    <a:pt x="122" y="53"/>
                  </a:cubicBezTo>
                  <a:cubicBezTo>
                    <a:pt x="93" y="53"/>
                    <a:pt x="28" y="10"/>
                    <a:pt x="2" y="30"/>
                  </a:cubicBezTo>
                  <a:cubicBezTo>
                    <a:pt x="2" y="30"/>
                    <a:pt x="2" y="30"/>
                    <a:pt x="2" y="30"/>
                  </a:cubicBezTo>
                  <a:cubicBezTo>
                    <a:pt x="0" y="48"/>
                    <a:pt x="0" y="48"/>
                    <a:pt x="0" y="48"/>
                  </a:cubicBezTo>
                  <a:cubicBezTo>
                    <a:pt x="32" y="52"/>
                    <a:pt x="65" y="56"/>
                    <a:pt x="95" y="67"/>
                  </a:cubicBezTo>
                </a:path>
              </a:pathLst>
            </a:custGeom>
            <a:solidFill>
              <a:srgbClr val="E6A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5" name="Freeform 462">
              <a:extLst>
                <a:ext uri="{FF2B5EF4-FFF2-40B4-BE49-F238E27FC236}">
                  <a16:creationId xmlns:a16="http://schemas.microsoft.com/office/drawing/2014/main" id="{4A3D1715-FBD7-46E0-8D18-1F385087BEED}"/>
                </a:ext>
              </a:extLst>
            </p:cNvPr>
            <p:cNvSpPr>
              <a:spLocks/>
            </p:cNvSpPr>
            <p:nvPr/>
          </p:nvSpPr>
          <p:spPr bwMode="auto">
            <a:xfrm>
              <a:off x="5296418" y="7405188"/>
              <a:ext cx="2557956" cy="895650"/>
            </a:xfrm>
            <a:custGeom>
              <a:avLst/>
              <a:gdLst>
                <a:gd name="T0" fmla="*/ 95 w 220"/>
                <a:gd name="T1" fmla="*/ 62 h 77"/>
                <a:gd name="T2" fmla="*/ 148 w 220"/>
                <a:gd name="T3" fmla="*/ 77 h 77"/>
                <a:gd name="T4" fmla="*/ 216 w 220"/>
                <a:gd name="T5" fmla="*/ 14 h 77"/>
                <a:gd name="T6" fmla="*/ 210 w 220"/>
                <a:gd name="T7" fmla="*/ 0 h 77"/>
                <a:gd name="T8" fmla="*/ 189 w 220"/>
                <a:gd name="T9" fmla="*/ 4 h 77"/>
                <a:gd name="T10" fmla="*/ 121 w 220"/>
                <a:gd name="T11" fmla="*/ 48 h 77"/>
                <a:gd name="T12" fmla="*/ 2 w 220"/>
                <a:gd name="T13" fmla="*/ 25 h 77"/>
                <a:gd name="T14" fmla="*/ 2 w 220"/>
                <a:gd name="T15" fmla="*/ 25 h 77"/>
                <a:gd name="T16" fmla="*/ 0 w 220"/>
                <a:gd name="T17" fmla="*/ 43 h 77"/>
                <a:gd name="T18" fmla="*/ 95 w 220"/>
                <a:gd name="T19" fmla="*/ 6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77">
                  <a:moveTo>
                    <a:pt x="95" y="62"/>
                  </a:moveTo>
                  <a:cubicBezTo>
                    <a:pt x="113" y="68"/>
                    <a:pt x="130" y="73"/>
                    <a:pt x="148" y="77"/>
                  </a:cubicBezTo>
                  <a:cubicBezTo>
                    <a:pt x="162" y="68"/>
                    <a:pt x="184" y="50"/>
                    <a:pt x="216" y="14"/>
                  </a:cubicBezTo>
                  <a:cubicBezTo>
                    <a:pt x="220" y="9"/>
                    <a:pt x="217" y="1"/>
                    <a:pt x="210" y="0"/>
                  </a:cubicBezTo>
                  <a:cubicBezTo>
                    <a:pt x="204" y="0"/>
                    <a:pt x="197" y="0"/>
                    <a:pt x="189" y="4"/>
                  </a:cubicBezTo>
                  <a:cubicBezTo>
                    <a:pt x="170" y="11"/>
                    <a:pt x="150" y="48"/>
                    <a:pt x="121" y="48"/>
                  </a:cubicBezTo>
                  <a:cubicBezTo>
                    <a:pt x="93" y="48"/>
                    <a:pt x="27" y="4"/>
                    <a:pt x="2" y="25"/>
                  </a:cubicBezTo>
                  <a:cubicBezTo>
                    <a:pt x="2" y="25"/>
                    <a:pt x="2" y="25"/>
                    <a:pt x="2" y="25"/>
                  </a:cubicBezTo>
                  <a:cubicBezTo>
                    <a:pt x="0" y="43"/>
                    <a:pt x="0" y="43"/>
                    <a:pt x="0" y="43"/>
                  </a:cubicBezTo>
                  <a:cubicBezTo>
                    <a:pt x="32" y="46"/>
                    <a:pt x="64" y="51"/>
                    <a:pt x="95" y="62"/>
                  </a:cubicBezTo>
                </a:path>
              </a:pathLst>
            </a:custGeom>
            <a:solidFill>
              <a:srgbClr val="EDB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6" name="Freeform 463">
              <a:extLst>
                <a:ext uri="{FF2B5EF4-FFF2-40B4-BE49-F238E27FC236}">
                  <a16:creationId xmlns:a16="http://schemas.microsoft.com/office/drawing/2014/main" id="{67C79127-1893-4C62-9B90-2064BFB7E96B}"/>
                </a:ext>
              </a:extLst>
            </p:cNvPr>
            <p:cNvSpPr>
              <a:spLocks/>
            </p:cNvSpPr>
            <p:nvPr/>
          </p:nvSpPr>
          <p:spPr bwMode="auto">
            <a:xfrm>
              <a:off x="4982454" y="4034335"/>
              <a:ext cx="2545786" cy="3173715"/>
            </a:xfrm>
            <a:custGeom>
              <a:avLst/>
              <a:gdLst>
                <a:gd name="T0" fmla="*/ 109 w 219"/>
                <a:gd name="T1" fmla="*/ 0 h 273"/>
                <a:gd name="T2" fmla="*/ 0 w 219"/>
                <a:gd name="T3" fmla="*/ 124 h 273"/>
                <a:gd name="T4" fmla="*/ 59 w 219"/>
                <a:gd name="T5" fmla="*/ 234 h 273"/>
                <a:gd name="T6" fmla="*/ 73 w 219"/>
                <a:gd name="T7" fmla="*/ 243 h 273"/>
                <a:gd name="T8" fmla="*/ 73 w 219"/>
                <a:gd name="T9" fmla="*/ 273 h 273"/>
                <a:gd name="T10" fmla="*/ 109 w 219"/>
                <a:gd name="T11" fmla="*/ 273 h 273"/>
                <a:gd name="T12" fmla="*/ 145 w 219"/>
                <a:gd name="T13" fmla="*/ 273 h 273"/>
                <a:gd name="T14" fmla="*/ 145 w 219"/>
                <a:gd name="T15" fmla="*/ 243 h 273"/>
                <a:gd name="T16" fmla="*/ 160 w 219"/>
                <a:gd name="T17" fmla="*/ 234 h 273"/>
                <a:gd name="T18" fmla="*/ 219 w 219"/>
                <a:gd name="T19" fmla="*/ 124 h 273"/>
                <a:gd name="T20" fmla="*/ 109 w 219"/>
                <a:gd name="T2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3">
                  <a:moveTo>
                    <a:pt x="109" y="0"/>
                  </a:moveTo>
                  <a:cubicBezTo>
                    <a:pt x="49" y="1"/>
                    <a:pt x="0" y="56"/>
                    <a:pt x="0" y="124"/>
                  </a:cubicBezTo>
                  <a:cubicBezTo>
                    <a:pt x="0" y="172"/>
                    <a:pt x="24" y="213"/>
                    <a:pt x="59" y="234"/>
                  </a:cubicBezTo>
                  <a:cubicBezTo>
                    <a:pt x="73" y="243"/>
                    <a:pt x="73" y="243"/>
                    <a:pt x="73" y="243"/>
                  </a:cubicBezTo>
                  <a:cubicBezTo>
                    <a:pt x="73" y="244"/>
                    <a:pt x="73" y="272"/>
                    <a:pt x="73" y="273"/>
                  </a:cubicBezTo>
                  <a:cubicBezTo>
                    <a:pt x="109" y="273"/>
                    <a:pt x="109" y="273"/>
                    <a:pt x="109" y="273"/>
                  </a:cubicBezTo>
                  <a:cubicBezTo>
                    <a:pt x="145" y="273"/>
                    <a:pt x="145" y="273"/>
                    <a:pt x="145" y="273"/>
                  </a:cubicBezTo>
                  <a:cubicBezTo>
                    <a:pt x="145" y="272"/>
                    <a:pt x="145" y="244"/>
                    <a:pt x="145" y="243"/>
                  </a:cubicBezTo>
                  <a:cubicBezTo>
                    <a:pt x="160" y="234"/>
                    <a:pt x="160" y="234"/>
                    <a:pt x="160" y="234"/>
                  </a:cubicBezTo>
                  <a:cubicBezTo>
                    <a:pt x="195" y="213"/>
                    <a:pt x="219" y="172"/>
                    <a:pt x="219" y="124"/>
                  </a:cubicBezTo>
                  <a:cubicBezTo>
                    <a:pt x="219" y="56"/>
                    <a:pt x="170" y="1"/>
                    <a:pt x="109" y="0"/>
                  </a:cubicBezTo>
                  <a:close/>
                </a:path>
              </a:pathLst>
            </a:custGeom>
            <a:solidFill>
              <a:srgbClr val="FF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7" name="Freeform 464">
              <a:extLst>
                <a:ext uri="{FF2B5EF4-FFF2-40B4-BE49-F238E27FC236}">
                  <a16:creationId xmlns:a16="http://schemas.microsoft.com/office/drawing/2014/main" id="{4939764D-DB7F-4873-8310-516EC2388A6E}"/>
                </a:ext>
              </a:extLst>
            </p:cNvPr>
            <p:cNvSpPr>
              <a:spLocks/>
            </p:cNvSpPr>
            <p:nvPr/>
          </p:nvSpPr>
          <p:spPr bwMode="auto">
            <a:xfrm>
              <a:off x="5668794" y="5696641"/>
              <a:ext cx="627928" cy="1628232"/>
            </a:xfrm>
            <a:custGeom>
              <a:avLst/>
              <a:gdLst>
                <a:gd name="T0" fmla="*/ 34 w 54"/>
                <a:gd name="T1" fmla="*/ 4 h 140"/>
                <a:gd name="T2" fmla="*/ 16 w 54"/>
                <a:gd name="T3" fmla="*/ 6 h 140"/>
                <a:gd name="T4" fmla="*/ 1 w 54"/>
                <a:gd name="T5" fmla="*/ 32 h 140"/>
                <a:gd name="T6" fmla="*/ 21 w 54"/>
                <a:gd name="T7" fmla="*/ 42 h 140"/>
                <a:gd name="T8" fmla="*/ 32 w 54"/>
                <a:gd name="T9" fmla="*/ 32 h 140"/>
                <a:gd name="T10" fmla="*/ 26 w 54"/>
                <a:gd name="T11" fmla="*/ 15 h 140"/>
                <a:gd name="T12" fmla="*/ 11 w 54"/>
                <a:gd name="T13" fmla="*/ 21 h 140"/>
                <a:gd name="T14" fmla="*/ 14 w 54"/>
                <a:gd name="T15" fmla="*/ 24 h 140"/>
                <a:gd name="T16" fmla="*/ 25 w 54"/>
                <a:gd name="T17" fmla="*/ 20 h 140"/>
                <a:gd name="T18" fmla="*/ 28 w 54"/>
                <a:gd name="T19" fmla="*/ 32 h 140"/>
                <a:gd name="T20" fmla="*/ 20 w 54"/>
                <a:gd name="T21" fmla="*/ 37 h 140"/>
                <a:gd name="T22" fmla="*/ 5 w 54"/>
                <a:gd name="T23" fmla="*/ 30 h 140"/>
                <a:gd name="T24" fmla="*/ 19 w 54"/>
                <a:gd name="T25" fmla="*/ 10 h 140"/>
                <a:gd name="T26" fmla="*/ 32 w 54"/>
                <a:gd name="T27" fmla="*/ 8 h 140"/>
                <a:gd name="T28" fmla="*/ 42 w 54"/>
                <a:gd name="T29" fmla="*/ 140 h 140"/>
                <a:gd name="T30" fmla="*/ 46 w 54"/>
                <a:gd name="T31" fmla="*/ 140 h 140"/>
                <a:gd name="T32" fmla="*/ 34 w 54"/>
                <a:gd name="T33" fmla="*/ 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140">
                  <a:moveTo>
                    <a:pt x="34" y="4"/>
                  </a:moveTo>
                  <a:cubicBezTo>
                    <a:pt x="29" y="0"/>
                    <a:pt x="23" y="1"/>
                    <a:pt x="16" y="6"/>
                  </a:cubicBezTo>
                  <a:cubicBezTo>
                    <a:pt x="1" y="18"/>
                    <a:pt x="0" y="27"/>
                    <a:pt x="1" y="32"/>
                  </a:cubicBezTo>
                  <a:cubicBezTo>
                    <a:pt x="4" y="39"/>
                    <a:pt x="13" y="42"/>
                    <a:pt x="21" y="42"/>
                  </a:cubicBezTo>
                  <a:cubicBezTo>
                    <a:pt x="27" y="41"/>
                    <a:pt x="32" y="38"/>
                    <a:pt x="32" y="32"/>
                  </a:cubicBezTo>
                  <a:cubicBezTo>
                    <a:pt x="33" y="24"/>
                    <a:pt x="31" y="18"/>
                    <a:pt x="26" y="15"/>
                  </a:cubicBezTo>
                  <a:cubicBezTo>
                    <a:pt x="21" y="13"/>
                    <a:pt x="15" y="15"/>
                    <a:pt x="11" y="21"/>
                  </a:cubicBezTo>
                  <a:cubicBezTo>
                    <a:pt x="14" y="24"/>
                    <a:pt x="14" y="24"/>
                    <a:pt x="14" y="24"/>
                  </a:cubicBezTo>
                  <a:cubicBezTo>
                    <a:pt x="17" y="20"/>
                    <a:pt x="21" y="18"/>
                    <a:pt x="25" y="20"/>
                  </a:cubicBezTo>
                  <a:cubicBezTo>
                    <a:pt x="28" y="21"/>
                    <a:pt x="29" y="26"/>
                    <a:pt x="28" y="32"/>
                  </a:cubicBezTo>
                  <a:cubicBezTo>
                    <a:pt x="28" y="36"/>
                    <a:pt x="22" y="37"/>
                    <a:pt x="20" y="37"/>
                  </a:cubicBezTo>
                  <a:cubicBezTo>
                    <a:pt x="14" y="38"/>
                    <a:pt x="7" y="35"/>
                    <a:pt x="5" y="30"/>
                  </a:cubicBezTo>
                  <a:cubicBezTo>
                    <a:pt x="4" y="25"/>
                    <a:pt x="9" y="18"/>
                    <a:pt x="19" y="10"/>
                  </a:cubicBezTo>
                  <a:cubicBezTo>
                    <a:pt x="24" y="6"/>
                    <a:pt x="28" y="5"/>
                    <a:pt x="32" y="8"/>
                  </a:cubicBezTo>
                  <a:cubicBezTo>
                    <a:pt x="46" y="18"/>
                    <a:pt x="44" y="116"/>
                    <a:pt x="42" y="140"/>
                  </a:cubicBezTo>
                  <a:cubicBezTo>
                    <a:pt x="46" y="140"/>
                    <a:pt x="46" y="140"/>
                    <a:pt x="46" y="140"/>
                  </a:cubicBezTo>
                  <a:cubicBezTo>
                    <a:pt x="46" y="137"/>
                    <a:pt x="54" y="17"/>
                    <a:pt x="3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8" name="Freeform 465">
              <a:extLst>
                <a:ext uri="{FF2B5EF4-FFF2-40B4-BE49-F238E27FC236}">
                  <a16:creationId xmlns:a16="http://schemas.microsoft.com/office/drawing/2014/main" id="{9A32412C-1304-47A5-A93B-0449C9CC2DBC}"/>
                </a:ext>
              </a:extLst>
            </p:cNvPr>
            <p:cNvSpPr>
              <a:spLocks/>
            </p:cNvSpPr>
            <p:nvPr/>
          </p:nvSpPr>
          <p:spPr bwMode="auto">
            <a:xfrm>
              <a:off x="6226140" y="5696641"/>
              <a:ext cx="627928" cy="1628232"/>
            </a:xfrm>
            <a:custGeom>
              <a:avLst/>
              <a:gdLst>
                <a:gd name="T0" fmla="*/ 38 w 54"/>
                <a:gd name="T1" fmla="*/ 6 h 140"/>
                <a:gd name="T2" fmla="*/ 20 w 54"/>
                <a:gd name="T3" fmla="*/ 4 h 140"/>
                <a:gd name="T4" fmla="*/ 8 w 54"/>
                <a:gd name="T5" fmla="*/ 140 h 140"/>
                <a:gd name="T6" fmla="*/ 12 w 54"/>
                <a:gd name="T7" fmla="*/ 140 h 140"/>
                <a:gd name="T8" fmla="*/ 22 w 54"/>
                <a:gd name="T9" fmla="*/ 8 h 140"/>
                <a:gd name="T10" fmla="*/ 35 w 54"/>
                <a:gd name="T11" fmla="*/ 10 h 140"/>
                <a:gd name="T12" fmla="*/ 49 w 54"/>
                <a:gd name="T13" fmla="*/ 30 h 140"/>
                <a:gd name="T14" fmla="*/ 34 w 54"/>
                <a:gd name="T15" fmla="*/ 37 h 140"/>
                <a:gd name="T16" fmla="*/ 26 w 54"/>
                <a:gd name="T17" fmla="*/ 32 h 140"/>
                <a:gd name="T18" fmla="*/ 29 w 54"/>
                <a:gd name="T19" fmla="*/ 20 h 140"/>
                <a:gd name="T20" fmla="*/ 40 w 54"/>
                <a:gd name="T21" fmla="*/ 24 h 140"/>
                <a:gd name="T22" fmla="*/ 43 w 54"/>
                <a:gd name="T23" fmla="*/ 21 h 140"/>
                <a:gd name="T24" fmla="*/ 28 w 54"/>
                <a:gd name="T25" fmla="*/ 15 h 140"/>
                <a:gd name="T26" fmla="*/ 22 w 54"/>
                <a:gd name="T27" fmla="*/ 32 h 140"/>
                <a:gd name="T28" fmla="*/ 33 w 54"/>
                <a:gd name="T29" fmla="*/ 42 h 140"/>
                <a:gd name="T30" fmla="*/ 53 w 54"/>
                <a:gd name="T31" fmla="*/ 32 h 140"/>
                <a:gd name="T32" fmla="*/ 38 w 54"/>
                <a:gd name="T33" fmla="*/ 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140">
                  <a:moveTo>
                    <a:pt x="38" y="6"/>
                  </a:moveTo>
                  <a:cubicBezTo>
                    <a:pt x="31" y="1"/>
                    <a:pt x="25" y="0"/>
                    <a:pt x="20" y="4"/>
                  </a:cubicBezTo>
                  <a:cubicBezTo>
                    <a:pt x="0" y="17"/>
                    <a:pt x="8" y="137"/>
                    <a:pt x="8" y="140"/>
                  </a:cubicBezTo>
                  <a:cubicBezTo>
                    <a:pt x="12" y="140"/>
                    <a:pt x="12" y="140"/>
                    <a:pt x="12" y="140"/>
                  </a:cubicBezTo>
                  <a:cubicBezTo>
                    <a:pt x="10" y="116"/>
                    <a:pt x="8" y="18"/>
                    <a:pt x="22" y="8"/>
                  </a:cubicBezTo>
                  <a:cubicBezTo>
                    <a:pt x="26" y="5"/>
                    <a:pt x="30" y="6"/>
                    <a:pt x="35" y="10"/>
                  </a:cubicBezTo>
                  <a:cubicBezTo>
                    <a:pt x="45" y="18"/>
                    <a:pt x="50" y="25"/>
                    <a:pt x="49" y="30"/>
                  </a:cubicBezTo>
                  <a:cubicBezTo>
                    <a:pt x="47" y="35"/>
                    <a:pt x="40" y="38"/>
                    <a:pt x="34" y="37"/>
                  </a:cubicBezTo>
                  <a:cubicBezTo>
                    <a:pt x="32" y="37"/>
                    <a:pt x="26" y="36"/>
                    <a:pt x="26" y="32"/>
                  </a:cubicBezTo>
                  <a:cubicBezTo>
                    <a:pt x="25" y="26"/>
                    <a:pt x="26" y="21"/>
                    <a:pt x="29" y="20"/>
                  </a:cubicBezTo>
                  <a:cubicBezTo>
                    <a:pt x="33" y="18"/>
                    <a:pt x="37" y="20"/>
                    <a:pt x="40" y="24"/>
                  </a:cubicBezTo>
                  <a:cubicBezTo>
                    <a:pt x="43" y="21"/>
                    <a:pt x="43" y="21"/>
                    <a:pt x="43" y="21"/>
                  </a:cubicBezTo>
                  <a:cubicBezTo>
                    <a:pt x="39" y="15"/>
                    <a:pt x="33" y="13"/>
                    <a:pt x="28" y="15"/>
                  </a:cubicBezTo>
                  <a:cubicBezTo>
                    <a:pt x="23" y="18"/>
                    <a:pt x="21" y="24"/>
                    <a:pt x="22" y="32"/>
                  </a:cubicBezTo>
                  <a:cubicBezTo>
                    <a:pt x="22" y="38"/>
                    <a:pt x="27" y="41"/>
                    <a:pt x="33" y="42"/>
                  </a:cubicBezTo>
                  <a:cubicBezTo>
                    <a:pt x="41" y="42"/>
                    <a:pt x="50" y="39"/>
                    <a:pt x="53" y="32"/>
                  </a:cubicBezTo>
                  <a:cubicBezTo>
                    <a:pt x="54" y="27"/>
                    <a:pt x="53" y="18"/>
                    <a:pt x="3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29" name="Freeform 466">
              <a:extLst>
                <a:ext uri="{FF2B5EF4-FFF2-40B4-BE49-F238E27FC236}">
                  <a16:creationId xmlns:a16="http://schemas.microsoft.com/office/drawing/2014/main" id="{EF056086-76CD-44F6-8C26-501458443A3F}"/>
                </a:ext>
              </a:extLst>
            </p:cNvPr>
            <p:cNvSpPr>
              <a:spLocks/>
            </p:cNvSpPr>
            <p:nvPr/>
          </p:nvSpPr>
          <p:spPr bwMode="auto">
            <a:xfrm>
              <a:off x="5785617" y="7137467"/>
              <a:ext cx="941893" cy="128993"/>
            </a:xfrm>
            <a:custGeom>
              <a:avLst/>
              <a:gdLst>
                <a:gd name="T0" fmla="*/ 74 w 81"/>
                <a:gd name="T1" fmla="*/ 0 h 11"/>
                <a:gd name="T2" fmla="*/ 7 w 81"/>
                <a:gd name="T3" fmla="*/ 0 h 11"/>
                <a:gd name="T4" fmla="*/ 0 w 81"/>
                <a:gd name="T5" fmla="*/ 11 h 11"/>
                <a:gd name="T6" fmla="*/ 81 w 81"/>
                <a:gd name="T7" fmla="*/ 11 h 11"/>
                <a:gd name="T8" fmla="*/ 74 w 81"/>
                <a:gd name="T9" fmla="*/ 0 h 11"/>
              </a:gdLst>
              <a:ahLst/>
              <a:cxnLst>
                <a:cxn ang="0">
                  <a:pos x="T0" y="T1"/>
                </a:cxn>
                <a:cxn ang="0">
                  <a:pos x="T2" y="T3"/>
                </a:cxn>
                <a:cxn ang="0">
                  <a:pos x="T4" y="T5"/>
                </a:cxn>
                <a:cxn ang="0">
                  <a:pos x="T6" y="T7"/>
                </a:cxn>
                <a:cxn ang="0">
                  <a:pos x="T8" y="T9"/>
                </a:cxn>
              </a:cxnLst>
              <a:rect l="0" t="0" r="r" b="b"/>
              <a:pathLst>
                <a:path w="81" h="11">
                  <a:moveTo>
                    <a:pt x="74" y="0"/>
                  </a:moveTo>
                  <a:cubicBezTo>
                    <a:pt x="7" y="0"/>
                    <a:pt x="7" y="0"/>
                    <a:pt x="7" y="0"/>
                  </a:cubicBezTo>
                  <a:cubicBezTo>
                    <a:pt x="2" y="0"/>
                    <a:pt x="0" y="5"/>
                    <a:pt x="0" y="11"/>
                  </a:cubicBezTo>
                  <a:cubicBezTo>
                    <a:pt x="81" y="11"/>
                    <a:pt x="81" y="11"/>
                    <a:pt x="81" y="11"/>
                  </a:cubicBezTo>
                  <a:cubicBezTo>
                    <a:pt x="81" y="4"/>
                    <a:pt x="79" y="0"/>
                    <a:pt x="74" y="0"/>
                  </a:cubicBez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0" name="Freeform 467">
              <a:extLst>
                <a:ext uri="{FF2B5EF4-FFF2-40B4-BE49-F238E27FC236}">
                  <a16:creationId xmlns:a16="http://schemas.microsoft.com/office/drawing/2014/main" id="{507E9D4B-FAD0-4703-A6DF-7202B0B4C576}"/>
                </a:ext>
              </a:extLst>
            </p:cNvPr>
            <p:cNvSpPr>
              <a:spLocks/>
            </p:cNvSpPr>
            <p:nvPr/>
          </p:nvSpPr>
          <p:spPr bwMode="auto">
            <a:xfrm>
              <a:off x="5819691" y="7614498"/>
              <a:ext cx="871312" cy="348038"/>
            </a:xfrm>
            <a:custGeom>
              <a:avLst/>
              <a:gdLst>
                <a:gd name="T0" fmla="*/ 15 w 75"/>
                <a:gd name="T1" fmla="*/ 16 h 30"/>
                <a:gd name="T2" fmla="*/ 29 w 75"/>
                <a:gd name="T3" fmla="*/ 30 h 30"/>
                <a:gd name="T4" fmla="*/ 47 w 75"/>
                <a:gd name="T5" fmla="*/ 30 h 30"/>
                <a:gd name="T6" fmla="*/ 61 w 75"/>
                <a:gd name="T7" fmla="*/ 16 h 30"/>
                <a:gd name="T8" fmla="*/ 75 w 75"/>
                <a:gd name="T9" fmla="*/ 0 h 30"/>
                <a:gd name="T10" fmla="*/ 0 w 75"/>
                <a:gd name="T11" fmla="*/ 0 h 30"/>
                <a:gd name="T12" fmla="*/ 15 w 75"/>
                <a:gd name="T13" fmla="*/ 16 h 30"/>
              </a:gdLst>
              <a:ahLst/>
              <a:cxnLst>
                <a:cxn ang="0">
                  <a:pos x="T0" y="T1"/>
                </a:cxn>
                <a:cxn ang="0">
                  <a:pos x="T2" y="T3"/>
                </a:cxn>
                <a:cxn ang="0">
                  <a:pos x="T4" y="T5"/>
                </a:cxn>
                <a:cxn ang="0">
                  <a:pos x="T6" y="T7"/>
                </a:cxn>
                <a:cxn ang="0">
                  <a:pos x="T8" y="T9"/>
                </a:cxn>
                <a:cxn ang="0">
                  <a:pos x="T10" y="T11"/>
                </a:cxn>
                <a:cxn ang="0">
                  <a:pos x="T12" y="T13"/>
                </a:cxn>
              </a:cxnLst>
              <a:rect l="0" t="0" r="r" b="b"/>
              <a:pathLst>
                <a:path w="75" h="30">
                  <a:moveTo>
                    <a:pt x="15" y="16"/>
                  </a:moveTo>
                  <a:cubicBezTo>
                    <a:pt x="17" y="24"/>
                    <a:pt x="22" y="30"/>
                    <a:pt x="29" y="30"/>
                  </a:cubicBezTo>
                  <a:cubicBezTo>
                    <a:pt x="47" y="30"/>
                    <a:pt x="47" y="30"/>
                    <a:pt x="47" y="30"/>
                  </a:cubicBezTo>
                  <a:cubicBezTo>
                    <a:pt x="54" y="30"/>
                    <a:pt x="60" y="24"/>
                    <a:pt x="61" y="16"/>
                  </a:cubicBezTo>
                  <a:cubicBezTo>
                    <a:pt x="67" y="14"/>
                    <a:pt x="72" y="8"/>
                    <a:pt x="75" y="0"/>
                  </a:cubicBezTo>
                  <a:cubicBezTo>
                    <a:pt x="0" y="0"/>
                    <a:pt x="0" y="0"/>
                    <a:pt x="0" y="0"/>
                  </a:cubicBezTo>
                  <a:cubicBezTo>
                    <a:pt x="3" y="8"/>
                    <a:pt x="9" y="16"/>
                    <a:pt x="15" y="16"/>
                  </a:cubicBezTo>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1" name="Freeform 468">
              <a:extLst>
                <a:ext uri="{FF2B5EF4-FFF2-40B4-BE49-F238E27FC236}">
                  <a16:creationId xmlns:a16="http://schemas.microsoft.com/office/drawing/2014/main" id="{B47B35F8-C0BC-4C83-9070-8E01C908DF6B}"/>
                </a:ext>
              </a:extLst>
            </p:cNvPr>
            <p:cNvSpPr>
              <a:spLocks/>
            </p:cNvSpPr>
            <p:nvPr/>
          </p:nvSpPr>
          <p:spPr bwMode="auto">
            <a:xfrm>
              <a:off x="5785617" y="7380851"/>
              <a:ext cx="929723" cy="116824"/>
            </a:xfrm>
            <a:custGeom>
              <a:avLst/>
              <a:gdLst>
                <a:gd name="T0" fmla="*/ 0 w 80"/>
                <a:gd name="T1" fmla="*/ 0 h 10"/>
                <a:gd name="T2" fmla="*/ 1 w 80"/>
                <a:gd name="T3" fmla="*/ 10 h 10"/>
                <a:gd name="T4" fmla="*/ 1 w 80"/>
                <a:gd name="T5" fmla="*/ 10 h 10"/>
                <a:gd name="T6" fmla="*/ 1 w 80"/>
                <a:gd name="T7" fmla="*/ 8 h 10"/>
                <a:gd name="T8" fmla="*/ 1 w 80"/>
                <a:gd name="T9" fmla="*/ 10 h 10"/>
                <a:gd name="T10" fmla="*/ 79 w 80"/>
                <a:gd name="T11" fmla="*/ 10 h 10"/>
                <a:gd name="T12" fmla="*/ 80 w 80"/>
                <a:gd name="T13" fmla="*/ 8 h 10"/>
                <a:gd name="T14" fmla="*/ 80 w 80"/>
                <a:gd name="T15" fmla="*/ 10 h 10"/>
                <a:gd name="T16" fmla="*/ 80 w 80"/>
                <a:gd name="T17" fmla="*/ 10 h 10"/>
                <a:gd name="T18" fmla="*/ 80 w 80"/>
                <a:gd name="T19" fmla="*/ 0 h 10"/>
                <a:gd name="T20" fmla="*/ 0 w 80"/>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0">
                  <a:moveTo>
                    <a:pt x="0" y="0"/>
                  </a:moveTo>
                  <a:cubicBezTo>
                    <a:pt x="0" y="3"/>
                    <a:pt x="1" y="7"/>
                    <a:pt x="1" y="10"/>
                  </a:cubicBezTo>
                  <a:cubicBezTo>
                    <a:pt x="1" y="10"/>
                    <a:pt x="1" y="10"/>
                    <a:pt x="1" y="10"/>
                  </a:cubicBezTo>
                  <a:cubicBezTo>
                    <a:pt x="1" y="8"/>
                    <a:pt x="1" y="8"/>
                    <a:pt x="1" y="8"/>
                  </a:cubicBezTo>
                  <a:cubicBezTo>
                    <a:pt x="1" y="9"/>
                    <a:pt x="1" y="9"/>
                    <a:pt x="1" y="10"/>
                  </a:cubicBezTo>
                  <a:cubicBezTo>
                    <a:pt x="79" y="10"/>
                    <a:pt x="79" y="10"/>
                    <a:pt x="79" y="10"/>
                  </a:cubicBezTo>
                  <a:cubicBezTo>
                    <a:pt x="80" y="9"/>
                    <a:pt x="80" y="9"/>
                    <a:pt x="80" y="8"/>
                  </a:cubicBezTo>
                  <a:cubicBezTo>
                    <a:pt x="80" y="10"/>
                    <a:pt x="80" y="10"/>
                    <a:pt x="80" y="10"/>
                  </a:cubicBezTo>
                  <a:cubicBezTo>
                    <a:pt x="80" y="10"/>
                    <a:pt x="80" y="10"/>
                    <a:pt x="80" y="10"/>
                  </a:cubicBezTo>
                  <a:cubicBezTo>
                    <a:pt x="80" y="7"/>
                    <a:pt x="80" y="3"/>
                    <a:pt x="80" y="0"/>
                  </a:cubicBezTo>
                  <a:lnTo>
                    <a:pt x="0" y="0"/>
                  </a:lnTo>
                  <a:close/>
                </a:path>
              </a:pathLst>
            </a:custGeom>
            <a:solidFill>
              <a:srgbClr val="86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2" name="Freeform 469">
              <a:extLst>
                <a:ext uri="{FF2B5EF4-FFF2-40B4-BE49-F238E27FC236}">
                  <a16:creationId xmlns:a16="http://schemas.microsoft.com/office/drawing/2014/main" id="{12228238-03EB-4AFE-9139-3A16F0E656FC}"/>
                </a:ext>
              </a:extLst>
            </p:cNvPr>
            <p:cNvSpPr>
              <a:spLocks/>
            </p:cNvSpPr>
            <p:nvPr/>
          </p:nvSpPr>
          <p:spPr bwMode="auto">
            <a:xfrm>
              <a:off x="5785617" y="7266461"/>
              <a:ext cx="941893" cy="114390"/>
            </a:xfrm>
            <a:custGeom>
              <a:avLst/>
              <a:gdLst>
                <a:gd name="T0" fmla="*/ 81 w 81"/>
                <a:gd name="T1" fmla="*/ 0 h 10"/>
                <a:gd name="T2" fmla="*/ 0 w 81"/>
                <a:gd name="T3" fmla="*/ 0 h 10"/>
                <a:gd name="T4" fmla="*/ 0 w 81"/>
                <a:gd name="T5" fmla="*/ 10 h 10"/>
                <a:gd name="T6" fmla="*/ 80 w 81"/>
                <a:gd name="T7" fmla="*/ 10 h 10"/>
                <a:gd name="T8" fmla="*/ 81 w 81"/>
                <a:gd name="T9" fmla="*/ 0 h 10"/>
              </a:gdLst>
              <a:ahLst/>
              <a:cxnLst>
                <a:cxn ang="0">
                  <a:pos x="T0" y="T1"/>
                </a:cxn>
                <a:cxn ang="0">
                  <a:pos x="T2" y="T3"/>
                </a:cxn>
                <a:cxn ang="0">
                  <a:pos x="T4" y="T5"/>
                </a:cxn>
                <a:cxn ang="0">
                  <a:pos x="T6" y="T7"/>
                </a:cxn>
                <a:cxn ang="0">
                  <a:pos x="T8" y="T9"/>
                </a:cxn>
              </a:cxnLst>
              <a:rect l="0" t="0" r="r" b="b"/>
              <a:pathLst>
                <a:path w="81" h="10">
                  <a:moveTo>
                    <a:pt x="81" y="0"/>
                  </a:moveTo>
                  <a:cubicBezTo>
                    <a:pt x="0" y="0"/>
                    <a:pt x="0" y="0"/>
                    <a:pt x="0" y="0"/>
                  </a:cubicBezTo>
                  <a:cubicBezTo>
                    <a:pt x="0" y="3"/>
                    <a:pt x="0" y="7"/>
                    <a:pt x="0" y="10"/>
                  </a:cubicBezTo>
                  <a:cubicBezTo>
                    <a:pt x="80" y="10"/>
                    <a:pt x="80" y="10"/>
                    <a:pt x="80" y="10"/>
                  </a:cubicBezTo>
                  <a:cubicBezTo>
                    <a:pt x="81" y="6"/>
                    <a:pt x="81" y="3"/>
                    <a:pt x="8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3" name="Freeform 470">
              <a:extLst>
                <a:ext uri="{FF2B5EF4-FFF2-40B4-BE49-F238E27FC236}">
                  <a16:creationId xmlns:a16="http://schemas.microsoft.com/office/drawing/2014/main" id="{7A989D3A-C7DD-484E-BDA5-7603C5A42862}"/>
                </a:ext>
              </a:extLst>
            </p:cNvPr>
            <p:cNvSpPr>
              <a:spLocks/>
            </p:cNvSpPr>
            <p:nvPr/>
          </p:nvSpPr>
          <p:spPr bwMode="auto">
            <a:xfrm>
              <a:off x="5797787" y="7497674"/>
              <a:ext cx="905384" cy="116824"/>
            </a:xfrm>
            <a:custGeom>
              <a:avLst/>
              <a:gdLst>
                <a:gd name="T0" fmla="*/ 0 w 78"/>
                <a:gd name="T1" fmla="*/ 0 h 10"/>
                <a:gd name="T2" fmla="*/ 2 w 78"/>
                <a:gd name="T3" fmla="*/ 10 h 10"/>
                <a:gd name="T4" fmla="*/ 77 w 78"/>
                <a:gd name="T5" fmla="*/ 10 h 10"/>
                <a:gd name="T6" fmla="*/ 78 w 78"/>
                <a:gd name="T7" fmla="*/ 0 h 10"/>
                <a:gd name="T8" fmla="*/ 0 w 78"/>
                <a:gd name="T9" fmla="*/ 0 h 10"/>
              </a:gdLst>
              <a:ahLst/>
              <a:cxnLst>
                <a:cxn ang="0">
                  <a:pos x="T0" y="T1"/>
                </a:cxn>
                <a:cxn ang="0">
                  <a:pos x="T2" y="T3"/>
                </a:cxn>
                <a:cxn ang="0">
                  <a:pos x="T4" y="T5"/>
                </a:cxn>
                <a:cxn ang="0">
                  <a:pos x="T6" y="T7"/>
                </a:cxn>
                <a:cxn ang="0">
                  <a:pos x="T8" y="T9"/>
                </a:cxn>
              </a:cxnLst>
              <a:rect l="0" t="0" r="r" b="b"/>
              <a:pathLst>
                <a:path w="78" h="10">
                  <a:moveTo>
                    <a:pt x="0" y="0"/>
                  </a:moveTo>
                  <a:cubicBezTo>
                    <a:pt x="0" y="3"/>
                    <a:pt x="1" y="7"/>
                    <a:pt x="2" y="10"/>
                  </a:cubicBezTo>
                  <a:cubicBezTo>
                    <a:pt x="77" y="10"/>
                    <a:pt x="77" y="10"/>
                    <a:pt x="77" y="10"/>
                  </a:cubicBezTo>
                  <a:cubicBezTo>
                    <a:pt x="78" y="7"/>
                    <a:pt x="78" y="3"/>
                    <a:pt x="78"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4" name="Freeform 471">
              <a:extLst>
                <a:ext uri="{FF2B5EF4-FFF2-40B4-BE49-F238E27FC236}">
                  <a16:creationId xmlns:a16="http://schemas.microsoft.com/office/drawing/2014/main" id="{B3957D8F-5821-4365-864E-790B06A6D3AC}"/>
                </a:ext>
              </a:extLst>
            </p:cNvPr>
            <p:cNvSpPr>
              <a:spLocks/>
            </p:cNvSpPr>
            <p:nvPr/>
          </p:nvSpPr>
          <p:spPr bwMode="auto">
            <a:xfrm>
              <a:off x="5797787" y="7497674"/>
              <a:ext cx="0" cy="34074"/>
            </a:xfrm>
            <a:custGeom>
              <a:avLst/>
              <a:gdLst>
                <a:gd name="T0" fmla="*/ 0 h 3"/>
                <a:gd name="T1" fmla="*/ 0 h 3"/>
                <a:gd name="T2" fmla="*/ 3 h 3"/>
                <a:gd name="T3" fmla="*/ 0 h 3"/>
              </a:gdLst>
              <a:ahLst/>
              <a:cxnLst>
                <a:cxn ang="0">
                  <a:pos x="0" y="T0"/>
                </a:cxn>
                <a:cxn ang="0">
                  <a:pos x="0" y="T1"/>
                </a:cxn>
                <a:cxn ang="0">
                  <a:pos x="0" y="T2"/>
                </a:cxn>
                <a:cxn ang="0">
                  <a:pos x="0" y="T3"/>
                </a:cxn>
              </a:cxnLst>
              <a:rect l="0" t="0" r="r" b="b"/>
              <a:pathLst>
                <a:path h="3">
                  <a:moveTo>
                    <a:pt x="0" y="0"/>
                  </a:moveTo>
                  <a:cubicBezTo>
                    <a:pt x="0" y="0"/>
                    <a:pt x="0" y="0"/>
                    <a:pt x="0" y="0"/>
                  </a:cubicBezTo>
                  <a:cubicBezTo>
                    <a:pt x="0" y="1"/>
                    <a:pt x="0" y="2"/>
                    <a:pt x="0" y="3"/>
                  </a:cubicBezTo>
                  <a:lnTo>
                    <a:pt x="0" y="0"/>
                  </a:lnTo>
                  <a:close/>
                </a:path>
              </a:pathLst>
            </a:custGeom>
            <a:solidFill>
              <a:srgbClr val="F2B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5" name="Freeform 472">
              <a:extLst>
                <a:ext uri="{FF2B5EF4-FFF2-40B4-BE49-F238E27FC236}">
                  <a16:creationId xmlns:a16="http://schemas.microsoft.com/office/drawing/2014/main" id="{CC9F66AD-0716-4BF5-ABFB-97FDC8DE21EA}"/>
                </a:ext>
              </a:extLst>
            </p:cNvPr>
            <p:cNvSpPr>
              <a:spLocks/>
            </p:cNvSpPr>
            <p:nvPr/>
          </p:nvSpPr>
          <p:spPr bwMode="auto">
            <a:xfrm>
              <a:off x="6715341" y="7497674"/>
              <a:ext cx="0" cy="34074"/>
            </a:xfrm>
            <a:custGeom>
              <a:avLst/>
              <a:gdLst>
                <a:gd name="T0" fmla="*/ 3 h 3"/>
                <a:gd name="T1" fmla="*/ 0 h 3"/>
                <a:gd name="T2" fmla="*/ 0 h 3"/>
                <a:gd name="T3" fmla="*/ 3 h 3"/>
              </a:gdLst>
              <a:ahLst/>
              <a:cxnLst>
                <a:cxn ang="0">
                  <a:pos x="0" y="T0"/>
                </a:cxn>
                <a:cxn ang="0">
                  <a:pos x="0" y="T1"/>
                </a:cxn>
                <a:cxn ang="0">
                  <a:pos x="0" y="T2"/>
                </a:cxn>
                <a:cxn ang="0">
                  <a:pos x="0" y="T3"/>
                </a:cxn>
              </a:cxnLst>
              <a:rect l="0" t="0" r="r" b="b"/>
              <a:pathLst>
                <a:path h="3">
                  <a:moveTo>
                    <a:pt x="0" y="3"/>
                  </a:moveTo>
                  <a:cubicBezTo>
                    <a:pt x="0" y="2"/>
                    <a:pt x="0" y="1"/>
                    <a:pt x="0" y="0"/>
                  </a:cubicBezTo>
                  <a:cubicBezTo>
                    <a:pt x="0" y="0"/>
                    <a:pt x="0" y="0"/>
                    <a:pt x="0" y="0"/>
                  </a:cubicBezTo>
                  <a:lnTo>
                    <a:pt x="0" y="3"/>
                  </a:lnTo>
                  <a:close/>
                </a:path>
              </a:pathLst>
            </a:custGeom>
            <a:solidFill>
              <a:srgbClr val="F2B2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6" name="Freeform 473">
              <a:extLst>
                <a:ext uri="{FF2B5EF4-FFF2-40B4-BE49-F238E27FC236}">
                  <a16:creationId xmlns:a16="http://schemas.microsoft.com/office/drawing/2014/main" id="{1F4A651E-2931-448D-AD4F-CD2B8B7B8574}"/>
                </a:ext>
              </a:extLst>
            </p:cNvPr>
            <p:cNvSpPr>
              <a:spLocks/>
            </p:cNvSpPr>
            <p:nvPr/>
          </p:nvSpPr>
          <p:spPr bwMode="auto">
            <a:xfrm>
              <a:off x="7830035" y="5302360"/>
              <a:ext cx="708245" cy="277457"/>
            </a:xfrm>
            <a:custGeom>
              <a:avLst/>
              <a:gdLst>
                <a:gd name="T0" fmla="*/ 50 w 61"/>
                <a:gd name="T1" fmla="*/ 0 h 24"/>
                <a:gd name="T2" fmla="*/ 11 w 61"/>
                <a:gd name="T3" fmla="*/ 0 h 24"/>
                <a:gd name="T4" fmla="*/ 0 w 61"/>
                <a:gd name="T5" fmla="*/ 12 h 24"/>
                <a:gd name="T6" fmla="*/ 0 w 61"/>
                <a:gd name="T7" fmla="*/ 12 h 24"/>
                <a:gd name="T8" fmla="*/ 11 w 61"/>
                <a:gd name="T9" fmla="*/ 24 h 24"/>
                <a:gd name="T10" fmla="*/ 50 w 61"/>
                <a:gd name="T11" fmla="*/ 24 h 24"/>
                <a:gd name="T12" fmla="*/ 61 w 61"/>
                <a:gd name="T13" fmla="*/ 12 h 24"/>
                <a:gd name="T14" fmla="*/ 61 w 61"/>
                <a:gd name="T15" fmla="*/ 12 h 24"/>
                <a:gd name="T16" fmla="*/ 50 w 6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4">
                  <a:moveTo>
                    <a:pt x="50" y="0"/>
                  </a:moveTo>
                  <a:cubicBezTo>
                    <a:pt x="11" y="0"/>
                    <a:pt x="11" y="0"/>
                    <a:pt x="11" y="0"/>
                  </a:cubicBezTo>
                  <a:cubicBezTo>
                    <a:pt x="5" y="0"/>
                    <a:pt x="0" y="5"/>
                    <a:pt x="0" y="12"/>
                  </a:cubicBezTo>
                  <a:cubicBezTo>
                    <a:pt x="0" y="12"/>
                    <a:pt x="0" y="12"/>
                    <a:pt x="0" y="12"/>
                  </a:cubicBezTo>
                  <a:cubicBezTo>
                    <a:pt x="0" y="18"/>
                    <a:pt x="5" y="24"/>
                    <a:pt x="11" y="24"/>
                  </a:cubicBezTo>
                  <a:cubicBezTo>
                    <a:pt x="50" y="24"/>
                    <a:pt x="50" y="24"/>
                    <a:pt x="50" y="24"/>
                  </a:cubicBezTo>
                  <a:cubicBezTo>
                    <a:pt x="56" y="24"/>
                    <a:pt x="61" y="18"/>
                    <a:pt x="61" y="12"/>
                  </a:cubicBezTo>
                  <a:cubicBezTo>
                    <a:pt x="61" y="12"/>
                    <a:pt x="61" y="12"/>
                    <a:pt x="61" y="12"/>
                  </a:cubicBezTo>
                  <a:cubicBezTo>
                    <a:pt x="61" y="5"/>
                    <a:pt x="56" y="0"/>
                    <a:pt x="50" y="0"/>
                  </a:cubicBezTo>
                  <a:close/>
                </a:path>
              </a:pathLst>
            </a:custGeom>
            <a:solidFill>
              <a:srgbClr val="FF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7" name="Freeform 474">
              <a:extLst>
                <a:ext uri="{FF2B5EF4-FFF2-40B4-BE49-F238E27FC236}">
                  <a16:creationId xmlns:a16="http://schemas.microsoft.com/office/drawing/2014/main" id="{520A6407-233D-402B-B7A0-CABF1DB46D9B}"/>
                </a:ext>
              </a:extLst>
            </p:cNvPr>
            <p:cNvSpPr>
              <a:spLocks/>
            </p:cNvSpPr>
            <p:nvPr/>
          </p:nvSpPr>
          <p:spPr bwMode="auto">
            <a:xfrm>
              <a:off x="3984582" y="5302360"/>
              <a:ext cx="708245" cy="277457"/>
            </a:xfrm>
            <a:custGeom>
              <a:avLst/>
              <a:gdLst>
                <a:gd name="T0" fmla="*/ 50 w 61"/>
                <a:gd name="T1" fmla="*/ 0 h 24"/>
                <a:gd name="T2" fmla="*/ 11 w 61"/>
                <a:gd name="T3" fmla="*/ 0 h 24"/>
                <a:gd name="T4" fmla="*/ 0 w 61"/>
                <a:gd name="T5" fmla="*/ 12 h 24"/>
                <a:gd name="T6" fmla="*/ 0 w 61"/>
                <a:gd name="T7" fmla="*/ 12 h 24"/>
                <a:gd name="T8" fmla="*/ 11 w 61"/>
                <a:gd name="T9" fmla="*/ 24 h 24"/>
                <a:gd name="T10" fmla="*/ 50 w 61"/>
                <a:gd name="T11" fmla="*/ 24 h 24"/>
                <a:gd name="T12" fmla="*/ 61 w 61"/>
                <a:gd name="T13" fmla="*/ 12 h 24"/>
                <a:gd name="T14" fmla="*/ 61 w 61"/>
                <a:gd name="T15" fmla="*/ 12 h 24"/>
                <a:gd name="T16" fmla="*/ 50 w 6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4">
                  <a:moveTo>
                    <a:pt x="50" y="0"/>
                  </a:moveTo>
                  <a:cubicBezTo>
                    <a:pt x="11" y="0"/>
                    <a:pt x="11" y="0"/>
                    <a:pt x="11" y="0"/>
                  </a:cubicBezTo>
                  <a:cubicBezTo>
                    <a:pt x="5" y="0"/>
                    <a:pt x="0" y="5"/>
                    <a:pt x="0" y="12"/>
                  </a:cubicBezTo>
                  <a:cubicBezTo>
                    <a:pt x="0" y="12"/>
                    <a:pt x="0" y="12"/>
                    <a:pt x="0" y="12"/>
                  </a:cubicBezTo>
                  <a:cubicBezTo>
                    <a:pt x="0" y="18"/>
                    <a:pt x="5" y="24"/>
                    <a:pt x="11" y="24"/>
                  </a:cubicBezTo>
                  <a:cubicBezTo>
                    <a:pt x="50" y="24"/>
                    <a:pt x="50" y="24"/>
                    <a:pt x="50" y="24"/>
                  </a:cubicBezTo>
                  <a:cubicBezTo>
                    <a:pt x="56" y="24"/>
                    <a:pt x="61" y="18"/>
                    <a:pt x="61" y="12"/>
                  </a:cubicBezTo>
                  <a:cubicBezTo>
                    <a:pt x="61" y="12"/>
                    <a:pt x="61" y="12"/>
                    <a:pt x="61" y="12"/>
                  </a:cubicBezTo>
                  <a:cubicBezTo>
                    <a:pt x="61" y="5"/>
                    <a:pt x="56" y="0"/>
                    <a:pt x="50" y="0"/>
                  </a:cubicBezTo>
                  <a:close/>
                </a:path>
              </a:pathLst>
            </a:custGeom>
            <a:solidFill>
              <a:srgbClr val="FF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8" name="Freeform 475">
              <a:extLst>
                <a:ext uri="{FF2B5EF4-FFF2-40B4-BE49-F238E27FC236}">
                  <a16:creationId xmlns:a16="http://schemas.microsoft.com/office/drawing/2014/main" id="{B205591D-CBBB-4DC3-B120-DEB6BD1B15A4}"/>
                </a:ext>
              </a:extLst>
            </p:cNvPr>
            <p:cNvSpPr>
              <a:spLocks/>
            </p:cNvSpPr>
            <p:nvPr/>
          </p:nvSpPr>
          <p:spPr bwMode="auto">
            <a:xfrm>
              <a:off x="7481997" y="4024599"/>
              <a:ext cx="674170" cy="569516"/>
            </a:xfrm>
            <a:custGeom>
              <a:avLst/>
              <a:gdLst>
                <a:gd name="T0" fmla="*/ 37 w 58"/>
                <a:gd name="T1" fmla="*/ 4 h 49"/>
                <a:gd name="T2" fmla="*/ 6 w 58"/>
                <a:gd name="T3" fmla="*/ 26 h 49"/>
                <a:gd name="T4" fmla="*/ 4 w 58"/>
                <a:gd name="T5" fmla="*/ 43 h 49"/>
                <a:gd name="T6" fmla="*/ 4 w 58"/>
                <a:gd name="T7" fmla="*/ 43 h 49"/>
                <a:gd name="T8" fmla="*/ 20 w 58"/>
                <a:gd name="T9" fmla="*/ 45 h 49"/>
                <a:gd name="T10" fmla="*/ 51 w 58"/>
                <a:gd name="T11" fmla="*/ 23 h 49"/>
                <a:gd name="T12" fmla="*/ 54 w 58"/>
                <a:gd name="T13" fmla="*/ 7 h 49"/>
                <a:gd name="T14" fmla="*/ 54 w 58"/>
                <a:gd name="T15" fmla="*/ 6 h 49"/>
                <a:gd name="T16" fmla="*/ 37 w 58"/>
                <a:gd name="T17"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9">
                  <a:moveTo>
                    <a:pt x="37" y="4"/>
                  </a:moveTo>
                  <a:cubicBezTo>
                    <a:pt x="6" y="26"/>
                    <a:pt x="6" y="26"/>
                    <a:pt x="6" y="26"/>
                  </a:cubicBezTo>
                  <a:cubicBezTo>
                    <a:pt x="1" y="30"/>
                    <a:pt x="0" y="37"/>
                    <a:pt x="4" y="43"/>
                  </a:cubicBezTo>
                  <a:cubicBezTo>
                    <a:pt x="4" y="43"/>
                    <a:pt x="4" y="43"/>
                    <a:pt x="4" y="43"/>
                  </a:cubicBezTo>
                  <a:cubicBezTo>
                    <a:pt x="8" y="48"/>
                    <a:pt x="15" y="49"/>
                    <a:pt x="20" y="45"/>
                  </a:cubicBezTo>
                  <a:cubicBezTo>
                    <a:pt x="51" y="23"/>
                    <a:pt x="51" y="23"/>
                    <a:pt x="51" y="23"/>
                  </a:cubicBezTo>
                  <a:cubicBezTo>
                    <a:pt x="56" y="19"/>
                    <a:pt x="58" y="12"/>
                    <a:pt x="54" y="7"/>
                  </a:cubicBezTo>
                  <a:cubicBezTo>
                    <a:pt x="54" y="6"/>
                    <a:pt x="54" y="6"/>
                    <a:pt x="54" y="6"/>
                  </a:cubicBezTo>
                  <a:cubicBezTo>
                    <a:pt x="50" y="1"/>
                    <a:pt x="43" y="0"/>
                    <a:pt x="37" y="4"/>
                  </a:cubicBezTo>
                  <a:close/>
                </a:path>
              </a:pathLst>
            </a:custGeom>
            <a:solidFill>
              <a:srgbClr val="FF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39" name="Freeform 476">
              <a:extLst>
                <a:ext uri="{FF2B5EF4-FFF2-40B4-BE49-F238E27FC236}">
                  <a16:creationId xmlns:a16="http://schemas.microsoft.com/office/drawing/2014/main" id="{273D0ACE-4DCD-4D76-9E9B-D0B386F1070A}"/>
                </a:ext>
              </a:extLst>
            </p:cNvPr>
            <p:cNvSpPr>
              <a:spLocks/>
            </p:cNvSpPr>
            <p:nvPr/>
          </p:nvSpPr>
          <p:spPr bwMode="auto">
            <a:xfrm>
              <a:off x="4366695" y="6278326"/>
              <a:ext cx="674170" cy="581685"/>
            </a:xfrm>
            <a:custGeom>
              <a:avLst/>
              <a:gdLst>
                <a:gd name="T0" fmla="*/ 38 w 58"/>
                <a:gd name="T1" fmla="*/ 4 h 50"/>
                <a:gd name="T2" fmla="*/ 7 w 58"/>
                <a:gd name="T3" fmla="*/ 27 h 50"/>
                <a:gd name="T4" fmla="*/ 4 w 58"/>
                <a:gd name="T5" fmla="*/ 43 h 50"/>
                <a:gd name="T6" fmla="*/ 4 w 58"/>
                <a:gd name="T7" fmla="*/ 43 h 50"/>
                <a:gd name="T8" fmla="*/ 21 w 58"/>
                <a:gd name="T9" fmla="*/ 46 h 50"/>
                <a:gd name="T10" fmla="*/ 52 w 58"/>
                <a:gd name="T11" fmla="*/ 23 h 50"/>
                <a:gd name="T12" fmla="*/ 54 w 58"/>
                <a:gd name="T13" fmla="*/ 7 h 50"/>
                <a:gd name="T14" fmla="*/ 54 w 58"/>
                <a:gd name="T15" fmla="*/ 7 h 50"/>
                <a:gd name="T16" fmla="*/ 38 w 58"/>
                <a:gd name="T17"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0">
                  <a:moveTo>
                    <a:pt x="38" y="4"/>
                  </a:moveTo>
                  <a:cubicBezTo>
                    <a:pt x="7" y="27"/>
                    <a:pt x="7" y="27"/>
                    <a:pt x="7" y="27"/>
                  </a:cubicBezTo>
                  <a:cubicBezTo>
                    <a:pt x="2" y="31"/>
                    <a:pt x="0" y="38"/>
                    <a:pt x="4" y="43"/>
                  </a:cubicBezTo>
                  <a:cubicBezTo>
                    <a:pt x="4" y="43"/>
                    <a:pt x="4" y="43"/>
                    <a:pt x="4" y="43"/>
                  </a:cubicBezTo>
                  <a:cubicBezTo>
                    <a:pt x="8" y="49"/>
                    <a:pt x="15" y="50"/>
                    <a:pt x="21" y="46"/>
                  </a:cubicBezTo>
                  <a:cubicBezTo>
                    <a:pt x="52" y="23"/>
                    <a:pt x="52" y="23"/>
                    <a:pt x="52" y="23"/>
                  </a:cubicBezTo>
                  <a:cubicBezTo>
                    <a:pt x="57" y="20"/>
                    <a:pt x="58" y="12"/>
                    <a:pt x="54" y="7"/>
                  </a:cubicBezTo>
                  <a:cubicBezTo>
                    <a:pt x="54" y="7"/>
                    <a:pt x="54" y="7"/>
                    <a:pt x="54" y="7"/>
                  </a:cubicBezTo>
                  <a:cubicBezTo>
                    <a:pt x="50" y="2"/>
                    <a:pt x="43" y="0"/>
                    <a:pt x="38" y="4"/>
                  </a:cubicBezTo>
                  <a:close/>
                </a:path>
              </a:pathLst>
            </a:custGeom>
            <a:solidFill>
              <a:srgbClr val="FF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40" name="Freeform 477">
              <a:extLst>
                <a:ext uri="{FF2B5EF4-FFF2-40B4-BE49-F238E27FC236}">
                  <a16:creationId xmlns:a16="http://schemas.microsoft.com/office/drawing/2014/main" id="{343610AF-8C15-4541-BAC1-A9A1B89FAD20}"/>
                </a:ext>
              </a:extLst>
            </p:cNvPr>
            <p:cNvSpPr>
              <a:spLocks/>
            </p:cNvSpPr>
            <p:nvPr/>
          </p:nvSpPr>
          <p:spPr bwMode="auto">
            <a:xfrm>
              <a:off x="6632590" y="3245773"/>
              <a:ext cx="442956" cy="730149"/>
            </a:xfrm>
            <a:custGeom>
              <a:avLst/>
              <a:gdLst>
                <a:gd name="T0" fmla="*/ 14 w 38"/>
                <a:gd name="T1" fmla="*/ 10 h 63"/>
                <a:gd name="T2" fmla="*/ 2 w 38"/>
                <a:gd name="T3" fmla="*/ 46 h 63"/>
                <a:gd name="T4" fmla="*/ 9 w 38"/>
                <a:gd name="T5" fmla="*/ 61 h 63"/>
                <a:gd name="T6" fmla="*/ 10 w 38"/>
                <a:gd name="T7" fmla="*/ 61 h 63"/>
                <a:gd name="T8" fmla="*/ 24 w 38"/>
                <a:gd name="T9" fmla="*/ 53 h 63"/>
                <a:gd name="T10" fmla="*/ 36 w 38"/>
                <a:gd name="T11" fmla="*/ 17 h 63"/>
                <a:gd name="T12" fmla="*/ 29 w 38"/>
                <a:gd name="T13" fmla="*/ 2 h 63"/>
                <a:gd name="T14" fmla="*/ 29 w 38"/>
                <a:gd name="T15" fmla="*/ 2 h 63"/>
                <a:gd name="T16" fmla="*/ 14 w 38"/>
                <a:gd name="T17"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3">
                  <a:moveTo>
                    <a:pt x="14" y="10"/>
                  </a:moveTo>
                  <a:cubicBezTo>
                    <a:pt x="2" y="46"/>
                    <a:pt x="2" y="46"/>
                    <a:pt x="2" y="46"/>
                  </a:cubicBezTo>
                  <a:cubicBezTo>
                    <a:pt x="0" y="52"/>
                    <a:pt x="3" y="59"/>
                    <a:pt x="9" y="61"/>
                  </a:cubicBezTo>
                  <a:cubicBezTo>
                    <a:pt x="10" y="61"/>
                    <a:pt x="10" y="61"/>
                    <a:pt x="10" y="61"/>
                  </a:cubicBezTo>
                  <a:cubicBezTo>
                    <a:pt x="16" y="63"/>
                    <a:pt x="22" y="60"/>
                    <a:pt x="24" y="53"/>
                  </a:cubicBezTo>
                  <a:cubicBezTo>
                    <a:pt x="36" y="17"/>
                    <a:pt x="36" y="17"/>
                    <a:pt x="36" y="17"/>
                  </a:cubicBezTo>
                  <a:cubicBezTo>
                    <a:pt x="38" y="11"/>
                    <a:pt x="35" y="4"/>
                    <a:pt x="29" y="2"/>
                  </a:cubicBezTo>
                  <a:cubicBezTo>
                    <a:pt x="29" y="2"/>
                    <a:pt x="29" y="2"/>
                    <a:pt x="29" y="2"/>
                  </a:cubicBezTo>
                  <a:cubicBezTo>
                    <a:pt x="22" y="0"/>
                    <a:pt x="16" y="4"/>
                    <a:pt x="14" y="10"/>
                  </a:cubicBezTo>
                  <a:close/>
                </a:path>
              </a:pathLst>
            </a:custGeom>
            <a:solidFill>
              <a:srgbClr val="FF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41" name="Freeform 478">
              <a:extLst>
                <a:ext uri="{FF2B5EF4-FFF2-40B4-BE49-F238E27FC236}">
                  <a16:creationId xmlns:a16="http://schemas.microsoft.com/office/drawing/2014/main" id="{6CE16709-13D6-45A9-835D-8A6BD8AF4B7E}"/>
                </a:ext>
              </a:extLst>
            </p:cNvPr>
            <p:cNvSpPr>
              <a:spLocks/>
            </p:cNvSpPr>
            <p:nvPr/>
          </p:nvSpPr>
          <p:spPr bwMode="auto">
            <a:xfrm>
              <a:off x="5447314" y="3245773"/>
              <a:ext cx="442956" cy="730149"/>
            </a:xfrm>
            <a:custGeom>
              <a:avLst/>
              <a:gdLst>
                <a:gd name="T0" fmla="*/ 2 w 38"/>
                <a:gd name="T1" fmla="*/ 17 h 63"/>
                <a:gd name="T2" fmla="*/ 14 w 38"/>
                <a:gd name="T3" fmla="*/ 53 h 63"/>
                <a:gd name="T4" fmla="*/ 28 w 38"/>
                <a:gd name="T5" fmla="*/ 61 h 63"/>
                <a:gd name="T6" fmla="*/ 29 w 38"/>
                <a:gd name="T7" fmla="*/ 61 h 63"/>
                <a:gd name="T8" fmla="*/ 36 w 38"/>
                <a:gd name="T9" fmla="*/ 46 h 63"/>
                <a:gd name="T10" fmla="*/ 24 w 38"/>
                <a:gd name="T11" fmla="*/ 10 h 63"/>
                <a:gd name="T12" fmla="*/ 9 w 38"/>
                <a:gd name="T13" fmla="*/ 2 h 63"/>
                <a:gd name="T14" fmla="*/ 9 w 38"/>
                <a:gd name="T15" fmla="*/ 2 h 63"/>
                <a:gd name="T16" fmla="*/ 2 w 38"/>
                <a:gd name="T17"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3">
                  <a:moveTo>
                    <a:pt x="2" y="17"/>
                  </a:moveTo>
                  <a:cubicBezTo>
                    <a:pt x="14" y="53"/>
                    <a:pt x="14" y="53"/>
                    <a:pt x="14" y="53"/>
                  </a:cubicBezTo>
                  <a:cubicBezTo>
                    <a:pt x="16" y="60"/>
                    <a:pt x="22" y="63"/>
                    <a:pt x="28" y="61"/>
                  </a:cubicBezTo>
                  <a:cubicBezTo>
                    <a:pt x="29" y="61"/>
                    <a:pt x="29" y="61"/>
                    <a:pt x="29" y="61"/>
                  </a:cubicBezTo>
                  <a:cubicBezTo>
                    <a:pt x="35" y="59"/>
                    <a:pt x="38" y="52"/>
                    <a:pt x="36" y="46"/>
                  </a:cubicBezTo>
                  <a:cubicBezTo>
                    <a:pt x="24" y="10"/>
                    <a:pt x="24" y="10"/>
                    <a:pt x="24" y="10"/>
                  </a:cubicBezTo>
                  <a:cubicBezTo>
                    <a:pt x="22" y="4"/>
                    <a:pt x="16" y="0"/>
                    <a:pt x="9" y="2"/>
                  </a:cubicBezTo>
                  <a:cubicBezTo>
                    <a:pt x="9" y="2"/>
                    <a:pt x="9" y="2"/>
                    <a:pt x="9" y="2"/>
                  </a:cubicBezTo>
                  <a:cubicBezTo>
                    <a:pt x="3" y="4"/>
                    <a:pt x="0" y="11"/>
                    <a:pt x="2" y="17"/>
                  </a:cubicBezTo>
                  <a:close/>
                </a:path>
              </a:pathLst>
            </a:custGeom>
            <a:solidFill>
              <a:srgbClr val="FF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42" name="Freeform 479">
              <a:extLst>
                <a:ext uri="{FF2B5EF4-FFF2-40B4-BE49-F238E27FC236}">
                  <a16:creationId xmlns:a16="http://schemas.microsoft.com/office/drawing/2014/main" id="{2DAB38B8-E5BA-4918-93FE-C229DA8D5363}"/>
                </a:ext>
              </a:extLst>
            </p:cNvPr>
            <p:cNvSpPr>
              <a:spLocks/>
            </p:cNvSpPr>
            <p:nvPr/>
          </p:nvSpPr>
          <p:spPr bwMode="auto">
            <a:xfrm>
              <a:off x="4366695" y="4024599"/>
              <a:ext cx="674170" cy="569516"/>
            </a:xfrm>
            <a:custGeom>
              <a:avLst/>
              <a:gdLst>
                <a:gd name="T0" fmla="*/ 7 w 58"/>
                <a:gd name="T1" fmla="*/ 23 h 49"/>
                <a:gd name="T2" fmla="*/ 38 w 58"/>
                <a:gd name="T3" fmla="*/ 45 h 49"/>
                <a:gd name="T4" fmla="*/ 54 w 58"/>
                <a:gd name="T5" fmla="*/ 43 h 49"/>
                <a:gd name="T6" fmla="*/ 54 w 58"/>
                <a:gd name="T7" fmla="*/ 43 h 49"/>
                <a:gd name="T8" fmla="*/ 52 w 58"/>
                <a:gd name="T9" fmla="*/ 26 h 49"/>
                <a:gd name="T10" fmla="*/ 21 w 58"/>
                <a:gd name="T11" fmla="*/ 4 h 49"/>
                <a:gd name="T12" fmla="*/ 4 w 58"/>
                <a:gd name="T13" fmla="*/ 6 h 49"/>
                <a:gd name="T14" fmla="*/ 4 w 58"/>
                <a:gd name="T15" fmla="*/ 7 h 49"/>
                <a:gd name="T16" fmla="*/ 7 w 58"/>
                <a:gd name="T17"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9">
                  <a:moveTo>
                    <a:pt x="7" y="23"/>
                  </a:moveTo>
                  <a:cubicBezTo>
                    <a:pt x="38" y="45"/>
                    <a:pt x="38" y="45"/>
                    <a:pt x="38" y="45"/>
                  </a:cubicBezTo>
                  <a:cubicBezTo>
                    <a:pt x="43" y="49"/>
                    <a:pt x="50" y="48"/>
                    <a:pt x="54" y="43"/>
                  </a:cubicBezTo>
                  <a:cubicBezTo>
                    <a:pt x="54" y="43"/>
                    <a:pt x="54" y="43"/>
                    <a:pt x="54" y="43"/>
                  </a:cubicBezTo>
                  <a:cubicBezTo>
                    <a:pt x="58" y="37"/>
                    <a:pt x="57" y="30"/>
                    <a:pt x="52" y="26"/>
                  </a:cubicBezTo>
                  <a:cubicBezTo>
                    <a:pt x="21" y="4"/>
                    <a:pt x="21" y="4"/>
                    <a:pt x="21" y="4"/>
                  </a:cubicBezTo>
                  <a:cubicBezTo>
                    <a:pt x="15" y="0"/>
                    <a:pt x="8" y="1"/>
                    <a:pt x="4" y="6"/>
                  </a:cubicBezTo>
                  <a:cubicBezTo>
                    <a:pt x="4" y="7"/>
                    <a:pt x="4" y="7"/>
                    <a:pt x="4" y="7"/>
                  </a:cubicBezTo>
                  <a:cubicBezTo>
                    <a:pt x="0" y="12"/>
                    <a:pt x="2" y="19"/>
                    <a:pt x="7" y="23"/>
                  </a:cubicBezTo>
                  <a:close/>
                </a:path>
              </a:pathLst>
            </a:custGeom>
            <a:solidFill>
              <a:srgbClr val="FF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43" name="Freeform 480">
              <a:extLst>
                <a:ext uri="{FF2B5EF4-FFF2-40B4-BE49-F238E27FC236}">
                  <a16:creationId xmlns:a16="http://schemas.microsoft.com/office/drawing/2014/main" id="{83D5F39A-8860-402B-AACE-51435E76BE5B}"/>
                </a:ext>
              </a:extLst>
            </p:cNvPr>
            <p:cNvSpPr>
              <a:spLocks/>
            </p:cNvSpPr>
            <p:nvPr/>
          </p:nvSpPr>
          <p:spPr bwMode="auto">
            <a:xfrm>
              <a:off x="7481997" y="6278326"/>
              <a:ext cx="674170" cy="581685"/>
            </a:xfrm>
            <a:custGeom>
              <a:avLst/>
              <a:gdLst>
                <a:gd name="T0" fmla="*/ 6 w 58"/>
                <a:gd name="T1" fmla="*/ 23 h 50"/>
                <a:gd name="T2" fmla="*/ 37 w 58"/>
                <a:gd name="T3" fmla="*/ 46 h 50"/>
                <a:gd name="T4" fmla="*/ 54 w 58"/>
                <a:gd name="T5" fmla="*/ 43 h 50"/>
                <a:gd name="T6" fmla="*/ 54 w 58"/>
                <a:gd name="T7" fmla="*/ 43 h 50"/>
                <a:gd name="T8" fmla="*/ 51 w 58"/>
                <a:gd name="T9" fmla="*/ 27 h 50"/>
                <a:gd name="T10" fmla="*/ 20 w 58"/>
                <a:gd name="T11" fmla="*/ 4 h 50"/>
                <a:gd name="T12" fmla="*/ 4 w 58"/>
                <a:gd name="T13" fmla="*/ 7 h 50"/>
                <a:gd name="T14" fmla="*/ 4 w 58"/>
                <a:gd name="T15" fmla="*/ 7 h 50"/>
                <a:gd name="T16" fmla="*/ 6 w 58"/>
                <a:gd name="T1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0">
                  <a:moveTo>
                    <a:pt x="6" y="23"/>
                  </a:moveTo>
                  <a:cubicBezTo>
                    <a:pt x="37" y="46"/>
                    <a:pt x="37" y="46"/>
                    <a:pt x="37" y="46"/>
                  </a:cubicBezTo>
                  <a:cubicBezTo>
                    <a:pt x="43" y="50"/>
                    <a:pt x="50" y="49"/>
                    <a:pt x="54" y="43"/>
                  </a:cubicBezTo>
                  <a:cubicBezTo>
                    <a:pt x="54" y="43"/>
                    <a:pt x="54" y="43"/>
                    <a:pt x="54" y="43"/>
                  </a:cubicBezTo>
                  <a:cubicBezTo>
                    <a:pt x="58" y="38"/>
                    <a:pt x="56" y="31"/>
                    <a:pt x="51" y="27"/>
                  </a:cubicBezTo>
                  <a:cubicBezTo>
                    <a:pt x="20" y="4"/>
                    <a:pt x="20" y="4"/>
                    <a:pt x="20" y="4"/>
                  </a:cubicBezTo>
                  <a:cubicBezTo>
                    <a:pt x="15" y="0"/>
                    <a:pt x="8" y="2"/>
                    <a:pt x="4" y="7"/>
                  </a:cubicBezTo>
                  <a:cubicBezTo>
                    <a:pt x="4" y="7"/>
                    <a:pt x="4" y="7"/>
                    <a:pt x="4" y="7"/>
                  </a:cubicBezTo>
                  <a:cubicBezTo>
                    <a:pt x="0" y="12"/>
                    <a:pt x="1" y="20"/>
                    <a:pt x="6" y="23"/>
                  </a:cubicBezTo>
                  <a:close/>
                </a:path>
              </a:pathLst>
            </a:custGeom>
            <a:solidFill>
              <a:srgbClr val="FF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44" name="Freeform 481">
              <a:extLst>
                <a:ext uri="{FF2B5EF4-FFF2-40B4-BE49-F238E27FC236}">
                  <a16:creationId xmlns:a16="http://schemas.microsoft.com/office/drawing/2014/main" id="{5F6BD4C4-89E6-43E4-97A6-E4280DE9D4DB}"/>
                </a:ext>
              </a:extLst>
            </p:cNvPr>
            <p:cNvSpPr>
              <a:spLocks/>
            </p:cNvSpPr>
            <p:nvPr/>
          </p:nvSpPr>
          <p:spPr bwMode="auto">
            <a:xfrm>
              <a:off x="5564139" y="4046503"/>
              <a:ext cx="1382415" cy="615759"/>
            </a:xfrm>
            <a:custGeom>
              <a:avLst/>
              <a:gdLst>
                <a:gd name="T0" fmla="*/ 110 w 119"/>
                <a:gd name="T1" fmla="*/ 52 h 53"/>
                <a:gd name="T2" fmla="*/ 105 w 119"/>
                <a:gd name="T3" fmla="*/ 50 h 53"/>
                <a:gd name="T4" fmla="*/ 14 w 119"/>
                <a:gd name="T5" fmla="*/ 50 h 53"/>
                <a:gd name="T6" fmla="*/ 3 w 119"/>
                <a:gd name="T7" fmla="*/ 49 h 53"/>
                <a:gd name="T8" fmla="*/ 4 w 119"/>
                <a:gd name="T9" fmla="*/ 39 h 53"/>
                <a:gd name="T10" fmla="*/ 115 w 119"/>
                <a:gd name="T11" fmla="*/ 39 h 53"/>
                <a:gd name="T12" fmla="*/ 117 w 119"/>
                <a:gd name="T13" fmla="*/ 49 h 53"/>
                <a:gd name="T14" fmla="*/ 110 w 119"/>
                <a:gd name="T15" fmla="*/ 52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53">
                  <a:moveTo>
                    <a:pt x="110" y="52"/>
                  </a:moveTo>
                  <a:cubicBezTo>
                    <a:pt x="109" y="52"/>
                    <a:pt x="107" y="51"/>
                    <a:pt x="105" y="50"/>
                  </a:cubicBezTo>
                  <a:cubicBezTo>
                    <a:pt x="59" y="18"/>
                    <a:pt x="16" y="49"/>
                    <a:pt x="14" y="50"/>
                  </a:cubicBezTo>
                  <a:cubicBezTo>
                    <a:pt x="11" y="53"/>
                    <a:pt x="6" y="52"/>
                    <a:pt x="3" y="49"/>
                  </a:cubicBezTo>
                  <a:cubicBezTo>
                    <a:pt x="0" y="46"/>
                    <a:pt x="1" y="42"/>
                    <a:pt x="4" y="39"/>
                  </a:cubicBezTo>
                  <a:cubicBezTo>
                    <a:pt x="4" y="39"/>
                    <a:pt x="58" y="0"/>
                    <a:pt x="115" y="39"/>
                  </a:cubicBezTo>
                  <a:cubicBezTo>
                    <a:pt x="119" y="42"/>
                    <a:pt x="119" y="46"/>
                    <a:pt x="117" y="49"/>
                  </a:cubicBezTo>
                  <a:cubicBezTo>
                    <a:pt x="115" y="51"/>
                    <a:pt x="113" y="52"/>
                    <a:pt x="110" y="52"/>
                  </a:cubicBezTo>
                  <a:close/>
                </a:path>
              </a:pathLst>
            </a:custGeom>
            <a:solidFill>
              <a:srgbClr val="F07F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45" name="Freeform 482">
              <a:extLst>
                <a:ext uri="{FF2B5EF4-FFF2-40B4-BE49-F238E27FC236}">
                  <a16:creationId xmlns:a16="http://schemas.microsoft.com/office/drawing/2014/main" id="{88EC68E9-5C78-4BAC-B112-DEE5AE7EC392}"/>
                </a:ext>
              </a:extLst>
            </p:cNvPr>
            <p:cNvSpPr>
              <a:spLocks/>
            </p:cNvSpPr>
            <p:nvPr/>
          </p:nvSpPr>
          <p:spPr bwMode="auto">
            <a:xfrm>
              <a:off x="5702867" y="3175192"/>
              <a:ext cx="1499239" cy="1474901"/>
            </a:xfrm>
            <a:custGeom>
              <a:avLst/>
              <a:gdLst>
                <a:gd name="T0" fmla="*/ 39 w 129"/>
                <a:gd name="T1" fmla="*/ 113 h 127"/>
                <a:gd name="T2" fmla="*/ 48 w 129"/>
                <a:gd name="T3" fmla="*/ 112 h 127"/>
                <a:gd name="T4" fmla="*/ 94 w 129"/>
                <a:gd name="T5" fmla="*/ 125 h 127"/>
                <a:gd name="T6" fmla="*/ 129 w 129"/>
                <a:gd name="T7" fmla="*/ 31 h 127"/>
                <a:gd name="T8" fmla="*/ 48 w 129"/>
                <a:gd name="T9" fmla="*/ 0 h 127"/>
                <a:gd name="T10" fmla="*/ 0 w 129"/>
                <a:gd name="T11" fmla="*/ 127 h 127"/>
                <a:gd name="T12" fmla="*/ 39 w 129"/>
                <a:gd name="T13" fmla="*/ 113 h 127"/>
              </a:gdLst>
              <a:ahLst/>
              <a:cxnLst>
                <a:cxn ang="0">
                  <a:pos x="T0" y="T1"/>
                </a:cxn>
                <a:cxn ang="0">
                  <a:pos x="T2" y="T3"/>
                </a:cxn>
                <a:cxn ang="0">
                  <a:pos x="T4" y="T5"/>
                </a:cxn>
                <a:cxn ang="0">
                  <a:pos x="T6" y="T7"/>
                </a:cxn>
                <a:cxn ang="0">
                  <a:pos x="T8" y="T9"/>
                </a:cxn>
                <a:cxn ang="0">
                  <a:pos x="T10" y="T11"/>
                </a:cxn>
                <a:cxn ang="0">
                  <a:pos x="T12" y="T13"/>
                </a:cxn>
              </a:cxnLst>
              <a:rect l="0" t="0" r="r" b="b"/>
              <a:pathLst>
                <a:path w="129" h="127">
                  <a:moveTo>
                    <a:pt x="39" y="113"/>
                  </a:moveTo>
                  <a:cubicBezTo>
                    <a:pt x="42" y="112"/>
                    <a:pt x="45" y="112"/>
                    <a:pt x="48" y="112"/>
                  </a:cubicBezTo>
                  <a:cubicBezTo>
                    <a:pt x="66" y="111"/>
                    <a:pt x="82" y="117"/>
                    <a:pt x="94" y="125"/>
                  </a:cubicBezTo>
                  <a:cubicBezTo>
                    <a:pt x="129" y="31"/>
                    <a:pt x="129" y="31"/>
                    <a:pt x="129" y="31"/>
                  </a:cubicBezTo>
                  <a:cubicBezTo>
                    <a:pt x="48" y="0"/>
                    <a:pt x="48" y="0"/>
                    <a:pt x="48" y="0"/>
                  </a:cubicBezTo>
                  <a:cubicBezTo>
                    <a:pt x="0" y="127"/>
                    <a:pt x="0" y="127"/>
                    <a:pt x="0" y="127"/>
                  </a:cubicBezTo>
                  <a:cubicBezTo>
                    <a:pt x="10" y="119"/>
                    <a:pt x="23" y="114"/>
                    <a:pt x="39" y="113"/>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46" name="Freeform 483">
              <a:extLst>
                <a:ext uri="{FF2B5EF4-FFF2-40B4-BE49-F238E27FC236}">
                  <a16:creationId xmlns:a16="http://schemas.microsoft.com/office/drawing/2014/main" id="{6DBC22AC-D353-42ED-9D7D-CF8142EB3C0C}"/>
                </a:ext>
              </a:extLst>
            </p:cNvPr>
            <p:cNvSpPr>
              <a:spLocks/>
            </p:cNvSpPr>
            <p:nvPr/>
          </p:nvSpPr>
          <p:spPr bwMode="auto">
            <a:xfrm>
              <a:off x="5819691" y="3396670"/>
              <a:ext cx="1185275" cy="1185275"/>
            </a:xfrm>
            <a:custGeom>
              <a:avLst/>
              <a:gdLst>
                <a:gd name="T0" fmla="*/ 35 w 102"/>
                <a:gd name="T1" fmla="*/ 93 h 102"/>
                <a:gd name="T2" fmla="*/ 35 w 102"/>
                <a:gd name="T3" fmla="*/ 93 h 102"/>
                <a:gd name="T4" fmla="*/ 38 w 102"/>
                <a:gd name="T5" fmla="*/ 93 h 102"/>
                <a:gd name="T6" fmla="*/ 77 w 102"/>
                <a:gd name="T7" fmla="*/ 102 h 102"/>
                <a:gd name="T8" fmla="*/ 102 w 102"/>
                <a:gd name="T9" fmla="*/ 38 h 102"/>
                <a:gd name="T10" fmla="*/ 91 w 102"/>
                <a:gd name="T11" fmla="*/ 12 h 102"/>
                <a:gd name="T12" fmla="*/ 61 w 102"/>
                <a:gd name="T13" fmla="*/ 0 h 102"/>
                <a:gd name="T14" fmla="*/ 34 w 102"/>
                <a:gd name="T15" fmla="*/ 12 h 102"/>
                <a:gd name="T16" fmla="*/ 0 w 102"/>
                <a:gd name="T17" fmla="*/ 101 h 102"/>
                <a:gd name="T18" fmla="*/ 35 w 102"/>
                <a:gd name="T19" fmla="*/ 9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35" y="93"/>
                  </a:moveTo>
                  <a:cubicBezTo>
                    <a:pt x="35" y="93"/>
                    <a:pt x="35" y="93"/>
                    <a:pt x="35" y="93"/>
                  </a:cubicBezTo>
                  <a:cubicBezTo>
                    <a:pt x="36" y="93"/>
                    <a:pt x="37" y="93"/>
                    <a:pt x="38" y="93"/>
                  </a:cubicBezTo>
                  <a:cubicBezTo>
                    <a:pt x="53" y="93"/>
                    <a:pt x="66" y="96"/>
                    <a:pt x="77" y="102"/>
                  </a:cubicBezTo>
                  <a:cubicBezTo>
                    <a:pt x="102" y="38"/>
                    <a:pt x="102" y="38"/>
                    <a:pt x="102" y="38"/>
                  </a:cubicBezTo>
                  <a:cubicBezTo>
                    <a:pt x="85" y="29"/>
                    <a:pt x="89" y="17"/>
                    <a:pt x="91" y="12"/>
                  </a:cubicBezTo>
                  <a:cubicBezTo>
                    <a:pt x="61" y="0"/>
                    <a:pt x="61" y="0"/>
                    <a:pt x="61" y="0"/>
                  </a:cubicBezTo>
                  <a:cubicBezTo>
                    <a:pt x="58" y="6"/>
                    <a:pt x="53" y="17"/>
                    <a:pt x="34" y="12"/>
                  </a:cubicBezTo>
                  <a:cubicBezTo>
                    <a:pt x="0" y="101"/>
                    <a:pt x="0" y="101"/>
                    <a:pt x="0" y="101"/>
                  </a:cubicBezTo>
                  <a:cubicBezTo>
                    <a:pt x="10" y="96"/>
                    <a:pt x="22" y="93"/>
                    <a:pt x="35" y="9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47" name="Freeform 484">
              <a:extLst>
                <a:ext uri="{FF2B5EF4-FFF2-40B4-BE49-F238E27FC236}">
                  <a16:creationId xmlns:a16="http://schemas.microsoft.com/office/drawing/2014/main" id="{EF7A57BD-0DB6-401C-BC76-E97157B79974}"/>
                </a:ext>
              </a:extLst>
            </p:cNvPr>
            <p:cNvSpPr>
              <a:spLocks/>
            </p:cNvSpPr>
            <p:nvPr/>
          </p:nvSpPr>
          <p:spPr bwMode="auto">
            <a:xfrm>
              <a:off x="6413546" y="3698465"/>
              <a:ext cx="277457" cy="277457"/>
            </a:xfrm>
            <a:custGeom>
              <a:avLst/>
              <a:gdLst>
                <a:gd name="T0" fmla="*/ 16 w 24"/>
                <a:gd name="T1" fmla="*/ 2 h 24"/>
                <a:gd name="T2" fmla="*/ 22 w 24"/>
                <a:gd name="T3" fmla="*/ 16 h 24"/>
                <a:gd name="T4" fmla="*/ 8 w 24"/>
                <a:gd name="T5" fmla="*/ 22 h 24"/>
                <a:gd name="T6" fmla="*/ 2 w 24"/>
                <a:gd name="T7" fmla="*/ 8 h 24"/>
                <a:gd name="T8" fmla="*/ 16 w 24"/>
                <a:gd name="T9" fmla="*/ 2 h 24"/>
              </a:gdLst>
              <a:ahLst/>
              <a:cxnLst>
                <a:cxn ang="0">
                  <a:pos x="T0" y="T1"/>
                </a:cxn>
                <a:cxn ang="0">
                  <a:pos x="T2" y="T3"/>
                </a:cxn>
                <a:cxn ang="0">
                  <a:pos x="T4" y="T5"/>
                </a:cxn>
                <a:cxn ang="0">
                  <a:pos x="T6" y="T7"/>
                </a:cxn>
                <a:cxn ang="0">
                  <a:pos x="T8" y="T9"/>
                </a:cxn>
              </a:cxnLst>
              <a:rect l="0" t="0" r="r" b="b"/>
              <a:pathLst>
                <a:path w="24" h="24">
                  <a:moveTo>
                    <a:pt x="16" y="2"/>
                  </a:moveTo>
                  <a:cubicBezTo>
                    <a:pt x="21" y="4"/>
                    <a:pt x="24" y="11"/>
                    <a:pt x="22" y="16"/>
                  </a:cubicBezTo>
                  <a:cubicBezTo>
                    <a:pt x="20" y="22"/>
                    <a:pt x="14" y="24"/>
                    <a:pt x="8" y="22"/>
                  </a:cubicBezTo>
                  <a:cubicBezTo>
                    <a:pt x="3" y="20"/>
                    <a:pt x="0" y="14"/>
                    <a:pt x="2" y="8"/>
                  </a:cubicBezTo>
                  <a:cubicBezTo>
                    <a:pt x="4" y="3"/>
                    <a:pt x="10" y="0"/>
                    <a:pt x="16" y="2"/>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48" name="Freeform 485">
              <a:extLst>
                <a:ext uri="{FF2B5EF4-FFF2-40B4-BE49-F238E27FC236}">
                  <a16:creationId xmlns:a16="http://schemas.microsoft.com/office/drawing/2014/main" id="{1C2643D5-0BF8-4A8E-B8D1-4A4DDE00C31C}"/>
                </a:ext>
              </a:extLst>
            </p:cNvPr>
            <p:cNvSpPr>
              <a:spLocks/>
            </p:cNvSpPr>
            <p:nvPr/>
          </p:nvSpPr>
          <p:spPr bwMode="auto">
            <a:xfrm>
              <a:off x="6041169" y="3966186"/>
              <a:ext cx="686340" cy="569516"/>
            </a:xfrm>
            <a:custGeom>
              <a:avLst/>
              <a:gdLst>
                <a:gd name="T0" fmla="*/ 11 w 59"/>
                <a:gd name="T1" fmla="*/ 44 h 49"/>
                <a:gd name="T2" fmla="*/ 19 w 59"/>
                <a:gd name="T3" fmla="*/ 44 h 49"/>
                <a:gd name="T4" fmla="*/ 48 w 59"/>
                <a:gd name="T5" fmla="*/ 49 h 49"/>
                <a:gd name="T6" fmla="*/ 53 w 59"/>
                <a:gd name="T7" fmla="*/ 40 h 49"/>
                <a:gd name="T8" fmla="*/ 38 w 59"/>
                <a:gd name="T9" fmla="*/ 5 h 49"/>
                <a:gd name="T10" fmla="*/ 3 w 59"/>
                <a:gd name="T11" fmla="*/ 21 h 49"/>
                <a:gd name="T12" fmla="*/ 6 w 59"/>
                <a:gd name="T13" fmla="*/ 45 h 49"/>
                <a:gd name="T14" fmla="*/ 11 w 59"/>
                <a:gd name="T15" fmla="*/ 44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9">
                  <a:moveTo>
                    <a:pt x="11" y="44"/>
                  </a:moveTo>
                  <a:cubicBezTo>
                    <a:pt x="14" y="44"/>
                    <a:pt x="16" y="44"/>
                    <a:pt x="19" y="44"/>
                  </a:cubicBezTo>
                  <a:cubicBezTo>
                    <a:pt x="30" y="44"/>
                    <a:pt x="39" y="45"/>
                    <a:pt x="48" y="49"/>
                  </a:cubicBezTo>
                  <a:cubicBezTo>
                    <a:pt x="50" y="46"/>
                    <a:pt x="52" y="43"/>
                    <a:pt x="53" y="40"/>
                  </a:cubicBezTo>
                  <a:cubicBezTo>
                    <a:pt x="59" y="26"/>
                    <a:pt x="52" y="11"/>
                    <a:pt x="38" y="5"/>
                  </a:cubicBezTo>
                  <a:cubicBezTo>
                    <a:pt x="24" y="0"/>
                    <a:pt x="8" y="7"/>
                    <a:pt x="3" y="21"/>
                  </a:cubicBezTo>
                  <a:cubicBezTo>
                    <a:pt x="0" y="29"/>
                    <a:pt x="1" y="38"/>
                    <a:pt x="6" y="45"/>
                  </a:cubicBezTo>
                  <a:cubicBezTo>
                    <a:pt x="7" y="45"/>
                    <a:pt x="9" y="45"/>
                    <a:pt x="11" y="44"/>
                  </a:cubicBezTo>
                  <a:close/>
                </a:path>
              </a:pathLst>
            </a:custGeom>
            <a:solidFill>
              <a:srgbClr val="77B1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49" name="Freeform 486">
              <a:extLst>
                <a:ext uri="{FF2B5EF4-FFF2-40B4-BE49-F238E27FC236}">
                  <a16:creationId xmlns:a16="http://schemas.microsoft.com/office/drawing/2014/main" id="{F2502B80-365E-4614-A8B7-1F1044935E35}"/>
                </a:ext>
              </a:extLst>
            </p:cNvPr>
            <p:cNvSpPr>
              <a:spLocks noEditPoints="1"/>
            </p:cNvSpPr>
            <p:nvPr/>
          </p:nvSpPr>
          <p:spPr bwMode="auto">
            <a:xfrm>
              <a:off x="6109316" y="4080578"/>
              <a:ext cx="513538" cy="418619"/>
            </a:xfrm>
            <a:custGeom>
              <a:avLst/>
              <a:gdLst>
                <a:gd name="T0" fmla="*/ 3 w 44"/>
                <a:gd name="T1" fmla="*/ 15 h 36"/>
                <a:gd name="T2" fmla="*/ 3 w 44"/>
                <a:gd name="T3" fmla="*/ 16 h 36"/>
                <a:gd name="T4" fmla="*/ 11 w 44"/>
                <a:gd name="T5" fmla="*/ 30 h 36"/>
                <a:gd name="T6" fmla="*/ 24 w 44"/>
                <a:gd name="T7" fmla="*/ 23 h 36"/>
                <a:gd name="T8" fmla="*/ 35 w 44"/>
                <a:gd name="T9" fmla="*/ 27 h 36"/>
                <a:gd name="T10" fmla="*/ 27 w 44"/>
                <a:gd name="T11" fmla="*/ 28 h 36"/>
                <a:gd name="T12" fmla="*/ 25 w 44"/>
                <a:gd name="T13" fmla="*/ 35 h 36"/>
                <a:gd name="T14" fmla="*/ 32 w 44"/>
                <a:gd name="T15" fmla="*/ 36 h 36"/>
                <a:gd name="T16" fmla="*/ 39 w 44"/>
                <a:gd name="T17" fmla="*/ 28 h 36"/>
                <a:gd name="T18" fmla="*/ 41 w 44"/>
                <a:gd name="T19" fmla="*/ 29 h 36"/>
                <a:gd name="T20" fmla="*/ 44 w 44"/>
                <a:gd name="T21" fmla="*/ 28 h 36"/>
                <a:gd name="T22" fmla="*/ 42 w 44"/>
                <a:gd name="T23" fmla="*/ 25 h 36"/>
                <a:gd name="T24" fmla="*/ 41 w 44"/>
                <a:gd name="T25" fmla="*/ 24 h 36"/>
                <a:gd name="T26" fmla="*/ 33 w 44"/>
                <a:gd name="T27" fmla="*/ 10 h 36"/>
                <a:gd name="T28" fmla="*/ 23 w 44"/>
                <a:gd name="T29" fmla="*/ 15 h 36"/>
                <a:gd name="T30" fmla="*/ 22 w 44"/>
                <a:gd name="T31" fmla="*/ 17 h 36"/>
                <a:gd name="T32" fmla="*/ 11 w 44"/>
                <a:gd name="T33" fmla="*/ 13 h 36"/>
                <a:gd name="T34" fmla="*/ 17 w 44"/>
                <a:gd name="T35" fmla="*/ 13 h 36"/>
                <a:gd name="T36" fmla="*/ 19 w 44"/>
                <a:gd name="T37" fmla="*/ 6 h 36"/>
                <a:gd name="T38" fmla="*/ 5 w 44"/>
                <a:gd name="T39" fmla="*/ 11 h 36"/>
                <a:gd name="T40" fmla="*/ 4 w 44"/>
                <a:gd name="T41" fmla="*/ 11 h 36"/>
                <a:gd name="T42" fmla="*/ 1 w 44"/>
                <a:gd name="T43" fmla="*/ 12 h 36"/>
                <a:gd name="T44" fmla="*/ 3 w 44"/>
                <a:gd name="T45" fmla="*/ 15 h 36"/>
                <a:gd name="T46" fmla="*/ 37 w 44"/>
                <a:gd name="T47" fmla="*/ 23 h 36"/>
                <a:gd name="T48" fmla="*/ 27 w 44"/>
                <a:gd name="T49" fmla="*/ 19 h 36"/>
                <a:gd name="T50" fmla="*/ 37 w 44"/>
                <a:gd name="T51" fmla="*/ 23 h 36"/>
                <a:gd name="T52" fmla="*/ 19 w 44"/>
                <a:gd name="T53" fmla="*/ 21 h 36"/>
                <a:gd name="T54" fmla="*/ 13 w 44"/>
                <a:gd name="T55" fmla="*/ 23 h 36"/>
                <a:gd name="T56" fmla="*/ 10 w 44"/>
                <a:gd name="T57" fmla="*/ 18 h 36"/>
                <a:gd name="T58" fmla="*/ 19 w 44"/>
                <a:gd name="T5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36">
                  <a:moveTo>
                    <a:pt x="3" y="15"/>
                  </a:moveTo>
                  <a:cubicBezTo>
                    <a:pt x="3" y="16"/>
                    <a:pt x="3" y="16"/>
                    <a:pt x="3" y="16"/>
                  </a:cubicBezTo>
                  <a:cubicBezTo>
                    <a:pt x="0" y="26"/>
                    <a:pt x="7" y="28"/>
                    <a:pt x="11" y="30"/>
                  </a:cubicBezTo>
                  <a:cubicBezTo>
                    <a:pt x="14" y="31"/>
                    <a:pt x="19" y="32"/>
                    <a:pt x="24" y="23"/>
                  </a:cubicBezTo>
                  <a:cubicBezTo>
                    <a:pt x="35" y="27"/>
                    <a:pt x="35" y="27"/>
                    <a:pt x="35" y="27"/>
                  </a:cubicBezTo>
                  <a:cubicBezTo>
                    <a:pt x="32" y="30"/>
                    <a:pt x="27" y="28"/>
                    <a:pt x="27" y="28"/>
                  </a:cubicBezTo>
                  <a:cubicBezTo>
                    <a:pt x="25" y="35"/>
                    <a:pt x="25" y="35"/>
                    <a:pt x="25" y="35"/>
                  </a:cubicBezTo>
                  <a:cubicBezTo>
                    <a:pt x="27" y="35"/>
                    <a:pt x="30" y="35"/>
                    <a:pt x="32" y="36"/>
                  </a:cubicBezTo>
                  <a:cubicBezTo>
                    <a:pt x="34" y="35"/>
                    <a:pt x="37" y="33"/>
                    <a:pt x="39" y="28"/>
                  </a:cubicBezTo>
                  <a:cubicBezTo>
                    <a:pt x="41" y="29"/>
                    <a:pt x="41" y="29"/>
                    <a:pt x="41" y="29"/>
                  </a:cubicBezTo>
                  <a:cubicBezTo>
                    <a:pt x="42" y="30"/>
                    <a:pt x="43" y="29"/>
                    <a:pt x="44" y="28"/>
                  </a:cubicBezTo>
                  <a:cubicBezTo>
                    <a:pt x="44" y="26"/>
                    <a:pt x="44" y="25"/>
                    <a:pt x="42" y="25"/>
                  </a:cubicBezTo>
                  <a:cubicBezTo>
                    <a:pt x="41" y="24"/>
                    <a:pt x="41" y="24"/>
                    <a:pt x="41" y="24"/>
                  </a:cubicBezTo>
                  <a:cubicBezTo>
                    <a:pt x="43" y="17"/>
                    <a:pt x="41" y="13"/>
                    <a:pt x="33" y="10"/>
                  </a:cubicBezTo>
                  <a:cubicBezTo>
                    <a:pt x="27" y="8"/>
                    <a:pt x="23" y="15"/>
                    <a:pt x="23" y="15"/>
                  </a:cubicBezTo>
                  <a:cubicBezTo>
                    <a:pt x="23" y="16"/>
                    <a:pt x="22" y="16"/>
                    <a:pt x="22" y="17"/>
                  </a:cubicBezTo>
                  <a:cubicBezTo>
                    <a:pt x="11" y="13"/>
                    <a:pt x="11" y="13"/>
                    <a:pt x="11" y="13"/>
                  </a:cubicBezTo>
                  <a:cubicBezTo>
                    <a:pt x="14" y="10"/>
                    <a:pt x="17" y="13"/>
                    <a:pt x="17" y="13"/>
                  </a:cubicBezTo>
                  <a:cubicBezTo>
                    <a:pt x="19" y="6"/>
                    <a:pt x="19" y="6"/>
                    <a:pt x="19" y="6"/>
                  </a:cubicBezTo>
                  <a:cubicBezTo>
                    <a:pt x="19" y="6"/>
                    <a:pt x="11" y="0"/>
                    <a:pt x="5" y="11"/>
                  </a:cubicBezTo>
                  <a:cubicBezTo>
                    <a:pt x="4" y="11"/>
                    <a:pt x="4" y="11"/>
                    <a:pt x="4" y="11"/>
                  </a:cubicBezTo>
                  <a:cubicBezTo>
                    <a:pt x="3" y="10"/>
                    <a:pt x="2" y="11"/>
                    <a:pt x="1" y="12"/>
                  </a:cubicBezTo>
                  <a:cubicBezTo>
                    <a:pt x="1" y="14"/>
                    <a:pt x="2" y="15"/>
                    <a:pt x="3" y="15"/>
                  </a:cubicBezTo>
                  <a:close/>
                  <a:moveTo>
                    <a:pt x="37" y="23"/>
                  </a:moveTo>
                  <a:cubicBezTo>
                    <a:pt x="27" y="19"/>
                    <a:pt x="27" y="19"/>
                    <a:pt x="27" y="19"/>
                  </a:cubicBezTo>
                  <a:cubicBezTo>
                    <a:pt x="31" y="14"/>
                    <a:pt x="37" y="17"/>
                    <a:pt x="37" y="23"/>
                  </a:cubicBezTo>
                  <a:close/>
                  <a:moveTo>
                    <a:pt x="19" y="21"/>
                  </a:moveTo>
                  <a:cubicBezTo>
                    <a:pt x="16" y="25"/>
                    <a:pt x="13" y="23"/>
                    <a:pt x="13" y="23"/>
                  </a:cubicBezTo>
                  <a:cubicBezTo>
                    <a:pt x="13" y="23"/>
                    <a:pt x="9" y="22"/>
                    <a:pt x="10" y="18"/>
                  </a:cubicBezTo>
                  <a:lnTo>
                    <a:pt x="1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50" name="Freeform 487">
              <a:extLst>
                <a:ext uri="{FF2B5EF4-FFF2-40B4-BE49-F238E27FC236}">
                  <a16:creationId xmlns:a16="http://schemas.microsoft.com/office/drawing/2014/main" id="{91A1BAA8-1BB8-4DB8-BC53-0E181D08EC91}"/>
                </a:ext>
              </a:extLst>
            </p:cNvPr>
            <p:cNvSpPr>
              <a:spLocks/>
            </p:cNvSpPr>
            <p:nvPr/>
          </p:nvSpPr>
          <p:spPr bwMode="auto">
            <a:xfrm>
              <a:off x="3541626" y="7405188"/>
              <a:ext cx="4334652" cy="1616063"/>
            </a:xfrm>
            <a:custGeom>
              <a:avLst/>
              <a:gdLst>
                <a:gd name="T0" fmla="*/ 0 w 373"/>
                <a:gd name="T1" fmla="*/ 85 h 139"/>
                <a:gd name="T2" fmla="*/ 57 w 373"/>
                <a:gd name="T3" fmla="*/ 139 h 139"/>
                <a:gd name="T4" fmla="*/ 113 w 373"/>
                <a:gd name="T5" fmla="*/ 85 h 139"/>
                <a:gd name="T6" fmla="*/ 197 w 373"/>
                <a:gd name="T7" fmla="*/ 90 h 139"/>
                <a:gd name="T8" fmla="*/ 283 w 373"/>
                <a:gd name="T9" fmla="*/ 96 h 139"/>
                <a:gd name="T10" fmla="*/ 291 w 373"/>
                <a:gd name="T11" fmla="*/ 94 h 139"/>
                <a:gd name="T12" fmla="*/ 333 w 373"/>
                <a:gd name="T13" fmla="*/ 65 h 139"/>
                <a:gd name="T14" fmla="*/ 369 w 373"/>
                <a:gd name="T15" fmla="*/ 27 h 139"/>
                <a:gd name="T16" fmla="*/ 363 w 373"/>
                <a:gd name="T17" fmla="*/ 12 h 139"/>
                <a:gd name="T18" fmla="*/ 342 w 373"/>
                <a:gd name="T19" fmla="*/ 16 h 139"/>
                <a:gd name="T20" fmla="*/ 275 w 373"/>
                <a:gd name="T21" fmla="*/ 60 h 139"/>
                <a:gd name="T22" fmla="*/ 155 w 373"/>
                <a:gd name="T23" fmla="*/ 37 h 139"/>
                <a:gd name="T24" fmla="*/ 98 w 373"/>
                <a:gd name="T25" fmla="*/ 16 h 139"/>
                <a:gd name="T26" fmla="*/ 0 w 373"/>
                <a:gd name="T27" fmla="*/ 8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3" h="139">
                  <a:moveTo>
                    <a:pt x="0" y="85"/>
                  </a:moveTo>
                  <a:cubicBezTo>
                    <a:pt x="0" y="85"/>
                    <a:pt x="5" y="133"/>
                    <a:pt x="57" y="139"/>
                  </a:cubicBezTo>
                  <a:cubicBezTo>
                    <a:pt x="57" y="139"/>
                    <a:pt x="103" y="90"/>
                    <a:pt x="113" y="85"/>
                  </a:cubicBezTo>
                  <a:cubicBezTo>
                    <a:pt x="141" y="74"/>
                    <a:pt x="185" y="89"/>
                    <a:pt x="197" y="90"/>
                  </a:cubicBezTo>
                  <a:cubicBezTo>
                    <a:pt x="217" y="91"/>
                    <a:pt x="261" y="92"/>
                    <a:pt x="283" y="96"/>
                  </a:cubicBezTo>
                  <a:cubicBezTo>
                    <a:pt x="286" y="96"/>
                    <a:pt x="289" y="96"/>
                    <a:pt x="291" y="94"/>
                  </a:cubicBezTo>
                  <a:cubicBezTo>
                    <a:pt x="298" y="88"/>
                    <a:pt x="316" y="75"/>
                    <a:pt x="333" y="65"/>
                  </a:cubicBezTo>
                  <a:cubicBezTo>
                    <a:pt x="344" y="58"/>
                    <a:pt x="354" y="43"/>
                    <a:pt x="369" y="27"/>
                  </a:cubicBezTo>
                  <a:cubicBezTo>
                    <a:pt x="373" y="21"/>
                    <a:pt x="370" y="13"/>
                    <a:pt x="363" y="12"/>
                  </a:cubicBezTo>
                  <a:cubicBezTo>
                    <a:pt x="357" y="12"/>
                    <a:pt x="350" y="13"/>
                    <a:pt x="342" y="16"/>
                  </a:cubicBezTo>
                  <a:cubicBezTo>
                    <a:pt x="323" y="24"/>
                    <a:pt x="303" y="60"/>
                    <a:pt x="275" y="60"/>
                  </a:cubicBezTo>
                  <a:cubicBezTo>
                    <a:pt x="246" y="60"/>
                    <a:pt x="180" y="17"/>
                    <a:pt x="155" y="37"/>
                  </a:cubicBezTo>
                  <a:cubicBezTo>
                    <a:pt x="155" y="37"/>
                    <a:pt x="125" y="0"/>
                    <a:pt x="98" y="16"/>
                  </a:cubicBezTo>
                  <a:cubicBezTo>
                    <a:pt x="72" y="32"/>
                    <a:pt x="41" y="63"/>
                    <a:pt x="0" y="85"/>
                  </a:cubicBezTo>
                </a:path>
              </a:pathLst>
            </a:custGeom>
            <a:solidFill>
              <a:srgbClr val="FCC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51" name="Freeform 488">
              <a:extLst>
                <a:ext uri="{FF2B5EF4-FFF2-40B4-BE49-F238E27FC236}">
                  <a16:creationId xmlns:a16="http://schemas.microsoft.com/office/drawing/2014/main" id="{9F0868DB-0D6E-4CA4-968A-70BE9FD5CDD2}"/>
                </a:ext>
              </a:extLst>
            </p:cNvPr>
            <p:cNvSpPr>
              <a:spLocks/>
            </p:cNvSpPr>
            <p:nvPr/>
          </p:nvSpPr>
          <p:spPr bwMode="auto">
            <a:xfrm>
              <a:off x="4763408" y="7475769"/>
              <a:ext cx="766656" cy="219045"/>
            </a:xfrm>
            <a:custGeom>
              <a:avLst/>
              <a:gdLst>
                <a:gd name="T0" fmla="*/ 19 w 66"/>
                <a:gd name="T1" fmla="*/ 0 h 19"/>
                <a:gd name="T2" fmla="*/ 0 w 66"/>
                <a:gd name="T3" fmla="*/ 7 h 19"/>
                <a:gd name="T4" fmla="*/ 7 w 66"/>
                <a:gd name="T5" fmla="*/ 6 h 19"/>
                <a:gd name="T6" fmla="*/ 37 w 66"/>
                <a:gd name="T7" fmla="*/ 19 h 19"/>
                <a:gd name="T8" fmla="*/ 42 w 66"/>
                <a:gd name="T9" fmla="*/ 19 h 19"/>
                <a:gd name="T10" fmla="*/ 48 w 66"/>
                <a:gd name="T11" fmla="*/ 19 h 19"/>
                <a:gd name="T12" fmla="*/ 48 w 66"/>
                <a:gd name="T13" fmla="*/ 19 h 19"/>
                <a:gd name="T14" fmla="*/ 48 w 66"/>
                <a:gd name="T15" fmla="*/ 19 h 19"/>
                <a:gd name="T16" fmla="*/ 48 w 66"/>
                <a:gd name="T17" fmla="*/ 19 h 19"/>
                <a:gd name="T18" fmla="*/ 66 w 66"/>
                <a:gd name="T19" fmla="*/ 13 h 19"/>
                <a:gd name="T20" fmla="*/ 57 w 66"/>
                <a:gd name="T21" fmla="*/ 8 h 19"/>
                <a:gd name="T22" fmla="*/ 19 w 66"/>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9">
                  <a:moveTo>
                    <a:pt x="19" y="0"/>
                  </a:moveTo>
                  <a:cubicBezTo>
                    <a:pt x="9" y="0"/>
                    <a:pt x="4" y="3"/>
                    <a:pt x="0" y="7"/>
                  </a:cubicBezTo>
                  <a:cubicBezTo>
                    <a:pt x="2" y="6"/>
                    <a:pt x="5" y="6"/>
                    <a:pt x="7" y="6"/>
                  </a:cubicBezTo>
                  <a:cubicBezTo>
                    <a:pt x="19" y="6"/>
                    <a:pt x="29" y="12"/>
                    <a:pt x="37" y="19"/>
                  </a:cubicBezTo>
                  <a:cubicBezTo>
                    <a:pt x="39" y="19"/>
                    <a:pt x="40" y="19"/>
                    <a:pt x="42" y="19"/>
                  </a:cubicBezTo>
                  <a:cubicBezTo>
                    <a:pt x="44" y="19"/>
                    <a:pt x="46" y="19"/>
                    <a:pt x="48" y="19"/>
                  </a:cubicBezTo>
                  <a:cubicBezTo>
                    <a:pt x="48" y="19"/>
                    <a:pt x="48" y="19"/>
                    <a:pt x="48" y="19"/>
                  </a:cubicBezTo>
                  <a:cubicBezTo>
                    <a:pt x="48" y="19"/>
                    <a:pt x="48" y="19"/>
                    <a:pt x="48" y="19"/>
                  </a:cubicBezTo>
                  <a:cubicBezTo>
                    <a:pt x="48" y="19"/>
                    <a:pt x="48" y="19"/>
                    <a:pt x="48" y="19"/>
                  </a:cubicBezTo>
                  <a:cubicBezTo>
                    <a:pt x="53" y="15"/>
                    <a:pt x="59" y="14"/>
                    <a:pt x="66" y="13"/>
                  </a:cubicBezTo>
                  <a:cubicBezTo>
                    <a:pt x="57" y="8"/>
                    <a:pt x="57" y="8"/>
                    <a:pt x="57" y="8"/>
                  </a:cubicBezTo>
                  <a:cubicBezTo>
                    <a:pt x="40" y="2"/>
                    <a:pt x="28" y="0"/>
                    <a:pt x="19" y="0"/>
                  </a:cubicBezTo>
                </a:path>
              </a:pathLst>
            </a:custGeom>
            <a:solidFill>
              <a:srgbClr val="E6D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52" name="Freeform 489">
              <a:extLst>
                <a:ext uri="{FF2B5EF4-FFF2-40B4-BE49-F238E27FC236}">
                  <a16:creationId xmlns:a16="http://schemas.microsoft.com/office/drawing/2014/main" id="{5BB7C568-BB7C-4477-991F-19DAD1A9F894}"/>
                </a:ext>
              </a:extLst>
            </p:cNvPr>
            <p:cNvSpPr>
              <a:spLocks noEditPoints="1"/>
            </p:cNvSpPr>
            <p:nvPr/>
          </p:nvSpPr>
          <p:spPr bwMode="auto">
            <a:xfrm>
              <a:off x="5191762" y="7694815"/>
              <a:ext cx="128993" cy="104654"/>
            </a:xfrm>
            <a:custGeom>
              <a:avLst/>
              <a:gdLst>
                <a:gd name="T0" fmla="*/ 11 w 11"/>
                <a:gd name="T1" fmla="*/ 0 h 9"/>
                <a:gd name="T2" fmla="*/ 11 w 11"/>
                <a:gd name="T3" fmla="*/ 0 h 9"/>
                <a:gd name="T4" fmla="*/ 11 w 11"/>
                <a:gd name="T5" fmla="*/ 0 h 9"/>
                <a:gd name="T6" fmla="*/ 11 w 11"/>
                <a:gd name="T7" fmla="*/ 0 h 9"/>
                <a:gd name="T8" fmla="*/ 5 w 11"/>
                <a:gd name="T9" fmla="*/ 0 h 9"/>
                <a:gd name="T10" fmla="*/ 0 w 11"/>
                <a:gd name="T11" fmla="*/ 0 h 9"/>
                <a:gd name="T12" fmla="*/ 10 w 11"/>
                <a:gd name="T13" fmla="*/ 9 h 9"/>
                <a:gd name="T14" fmla="*/ 11 w 11"/>
                <a:gd name="T15" fmla="*/ 0 h 9"/>
                <a:gd name="T16" fmla="*/ 5 w 1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9">
                  <a:moveTo>
                    <a:pt x="11" y="0"/>
                  </a:moveTo>
                  <a:cubicBezTo>
                    <a:pt x="11" y="0"/>
                    <a:pt x="11" y="0"/>
                    <a:pt x="11" y="0"/>
                  </a:cubicBezTo>
                  <a:cubicBezTo>
                    <a:pt x="11" y="0"/>
                    <a:pt x="11" y="0"/>
                    <a:pt x="11" y="0"/>
                  </a:cubicBezTo>
                  <a:cubicBezTo>
                    <a:pt x="11" y="0"/>
                    <a:pt x="11" y="0"/>
                    <a:pt x="11" y="0"/>
                  </a:cubicBezTo>
                  <a:moveTo>
                    <a:pt x="5" y="0"/>
                  </a:moveTo>
                  <a:cubicBezTo>
                    <a:pt x="3" y="0"/>
                    <a:pt x="2" y="0"/>
                    <a:pt x="0" y="0"/>
                  </a:cubicBezTo>
                  <a:cubicBezTo>
                    <a:pt x="4" y="3"/>
                    <a:pt x="8" y="6"/>
                    <a:pt x="10" y="9"/>
                  </a:cubicBezTo>
                  <a:cubicBezTo>
                    <a:pt x="11" y="0"/>
                    <a:pt x="11" y="0"/>
                    <a:pt x="11" y="0"/>
                  </a:cubicBezTo>
                  <a:cubicBezTo>
                    <a:pt x="9" y="0"/>
                    <a:pt x="7" y="0"/>
                    <a:pt x="5" y="0"/>
                  </a:cubicBezTo>
                </a:path>
              </a:pathLst>
            </a:custGeom>
            <a:solidFill>
              <a:srgbClr val="D093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53" name="Freeform 490">
              <a:extLst>
                <a:ext uri="{FF2B5EF4-FFF2-40B4-BE49-F238E27FC236}">
                  <a16:creationId xmlns:a16="http://schemas.microsoft.com/office/drawing/2014/main" id="{7E518E59-A51C-4A1C-BD89-D2678F766718}"/>
                </a:ext>
              </a:extLst>
            </p:cNvPr>
            <p:cNvSpPr>
              <a:spLocks noEditPoints="1"/>
            </p:cNvSpPr>
            <p:nvPr/>
          </p:nvSpPr>
          <p:spPr bwMode="auto">
            <a:xfrm>
              <a:off x="5308586" y="7626668"/>
              <a:ext cx="1151201" cy="418619"/>
            </a:xfrm>
            <a:custGeom>
              <a:avLst/>
              <a:gdLst>
                <a:gd name="T0" fmla="*/ 82 w 99"/>
                <a:gd name="T1" fmla="*/ 30 h 36"/>
                <a:gd name="T2" fmla="*/ 99 w 99"/>
                <a:gd name="T3" fmla="*/ 36 h 36"/>
                <a:gd name="T4" fmla="*/ 99 w 99"/>
                <a:gd name="T5" fmla="*/ 36 h 36"/>
                <a:gd name="T6" fmla="*/ 82 w 99"/>
                <a:gd name="T7" fmla="*/ 30 h 36"/>
                <a:gd name="T8" fmla="*/ 46 w 99"/>
                <a:gd name="T9" fmla="*/ 17 h 36"/>
                <a:gd name="T10" fmla="*/ 48 w 99"/>
                <a:gd name="T11" fmla="*/ 17 h 36"/>
                <a:gd name="T12" fmla="*/ 46 w 99"/>
                <a:gd name="T13" fmla="*/ 17 h 36"/>
                <a:gd name="T14" fmla="*/ 19 w 99"/>
                <a:gd name="T15" fmla="*/ 0 h 36"/>
                <a:gd name="T16" fmla="*/ 1 w 99"/>
                <a:gd name="T17" fmla="*/ 6 h 36"/>
                <a:gd name="T18" fmla="*/ 1 w 99"/>
                <a:gd name="T19" fmla="*/ 6 h 36"/>
                <a:gd name="T20" fmla="*/ 1 w 99"/>
                <a:gd name="T21" fmla="*/ 6 h 36"/>
                <a:gd name="T22" fmla="*/ 1 w 99"/>
                <a:gd name="T23" fmla="*/ 6 h 36"/>
                <a:gd name="T24" fmla="*/ 1 w 99"/>
                <a:gd name="T25" fmla="*/ 6 h 36"/>
                <a:gd name="T26" fmla="*/ 0 w 99"/>
                <a:gd name="T27" fmla="*/ 15 h 36"/>
                <a:gd name="T28" fmla="*/ 3 w 99"/>
                <a:gd name="T29" fmla="*/ 18 h 36"/>
                <a:gd name="T30" fmla="*/ 22 w 99"/>
                <a:gd name="T31" fmla="*/ 13 h 36"/>
                <a:gd name="T32" fmla="*/ 46 w 99"/>
                <a:gd name="T33" fmla="*/ 17 h 36"/>
                <a:gd name="T34" fmla="*/ 19 w 99"/>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36">
                  <a:moveTo>
                    <a:pt x="82" y="30"/>
                  </a:moveTo>
                  <a:cubicBezTo>
                    <a:pt x="88" y="32"/>
                    <a:pt x="94" y="34"/>
                    <a:pt x="99" y="36"/>
                  </a:cubicBezTo>
                  <a:cubicBezTo>
                    <a:pt x="99" y="36"/>
                    <a:pt x="99" y="36"/>
                    <a:pt x="99" y="36"/>
                  </a:cubicBezTo>
                  <a:cubicBezTo>
                    <a:pt x="99" y="36"/>
                    <a:pt x="92" y="33"/>
                    <a:pt x="82" y="30"/>
                  </a:cubicBezTo>
                  <a:moveTo>
                    <a:pt x="46" y="17"/>
                  </a:moveTo>
                  <a:cubicBezTo>
                    <a:pt x="46" y="17"/>
                    <a:pt x="47" y="17"/>
                    <a:pt x="48" y="17"/>
                  </a:cubicBezTo>
                  <a:cubicBezTo>
                    <a:pt x="47" y="17"/>
                    <a:pt x="46" y="17"/>
                    <a:pt x="46" y="17"/>
                  </a:cubicBezTo>
                  <a:moveTo>
                    <a:pt x="19" y="0"/>
                  </a:moveTo>
                  <a:cubicBezTo>
                    <a:pt x="12" y="1"/>
                    <a:pt x="6" y="2"/>
                    <a:pt x="1" y="6"/>
                  </a:cubicBezTo>
                  <a:cubicBezTo>
                    <a:pt x="1" y="6"/>
                    <a:pt x="1" y="6"/>
                    <a:pt x="1" y="6"/>
                  </a:cubicBezTo>
                  <a:cubicBezTo>
                    <a:pt x="1" y="6"/>
                    <a:pt x="1" y="6"/>
                    <a:pt x="1" y="6"/>
                  </a:cubicBezTo>
                  <a:cubicBezTo>
                    <a:pt x="1" y="6"/>
                    <a:pt x="1" y="6"/>
                    <a:pt x="1" y="6"/>
                  </a:cubicBezTo>
                  <a:cubicBezTo>
                    <a:pt x="1" y="6"/>
                    <a:pt x="1" y="6"/>
                    <a:pt x="1" y="6"/>
                  </a:cubicBezTo>
                  <a:cubicBezTo>
                    <a:pt x="0" y="15"/>
                    <a:pt x="0" y="15"/>
                    <a:pt x="0" y="15"/>
                  </a:cubicBezTo>
                  <a:cubicBezTo>
                    <a:pt x="2" y="17"/>
                    <a:pt x="3" y="18"/>
                    <a:pt x="3" y="18"/>
                  </a:cubicBezTo>
                  <a:cubicBezTo>
                    <a:pt x="8" y="14"/>
                    <a:pt x="14" y="13"/>
                    <a:pt x="22" y="13"/>
                  </a:cubicBezTo>
                  <a:cubicBezTo>
                    <a:pt x="29" y="13"/>
                    <a:pt x="37" y="14"/>
                    <a:pt x="46" y="17"/>
                  </a:cubicBezTo>
                  <a:cubicBezTo>
                    <a:pt x="19" y="0"/>
                    <a:pt x="19" y="0"/>
                    <a:pt x="19" y="0"/>
                  </a:cubicBezTo>
                </a:path>
              </a:pathLst>
            </a:custGeom>
            <a:solidFill>
              <a:srgbClr val="D698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54" name="Freeform 491">
              <a:extLst>
                <a:ext uri="{FF2B5EF4-FFF2-40B4-BE49-F238E27FC236}">
                  <a16:creationId xmlns:a16="http://schemas.microsoft.com/office/drawing/2014/main" id="{4250A531-E8BC-4CD7-AF04-846B43E894BF}"/>
                </a:ext>
              </a:extLst>
            </p:cNvPr>
            <p:cNvSpPr>
              <a:spLocks/>
            </p:cNvSpPr>
            <p:nvPr/>
          </p:nvSpPr>
          <p:spPr bwMode="auto">
            <a:xfrm>
              <a:off x="4658754" y="7543916"/>
              <a:ext cx="1801034" cy="501369"/>
            </a:xfrm>
            <a:custGeom>
              <a:avLst/>
              <a:gdLst>
                <a:gd name="T0" fmla="*/ 16 w 155"/>
                <a:gd name="T1" fmla="*/ 0 h 43"/>
                <a:gd name="T2" fmla="*/ 9 w 155"/>
                <a:gd name="T3" fmla="*/ 1 h 43"/>
                <a:gd name="T4" fmla="*/ 0 w 155"/>
                <a:gd name="T5" fmla="*/ 14 h 43"/>
                <a:gd name="T6" fmla="*/ 42 w 155"/>
                <a:gd name="T7" fmla="*/ 38 h 43"/>
                <a:gd name="T8" fmla="*/ 80 w 155"/>
                <a:gd name="T9" fmla="*/ 33 h 43"/>
                <a:gd name="T10" fmla="*/ 155 w 155"/>
                <a:gd name="T11" fmla="*/ 43 h 43"/>
                <a:gd name="T12" fmla="*/ 138 w 155"/>
                <a:gd name="T13" fmla="*/ 37 h 43"/>
                <a:gd name="T14" fmla="*/ 104 w 155"/>
                <a:gd name="T15" fmla="*/ 24 h 43"/>
                <a:gd name="T16" fmla="*/ 102 w 155"/>
                <a:gd name="T17" fmla="*/ 24 h 43"/>
                <a:gd name="T18" fmla="*/ 102 w 155"/>
                <a:gd name="T19" fmla="*/ 24 h 43"/>
                <a:gd name="T20" fmla="*/ 102 w 155"/>
                <a:gd name="T21" fmla="*/ 24 h 43"/>
                <a:gd name="T22" fmla="*/ 78 w 155"/>
                <a:gd name="T23" fmla="*/ 20 h 43"/>
                <a:gd name="T24" fmla="*/ 59 w 155"/>
                <a:gd name="T25" fmla="*/ 25 h 43"/>
                <a:gd name="T26" fmla="*/ 56 w 155"/>
                <a:gd name="T27" fmla="*/ 22 h 43"/>
                <a:gd name="T28" fmla="*/ 46 w 155"/>
                <a:gd name="T29" fmla="*/ 13 h 43"/>
                <a:gd name="T30" fmla="*/ 16 w 155"/>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43">
                  <a:moveTo>
                    <a:pt x="16" y="0"/>
                  </a:moveTo>
                  <a:cubicBezTo>
                    <a:pt x="14" y="0"/>
                    <a:pt x="11" y="0"/>
                    <a:pt x="9" y="1"/>
                  </a:cubicBezTo>
                  <a:cubicBezTo>
                    <a:pt x="4" y="5"/>
                    <a:pt x="3" y="12"/>
                    <a:pt x="0" y="14"/>
                  </a:cubicBezTo>
                  <a:cubicBezTo>
                    <a:pt x="42" y="38"/>
                    <a:pt x="42" y="38"/>
                    <a:pt x="42" y="38"/>
                  </a:cubicBezTo>
                  <a:cubicBezTo>
                    <a:pt x="42" y="38"/>
                    <a:pt x="54" y="33"/>
                    <a:pt x="80" y="33"/>
                  </a:cubicBezTo>
                  <a:cubicBezTo>
                    <a:pt x="98" y="33"/>
                    <a:pt x="122" y="35"/>
                    <a:pt x="155" y="43"/>
                  </a:cubicBezTo>
                  <a:cubicBezTo>
                    <a:pt x="150" y="41"/>
                    <a:pt x="144" y="39"/>
                    <a:pt x="138" y="37"/>
                  </a:cubicBezTo>
                  <a:cubicBezTo>
                    <a:pt x="126" y="32"/>
                    <a:pt x="109" y="26"/>
                    <a:pt x="104" y="24"/>
                  </a:cubicBezTo>
                  <a:cubicBezTo>
                    <a:pt x="103" y="24"/>
                    <a:pt x="102" y="24"/>
                    <a:pt x="102" y="24"/>
                  </a:cubicBezTo>
                  <a:cubicBezTo>
                    <a:pt x="102" y="24"/>
                    <a:pt x="102" y="24"/>
                    <a:pt x="102" y="24"/>
                  </a:cubicBezTo>
                  <a:cubicBezTo>
                    <a:pt x="102" y="24"/>
                    <a:pt x="102" y="24"/>
                    <a:pt x="102" y="24"/>
                  </a:cubicBezTo>
                  <a:cubicBezTo>
                    <a:pt x="93" y="21"/>
                    <a:pt x="85" y="20"/>
                    <a:pt x="78" y="20"/>
                  </a:cubicBezTo>
                  <a:cubicBezTo>
                    <a:pt x="70" y="20"/>
                    <a:pt x="64" y="21"/>
                    <a:pt x="59" y="25"/>
                  </a:cubicBezTo>
                  <a:cubicBezTo>
                    <a:pt x="59" y="25"/>
                    <a:pt x="58" y="24"/>
                    <a:pt x="56" y="22"/>
                  </a:cubicBezTo>
                  <a:cubicBezTo>
                    <a:pt x="54" y="19"/>
                    <a:pt x="50" y="16"/>
                    <a:pt x="46" y="13"/>
                  </a:cubicBezTo>
                  <a:cubicBezTo>
                    <a:pt x="38" y="6"/>
                    <a:pt x="28" y="0"/>
                    <a:pt x="16" y="0"/>
                  </a:cubicBezTo>
                </a:path>
              </a:pathLst>
            </a:custGeom>
            <a:solidFill>
              <a:srgbClr val="E3A3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55" name="Freeform 492">
              <a:extLst>
                <a:ext uri="{FF2B5EF4-FFF2-40B4-BE49-F238E27FC236}">
                  <a16:creationId xmlns:a16="http://schemas.microsoft.com/office/drawing/2014/main" id="{4EE108E4-25C3-45DA-86BC-69D731D2EB4D}"/>
                </a:ext>
              </a:extLst>
            </p:cNvPr>
            <p:cNvSpPr>
              <a:spLocks/>
            </p:cNvSpPr>
            <p:nvPr/>
          </p:nvSpPr>
          <p:spPr bwMode="auto">
            <a:xfrm>
              <a:off x="4517592" y="7183710"/>
              <a:ext cx="2256161" cy="837237"/>
            </a:xfrm>
            <a:custGeom>
              <a:avLst/>
              <a:gdLst>
                <a:gd name="T0" fmla="*/ 193 w 194"/>
                <a:gd name="T1" fmla="*/ 48 h 72"/>
                <a:gd name="T2" fmla="*/ 190 w 194"/>
                <a:gd name="T3" fmla="*/ 44 h 72"/>
                <a:gd name="T4" fmla="*/ 68 w 194"/>
                <a:gd name="T5" fmla="*/ 22 h 72"/>
                <a:gd name="T6" fmla="*/ 0 w 194"/>
                <a:gd name="T7" fmla="*/ 44 h 72"/>
                <a:gd name="T8" fmla="*/ 54 w 194"/>
                <a:gd name="T9" fmla="*/ 69 h 72"/>
                <a:gd name="T10" fmla="*/ 153 w 194"/>
                <a:gd name="T11" fmla="*/ 69 h 72"/>
                <a:gd name="T12" fmla="*/ 193 w 194"/>
                <a:gd name="T13" fmla="*/ 48 h 72"/>
              </a:gdLst>
              <a:ahLst/>
              <a:cxnLst>
                <a:cxn ang="0">
                  <a:pos x="T0" y="T1"/>
                </a:cxn>
                <a:cxn ang="0">
                  <a:pos x="T2" y="T3"/>
                </a:cxn>
                <a:cxn ang="0">
                  <a:pos x="T4" y="T5"/>
                </a:cxn>
                <a:cxn ang="0">
                  <a:pos x="T6" y="T7"/>
                </a:cxn>
                <a:cxn ang="0">
                  <a:pos x="T8" y="T9"/>
                </a:cxn>
                <a:cxn ang="0">
                  <a:pos x="T10" y="T11"/>
                </a:cxn>
                <a:cxn ang="0">
                  <a:pos x="T12" y="T13"/>
                </a:cxn>
              </a:cxnLst>
              <a:rect l="0" t="0" r="r" b="b"/>
              <a:pathLst>
                <a:path w="194" h="72">
                  <a:moveTo>
                    <a:pt x="193" y="48"/>
                  </a:moveTo>
                  <a:cubicBezTo>
                    <a:pt x="194" y="46"/>
                    <a:pt x="193" y="44"/>
                    <a:pt x="190" y="44"/>
                  </a:cubicBezTo>
                  <a:cubicBezTo>
                    <a:pt x="173" y="42"/>
                    <a:pt x="107" y="35"/>
                    <a:pt x="68" y="22"/>
                  </a:cubicBezTo>
                  <a:cubicBezTo>
                    <a:pt x="4" y="0"/>
                    <a:pt x="9" y="39"/>
                    <a:pt x="0" y="44"/>
                  </a:cubicBezTo>
                  <a:cubicBezTo>
                    <a:pt x="54" y="69"/>
                    <a:pt x="54" y="69"/>
                    <a:pt x="54" y="69"/>
                  </a:cubicBezTo>
                  <a:cubicBezTo>
                    <a:pt x="54" y="69"/>
                    <a:pt x="63" y="43"/>
                    <a:pt x="153" y="69"/>
                  </a:cubicBezTo>
                  <a:cubicBezTo>
                    <a:pt x="153" y="69"/>
                    <a:pt x="187" y="72"/>
                    <a:pt x="193" y="48"/>
                  </a:cubicBezTo>
                  <a:close/>
                </a:path>
              </a:pathLst>
            </a:custGeom>
            <a:solidFill>
              <a:srgbClr val="FCC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56" name="Freeform 493">
              <a:extLst>
                <a:ext uri="{FF2B5EF4-FFF2-40B4-BE49-F238E27FC236}">
                  <a16:creationId xmlns:a16="http://schemas.microsoft.com/office/drawing/2014/main" id="{513D3CEE-43E9-4CC8-94D1-F5D39A5B1FB6}"/>
                </a:ext>
              </a:extLst>
            </p:cNvPr>
            <p:cNvSpPr>
              <a:spLocks/>
            </p:cNvSpPr>
            <p:nvPr/>
          </p:nvSpPr>
          <p:spPr bwMode="auto">
            <a:xfrm>
              <a:off x="6330794" y="7672911"/>
              <a:ext cx="406449" cy="197140"/>
            </a:xfrm>
            <a:custGeom>
              <a:avLst/>
              <a:gdLst>
                <a:gd name="T0" fmla="*/ 11 w 35"/>
                <a:gd name="T1" fmla="*/ 0 h 17"/>
                <a:gd name="T2" fmla="*/ 6 w 35"/>
                <a:gd name="T3" fmla="*/ 11 h 17"/>
                <a:gd name="T4" fmla="*/ 23 w 35"/>
                <a:gd name="T5" fmla="*/ 15 h 17"/>
                <a:gd name="T6" fmla="*/ 35 w 35"/>
                <a:gd name="T7" fmla="*/ 5 h 17"/>
                <a:gd name="T8" fmla="*/ 33 w 35"/>
                <a:gd name="T9" fmla="*/ 2 h 17"/>
                <a:gd name="T10" fmla="*/ 11 w 35"/>
                <a:gd name="T11" fmla="*/ 0 h 17"/>
              </a:gdLst>
              <a:ahLst/>
              <a:cxnLst>
                <a:cxn ang="0">
                  <a:pos x="T0" y="T1"/>
                </a:cxn>
                <a:cxn ang="0">
                  <a:pos x="T2" y="T3"/>
                </a:cxn>
                <a:cxn ang="0">
                  <a:pos x="T4" y="T5"/>
                </a:cxn>
                <a:cxn ang="0">
                  <a:pos x="T6" y="T7"/>
                </a:cxn>
                <a:cxn ang="0">
                  <a:pos x="T8" y="T9"/>
                </a:cxn>
                <a:cxn ang="0">
                  <a:pos x="T10" y="T11"/>
                </a:cxn>
              </a:cxnLst>
              <a:rect l="0" t="0" r="r" b="b"/>
              <a:pathLst>
                <a:path w="35" h="17">
                  <a:moveTo>
                    <a:pt x="11" y="0"/>
                  </a:moveTo>
                  <a:cubicBezTo>
                    <a:pt x="11" y="0"/>
                    <a:pt x="0" y="5"/>
                    <a:pt x="6" y="11"/>
                  </a:cubicBezTo>
                  <a:cubicBezTo>
                    <a:pt x="9" y="15"/>
                    <a:pt x="14" y="17"/>
                    <a:pt x="23" y="15"/>
                  </a:cubicBezTo>
                  <a:cubicBezTo>
                    <a:pt x="31" y="13"/>
                    <a:pt x="34" y="9"/>
                    <a:pt x="35" y="5"/>
                  </a:cubicBezTo>
                  <a:cubicBezTo>
                    <a:pt x="35" y="4"/>
                    <a:pt x="34" y="2"/>
                    <a:pt x="33" y="2"/>
                  </a:cubicBezTo>
                  <a:lnTo>
                    <a:pt x="11" y="0"/>
                  </a:lnTo>
                  <a:close/>
                </a:path>
              </a:pathLst>
            </a:custGeom>
            <a:solidFill>
              <a:srgbClr val="FAEC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57" name="Freeform 494">
              <a:extLst>
                <a:ext uri="{FF2B5EF4-FFF2-40B4-BE49-F238E27FC236}">
                  <a16:creationId xmlns:a16="http://schemas.microsoft.com/office/drawing/2014/main" id="{0BD99F36-5303-4C25-B5E9-CA7BFFDE984C}"/>
                </a:ext>
              </a:extLst>
            </p:cNvPr>
            <p:cNvSpPr>
              <a:spLocks/>
            </p:cNvSpPr>
            <p:nvPr/>
          </p:nvSpPr>
          <p:spPr bwMode="auto">
            <a:xfrm>
              <a:off x="7586651" y="7602329"/>
              <a:ext cx="277457" cy="289625"/>
            </a:xfrm>
            <a:custGeom>
              <a:avLst/>
              <a:gdLst>
                <a:gd name="T0" fmla="*/ 17 w 24"/>
                <a:gd name="T1" fmla="*/ 1 h 25"/>
                <a:gd name="T2" fmla="*/ 0 w 24"/>
                <a:gd name="T3" fmla="*/ 20 h 25"/>
                <a:gd name="T4" fmla="*/ 9 w 24"/>
                <a:gd name="T5" fmla="*/ 22 h 25"/>
                <a:gd name="T6" fmla="*/ 20 w 24"/>
                <a:gd name="T7" fmla="*/ 11 h 25"/>
                <a:gd name="T8" fmla="*/ 17 w 24"/>
                <a:gd name="T9" fmla="*/ 1 h 25"/>
              </a:gdLst>
              <a:ahLst/>
              <a:cxnLst>
                <a:cxn ang="0">
                  <a:pos x="T0" y="T1"/>
                </a:cxn>
                <a:cxn ang="0">
                  <a:pos x="T2" y="T3"/>
                </a:cxn>
                <a:cxn ang="0">
                  <a:pos x="T4" y="T5"/>
                </a:cxn>
                <a:cxn ang="0">
                  <a:pos x="T6" y="T7"/>
                </a:cxn>
                <a:cxn ang="0">
                  <a:pos x="T8" y="T9"/>
                </a:cxn>
              </a:cxnLst>
              <a:rect l="0" t="0" r="r" b="b"/>
              <a:pathLst>
                <a:path w="24" h="25">
                  <a:moveTo>
                    <a:pt x="17" y="1"/>
                  </a:moveTo>
                  <a:cubicBezTo>
                    <a:pt x="11" y="0"/>
                    <a:pt x="0" y="5"/>
                    <a:pt x="0" y="20"/>
                  </a:cubicBezTo>
                  <a:cubicBezTo>
                    <a:pt x="0" y="23"/>
                    <a:pt x="5" y="25"/>
                    <a:pt x="9" y="22"/>
                  </a:cubicBezTo>
                  <a:cubicBezTo>
                    <a:pt x="12" y="20"/>
                    <a:pt x="16" y="15"/>
                    <a:pt x="20" y="11"/>
                  </a:cubicBezTo>
                  <a:cubicBezTo>
                    <a:pt x="22" y="9"/>
                    <a:pt x="24" y="2"/>
                    <a:pt x="17" y="1"/>
                  </a:cubicBezTo>
                  <a:close/>
                </a:path>
              </a:pathLst>
            </a:custGeom>
            <a:solidFill>
              <a:srgbClr val="FAEC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sp>
          <p:nvSpPr>
            <p:cNvPr id="158" name="Freeform 495">
              <a:extLst>
                <a:ext uri="{FF2B5EF4-FFF2-40B4-BE49-F238E27FC236}">
                  <a16:creationId xmlns:a16="http://schemas.microsoft.com/office/drawing/2014/main" id="{924CC348-D3C4-4B0D-B83D-0AAD9CB55E2A}"/>
                </a:ext>
              </a:extLst>
            </p:cNvPr>
            <p:cNvSpPr>
              <a:spLocks/>
            </p:cNvSpPr>
            <p:nvPr/>
          </p:nvSpPr>
          <p:spPr bwMode="auto">
            <a:xfrm>
              <a:off x="2553490" y="7614498"/>
              <a:ext cx="2428962" cy="2161241"/>
            </a:xfrm>
            <a:custGeom>
              <a:avLst/>
              <a:gdLst>
                <a:gd name="T0" fmla="*/ 0 w 998"/>
                <a:gd name="T1" fmla="*/ 511 h 888"/>
                <a:gd name="T2" fmla="*/ 688 w 998"/>
                <a:gd name="T3" fmla="*/ 0 h 888"/>
                <a:gd name="T4" fmla="*/ 998 w 998"/>
                <a:gd name="T5" fmla="*/ 396 h 888"/>
                <a:gd name="T6" fmla="*/ 330 w 998"/>
                <a:gd name="T7" fmla="*/ 888 h 888"/>
                <a:gd name="T8" fmla="*/ 0 w 998"/>
                <a:gd name="T9" fmla="*/ 511 h 888"/>
              </a:gdLst>
              <a:ahLst/>
              <a:cxnLst>
                <a:cxn ang="0">
                  <a:pos x="T0" y="T1"/>
                </a:cxn>
                <a:cxn ang="0">
                  <a:pos x="T2" y="T3"/>
                </a:cxn>
                <a:cxn ang="0">
                  <a:pos x="T4" y="T5"/>
                </a:cxn>
                <a:cxn ang="0">
                  <a:pos x="T6" y="T7"/>
                </a:cxn>
                <a:cxn ang="0">
                  <a:pos x="T8" y="T9"/>
                </a:cxn>
              </a:cxnLst>
              <a:rect l="0" t="0" r="r" b="b"/>
              <a:pathLst>
                <a:path w="998" h="888">
                  <a:moveTo>
                    <a:pt x="0" y="511"/>
                  </a:moveTo>
                  <a:lnTo>
                    <a:pt x="688" y="0"/>
                  </a:lnTo>
                  <a:lnTo>
                    <a:pt x="998" y="396"/>
                  </a:lnTo>
                  <a:lnTo>
                    <a:pt x="330" y="888"/>
                  </a:lnTo>
                  <a:lnTo>
                    <a:pt x="0" y="511"/>
                  </a:lnTo>
                  <a:close/>
                </a:path>
              </a:pathLst>
            </a:custGeom>
            <a:solidFill>
              <a:srgbClr val="4746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pPr defTabSz="1219017">
                <a:defRPr/>
              </a:pPr>
              <a:endParaRPr lang="en-US" sz="2400">
                <a:solidFill>
                  <a:srgbClr val="000000"/>
                </a:solidFill>
                <a:latin typeface="Montserrat Light "/>
              </a:endParaRPr>
            </a:p>
          </p:txBody>
        </p:sp>
      </p:grpSp>
      <p:sp>
        <p:nvSpPr>
          <p:cNvPr id="162" name="Rectangle 161">
            <a:extLst>
              <a:ext uri="{FF2B5EF4-FFF2-40B4-BE49-F238E27FC236}">
                <a16:creationId xmlns:a16="http://schemas.microsoft.com/office/drawing/2014/main" id="{BD40E828-63B4-41CF-8AE1-399D31EDDC49}"/>
              </a:ext>
            </a:extLst>
          </p:cNvPr>
          <p:cNvSpPr/>
          <p:nvPr/>
        </p:nvSpPr>
        <p:spPr>
          <a:xfrm>
            <a:off x="6741324" y="3192029"/>
            <a:ext cx="4655936" cy="784830"/>
          </a:xfrm>
          <a:prstGeom prst="rect">
            <a:avLst/>
          </a:prstGeom>
        </p:spPr>
        <p:txBody>
          <a:bodyPr wrap="square">
            <a:spAutoFit/>
          </a:bodyPr>
          <a:lstStyle/>
          <a:p>
            <a:pPr algn="ctr" defTabSz="1219017">
              <a:defRPr/>
            </a:pPr>
            <a:r>
              <a:rPr lang="en-US" sz="4500" b="1" dirty="0">
                <a:solidFill>
                  <a:srgbClr val="000000"/>
                </a:solidFill>
                <a:latin typeface="Lato" panose="020F0502020204030203" pitchFamily="34" charset="0"/>
              </a:rPr>
              <a:t>Value of Supply</a:t>
            </a:r>
          </a:p>
        </p:txBody>
      </p:sp>
      <p:pic>
        <p:nvPicPr>
          <p:cNvPr id="159" name="Picture 2">
            <a:extLst>
              <a:ext uri="{FF2B5EF4-FFF2-40B4-BE49-F238E27FC236}">
                <a16:creationId xmlns:a16="http://schemas.microsoft.com/office/drawing/2014/main" id="{CD409FBF-F5D4-4B1E-8A02-F8DA8D6D7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89842"/>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725" y="624110"/>
            <a:ext cx="9894887" cy="680815"/>
          </a:xfrm>
        </p:spPr>
        <p:txBody>
          <a:bodyPr/>
          <a:lstStyle/>
          <a:p>
            <a:r>
              <a:rPr lang="en-GB" b="1" dirty="0">
                <a:latin typeface="Lato" panose="020F0502020204030203" pitchFamily="34" charset="0"/>
              </a:rPr>
              <a:t>Section 15 of CGST Act, 2017</a:t>
            </a:r>
            <a:endParaRPr lang="en-IN" b="1" dirty="0"/>
          </a:p>
        </p:txBody>
      </p:sp>
      <p:sp>
        <p:nvSpPr>
          <p:cNvPr id="3" name="Content Placeholder 2"/>
          <p:cNvSpPr>
            <a:spLocks noGrp="1"/>
          </p:cNvSpPr>
          <p:nvPr>
            <p:ph idx="1"/>
          </p:nvPr>
        </p:nvSpPr>
        <p:spPr>
          <a:xfrm>
            <a:off x="1609725" y="1304925"/>
            <a:ext cx="10144125" cy="5429250"/>
          </a:xfrm>
        </p:spPr>
        <p:txBody>
          <a:bodyPr>
            <a:noAutofit/>
          </a:bodyPr>
          <a:lstStyle/>
          <a:p>
            <a:pPr marL="0" indent="0">
              <a:buNone/>
            </a:pPr>
            <a:r>
              <a:rPr lang="en-GB" sz="2500" i="1" dirty="0">
                <a:latin typeface="Lato" panose="020F0502020204030203" pitchFamily="34" charset="0"/>
              </a:rPr>
              <a:t>(2)	 The value of supply shall include—</a:t>
            </a:r>
          </a:p>
          <a:p>
            <a:pPr marL="457200" lvl="1" indent="0">
              <a:buNone/>
            </a:pPr>
            <a:r>
              <a:rPr lang="en-GB" sz="2500" i="1" dirty="0">
                <a:latin typeface="Lato" panose="020F0502020204030203" pitchFamily="34" charset="0"/>
              </a:rPr>
              <a:t>(a) any taxes, duties, cesses, fees and charges levied under any law for the time being in force other than this Act, the State Goods and Services Tax Act, the Union Territory Goods and Services Tax Act and the Goods and Services Tax (Compensation to States) Act, if charged separately by the supplier;</a:t>
            </a:r>
          </a:p>
          <a:p>
            <a:pPr marL="457200" lvl="1" indent="0">
              <a:buNone/>
            </a:pPr>
            <a:r>
              <a:rPr lang="en-GB" sz="2500" i="1" dirty="0">
                <a:latin typeface="Lato" panose="020F0502020204030203" pitchFamily="34" charset="0"/>
              </a:rPr>
              <a:t>(b) any amount that the supplier is liable to pay in relation to such supply but which has been incurred by the recipient of the supply and not included in the price actually paid or payable for the goods or services or both;</a:t>
            </a: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97901"/>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725" y="624110"/>
            <a:ext cx="9894887" cy="680815"/>
          </a:xfrm>
        </p:spPr>
        <p:txBody>
          <a:bodyPr/>
          <a:lstStyle/>
          <a:p>
            <a:r>
              <a:rPr lang="en-GB" b="1" dirty="0">
                <a:latin typeface="Lato" panose="020F0502020204030203" pitchFamily="34" charset="0"/>
              </a:rPr>
              <a:t>Section 15 of CGST Act, 2017</a:t>
            </a:r>
            <a:endParaRPr lang="en-IN" b="1" dirty="0"/>
          </a:p>
        </p:txBody>
      </p:sp>
      <p:sp>
        <p:nvSpPr>
          <p:cNvPr id="3" name="Content Placeholder 2"/>
          <p:cNvSpPr>
            <a:spLocks noGrp="1"/>
          </p:cNvSpPr>
          <p:nvPr>
            <p:ph idx="1"/>
          </p:nvPr>
        </p:nvSpPr>
        <p:spPr>
          <a:xfrm>
            <a:off x="1609725" y="1304925"/>
            <a:ext cx="10144125" cy="5429250"/>
          </a:xfrm>
        </p:spPr>
        <p:txBody>
          <a:bodyPr>
            <a:noAutofit/>
          </a:bodyPr>
          <a:lstStyle/>
          <a:p>
            <a:pPr marL="0" indent="0">
              <a:buNone/>
            </a:pPr>
            <a:r>
              <a:rPr lang="en-GB" sz="2500" i="1" dirty="0">
                <a:latin typeface="Lato" panose="020F0502020204030203" pitchFamily="34" charset="0"/>
              </a:rPr>
              <a:t>(2)	 The value of supply shall include—</a:t>
            </a:r>
          </a:p>
          <a:p>
            <a:pPr marL="457200" lvl="1" indent="0">
              <a:buNone/>
            </a:pPr>
            <a:r>
              <a:rPr lang="en-GB" sz="2500" i="1" dirty="0">
                <a:latin typeface="Lato" panose="020F0502020204030203" pitchFamily="34" charset="0"/>
              </a:rPr>
              <a:t>c)  incidental expenses, including commission and packing, charged by the supplier to the recipient of a supply and any amount charged for anything done by the supplier in respect of the supply of goods or services or both at the time of, or before delivery of goods or supply of services;</a:t>
            </a:r>
          </a:p>
          <a:p>
            <a:pPr marL="457200" lvl="1" indent="0">
              <a:buNone/>
            </a:pPr>
            <a:r>
              <a:rPr lang="en-GB" sz="2500" i="1" dirty="0">
                <a:latin typeface="Lato" panose="020F0502020204030203" pitchFamily="34" charset="0"/>
              </a:rPr>
              <a:t>(d)  interest or late fee or penalty for delayed payment of any consideration for any supply; and</a:t>
            </a:r>
          </a:p>
          <a:p>
            <a:pPr marL="457200" lvl="1" indent="0">
              <a:buNone/>
            </a:pPr>
            <a:r>
              <a:rPr lang="en-GB" sz="2500" i="1" dirty="0">
                <a:latin typeface="Lato" panose="020F0502020204030203" pitchFamily="34" charset="0"/>
              </a:rPr>
              <a:t>(e)  subsidies directly linked to the price excluding subsidies provided by the Central Government 	and the State Governments.</a:t>
            </a:r>
          </a:p>
          <a:p>
            <a:pPr marL="457200" lvl="1" indent="0">
              <a:buNone/>
            </a:pPr>
            <a:r>
              <a:rPr lang="en-GB" sz="2500" i="1" dirty="0">
                <a:latin typeface="Lato" panose="020F0502020204030203" pitchFamily="34" charset="0"/>
              </a:rPr>
              <a:t>Explanation.— For the purposes of this sub-section, the amount of subsidy shall be included in the value of supply of the supplier who receives the subsidy.</a:t>
            </a:r>
            <a:endParaRPr lang="en-IN" sz="2500" i="1" dirty="0">
              <a:latin typeface="Lato" panose="020F0502020204030203" pitchFamily="34" charset="0"/>
            </a:endParaRP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522913"/>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9904412" cy="671290"/>
          </a:xfrm>
        </p:spPr>
        <p:txBody>
          <a:bodyPr/>
          <a:lstStyle/>
          <a:p>
            <a:r>
              <a:rPr lang="en-GB" b="1" dirty="0">
                <a:latin typeface="Lato" panose="020F0502020204030203" pitchFamily="34" charset="0"/>
              </a:rPr>
              <a:t>Section 15 of CGST Act, 2017</a:t>
            </a:r>
            <a:endParaRPr lang="en-IN" b="1" dirty="0"/>
          </a:p>
        </p:txBody>
      </p:sp>
      <p:sp>
        <p:nvSpPr>
          <p:cNvPr id="3" name="Content Placeholder 2"/>
          <p:cNvSpPr>
            <a:spLocks noGrp="1"/>
          </p:cNvSpPr>
          <p:nvPr>
            <p:ph idx="1"/>
          </p:nvPr>
        </p:nvSpPr>
        <p:spPr>
          <a:xfrm>
            <a:off x="1600202" y="1662544"/>
            <a:ext cx="9904411" cy="4248677"/>
          </a:xfrm>
        </p:spPr>
        <p:txBody>
          <a:bodyPr>
            <a:noAutofit/>
          </a:bodyPr>
          <a:lstStyle/>
          <a:p>
            <a:pPr marL="0" indent="0">
              <a:buNone/>
            </a:pPr>
            <a:r>
              <a:rPr lang="en-GB" sz="2500" i="1" dirty="0">
                <a:latin typeface="Lato" panose="020F0502020204030203" pitchFamily="34" charset="0"/>
              </a:rPr>
              <a:t>(3)	 The value of the supply shall not include any discount which is given—</a:t>
            </a:r>
          </a:p>
          <a:p>
            <a:pPr marL="457200" lvl="1" indent="0">
              <a:buNone/>
            </a:pPr>
            <a:r>
              <a:rPr lang="en-GB" sz="2500" i="1" dirty="0">
                <a:latin typeface="Lato" panose="020F0502020204030203" pitchFamily="34" charset="0"/>
              </a:rPr>
              <a:t>(a) before or at the time of the supply if such discount has been duly recorded in the invoice issued in respect of such supply; and</a:t>
            </a:r>
          </a:p>
          <a:p>
            <a:pPr marL="457200" lvl="1" indent="0">
              <a:buNone/>
            </a:pPr>
            <a:r>
              <a:rPr lang="en-GB" sz="2500" i="1" dirty="0">
                <a:latin typeface="Lato" panose="020F0502020204030203" pitchFamily="34" charset="0"/>
              </a:rPr>
              <a:t>(b) after the supply has been effected, if—</a:t>
            </a:r>
          </a:p>
          <a:p>
            <a:pPr marL="971550" lvl="1" indent="-514350">
              <a:buAutoNum type="romanLcParenBoth"/>
            </a:pPr>
            <a:r>
              <a:rPr lang="en-GB" sz="2500" i="1" dirty="0">
                <a:latin typeface="Lato" panose="020F0502020204030203" pitchFamily="34" charset="0"/>
              </a:rPr>
              <a:t>such discount is established in terms of an agreement entered into at or before the time of such supply and specifically linked to relevant invoices; and</a:t>
            </a:r>
          </a:p>
          <a:p>
            <a:pPr marL="971550" lvl="1" indent="-514350">
              <a:buAutoNum type="romanLcParenBoth"/>
            </a:pPr>
            <a:r>
              <a:rPr lang="en-GB" sz="2500" i="1" dirty="0">
                <a:latin typeface="Lato" panose="020F0502020204030203" pitchFamily="34" charset="0"/>
              </a:rPr>
              <a:t>input tax credit as is attributable to the discount on the basis of document issued by the supplier has been reversed by the recipient of the supply.</a:t>
            </a:r>
          </a:p>
        </p:txBody>
      </p:sp>
      <p:pic>
        <p:nvPicPr>
          <p:cNvPr id="4" name="Picture 2">
            <a:extLst>
              <a:ext uri="{FF2B5EF4-FFF2-40B4-BE49-F238E27FC236}">
                <a16:creationId xmlns:a16="http://schemas.microsoft.com/office/drawing/2014/main" id="{45C0FE10-1C42-26CB-AA71-A7AEF14CB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909279"/>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59125" y="2234894"/>
            <a:ext cx="7391400" cy="2492990"/>
          </a:xfrm>
          <a:prstGeom prst="rect">
            <a:avLst/>
          </a:prstGeom>
          <a:noFill/>
          <a:ln>
            <a:solidFill>
              <a:schemeClr val="tx1"/>
            </a:solidFill>
          </a:ln>
        </p:spPr>
        <p:txBody>
          <a:bodyPr wrap="square" rtlCol="0">
            <a:spAutoFit/>
          </a:bodyPr>
          <a:lstStyle/>
          <a:p>
            <a:pPr algn="ctr"/>
            <a:r>
              <a:rPr lang="en-US" dirty="0">
                <a:solidFill>
                  <a:srgbClr val="3F4040"/>
                </a:solidFill>
                <a:latin typeface="Lato regular" panose="020F0502020204030203" pitchFamily="34" charset="0"/>
                <a:cs typeface="Segoe UI Light" panose="020B0502040204020203" pitchFamily="34" charset="0"/>
              </a:rPr>
              <a:t>For further queries,</a:t>
            </a:r>
          </a:p>
          <a:p>
            <a:pPr algn="ctr"/>
            <a:endParaRPr lang="en-US" b="1" dirty="0">
              <a:solidFill>
                <a:srgbClr val="3F4040"/>
              </a:solidFill>
              <a:latin typeface="Segoe UI Light" panose="020B0502040204020203" pitchFamily="34" charset="0"/>
              <a:cs typeface="Segoe UI Light" panose="020B0502040204020203" pitchFamily="34" charset="0"/>
            </a:endParaRPr>
          </a:p>
          <a:p>
            <a:pPr algn="ctr"/>
            <a:r>
              <a:rPr lang="en-US" dirty="0">
                <a:solidFill>
                  <a:srgbClr val="3F4040"/>
                </a:solidFill>
                <a:latin typeface="Lato" panose="020F0502020204030203" pitchFamily="34" charset="0"/>
                <a:cs typeface="Segoe UI Light" panose="020B0502040204020203" pitchFamily="34" charset="0"/>
              </a:rPr>
              <a:t>CA Chaitanya Sunil Vakharia </a:t>
            </a:r>
          </a:p>
          <a:p>
            <a:pPr algn="ctr"/>
            <a:r>
              <a:rPr lang="en-US" dirty="0">
                <a:solidFill>
                  <a:srgbClr val="3F4040"/>
                </a:solidFill>
                <a:latin typeface="Lato" panose="020F0502020204030203" pitchFamily="34" charset="0"/>
                <a:cs typeface="Segoe UI Light" panose="020B0502040204020203" pitchFamily="34" charset="0"/>
              </a:rPr>
              <a:t>Partner</a:t>
            </a:r>
          </a:p>
          <a:p>
            <a:pPr algn="ctr"/>
            <a:endParaRPr lang="en-US" dirty="0">
              <a:latin typeface="Segoe UI Light" panose="020B0502040204020203" pitchFamily="34" charset="0"/>
              <a:cs typeface="Segoe UI Light" panose="020B0502040204020203" pitchFamily="34" charset="0"/>
            </a:endParaRPr>
          </a:p>
          <a:p>
            <a:pPr algn="ctr"/>
            <a:r>
              <a:rPr lang="en-US" b="1" dirty="0">
                <a:latin typeface="Segoe UI Light" panose="020B0502040204020203" pitchFamily="34" charset="0"/>
                <a:cs typeface="Segoe UI Light" panose="020B0502040204020203" pitchFamily="34" charset="0"/>
              </a:rPr>
              <a:t> </a:t>
            </a:r>
            <a:endParaRPr lang="en-US" sz="2000" dirty="0">
              <a:latin typeface="Segoe UI Light" panose="020B0502040204020203" pitchFamily="34" charset="0"/>
              <a:cs typeface="Segoe UI Light" panose="020B0502040204020203" pitchFamily="34" charset="0"/>
            </a:endParaRPr>
          </a:p>
          <a:p>
            <a:pPr algn="ctr"/>
            <a:endParaRPr lang="en-US" sz="1600" b="1" dirty="0">
              <a:solidFill>
                <a:srgbClr val="3F4040"/>
              </a:solidFill>
              <a:latin typeface="Lato Light" panose="020F0302020204030203" pitchFamily="34" charset="0"/>
              <a:cs typeface="Segoe UI Light" panose="020B0502040204020203" pitchFamily="34" charset="0"/>
            </a:endParaRPr>
          </a:p>
          <a:p>
            <a:pPr algn="ctr"/>
            <a:endParaRPr lang="en-US" sz="1600" b="1" dirty="0">
              <a:solidFill>
                <a:srgbClr val="3F4040"/>
              </a:solidFill>
              <a:latin typeface="Lato Light" panose="020F0302020204030203" pitchFamily="34" charset="0"/>
              <a:cs typeface="Segoe UI Light" panose="020B0502040204020203" pitchFamily="34" charset="0"/>
            </a:endParaRPr>
          </a:p>
          <a:p>
            <a:pPr algn="ctr"/>
            <a:r>
              <a:rPr lang="en-US" sz="1600" b="1" dirty="0">
                <a:solidFill>
                  <a:srgbClr val="3F4040"/>
                </a:solidFill>
                <a:latin typeface="Lato Light" panose="020F0302020204030203" pitchFamily="34" charset="0"/>
                <a:cs typeface="Segoe UI Light" panose="020B0502040204020203" pitchFamily="34" charset="0"/>
              </a:rPr>
              <a:t>Email:   </a:t>
            </a:r>
            <a:r>
              <a:rPr lang="en-US" sz="1600" b="1" dirty="0">
                <a:solidFill>
                  <a:srgbClr val="3F4040"/>
                </a:solidFill>
                <a:latin typeface="Lato Light" panose="020F0302020204030203" pitchFamily="34" charset="0"/>
                <a:cs typeface="Segoe UI Light" panose="020B0502040204020203" pitchFamily="34" charset="0"/>
                <a:hlinkClick r:id="rId2"/>
              </a:rPr>
              <a:t>vakharia.chaitanya@gmail.com</a:t>
            </a:r>
            <a:endParaRPr lang="en-US" sz="1600" b="1" dirty="0">
              <a:solidFill>
                <a:srgbClr val="3F4040"/>
              </a:solidFill>
              <a:latin typeface="Lato Light" panose="020F0302020204030203" pitchFamily="34" charset="0"/>
              <a:cs typeface="Segoe UI Light" panose="020B0502040204020203" pitchFamily="34" charset="0"/>
            </a:endParaRPr>
          </a:p>
        </p:txBody>
      </p:sp>
      <p:pic>
        <p:nvPicPr>
          <p:cNvPr id="2050" name="Picture 2" descr="uc?id=1hI2VWhJ__A2wwtVNHrBF6KMB5x2BHNgA&amp;export=download"/>
          <p:cNvPicPr>
            <a:picLocks noChangeAspect="1" noChangeArrowheads="1"/>
          </p:cNvPicPr>
          <p:nvPr/>
        </p:nvPicPr>
        <p:blipFill>
          <a:blip r:embed="rId3"/>
          <a:srcRect/>
          <a:stretch>
            <a:fillRect/>
          </a:stretch>
        </p:blipFill>
        <p:spPr bwMode="auto">
          <a:xfrm>
            <a:off x="5067567" y="3606776"/>
            <a:ext cx="2823438" cy="451750"/>
          </a:xfrm>
          <a:prstGeom prst="rect">
            <a:avLst/>
          </a:prstGeom>
          <a:noFill/>
          <a:ln w="9525">
            <a:noFill/>
            <a:miter lim="800000"/>
            <a:headEnd/>
            <a:tailEnd/>
          </a:ln>
        </p:spPr>
      </p:pic>
    </p:spTree>
    <p:extLst>
      <p:ext uri="{BB962C8B-B14F-4D97-AF65-F5344CB8AC3E}">
        <p14:creationId xmlns:p14="http://schemas.microsoft.com/office/powerpoint/2010/main" val="3652811856"/>
      </p:ext>
    </p:extLst>
  </p:cSld>
  <p:clrMapOvr>
    <a:masterClrMapping/>
  </p:clrMapOvr>
  <mc:AlternateContent xmlns:mc="http://schemas.openxmlformats.org/markup-compatibility/2006" xmlns:p14="http://schemas.microsoft.com/office/powerpoint/2010/main">
    <mc:Choice Requires="p14">
      <p:transition p14:dur="10">
        <p:push dir="u"/>
      </p:transition>
    </mc:Choice>
    <mc:Fallback xmlns="">
      <p:transition>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508" y="690367"/>
            <a:ext cx="8911687" cy="701111"/>
          </a:xfrm>
        </p:spPr>
        <p:txBody>
          <a:bodyPr>
            <a:normAutofit/>
          </a:bodyPr>
          <a:lstStyle/>
          <a:p>
            <a:r>
              <a:rPr lang="en-US" sz="3200" b="1" dirty="0">
                <a:latin typeface="Lato" panose="020F0502020204030203" pitchFamily="34" charset="0"/>
              </a:rPr>
              <a:t>Illustration</a:t>
            </a:r>
          </a:p>
        </p:txBody>
      </p:sp>
      <p:sp>
        <p:nvSpPr>
          <p:cNvPr id="3" name="Content Placeholder 2"/>
          <p:cNvSpPr>
            <a:spLocks noGrp="1"/>
          </p:cNvSpPr>
          <p:nvPr>
            <p:ph idx="1"/>
          </p:nvPr>
        </p:nvSpPr>
        <p:spPr>
          <a:xfrm>
            <a:off x="1687175" y="1487013"/>
            <a:ext cx="8806702" cy="1270255"/>
          </a:xfrm>
        </p:spPr>
        <p:txBody>
          <a:bodyPr>
            <a:noAutofit/>
          </a:bodyPr>
          <a:lstStyle/>
          <a:p>
            <a:r>
              <a:rPr lang="en-US" sz="2000" dirty="0">
                <a:latin typeface="Lato" panose="020F0502020204030203" pitchFamily="34" charset="0"/>
              </a:rPr>
              <a:t>Mr. </a:t>
            </a:r>
            <a:r>
              <a:rPr lang="en-US" sz="2000" dirty="0" err="1">
                <a:latin typeface="Lato" panose="020F0502020204030203" pitchFamily="34" charset="0"/>
              </a:rPr>
              <a:t>Jethalal</a:t>
            </a:r>
            <a:r>
              <a:rPr lang="en-US" sz="2000" dirty="0">
                <a:latin typeface="Lato" panose="020F0502020204030203" pitchFamily="34" charset="0"/>
              </a:rPr>
              <a:t> is a owner of Electronics shop namely </a:t>
            </a:r>
            <a:r>
              <a:rPr lang="en-US" sz="2000" dirty="0" err="1">
                <a:latin typeface="Lato" panose="020F0502020204030203" pitchFamily="34" charset="0"/>
              </a:rPr>
              <a:t>Gada</a:t>
            </a:r>
            <a:r>
              <a:rPr lang="en-US" sz="2000" dirty="0">
                <a:latin typeface="Lato" panose="020F0502020204030203" pitchFamily="34" charset="0"/>
              </a:rPr>
              <a:t> Electronics in Mumbai.</a:t>
            </a:r>
          </a:p>
          <a:p>
            <a:r>
              <a:rPr lang="en-US" sz="2000" dirty="0">
                <a:latin typeface="Lato" panose="020F0502020204030203" pitchFamily="34" charset="0"/>
              </a:rPr>
              <a:t>Mr. </a:t>
            </a:r>
            <a:r>
              <a:rPr lang="en-US" sz="2000" dirty="0" err="1">
                <a:latin typeface="Lato" panose="020F0502020204030203" pitchFamily="34" charset="0"/>
              </a:rPr>
              <a:t>Iyer</a:t>
            </a:r>
            <a:r>
              <a:rPr lang="en-US" sz="2000" dirty="0">
                <a:latin typeface="Lato" panose="020F0502020204030203" pitchFamily="34" charset="0"/>
              </a:rPr>
              <a:t> purchased gift voucher on 1</a:t>
            </a:r>
            <a:r>
              <a:rPr lang="en-US" sz="2000" baseline="30000" dirty="0">
                <a:latin typeface="Lato" panose="020F0502020204030203" pitchFamily="34" charset="0"/>
              </a:rPr>
              <a:t>st</a:t>
            </a:r>
            <a:r>
              <a:rPr lang="en-US" sz="2000" dirty="0">
                <a:latin typeface="Lato" panose="020F0502020204030203" pitchFamily="34" charset="0"/>
              </a:rPr>
              <a:t> March 2024 from </a:t>
            </a:r>
            <a:r>
              <a:rPr lang="en-US" sz="2000" dirty="0" err="1">
                <a:latin typeface="Lato" panose="020F0502020204030203" pitchFamily="34" charset="0"/>
              </a:rPr>
              <a:t>Gada</a:t>
            </a:r>
            <a:r>
              <a:rPr lang="en-US" sz="2000" dirty="0">
                <a:latin typeface="Lato" panose="020F0502020204030203" pitchFamily="34" charset="0"/>
              </a:rPr>
              <a:t> Electronics amounting to Rs. 1,00,000/- which can be </a:t>
            </a:r>
            <a:r>
              <a:rPr lang="en-US" sz="2000" dirty="0" err="1">
                <a:latin typeface="Lato" panose="020F0502020204030203" pitchFamily="34" charset="0"/>
              </a:rPr>
              <a:t>encashed</a:t>
            </a:r>
            <a:r>
              <a:rPr lang="en-US" sz="2000" dirty="0">
                <a:latin typeface="Lato" panose="020F0502020204030203" pitchFamily="34" charset="0"/>
              </a:rPr>
              <a:t> against purchase of any item from </a:t>
            </a:r>
            <a:r>
              <a:rPr lang="en-US" sz="2000" dirty="0" err="1">
                <a:latin typeface="Lato" panose="020F0502020204030203" pitchFamily="34" charset="0"/>
              </a:rPr>
              <a:t>Gada</a:t>
            </a:r>
            <a:r>
              <a:rPr lang="en-US" sz="2000" dirty="0">
                <a:latin typeface="Lato" panose="020F0502020204030203" pitchFamily="34" charset="0"/>
              </a:rPr>
              <a:t> Electronics.</a:t>
            </a:r>
          </a:p>
          <a:p>
            <a:r>
              <a:rPr lang="en-US" sz="2000" dirty="0">
                <a:latin typeface="Lato" panose="020F0502020204030203" pitchFamily="34" charset="0"/>
              </a:rPr>
              <a:t>Mrs. </a:t>
            </a:r>
            <a:r>
              <a:rPr lang="en-US" sz="2000" dirty="0" err="1">
                <a:latin typeface="Lato" panose="020F0502020204030203" pitchFamily="34" charset="0"/>
              </a:rPr>
              <a:t>Babita</a:t>
            </a:r>
            <a:r>
              <a:rPr lang="en-US" sz="2000" dirty="0">
                <a:latin typeface="Lato" panose="020F0502020204030203" pitchFamily="34" charset="0"/>
              </a:rPr>
              <a:t> </a:t>
            </a:r>
            <a:r>
              <a:rPr lang="en-US" sz="2000" dirty="0" err="1">
                <a:latin typeface="Lato" panose="020F0502020204030203" pitchFamily="34" charset="0"/>
              </a:rPr>
              <a:t>Iyer</a:t>
            </a:r>
            <a:r>
              <a:rPr lang="en-US" sz="2000" dirty="0">
                <a:latin typeface="Lato" panose="020F0502020204030203" pitchFamily="34" charset="0"/>
              </a:rPr>
              <a:t> purchased Mobile phone on 14</a:t>
            </a:r>
            <a:r>
              <a:rPr lang="en-US" sz="2000" baseline="30000" dirty="0">
                <a:latin typeface="Lato" panose="020F0502020204030203" pitchFamily="34" charset="0"/>
              </a:rPr>
              <a:t>th</a:t>
            </a:r>
            <a:r>
              <a:rPr lang="en-US" sz="2000" dirty="0">
                <a:latin typeface="Lato" panose="020F0502020204030203" pitchFamily="34" charset="0"/>
              </a:rPr>
              <a:t> April 2024.</a:t>
            </a:r>
          </a:p>
          <a:p>
            <a:r>
              <a:rPr lang="en-US" sz="2000" dirty="0">
                <a:latin typeface="Lato" panose="020F0502020204030203" pitchFamily="34" charset="0"/>
              </a:rPr>
              <a:t>What is the time of supply?</a:t>
            </a:r>
          </a:p>
        </p:txBody>
      </p:sp>
      <p:sp>
        <p:nvSpPr>
          <p:cNvPr id="5" name="TextBox 4">
            <a:extLst>
              <a:ext uri="{FF2B5EF4-FFF2-40B4-BE49-F238E27FC236}">
                <a16:creationId xmlns:a16="http://schemas.microsoft.com/office/drawing/2014/main" id="{13C02683-19DE-C147-4080-3E081D3957C2}"/>
              </a:ext>
            </a:extLst>
          </p:cNvPr>
          <p:cNvSpPr txBox="1"/>
          <p:nvPr/>
        </p:nvSpPr>
        <p:spPr>
          <a:xfrm>
            <a:off x="1862843" y="4273060"/>
            <a:ext cx="6226079" cy="1107996"/>
          </a:xfrm>
          <a:prstGeom prst="rect">
            <a:avLst/>
          </a:prstGeom>
          <a:noFill/>
        </p:spPr>
        <p:txBody>
          <a:bodyPr wrap="square" rtlCol="0">
            <a:spAutoFit/>
          </a:bodyPr>
          <a:lstStyle/>
          <a:p>
            <a:r>
              <a:rPr lang="en-US" sz="2200" b="1" dirty="0">
                <a:latin typeface="Lato" panose="020F0502020204030203" pitchFamily="34" charset="0"/>
              </a:rPr>
              <a:t>Answer:</a:t>
            </a:r>
          </a:p>
          <a:p>
            <a:r>
              <a:rPr lang="en-US" sz="2200" b="1" dirty="0">
                <a:latin typeface="Lato" panose="020F0502020204030203" pitchFamily="34" charset="0"/>
              </a:rPr>
              <a:t>Purchase item not known at the time of sale of voucher, Time of supply shall be 14</a:t>
            </a:r>
            <a:r>
              <a:rPr lang="en-US" sz="2200" b="1" baseline="30000" dirty="0">
                <a:latin typeface="Lato" panose="020F0502020204030203" pitchFamily="34" charset="0"/>
              </a:rPr>
              <a:t>th</a:t>
            </a:r>
            <a:r>
              <a:rPr lang="en-US" sz="2200" b="1" dirty="0">
                <a:latin typeface="Lato" panose="020F0502020204030203" pitchFamily="34" charset="0"/>
              </a:rPr>
              <a:t> April 2024</a:t>
            </a:r>
            <a:endParaRPr lang="en-IN" sz="2200" b="1" dirty="0">
              <a:latin typeface="Lato" panose="020F0502020204030203" pitchFamily="34" charset="0"/>
            </a:endParaRPr>
          </a:p>
        </p:txBody>
      </p:sp>
      <p:pic>
        <p:nvPicPr>
          <p:cNvPr id="7" name="Picture 2" descr="jethalal-meme-templates-19 - The Best of Indian Pop Culture &amp; What's  Trending on Web">
            <a:extLst>
              <a:ext uri="{FF2B5EF4-FFF2-40B4-BE49-F238E27FC236}">
                <a16:creationId xmlns:a16="http://schemas.microsoft.com/office/drawing/2014/main" id="{A3BBBBC2-EC21-4A9C-8C46-93BB6FAB0F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1728" y="4403188"/>
            <a:ext cx="3346654" cy="23833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8E57F767-9390-461D-B4B8-AD7BF07B8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9109" y="221476"/>
            <a:ext cx="1920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759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3095</TotalTime>
  <Words>3801</Words>
  <Application>Microsoft Office PowerPoint</Application>
  <PresentationFormat>Widescreen</PresentationFormat>
  <Paragraphs>483</Paragraphs>
  <Slides>86</Slides>
  <Notes>26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86</vt:i4>
      </vt:variant>
    </vt:vector>
  </HeadingPairs>
  <TitlesOfParts>
    <vt:vector size="100" baseType="lpstr">
      <vt:lpstr>Arial</vt:lpstr>
      <vt:lpstr>Calibri</vt:lpstr>
      <vt:lpstr>Cambria Math</vt:lpstr>
      <vt:lpstr>Century Gothic</vt:lpstr>
      <vt:lpstr>Lato</vt:lpstr>
      <vt:lpstr>Lato Light</vt:lpstr>
      <vt:lpstr>Lato regular</vt:lpstr>
      <vt:lpstr>Lato regular</vt:lpstr>
      <vt:lpstr>Montserrat Light </vt:lpstr>
      <vt:lpstr>Open Sans Light</vt:lpstr>
      <vt:lpstr>Segoe UI Light</vt:lpstr>
      <vt:lpstr>Times New Roman</vt:lpstr>
      <vt:lpstr>Wingdings 3</vt:lpstr>
      <vt:lpstr>Wisp</vt:lpstr>
      <vt:lpstr>Goods and Service Tax</vt:lpstr>
      <vt:lpstr>Invoicing concept under GST</vt:lpstr>
      <vt:lpstr>PowerPoint Presentation</vt:lpstr>
      <vt:lpstr>Section 12 of CGST Act, 2017 (Goods) </vt:lpstr>
      <vt:lpstr>Section 31 of CGST Act, 2017</vt:lpstr>
      <vt:lpstr>Illustration</vt:lpstr>
      <vt:lpstr>Section 12 of CGST Act, 2017 (RCM - Goods)</vt:lpstr>
      <vt:lpstr>Section 12 of CGST Act, 2017 (Vouchers)</vt:lpstr>
      <vt:lpstr>Illustration</vt:lpstr>
      <vt:lpstr>Illustration</vt:lpstr>
      <vt:lpstr>Section 12 of CGST Act, 2017</vt:lpstr>
      <vt:lpstr>Section 12 of CGST Act, 2017</vt:lpstr>
      <vt:lpstr>PowerPoint Presentation</vt:lpstr>
      <vt:lpstr>Section 13 of CGST Act, 2017 - Services</vt:lpstr>
      <vt:lpstr>Section 31 of CGST Act, 2017</vt:lpstr>
      <vt:lpstr>Illustration</vt:lpstr>
      <vt:lpstr>Section 13 of CGST Act, 2017 (RCM)</vt:lpstr>
      <vt:lpstr>Section 13 of CGST Act, 2017 (Voucher)</vt:lpstr>
      <vt:lpstr>Section 13 of CGST Act, 2017</vt:lpstr>
      <vt:lpstr>Section 13 of CGST Act, 2017</vt:lpstr>
      <vt:lpstr>Consequences for non issuance of invoice on time??</vt:lpstr>
      <vt:lpstr>PowerPoint Presentation</vt:lpstr>
      <vt:lpstr>GST Levy Structure</vt:lpstr>
      <vt:lpstr>PowerPoint Presentation</vt:lpstr>
      <vt:lpstr>What is Inter-State Supply?</vt:lpstr>
      <vt:lpstr>What is Intra-State Supply?</vt:lpstr>
      <vt:lpstr>PowerPoint Presentation</vt:lpstr>
      <vt:lpstr>Section 10 of IGST Act, 2017</vt:lpstr>
      <vt:lpstr>Illustration: Involves Movement of Goods</vt:lpstr>
      <vt:lpstr>Section 10 of IGST Act, 2017</vt:lpstr>
      <vt:lpstr>PowerPoint Presentation</vt:lpstr>
      <vt:lpstr>Section 10 of IGST Act, 2017</vt:lpstr>
      <vt:lpstr>Illustration: No Movement of Goods</vt:lpstr>
      <vt:lpstr>Section 10 of IGST Act, 2017</vt:lpstr>
      <vt:lpstr>Illustration</vt:lpstr>
      <vt:lpstr>Section 10 of IGST Act, 2017</vt:lpstr>
      <vt:lpstr>Section 10 of IGST Act, 2017</vt:lpstr>
      <vt:lpstr>Section 11 of IGST Act, 2017</vt:lpstr>
      <vt:lpstr>PowerPoint Presentation</vt:lpstr>
      <vt:lpstr>Location of Supplier and Recipient is in India</vt:lpstr>
      <vt:lpstr>Section 12 of IGST Act, 2017</vt:lpstr>
      <vt:lpstr>Section 12 of IGST Act, 2017</vt:lpstr>
      <vt:lpstr>Illustration</vt:lpstr>
      <vt:lpstr>Section 12 of IGST Act, 2017</vt:lpstr>
      <vt:lpstr>Illustration</vt:lpstr>
      <vt:lpstr>Section 12 of IGST Act, 2017</vt:lpstr>
      <vt:lpstr>Illustration</vt:lpstr>
      <vt:lpstr>Section 12 of IGST Act, 2017</vt:lpstr>
      <vt:lpstr>Section 12 of IGST Act, 2017</vt:lpstr>
      <vt:lpstr>Illustration</vt:lpstr>
      <vt:lpstr>Section 12 of IGST Act, 2017</vt:lpstr>
      <vt:lpstr>Illustration</vt:lpstr>
      <vt:lpstr>Illustration</vt:lpstr>
      <vt:lpstr>Section 12 of IGST Act, 2017</vt:lpstr>
      <vt:lpstr>Illustration</vt:lpstr>
      <vt:lpstr>Section 12 of IGST Act, 2017</vt:lpstr>
      <vt:lpstr>Illustration</vt:lpstr>
      <vt:lpstr>Section 12 of IGST Act, 2017</vt:lpstr>
      <vt:lpstr>Illustration</vt:lpstr>
      <vt:lpstr>Section 12 of IGST Act, 2017</vt:lpstr>
      <vt:lpstr>Section 12 of IGST Act, 2017</vt:lpstr>
      <vt:lpstr>Section 12 of IGST Act, 2017</vt:lpstr>
      <vt:lpstr>Section 12 of IGST Act, 2017</vt:lpstr>
      <vt:lpstr>Section 12 of IGST Act, 2017</vt:lpstr>
      <vt:lpstr>Section 12 of IGST Act, 2017</vt:lpstr>
      <vt:lpstr>Illustration</vt:lpstr>
      <vt:lpstr>Location of Supplier or Recipient is outside India</vt:lpstr>
      <vt:lpstr>Export of Services</vt:lpstr>
      <vt:lpstr>Import of Services</vt:lpstr>
      <vt:lpstr>Section 13 of IGST Act, 2017</vt:lpstr>
      <vt:lpstr>Section 13 of IGST Act, 2017</vt:lpstr>
      <vt:lpstr>Illustration</vt:lpstr>
      <vt:lpstr>Illustration</vt:lpstr>
      <vt:lpstr>Section 13 of IGST Act, 2017</vt:lpstr>
      <vt:lpstr>Section 13 of IGST Act, 2017</vt:lpstr>
      <vt:lpstr>Section 13 of IGST Act, 2017</vt:lpstr>
      <vt:lpstr>Section 13 of IGST Act, 2017</vt:lpstr>
      <vt:lpstr>Intermediary Services</vt:lpstr>
      <vt:lpstr>Section 13 of IGST Act, 2017</vt:lpstr>
      <vt:lpstr>Section 13 of IGST Act, 2017</vt:lpstr>
      <vt:lpstr>Section 13 of IGST Act, 2017</vt:lpstr>
      <vt:lpstr>PowerPoint Presentation</vt:lpstr>
      <vt:lpstr>Section 15 of CGST Act, 2017</vt:lpstr>
      <vt:lpstr>Section 15 of CGST Act, 2017</vt:lpstr>
      <vt:lpstr>Section 15 of CGST Act, 2017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Vaibhav</dc:creator>
  <cp:lastModifiedBy>Chaitanya</cp:lastModifiedBy>
  <cp:revision>601</cp:revision>
  <dcterms:created xsi:type="dcterms:W3CDTF">2017-06-19T13:00:25Z</dcterms:created>
  <dcterms:modified xsi:type="dcterms:W3CDTF">2024-02-28T19:52:02Z</dcterms:modified>
</cp:coreProperties>
</file>